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8" r:id="rId2"/>
    <p:sldId id="269" r:id="rId3"/>
    <p:sldId id="273" r:id="rId4"/>
    <p:sldId id="310" r:id="rId5"/>
    <p:sldId id="274" r:id="rId6"/>
    <p:sldId id="271" r:id="rId7"/>
    <p:sldId id="283" r:id="rId8"/>
    <p:sldId id="282" r:id="rId9"/>
    <p:sldId id="270" r:id="rId10"/>
    <p:sldId id="275" r:id="rId11"/>
    <p:sldId id="309" r:id="rId12"/>
    <p:sldId id="281" r:id="rId13"/>
    <p:sldId id="285" r:id="rId14"/>
    <p:sldId id="286" r:id="rId15"/>
    <p:sldId id="312" r:id="rId16"/>
    <p:sldId id="289" r:id="rId17"/>
    <p:sldId id="290" r:id="rId18"/>
    <p:sldId id="313" r:id="rId19"/>
    <p:sldId id="314" r:id="rId20"/>
    <p:sldId id="291" r:id="rId21"/>
    <p:sldId id="292" r:id="rId22"/>
    <p:sldId id="311" r:id="rId23"/>
    <p:sldId id="293" r:id="rId24"/>
    <p:sldId id="294" r:id="rId25"/>
    <p:sldId id="295" r:id="rId26"/>
    <p:sldId id="297" r:id="rId27"/>
    <p:sldId id="299" r:id="rId28"/>
    <p:sldId id="300" r:id="rId29"/>
    <p:sldId id="1110" r:id="rId30"/>
    <p:sldId id="301" r:id="rId31"/>
    <p:sldId id="302" r:id="rId32"/>
    <p:sldId id="306" r:id="rId33"/>
    <p:sldId id="305" r:id="rId34"/>
    <p:sldId id="303" r:id="rId35"/>
    <p:sldId id="304" r:id="rId36"/>
    <p:sldId id="307" r:id="rId37"/>
    <p:sldId id="318" r:id="rId38"/>
    <p:sldId id="317" r:id="rId39"/>
    <p:sldId id="320" r:id="rId40"/>
    <p:sldId id="319" r:id="rId41"/>
    <p:sldId id="1113" r:id="rId42"/>
    <p:sldId id="1111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andra Pecunioso" initials="AP" lastIdx="1" clrIdx="0">
    <p:extLst>
      <p:ext uri="{19B8F6BF-5375-455C-9EA6-DF929625EA0E}">
        <p15:presenceInfo xmlns:p15="http://schemas.microsoft.com/office/powerpoint/2012/main" userId="be3fd3816219c49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3800"/>
    <a:srgbClr val="C35001"/>
    <a:srgbClr val="AA8430"/>
    <a:srgbClr val="F6AA12"/>
    <a:srgbClr val="6F98C0"/>
    <a:srgbClr val="AC7BB7"/>
    <a:srgbClr val="F76321"/>
    <a:srgbClr val="C52521"/>
    <a:srgbClr val="FED400"/>
    <a:srgbClr val="F8EF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4" autoAdjust="0"/>
    <p:restoredTop sz="72740" autoAdjust="0"/>
  </p:normalViewPr>
  <p:slideViewPr>
    <p:cSldViewPr snapToGrid="0">
      <p:cViewPr varScale="1">
        <p:scale>
          <a:sx n="45" d="100"/>
          <a:sy n="45" d="100"/>
        </p:scale>
        <p:origin x="1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55169-21DA-4E5D-AE89-91D1B3578366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083A2-707A-4ADC-B62B-967B4C81552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722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0" i="0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165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815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812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67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1163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389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869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221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009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717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435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04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446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967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724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93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3861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0484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480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7868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804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6794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678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5148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293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0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6585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65453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8229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1250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3106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432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17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876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616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5208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887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617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991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5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4353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i="1" dirty="0">
              <a:effectLst/>
              <a:latin typeface="Times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EB5B2-E16E-4251-99F1-B6F2928ABEE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62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1C683E-09E4-459D-830E-299B0F34C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A6499C-9987-4D37-A3E0-BE57BAEDF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FC8B325-6903-4279-A493-BD0983DC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29EA36-A312-45EC-823A-2200A1E7C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90E237-3C22-48D1-A719-7AB471E6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9088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F6B062-89D4-4BC1-AF68-62E8E43B7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267D49-8025-4692-AC05-DF16409D7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8AC888-4AD3-4CA9-B6E0-186E077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46B3FF-87EF-4895-8CE1-863DB8BE5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D0D0F6E-0EF7-4D56-B416-2134D2924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280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DEE5A8-6E8A-40C7-9192-E758501411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1DB652C-BF8A-4FE0-84C2-A5F4AB794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E9731A-3F94-49EC-B59E-D4BB4446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C9BA91-AC44-468F-9662-9A45E3F4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D4151-6B67-456D-8443-AB08741B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83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A12B5A-C451-4175-AAC1-6B9CB93F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5745E3-F3F0-461B-9DCD-AD4DC2E53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6B17C0-A19E-4A0A-A876-3173A40B4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8FAB64-5752-40D8-9FE6-AF1BFFDC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7B5B73F-CB64-4937-910D-D7D1AC38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116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EE788F-8ACF-4625-BD83-48FFB5EC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C761A0-355F-42EF-B9F4-DF6FCF087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6B114F-E32F-4001-98E8-F3F0D2B6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DC07DF-9735-4718-AB6F-8ECCD6E1A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A66A246-0EE4-46CC-9DEA-C8591F7CB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914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9EEB01-DDEC-45FB-A683-D8D847090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ED64AC-FC3C-41F1-B7BC-4E6DF424B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6BBE46-B616-45EE-B9CA-A9466BFC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F6AEBA-AB70-4F6A-83C0-6FCEDBBC8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591555D-759E-47FB-A3CD-0FC8E0272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7EFEAD0-6C4A-4D28-99D6-02FE4D4D5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323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1DF490-47EA-421B-85E7-A6308815C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2A65C16-278A-4ACD-9B54-75A973BB2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4D4122-A970-4921-92F0-DFD500A54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BA46F6C-B54D-415C-9E4D-12DD4CDC81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2E7C97-CFFF-492A-B19B-A549143E86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6B09914-960D-42BE-B402-E7CD9620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ABBF4B6-F40B-4A82-AAAE-95CC136E4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268414B-126E-49D9-948D-63CC0CD6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5162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DC1172-996A-4954-B236-B2DA2C95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117100A-ABB1-4A8D-B957-638520EAE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53FA9B-4287-43C1-91F3-7C781161D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8840887-3916-4BBA-AE25-FDA850EB6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61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2F09354-7509-4964-8570-7897B9CF1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3CA850A-9750-40C8-937E-5317BADF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7A710BE-D359-4759-BB9A-5D8DFDE6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44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EAF6D0-B597-4FCA-A1C6-0287D1D53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37C125-2FDD-4A0D-8F6B-612B1957E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784914-053D-4210-9577-5BA33212D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63AADC4-12FD-4897-A45E-E3F599D2C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E3F1205-2A3F-4DC4-9CCE-DEFC5D353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BD94B0-85A8-4FBD-9A1F-11803D9A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454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0A4ADD-EA49-4C03-9730-FE3A1FD82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A011347-5814-426C-8073-4BF225F0C4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D68C337-A51A-4B35-A5E9-44C83BE8C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FA101D-BA88-4D47-9F71-EF161AE9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52AF77-7333-4800-95A8-8FED98C21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29EC1E8-429A-4538-9A08-F3A30DE9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00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F9F1E7"/>
            </a:gs>
            <a:gs pos="38000">
              <a:srgbClr val="FFFFFF"/>
            </a:gs>
            <a:gs pos="41000">
              <a:schemeClr val="bg1"/>
            </a:gs>
            <a:gs pos="74000">
              <a:srgbClr val="EDEAE7"/>
            </a:gs>
            <a:gs pos="90000">
              <a:srgbClr val="CEC4BC"/>
            </a:gs>
            <a:gs pos="80000">
              <a:srgbClr val="E8E0D8"/>
            </a:gs>
            <a:gs pos="9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246CA12-EA5A-48E4-BC92-A5D70F50A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320EE1-3F84-42A8-98E8-1E45C8639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C76D33-3564-4870-B373-78060A8F9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770E6-18AF-42B4-9E0D-7D20E0CDD06C}" type="datetimeFigureOut">
              <a:rPr lang="it-IT" smtClean="0"/>
              <a:t>20/05/2021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184452-9A85-4939-8F51-9D863E82F7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8CB54D-2574-4D8B-A8F5-0447AA9275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5072B-7C03-4878-AC07-47BD291040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85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nd the Best Spanish to English to Spanish Dictionary">
            <a:extLst>
              <a:ext uri="{FF2B5EF4-FFF2-40B4-BE49-F238E27FC236}">
                <a16:creationId xmlns:a16="http://schemas.microsoft.com/office/drawing/2014/main" id="{EB4801F1-15AE-41B0-BB7C-3CAC2576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490" y="591918"/>
            <a:ext cx="8017019" cy="5348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CE552A-79A4-41E0-9302-475ABDD3A571}"/>
              </a:ext>
            </a:extLst>
          </p:cNvPr>
          <p:cNvSpPr txBox="1"/>
          <p:nvPr/>
        </p:nvSpPr>
        <p:spPr>
          <a:xfrm>
            <a:off x="1658253" y="2110725"/>
            <a:ext cx="8635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…some terminology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68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-785788" y="829664"/>
            <a:ext cx="9754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7200" b="1" i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Fi</a:t>
            </a:r>
            <a:r>
              <a:rPr lang="en-US" sz="7200" b="1" i="1" dirty="0" err="1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ssures</a:t>
            </a:r>
            <a:r>
              <a:rPr lang="en-US" sz="7200" b="1" i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 </a:t>
            </a:r>
            <a:r>
              <a:rPr lang="en-US" sz="72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vs </a:t>
            </a:r>
            <a:r>
              <a:rPr lang="en-US" sz="7200" b="1" i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sulci</a:t>
            </a:r>
            <a:r>
              <a:rPr lang="en-US" sz="72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:</a:t>
            </a:r>
            <a:endParaRPr kumimoji="0" lang="it-IT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9BF2A34-29EB-4D98-AA4F-5259F69C8A60}"/>
              </a:ext>
            </a:extLst>
          </p:cNvPr>
          <p:cNvSpPr txBox="1"/>
          <p:nvPr/>
        </p:nvSpPr>
        <p:spPr>
          <a:xfrm>
            <a:off x="961219" y="2673548"/>
            <a:ext cx="47664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 err="1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What’s</a:t>
            </a:r>
            <a:r>
              <a:rPr lang="it-IT" sz="4800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800" dirty="0" err="1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difference</a:t>
            </a:r>
            <a:r>
              <a:rPr lang="it-IT" sz="4800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?</a:t>
            </a:r>
            <a:endParaRPr kumimoji="0" lang="it-IT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1026" name="Picture 2" descr="There are no rules so here's a confused cat : Weeeesh">
            <a:extLst>
              <a:ext uri="{FF2B5EF4-FFF2-40B4-BE49-F238E27FC236}">
                <a16:creationId xmlns:a16="http://schemas.microsoft.com/office/drawing/2014/main" id="{0BE2E5F0-34C7-4DE2-BC8C-8932041B2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716" y="2956833"/>
            <a:ext cx="3761976" cy="37343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lla: nuvola 1">
            <a:extLst>
              <a:ext uri="{FF2B5EF4-FFF2-40B4-BE49-F238E27FC236}">
                <a16:creationId xmlns:a16="http://schemas.microsoft.com/office/drawing/2014/main" id="{C787F291-75B5-48AA-A11A-CB227C33253C}"/>
              </a:ext>
            </a:extLst>
          </p:cNvPr>
          <p:cNvSpPr/>
          <p:nvPr/>
        </p:nvSpPr>
        <p:spPr>
          <a:xfrm>
            <a:off x="8516984" y="1330408"/>
            <a:ext cx="3620220" cy="1800309"/>
          </a:xfrm>
          <a:prstGeom prst="cloudCallout">
            <a:avLst>
              <a:gd name="adj1" fmla="val -50245"/>
              <a:gd name="adj2" fmla="val 5853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Tȟɛɼɛ’s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ª </a:t>
            </a:r>
          </a:p>
          <a:p>
            <a:pPr algn="ctr"/>
            <a:r>
              <a:rPr lang="it-IT" sz="2400" dirty="0">
                <a:solidFill>
                  <a:schemeClr val="tx1"/>
                </a:solidFill>
              </a:rPr>
              <a:t>ᶑỉꞘꞘ</a:t>
            </a:r>
            <a:r>
              <a:rPr lang="it-IT" sz="2400" dirty="0" err="1">
                <a:solidFill>
                  <a:schemeClr val="tx1"/>
                </a:solidFill>
              </a:rPr>
              <a:t>ɛɼɛꞃçɛ</a:t>
            </a:r>
            <a:r>
              <a:rPr lang="it-IT" sz="2400" dirty="0">
                <a:solidFill>
                  <a:schemeClr val="tx1"/>
                </a:solidFill>
              </a:rPr>
              <a:t> ??</a:t>
            </a:r>
          </a:p>
        </p:txBody>
      </p:sp>
    </p:spTree>
    <p:extLst>
      <p:ext uri="{BB962C8B-B14F-4D97-AF65-F5344CB8AC3E}">
        <p14:creationId xmlns:p14="http://schemas.microsoft.com/office/powerpoint/2010/main" val="2189213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17586A60-045B-4720-943D-AF017ED7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20" y="1541922"/>
            <a:ext cx="6014205" cy="444348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448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fissures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3402FE6-4756-4448-8985-294864A48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764" y="1364743"/>
            <a:ext cx="3935137" cy="479784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10AD30A-0A4A-4E3E-A4FD-994F9F43DA7A}"/>
              </a:ext>
            </a:extLst>
          </p:cNvPr>
          <p:cNvSpPr txBox="1"/>
          <p:nvPr/>
        </p:nvSpPr>
        <p:spPr>
          <a:xfrm>
            <a:off x="8658476" y="100355"/>
            <a:ext cx="162146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200" dirty="0"/>
          </a:p>
          <a:p>
            <a:pPr algn="ctr"/>
            <a:r>
              <a:rPr lang="it-IT" dirty="0" err="1">
                <a:latin typeface="Book Antiqua" panose="02040602050305030304" pitchFamily="18" charset="0"/>
              </a:rPr>
              <a:t>Longitudinal</a:t>
            </a:r>
            <a:r>
              <a:rPr lang="it-IT" dirty="0">
                <a:latin typeface="Book Antiqua" panose="02040602050305030304" pitchFamily="18" charset="0"/>
              </a:rPr>
              <a:t> </a:t>
            </a:r>
            <a:r>
              <a:rPr lang="it-IT" dirty="0" err="1">
                <a:latin typeface="Book Antiqua" panose="02040602050305030304" pitchFamily="18" charset="0"/>
              </a:rPr>
              <a:t>fissure</a:t>
            </a:r>
            <a:endParaRPr lang="it-IT" dirty="0">
              <a:latin typeface="Book Antiqua" panose="02040602050305030304" pitchFamily="18" charset="0"/>
            </a:endParaRPr>
          </a:p>
          <a:p>
            <a:endParaRPr lang="it-IT" sz="1050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F732D17-A9BB-478B-B1D9-3F664EFBDC81}"/>
              </a:ext>
            </a:extLst>
          </p:cNvPr>
          <p:cNvSpPr/>
          <p:nvPr/>
        </p:nvSpPr>
        <p:spPr>
          <a:xfrm>
            <a:off x="9398068" y="1473008"/>
            <a:ext cx="103799" cy="4544483"/>
          </a:xfrm>
          <a:custGeom>
            <a:avLst/>
            <a:gdLst>
              <a:gd name="connsiteX0" fmla="*/ 67733 w 127000"/>
              <a:gd name="connsiteY0" fmla="*/ 0 h 4461933"/>
              <a:gd name="connsiteX1" fmla="*/ 67733 w 127000"/>
              <a:gd name="connsiteY1" fmla="*/ 0 h 4461933"/>
              <a:gd name="connsiteX2" fmla="*/ 59267 w 127000"/>
              <a:gd name="connsiteY2" fmla="*/ 491067 h 4461933"/>
              <a:gd name="connsiteX3" fmla="*/ 42333 w 127000"/>
              <a:gd name="connsiteY3" fmla="*/ 567267 h 4461933"/>
              <a:gd name="connsiteX4" fmla="*/ 33867 w 127000"/>
              <a:gd name="connsiteY4" fmla="*/ 609600 h 4461933"/>
              <a:gd name="connsiteX5" fmla="*/ 16933 w 127000"/>
              <a:gd name="connsiteY5" fmla="*/ 677333 h 4461933"/>
              <a:gd name="connsiteX6" fmla="*/ 16933 w 127000"/>
              <a:gd name="connsiteY6" fmla="*/ 1168400 h 4461933"/>
              <a:gd name="connsiteX7" fmla="*/ 33867 w 127000"/>
              <a:gd name="connsiteY7" fmla="*/ 1507067 h 4461933"/>
              <a:gd name="connsiteX8" fmla="*/ 42333 w 127000"/>
              <a:gd name="connsiteY8" fmla="*/ 1549400 h 4461933"/>
              <a:gd name="connsiteX9" fmla="*/ 59267 w 127000"/>
              <a:gd name="connsiteY9" fmla="*/ 1583267 h 4461933"/>
              <a:gd name="connsiteX10" fmla="*/ 84667 w 127000"/>
              <a:gd name="connsiteY10" fmla="*/ 1634067 h 4461933"/>
              <a:gd name="connsiteX11" fmla="*/ 93133 w 127000"/>
              <a:gd name="connsiteY11" fmla="*/ 1667933 h 4461933"/>
              <a:gd name="connsiteX12" fmla="*/ 110067 w 127000"/>
              <a:gd name="connsiteY12" fmla="*/ 1701800 h 4461933"/>
              <a:gd name="connsiteX13" fmla="*/ 127000 w 127000"/>
              <a:gd name="connsiteY13" fmla="*/ 2133600 h 4461933"/>
              <a:gd name="connsiteX14" fmla="*/ 118533 w 127000"/>
              <a:gd name="connsiteY14" fmla="*/ 2209800 h 4461933"/>
              <a:gd name="connsiteX15" fmla="*/ 93133 w 127000"/>
              <a:gd name="connsiteY15" fmla="*/ 2269067 h 4461933"/>
              <a:gd name="connsiteX16" fmla="*/ 84667 w 127000"/>
              <a:gd name="connsiteY16" fmla="*/ 2294467 h 4461933"/>
              <a:gd name="connsiteX17" fmla="*/ 67733 w 127000"/>
              <a:gd name="connsiteY17" fmla="*/ 2370667 h 4461933"/>
              <a:gd name="connsiteX18" fmla="*/ 59267 w 127000"/>
              <a:gd name="connsiteY18" fmla="*/ 2396067 h 4461933"/>
              <a:gd name="connsiteX19" fmla="*/ 33867 w 127000"/>
              <a:gd name="connsiteY19" fmla="*/ 2463800 h 4461933"/>
              <a:gd name="connsiteX20" fmla="*/ 16933 w 127000"/>
              <a:gd name="connsiteY20" fmla="*/ 2531533 h 4461933"/>
              <a:gd name="connsiteX21" fmla="*/ 25400 w 127000"/>
              <a:gd name="connsiteY21" fmla="*/ 2912533 h 4461933"/>
              <a:gd name="connsiteX22" fmla="*/ 42333 w 127000"/>
              <a:gd name="connsiteY22" fmla="*/ 2963333 h 4461933"/>
              <a:gd name="connsiteX23" fmla="*/ 33867 w 127000"/>
              <a:gd name="connsiteY23" fmla="*/ 3115733 h 4461933"/>
              <a:gd name="connsiteX24" fmla="*/ 25400 w 127000"/>
              <a:gd name="connsiteY24" fmla="*/ 3141133 h 4461933"/>
              <a:gd name="connsiteX25" fmla="*/ 16933 w 127000"/>
              <a:gd name="connsiteY25" fmla="*/ 3183467 h 4461933"/>
              <a:gd name="connsiteX26" fmla="*/ 0 w 127000"/>
              <a:gd name="connsiteY26" fmla="*/ 3208867 h 4461933"/>
              <a:gd name="connsiteX27" fmla="*/ 33867 w 127000"/>
              <a:gd name="connsiteY27" fmla="*/ 3420533 h 4461933"/>
              <a:gd name="connsiteX28" fmla="*/ 33867 w 127000"/>
              <a:gd name="connsiteY28" fmla="*/ 3784600 h 4461933"/>
              <a:gd name="connsiteX29" fmla="*/ 67733 w 127000"/>
              <a:gd name="connsiteY29" fmla="*/ 4021667 h 4461933"/>
              <a:gd name="connsiteX30" fmla="*/ 84667 w 127000"/>
              <a:gd name="connsiteY30" fmla="*/ 4038600 h 4461933"/>
              <a:gd name="connsiteX31" fmla="*/ 84667 w 127000"/>
              <a:gd name="connsiteY31" fmla="*/ 4157133 h 4461933"/>
              <a:gd name="connsiteX32" fmla="*/ 59267 w 127000"/>
              <a:gd name="connsiteY32" fmla="*/ 4191000 h 4461933"/>
              <a:gd name="connsiteX33" fmla="*/ 50800 w 127000"/>
              <a:gd name="connsiteY33" fmla="*/ 4224867 h 4461933"/>
              <a:gd name="connsiteX34" fmla="*/ 33867 w 127000"/>
              <a:gd name="connsiteY34" fmla="*/ 4275667 h 4461933"/>
              <a:gd name="connsiteX35" fmla="*/ 25400 w 127000"/>
              <a:gd name="connsiteY35" fmla="*/ 4309533 h 4461933"/>
              <a:gd name="connsiteX36" fmla="*/ 25400 w 127000"/>
              <a:gd name="connsiteY36" fmla="*/ 4461933 h 4461933"/>
              <a:gd name="connsiteX37" fmla="*/ 25400 w 127000"/>
              <a:gd name="connsiteY37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9267 w 127000"/>
              <a:gd name="connsiteY2" fmla="*/ 491067 h 4461933"/>
              <a:gd name="connsiteX3" fmla="*/ 42333 w 127000"/>
              <a:gd name="connsiteY3" fmla="*/ 567267 h 4461933"/>
              <a:gd name="connsiteX4" fmla="*/ 33867 w 127000"/>
              <a:gd name="connsiteY4" fmla="*/ 609600 h 4461933"/>
              <a:gd name="connsiteX5" fmla="*/ 16933 w 127000"/>
              <a:gd name="connsiteY5" fmla="*/ 677333 h 4461933"/>
              <a:gd name="connsiteX6" fmla="*/ 16933 w 127000"/>
              <a:gd name="connsiteY6" fmla="*/ 1168400 h 4461933"/>
              <a:gd name="connsiteX7" fmla="*/ 33867 w 127000"/>
              <a:gd name="connsiteY7" fmla="*/ 1507067 h 4461933"/>
              <a:gd name="connsiteX8" fmla="*/ 42333 w 127000"/>
              <a:gd name="connsiteY8" fmla="*/ 1549400 h 4461933"/>
              <a:gd name="connsiteX9" fmla="*/ 59267 w 127000"/>
              <a:gd name="connsiteY9" fmla="*/ 1583267 h 4461933"/>
              <a:gd name="connsiteX10" fmla="*/ 84667 w 127000"/>
              <a:gd name="connsiteY10" fmla="*/ 1634067 h 4461933"/>
              <a:gd name="connsiteX11" fmla="*/ 93133 w 127000"/>
              <a:gd name="connsiteY11" fmla="*/ 1667933 h 4461933"/>
              <a:gd name="connsiteX12" fmla="*/ 110067 w 127000"/>
              <a:gd name="connsiteY12" fmla="*/ 1701800 h 4461933"/>
              <a:gd name="connsiteX13" fmla="*/ 127000 w 127000"/>
              <a:gd name="connsiteY13" fmla="*/ 2133600 h 4461933"/>
              <a:gd name="connsiteX14" fmla="*/ 118533 w 127000"/>
              <a:gd name="connsiteY14" fmla="*/ 2209800 h 4461933"/>
              <a:gd name="connsiteX15" fmla="*/ 93133 w 127000"/>
              <a:gd name="connsiteY15" fmla="*/ 2269067 h 4461933"/>
              <a:gd name="connsiteX16" fmla="*/ 84667 w 127000"/>
              <a:gd name="connsiteY16" fmla="*/ 2294467 h 4461933"/>
              <a:gd name="connsiteX17" fmla="*/ 67733 w 127000"/>
              <a:gd name="connsiteY17" fmla="*/ 2370667 h 4461933"/>
              <a:gd name="connsiteX18" fmla="*/ 59267 w 127000"/>
              <a:gd name="connsiteY18" fmla="*/ 2396067 h 4461933"/>
              <a:gd name="connsiteX19" fmla="*/ 33867 w 127000"/>
              <a:gd name="connsiteY19" fmla="*/ 2463800 h 4461933"/>
              <a:gd name="connsiteX20" fmla="*/ 16933 w 127000"/>
              <a:gd name="connsiteY20" fmla="*/ 2531533 h 4461933"/>
              <a:gd name="connsiteX21" fmla="*/ 25400 w 127000"/>
              <a:gd name="connsiteY21" fmla="*/ 2912533 h 4461933"/>
              <a:gd name="connsiteX22" fmla="*/ 42333 w 127000"/>
              <a:gd name="connsiteY22" fmla="*/ 2963333 h 4461933"/>
              <a:gd name="connsiteX23" fmla="*/ 33867 w 127000"/>
              <a:gd name="connsiteY23" fmla="*/ 3115733 h 4461933"/>
              <a:gd name="connsiteX24" fmla="*/ 25400 w 127000"/>
              <a:gd name="connsiteY24" fmla="*/ 3141133 h 4461933"/>
              <a:gd name="connsiteX25" fmla="*/ 16933 w 127000"/>
              <a:gd name="connsiteY25" fmla="*/ 3183467 h 4461933"/>
              <a:gd name="connsiteX26" fmla="*/ 0 w 127000"/>
              <a:gd name="connsiteY26" fmla="*/ 3208867 h 4461933"/>
              <a:gd name="connsiteX27" fmla="*/ 33867 w 127000"/>
              <a:gd name="connsiteY27" fmla="*/ 3420533 h 4461933"/>
              <a:gd name="connsiteX28" fmla="*/ 33867 w 127000"/>
              <a:gd name="connsiteY28" fmla="*/ 3784600 h 4461933"/>
              <a:gd name="connsiteX29" fmla="*/ 67733 w 127000"/>
              <a:gd name="connsiteY29" fmla="*/ 4021667 h 4461933"/>
              <a:gd name="connsiteX30" fmla="*/ 84667 w 127000"/>
              <a:gd name="connsiteY30" fmla="*/ 4038600 h 4461933"/>
              <a:gd name="connsiteX31" fmla="*/ 84667 w 127000"/>
              <a:gd name="connsiteY31" fmla="*/ 4157133 h 4461933"/>
              <a:gd name="connsiteX32" fmla="*/ 59267 w 127000"/>
              <a:gd name="connsiteY32" fmla="*/ 4191000 h 4461933"/>
              <a:gd name="connsiteX33" fmla="*/ 50800 w 127000"/>
              <a:gd name="connsiteY33" fmla="*/ 4224867 h 4461933"/>
              <a:gd name="connsiteX34" fmla="*/ 33867 w 127000"/>
              <a:gd name="connsiteY34" fmla="*/ 4275667 h 4461933"/>
              <a:gd name="connsiteX35" fmla="*/ 25400 w 127000"/>
              <a:gd name="connsiteY35" fmla="*/ 4309533 h 4461933"/>
              <a:gd name="connsiteX36" fmla="*/ 25400 w 127000"/>
              <a:gd name="connsiteY36" fmla="*/ 4461933 h 4461933"/>
              <a:gd name="connsiteX37" fmla="*/ 25400 w 127000"/>
              <a:gd name="connsiteY37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75142 w 127000"/>
              <a:gd name="connsiteY2" fmla="*/ 214842 h 4461933"/>
              <a:gd name="connsiteX3" fmla="*/ 42333 w 127000"/>
              <a:gd name="connsiteY3" fmla="*/ 567267 h 4461933"/>
              <a:gd name="connsiteX4" fmla="*/ 33867 w 127000"/>
              <a:gd name="connsiteY4" fmla="*/ 609600 h 4461933"/>
              <a:gd name="connsiteX5" fmla="*/ 16933 w 127000"/>
              <a:gd name="connsiteY5" fmla="*/ 677333 h 4461933"/>
              <a:gd name="connsiteX6" fmla="*/ 16933 w 127000"/>
              <a:gd name="connsiteY6" fmla="*/ 1168400 h 4461933"/>
              <a:gd name="connsiteX7" fmla="*/ 33867 w 127000"/>
              <a:gd name="connsiteY7" fmla="*/ 1507067 h 4461933"/>
              <a:gd name="connsiteX8" fmla="*/ 42333 w 127000"/>
              <a:gd name="connsiteY8" fmla="*/ 1549400 h 4461933"/>
              <a:gd name="connsiteX9" fmla="*/ 59267 w 127000"/>
              <a:gd name="connsiteY9" fmla="*/ 1583267 h 4461933"/>
              <a:gd name="connsiteX10" fmla="*/ 84667 w 127000"/>
              <a:gd name="connsiteY10" fmla="*/ 1634067 h 4461933"/>
              <a:gd name="connsiteX11" fmla="*/ 93133 w 127000"/>
              <a:gd name="connsiteY11" fmla="*/ 1667933 h 4461933"/>
              <a:gd name="connsiteX12" fmla="*/ 110067 w 127000"/>
              <a:gd name="connsiteY12" fmla="*/ 1701800 h 4461933"/>
              <a:gd name="connsiteX13" fmla="*/ 127000 w 127000"/>
              <a:gd name="connsiteY13" fmla="*/ 2133600 h 4461933"/>
              <a:gd name="connsiteX14" fmla="*/ 118533 w 127000"/>
              <a:gd name="connsiteY14" fmla="*/ 2209800 h 4461933"/>
              <a:gd name="connsiteX15" fmla="*/ 93133 w 127000"/>
              <a:gd name="connsiteY15" fmla="*/ 2269067 h 4461933"/>
              <a:gd name="connsiteX16" fmla="*/ 84667 w 127000"/>
              <a:gd name="connsiteY16" fmla="*/ 2294467 h 4461933"/>
              <a:gd name="connsiteX17" fmla="*/ 67733 w 127000"/>
              <a:gd name="connsiteY17" fmla="*/ 2370667 h 4461933"/>
              <a:gd name="connsiteX18" fmla="*/ 59267 w 127000"/>
              <a:gd name="connsiteY18" fmla="*/ 2396067 h 4461933"/>
              <a:gd name="connsiteX19" fmla="*/ 33867 w 127000"/>
              <a:gd name="connsiteY19" fmla="*/ 2463800 h 4461933"/>
              <a:gd name="connsiteX20" fmla="*/ 16933 w 127000"/>
              <a:gd name="connsiteY20" fmla="*/ 2531533 h 4461933"/>
              <a:gd name="connsiteX21" fmla="*/ 25400 w 127000"/>
              <a:gd name="connsiteY21" fmla="*/ 2912533 h 4461933"/>
              <a:gd name="connsiteX22" fmla="*/ 42333 w 127000"/>
              <a:gd name="connsiteY22" fmla="*/ 2963333 h 4461933"/>
              <a:gd name="connsiteX23" fmla="*/ 33867 w 127000"/>
              <a:gd name="connsiteY23" fmla="*/ 3115733 h 4461933"/>
              <a:gd name="connsiteX24" fmla="*/ 25400 w 127000"/>
              <a:gd name="connsiteY24" fmla="*/ 3141133 h 4461933"/>
              <a:gd name="connsiteX25" fmla="*/ 16933 w 127000"/>
              <a:gd name="connsiteY25" fmla="*/ 3183467 h 4461933"/>
              <a:gd name="connsiteX26" fmla="*/ 0 w 127000"/>
              <a:gd name="connsiteY26" fmla="*/ 3208867 h 4461933"/>
              <a:gd name="connsiteX27" fmla="*/ 33867 w 127000"/>
              <a:gd name="connsiteY27" fmla="*/ 3420533 h 4461933"/>
              <a:gd name="connsiteX28" fmla="*/ 33867 w 127000"/>
              <a:gd name="connsiteY28" fmla="*/ 3784600 h 4461933"/>
              <a:gd name="connsiteX29" fmla="*/ 67733 w 127000"/>
              <a:gd name="connsiteY29" fmla="*/ 4021667 h 4461933"/>
              <a:gd name="connsiteX30" fmla="*/ 84667 w 127000"/>
              <a:gd name="connsiteY30" fmla="*/ 4038600 h 4461933"/>
              <a:gd name="connsiteX31" fmla="*/ 84667 w 127000"/>
              <a:gd name="connsiteY31" fmla="*/ 4157133 h 4461933"/>
              <a:gd name="connsiteX32" fmla="*/ 59267 w 127000"/>
              <a:gd name="connsiteY32" fmla="*/ 4191000 h 4461933"/>
              <a:gd name="connsiteX33" fmla="*/ 50800 w 127000"/>
              <a:gd name="connsiteY33" fmla="*/ 4224867 h 4461933"/>
              <a:gd name="connsiteX34" fmla="*/ 33867 w 127000"/>
              <a:gd name="connsiteY34" fmla="*/ 4275667 h 4461933"/>
              <a:gd name="connsiteX35" fmla="*/ 25400 w 127000"/>
              <a:gd name="connsiteY35" fmla="*/ 4309533 h 4461933"/>
              <a:gd name="connsiteX36" fmla="*/ 25400 w 127000"/>
              <a:gd name="connsiteY36" fmla="*/ 4461933 h 4461933"/>
              <a:gd name="connsiteX37" fmla="*/ 25400 w 127000"/>
              <a:gd name="connsiteY37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75142 w 127000"/>
              <a:gd name="connsiteY2" fmla="*/ 214842 h 4461933"/>
              <a:gd name="connsiteX3" fmla="*/ 47625 w 127000"/>
              <a:gd name="connsiteY3" fmla="*/ 263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677333 h 4461933"/>
              <a:gd name="connsiteX7" fmla="*/ 16933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47625 w 127000"/>
              <a:gd name="connsiteY3" fmla="*/ 263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677333 h 4461933"/>
              <a:gd name="connsiteX7" fmla="*/ 16933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677333 h 4461933"/>
              <a:gd name="connsiteX7" fmla="*/ 16933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16933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58208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58208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58208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3283 w 127000"/>
              <a:gd name="connsiteY7" fmla="*/ 116205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3283 w 127000"/>
              <a:gd name="connsiteY7" fmla="*/ 116205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3283 w 127000"/>
              <a:gd name="connsiteY7" fmla="*/ 116205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58208 w 127000"/>
              <a:gd name="connsiteY7" fmla="*/ 11684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7475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7475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7475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33867 w 127000"/>
              <a:gd name="connsiteY8" fmla="*/ 150706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91017 w 127000"/>
              <a:gd name="connsiteY8" fmla="*/ 1437217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71967 w 127000"/>
              <a:gd name="connsiteY8" fmla="*/ 1440392 h 4461933"/>
              <a:gd name="connsiteX9" fmla="*/ 42333 w 127000"/>
              <a:gd name="connsiteY9" fmla="*/ 1549400 h 4461933"/>
              <a:gd name="connsiteX10" fmla="*/ 59267 w 127000"/>
              <a:gd name="connsiteY10" fmla="*/ 1583267 h 4461933"/>
              <a:gd name="connsiteX11" fmla="*/ 84667 w 127000"/>
              <a:gd name="connsiteY11" fmla="*/ 1634067 h 4461933"/>
              <a:gd name="connsiteX12" fmla="*/ 93133 w 127000"/>
              <a:gd name="connsiteY12" fmla="*/ 1667933 h 4461933"/>
              <a:gd name="connsiteX13" fmla="*/ 110067 w 127000"/>
              <a:gd name="connsiteY13" fmla="*/ 1701800 h 4461933"/>
              <a:gd name="connsiteX14" fmla="*/ 127000 w 127000"/>
              <a:gd name="connsiteY14" fmla="*/ 2133600 h 4461933"/>
              <a:gd name="connsiteX15" fmla="*/ 118533 w 127000"/>
              <a:gd name="connsiteY15" fmla="*/ 2209800 h 4461933"/>
              <a:gd name="connsiteX16" fmla="*/ 93133 w 127000"/>
              <a:gd name="connsiteY16" fmla="*/ 2269067 h 4461933"/>
              <a:gd name="connsiteX17" fmla="*/ 84667 w 127000"/>
              <a:gd name="connsiteY17" fmla="*/ 2294467 h 4461933"/>
              <a:gd name="connsiteX18" fmla="*/ 67733 w 127000"/>
              <a:gd name="connsiteY18" fmla="*/ 2370667 h 4461933"/>
              <a:gd name="connsiteX19" fmla="*/ 59267 w 127000"/>
              <a:gd name="connsiteY19" fmla="*/ 2396067 h 4461933"/>
              <a:gd name="connsiteX20" fmla="*/ 33867 w 127000"/>
              <a:gd name="connsiteY20" fmla="*/ 2463800 h 4461933"/>
              <a:gd name="connsiteX21" fmla="*/ 16933 w 127000"/>
              <a:gd name="connsiteY21" fmla="*/ 2531533 h 4461933"/>
              <a:gd name="connsiteX22" fmla="*/ 25400 w 127000"/>
              <a:gd name="connsiteY22" fmla="*/ 2912533 h 4461933"/>
              <a:gd name="connsiteX23" fmla="*/ 42333 w 127000"/>
              <a:gd name="connsiteY23" fmla="*/ 2963333 h 4461933"/>
              <a:gd name="connsiteX24" fmla="*/ 33867 w 127000"/>
              <a:gd name="connsiteY24" fmla="*/ 3115733 h 4461933"/>
              <a:gd name="connsiteX25" fmla="*/ 25400 w 127000"/>
              <a:gd name="connsiteY25" fmla="*/ 3141133 h 4461933"/>
              <a:gd name="connsiteX26" fmla="*/ 16933 w 127000"/>
              <a:gd name="connsiteY26" fmla="*/ 3183467 h 4461933"/>
              <a:gd name="connsiteX27" fmla="*/ 0 w 127000"/>
              <a:gd name="connsiteY27" fmla="*/ 3208867 h 4461933"/>
              <a:gd name="connsiteX28" fmla="*/ 33867 w 127000"/>
              <a:gd name="connsiteY28" fmla="*/ 3420533 h 4461933"/>
              <a:gd name="connsiteX29" fmla="*/ 33867 w 127000"/>
              <a:gd name="connsiteY29" fmla="*/ 3784600 h 4461933"/>
              <a:gd name="connsiteX30" fmla="*/ 67733 w 127000"/>
              <a:gd name="connsiteY30" fmla="*/ 4021667 h 4461933"/>
              <a:gd name="connsiteX31" fmla="*/ 84667 w 127000"/>
              <a:gd name="connsiteY31" fmla="*/ 4038600 h 4461933"/>
              <a:gd name="connsiteX32" fmla="*/ 84667 w 127000"/>
              <a:gd name="connsiteY32" fmla="*/ 4157133 h 4461933"/>
              <a:gd name="connsiteX33" fmla="*/ 59267 w 127000"/>
              <a:gd name="connsiteY33" fmla="*/ 4191000 h 4461933"/>
              <a:gd name="connsiteX34" fmla="*/ 50800 w 127000"/>
              <a:gd name="connsiteY34" fmla="*/ 4224867 h 4461933"/>
              <a:gd name="connsiteX35" fmla="*/ 33867 w 127000"/>
              <a:gd name="connsiteY35" fmla="*/ 4275667 h 4461933"/>
              <a:gd name="connsiteX36" fmla="*/ 25400 w 127000"/>
              <a:gd name="connsiteY36" fmla="*/ 4309533 h 4461933"/>
              <a:gd name="connsiteX37" fmla="*/ 25400 w 127000"/>
              <a:gd name="connsiteY37" fmla="*/ 4461933 h 4461933"/>
              <a:gd name="connsiteX38" fmla="*/ 25400 w 127000"/>
              <a:gd name="connsiteY38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71967 w 127000"/>
              <a:gd name="connsiteY8" fmla="*/ 1440392 h 4461933"/>
              <a:gd name="connsiteX9" fmla="*/ 59267 w 127000"/>
              <a:gd name="connsiteY9" fmla="*/ 1583267 h 4461933"/>
              <a:gd name="connsiteX10" fmla="*/ 84667 w 127000"/>
              <a:gd name="connsiteY10" fmla="*/ 1634067 h 4461933"/>
              <a:gd name="connsiteX11" fmla="*/ 93133 w 127000"/>
              <a:gd name="connsiteY11" fmla="*/ 1667933 h 4461933"/>
              <a:gd name="connsiteX12" fmla="*/ 110067 w 127000"/>
              <a:gd name="connsiteY12" fmla="*/ 1701800 h 4461933"/>
              <a:gd name="connsiteX13" fmla="*/ 127000 w 127000"/>
              <a:gd name="connsiteY13" fmla="*/ 2133600 h 4461933"/>
              <a:gd name="connsiteX14" fmla="*/ 118533 w 127000"/>
              <a:gd name="connsiteY14" fmla="*/ 2209800 h 4461933"/>
              <a:gd name="connsiteX15" fmla="*/ 93133 w 127000"/>
              <a:gd name="connsiteY15" fmla="*/ 2269067 h 4461933"/>
              <a:gd name="connsiteX16" fmla="*/ 84667 w 127000"/>
              <a:gd name="connsiteY16" fmla="*/ 2294467 h 4461933"/>
              <a:gd name="connsiteX17" fmla="*/ 67733 w 127000"/>
              <a:gd name="connsiteY17" fmla="*/ 2370667 h 4461933"/>
              <a:gd name="connsiteX18" fmla="*/ 59267 w 127000"/>
              <a:gd name="connsiteY18" fmla="*/ 2396067 h 4461933"/>
              <a:gd name="connsiteX19" fmla="*/ 33867 w 127000"/>
              <a:gd name="connsiteY19" fmla="*/ 2463800 h 4461933"/>
              <a:gd name="connsiteX20" fmla="*/ 16933 w 127000"/>
              <a:gd name="connsiteY20" fmla="*/ 2531533 h 4461933"/>
              <a:gd name="connsiteX21" fmla="*/ 25400 w 127000"/>
              <a:gd name="connsiteY21" fmla="*/ 2912533 h 4461933"/>
              <a:gd name="connsiteX22" fmla="*/ 42333 w 127000"/>
              <a:gd name="connsiteY22" fmla="*/ 2963333 h 4461933"/>
              <a:gd name="connsiteX23" fmla="*/ 33867 w 127000"/>
              <a:gd name="connsiteY23" fmla="*/ 3115733 h 4461933"/>
              <a:gd name="connsiteX24" fmla="*/ 25400 w 127000"/>
              <a:gd name="connsiteY24" fmla="*/ 3141133 h 4461933"/>
              <a:gd name="connsiteX25" fmla="*/ 16933 w 127000"/>
              <a:gd name="connsiteY25" fmla="*/ 3183467 h 4461933"/>
              <a:gd name="connsiteX26" fmla="*/ 0 w 127000"/>
              <a:gd name="connsiteY26" fmla="*/ 3208867 h 4461933"/>
              <a:gd name="connsiteX27" fmla="*/ 33867 w 127000"/>
              <a:gd name="connsiteY27" fmla="*/ 3420533 h 4461933"/>
              <a:gd name="connsiteX28" fmla="*/ 33867 w 127000"/>
              <a:gd name="connsiteY28" fmla="*/ 3784600 h 4461933"/>
              <a:gd name="connsiteX29" fmla="*/ 67733 w 127000"/>
              <a:gd name="connsiteY29" fmla="*/ 4021667 h 4461933"/>
              <a:gd name="connsiteX30" fmla="*/ 84667 w 127000"/>
              <a:gd name="connsiteY30" fmla="*/ 4038600 h 4461933"/>
              <a:gd name="connsiteX31" fmla="*/ 84667 w 127000"/>
              <a:gd name="connsiteY31" fmla="*/ 4157133 h 4461933"/>
              <a:gd name="connsiteX32" fmla="*/ 59267 w 127000"/>
              <a:gd name="connsiteY32" fmla="*/ 4191000 h 4461933"/>
              <a:gd name="connsiteX33" fmla="*/ 50800 w 127000"/>
              <a:gd name="connsiteY33" fmla="*/ 4224867 h 4461933"/>
              <a:gd name="connsiteX34" fmla="*/ 33867 w 127000"/>
              <a:gd name="connsiteY34" fmla="*/ 4275667 h 4461933"/>
              <a:gd name="connsiteX35" fmla="*/ 25400 w 127000"/>
              <a:gd name="connsiteY35" fmla="*/ 4309533 h 4461933"/>
              <a:gd name="connsiteX36" fmla="*/ 25400 w 127000"/>
              <a:gd name="connsiteY36" fmla="*/ 4461933 h 4461933"/>
              <a:gd name="connsiteX37" fmla="*/ 25400 w 127000"/>
              <a:gd name="connsiteY37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71967 w 127000"/>
              <a:gd name="connsiteY8" fmla="*/ 1440392 h 4461933"/>
              <a:gd name="connsiteX9" fmla="*/ 84667 w 127000"/>
              <a:gd name="connsiteY9" fmla="*/ 1634067 h 4461933"/>
              <a:gd name="connsiteX10" fmla="*/ 93133 w 127000"/>
              <a:gd name="connsiteY10" fmla="*/ 1667933 h 4461933"/>
              <a:gd name="connsiteX11" fmla="*/ 110067 w 127000"/>
              <a:gd name="connsiteY11" fmla="*/ 1701800 h 4461933"/>
              <a:gd name="connsiteX12" fmla="*/ 127000 w 127000"/>
              <a:gd name="connsiteY12" fmla="*/ 2133600 h 4461933"/>
              <a:gd name="connsiteX13" fmla="*/ 118533 w 127000"/>
              <a:gd name="connsiteY13" fmla="*/ 2209800 h 4461933"/>
              <a:gd name="connsiteX14" fmla="*/ 93133 w 127000"/>
              <a:gd name="connsiteY14" fmla="*/ 2269067 h 4461933"/>
              <a:gd name="connsiteX15" fmla="*/ 84667 w 127000"/>
              <a:gd name="connsiteY15" fmla="*/ 2294467 h 4461933"/>
              <a:gd name="connsiteX16" fmla="*/ 67733 w 127000"/>
              <a:gd name="connsiteY16" fmla="*/ 2370667 h 4461933"/>
              <a:gd name="connsiteX17" fmla="*/ 59267 w 127000"/>
              <a:gd name="connsiteY17" fmla="*/ 2396067 h 4461933"/>
              <a:gd name="connsiteX18" fmla="*/ 33867 w 127000"/>
              <a:gd name="connsiteY18" fmla="*/ 2463800 h 4461933"/>
              <a:gd name="connsiteX19" fmla="*/ 16933 w 127000"/>
              <a:gd name="connsiteY19" fmla="*/ 2531533 h 4461933"/>
              <a:gd name="connsiteX20" fmla="*/ 25400 w 127000"/>
              <a:gd name="connsiteY20" fmla="*/ 2912533 h 4461933"/>
              <a:gd name="connsiteX21" fmla="*/ 42333 w 127000"/>
              <a:gd name="connsiteY21" fmla="*/ 2963333 h 4461933"/>
              <a:gd name="connsiteX22" fmla="*/ 33867 w 127000"/>
              <a:gd name="connsiteY22" fmla="*/ 3115733 h 4461933"/>
              <a:gd name="connsiteX23" fmla="*/ 25400 w 127000"/>
              <a:gd name="connsiteY23" fmla="*/ 3141133 h 4461933"/>
              <a:gd name="connsiteX24" fmla="*/ 16933 w 127000"/>
              <a:gd name="connsiteY24" fmla="*/ 3183467 h 4461933"/>
              <a:gd name="connsiteX25" fmla="*/ 0 w 127000"/>
              <a:gd name="connsiteY25" fmla="*/ 3208867 h 4461933"/>
              <a:gd name="connsiteX26" fmla="*/ 33867 w 127000"/>
              <a:gd name="connsiteY26" fmla="*/ 3420533 h 4461933"/>
              <a:gd name="connsiteX27" fmla="*/ 33867 w 127000"/>
              <a:gd name="connsiteY27" fmla="*/ 3784600 h 4461933"/>
              <a:gd name="connsiteX28" fmla="*/ 67733 w 127000"/>
              <a:gd name="connsiteY28" fmla="*/ 4021667 h 4461933"/>
              <a:gd name="connsiteX29" fmla="*/ 84667 w 127000"/>
              <a:gd name="connsiteY29" fmla="*/ 4038600 h 4461933"/>
              <a:gd name="connsiteX30" fmla="*/ 84667 w 127000"/>
              <a:gd name="connsiteY30" fmla="*/ 4157133 h 4461933"/>
              <a:gd name="connsiteX31" fmla="*/ 59267 w 127000"/>
              <a:gd name="connsiteY31" fmla="*/ 4191000 h 4461933"/>
              <a:gd name="connsiteX32" fmla="*/ 50800 w 127000"/>
              <a:gd name="connsiteY32" fmla="*/ 4224867 h 4461933"/>
              <a:gd name="connsiteX33" fmla="*/ 33867 w 127000"/>
              <a:gd name="connsiteY33" fmla="*/ 4275667 h 4461933"/>
              <a:gd name="connsiteX34" fmla="*/ 25400 w 127000"/>
              <a:gd name="connsiteY34" fmla="*/ 4309533 h 4461933"/>
              <a:gd name="connsiteX35" fmla="*/ 25400 w 127000"/>
              <a:gd name="connsiteY35" fmla="*/ 4461933 h 4461933"/>
              <a:gd name="connsiteX36" fmla="*/ 25400 w 127000"/>
              <a:gd name="connsiteY36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71967 w 127000"/>
              <a:gd name="connsiteY8" fmla="*/ 1440392 h 4461933"/>
              <a:gd name="connsiteX9" fmla="*/ 93133 w 127000"/>
              <a:gd name="connsiteY9" fmla="*/ 1667933 h 4461933"/>
              <a:gd name="connsiteX10" fmla="*/ 110067 w 127000"/>
              <a:gd name="connsiteY10" fmla="*/ 1701800 h 4461933"/>
              <a:gd name="connsiteX11" fmla="*/ 127000 w 127000"/>
              <a:gd name="connsiteY11" fmla="*/ 2133600 h 4461933"/>
              <a:gd name="connsiteX12" fmla="*/ 118533 w 127000"/>
              <a:gd name="connsiteY12" fmla="*/ 2209800 h 4461933"/>
              <a:gd name="connsiteX13" fmla="*/ 93133 w 127000"/>
              <a:gd name="connsiteY13" fmla="*/ 2269067 h 4461933"/>
              <a:gd name="connsiteX14" fmla="*/ 84667 w 127000"/>
              <a:gd name="connsiteY14" fmla="*/ 2294467 h 4461933"/>
              <a:gd name="connsiteX15" fmla="*/ 67733 w 127000"/>
              <a:gd name="connsiteY15" fmla="*/ 2370667 h 4461933"/>
              <a:gd name="connsiteX16" fmla="*/ 59267 w 127000"/>
              <a:gd name="connsiteY16" fmla="*/ 2396067 h 4461933"/>
              <a:gd name="connsiteX17" fmla="*/ 33867 w 127000"/>
              <a:gd name="connsiteY17" fmla="*/ 2463800 h 4461933"/>
              <a:gd name="connsiteX18" fmla="*/ 16933 w 127000"/>
              <a:gd name="connsiteY18" fmla="*/ 2531533 h 4461933"/>
              <a:gd name="connsiteX19" fmla="*/ 25400 w 127000"/>
              <a:gd name="connsiteY19" fmla="*/ 2912533 h 4461933"/>
              <a:gd name="connsiteX20" fmla="*/ 42333 w 127000"/>
              <a:gd name="connsiteY20" fmla="*/ 2963333 h 4461933"/>
              <a:gd name="connsiteX21" fmla="*/ 33867 w 127000"/>
              <a:gd name="connsiteY21" fmla="*/ 3115733 h 4461933"/>
              <a:gd name="connsiteX22" fmla="*/ 25400 w 127000"/>
              <a:gd name="connsiteY22" fmla="*/ 3141133 h 4461933"/>
              <a:gd name="connsiteX23" fmla="*/ 16933 w 127000"/>
              <a:gd name="connsiteY23" fmla="*/ 3183467 h 4461933"/>
              <a:gd name="connsiteX24" fmla="*/ 0 w 127000"/>
              <a:gd name="connsiteY24" fmla="*/ 3208867 h 4461933"/>
              <a:gd name="connsiteX25" fmla="*/ 33867 w 127000"/>
              <a:gd name="connsiteY25" fmla="*/ 3420533 h 4461933"/>
              <a:gd name="connsiteX26" fmla="*/ 33867 w 127000"/>
              <a:gd name="connsiteY26" fmla="*/ 3784600 h 4461933"/>
              <a:gd name="connsiteX27" fmla="*/ 67733 w 127000"/>
              <a:gd name="connsiteY27" fmla="*/ 4021667 h 4461933"/>
              <a:gd name="connsiteX28" fmla="*/ 84667 w 127000"/>
              <a:gd name="connsiteY28" fmla="*/ 4038600 h 4461933"/>
              <a:gd name="connsiteX29" fmla="*/ 84667 w 127000"/>
              <a:gd name="connsiteY29" fmla="*/ 4157133 h 4461933"/>
              <a:gd name="connsiteX30" fmla="*/ 59267 w 127000"/>
              <a:gd name="connsiteY30" fmla="*/ 4191000 h 4461933"/>
              <a:gd name="connsiteX31" fmla="*/ 50800 w 127000"/>
              <a:gd name="connsiteY31" fmla="*/ 4224867 h 4461933"/>
              <a:gd name="connsiteX32" fmla="*/ 33867 w 127000"/>
              <a:gd name="connsiteY32" fmla="*/ 4275667 h 4461933"/>
              <a:gd name="connsiteX33" fmla="*/ 25400 w 127000"/>
              <a:gd name="connsiteY33" fmla="*/ 4309533 h 4461933"/>
              <a:gd name="connsiteX34" fmla="*/ 25400 w 127000"/>
              <a:gd name="connsiteY34" fmla="*/ 4461933 h 4461933"/>
              <a:gd name="connsiteX35" fmla="*/ 25400 w 127000"/>
              <a:gd name="connsiteY35" fmla="*/ 4461933 h 4461933"/>
              <a:gd name="connsiteX0" fmla="*/ 67733 w 127000"/>
              <a:gd name="connsiteY0" fmla="*/ 0 h 4461933"/>
              <a:gd name="connsiteX1" fmla="*/ 29633 w 127000"/>
              <a:gd name="connsiteY1" fmla="*/ 31750 h 4461933"/>
              <a:gd name="connsiteX2" fmla="*/ 56092 w 127000"/>
              <a:gd name="connsiteY2" fmla="*/ 198967 h 4461933"/>
              <a:gd name="connsiteX3" fmla="*/ 66675 w 127000"/>
              <a:gd name="connsiteY3" fmla="*/ 390525 h 4461933"/>
              <a:gd name="connsiteX4" fmla="*/ 42333 w 127000"/>
              <a:gd name="connsiteY4" fmla="*/ 567267 h 4461933"/>
              <a:gd name="connsiteX5" fmla="*/ 33867 w 127000"/>
              <a:gd name="connsiteY5" fmla="*/ 609600 h 4461933"/>
              <a:gd name="connsiteX6" fmla="*/ 16933 w 127000"/>
              <a:gd name="connsiteY6" fmla="*/ 778933 h 4461933"/>
              <a:gd name="connsiteX7" fmla="*/ 29633 w 127000"/>
              <a:gd name="connsiteY7" fmla="*/ 1117600 h 4461933"/>
              <a:gd name="connsiteX8" fmla="*/ 71967 w 127000"/>
              <a:gd name="connsiteY8" fmla="*/ 1440392 h 4461933"/>
              <a:gd name="connsiteX9" fmla="*/ 93133 w 127000"/>
              <a:gd name="connsiteY9" fmla="*/ 1667933 h 4461933"/>
              <a:gd name="connsiteX10" fmla="*/ 103717 w 127000"/>
              <a:gd name="connsiteY10" fmla="*/ 1908175 h 4461933"/>
              <a:gd name="connsiteX11" fmla="*/ 127000 w 127000"/>
              <a:gd name="connsiteY11" fmla="*/ 2133600 h 4461933"/>
              <a:gd name="connsiteX12" fmla="*/ 118533 w 127000"/>
              <a:gd name="connsiteY12" fmla="*/ 2209800 h 4461933"/>
              <a:gd name="connsiteX13" fmla="*/ 93133 w 127000"/>
              <a:gd name="connsiteY13" fmla="*/ 2269067 h 4461933"/>
              <a:gd name="connsiteX14" fmla="*/ 84667 w 127000"/>
              <a:gd name="connsiteY14" fmla="*/ 2294467 h 4461933"/>
              <a:gd name="connsiteX15" fmla="*/ 67733 w 127000"/>
              <a:gd name="connsiteY15" fmla="*/ 2370667 h 4461933"/>
              <a:gd name="connsiteX16" fmla="*/ 59267 w 127000"/>
              <a:gd name="connsiteY16" fmla="*/ 2396067 h 4461933"/>
              <a:gd name="connsiteX17" fmla="*/ 33867 w 127000"/>
              <a:gd name="connsiteY17" fmla="*/ 2463800 h 4461933"/>
              <a:gd name="connsiteX18" fmla="*/ 16933 w 127000"/>
              <a:gd name="connsiteY18" fmla="*/ 2531533 h 4461933"/>
              <a:gd name="connsiteX19" fmla="*/ 25400 w 127000"/>
              <a:gd name="connsiteY19" fmla="*/ 2912533 h 4461933"/>
              <a:gd name="connsiteX20" fmla="*/ 42333 w 127000"/>
              <a:gd name="connsiteY20" fmla="*/ 2963333 h 4461933"/>
              <a:gd name="connsiteX21" fmla="*/ 33867 w 127000"/>
              <a:gd name="connsiteY21" fmla="*/ 3115733 h 4461933"/>
              <a:gd name="connsiteX22" fmla="*/ 25400 w 127000"/>
              <a:gd name="connsiteY22" fmla="*/ 3141133 h 4461933"/>
              <a:gd name="connsiteX23" fmla="*/ 16933 w 127000"/>
              <a:gd name="connsiteY23" fmla="*/ 3183467 h 4461933"/>
              <a:gd name="connsiteX24" fmla="*/ 0 w 127000"/>
              <a:gd name="connsiteY24" fmla="*/ 3208867 h 4461933"/>
              <a:gd name="connsiteX25" fmla="*/ 33867 w 127000"/>
              <a:gd name="connsiteY25" fmla="*/ 3420533 h 4461933"/>
              <a:gd name="connsiteX26" fmla="*/ 33867 w 127000"/>
              <a:gd name="connsiteY26" fmla="*/ 3784600 h 4461933"/>
              <a:gd name="connsiteX27" fmla="*/ 67733 w 127000"/>
              <a:gd name="connsiteY27" fmla="*/ 4021667 h 4461933"/>
              <a:gd name="connsiteX28" fmla="*/ 84667 w 127000"/>
              <a:gd name="connsiteY28" fmla="*/ 4038600 h 4461933"/>
              <a:gd name="connsiteX29" fmla="*/ 84667 w 127000"/>
              <a:gd name="connsiteY29" fmla="*/ 4157133 h 4461933"/>
              <a:gd name="connsiteX30" fmla="*/ 59267 w 127000"/>
              <a:gd name="connsiteY30" fmla="*/ 4191000 h 4461933"/>
              <a:gd name="connsiteX31" fmla="*/ 50800 w 127000"/>
              <a:gd name="connsiteY31" fmla="*/ 4224867 h 4461933"/>
              <a:gd name="connsiteX32" fmla="*/ 33867 w 127000"/>
              <a:gd name="connsiteY32" fmla="*/ 4275667 h 4461933"/>
              <a:gd name="connsiteX33" fmla="*/ 25400 w 127000"/>
              <a:gd name="connsiteY33" fmla="*/ 4309533 h 4461933"/>
              <a:gd name="connsiteX34" fmla="*/ 25400 w 127000"/>
              <a:gd name="connsiteY34" fmla="*/ 4461933 h 4461933"/>
              <a:gd name="connsiteX35" fmla="*/ 25400 w 127000"/>
              <a:gd name="connsiteY35" fmla="*/ 4461933 h 4461933"/>
              <a:gd name="connsiteX0" fmla="*/ 67733 w 118592"/>
              <a:gd name="connsiteY0" fmla="*/ 0 h 4461933"/>
              <a:gd name="connsiteX1" fmla="*/ 29633 w 118592"/>
              <a:gd name="connsiteY1" fmla="*/ 31750 h 4461933"/>
              <a:gd name="connsiteX2" fmla="*/ 56092 w 118592"/>
              <a:gd name="connsiteY2" fmla="*/ 198967 h 4461933"/>
              <a:gd name="connsiteX3" fmla="*/ 66675 w 118592"/>
              <a:gd name="connsiteY3" fmla="*/ 390525 h 4461933"/>
              <a:gd name="connsiteX4" fmla="*/ 42333 w 118592"/>
              <a:gd name="connsiteY4" fmla="*/ 567267 h 4461933"/>
              <a:gd name="connsiteX5" fmla="*/ 33867 w 118592"/>
              <a:gd name="connsiteY5" fmla="*/ 609600 h 4461933"/>
              <a:gd name="connsiteX6" fmla="*/ 16933 w 118592"/>
              <a:gd name="connsiteY6" fmla="*/ 778933 h 4461933"/>
              <a:gd name="connsiteX7" fmla="*/ 29633 w 118592"/>
              <a:gd name="connsiteY7" fmla="*/ 1117600 h 4461933"/>
              <a:gd name="connsiteX8" fmla="*/ 71967 w 118592"/>
              <a:gd name="connsiteY8" fmla="*/ 1440392 h 4461933"/>
              <a:gd name="connsiteX9" fmla="*/ 93133 w 118592"/>
              <a:gd name="connsiteY9" fmla="*/ 1667933 h 4461933"/>
              <a:gd name="connsiteX10" fmla="*/ 103717 w 118592"/>
              <a:gd name="connsiteY10" fmla="*/ 1908175 h 4461933"/>
              <a:gd name="connsiteX11" fmla="*/ 85725 w 118592"/>
              <a:gd name="connsiteY11" fmla="*/ 2085975 h 4461933"/>
              <a:gd name="connsiteX12" fmla="*/ 118533 w 118592"/>
              <a:gd name="connsiteY12" fmla="*/ 2209800 h 4461933"/>
              <a:gd name="connsiteX13" fmla="*/ 93133 w 118592"/>
              <a:gd name="connsiteY13" fmla="*/ 2269067 h 4461933"/>
              <a:gd name="connsiteX14" fmla="*/ 84667 w 118592"/>
              <a:gd name="connsiteY14" fmla="*/ 2294467 h 4461933"/>
              <a:gd name="connsiteX15" fmla="*/ 67733 w 118592"/>
              <a:gd name="connsiteY15" fmla="*/ 2370667 h 4461933"/>
              <a:gd name="connsiteX16" fmla="*/ 59267 w 118592"/>
              <a:gd name="connsiteY16" fmla="*/ 2396067 h 4461933"/>
              <a:gd name="connsiteX17" fmla="*/ 33867 w 118592"/>
              <a:gd name="connsiteY17" fmla="*/ 2463800 h 4461933"/>
              <a:gd name="connsiteX18" fmla="*/ 16933 w 118592"/>
              <a:gd name="connsiteY18" fmla="*/ 2531533 h 4461933"/>
              <a:gd name="connsiteX19" fmla="*/ 25400 w 118592"/>
              <a:gd name="connsiteY19" fmla="*/ 2912533 h 4461933"/>
              <a:gd name="connsiteX20" fmla="*/ 42333 w 118592"/>
              <a:gd name="connsiteY20" fmla="*/ 2963333 h 4461933"/>
              <a:gd name="connsiteX21" fmla="*/ 33867 w 118592"/>
              <a:gd name="connsiteY21" fmla="*/ 3115733 h 4461933"/>
              <a:gd name="connsiteX22" fmla="*/ 25400 w 118592"/>
              <a:gd name="connsiteY22" fmla="*/ 3141133 h 4461933"/>
              <a:gd name="connsiteX23" fmla="*/ 16933 w 118592"/>
              <a:gd name="connsiteY23" fmla="*/ 3183467 h 4461933"/>
              <a:gd name="connsiteX24" fmla="*/ 0 w 118592"/>
              <a:gd name="connsiteY24" fmla="*/ 3208867 h 4461933"/>
              <a:gd name="connsiteX25" fmla="*/ 33867 w 118592"/>
              <a:gd name="connsiteY25" fmla="*/ 3420533 h 4461933"/>
              <a:gd name="connsiteX26" fmla="*/ 33867 w 118592"/>
              <a:gd name="connsiteY26" fmla="*/ 3784600 h 4461933"/>
              <a:gd name="connsiteX27" fmla="*/ 67733 w 118592"/>
              <a:gd name="connsiteY27" fmla="*/ 4021667 h 4461933"/>
              <a:gd name="connsiteX28" fmla="*/ 84667 w 118592"/>
              <a:gd name="connsiteY28" fmla="*/ 4038600 h 4461933"/>
              <a:gd name="connsiteX29" fmla="*/ 84667 w 118592"/>
              <a:gd name="connsiteY29" fmla="*/ 4157133 h 4461933"/>
              <a:gd name="connsiteX30" fmla="*/ 59267 w 118592"/>
              <a:gd name="connsiteY30" fmla="*/ 4191000 h 4461933"/>
              <a:gd name="connsiteX31" fmla="*/ 50800 w 118592"/>
              <a:gd name="connsiteY31" fmla="*/ 4224867 h 4461933"/>
              <a:gd name="connsiteX32" fmla="*/ 33867 w 118592"/>
              <a:gd name="connsiteY32" fmla="*/ 4275667 h 4461933"/>
              <a:gd name="connsiteX33" fmla="*/ 25400 w 118592"/>
              <a:gd name="connsiteY33" fmla="*/ 4309533 h 4461933"/>
              <a:gd name="connsiteX34" fmla="*/ 25400 w 118592"/>
              <a:gd name="connsiteY34" fmla="*/ 4461933 h 4461933"/>
              <a:gd name="connsiteX35" fmla="*/ 25400 w 118592"/>
              <a:gd name="connsiteY35" fmla="*/ 4461933 h 4461933"/>
              <a:gd name="connsiteX0" fmla="*/ 67733 w 118592"/>
              <a:gd name="connsiteY0" fmla="*/ 0 h 4461933"/>
              <a:gd name="connsiteX1" fmla="*/ 29633 w 118592"/>
              <a:gd name="connsiteY1" fmla="*/ 31750 h 4461933"/>
              <a:gd name="connsiteX2" fmla="*/ 56092 w 118592"/>
              <a:gd name="connsiteY2" fmla="*/ 198967 h 4461933"/>
              <a:gd name="connsiteX3" fmla="*/ 66675 w 118592"/>
              <a:gd name="connsiteY3" fmla="*/ 390525 h 4461933"/>
              <a:gd name="connsiteX4" fmla="*/ 42333 w 118592"/>
              <a:gd name="connsiteY4" fmla="*/ 567267 h 4461933"/>
              <a:gd name="connsiteX5" fmla="*/ 33867 w 118592"/>
              <a:gd name="connsiteY5" fmla="*/ 609600 h 4461933"/>
              <a:gd name="connsiteX6" fmla="*/ 16933 w 118592"/>
              <a:gd name="connsiteY6" fmla="*/ 778933 h 4461933"/>
              <a:gd name="connsiteX7" fmla="*/ 29633 w 118592"/>
              <a:gd name="connsiteY7" fmla="*/ 1117600 h 4461933"/>
              <a:gd name="connsiteX8" fmla="*/ 71967 w 118592"/>
              <a:gd name="connsiteY8" fmla="*/ 1440392 h 4461933"/>
              <a:gd name="connsiteX9" fmla="*/ 93133 w 118592"/>
              <a:gd name="connsiteY9" fmla="*/ 1667933 h 4461933"/>
              <a:gd name="connsiteX10" fmla="*/ 103717 w 118592"/>
              <a:gd name="connsiteY10" fmla="*/ 1908175 h 4461933"/>
              <a:gd name="connsiteX11" fmla="*/ 85725 w 118592"/>
              <a:gd name="connsiteY11" fmla="*/ 2085975 h 4461933"/>
              <a:gd name="connsiteX12" fmla="*/ 118533 w 118592"/>
              <a:gd name="connsiteY12" fmla="*/ 2209800 h 4461933"/>
              <a:gd name="connsiteX13" fmla="*/ 93133 w 118592"/>
              <a:gd name="connsiteY13" fmla="*/ 2269067 h 4461933"/>
              <a:gd name="connsiteX14" fmla="*/ 84667 w 118592"/>
              <a:gd name="connsiteY14" fmla="*/ 2294467 h 4461933"/>
              <a:gd name="connsiteX15" fmla="*/ 67733 w 118592"/>
              <a:gd name="connsiteY15" fmla="*/ 2370667 h 4461933"/>
              <a:gd name="connsiteX16" fmla="*/ 59267 w 118592"/>
              <a:gd name="connsiteY16" fmla="*/ 2396067 h 4461933"/>
              <a:gd name="connsiteX17" fmla="*/ 33867 w 118592"/>
              <a:gd name="connsiteY17" fmla="*/ 2463800 h 4461933"/>
              <a:gd name="connsiteX18" fmla="*/ 16933 w 118592"/>
              <a:gd name="connsiteY18" fmla="*/ 2531533 h 4461933"/>
              <a:gd name="connsiteX19" fmla="*/ 25400 w 118592"/>
              <a:gd name="connsiteY19" fmla="*/ 2912533 h 4461933"/>
              <a:gd name="connsiteX20" fmla="*/ 42333 w 118592"/>
              <a:gd name="connsiteY20" fmla="*/ 2963333 h 4461933"/>
              <a:gd name="connsiteX21" fmla="*/ 33867 w 118592"/>
              <a:gd name="connsiteY21" fmla="*/ 3115733 h 4461933"/>
              <a:gd name="connsiteX22" fmla="*/ 25400 w 118592"/>
              <a:gd name="connsiteY22" fmla="*/ 3141133 h 4461933"/>
              <a:gd name="connsiteX23" fmla="*/ 16933 w 118592"/>
              <a:gd name="connsiteY23" fmla="*/ 3183467 h 4461933"/>
              <a:gd name="connsiteX24" fmla="*/ 0 w 118592"/>
              <a:gd name="connsiteY24" fmla="*/ 3208867 h 4461933"/>
              <a:gd name="connsiteX25" fmla="*/ 33867 w 118592"/>
              <a:gd name="connsiteY25" fmla="*/ 3420533 h 4461933"/>
              <a:gd name="connsiteX26" fmla="*/ 33867 w 118592"/>
              <a:gd name="connsiteY26" fmla="*/ 3784600 h 4461933"/>
              <a:gd name="connsiteX27" fmla="*/ 67733 w 118592"/>
              <a:gd name="connsiteY27" fmla="*/ 4021667 h 4461933"/>
              <a:gd name="connsiteX28" fmla="*/ 84667 w 118592"/>
              <a:gd name="connsiteY28" fmla="*/ 4038600 h 4461933"/>
              <a:gd name="connsiteX29" fmla="*/ 84667 w 118592"/>
              <a:gd name="connsiteY29" fmla="*/ 4157133 h 4461933"/>
              <a:gd name="connsiteX30" fmla="*/ 59267 w 118592"/>
              <a:gd name="connsiteY30" fmla="*/ 4191000 h 4461933"/>
              <a:gd name="connsiteX31" fmla="*/ 50800 w 118592"/>
              <a:gd name="connsiteY31" fmla="*/ 4224867 h 4461933"/>
              <a:gd name="connsiteX32" fmla="*/ 33867 w 118592"/>
              <a:gd name="connsiteY32" fmla="*/ 4275667 h 4461933"/>
              <a:gd name="connsiteX33" fmla="*/ 25400 w 118592"/>
              <a:gd name="connsiteY33" fmla="*/ 4309533 h 4461933"/>
              <a:gd name="connsiteX34" fmla="*/ 25400 w 118592"/>
              <a:gd name="connsiteY34" fmla="*/ 4461933 h 4461933"/>
              <a:gd name="connsiteX35" fmla="*/ 25400 w 118592"/>
              <a:gd name="connsiteY35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93133 w 103869"/>
              <a:gd name="connsiteY12" fmla="*/ 2269067 h 4461933"/>
              <a:gd name="connsiteX13" fmla="*/ 84667 w 103869"/>
              <a:gd name="connsiteY13" fmla="*/ 2294467 h 4461933"/>
              <a:gd name="connsiteX14" fmla="*/ 67733 w 103869"/>
              <a:gd name="connsiteY14" fmla="*/ 2370667 h 4461933"/>
              <a:gd name="connsiteX15" fmla="*/ 59267 w 103869"/>
              <a:gd name="connsiteY15" fmla="*/ 2396067 h 4461933"/>
              <a:gd name="connsiteX16" fmla="*/ 33867 w 103869"/>
              <a:gd name="connsiteY16" fmla="*/ 2463800 h 4461933"/>
              <a:gd name="connsiteX17" fmla="*/ 16933 w 103869"/>
              <a:gd name="connsiteY17" fmla="*/ 2531533 h 4461933"/>
              <a:gd name="connsiteX18" fmla="*/ 25400 w 103869"/>
              <a:gd name="connsiteY18" fmla="*/ 2912533 h 4461933"/>
              <a:gd name="connsiteX19" fmla="*/ 42333 w 103869"/>
              <a:gd name="connsiteY19" fmla="*/ 2963333 h 4461933"/>
              <a:gd name="connsiteX20" fmla="*/ 33867 w 103869"/>
              <a:gd name="connsiteY20" fmla="*/ 3115733 h 4461933"/>
              <a:gd name="connsiteX21" fmla="*/ 25400 w 103869"/>
              <a:gd name="connsiteY21" fmla="*/ 3141133 h 4461933"/>
              <a:gd name="connsiteX22" fmla="*/ 16933 w 103869"/>
              <a:gd name="connsiteY22" fmla="*/ 3183467 h 4461933"/>
              <a:gd name="connsiteX23" fmla="*/ 0 w 103869"/>
              <a:gd name="connsiteY23" fmla="*/ 3208867 h 4461933"/>
              <a:gd name="connsiteX24" fmla="*/ 33867 w 103869"/>
              <a:gd name="connsiteY24" fmla="*/ 3420533 h 4461933"/>
              <a:gd name="connsiteX25" fmla="*/ 33867 w 103869"/>
              <a:gd name="connsiteY25" fmla="*/ 3784600 h 4461933"/>
              <a:gd name="connsiteX26" fmla="*/ 67733 w 103869"/>
              <a:gd name="connsiteY26" fmla="*/ 4021667 h 4461933"/>
              <a:gd name="connsiteX27" fmla="*/ 84667 w 103869"/>
              <a:gd name="connsiteY27" fmla="*/ 4038600 h 4461933"/>
              <a:gd name="connsiteX28" fmla="*/ 84667 w 103869"/>
              <a:gd name="connsiteY28" fmla="*/ 4157133 h 4461933"/>
              <a:gd name="connsiteX29" fmla="*/ 59267 w 103869"/>
              <a:gd name="connsiteY29" fmla="*/ 4191000 h 4461933"/>
              <a:gd name="connsiteX30" fmla="*/ 50800 w 103869"/>
              <a:gd name="connsiteY30" fmla="*/ 4224867 h 4461933"/>
              <a:gd name="connsiteX31" fmla="*/ 33867 w 103869"/>
              <a:gd name="connsiteY31" fmla="*/ 4275667 h 4461933"/>
              <a:gd name="connsiteX32" fmla="*/ 25400 w 103869"/>
              <a:gd name="connsiteY32" fmla="*/ 4309533 h 4461933"/>
              <a:gd name="connsiteX33" fmla="*/ 25400 w 103869"/>
              <a:gd name="connsiteY33" fmla="*/ 4461933 h 4461933"/>
              <a:gd name="connsiteX34" fmla="*/ 25400 w 103869"/>
              <a:gd name="connsiteY34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93133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16933 w 103869"/>
              <a:gd name="connsiteY16" fmla="*/ 2531533 h 4461933"/>
              <a:gd name="connsiteX17" fmla="*/ 25400 w 103869"/>
              <a:gd name="connsiteY17" fmla="*/ 29125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16933 w 103869"/>
              <a:gd name="connsiteY16" fmla="*/ 2531533 h 4461933"/>
              <a:gd name="connsiteX17" fmla="*/ 25400 w 103869"/>
              <a:gd name="connsiteY17" fmla="*/ 29125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16933 w 103869"/>
              <a:gd name="connsiteY16" fmla="*/ 2531533 h 4461933"/>
              <a:gd name="connsiteX17" fmla="*/ 19050 w 103869"/>
              <a:gd name="connsiteY17" fmla="*/ 27474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16933 w 103869"/>
              <a:gd name="connsiteY16" fmla="*/ 2531533 h 4461933"/>
              <a:gd name="connsiteX17" fmla="*/ 19050 w 103869"/>
              <a:gd name="connsiteY17" fmla="*/ 27474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23283 w 103869"/>
              <a:gd name="connsiteY16" fmla="*/ 2531533 h 4461933"/>
              <a:gd name="connsiteX17" fmla="*/ 19050 w 103869"/>
              <a:gd name="connsiteY17" fmla="*/ 27474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32808 w 103869"/>
              <a:gd name="connsiteY16" fmla="*/ 2531533 h 4461933"/>
              <a:gd name="connsiteX17" fmla="*/ 19050 w 103869"/>
              <a:gd name="connsiteY17" fmla="*/ 27474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32808 w 103869"/>
              <a:gd name="connsiteY16" fmla="*/ 2531533 h 4461933"/>
              <a:gd name="connsiteX17" fmla="*/ 19050 w 103869"/>
              <a:gd name="connsiteY17" fmla="*/ 27474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32808 w 103869"/>
              <a:gd name="connsiteY16" fmla="*/ 2531533 h 4461933"/>
              <a:gd name="connsiteX17" fmla="*/ 19050 w 103869"/>
              <a:gd name="connsiteY17" fmla="*/ 27474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25400 w 103869"/>
              <a:gd name="connsiteY20" fmla="*/ 3141133 h 4461933"/>
              <a:gd name="connsiteX21" fmla="*/ 16933 w 103869"/>
              <a:gd name="connsiteY21" fmla="*/ 3183467 h 4461933"/>
              <a:gd name="connsiteX22" fmla="*/ 0 w 103869"/>
              <a:gd name="connsiteY22" fmla="*/ 3208867 h 4461933"/>
              <a:gd name="connsiteX23" fmla="*/ 33867 w 103869"/>
              <a:gd name="connsiteY23" fmla="*/ 3420533 h 4461933"/>
              <a:gd name="connsiteX24" fmla="*/ 33867 w 103869"/>
              <a:gd name="connsiteY24" fmla="*/ 3784600 h 4461933"/>
              <a:gd name="connsiteX25" fmla="*/ 67733 w 103869"/>
              <a:gd name="connsiteY25" fmla="*/ 4021667 h 4461933"/>
              <a:gd name="connsiteX26" fmla="*/ 84667 w 103869"/>
              <a:gd name="connsiteY26" fmla="*/ 4038600 h 4461933"/>
              <a:gd name="connsiteX27" fmla="*/ 84667 w 103869"/>
              <a:gd name="connsiteY27" fmla="*/ 4157133 h 4461933"/>
              <a:gd name="connsiteX28" fmla="*/ 59267 w 103869"/>
              <a:gd name="connsiteY28" fmla="*/ 4191000 h 4461933"/>
              <a:gd name="connsiteX29" fmla="*/ 50800 w 103869"/>
              <a:gd name="connsiteY29" fmla="*/ 4224867 h 4461933"/>
              <a:gd name="connsiteX30" fmla="*/ 33867 w 103869"/>
              <a:gd name="connsiteY30" fmla="*/ 4275667 h 4461933"/>
              <a:gd name="connsiteX31" fmla="*/ 25400 w 103869"/>
              <a:gd name="connsiteY31" fmla="*/ 4309533 h 4461933"/>
              <a:gd name="connsiteX32" fmla="*/ 25400 w 103869"/>
              <a:gd name="connsiteY32" fmla="*/ 4461933 h 4461933"/>
              <a:gd name="connsiteX33" fmla="*/ 25400 w 103869"/>
              <a:gd name="connsiteY33" fmla="*/ 4461933 h 4461933"/>
              <a:gd name="connsiteX0" fmla="*/ 67733 w 103869"/>
              <a:gd name="connsiteY0" fmla="*/ 0 h 4461933"/>
              <a:gd name="connsiteX1" fmla="*/ 29633 w 103869"/>
              <a:gd name="connsiteY1" fmla="*/ 31750 h 4461933"/>
              <a:gd name="connsiteX2" fmla="*/ 56092 w 103869"/>
              <a:gd name="connsiteY2" fmla="*/ 198967 h 4461933"/>
              <a:gd name="connsiteX3" fmla="*/ 66675 w 103869"/>
              <a:gd name="connsiteY3" fmla="*/ 390525 h 4461933"/>
              <a:gd name="connsiteX4" fmla="*/ 42333 w 103869"/>
              <a:gd name="connsiteY4" fmla="*/ 567267 h 4461933"/>
              <a:gd name="connsiteX5" fmla="*/ 33867 w 103869"/>
              <a:gd name="connsiteY5" fmla="*/ 609600 h 4461933"/>
              <a:gd name="connsiteX6" fmla="*/ 16933 w 103869"/>
              <a:gd name="connsiteY6" fmla="*/ 778933 h 4461933"/>
              <a:gd name="connsiteX7" fmla="*/ 29633 w 103869"/>
              <a:gd name="connsiteY7" fmla="*/ 1117600 h 4461933"/>
              <a:gd name="connsiteX8" fmla="*/ 71967 w 103869"/>
              <a:gd name="connsiteY8" fmla="*/ 1440392 h 4461933"/>
              <a:gd name="connsiteX9" fmla="*/ 93133 w 103869"/>
              <a:gd name="connsiteY9" fmla="*/ 1667933 h 4461933"/>
              <a:gd name="connsiteX10" fmla="*/ 103717 w 103869"/>
              <a:gd name="connsiteY10" fmla="*/ 1908175 h 4461933"/>
              <a:gd name="connsiteX11" fmla="*/ 85725 w 103869"/>
              <a:gd name="connsiteY11" fmla="*/ 2085975 h 4461933"/>
              <a:gd name="connsiteX12" fmla="*/ 77258 w 103869"/>
              <a:gd name="connsiteY12" fmla="*/ 2269067 h 4461933"/>
              <a:gd name="connsiteX13" fmla="*/ 67733 w 103869"/>
              <a:gd name="connsiteY13" fmla="*/ 2370667 h 4461933"/>
              <a:gd name="connsiteX14" fmla="*/ 59267 w 103869"/>
              <a:gd name="connsiteY14" fmla="*/ 2396067 h 4461933"/>
              <a:gd name="connsiteX15" fmla="*/ 33867 w 103869"/>
              <a:gd name="connsiteY15" fmla="*/ 2463800 h 4461933"/>
              <a:gd name="connsiteX16" fmla="*/ 32808 w 103869"/>
              <a:gd name="connsiteY16" fmla="*/ 2531533 h 4461933"/>
              <a:gd name="connsiteX17" fmla="*/ 19050 w 103869"/>
              <a:gd name="connsiteY17" fmla="*/ 2747433 h 4461933"/>
              <a:gd name="connsiteX18" fmla="*/ 42333 w 103869"/>
              <a:gd name="connsiteY18" fmla="*/ 2963333 h 4461933"/>
              <a:gd name="connsiteX19" fmla="*/ 33867 w 103869"/>
              <a:gd name="connsiteY19" fmla="*/ 3115733 h 4461933"/>
              <a:gd name="connsiteX20" fmla="*/ 16933 w 103869"/>
              <a:gd name="connsiteY20" fmla="*/ 3183467 h 4461933"/>
              <a:gd name="connsiteX21" fmla="*/ 0 w 103869"/>
              <a:gd name="connsiteY21" fmla="*/ 3208867 h 4461933"/>
              <a:gd name="connsiteX22" fmla="*/ 33867 w 103869"/>
              <a:gd name="connsiteY22" fmla="*/ 3420533 h 4461933"/>
              <a:gd name="connsiteX23" fmla="*/ 33867 w 103869"/>
              <a:gd name="connsiteY23" fmla="*/ 3784600 h 4461933"/>
              <a:gd name="connsiteX24" fmla="*/ 67733 w 103869"/>
              <a:gd name="connsiteY24" fmla="*/ 4021667 h 4461933"/>
              <a:gd name="connsiteX25" fmla="*/ 84667 w 103869"/>
              <a:gd name="connsiteY25" fmla="*/ 4038600 h 4461933"/>
              <a:gd name="connsiteX26" fmla="*/ 84667 w 103869"/>
              <a:gd name="connsiteY26" fmla="*/ 4157133 h 4461933"/>
              <a:gd name="connsiteX27" fmla="*/ 59267 w 103869"/>
              <a:gd name="connsiteY27" fmla="*/ 4191000 h 4461933"/>
              <a:gd name="connsiteX28" fmla="*/ 50800 w 103869"/>
              <a:gd name="connsiteY28" fmla="*/ 4224867 h 4461933"/>
              <a:gd name="connsiteX29" fmla="*/ 33867 w 103869"/>
              <a:gd name="connsiteY29" fmla="*/ 4275667 h 4461933"/>
              <a:gd name="connsiteX30" fmla="*/ 25400 w 103869"/>
              <a:gd name="connsiteY30" fmla="*/ 4309533 h 4461933"/>
              <a:gd name="connsiteX31" fmla="*/ 25400 w 103869"/>
              <a:gd name="connsiteY31" fmla="*/ 4461933 h 4461933"/>
              <a:gd name="connsiteX32" fmla="*/ 25400 w 103869"/>
              <a:gd name="connsiteY32" fmla="*/ 4461933 h 4461933"/>
              <a:gd name="connsiteX0" fmla="*/ 50944 w 87080"/>
              <a:gd name="connsiteY0" fmla="*/ 0 h 4461933"/>
              <a:gd name="connsiteX1" fmla="*/ 12844 w 87080"/>
              <a:gd name="connsiteY1" fmla="*/ 31750 h 4461933"/>
              <a:gd name="connsiteX2" fmla="*/ 39303 w 87080"/>
              <a:gd name="connsiteY2" fmla="*/ 198967 h 4461933"/>
              <a:gd name="connsiteX3" fmla="*/ 49886 w 87080"/>
              <a:gd name="connsiteY3" fmla="*/ 390525 h 4461933"/>
              <a:gd name="connsiteX4" fmla="*/ 25544 w 87080"/>
              <a:gd name="connsiteY4" fmla="*/ 567267 h 4461933"/>
              <a:gd name="connsiteX5" fmla="*/ 17078 w 87080"/>
              <a:gd name="connsiteY5" fmla="*/ 609600 h 4461933"/>
              <a:gd name="connsiteX6" fmla="*/ 144 w 87080"/>
              <a:gd name="connsiteY6" fmla="*/ 778933 h 4461933"/>
              <a:gd name="connsiteX7" fmla="*/ 12844 w 87080"/>
              <a:gd name="connsiteY7" fmla="*/ 1117600 h 4461933"/>
              <a:gd name="connsiteX8" fmla="*/ 55178 w 87080"/>
              <a:gd name="connsiteY8" fmla="*/ 1440392 h 4461933"/>
              <a:gd name="connsiteX9" fmla="*/ 76344 w 87080"/>
              <a:gd name="connsiteY9" fmla="*/ 1667933 h 4461933"/>
              <a:gd name="connsiteX10" fmla="*/ 86928 w 87080"/>
              <a:gd name="connsiteY10" fmla="*/ 1908175 h 4461933"/>
              <a:gd name="connsiteX11" fmla="*/ 68936 w 87080"/>
              <a:gd name="connsiteY11" fmla="*/ 2085975 h 4461933"/>
              <a:gd name="connsiteX12" fmla="*/ 60469 w 87080"/>
              <a:gd name="connsiteY12" fmla="*/ 2269067 h 4461933"/>
              <a:gd name="connsiteX13" fmla="*/ 50944 w 87080"/>
              <a:gd name="connsiteY13" fmla="*/ 2370667 h 4461933"/>
              <a:gd name="connsiteX14" fmla="*/ 42478 w 87080"/>
              <a:gd name="connsiteY14" fmla="*/ 2396067 h 4461933"/>
              <a:gd name="connsiteX15" fmla="*/ 17078 w 87080"/>
              <a:gd name="connsiteY15" fmla="*/ 2463800 h 4461933"/>
              <a:gd name="connsiteX16" fmla="*/ 16019 w 87080"/>
              <a:gd name="connsiteY16" fmla="*/ 2531533 h 4461933"/>
              <a:gd name="connsiteX17" fmla="*/ 2261 w 87080"/>
              <a:gd name="connsiteY17" fmla="*/ 2747433 h 4461933"/>
              <a:gd name="connsiteX18" fmla="*/ 25544 w 87080"/>
              <a:gd name="connsiteY18" fmla="*/ 2963333 h 4461933"/>
              <a:gd name="connsiteX19" fmla="*/ 17078 w 87080"/>
              <a:gd name="connsiteY19" fmla="*/ 3115733 h 4461933"/>
              <a:gd name="connsiteX20" fmla="*/ 144 w 87080"/>
              <a:gd name="connsiteY20" fmla="*/ 3183467 h 4461933"/>
              <a:gd name="connsiteX21" fmla="*/ 17078 w 87080"/>
              <a:gd name="connsiteY21" fmla="*/ 3420533 h 4461933"/>
              <a:gd name="connsiteX22" fmla="*/ 17078 w 87080"/>
              <a:gd name="connsiteY22" fmla="*/ 3784600 h 4461933"/>
              <a:gd name="connsiteX23" fmla="*/ 50944 w 87080"/>
              <a:gd name="connsiteY23" fmla="*/ 4021667 h 4461933"/>
              <a:gd name="connsiteX24" fmla="*/ 67878 w 87080"/>
              <a:gd name="connsiteY24" fmla="*/ 4038600 h 4461933"/>
              <a:gd name="connsiteX25" fmla="*/ 67878 w 87080"/>
              <a:gd name="connsiteY25" fmla="*/ 4157133 h 4461933"/>
              <a:gd name="connsiteX26" fmla="*/ 42478 w 87080"/>
              <a:gd name="connsiteY26" fmla="*/ 4191000 h 4461933"/>
              <a:gd name="connsiteX27" fmla="*/ 34011 w 87080"/>
              <a:gd name="connsiteY27" fmla="*/ 4224867 h 4461933"/>
              <a:gd name="connsiteX28" fmla="*/ 17078 w 87080"/>
              <a:gd name="connsiteY28" fmla="*/ 4275667 h 4461933"/>
              <a:gd name="connsiteX29" fmla="*/ 8611 w 87080"/>
              <a:gd name="connsiteY29" fmla="*/ 4309533 h 4461933"/>
              <a:gd name="connsiteX30" fmla="*/ 8611 w 87080"/>
              <a:gd name="connsiteY30" fmla="*/ 4461933 h 4461933"/>
              <a:gd name="connsiteX31" fmla="*/ 8611 w 87080"/>
              <a:gd name="connsiteY31" fmla="*/ 4461933 h 4461933"/>
              <a:gd name="connsiteX0" fmla="*/ 57571 w 93707"/>
              <a:gd name="connsiteY0" fmla="*/ 0 h 4461933"/>
              <a:gd name="connsiteX1" fmla="*/ 19471 w 93707"/>
              <a:gd name="connsiteY1" fmla="*/ 31750 h 4461933"/>
              <a:gd name="connsiteX2" fmla="*/ 45930 w 93707"/>
              <a:gd name="connsiteY2" fmla="*/ 198967 h 4461933"/>
              <a:gd name="connsiteX3" fmla="*/ 56513 w 93707"/>
              <a:gd name="connsiteY3" fmla="*/ 390525 h 4461933"/>
              <a:gd name="connsiteX4" fmla="*/ 32171 w 93707"/>
              <a:gd name="connsiteY4" fmla="*/ 567267 h 4461933"/>
              <a:gd name="connsiteX5" fmla="*/ 23705 w 93707"/>
              <a:gd name="connsiteY5" fmla="*/ 609600 h 4461933"/>
              <a:gd name="connsiteX6" fmla="*/ 6771 w 93707"/>
              <a:gd name="connsiteY6" fmla="*/ 778933 h 4461933"/>
              <a:gd name="connsiteX7" fmla="*/ 19471 w 93707"/>
              <a:gd name="connsiteY7" fmla="*/ 1117600 h 4461933"/>
              <a:gd name="connsiteX8" fmla="*/ 61805 w 93707"/>
              <a:gd name="connsiteY8" fmla="*/ 1440392 h 4461933"/>
              <a:gd name="connsiteX9" fmla="*/ 82971 w 93707"/>
              <a:gd name="connsiteY9" fmla="*/ 1667933 h 4461933"/>
              <a:gd name="connsiteX10" fmla="*/ 93555 w 93707"/>
              <a:gd name="connsiteY10" fmla="*/ 1908175 h 4461933"/>
              <a:gd name="connsiteX11" fmla="*/ 75563 w 93707"/>
              <a:gd name="connsiteY11" fmla="*/ 2085975 h 4461933"/>
              <a:gd name="connsiteX12" fmla="*/ 67096 w 93707"/>
              <a:gd name="connsiteY12" fmla="*/ 2269067 h 4461933"/>
              <a:gd name="connsiteX13" fmla="*/ 57571 w 93707"/>
              <a:gd name="connsiteY13" fmla="*/ 2370667 h 4461933"/>
              <a:gd name="connsiteX14" fmla="*/ 49105 w 93707"/>
              <a:gd name="connsiteY14" fmla="*/ 2396067 h 4461933"/>
              <a:gd name="connsiteX15" fmla="*/ 23705 w 93707"/>
              <a:gd name="connsiteY15" fmla="*/ 2463800 h 4461933"/>
              <a:gd name="connsiteX16" fmla="*/ 22646 w 93707"/>
              <a:gd name="connsiteY16" fmla="*/ 2531533 h 4461933"/>
              <a:gd name="connsiteX17" fmla="*/ 8888 w 93707"/>
              <a:gd name="connsiteY17" fmla="*/ 2747433 h 4461933"/>
              <a:gd name="connsiteX18" fmla="*/ 32171 w 93707"/>
              <a:gd name="connsiteY18" fmla="*/ 2963333 h 4461933"/>
              <a:gd name="connsiteX19" fmla="*/ 1480 w 93707"/>
              <a:gd name="connsiteY19" fmla="*/ 3096683 h 4461933"/>
              <a:gd name="connsiteX20" fmla="*/ 6771 w 93707"/>
              <a:gd name="connsiteY20" fmla="*/ 3183467 h 4461933"/>
              <a:gd name="connsiteX21" fmla="*/ 23705 w 93707"/>
              <a:gd name="connsiteY21" fmla="*/ 3420533 h 4461933"/>
              <a:gd name="connsiteX22" fmla="*/ 23705 w 93707"/>
              <a:gd name="connsiteY22" fmla="*/ 3784600 h 4461933"/>
              <a:gd name="connsiteX23" fmla="*/ 57571 w 93707"/>
              <a:gd name="connsiteY23" fmla="*/ 4021667 h 4461933"/>
              <a:gd name="connsiteX24" fmla="*/ 74505 w 93707"/>
              <a:gd name="connsiteY24" fmla="*/ 4038600 h 4461933"/>
              <a:gd name="connsiteX25" fmla="*/ 74505 w 93707"/>
              <a:gd name="connsiteY25" fmla="*/ 4157133 h 4461933"/>
              <a:gd name="connsiteX26" fmla="*/ 49105 w 93707"/>
              <a:gd name="connsiteY26" fmla="*/ 4191000 h 4461933"/>
              <a:gd name="connsiteX27" fmla="*/ 40638 w 93707"/>
              <a:gd name="connsiteY27" fmla="*/ 4224867 h 4461933"/>
              <a:gd name="connsiteX28" fmla="*/ 23705 w 93707"/>
              <a:gd name="connsiteY28" fmla="*/ 4275667 h 4461933"/>
              <a:gd name="connsiteX29" fmla="*/ 15238 w 93707"/>
              <a:gd name="connsiteY29" fmla="*/ 4309533 h 4461933"/>
              <a:gd name="connsiteX30" fmla="*/ 15238 w 93707"/>
              <a:gd name="connsiteY30" fmla="*/ 4461933 h 4461933"/>
              <a:gd name="connsiteX31" fmla="*/ 15238 w 93707"/>
              <a:gd name="connsiteY31" fmla="*/ 4461933 h 4461933"/>
              <a:gd name="connsiteX0" fmla="*/ 67663 w 103799"/>
              <a:gd name="connsiteY0" fmla="*/ 0 h 4461933"/>
              <a:gd name="connsiteX1" fmla="*/ 29563 w 103799"/>
              <a:gd name="connsiteY1" fmla="*/ 31750 h 4461933"/>
              <a:gd name="connsiteX2" fmla="*/ 56022 w 103799"/>
              <a:gd name="connsiteY2" fmla="*/ 198967 h 4461933"/>
              <a:gd name="connsiteX3" fmla="*/ 66605 w 103799"/>
              <a:gd name="connsiteY3" fmla="*/ 390525 h 4461933"/>
              <a:gd name="connsiteX4" fmla="*/ 42263 w 103799"/>
              <a:gd name="connsiteY4" fmla="*/ 567267 h 4461933"/>
              <a:gd name="connsiteX5" fmla="*/ 33797 w 103799"/>
              <a:gd name="connsiteY5" fmla="*/ 609600 h 4461933"/>
              <a:gd name="connsiteX6" fmla="*/ 16863 w 103799"/>
              <a:gd name="connsiteY6" fmla="*/ 778933 h 4461933"/>
              <a:gd name="connsiteX7" fmla="*/ 29563 w 103799"/>
              <a:gd name="connsiteY7" fmla="*/ 1117600 h 4461933"/>
              <a:gd name="connsiteX8" fmla="*/ 71897 w 103799"/>
              <a:gd name="connsiteY8" fmla="*/ 1440392 h 4461933"/>
              <a:gd name="connsiteX9" fmla="*/ 93063 w 103799"/>
              <a:gd name="connsiteY9" fmla="*/ 1667933 h 4461933"/>
              <a:gd name="connsiteX10" fmla="*/ 103647 w 103799"/>
              <a:gd name="connsiteY10" fmla="*/ 1908175 h 4461933"/>
              <a:gd name="connsiteX11" fmla="*/ 85655 w 103799"/>
              <a:gd name="connsiteY11" fmla="*/ 2085975 h 4461933"/>
              <a:gd name="connsiteX12" fmla="*/ 77188 w 103799"/>
              <a:gd name="connsiteY12" fmla="*/ 2269067 h 4461933"/>
              <a:gd name="connsiteX13" fmla="*/ 67663 w 103799"/>
              <a:gd name="connsiteY13" fmla="*/ 2370667 h 4461933"/>
              <a:gd name="connsiteX14" fmla="*/ 59197 w 103799"/>
              <a:gd name="connsiteY14" fmla="*/ 2396067 h 4461933"/>
              <a:gd name="connsiteX15" fmla="*/ 33797 w 103799"/>
              <a:gd name="connsiteY15" fmla="*/ 2463800 h 4461933"/>
              <a:gd name="connsiteX16" fmla="*/ 32738 w 103799"/>
              <a:gd name="connsiteY16" fmla="*/ 2531533 h 4461933"/>
              <a:gd name="connsiteX17" fmla="*/ 18980 w 103799"/>
              <a:gd name="connsiteY17" fmla="*/ 2747433 h 4461933"/>
              <a:gd name="connsiteX18" fmla="*/ 42263 w 103799"/>
              <a:gd name="connsiteY18" fmla="*/ 2963333 h 4461933"/>
              <a:gd name="connsiteX19" fmla="*/ 11572 w 103799"/>
              <a:gd name="connsiteY19" fmla="*/ 3096683 h 4461933"/>
              <a:gd name="connsiteX20" fmla="*/ 988 w 103799"/>
              <a:gd name="connsiteY20" fmla="*/ 3218392 h 4461933"/>
              <a:gd name="connsiteX21" fmla="*/ 33797 w 103799"/>
              <a:gd name="connsiteY21" fmla="*/ 3420533 h 4461933"/>
              <a:gd name="connsiteX22" fmla="*/ 33797 w 103799"/>
              <a:gd name="connsiteY22" fmla="*/ 3784600 h 4461933"/>
              <a:gd name="connsiteX23" fmla="*/ 67663 w 103799"/>
              <a:gd name="connsiteY23" fmla="*/ 4021667 h 4461933"/>
              <a:gd name="connsiteX24" fmla="*/ 84597 w 103799"/>
              <a:gd name="connsiteY24" fmla="*/ 4038600 h 4461933"/>
              <a:gd name="connsiteX25" fmla="*/ 84597 w 103799"/>
              <a:gd name="connsiteY25" fmla="*/ 4157133 h 4461933"/>
              <a:gd name="connsiteX26" fmla="*/ 59197 w 103799"/>
              <a:gd name="connsiteY26" fmla="*/ 4191000 h 4461933"/>
              <a:gd name="connsiteX27" fmla="*/ 50730 w 103799"/>
              <a:gd name="connsiteY27" fmla="*/ 4224867 h 4461933"/>
              <a:gd name="connsiteX28" fmla="*/ 33797 w 103799"/>
              <a:gd name="connsiteY28" fmla="*/ 4275667 h 4461933"/>
              <a:gd name="connsiteX29" fmla="*/ 25330 w 103799"/>
              <a:gd name="connsiteY29" fmla="*/ 4309533 h 4461933"/>
              <a:gd name="connsiteX30" fmla="*/ 25330 w 103799"/>
              <a:gd name="connsiteY30" fmla="*/ 4461933 h 4461933"/>
              <a:gd name="connsiteX31" fmla="*/ 25330 w 103799"/>
              <a:gd name="connsiteY31" fmla="*/ 4461933 h 4461933"/>
              <a:gd name="connsiteX0" fmla="*/ 67663 w 103799"/>
              <a:gd name="connsiteY0" fmla="*/ 0 h 4461933"/>
              <a:gd name="connsiteX1" fmla="*/ 29563 w 103799"/>
              <a:gd name="connsiteY1" fmla="*/ 31750 h 4461933"/>
              <a:gd name="connsiteX2" fmla="*/ 56022 w 103799"/>
              <a:gd name="connsiteY2" fmla="*/ 198967 h 4461933"/>
              <a:gd name="connsiteX3" fmla="*/ 66605 w 103799"/>
              <a:gd name="connsiteY3" fmla="*/ 390525 h 4461933"/>
              <a:gd name="connsiteX4" fmla="*/ 42263 w 103799"/>
              <a:gd name="connsiteY4" fmla="*/ 567267 h 4461933"/>
              <a:gd name="connsiteX5" fmla="*/ 33797 w 103799"/>
              <a:gd name="connsiteY5" fmla="*/ 609600 h 4461933"/>
              <a:gd name="connsiteX6" fmla="*/ 16863 w 103799"/>
              <a:gd name="connsiteY6" fmla="*/ 778933 h 4461933"/>
              <a:gd name="connsiteX7" fmla="*/ 29563 w 103799"/>
              <a:gd name="connsiteY7" fmla="*/ 1117600 h 4461933"/>
              <a:gd name="connsiteX8" fmla="*/ 71897 w 103799"/>
              <a:gd name="connsiteY8" fmla="*/ 1440392 h 4461933"/>
              <a:gd name="connsiteX9" fmla="*/ 93063 w 103799"/>
              <a:gd name="connsiteY9" fmla="*/ 1667933 h 4461933"/>
              <a:gd name="connsiteX10" fmla="*/ 103647 w 103799"/>
              <a:gd name="connsiteY10" fmla="*/ 1908175 h 4461933"/>
              <a:gd name="connsiteX11" fmla="*/ 85655 w 103799"/>
              <a:gd name="connsiteY11" fmla="*/ 2085975 h 4461933"/>
              <a:gd name="connsiteX12" fmla="*/ 77188 w 103799"/>
              <a:gd name="connsiteY12" fmla="*/ 2269067 h 4461933"/>
              <a:gd name="connsiteX13" fmla="*/ 67663 w 103799"/>
              <a:gd name="connsiteY13" fmla="*/ 2370667 h 4461933"/>
              <a:gd name="connsiteX14" fmla="*/ 59197 w 103799"/>
              <a:gd name="connsiteY14" fmla="*/ 2396067 h 4461933"/>
              <a:gd name="connsiteX15" fmla="*/ 33797 w 103799"/>
              <a:gd name="connsiteY15" fmla="*/ 2463800 h 4461933"/>
              <a:gd name="connsiteX16" fmla="*/ 32738 w 103799"/>
              <a:gd name="connsiteY16" fmla="*/ 2531533 h 4461933"/>
              <a:gd name="connsiteX17" fmla="*/ 18980 w 103799"/>
              <a:gd name="connsiteY17" fmla="*/ 2747433 h 4461933"/>
              <a:gd name="connsiteX18" fmla="*/ 42263 w 103799"/>
              <a:gd name="connsiteY18" fmla="*/ 2963333 h 4461933"/>
              <a:gd name="connsiteX19" fmla="*/ 11572 w 103799"/>
              <a:gd name="connsiteY19" fmla="*/ 3096683 h 4461933"/>
              <a:gd name="connsiteX20" fmla="*/ 988 w 103799"/>
              <a:gd name="connsiteY20" fmla="*/ 3218392 h 4461933"/>
              <a:gd name="connsiteX21" fmla="*/ 33797 w 103799"/>
              <a:gd name="connsiteY21" fmla="*/ 3420533 h 4461933"/>
              <a:gd name="connsiteX22" fmla="*/ 33797 w 103799"/>
              <a:gd name="connsiteY22" fmla="*/ 3784600 h 4461933"/>
              <a:gd name="connsiteX23" fmla="*/ 66606 w 103799"/>
              <a:gd name="connsiteY23" fmla="*/ 3838575 h 4461933"/>
              <a:gd name="connsiteX24" fmla="*/ 67663 w 103799"/>
              <a:gd name="connsiteY24" fmla="*/ 4021667 h 4461933"/>
              <a:gd name="connsiteX25" fmla="*/ 84597 w 103799"/>
              <a:gd name="connsiteY25" fmla="*/ 4038600 h 4461933"/>
              <a:gd name="connsiteX26" fmla="*/ 84597 w 103799"/>
              <a:gd name="connsiteY26" fmla="*/ 4157133 h 4461933"/>
              <a:gd name="connsiteX27" fmla="*/ 59197 w 103799"/>
              <a:gd name="connsiteY27" fmla="*/ 4191000 h 4461933"/>
              <a:gd name="connsiteX28" fmla="*/ 50730 w 103799"/>
              <a:gd name="connsiteY28" fmla="*/ 4224867 h 4461933"/>
              <a:gd name="connsiteX29" fmla="*/ 33797 w 103799"/>
              <a:gd name="connsiteY29" fmla="*/ 4275667 h 4461933"/>
              <a:gd name="connsiteX30" fmla="*/ 25330 w 103799"/>
              <a:gd name="connsiteY30" fmla="*/ 4309533 h 4461933"/>
              <a:gd name="connsiteX31" fmla="*/ 25330 w 103799"/>
              <a:gd name="connsiteY31" fmla="*/ 4461933 h 4461933"/>
              <a:gd name="connsiteX32" fmla="*/ 25330 w 103799"/>
              <a:gd name="connsiteY32" fmla="*/ 4461933 h 4461933"/>
              <a:gd name="connsiteX0" fmla="*/ 67663 w 103799"/>
              <a:gd name="connsiteY0" fmla="*/ 0 h 4461933"/>
              <a:gd name="connsiteX1" fmla="*/ 29563 w 103799"/>
              <a:gd name="connsiteY1" fmla="*/ 31750 h 4461933"/>
              <a:gd name="connsiteX2" fmla="*/ 56022 w 103799"/>
              <a:gd name="connsiteY2" fmla="*/ 198967 h 4461933"/>
              <a:gd name="connsiteX3" fmla="*/ 66605 w 103799"/>
              <a:gd name="connsiteY3" fmla="*/ 390525 h 4461933"/>
              <a:gd name="connsiteX4" fmla="*/ 42263 w 103799"/>
              <a:gd name="connsiteY4" fmla="*/ 567267 h 4461933"/>
              <a:gd name="connsiteX5" fmla="*/ 33797 w 103799"/>
              <a:gd name="connsiteY5" fmla="*/ 609600 h 4461933"/>
              <a:gd name="connsiteX6" fmla="*/ 16863 w 103799"/>
              <a:gd name="connsiteY6" fmla="*/ 778933 h 4461933"/>
              <a:gd name="connsiteX7" fmla="*/ 29563 w 103799"/>
              <a:gd name="connsiteY7" fmla="*/ 1117600 h 4461933"/>
              <a:gd name="connsiteX8" fmla="*/ 71897 w 103799"/>
              <a:gd name="connsiteY8" fmla="*/ 1440392 h 4461933"/>
              <a:gd name="connsiteX9" fmla="*/ 93063 w 103799"/>
              <a:gd name="connsiteY9" fmla="*/ 1667933 h 4461933"/>
              <a:gd name="connsiteX10" fmla="*/ 103647 w 103799"/>
              <a:gd name="connsiteY10" fmla="*/ 1908175 h 4461933"/>
              <a:gd name="connsiteX11" fmla="*/ 85655 w 103799"/>
              <a:gd name="connsiteY11" fmla="*/ 2085975 h 4461933"/>
              <a:gd name="connsiteX12" fmla="*/ 77188 w 103799"/>
              <a:gd name="connsiteY12" fmla="*/ 2269067 h 4461933"/>
              <a:gd name="connsiteX13" fmla="*/ 67663 w 103799"/>
              <a:gd name="connsiteY13" fmla="*/ 2370667 h 4461933"/>
              <a:gd name="connsiteX14" fmla="*/ 59197 w 103799"/>
              <a:gd name="connsiteY14" fmla="*/ 2396067 h 4461933"/>
              <a:gd name="connsiteX15" fmla="*/ 33797 w 103799"/>
              <a:gd name="connsiteY15" fmla="*/ 2463800 h 4461933"/>
              <a:gd name="connsiteX16" fmla="*/ 32738 w 103799"/>
              <a:gd name="connsiteY16" fmla="*/ 2531533 h 4461933"/>
              <a:gd name="connsiteX17" fmla="*/ 18980 w 103799"/>
              <a:gd name="connsiteY17" fmla="*/ 2747433 h 4461933"/>
              <a:gd name="connsiteX18" fmla="*/ 42263 w 103799"/>
              <a:gd name="connsiteY18" fmla="*/ 2963333 h 4461933"/>
              <a:gd name="connsiteX19" fmla="*/ 11572 w 103799"/>
              <a:gd name="connsiteY19" fmla="*/ 3096683 h 4461933"/>
              <a:gd name="connsiteX20" fmla="*/ 988 w 103799"/>
              <a:gd name="connsiteY20" fmla="*/ 3218392 h 4461933"/>
              <a:gd name="connsiteX21" fmla="*/ 33797 w 103799"/>
              <a:gd name="connsiteY21" fmla="*/ 3420533 h 4461933"/>
              <a:gd name="connsiteX22" fmla="*/ 33797 w 103799"/>
              <a:gd name="connsiteY22" fmla="*/ 3784600 h 4461933"/>
              <a:gd name="connsiteX23" fmla="*/ 67663 w 103799"/>
              <a:gd name="connsiteY23" fmla="*/ 4021667 h 4461933"/>
              <a:gd name="connsiteX24" fmla="*/ 84597 w 103799"/>
              <a:gd name="connsiteY24" fmla="*/ 4038600 h 4461933"/>
              <a:gd name="connsiteX25" fmla="*/ 84597 w 103799"/>
              <a:gd name="connsiteY25" fmla="*/ 4157133 h 4461933"/>
              <a:gd name="connsiteX26" fmla="*/ 59197 w 103799"/>
              <a:gd name="connsiteY26" fmla="*/ 4191000 h 4461933"/>
              <a:gd name="connsiteX27" fmla="*/ 50730 w 103799"/>
              <a:gd name="connsiteY27" fmla="*/ 4224867 h 4461933"/>
              <a:gd name="connsiteX28" fmla="*/ 33797 w 103799"/>
              <a:gd name="connsiteY28" fmla="*/ 4275667 h 4461933"/>
              <a:gd name="connsiteX29" fmla="*/ 25330 w 103799"/>
              <a:gd name="connsiteY29" fmla="*/ 4309533 h 4461933"/>
              <a:gd name="connsiteX30" fmla="*/ 25330 w 103799"/>
              <a:gd name="connsiteY30" fmla="*/ 4461933 h 4461933"/>
              <a:gd name="connsiteX31" fmla="*/ 25330 w 103799"/>
              <a:gd name="connsiteY31" fmla="*/ 4461933 h 4461933"/>
              <a:gd name="connsiteX0" fmla="*/ 67663 w 103799"/>
              <a:gd name="connsiteY0" fmla="*/ 0 h 4461933"/>
              <a:gd name="connsiteX1" fmla="*/ 29563 w 103799"/>
              <a:gd name="connsiteY1" fmla="*/ 31750 h 4461933"/>
              <a:gd name="connsiteX2" fmla="*/ 56022 w 103799"/>
              <a:gd name="connsiteY2" fmla="*/ 198967 h 4461933"/>
              <a:gd name="connsiteX3" fmla="*/ 66605 w 103799"/>
              <a:gd name="connsiteY3" fmla="*/ 390525 h 4461933"/>
              <a:gd name="connsiteX4" fmla="*/ 42263 w 103799"/>
              <a:gd name="connsiteY4" fmla="*/ 567267 h 4461933"/>
              <a:gd name="connsiteX5" fmla="*/ 33797 w 103799"/>
              <a:gd name="connsiteY5" fmla="*/ 609600 h 4461933"/>
              <a:gd name="connsiteX6" fmla="*/ 16863 w 103799"/>
              <a:gd name="connsiteY6" fmla="*/ 778933 h 4461933"/>
              <a:gd name="connsiteX7" fmla="*/ 29563 w 103799"/>
              <a:gd name="connsiteY7" fmla="*/ 1117600 h 4461933"/>
              <a:gd name="connsiteX8" fmla="*/ 71897 w 103799"/>
              <a:gd name="connsiteY8" fmla="*/ 1440392 h 4461933"/>
              <a:gd name="connsiteX9" fmla="*/ 93063 w 103799"/>
              <a:gd name="connsiteY9" fmla="*/ 1667933 h 4461933"/>
              <a:gd name="connsiteX10" fmla="*/ 103647 w 103799"/>
              <a:gd name="connsiteY10" fmla="*/ 1908175 h 4461933"/>
              <a:gd name="connsiteX11" fmla="*/ 85655 w 103799"/>
              <a:gd name="connsiteY11" fmla="*/ 2085975 h 4461933"/>
              <a:gd name="connsiteX12" fmla="*/ 77188 w 103799"/>
              <a:gd name="connsiteY12" fmla="*/ 2269067 h 4461933"/>
              <a:gd name="connsiteX13" fmla="*/ 67663 w 103799"/>
              <a:gd name="connsiteY13" fmla="*/ 2370667 h 4461933"/>
              <a:gd name="connsiteX14" fmla="*/ 59197 w 103799"/>
              <a:gd name="connsiteY14" fmla="*/ 2396067 h 4461933"/>
              <a:gd name="connsiteX15" fmla="*/ 33797 w 103799"/>
              <a:gd name="connsiteY15" fmla="*/ 2463800 h 4461933"/>
              <a:gd name="connsiteX16" fmla="*/ 32738 w 103799"/>
              <a:gd name="connsiteY16" fmla="*/ 2531533 h 4461933"/>
              <a:gd name="connsiteX17" fmla="*/ 18980 w 103799"/>
              <a:gd name="connsiteY17" fmla="*/ 2747433 h 4461933"/>
              <a:gd name="connsiteX18" fmla="*/ 42263 w 103799"/>
              <a:gd name="connsiteY18" fmla="*/ 2963333 h 4461933"/>
              <a:gd name="connsiteX19" fmla="*/ 11572 w 103799"/>
              <a:gd name="connsiteY19" fmla="*/ 3096683 h 4461933"/>
              <a:gd name="connsiteX20" fmla="*/ 988 w 103799"/>
              <a:gd name="connsiteY20" fmla="*/ 3218392 h 4461933"/>
              <a:gd name="connsiteX21" fmla="*/ 33797 w 103799"/>
              <a:gd name="connsiteY21" fmla="*/ 3420533 h 4461933"/>
              <a:gd name="connsiteX22" fmla="*/ 46497 w 103799"/>
              <a:gd name="connsiteY22" fmla="*/ 3784600 h 4461933"/>
              <a:gd name="connsiteX23" fmla="*/ 67663 w 103799"/>
              <a:gd name="connsiteY23" fmla="*/ 4021667 h 4461933"/>
              <a:gd name="connsiteX24" fmla="*/ 84597 w 103799"/>
              <a:gd name="connsiteY24" fmla="*/ 4038600 h 4461933"/>
              <a:gd name="connsiteX25" fmla="*/ 84597 w 103799"/>
              <a:gd name="connsiteY25" fmla="*/ 4157133 h 4461933"/>
              <a:gd name="connsiteX26" fmla="*/ 59197 w 103799"/>
              <a:gd name="connsiteY26" fmla="*/ 4191000 h 4461933"/>
              <a:gd name="connsiteX27" fmla="*/ 50730 w 103799"/>
              <a:gd name="connsiteY27" fmla="*/ 4224867 h 4461933"/>
              <a:gd name="connsiteX28" fmla="*/ 33797 w 103799"/>
              <a:gd name="connsiteY28" fmla="*/ 4275667 h 4461933"/>
              <a:gd name="connsiteX29" fmla="*/ 25330 w 103799"/>
              <a:gd name="connsiteY29" fmla="*/ 4309533 h 4461933"/>
              <a:gd name="connsiteX30" fmla="*/ 25330 w 103799"/>
              <a:gd name="connsiteY30" fmla="*/ 4461933 h 4461933"/>
              <a:gd name="connsiteX31" fmla="*/ 25330 w 103799"/>
              <a:gd name="connsiteY31" fmla="*/ 4461933 h 4461933"/>
              <a:gd name="connsiteX0" fmla="*/ 67663 w 103799"/>
              <a:gd name="connsiteY0" fmla="*/ 0 h 4461933"/>
              <a:gd name="connsiteX1" fmla="*/ 29563 w 103799"/>
              <a:gd name="connsiteY1" fmla="*/ 31750 h 4461933"/>
              <a:gd name="connsiteX2" fmla="*/ 56022 w 103799"/>
              <a:gd name="connsiteY2" fmla="*/ 198967 h 4461933"/>
              <a:gd name="connsiteX3" fmla="*/ 66605 w 103799"/>
              <a:gd name="connsiteY3" fmla="*/ 390525 h 4461933"/>
              <a:gd name="connsiteX4" fmla="*/ 42263 w 103799"/>
              <a:gd name="connsiteY4" fmla="*/ 567267 h 4461933"/>
              <a:gd name="connsiteX5" fmla="*/ 33797 w 103799"/>
              <a:gd name="connsiteY5" fmla="*/ 609600 h 4461933"/>
              <a:gd name="connsiteX6" fmla="*/ 16863 w 103799"/>
              <a:gd name="connsiteY6" fmla="*/ 778933 h 4461933"/>
              <a:gd name="connsiteX7" fmla="*/ 29563 w 103799"/>
              <a:gd name="connsiteY7" fmla="*/ 1117600 h 4461933"/>
              <a:gd name="connsiteX8" fmla="*/ 71897 w 103799"/>
              <a:gd name="connsiteY8" fmla="*/ 1440392 h 4461933"/>
              <a:gd name="connsiteX9" fmla="*/ 93063 w 103799"/>
              <a:gd name="connsiteY9" fmla="*/ 1667933 h 4461933"/>
              <a:gd name="connsiteX10" fmla="*/ 103647 w 103799"/>
              <a:gd name="connsiteY10" fmla="*/ 1908175 h 4461933"/>
              <a:gd name="connsiteX11" fmla="*/ 85655 w 103799"/>
              <a:gd name="connsiteY11" fmla="*/ 2085975 h 4461933"/>
              <a:gd name="connsiteX12" fmla="*/ 77188 w 103799"/>
              <a:gd name="connsiteY12" fmla="*/ 2269067 h 4461933"/>
              <a:gd name="connsiteX13" fmla="*/ 67663 w 103799"/>
              <a:gd name="connsiteY13" fmla="*/ 2370667 h 4461933"/>
              <a:gd name="connsiteX14" fmla="*/ 59197 w 103799"/>
              <a:gd name="connsiteY14" fmla="*/ 2396067 h 4461933"/>
              <a:gd name="connsiteX15" fmla="*/ 33797 w 103799"/>
              <a:gd name="connsiteY15" fmla="*/ 2463800 h 4461933"/>
              <a:gd name="connsiteX16" fmla="*/ 32738 w 103799"/>
              <a:gd name="connsiteY16" fmla="*/ 2531533 h 4461933"/>
              <a:gd name="connsiteX17" fmla="*/ 18980 w 103799"/>
              <a:gd name="connsiteY17" fmla="*/ 2747433 h 4461933"/>
              <a:gd name="connsiteX18" fmla="*/ 42263 w 103799"/>
              <a:gd name="connsiteY18" fmla="*/ 2963333 h 4461933"/>
              <a:gd name="connsiteX19" fmla="*/ 11572 w 103799"/>
              <a:gd name="connsiteY19" fmla="*/ 3096683 h 4461933"/>
              <a:gd name="connsiteX20" fmla="*/ 988 w 103799"/>
              <a:gd name="connsiteY20" fmla="*/ 3218392 h 4461933"/>
              <a:gd name="connsiteX21" fmla="*/ 33797 w 103799"/>
              <a:gd name="connsiteY21" fmla="*/ 3420533 h 4461933"/>
              <a:gd name="connsiteX22" fmla="*/ 46497 w 103799"/>
              <a:gd name="connsiteY22" fmla="*/ 3784600 h 4461933"/>
              <a:gd name="connsiteX23" fmla="*/ 67663 w 103799"/>
              <a:gd name="connsiteY23" fmla="*/ 4021667 h 4461933"/>
              <a:gd name="connsiteX24" fmla="*/ 84597 w 103799"/>
              <a:gd name="connsiteY24" fmla="*/ 4157133 h 4461933"/>
              <a:gd name="connsiteX25" fmla="*/ 59197 w 103799"/>
              <a:gd name="connsiteY25" fmla="*/ 4191000 h 4461933"/>
              <a:gd name="connsiteX26" fmla="*/ 50730 w 103799"/>
              <a:gd name="connsiteY26" fmla="*/ 4224867 h 4461933"/>
              <a:gd name="connsiteX27" fmla="*/ 33797 w 103799"/>
              <a:gd name="connsiteY27" fmla="*/ 4275667 h 4461933"/>
              <a:gd name="connsiteX28" fmla="*/ 25330 w 103799"/>
              <a:gd name="connsiteY28" fmla="*/ 4309533 h 4461933"/>
              <a:gd name="connsiteX29" fmla="*/ 25330 w 103799"/>
              <a:gd name="connsiteY29" fmla="*/ 4461933 h 4461933"/>
              <a:gd name="connsiteX30" fmla="*/ 25330 w 103799"/>
              <a:gd name="connsiteY30" fmla="*/ 4461933 h 4461933"/>
              <a:gd name="connsiteX0" fmla="*/ 67663 w 103799"/>
              <a:gd name="connsiteY0" fmla="*/ 0 h 4461933"/>
              <a:gd name="connsiteX1" fmla="*/ 29563 w 103799"/>
              <a:gd name="connsiteY1" fmla="*/ 31750 h 4461933"/>
              <a:gd name="connsiteX2" fmla="*/ 56022 w 103799"/>
              <a:gd name="connsiteY2" fmla="*/ 198967 h 4461933"/>
              <a:gd name="connsiteX3" fmla="*/ 66605 w 103799"/>
              <a:gd name="connsiteY3" fmla="*/ 390525 h 4461933"/>
              <a:gd name="connsiteX4" fmla="*/ 42263 w 103799"/>
              <a:gd name="connsiteY4" fmla="*/ 567267 h 4461933"/>
              <a:gd name="connsiteX5" fmla="*/ 33797 w 103799"/>
              <a:gd name="connsiteY5" fmla="*/ 609600 h 4461933"/>
              <a:gd name="connsiteX6" fmla="*/ 16863 w 103799"/>
              <a:gd name="connsiteY6" fmla="*/ 778933 h 4461933"/>
              <a:gd name="connsiteX7" fmla="*/ 29563 w 103799"/>
              <a:gd name="connsiteY7" fmla="*/ 1117600 h 4461933"/>
              <a:gd name="connsiteX8" fmla="*/ 71897 w 103799"/>
              <a:gd name="connsiteY8" fmla="*/ 1440392 h 4461933"/>
              <a:gd name="connsiteX9" fmla="*/ 93063 w 103799"/>
              <a:gd name="connsiteY9" fmla="*/ 1667933 h 4461933"/>
              <a:gd name="connsiteX10" fmla="*/ 103647 w 103799"/>
              <a:gd name="connsiteY10" fmla="*/ 1908175 h 4461933"/>
              <a:gd name="connsiteX11" fmla="*/ 85655 w 103799"/>
              <a:gd name="connsiteY11" fmla="*/ 2085975 h 4461933"/>
              <a:gd name="connsiteX12" fmla="*/ 77188 w 103799"/>
              <a:gd name="connsiteY12" fmla="*/ 2269067 h 4461933"/>
              <a:gd name="connsiteX13" fmla="*/ 67663 w 103799"/>
              <a:gd name="connsiteY13" fmla="*/ 2370667 h 4461933"/>
              <a:gd name="connsiteX14" fmla="*/ 59197 w 103799"/>
              <a:gd name="connsiteY14" fmla="*/ 2396067 h 4461933"/>
              <a:gd name="connsiteX15" fmla="*/ 33797 w 103799"/>
              <a:gd name="connsiteY15" fmla="*/ 2463800 h 4461933"/>
              <a:gd name="connsiteX16" fmla="*/ 32738 w 103799"/>
              <a:gd name="connsiteY16" fmla="*/ 2531533 h 4461933"/>
              <a:gd name="connsiteX17" fmla="*/ 18980 w 103799"/>
              <a:gd name="connsiteY17" fmla="*/ 2747433 h 4461933"/>
              <a:gd name="connsiteX18" fmla="*/ 42263 w 103799"/>
              <a:gd name="connsiteY18" fmla="*/ 2963333 h 4461933"/>
              <a:gd name="connsiteX19" fmla="*/ 11572 w 103799"/>
              <a:gd name="connsiteY19" fmla="*/ 3096683 h 4461933"/>
              <a:gd name="connsiteX20" fmla="*/ 988 w 103799"/>
              <a:gd name="connsiteY20" fmla="*/ 3218392 h 4461933"/>
              <a:gd name="connsiteX21" fmla="*/ 33797 w 103799"/>
              <a:gd name="connsiteY21" fmla="*/ 3420533 h 4461933"/>
              <a:gd name="connsiteX22" fmla="*/ 46497 w 103799"/>
              <a:gd name="connsiteY22" fmla="*/ 3784600 h 4461933"/>
              <a:gd name="connsiteX23" fmla="*/ 67663 w 103799"/>
              <a:gd name="connsiteY23" fmla="*/ 4021667 h 4461933"/>
              <a:gd name="connsiteX24" fmla="*/ 59197 w 103799"/>
              <a:gd name="connsiteY24" fmla="*/ 4191000 h 4461933"/>
              <a:gd name="connsiteX25" fmla="*/ 50730 w 103799"/>
              <a:gd name="connsiteY25" fmla="*/ 4224867 h 4461933"/>
              <a:gd name="connsiteX26" fmla="*/ 33797 w 103799"/>
              <a:gd name="connsiteY26" fmla="*/ 4275667 h 4461933"/>
              <a:gd name="connsiteX27" fmla="*/ 25330 w 103799"/>
              <a:gd name="connsiteY27" fmla="*/ 4309533 h 4461933"/>
              <a:gd name="connsiteX28" fmla="*/ 25330 w 103799"/>
              <a:gd name="connsiteY28" fmla="*/ 4461933 h 4461933"/>
              <a:gd name="connsiteX29" fmla="*/ 25330 w 103799"/>
              <a:gd name="connsiteY29" fmla="*/ 4461933 h 4461933"/>
              <a:gd name="connsiteX0" fmla="*/ 67663 w 103799"/>
              <a:gd name="connsiteY0" fmla="*/ 0 h 4544483"/>
              <a:gd name="connsiteX1" fmla="*/ 29563 w 103799"/>
              <a:gd name="connsiteY1" fmla="*/ 31750 h 4544483"/>
              <a:gd name="connsiteX2" fmla="*/ 56022 w 103799"/>
              <a:gd name="connsiteY2" fmla="*/ 198967 h 4544483"/>
              <a:gd name="connsiteX3" fmla="*/ 66605 w 103799"/>
              <a:gd name="connsiteY3" fmla="*/ 390525 h 4544483"/>
              <a:gd name="connsiteX4" fmla="*/ 42263 w 103799"/>
              <a:gd name="connsiteY4" fmla="*/ 567267 h 4544483"/>
              <a:gd name="connsiteX5" fmla="*/ 33797 w 103799"/>
              <a:gd name="connsiteY5" fmla="*/ 609600 h 4544483"/>
              <a:gd name="connsiteX6" fmla="*/ 16863 w 103799"/>
              <a:gd name="connsiteY6" fmla="*/ 778933 h 4544483"/>
              <a:gd name="connsiteX7" fmla="*/ 29563 w 103799"/>
              <a:gd name="connsiteY7" fmla="*/ 1117600 h 4544483"/>
              <a:gd name="connsiteX8" fmla="*/ 71897 w 103799"/>
              <a:gd name="connsiteY8" fmla="*/ 1440392 h 4544483"/>
              <a:gd name="connsiteX9" fmla="*/ 93063 w 103799"/>
              <a:gd name="connsiteY9" fmla="*/ 1667933 h 4544483"/>
              <a:gd name="connsiteX10" fmla="*/ 103647 w 103799"/>
              <a:gd name="connsiteY10" fmla="*/ 1908175 h 4544483"/>
              <a:gd name="connsiteX11" fmla="*/ 85655 w 103799"/>
              <a:gd name="connsiteY11" fmla="*/ 2085975 h 4544483"/>
              <a:gd name="connsiteX12" fmla="*/ 77188 w 103799"/>
              <a:gd name="connsiteY12" fmla="*/ 2269067 h 4544483"/>
              <a:gd name="connsiteX13" fmla="*/ 67663 w 103799"/>
              <a:gd name="connsiteY13" fmla="*/ 2370667 h 4544483"/>
              <a:gd name="connsiteX14" fmla="*/ 59197 w 103799"/>
              <a:gd name="connsiteY14" fmla="*/ 2396067 h 4544483"/>
              <a:gd name="connsiteX15" fmla="*/ 33797 w 103799"/>
              <a:gd name="connsiteY15" fmla="*/ 2463800 h 4544483"/>
              <a:gd name="connsiteX16" fmla="*/ 32738 w 103799"/>
              <a:gd name="connsiteY16" fmla="*/ 2531533 h 4544483"/>
              <a:gd name="connsiteX17" fmla="*/ 18980 w 103799"/>
              <a:gd name="connsiteY17" fmla="*/ 2747433 h 4544483"/>
              <a:gd name="connsiteX18" fmla="*/ 42263 w 103799"/>
              <a:gd name="connsiteY18" fmla="*/ 2963333 h 4544483"/>
              <a:gd name="connsiteX19" fmla="*/ 11572 w 103799"/>
              <a:gd name="connsiteY19" fmla="*/ 3096683 h 4544483"/>
              <a:gd name="connsiteX20" fmla="*/ 988 w 103799"/>
              <a:gd name="connsiteY20" fmla="*/ 3218392 h 4544483"/>
              <a:gd name="connsiteX21" fmla="*/ 33797 w 103799"/>
              <a:gd name="connsiteY21" fmla="*/ 3420533 h 4544483"/>
              <a:gd name="connsiteX22" fmla="*/ 46497 w 103799"/>
              <a:gd name="connsiteY22" fmla="*/ 3784600 h 4544483"/>
              <a:gd name="connsiteX23" fmla="*/ 67663 w 103799"/>
              <a:gd name="connsiteY23" fmla="*/ 4021667 h 4544483"/>
              <a:gd name="connsiteX24" fmla="*/ 59197 w 103799"/>
              <a:gd name="connsiteY24" fmla="*/ 4191000 h 4544483"/>
              <a:gd name="connsiteX25" fmla="*/ 50730 w 103799"/>
              <a:gd name="connsiteY25" fmla="*/ 4224867 h 4544483"/>
              <a:gd name="connsiteX26" fmla="*/ 33797 w 103799"/>
              <a:gd name="connsiteY26" fmla="*/ 4275667 h 4544483"/>
              <a:gd name="connsiteX27" fmla="*/ 25330 w 103799"/>
              <a:gd name="connsiteY27" fmla="*/ 4309533 h 4544483"/>
              <a:gd name="connsiteX28" fmla="*/ 25330 w 103799"/>
              <a:gd name="connsiteY28" fmla="*/ 4461933 h 4544483"/>
              <a:gd name="connsiteX29" fmla="*/ 44380 w 103799"/>
              <a:gd name="connsiteY29" fmla="*/ 4544483 h 454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3799" h="4544483">
                <a:moveTo>
                  <a:pt x="67663" y="0"/>
                </a:moveTo>
                <a:lnTo>
                  <a:pt x="29563" y="31750"/>
                </a:lnTo>
                <a:cubicBezTo>
                  <a:pt x="26741" y="195439"/>
                  <a:pt x="49848" y="139171"/>
                  <a:pt x="56022" y="198967"/>
                </a:cubicBezTo>
                <a:cubicBezTo>
                  <a:pt x="62196" y="258763"/>
                  <a:pt x="72073" y="331788"/>
                  <a:pt x="66605" y="390525"/>
                </a:cubicBezTo>
                <a:cubicBezTo>
                  <a:pt x="61137" y="449262"/>
                  <a:pt x="47731" y="530755"/>
                  <a:pt x="42263" y="567267"/>
                </a:cubicBezTo>
                <a:cubicBezTo>
                  <a:pt x="36795" y="603780"/>
                  <a:pt x="38030" y="574322"/>
                  <a:pt x="33797" y="609600"/>
                </a:cubicBezTo>
                <a:cubicBezTo>
                  <a:pt x="29564" y="644878"/>
                  <a:pt x="48081" y="622852"/>
                  <a:pt x="16863" y="778933"/>
                </a:cubicBezTo>
                <a:cubicBezTo>
                  <a:pt x="20976" y="925820"/>
                  <a:pt x="20391" y="1007357"/>
                  <a:pt x="29563" y="1117600"/>
                </a:cubicBezTo>
                <a:cubicBezTo>
                  <a:pt x="38735" y="1227843"/>
                  <a:pt x="61314" y="1348670"/>
                  <a:pt x="71897" y="1440392"/>
                </a:cubicBezTo>
                <a:cubicBezTo>
                  <a:pt x="82480" y="1532114"/>
                  <a:pt x="87771" y="1589969"/>
                  <a:pt x="93063" y="1667933"/>
                </a:cubicBezTo>
                <a:cubicBezTo>
                  <a:pt x="98355" y="1745897"/>
                  <a:pt x="104882" y="1838501"/>
                  <a:pt x="103647" y="1908175"/>
                </a:cubicBezTo>
                <a:cubicBezTo>
                  <a:pt x="102412" y="1977849"/>
                  <a:pt x="78170" y="1976665"/>
                  <a:pt x="85655" y="2085975"/>
                </a:cubicBezTo>
                <a:cubicBezTo>
                  <a:pt x="83891" y="2146124"/>
                  <a:pt x="80187" y="2221618"/>
                  <a:pt x="77188" y="2269067"/>
                </a:cubicBezTo>
                <a:cubicBezTo>
                  <a:pt x="74189" y="2316516"/>
                  <a:pt x="70661" y="2349500"/>
                  <a:pt x="67663" y="2370667"/>
                </a:cubicBezTo>
                <a:cubicBezTo>
                  <a:pt x="64665" y="2391834"/>
                  <a:pt x="62331" y="2387711"/>
                  <a:pt x="59197" y="2396067"/>
                </a:cubicBezTo>
                <a:cubicBezTo>
                  <a:pt x="50633" y="2418904"/>
                  <a:pt x="38207" y="2441222"/>
                  <a:pt x="33797" y="2463800"/>
                </a:cubicBezTo>
                <a:cubicBezTo>
                  <a:pt x="29387" y="2486378"/>
                  <a:pt x="35207" y="2484261"/>
                  <a:pt x="32738" y="2531533"/>
                </a:cubicBezTo>
                <a:cubicBezTo>
                  <a:pt x="30269" y="2578805"/>
                  <a:pt x="30093" y="2672291"/>
                  <a:pt x="18980" y="2747433"/>
                </a:cubicBezTo>
                <a:cubicBezTo>
                  <a:pt x="8449" y="2818643"/>
                  <a:pt x="43498" y="2905125"/>
                  <a:pt x="42263" y="2963333"/>
                </a:cubicBezTo>
                <a:cubicBezTo>
                  <a:pt x="41028" y="3021541"/>
                  <a:pt x="18451" y="3054173"/>
                  <a:pt x="11572" y="3096683"/>
                </a:cubicBezTo>
                <a:cubicBezTo>
                  <a:pt x="4693" y="3139193"/>
                  <a:pt x="-2716" y="3164417"/>
                  <a:pt x="988" y="3218392"/>
                </a:cubicBezTo>
                <a:cubicBezTo>
                  <a:pt x="4692" y="3272367"/>
                  <a:pt x="30975" y="3320344"/>
                  <a:pt x="33797" y="3420533"/>
                </a:cubicBezTo>
                <a:cubicBezTo>
                  <a:pt x="20082" y="3818266"/>
                  <a:pt x="40853" y="3684411"/>
                  <a:pt x="46497" y="3784600"/>
                </a:cubicBezTo>
                <a:cubicBezTo>
                  <a:pt x="52141" y="3884789"/>
                  <a:pt x="59196" y="3979334"/>
                  <a:pt x="67663" y="4021667"/>
                </a:cubicBezTo>
                <a:cubicBezTo>
                  <a:pt x="69780" y="4089400"/>
                  <a:pt x="62019" y="4157133"/>
                  <a:pt x="59197" y="4191000"/>
                </a:cubicBezTo>
                <a:cubicBezTo>
                  <a:pt x="56375" y="4202289"/>
                  <a:pt x="54074" y="4213721"/>
                  <a:pt x="50730" y="4224867"/>
                </a:cubicBezTo>
                <a:cubicBezTo>
                  <a:pt x="45601" y="4241964"/>
                  <a:pt x="38126" y="4258351"/>
                  <a:pt x="33797" y="4275667"/>
                </a:cubicBezTo>
                <a:cubicBezTo>
                  <a:pt x="30975" y="4286956"/>
                  <a:pt x="25858" y="4297909"/>
                  <a:pt x="25330" y="4309533"/>
                </a:cubicBezTo>
                <a:cubicBezTo>
                  <a:pt x="23023" y="4360281"/>
                  <a:pt x="25330" y="4411133"/>
                  <a:pt x="25330" y="4461933"/>
                </a:cubicBezTo>
                <a:lnTo>
                  <a:pt x="44380" y="4544483"/>
                </a:lnTo>
              </a:path>
            </a:pathLst>
          </a:custGeom>
          <a:noFill/>
          <a:ln w="57150">
            <a:solidFill>
              <a:srgbClr val="FFFF00">
                <a:alpha val="20000"/>
              </a:srgb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A9D03EB-FFF4-4EA6-9922-4BDDC6EFED59}"/>
              </a:ext>
            </a:extLst>
          </p:cNvPr>
          <p:cNvCxnSpPr>
            <a:cxnSpLocks/>
          </p:cNvCxnSpPr>
          <p:nvPr/>
        </p:nvCxnSpPr>
        <p:spPr>
          <a:xfrm>
            <a:off x="9449968" y="959308"/>
            <a:ext cx="0" cy="4222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5DA89957-1EE0-4A8F-ABB2-2DAE3394EC53}"/>
              </a:ext>
            </a:extLst>
          </p:cNvPr>
          <p:cNvSpPr txBox="1"/>
          <p:nvPr/>
        </p:nvSpPr>
        <p:spPr>
          <a:xfrm>
            <a:off x="148705" y="5048707"/>
            <a:ext cx="1621467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200" dirty="0"/>
          </a:p>
          <a:p>
            <a:pPr algn="ctr"/>
            <a:r>
              <a:rPr lang="it-IT" dirty="0">
                <a:latin typeface="Book Antiqua" panose="02040602050305030304" pitchFamily="18" charset="0"/>
              </a:rPr>
              <a:t>Sylvian </a:t>
            </a:r>
            <a:r>
              <a:rPr lang="it-IT" dirty="0" err="1">
                <a:latin typeface="Book Antiqua" panose="02040602050305030304" pitchFamily="18" charset="0"/>
              </a:rPr>
              <a:t>fissure</a:t>
            </a:r>
            <a:endParaRPr lang="it-IT" dirty="0">
              <a:latin typeface="Book Antiqua" panose="02040602050305030304" pitchFamily="18" charset="0"/>
            </a:endParaRPr>
          </a:p>
          <a:p>
            <a:endParaRPr lang="it-IT" sz="1050" dirty="0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FC6AF67B-25D5-4526-AEDB-2938A585C24B}"/>
              </a:ext>
            </a:extLst>
          </p:cNvPr>
          <p:cNvCxnSpPr>
            <a:cxnSpLocks/>
          </p:cNvCxnSpPr>
          <p:nvPr/>
        </p:nvCxnSpPr>
        <p:spPr>
          <a:xfrm flipV="1">
            <a:off x="1095188" y="4743324"/>
            <a:ext cx="674984" cy="4503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725D3F38-A305-42D1-A2DF-45DCECF93487}"/>
              </a:ext>
            </a:extLst>
          </p:cNvPr>
          <p:cNvSpPr/>
          <p:nvPr/>
        </p:nvSpPr>
        <p:spPr>
          <a:xfrm>
            <a:off x="1945640" y="3185160"/>
            <a:ext cx="2331720" cy="1447800"/>
          </a:xfrm>
          <a:custGeom>
            <a:avLst/>
            <a:gdLst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30480 w 2331739"/>
              <a:gd name="connsiteY2" fmla="*/ 1402080 h 1447800"/>
              <a:gd name="connsiteX3" fmla="*/ 45720 w 2331739"/>
              <a:gd name="connsiteY3" fmla="*/ 1386840 h 1447800"/>
              <a:gd name="connsiteX4" fmla="*/ 50800 w 2331739"/>
              <a:gd name="connsiteY4" fmla="*/ 1371600 h 1447800"/>
              <a:gd name="connsiteX5" fmla="*/ 86360 w 2331739"/>
              <a:gd name="connsiteY5" fmla="*/ 1336040 h 1447800"/>
              <a:gd name="connsiteX6" fmla="*/ 106680 w 2331739"/>
              <a:gd name="connsiteY6" fmla="*/ 1320800 h 1447800"/>
              <a:gd name="connsiteX7" fmla="*/ 137160 w 2331739"/>
              <a:gd name="connsiteY7" fmla="*/ 1300480 h 1447800"/>
              <a:gd name="connsiteX8" fmla="*/ 142240 w 2331739"/>
              <a:gd name="connsiteY8" fmla="*/ 1285240 h 1447800"/>
              <a:gd name="connsiteX9" fmla="*/ 157480 w 2331739"/>
              <a:gd name="connsiteY9" fmla="*/ 1275080 h 1447800"/>
              <a:gd name="connsiteX10" fmla="*/ 187960 w 2331739"/>
              <a:gd name="connsiteY10" fmla="*/ 1244600 h 1447800"/>
              <a:gd name="connsiteX11" fmla="*/ 198120 w 2331739"/>
              <a:gd name="connsiteY11" fmla="*/ 1229360 h 1447800"/>
              <a:gd name="connsiteX12" fmla="*/ 228600 w 2331739"/>
              <a:gd name="connsiteY12" fmla="*/ 1203960 h 1447800"/>
              <a:gd name="connsiteX13" fmla="*/ 279400 w 2331739"/>
              <a:gd name="connsiteY13" fmla="*/ 1143000 h 1447800"/>
              <a:gd name="connsiteX14" fmla="*/ 299720 w 2331739"/>
              <a:gd name="connsiteY14" fmla="*/ 1137920 h 1447800"/>
              <a:gd name="connsiteX15" fmla="*/ 314960 w 2331739"/>
              <a:gd name="connsiteY15" fmla="*/ 1127760 h 1447800"/>
              <a:gd name="connsiteX16" fmla="*/ 325120 w 2331739"/>
              <a:gd name="connsiteY16" fmla="*/ 1112520 h 1447800"/>
              <a:gd name="connsiteX17" fmla="*/ 340360 w 2331739"/>
              <a:gd name="connsiteY17" fmla="*/ 1107440 h 1447800"/>
              <a:gd name="connsiteX18" fmla="*/ 396240 w 2331739"/>
              <a:gd name="connsiteY18" fmla="*/ 1082040 h 1447800"/>
              <a:gd name="connsiteX19" fmla="*/ 436880 w 2331739"/>
              <a:gd name="connsiteY19" fmla="*/ 1071880 h 1447800"/>
              <a:gd name="connsiteX20" fmla="*/ 472440 w 2331739"/>
              <a:gd name="connsiteY20" fmla="*/ 1061720 h 1447800"/>
              <a:gd name="connsiteX21" fmla="*/ 508000 w 2331739"/>
              <a:gd name="connsiteY21" fmla="*/ 1051560 h 1447800"/>
              <a:gd name="connsiteX22" fmla="*/ 767080 w 2331739"/>
              <a:gd name="connsiteY22" fmla="*/ 1056640 h 1447800"/>
              <a:gd name="connsiteX23" fmla="*/ 797560 w 2331739"/>
              <a:gd name="connsiteY23" fmla="*/ 1076960 h 1447800"/>
              <a:gd name="connsiteX24" fmla="*/ 812800 w 2331739"/>
              <a:gd name="connsiteY24" fmla="*/ 1082040 h 1447800"/>
              <a:gd name="connsiteX25" fmla="*/ 833120 w 2331739"/>
              <a:gd name="connsiteY25" fmla="*/ 1097280 h 1447800"/>
              <a:gd name="connsiteX26" fmla="*/ 853440 w 2331739"/>
              <a:gd name="connsiteY26" fmla="*/ 1102360 h 1447800"/>
              <a:gd name="connsiteX27" fmla="*/ 1000760 w 2331739"/>
              <a:gd name="connsiteY27" fmla="*/ 1097280 h 1447800"/>
              <a:gd name="connsiteX28" fmla="*/ 1016000 w 2331739"/>
              <a:gd name="connsiteY28" fmla="*/ 1082040 h 1447800"/>
              <a:gd name="connsiteX29" fmla="*/ 1051560 w 2331739"/>
              <a:gd name="connsiteY29" fmla="*/ 1061720 h 1447800"/>
              <a:gd name="connsiteX30" fmla="*/ 1082040 w 2331739"/>
              <a:gd name="connsiteY30" fmla="*/ 1041400 h 1447800"/>
              <a:gd name="connsiteX31" fmla="*/ 1102360 w 2331739"/>
              <a:gd name="connsiteY31" fmla="*/ 1016000 h 1447800"/>
              <a:gd name="connsiteX32" fmla="*/ 1148080 w 2331739"/>
              <a:gd name="connsiteY32" fmla="*/ 980440 h 1447800"/>
              <a:gd name="connsiteX33" fmla="*/ 1178560 w 2331739"/>
              <a:gd name="connsiteY33" fmla="*/ 949960 h 1447800"/>
              <a:gd name="connsiteX34" fmla="*/ 1203960 w 2331739"/>
              <a:gd name="connsiteY34" fmla="*/ 924560 h 1447800"/>
              <a:gd name="connsiteX35" fmla="*/ 1229360 w 2331739"/>
              <a:gd name="connsiteY35" fmla="*/ 904240 h 1447800"/>
              <a:gd name="connsiteX36" fmla="*/ 1239520 w 2331739"/>
              <a:gd name="connsiteY36" fmla="*/ 889000 h 1447800"/>
              <a:gd name="connsiteX37" fmla="*/ 1270000 w 2331739"/>
              <a:gd name="connsiteY37" fmla="*/ 858520 h 1447800"/>
              <a:gd name="connsiteX38" fmla="*/ 1285240 w 2331739"/>
              <a:gd name="connsiteY38" fmla="*/ 843280 h 1447800"/>
              <a:gd name="connsiteX39" fmla="*/ 1305560 w 2331739"/>
              <a:gd name="connsiteY39" fmla="*/ 828040 h 1447800"/>
              <a:gd name="connsiteX40" fmla="*/ 1330960 w 2331739"/>
              <a:gd name="connsiteY40" fmla="*/ 807720 h 1447800"/>
              <a:gd name="connsiteX41" fmla="*/ 1381760 w 2331739"/>
              <a:gd name="connsiteY41" fmla="*/ 767080 h 1447800"/>
              <a:gd name="connsiteX42" fmla="*/ 1432560 w 2331739"/>
              <a:gd name="connsiteY42" fmla="*/ 731520 h 1447800"/>
              <a:gd name="connsiteX43" fmla="*/ 1468120 w 2331739"/>
              <a:gd name="connsiteY43" fmla="*/ 716280 h 1447800"/>
              <a:gd name="connsiteX44" fmla="*/ 1483360 w 2331739"/>
              <a:gd name="connsiteY44" fmla="*/ 706120 h 1447800"/>
              <a:gd name="connsiteX45" fmla="*/ 1498600 w 2331739"/>
              <a:gd name="connsiteY45" fmla="*/ 701040 h 1447800"/>
              <a:gd name="connsiteX46" fmla="*/ 1534160 w 2331739"/>
              <a:gd name="connsiteY46" fmla="*/ 675640 h 1447800"/>
              <a:gd name="connsiteX47" fmla="*/ 1579880 w 2331739"/>
              <a:gd name="connsiteY47" fmla="*/ 650240 h 1447800"/>
              <a:gd name="connsiteX48" fmla="*/ 1595120 w 2331739"/>
              <a:gd name="connsiteY48" fmla="*/ 640080 h 1447800"/>
              <a:gd name="connsiteX49" fmla="*/ 1640840 w 2331739"/>
              <a:gd name="connsiteY49" fmla="*/ 629920 h 1447800"/>
              <a:gd name="connsiteX50" fmla="*/ 1671320 w 2331739"/>
              <a:gd name="connsiteY50" fmla="*/ 619760 h 1447800"/>
              <a:gd name="connsiteX51" fmla="*/ 1686560 w 2331739"/>
              <a:gd name="connsiteY51" fmla="*/ 614680 h 1447800"/>
              <a:gd name="connsiteX52" fmla="*/ 1701800 w 2331739"/>
              <a:gd name="connsiteY52" fmla="*/ 609600 h 1447800"/>
              <a:gd name="connsiteX53" fmla="*/ 1727200 w 2331739"/>
              <a:gd name="connsiteY53" fmla="*/ 604520 h 1447800"/>
              <a:gd name="connsiteX54" fmla="*/ 1747520 w 2331739"/>
              <a:gd name="connsiteY54" fmla="*/ 599440 h 1447800"/>
              <a:gd name="connsiteX55" fmla="*/ 1762760 w 2331739"/>
              <a:gd name="connsiteY55" fmla="*/ 594360 h 1447800"/>
              <a:gd name="connsiteX56" fmla="*/ 1894840 w 2331739"/>
              <a:gd name="connsiteY56" fmla="*/ 589280 h 1447800"/>
              <a:gd name="connsiteX57" fmla="*/ 1945640 w 2331739"/>
              <a:gd name="connsiteY57" fmla="*/ 579120 h 1447800"/>
              <a:gd name="connsiteX58" fmla="*/ 1986280 w 2331739"/>
              <a:gd name="connsiteY58" fmla="*/ 568960 h 1447800"/>
              <a:gd name="connsiteX59" fmla="*/ 2021840 w 2331739"/>
              <a:gd name="connsiteY59" fmla="*/ 548640 h 1447800"/>
              <a:gd name="connsiteX60" fmla="*/ 2057400 w 2331739"/>
              <a:gd name="connsiteY60" fmla="*/ 538480 h 1447800"/>
              <a:gd name="connsiteX61" fmla="*/ 2072640 w 2331739"/>
              <a:gd name="connsiteY61" fmla="*/ 523240 h 1447800"/>
              <a:gd name="connsiteX62" fmla="*/ 2113280 w 2331739"/>
              <a:gd name="connsiteY62" fmla="*/ 513080 h 1447800"/>
              <a:gd name="connsiteX63" fmla="*/ 2143760 w 2331739"/>
              <a:gd name="connsiteY63" fmla="*/ 487680 h 1447800"/>
              <a:gd name="connsiteX64" fmla="*/ 2159000 w 2331739"/>
              <a:gd name="connsiteY64" fmla="*/ 482600 h 1447800"/>
              <a:gd name="connsiteX65" fmla="*/ 2169160 w 2331739"/>
              <a:gd name="connsiteY65" fmla="*/ 467360 h 1447800"/>
              <a:gd name="connsiteX66" fmla="*/ 2184400 w 2331739"/>
              <a:gd name="connsiteY66" fmla="*/ 457200 h 1447800"/>
              <a:gd name="connsiteX67" fmla="*/ 2204720 w 2331739"/>
              <a:gd name="connsiteY67" fmla="*/ 431800 h 1447800"/>
              <a:gd name="connsiteX68" fmla="*/ 2219960 w 2331739"/>
              <a:gd name="connsiteY68" fmla="*/ 396240 h 1447800"/>
              <a:gd name="connsiteX69" fmla="*/ 2235200 w 2331739"/>
              <a:gd name="connsiteY69" fmla="*/ 360680 h 1447800"/>
              <a:gd name="connsiteX70" fmla="*/ 2245360 w 2331739"/>
              <a:gd name="connsiteY70" fmla="*/ 314960 h 1447800"/>
              <a:gd name="connsiteX71" fmla="*/ 2255520 w 2331739"/>
              <a:gd name="connsiteY71" fmla="*/ 284480 h 1447800"/>
              <a:gd name="connsiteX72" fmla="*/ 2270760 w 2331739"/>
              <a:gd name="connsiteY72" fmla="*/ 238760 h 1447800"/>
              <a:gd name="connsiteX73" fmla="*/ 2275840 w 2331739"/>
              <a:gd name="connsiteY73" fmla="*/ 223520 h 1447800"/>
              <a:gd name="connsiteX74" fmla="*/ 2280920 w 2331739"/>
              <a:gd name="connsiteY74" fmla="*/ 182880 h 1447800"/>
              <a:gd name="connsiteX75" fmla="*/ 2286000 w 2331739"/>
              <a:gd name="connsiteY75" fmla="*/ 167640 h 1447800"/>
              <a:gd name="connsiteX76" fmla="*/ 2291080 w 2331739"/>
              <a:gd name="connsiteY76" fmla="*/ 127000 h 1447800"/>
              <a:gd name="connsiteX77" fmla="*/ 2301240 w 2331739"/>
              <a:gd name="connsiteY77" fmla="*/ 76200 h 1447800"/>
              <a:gd name="connsiteX78" fmla="*/ 2311400 w 2331739"/>
              <a:gd name="connsiteY78" fmla="*/ 60960 h 1447800"/>
              <a:gd name="connsiteX79" fmla="*/ 2321560 w 2331739"/>
              <a:gd name="connsiteY79" fmla="*/ 20320 h 1447800"/>
              <a:gd name="connsiteX80" fmla="*/ 2331720 w 2331739"/>
              <a:gd name="connsiteY80" fmla="*/ 0 h 1447800"/>
              <a:gd name="connsiteX81" fmla="*/ 2331720 w 2331739"/>
              <a:gd name="connsiteY8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30480 w 2331739"/>
              <a:gd name="connsiteY2" fmla="*/ 1402080 h 1447800"/>
              <a:gd name="connsiteX3" fmla="*/ 45720 w 2331739"/>
              <a:gd name="connsiteY3" fmla="*/ 1386840 h 1447800"/>
              <a:gd name="connsiteX4" fmla="*/ 50800 w 2331739"/>
              <a:gd name="connsiteY4" fmla="*/ 1371600 h 1447800"/>
              <a:gd name="connsiteX5" fmla="*/ 86360 w 2331739"/>
              <a:gd name="connsiteY5" fmla="*/ 1336040 h 1447800"/>
              <a:gd name="connsiteX6" fmla="*/ 106680 w 2331739"/>
              <a:gd name="connsiteY6" fmla="*/ 1320800 h 1447800"/>
              <a:gd name="connsiteX7" fmla="*/ 137160 w 2331739"/>
              <a:gd name="connsiteY7" fmla="*/ 1300480 h 1447800"/>
              <a:gd name="connsiteX8" fmla="*/ 142240 w 2331739"/>
              <a:gd name="connsiteY8" fmla="*/ 1285240 h 1447800"/>
              <a:gd name="connsiteX9" fmla="*/ 187960 w 2331739"/>
              <a:gd name="connsiteY9" fmla="*/ 1244600 h 1447800"/>
              <a:gd name="connsiteX10" fmla="*/ 198120 w 2331739"/>
              <a:gd name="connsiteY10" fmla="*/ 1229360 h 1447800"/>
              <a:gd name="connsiteX11" fmla="*/ 228600 w 2331739"/>
              <a:gd name="connsiteY11" fmla="*/ 1203960 h 1447800"/>
              <a:gd name="connsiteX12" fmla="*/ 279400 w 2331739"/>
              <a:gd name="connsiteY12" fmla="*/ 1143000 h 1447800"/>
              <a:gd name="connsiteX13" fmla="*/ 299720 w 2331739"/>
              <a:gd name="connsiteY13" fmla="*/ 1137920 h 1447800"/>
              <a:gd name="connsiteX14" fmla="*/ 314960 w 2331739"/>
              <a:gd name="connsiteY14" fmla="*/ 1127760 h 1447800"/>
              <a:gd name="connsiteX15" fmla="*/ 325120 w 2331739"/>
              <a:gd name="connsiteY15" fmla="*/ 1112520 h 1447800"/>
              <a:gd name="connsiteX16" fmla="*/ 340360 w 2331739"/>
              <a:gd name="connsiteY16" fmla="*/ 1107440 h 1447800"/>
              <a:gd name="connsiteX17" fmla="*/ 396240 w 2331739"/>
              <a:gd name="connsiteY17" fmla="*/ 1082040 h 1447800"/>
              <a:gd name="connsiteX18" fmla="*/ 436880 w 2331739"/>
              <a:gd name="connsiteY18" fmla="*/ 1071880 h 1447800"/>
              <a:gd name="connsiteX19" fmla="*/ 472440 w 2331739"/>
              <a:gd name="connsiteY19" fmla="*/ 1061720 h 1447800"/>
              <a:gd name="connsiteX20" fmla="*/ 508000 w 2331739"/>
              <a:gd name="connsiteY20" fmla="*/ 1051560 h 1447800"/>
              <a:gd name="connsiteX21" fmla="*/ 767080 w 2331739"/>
              <a:gd name="connsiteY21" fmla="*/ 1056640 h 1447800"/>
              <a:gd name="connsiteX22" fmla="*/ 797560 w 2331739"/>
              <a:gd name="connsiteY22" fmla="*/ 1076960 h 1447800"/>
              <a:gd name="connsiteX23" fmla="*/ 812800 w 2331739"/>
              <a:gd name="connsiteY23" fmla="*/ 1082040 h 1447800"/>
              <a:gd name="connsiteX24" fmla="*/ 833120 w 2331739"/>
              <a:gd name="connsiteY24" fmla="*/ 1097280 h 1447800"/>
              <a:gd name="connsiteX25" fmla="*/ 853440 w 2331739"/>
              <a:gd name="connsiteY25" fmla="*/ 1102360 h 1447800"/>
              <a:gd name="connsiteX26" fmla="*/ 1000760 w 2331739"/>
              <a:gd name="connsiteY26" fmla="*/ 1097280 h 1447800"/>
              <a:gd name="connsiteX27" fmla="*/ 1016000 w 2331739"/>
              <a:gd name="connsiteY27" fmla="*/ 1082040 h 1447800"/>
              <a:gd name="connsiteX28" fmla="*/ 1051560 w 2331739"/>
              <a:gd name="connsiteY28" fmla="*/ 1061720 h 1447800"/>
              <a:gd name="connsiteX29" fmla="*/ 1082040 w 2331739"/>
              <a:gd name="connsiteY29" fmla="*/ 1041400 h 1447800"/>
              <a:gd name="connsiteX30" fmla="*/ 1102360 w 2331739"/>
              <a:gd name="connsiteY30" fmla="*/ 1016000 h 1447800"/>
              <a:gd name="connsiteX31" fmla="*/ 1148080 w 2331739"/>
              <a:gd name="connsiteY31" fmla="*/ 980440 h 1447800"/>
              <a:gd name="connsiteX32" fmla="*/ 1178560 w 2331739"/>
              <a:gd name="connsiteY32" fmla="*/ 949960 h 1447800"/>
              <a:gd name="connsiteX33" fmla="*/ 1203960 w 2331739"/>
              <a:gd name="connsiteY33" fmla="*/ 924560 h 1447800"/>
              <a:gd name="connsiteX34" fmla="*/ 1229360 w 2331739"/>
              <a:gd name="connsiteY34" fmla="*/ 904240 h 1447800"/>
              <a:gd name="connsiteX35" fmla="*/ 1239520 w 2331739"/>
              <a:gd name="connsiteY35" fmla="*/ 889000 h 1447800"/>
              <a:gd name="connsiteX36" fmla="*/ 1270000 w 2331739"/>
              <a:gd name="connsiteY36" fmla="*/ 858520 h 1447800"/>
              <a:gd name="connsiteX37" fmla="*/ 1285240 w 2331739"/>
              <a:gd name="connsiteY37" fmla="*/ 843280 h 1447800"/>
              <a:gd name="connsiteX38" fmla="*/ 1305560 w 2331739"/>
              <a:gd name="connsiteY38" fmla="*/ 828040 h 1447800"/>
              <a:gd name="connsiteX39" fmla="*/ 1330960 w 2331739"/>
              <a:gd name="connsiteY39" fmla="*/ 807720 h 1447800"/>
              <a:gd name="connsiteX40" fmla="*/ 1381760 w 2331739"/>
              <a:gd name="connsiteY40" fmla="*/ 767080 h 1447800"/>
              <a:gd name="connsiteX41" fmla="*/ 1432560 w 2331739"/>
              <a:gd name="connsiteY41" fmla="*/ 731520 h 1447800"/>
              <a:gd name="connsiteX42" fmla="*/ 1468120 w 2331739"/>
              <a:gd name="connsiteY42" fmla="*/ 716280 h 1447800"/>
              <a:gd name="connsiteX43" fmla="*/ 1483360 w 2331739"/>
              <a:gd name="connsiteY43" fmla="*/ 706120 h 1447800"/>
              <a:gd name="connsiteX44" fmla="*/ 1498600 w 2331739"/>
              <a:gd name="connsiteY44" fmla="*/ 701040 h 1447800"/>
              <a:gd name="connsiteX45" fmla="*/ 1534160 w 2331739"/>
              <a:gd name="connsiteY45" fmla="*/ 675640 h 1447800"/>
              <a:gd name="connsiteX46" fmla="*/ 1579880 w 2331739"/>
              <a:gd name="connsiteY46" fmla="*/ 650240 h 1447800"/>
              <a:gd name="connsiteX47" fmla="*/ 1595120 w 2331739"/>
              <a:gd name="connsiteY47" fmla="*/ 640080 h 1447800"/>
              <a:gd name="connsiteX48" fmla="*/ 1640840 w 2331739"/>
              <a:gd name="connsiteY48" fmla="*/ 629920 h 1447800"/>
              <a:gd name="connsiteX49" fmla="*/ 1671320 w 2331739"/>
              <a:gd name="connsiteY49" fmla="*/ 619760 h 1447800"/>
              <a:gd name="connsiteX50" fmla="*/ 1686560 w 2331739"/>
              <a:gd name="connsiteY50" fmla="*/ 614680 h 1447800"/>
              <a:gd name="connsiteX51" fmla="*/ 1701800 w 2331739"/>
              <a:gd name="connsiteY51" fmla="*/ 609600 h 1447800"/>
              <a:gd name="connsiteX52" fmla="*/ 1727200 w 2331739"/>
              <a:gd name="connsiteY52" fmla="*/ 604520 h 1447800"/>
              <a:gd name="connsiteX53" fmla="*/ 1747520 w 2331739"/>
              <a:gd name="connsiteY53" fmla="*/ 599440 h 1447800"/>
              <a:gd name="connsiteX54" fmla="*/ 1762760 w 2331739"/>
              <a:gd name="connsiteY54" fmla="*/ 594360 h 1447800"/>
              <a:gd name="connsiteX55" fmla="*/ 1894840 w 2331739"/>
              <a:gd name="connsiteY55" fmla="*/ 589280 h 1447800"/>
              <a:gd name="connsiteX56" fmla="*/ 1945640 w 2331739"/>
              <a:gd name="connsiteY56" fmla="*/ 579120 h 1447800"/>
              <a:gd name="connsiteX57" fmla="*/ 1986280 w 2331739"/>
              <a:gd name="connsiteY57" fmla="*/ 568960 h 1447800"/>
              <a:gd name="connsiteX58" fmla="*/ 2021840 w 2331739"/>
              <a:gd name="connsiteY58" fmla="*/ 548640 h 1447800"/>
              <a:gd name="connsiteX59" fmla="*/ 2057400 w 2331739"/>
              <a:gd name="connsiteY59" fmla="*/ 538480 h 1447800"/>
              <a:gd name="connsiteX60" fmla="*/ 2072640 w 2331739"/>
              <a:gd name="connsiteY60" fmla="*/ 523240 h 1447800"/>
              <a:gd name="connsiteX61" fmla="*/ 2113280 w 2331739"/>
              <a:gd name="connsiteY61" fmla="*/ 513080 h 1447800"/>
              <a:gd name="connsiteX62" fmla="*/ 2143760 w 2331739"/>
              <a:gd name="connsiteY62" fmla="*/ 487680 h 1447800"/>
              <a:gd name="connsiteX63" fmla="*/ 2159000 w 2331739"/>
              <a:gd name="connsiteY63" fmla="*/ 482600 h 1447800"/>
              <a:gd name="connsiteX64" fmla="*/ 2169160 w 2331739"/>
              <a:gd name="connsiteY64" fmla="*/ 467360 h 1447800"/>
              <a:gd name="connsiteX65" fmla="*/ 2184400 w 2331739"/>
              <a:gd name="connsiteY65" fmla="*/ 457200 h 1447800"/>
              <a:gd name="connsiteX66" fmla="*/ 2204720 w 2331739"/>
              <a:gd name="connsiteY66" fmla="*/ 431800 h 1447800"/>
              <a:gd name="connsiteX67" fmla="*/ 2219960 w 2331739"/>
              <a:gd name="connsiteY67" fmla="*/ 396240 h 1447800"/>
              <a:gd name="connsiteX68" fmla="*/ 2235200 w 2331739"/>
              <a:gd name="connsiteY68" fmla="*/ 360680 h 1447800"/>
              <a:gd name="connsiteX69" fmla="*/ 2245360 w 2331739"/>
              <a:gd name="connsiteY69" fmla="*/ 314960 h 1447800"/>
              <a:gd name="connsiteX70" fmla="*/ 2255520 w 2331739"/>
              <a:gd name="connsiteY70" fmla="*/ 284480 h 1447800"/>
              <a:gd name="connsiteX71" fmla="*/ 2270760 w 2331739"/>
              <a:gd name="connsiteY71" fmla="*/ 238760 h 1447800"/>
              <a:gd name="connsiteX72" fmla="*/ 2275840 w 2331739"/>
              <a:gd name="connsiteY72" fmla="*/ 223520 h 1447800"/>
              <a:gd name="connsiteX73" fmla="*/ 2280920 w 2331739"/>
              <a:gd name="connsiteY73" fmla="*/ 182880 h 1447800"/>
              <a:gd name="connsiteX74" fmla="*/ 2286000 w 2331739"/>
              <a:gd name="connsiteY74" fmla="*/ 167640 h 1447800"/>
              <a:gd name="connsiteX75" fmla="*/ 2291080 w 2331739"/>
              <a:gd name="connsiteY75" fmla="*/ 127000 h 1447800"/>
              <a:gd name="connsiteX76" fmla="*/ 2301240 w 2331739"/>
              <a:gd name="connsiteY76" fmla="*/ 76200 h 1447800"/>
              <a:gd name="connsiteX77" fmla="*/ 2311400 w 2331739"/>
              <a:gd name="connsiteY77" fmla="*/ 60960 h 1447800"/>
              <a:gd name="connsiteX78" fmla="*/ 2321560 w 2331739"/>
              <a:gd name="connsiteY78" fmla="*/ 20320 h 1447800"/>
              <a:gd name="connsiteX79" fmla="*/ 2331720 w 2331739"/>
              <a:gd name="connsiteY79" fmla="*/ 0 h 1447800"/>
              <a:gd name="connsiteX80" fmla="*/ 2331720 w 2331739"/>
              <a:gd name="connsiteY8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30480 w 2331739"/>
              <a:gd name="connsiteY2" fmla="*/ 1402080 h 1447800"/>
              <a:gd name="connsiteX3" fmla="*/ 45720 w 2331739"/>
              <a:gd name="connsiteY3" fmla="*/ 1386840 h 1447800"/>
              <a:gd name="connsiteX4" fmla="*/ 50800 w 2331739"/>
              <a:gd name="connsiteY4" fmla="*/ 1371600 h 1447800"/>
              <a:gd name="connsiteX5" fmla="*/ 86360 w 2331739"/>
              <a:gd name="connsiteY5" fmla="*/ 1336040 h 1447800"/>
              <a:gd name="connsiteX6" fmla="*/ 106680 w 2331739"/>
              <a:gd name="connsiteY6" fmla="*/ 1320800 h 1447800"/>
              <a:gd name="connsiteX7" fmla="*/ 137160 w 2331739"/>
              <a:gd name="connsiteY7" fmla="*/ 1300480 h 1447800"/>
              <a:gd name="connsiteX8" fmla="*/ 142240 w 2331739"/>
              <a:gd name="connsiteY8" fmla="*/ 1285240 h 1447800"/>
              <a:gd name="connsiteX9" fmla="*/ 187960 w 2331739"/>
              <a:gd name="connsiteY9" fmla="*/ 1244600 h 1447800"/>
              <a:gd name="connsiteX10" fmla="*/ 198120 w 2331739"/>
              <a:gd name="connsiteY10" fmla="*/ 1229360 h 1447800"/>
              <a:gd name="connsiteX11" fmla="*/ 279400 w 2331739"/>
              <a:gd name="connsiteY11" fmla="*/ 1143000 h 1447800"/>
              <a:gd name="connsiteX12" fmla="*/ 299720 w 2331739"/>
              <a:gd name="connsiteY12" fmla="*/ 1137920 h 1447800"/>
              <a:gd name="connsiteX13" fmla="*/ 314960 w 2331739"/>
              <a:gd name="connsiteY13" fmla="*/ 1127760 h 1447800"/>
              <a:gd name="connsiteX14" fmla="*/ 325120 w 2331739"/>
              <a:gd name="connsiteY14" fmla="*/ 1112520 h 1447800"/>
              <a:gd name="connsiteX15" fmla="*/ 340360 w 2331739"/>
              <a:gd name="connsiteY15" fmla="*/ 1107440 h 1447800"/>
              <a:gd name="connsiteX16" fmla="*/ 396240 w 2331739"/>
              <a:gd name="connsiteY16" fmla="*/ 1082040 h 1447800"/>
              <a:gd name="connsiteX17" fmla="*/ 436880 w 2331739"/>
              <a:gd name="connsiteY17" fmla="*/ 1071880 h 1447800"/>
              <a:gd name="connsiteX18" fmla="*/ 472440 w 2331739"/>
              <a:gd name="connsiteY18" fmla="*/ 1061720 h 1447800"/>
              <a:gd name="connsiteX19" fmla="*/ 508000 w 2331739"/>
              <a:gd name="connsiteY19" fmla="*/ 1051560 h 1447800"/>
              <a:gd name="connsiteX20" fmla="*/ 767080 w 2331739"/>
              <a:gd name="connsiteY20" fmla="*/ 1056640 h 1447800"/>
              <a:gd name="connsiteX21" fmla="*/ 797560 w 2331739"/>
              <a:gd name="connsiteY21" fmla="*/ 1076960 h 1447800"/>
              <a:gd name="connsiteX22" fmla="*/ 812800 w 2331739"/>
              <a:gd name="connsiteY22" fmla="*/ 1082040 h 1447800"/>
              <a:gd name="connsiteX23" fmla="*/ 833120 w 2331739"/>
              <a:gd name="connsiteY23" fmla="*/ 1097280 h 1447800"/>
              <a:gd name="connsiteX24" fmla="*/ 853440 w 2331739"/>
              <a:gd name="connsiteY24" fmla="*/ 1102360 h 1447800"/>
              <a:gd name="connsiteX25" fmla="*/ 1000760 w 2331739"/>
              <a:gd name="connsiteY25" fmla="*/ 1097280 h 1447800"/>
              <a:gd name="connsiteX26" fmla="*/ 1016000 w 2331739"/>
              <a:gd name="connsiteY26" fmla="*/ 1082040 h 1447800"/>
              <a:gd name="connsiteX27" fmla="*/ 1051560 w 2331739"/>
              <a:gd name="connsiteY27" fmla="*/ 1061720 h 1447800"/>
              <a:gd name="connsiteX28" fmla="*/ 1082040 w 2331739"/>
              <a:gd name="connsiteY28" fmla="*/ 1041400 h 1447800"/>
              <a:gd name="connsiteX29" fmla="*/ 1102360 w 2331739"/>
              <a:gd name="connsiteY29" fmla="*/ 1016000 h 1447800"/>
              <a:gd name="connsiteX30" fmla="*/ 1148080 w 2331739"/>
              <a:gd name="connsiteY30" fmla="*/ 980440 h 1447800"/>
              <a:gd name="connsiteX31" fmla="*/ 1178560 w 2331739"/>
              <a:gd name="connsiteY31" fmla="*/ 949960 h 1447800"/>
              <a:gd name="connsiteX32" fmla="*/ 1203960 w 2331739"/>
              <a:gd name="connsiteY32" fmla="*/ 924560 h 1447800"/>
              <a:gd name="connsiteX33" fmla="*/ 1229360 w 2331739"/>
              <a:gd name="connsiteY33" fmla="*/ 904240 h 1447800"/>
              <a:gd name="connsiteX34" fmla="*/ 1239520 w 2331739"/>
              <a:gd name="connsiteY34" fmla="*/ 889000 h 1447800"/>
              <a:gd name="connsiteX35" fmla="*/ 1270000 w 2331739"/>
              <a:gd name="connsiteY35" fmla="*/ 858520 h 1447800"/>
              <a:gd name="connsiteX36" fmla="*/ 1285240 w 2331739"/>
              <a:gd name="connsiteY36" fmla="*/ 843280 h 1447800"/>
              <a:gd name="connsiteX37" fmla="*/ 1305560 w 2331739"/>
              <a:gd name="connsiteY37" fmla="*/ 828040 h 1447800"/>
              <a:gd name="connsiteX38" fmla="*/ 1330960 w 2331739"/>
              <a:gd name="connsiteY38" fmla="*/ 807720 h 1447800"/>
              <a:gd name="connsiteX39" fmla="*/ 1381760 w 2331739"/>
              <a:gd name="connsiteY39" fmla="*/ 767080 h 1447800"/>
              <a:gd name="connsiteX40" fmla="*/ 1432560 w 2331739"/>
              <a:gd name="connsiteY40" fmla="*/ 731520 h 1447800"/>
              <a:gd name="connsiteX41" fmla="*/ 1468120 w 2331739"/>
              <a:gd name="connsiteY41" fmla="*/ 716280 h 1447800"/>
              <a:gd name="connsiteX42" fmla="*/ 1483360 w 2331739"/>
              <a:gd name="connsiteY42" fmla="*/ 706120 h 1447800"/>
              <a:gd name="connsiteX43" fmla="*/ 1498600 w 2331739"/>
              <a:gd name="connsiteY43" fmla="*/ 701040 h 1447800"/>
              <a:gd name="connsiteX44" fmla="*/ 1534160 w 2331739"/>
              <a:gd name="connsiteY44" fmla="*/ 675640 h 1447800"/>
              <a:gd name="connsiteX45" fmla="*/ 1579880 w 2331739"/>
              <a:gd name="connsiteY45" fmla="*/ 650240 h 1447800"/>
              <a:gd name="connsiteX46" fmla="*/ 1595120 w 2331739"/>
              <a:gd name="connsiteY46" fmla="*/ 640080 h 1447800"/>
              <a:gd name="connsiteX47" fmla="*/ 1640840 w 2331739"/>
              <a:gd name="connsiteY47" fmla="*/ 629920 h 1447800"/>
              <a:gd name="connsiteX48" fmla="*/ 1671320 w 2331739"/>
              <a:gd name="connsiteY48" fmla="*/ 619760 h 1447800"/>
              <a:gd name="connsiteX49" fmla="*/ 1686560 w 2331739"/>
              <a:gd name="connsiteY49" fmla="*/ 614680 h 1447800"/>
              <a:gd name="connsiteX50" fmla="*/ 1701800 w 2331739"/>
              <a:gd name="connsiteY50" fmla="*/ 609600 h 1447800"/>
              <a:gd name="connsiteX51" fmla="*/ 1727200 w 2331739"/>
              <a:gd name="connsiteY51" fmla="*/ 604520 h 1447800"/>
              <a:gd name="connsiteX52" fmla="*/ 1747520 w 2331739"/>
              <a:gd name="connsiteY52" fmla="*/ 599440 h 1447800"/>
              <a:gd name="connsiteX53" fmla="*/ 1762760 w 2331739"/>
              <a:gd name="connsiteY53" fmla="*/ 594360 h 1447800"/>
              <a:gd name="connsiteX54" fmla="*/ 1894840 w 2331739"/>
              <a:gd name="connsiteY54" fmla="*/ 589280 h 1447800"/>
              <a:gd name="connsiteX55" fmla="*/ 1945640 w 2331739"/>
              <a:gd name="connsiteY55" fmla="*/ 579120 h 1447800"/>
              <a:gd name="connsiteX56" fmla="*/ 1986280 w 2331739"/>
              <a:gd name="connsiteY56" fmla="*/ 568960 h 1447800"/>
              <a:gd name="connsiteX57" fmla="*/ 2021840 w 2331739"/>
              <a:gd name="connsiteY57" fmla="*/ 548640 h 1447800"/>
              <a:gd name="connsiteX58" fmla="*/ 2057400 w 2331739"/>
              <a:gd name="connsiteY58" fmla="*/ 538480 h 1447800"/>
              <a:gd name="connsiteX59" fmla="*/ 2072640 w 2331739"/>
              <a:gd name="connsiteY59" fmla="*/ 523240 h 1447800"/>
              <a:gd name="connsiteX60" fmla="*/ 2113280 w 2331739"/>
              <a:gd name="connsiteY60" fmla="*/ 513080 h 1447800"/>
              <a:gd name="connsiteX61" fmla="*/ 2143760 w 2331739"/>
              <a:gd name="connsiteY61" fmla="*/ 487680 h 1447800"/>
              <a:gd name="connsiteX62" fmla="*/ 2159000 w 2331739"/>
              <a:gd name="connsiteY62" fmla="*/ 482600 h 1447800"/>
              <a:gd name="connsiteX63" fmla="*/ 2169160 w 2331739"/>
              <a:gd name="connsiteY63" fmla="*/ 467360 h 1447800"/>
              <a:gd name="connsiteX64" fmla="*/ 2184400 w 2331739"/>
              <a:gd name="connsiteY64" fmla="*/ 457200 h 1447800"/>
              <a:gd name="connsiteX65" fmla="*/ 2204720 w 2331739"/>
              <a:gd name="connsiteY65" fmla="*/ 431800 h 1447800"/>
              <a:gd name="connsiteX66" fmla="*/ 2219960 w 2331739"/>
              <a:gd name="connsiteY66" fmla="*/ 396240 h 1447800"/>
              <a:gd name="connsiteX67" fmla="*/ 2235200 w 2331739"/>
              <a:gd name="connsiteY67" fmla="*/ 360680 h 1447800"/>
              <a:gd name="connsiteX68" fmla="*/ 2245360 w 2331739"/>
              <a:gd name="connsiteY68" fmla="*/ 314960 h 1447800"/>
              <a:gd name="connsiteX69" fmla="*/ 2255520 w 2331739"/>
              <a:gd name="connsiteY69" fmla="*/ 284480 h 1447800"/>
              <a:gd name="connsiteX70" fmla="*/ 2270760 w 2331739"/>
              <a:gd name="connsiteY70" fmla="*/ 238760 h 1447800"/>
              <a:gd name="connsiteX71" fmla="*/ 2275840 w 2331739"/>
              <a:gd name="connsiteY71" fmla="*/ 223520 h 1447800"/>
              <a:gd name="connsiteX72" fmla="*/ 2280920 w 2331739"/>
              <a:gd name="connsiteY72" fmla="*/ 182880 h 1447800"/>
              <a:gd name="connsiteX73" fmla="*/ 2286000 w 2331739"/>
              <a:gd name="connsiteY73" fmla="*/ 167640 h 1447800"/>
              <a:gd name="connsiteX74" fmla="*/ 2291080 w 2331739"/>
              <a:gd name="connsiteY74" fmla="*/ 127000 h 1447800"/>
              <a:gd name="connsiteX75" fmla="*/ 2301240 w 2331739"/>
              <a:gd name="connsiteY75" fmla="*/ 76200 h 1447800"/>
              <a:gd name="connsiteX76" fmla="*/ 2311400 w 2331739"/>
              <a:gd name="connsiteY76" fmla="*/ 60960 h 1447800"/>
              <a:gd name="connsiteX77" fmla="*/ 2321560 w 2331739"/>
              <a:gd name="connsiteY77" fmla="*/ 20320 h 1447800"/>
              <a:gd name="connsiteX78" fmla="*/ 2331720 w 2331739"/>
              <a:gd name="connsiteY78" fmla="*/ 0 h 1447800"/>
              <a:gd name="connsiteX79" fmla="*/ 2331720 w 2331739"/>
              <a:gd name="connsiteY79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30480 w 2331739"/>
              <a:gd name="connsiteY2" fmla="*/ 1402080 h 1447800"/>
              <a:gd name="connsiteX3" fmla="*/ 45720 w 2331739"/>
              <a:gd name="connsiteY3" fmla="*/ 1386840 h 1447800"/>
              <a:gd name="connsiteX4" fmla="*/ 50800 w 2331739"/>
              <a:gd name="connsiteY4" fmla="*/ 1371600 h 1447800"/>
              <a:gd name="connsiteX5" fmla="*/ 86360 w 2331739"/>
              <a:gd name="connsiteY5" fmla="*/ 1336040 h 1447800"/>
              <a:gd name="connsiteX6" fmla="*/ 106680 w 2331739"/>
              <a:gd name="connsiteY6" fmla="*/ 1320800 h 1447800"/>
              <a:gd name="connsiteX7" fmla="*/ 137160 w 2331739"/>
              <a:gd name="connsiteY7" fmla="*/ 1300480 h 1447800"/>
              <a:gd name="connsiteX8" fmla="*/ 187960 w 2331739"/>
              <a:gd name="connsiteY8" fmla="*/ 1244600 h 1447800"/>
              <a:gd name="connsiteX9" fmla="*/ 198120 w 2331739"/>
              <a:gd name="connsiteY9" fmla="*/ 1229360 h 1447800"/>
              <a:gd name="connsiteX10" fmla="*/ 279400 w 2331739"/>
              <a:gd name="connsiteY10" fmla="*/ 1143000 h 1447800"/>
              <a:gd name="connsiteX11" fmla="*/ 299720 w 2331739"/>
              <a:gd name="connsiteY11" fmla="*/ 1137920 h 1447800"/>
              <a:gd name="connsiteX12" fmla="*/ 314960 w 2331739"/>
              <a:gd name="connsiteY12" fmla="*/ 1127760 h 1447800"/>
              <a:gd name="connsiteX13" fmla="*/ 325120 w 2331739"/>
              <a:gd name="connsiteY13" fmla="*/ 1112520 h 1447800"/>
              <a:gd name="connsiteX14" fmla="*/ 340360 w 2331739"/>
              <a:gd name="connsiteY14" fmla="*/ 1107440 h 1447800"/>
              <a:gd name="connsiteX15" fmla="*/ 396240 w 2331739"/>
              <a:gd name="connsiteY15" fmla="*/ 1082040 h 1447800"/>
              <a:gd name="connsiteX16" fmla="*/ 436880 w 2331739"/>
              <a:gd name="connsiteY16" fmla="*/ 1071880 h 1447800"/>
              <a:gd name="connsiteX17" fmla="*/ 472440 w 2331739"/>
              <a:gd name="connsiteY17" fmla="*/ 1061720 h 1447800"/>
              <a:gd name="connsiteX18" fmla="*/ 508000 w 2331739"/>
              <a:gd name="connsiteY18" fmla="*/ 1051560 h 1447800"/>
              <a:gd name="connsiteX19" fmla="*/ 767080 w 2331739"/>
              <a:gd name="connsiteY19" fmla="*/ 1056640 h 1447800"/>
              <a:gd name="connsiteX20" fmla="*/ 797560 w 2331739"/>
              <a:gd name="connsiteY20" fmla="*/ 1076960 h 1447800"/>
              <a:gd name="connsiteX21" fmla="*/ 812800 w 2331739"/>
              <a:gd name="connsiteY21" fmla="*/ 1082040 h 1447800"/>
              <a:gd name="connsiteX22" fmla="*/ 833120 w 2331739"/>
              <a:gd name="connsiteY22" fmla="*/ 1097280 h 1447800"/>
              <a:gd name="connsiteX23" fmla="*/ 853440 w 2331739"/>
              <a:gd name="connsiteY23" fmla="*/ 1102360 h 1447800"/>
              <a:gd name="connsiteX24" fmla="*/ 1000760 w 2331739"/>
              <a:gd name="connsiteY24" fmla="*/ 1097280 h 1447800"/>
              <a:gd name="connsiteX25" fmla="*/ 1016000 w 2331739"/>
              <a:gd name="connsiteY25" fmla="*/ 1082040 h 1447800"/>
              <a:gd name="connsiteX26" fmla="*/ 1051560 w 2331739"/>
              <a:gd name="connsiteY26" fmla="*/ 1061720 h 1447800"/>
              <a:gd name="connsiteX27" fmla="*/ 1082040 w 2331739"/>
              <a:gd name="connsiteY27" fmla="*/ 1041400 h 1447800"/>
              <a:gd name="connsiteX28" fmla="*/ 1102360 w 2331739"/>
              <a:gd name="connsiteY28" fmla="*/ 1016000 h 1447800"/>
              <a:gd name="connsiteX29" fmla="*/ 1148080 w 2331739"/>
              <a:gd name="connsiteY29" fmla="*/ 980440 h 1447800"/>
              <a:gd name="connsiteX30" fmla="*/ 1178560 w 2331739"/>
              <a:gd name="connsiteY30" fmla="*/ 949960 h 1447800"/>
              <a:gd name="connsiteX31" fmla="*/ 1203960 w 2331739"/>
              <a:gd name="connsiteY31" fmla="*/ 924560 h 1447800"/>
              <a:gd name="connsiteX32" fmla="*/ 1229360 w 2331739"/>
              <a:gd name="connsiteY32" fmla="*/ 904240 h 1447800"/>
              <a:gd name="connsiteX33" fmla="*/ 1239520 w 2331739"/>
              <a:gd name="connsiteY33" fmla="*/ 889000 h 1447800"/>
              <a:gd name="connsiteX34" fmla="*/ 1270000 w 2331739"/>
              <a:gd name="connsiteY34" fmla="*/ 858520 h 1447800"/>
              <a:gd name="connsiteX35" fmla="*/ 1285240 w 2331739"/>
              <a:gd name="connsiteY35" fmla="*/ 843280 h 1447800"/>
              <a:gd name="connsiteX36" fmla="*/ 1305560 w 2331739"/>
              <a:gd name="connsiteY36" fmla="*/ 828040 h 1447800"/>
              <a:gd name="connsiteX37" fmla="*/ 1330960 w 2331739"/>
              <a:gd name="connsiteY37" fmla="*/ 807720 h 1447800"/>
              <a:gd name="connsiteX38" fmla="*/ 1381760 w 2331739"/>
              <a:gd name="connsiteY38" fmla="*/ 767080 h 1447800"/>
              <a:gd name="connsiteX39" fmla="*/ 1432560 w 2331739"/>
              <a:gd name="connsiteY39" fmla="*/ 731520 h 1447800"/>
              <a:gd name="connsiteX40" fmla="*/ 1468120 w 2331739"/>
              <a:gd name="connsiteY40" fmla="*/ 716280 h 1447800"/>
              <a:gd name="connsiteX41" fmla="*/ 1483360 w 2331739"/>
              <a:gd name="connsiteY41" fmla="*/ 706120 h 1447800"/>
              <a:gd name="connsiteX42" fmla="*/ 1498600 w 2331739"/>
              <a:gd name="connsiteY42" fmla="*/ 701040 h 1447800"/>
              <a:gd name="connsiteX43" fmla="*/ 1534160 w 2331739"/>
              <a:gd name="connsiteY43" fmla="*/ 675640 h 1447800"/>
              <a:gd name="connsiteX44" fmla="*/ 1579880 w 2331739"/>
              <a:gd name="connsiteY44" fmla="*/ 650240 h 1447800"/>
              <a:gd name="connsiteX45" fmla="*/ 1595120 w 2331739"/>
              <a:gd name="connsiteY45" fmla="*/ 640080 h 1447800"/>
              <a:gd name="connsiteX46" fmla="*/ 1640840 w 2331739"/>
              <a:gd name="connsiteY46" fmla="*/ 629920 h 1447800"/>
              <a:gd name="connsiteX47" fmla="*/ 1671320 w 2331739"/>
              <a:gd name="connsiteY47" fmla="*/ 619760 h 1447800"/>
              <a:gd name="connsiteX48" fmla="*/ 1686560 w 2331739"/>
              <a:gd name="connsiteY48" fmla="*/ 614680 h 1447800"/>
              <a:gd name="connsiteX49" fmla="*/ 1701800 w 2331739"/>
              <a:gd name="connsiteY49" fmla="*/ 609600 h 1447800"/>
              <a:gd name="connsiteX50" fmla="*/ 1727200 w 2331739"/>
              <a:gd name="connsiteY50" fmla="*/ 604520 h 1447800"/>
              <a:gd name="connsiteX51" fmla="*/ 1747520 w 2331739"/>
              <a:gd name="connsiteY51" fmla="*/ 599440 h 1447800"/>
              <a:gd name="connsiteX52" fmla="*/ 1762760 w 2331739"/>
              <a:gd name="connsiteY52" fmla="*/ 594360 h 1447800"/>
              <a:gd name="connsiteX53" fmla="*/ 1894840 w 2331739"/>
              <a:gd name="connsiteY53" fmla="*/ 589280 h 1447800"/>
              <a:gd name="connsiteX54" fmla="*/ 1945640 w 2331739"/>
              <a:gd name="connsiteY54" fmla="*/ 579120 h 1447800"/>
              <a:gd name="connsiteX55" fmla="*/ 1986280 w 2331739"/>
              <a:gd name="connsiteY55" fmla="*/ 568960 h 1447800"/>
              <a:gd name="connsiteX56" fmla="*/ 2021840 w 2331739"/>
              <a:gd name="connsiteY56" fmla="*/ 548640 h 1447800"/>
              <a:gd name="connsiteX57" fmla="*/ 2057400 w 2331739"/>
              <a:gd name="connsiteY57" fmla="*/ 538480 h 1447800"/>
              <a:gd name="connsiteX58" fmla="*/ 2072640 w 2331739"/>
              <a:gd name="connsiteY58" fmla="*/ 523240 h 1447800"/>
              <a:gd name="connsiteX59" fmla="*/ 2113280 w 2331739"/>
              <a:gd name="connsiteY59" fmla="*/ 513080 h 1447800"/>
              <a:gd name="connsiteX60" fmla="*/ 2143760 w 2331739"/>
              <a:gd name="connsiteY60" fmla="*/ 487680 h 1447800"/>
              <a:gd name="connsiteX61" fmla="*/ 2159000 w 2331739"/>
              <a:gd name="connsiteY61" fmla="*/ 482600 h 1447800"/>
              <a:gd name="connsiteX62" fmla="*/ 2169160 w 2331739"/>
              <a:gd name="connsiteY62" fmla="*/ 467360 h 1447800"/>
              <a:gd name="connsiteX63" fmla="*/ 2184400 w 2331739"/>
              <a:gd name="connsiteY63" fmla="*/ 457200 h 1447800"/>
              <a:gd name="connsiteX64" fmla="*/ 2204720 w 2331739"/>
              <a:gd name="connsiteY64" fmla="*/ 431800 h 1447800"/>
              <a:gd name="connsiteX65" fmla="*/ 2219960 w 2331739"/>
              <a:gd name="connsiteY65" fmla="*/ 396240 h 1447800"/>
              <a:gd name="connsiteX66" fmla="*/ 2235200 w 2331739"/>
              <a:gd name="connsiteY66" fmla="*/ 360680 h 1447800"/>
              <a:gd name="connsiteX67" fmla="*/ 2245360 w 2331739"/>
              <a:gd name="connsiteY67" fmla="*/ 314960 h 1447800"/>
              <a:gd name="connsiteX68" fmla="*/ 2255520 w 2331739"/>
              <a:gd name="connsiteY68" fmla="*/ 284480 h 1447800"/>
              <a:gd name="connsiteX69" fmla="*/ 2270760 w 2331739"/>
              <a:gd name="connsiteY69" fmla="*/ 238760 h 1447800"/>
              <a:gd name="connsiteX70" fmla="*/ 2275840 w 2331739"/>
              <a:gd name="connsiteY70" fmla="*/ 223520 h 1447800"/>
              <a:gd name="connsiteX71" fmla="*/ 2280920 w 2331739"/>
              <a:gd name="connsiteY71" fmla="*/ 182880 h 1447800"/>
              <a:gd name="connsiteX72" fmla="*/ 2286000 w 2331739"/>
              <a:gd name="connsiteY72" fmla="*/ 167640 h 1447800"/>
              <a:gd name="connsiteX73" fmla="*/ 2291080 w 2331739"/>
              <a:gd name="connsiteY73" fmla="*/ 127000 h 1447800"/>
              <a:gd name="connsiteX74" fmla="*/ 2301240 w 2331739"/>
              <a:gd name="connsiteY74" fmla="*/ 76200 h 1447800"/>
              <a:gd name="connsiteX75" fmla="*/ 2311400 w 2331739"/>
              <a:gd name="connsiteY75" fmla="*/ 60960 h 1447800"/>
              <a:gd name="connsiteX76" fmla="*/ 2321560 w 2331739"/>
              <a:gd name="connsiteY76" fmla="*/ 20320 h 1447800"/>
              <a:gd name="connsiteX77" fmla="*/ 2331720 w 2331739"/>
              <a:gd name="connsiteY77" fmla="*/ 0 h 1447800"/>
              <a:gd name="connsiteX78" fmla="*/ 2331720 w 2331739"/>
              <a:gd name="connsiteY78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30480 w 2331739"/>
              <a:gd name="connsiteY2" fmla="*/ 1402080 h 1447800"/>
              <a:gd name="connsiteX3" fmla="*/ 45720 w 2331739"/>
              <a:gd name="connsiteY3" fmla="*/ 1386840 h 1447800"/>
              <a:gd name="connsiteX4" fmla="*/ 50800 w 2331739"/>
              <a:gd name="connsiteY4" fmla="*/ 1371600 h 1447800"/>
              <a:gd name="connsiteX5" fmla="*/ 86360 w 2331739"/>
              <a:gd name="connsiteY5" fmla="*/ 1336040 h 1447800"/>
              <a:gd name="connsiteX6" fmla="*/ 106680 w 2331739"/>
              <a:gd name="connsiteY6" fmla="*/ 1320800 h 1447800"/>
              <a:gd name="connsiteX7" fmla="*/ 137160 w 2331739"/>
              <a:gd name="connsiteY7" fmla="*/ 1300480 h 1447800"/>
              <a:gd name="connsiteX8" fmla="*/ 187960 w 2331739"/>
              <a:gd name="connsiteY8" fmla="*/ 1244600 h 1447800"/>
              <a:gd name="connsiteX9" fmla="*/ 198120 w 2331739"/>
              <a:gd name="connsiteY9" fmla="*/ 1229360 h 1447800"/>
              <a:gd name="connsiteX10" fmla="*/ 279400 w 2331739"/>
              <a:gd name="connsiteY10" fmla="*/ 1143000 h 1447800"/>
              <a:gd name="connsiteX11" fmla="*/ 299720 w 2331739"/>
              <a:gd name="connsiteY11" fmla="*/ 1137920 h 1447800"/>
              <a:gd name="connsiteX12" fmla="*/ 314960 w 2331739"/>
              <a:gd name="connsiteY12" fmla="*/ 1127760 h 1447800"/>
              <a:gd name="connsiteX13" fmla="*/ 325120 w 2331739"/>
              <a:gd name="connsiteY13" fmla="*/ 1112520 h 1447800"/>
              <a:gd name="connsiteX14" fmla="*/ 340360 w 2331739"/>
              <a:gd name="connsiteY14" fmla="*/ 1107440 h 1447800"/>
              <a:gd name="connsiteX15" fmla="*/ 396240 w 2331739"/>
              <a:gd name="connsiteY15" fmla="*/ 1082040 h 1447800"/>
              <a:gd name="connsiteX16" fmla="*/ 436880 w 2331739"/>
              <a:gd name="connsiteY16" fmla="*/ 1071880 h 1447800"/>
              <a:gd name="connsiteX17" fmla="*/ 472440 w 2331739"/>
              <a:gd name="connsiteY17" fmla="*/ 1061720 h 1447800"/>
              <a:gd name="connsiteX18" fmla="*/ 508000 w 2331739"/>
              <a:gd name="connsiteY18" fmla="*/ 1051560 h 1447800"/>
              <a:gd name="connsiteX19" fmla="*/ 767080 w 2331739"/>
              <a:gd name="connsiteY19" fmla="*/ 1056640 h 1447800"/>
              <a:gd name="connsiteX20" fmla="*/ 797560 w 2331739"/>
              <a:gd name="connsiteY20" fmla="*/ 1076960 h 1447800"/>
              <a:gd name="connsiteX21" fmla="*/ 812800 w 2331739"/>
              <a:gd name="connsiteY21" fmla="*/ 1082040 h 1447800"/>
              <a:gd name="connsiteX22" fmla="*/ 833120 w 2331739"/>
              <a:gd name="connsiteY22" fmla="*/ 1097280 h 1447800"/>
              <a:gd name="connsiteX23" fmla="*/ 853440 w 2331739"/>
              <a:gd name="connsiteY23" fmla="*/ 1102360 h 1447800"/>
              <a:gd name="connsiteX24" fmla="*/ 1000760 w 2331739"/>
              <a:gd name="connsiteY24" fmla="*/ 1097280 h 1447800"/>
              <a:gd name="connsiteX25" fmla="*/ 1016000 w 2331739"/>
              <a:gd name="connsiteY25" fmla="*/ 1082040 h 1447800"/>
              <a:gd name="connsiteX26" fmla="*/ 1051560 w 2331739"/>
              <a:gd name="connsiteY26" fmla="*/ 1061720 h 1447800"/>
              <a:gd name="connsiteX27" fmla="*/ 1082040 w 2331739"/>
              <a:gd name="connsiteY27" fmla="*/ 1041400 h 1447800"/>
              <a:gd name="connsiteX28" fmla="*/ 1102360 w 2331739"/>
              <a:gd name="connsiteY28" fmla="*/ 1016000 h 1447800"/>
              <a:gd name="connsiteX29" fmla="*/ 1148080 w 2331739"/>
              <a:gd name="connsiteY29" fmla="*/ 980440 h 1447800"/>
              <a:gd name="connsiteX30" fmla="*/ 1178560 w 2331739"/>
              <a:gd name="connsiteY30" fmla="*/ 949960 h 1447800"/>
              <a:gd name="connsiteX31" fmla="*/ 1203960 w 2331739"/>
              <a:gd name="connsiteY31" fmla="*/ 924560 h 1447800"/>
              <a:gd name="connsiteX32" fmla="*/ 1229360 w 2331739"/>
              <a:gd name="connsiteY32" fmla="*/ 904240 h 1447800"/>
              <a:gd name="connsiteX33" fmla="*/ 1239520 w 2331739"/>
              <a:gd name="connsiteY33" fmla="*/ 889000 h 1447800"/>
              <a:gd name="connsiteX34" fmla="*/ 1270000 w 2331739"/>
              <a:gd name="connsiteY34" fmla="*/ 858520 h 1447800"/>
              <a:gd name="connsiteX35" fmla="*/ 1285240 w 2331739"/>
              <a:gd name="connsiteY35" fmla="*/ 843280 h 1447800"/>
              <a:gd name="connsiteX36" fmla="*/ 1305560 w 2331739"/>
              <a:gd name="connsiteY36" fmla="*/ 828040 h 1447800"/>
              <a:gd name="connsiteX37" fmla="*/ 1330960 w 2331739"/>
              <a:gd name="connsiteY37" fmla="*/ 807720 h 1447800"/>
              <a:gd name="connsiteX38" fmla="*/ 1381760 w 2331739"/>
              <a:gd name="connsiteY38" fmla="*/ 767080 h 1447800"/>
              <a:gd name="connsiteX39" fmla="*/ 1432560 w 2331739"/>
              <a:gd name="connsiteY39" fmla="*/ 731520 h 1447800"/>
              <a:gd name="connsiteX40" fmla="*/ 1468120 w 2331739"/>
              <a:gd name="connsiteY40" fmla="*/ 716280 h 1447800"/>
              <a:gd name="connsiteX41" fmla="*/ 1483360 w 2331739"/>
              <a:gd name="connsiteY41" fmla="*/ 706120 h 1447800"/>
              <a:gd name="connsiteX42" fmla="*/ 1498600 w 2331739"/>
              <a:gd name="connsiteY42" fmla="*/ 701040 h 1447800"/>
              <a:gd name="connsiteX43" fmla="*/ 1534160 w 2331739"/>
              <a:gd name="connsiteY43" fmla="*/ 675640 h 1447800"/>
              <a:gd name="connsiteX44" fmla="*/ 1579880 w 2331739"/>
              <a:gd name="connsiteY44" fmla="*/ 650240 h 1447800"/>
              <a:gd name="connsiteX45" fmla="*/ 1595120 w 2331739"/>
              <a:gd name="connsiteY45" fmla="*/ 640080 h 1447800"/>
              <a:gd name="connsiteX46" fmla="*/ 1640840 w 2331739"/>
              <a:gd name="connsiteY46" fmla="*/ 629920 h 1447800"/>
              <a:gd name="connsiteX47" fmla="*/ 1671320 w 2331739"/>
              <a:gd name="connsiteY47" fmla="*/ 619760 h 1447800"/>
              <a:gd name="connsiteX48" fmla="*/ 1686560 w 2331739"/>
              <a:gd name="connsiteY48" fmla="*/ 614680 h 1447800"/>
              <a:gd name="connsiteX49" fmla="*/ 1701800 w 2331739"/>
              <a:gd name="connsiteY49" fmla="*/ 609600 h 1447800"/>
              <a:gd name="connsiteX50" fmla="*/ 1727200 w 2331739"/>
              <a:gd name="connsiteY50" fmla="*/ 604520 h 1447800"/>
              <a:gd name="connsiteX51" fmla="*/ 1747520 w 2331739"/>
              <a:gd name="connsiteY51" fmla="*/ 599440 h 1447800"/>
              <a:gd name="connsiteX52" fmla="*/ 1762760 w 2331739"/>
              <a:gd name="connsiteY52" fmla="*/ 594360 h 1447800"/>
              <a:gd name="connsiteX53" fmla="*/ 1894840 w 2331739"/>
              <a:gd name="connsiteY53" fmla="*/ 589280 h 1447800"/>
              <a:gd name="connsiteX54" fmla="*/ 1945640 w 2331739"/>
              <a:gd name="connsiteY54" fmla="*/ 579120 h 1447800"/>
              <a:gd name="connsiteX55" fmla="*/ 1986280 w 2331739"/>
              <a:gd name="connsiteY55" fmla="*/ 568960 h 1447800"/>
              <a:gd name="connsiteX56" fmla="*/ 2021840 w 2331739"/>
              <a:gd name="connsiteY56" fmla="*/ 548640 h 1447800"/>
              <a:gd name="connsiteX57" fmla="*/ 2057400 w 2331739"/>
              <a:gd name="connsiteY57" fmla="*/ 538480 h 1447800"/>
              <a:gd name="connsiteX58" fmla="*/ 2072640 w 2331739"/>
              <a:gd name="connsiteY58" fmla="*/ 523240 h 1447800"/>
              <a:gd name="connsiteX59" fmla="*/ 2113280 w 2331739"/>
              <a:gd name="connsiteY59" fmla="*/ 513080 h 1447800"/>
              <a:gd name="connsiteX60" fmla="*/ 2143760 w 2331739"/>
              <a:gd name="connsiteY60" fmla="*/ 487680 h 1447800"/>
              <a:gd name="connsiteX61" fmla="*/ 2159000 w 2331739"/>
              <a:gd name="connsiteY61" fmla="*/ 482600 h 1447800"/>
              <a:gd name="connsiteX62" fmla="*/ 2169160 w 2331739"/>
              <a:gd name="connsiteY62" fmla="*/ 467360 h 1447800"/>
              <a:gd name="connsiteX63" fmla="*/ 2184400 w 2331739"/>
              <a:gd name="connsiteY63" fmla="*/ 457200 h 1447800"/>
              <a:gd name="connsiteX64" fmla="*/ 2204720 w 2331739"/>
              <a:gd name="connsiteY64" fmla="*/ 431800 h 1447800"/>
              <a:gd name="connsiteX65" fmla="*/ 2219960 w 2331739"/>
              <a:gd name="connsiteY65" fmla="*/ 396240 h 1447800"/>
              <a:gd name="connsiteX66" fmla="*/ 2235200 w 2331739"/>
              <a:gd name="connsiteY66" fmla="*/ 360680 h 1447800"/>
              <a:gd name="connsiteX67" fmla="*/ 2245360 w 2331739"/>
              <a:gd name="connsiteY67" fmla="*/ 314960 h 1447800"/>
              <a:gd name="connsiteX68" fmla="*/ 2255520 w 2331739"/>
              <a:gd name="connsiteY68" fmla="*/ 284480 h 1447800"/>
              <a:gd name="connsiteX69" fmla="*/ 2270760 w 2331739"/>
              <a:gd name="connsiteY69" fmla="*/ 238760 h 1447800"/>
              <a:gd name="connsiteX70" fmla="*/ 2275840 w 2331739"/>
              <a:gd name="connsiteY70" fmla="*/ 223520 h 1447800"/>
              <a:gd name="connsiteX71" fmla="*/ 2280920 w 2331739"/>
              <a:gd name="connsiteY71" fmla="*/ 182880 h 1447800"/>
              <a:gd name="connsiteX72" fmla="*/ 2286000 w 2331739"/>
              <a:gd name="connsiteY72" fmla="*/ 167640 h 1447800"/>
              <a:gd name="connsiteX73" fmla="*/ 2291080 w 2331739"/>
              <a:gd name="connsiteY73" fmla="*/ 127000 h 1447800"/>
              <a:gd name="connsiteX74" fmla="*/ 2301240 w 2331739"/>
              <a:gd name="connsiteY74" fmla="*/ 76200 h 1447800"/>
              <a:gd name="connsiteX75" fmla="*/ 2311400 w 2331739"/>
              <a:gd name="connsiteY75" fmla="*/ 60960 h 1447800"/>
              <a:gd name="connsiteX76" fmla="*/ 2321560 w 2331739"/>
              <a:gd name="connsiteY76" fmla="*/ 20320 h 1447800"/>
              <a:gd name="connsiteX77" fmla="*/ 2331720 w 2331739"/>
              <a:gd name="connsiteY77" fmla="*/ 0 h 1447800"/>
              <a:gd name="connsiteX78" fmla="*/ 2331720 w 2331739"/>
              <a:gd name="connsiteY78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30480 w 2331739"/>
              <a:gd name="connsiteY2" fmla="*/ 1402080 h 1447800"/>
              <a:gd name="connsiteX3" fmla="*/ 50800 w 2331739"/>
              <a:gd name="connsiteY3" fmla="*/ 1371600 h 1447800"/>
              <a:gd name="connsiteX4" fmla="*/ 86360 w 2331739"/>
              <a:gd name="connsiteY4" fmla="*/ 1336040 h 1447800"/>
              <a:gd name="connsiteX5" fmla="*/ 106680 w 2331739"/>
              <a:gd name="connsiteY5" fmla="*/ 1320800 h 1447800"/>
              <a:gd name="connsiteX6" fmla="*/ 137160 w 2331739"/>
              <a:gd name="connsiteY6" fmla="*/ 1300480 h 1447800"/>
              <a:gd name="connsiteX7" fmla="*/ 187960 w 2331739"/>
              <a:gd name="connsiteY7" fmla="*/ 1244600 h 1447800"/>
              <a:gd name="connsiteX8" fmla="*/ 198120 w 2331739"/>
              <a:gd name="connsiteY8" fmla="*/ 1229360 h 1447800"/>
              <a:gd name="connsiteX9" fmla="*/ 279400 w 2331739"/>
              <a:gd name="connsiteY9" fmla="*/ 1143000 h 1447800"/>
              <a:gd name="connsiteX10" fmla="*/ 299720 w 2331739"/>
              <a:gd name="connsiteY10" fmla="*/ 1137920 h 1447800"/>
              <a:gd name="connsiteX11" fmla="*/ 314960 w 2331739"/>
              <a:gd name="connsiteY11" fmla="*/ 1127760 h 1447800"/>
              <a:gd name="connsiteX12" fmla="*/ 325120 w 2331739"/>
              <a:gd name="connsiteY12" fmla="*/ 1112520 h 1447800"/>
              <a:gd name="connsiteX13" fmla="*/ 340360 w 2331739"/>
              <a:gd name="connsiteY13" fmla="*/ 1107440 h 1447800"/>
              <a:gd name="connsiteX14" fmla="*/ 396240 w 2331739"/>
              <a:gd name="connsiteY14" fmla="*/ 1082040 h 1447800"/>
              <a:gd name="connsiteX15" fmla="*/ 436880 w 2331739"/>
              <a:gd name="connsiteY15" fmla="*/ 1071880 h 1447800"/>
              <a:gd name="connsiteX16" fmla="*/ 472440 w 2331739"/>
              <a:gd name="connsiteY16" fmla="*/ 1061720 h 1447800"/>
              <a:gd name="connsiteX17" fmla="*/ 508000 w 2331739"/>
              <a:gd name="connsiteY17" fmla="*/ 1051560 h 1447800"/>
              <a:gd name="connsiteX18" fmla="*/ 767080 w 2331739"/>
              <a:gd name="connsiteY18" fmla="*/ 1056640 h 1447800"/>
              <a:gd name="connsiteX19" fmla="*/ 797560 w 2331739"/>
              <a:gd name="connsiteY19" fmla="*/ 1076960 h 1447800"/>
              <a:gd name="connsiteX20" fmla="*/ 812800 w 2331739"/>
              <a:gd name="connsiteY20" fmla="*/ 1082040 h 1447800"/>
              <a:gd name="connsiteX21" fmla="*/ 833120 w 2331739"/>
              <a:gd name="connsiteY21" fmla="*/ 1097280 h 1447800"/>
              <a:gd name="connsiteX22" fmla="*/ 853440 w 2331739"/>
              <a:gd name="connsiteY22" fmla="*/ 1102360 h 1447800"/>
              <a:gd name="connsiteX23" fmla="*/ 1000760 w 2331739"/>
              <a:gd name="connsiteY23" fmla="*/ 1097280 h 1447800"/>
              <a:gd name="connsiteX24" fmla="*/ 1016000 w 2331739"/>
              <a:gd name="connsiteY24" fmla="*/ 1082040 h 1447800"/>
              <a:gd name="connsiteX25" fmla="*/ 1051560 w 2331739"/>
              <a:gd name="connsiteY25" fmla="*/ 1061720 h 1447800"/>
              <a:gd name="connsiteX26" fmla="*/ 1082040 w 2331739"/>
              <a:gd name="connsiteY26" fmla="*/ 1041400 h 1447800"/>
              <a:gd name="connsiteX27" fmla="*/ 1102360 w 2331739"/>
              <a:gd name="connsiteY27" fmla="*/ 1016000 h 1447800"/>
              <a:gd name="connsiteX28" fmla="*/ 1148080 w 2331739"/>
              <a:gd name="connsiteY28" fmla="*/ 980440 h 1447800"/>
              <a:gd name="connsiteX29" fmla="*/ 1178560 w 2331739"/>
              <a:gd name="connsiteY29" fmla="*/ 949960 h 1447800"/>
              <a:gd name="connsiteX30" fmla="*/ 1203960 w 2331739"/>
              <a:gd name="connsiteY30" fmla="*/ 924560 h 1447800"/>
              <a:gd name="connsiteX31" fmla="*/ 1229360 w 2331739"/>
              <a:gd name="connsiteY31" fmla="*/ 904240 h 1447800"/>
              <a:gd name="connsiteX32" fmla="*/ 1239520 w 2331739"/>
              <a:gd name="connsiteY32" fmla="*/ 889000 h 1447800"/>
              <a:gd name="connsiteX33" fmla="*/ 1270000 w 2331739"/>
              <a:gd name="connsiteY33" fmla="*/ 858520 h 1447800"/>
              <a:gd name="connsiteX34" fmla="*/ 1285240 w 2331739"/>
              <a:gd name="connsiteY34" fmla="*/ 843280 h 1447800"/>
              <a:gd name="connsiteX35" fmla="*/ 1305560 w 2331739"/>
              <a:gd name="connsiteY35" fmla="*/ 828040 h 1447800"/>
              <a:gd name="connsiteX36" fmla="*/ 1330960 w 2331739"/>
              <a:gd name="connsiteY36" fmla="*/ 807720 h 1447800"/>
              <a:gd name="connsiteX37" fmla="*/ 1381760 w 2331739"/>
              <a:gd name="connsiteY37" fmla="*/ 767080 h 1447800"/>
              <a:gd name="connsiteX38" fmla="*/ 1432560 w 2331739"/>
              <a:gd name="connsiteY38" fmla="*/ 731520 h 1447800"/>
              <a:gd name="connsiteX39" fmla="*/ 1468120 w 2331739"/>
              <a:gd name="connsiteY39" fmla="*/ 716280 h 1447800"/>
              <a:gd name="connsiteX40" fmla="*/ 1483360 w 2331739"/>
              <a:gd name="connsiteY40" fmla="*/ 706120 h 1447800"/>
              <a:gd name="connsiteX41" fmla="*/ 1498600 w 2331739"/>
              <a:gd name="connsiteY41" fmla="*/ 701040 h 1447800"/>
              <a:gd name="connsiteX42" fmla="*/ 1534160 w 2331739"/>
              <a:gd name="connsiteY42" fmla="*/ 675640 h 1447800"/>
              <a:gd name="connsiteX43" fmla="*/ 1579880 w 2331739"/>
              <a:gd name="connsiteY43" fmla="*/ 650240 h 1447800"/>
              <a:gd name="connsiteX44" fmla="*/ 1595120 w 2331739"/>
              <a:gd name="connsiteY44" fmla="*/ 640080 h 1447800"/>
              <a:gd name="connsiteX45" fmla="*/ 1640840 w 2331739"/>
              <a:gd name="connsiteY45" fmla="*/ 629920 h 1447800"/>
              <a:gd name="connsiteX46" fmla="*/ 1671320 w 2331739"/>
              <a:gd name="connsiteY46" fmla="*/ 619760 h 1447800"/>
              <a:gd name="connsiteX47" fmla="*/ 1686560 w 2331739"/>
              <a:gd name="connsiteY47" fmla="*/ 614680 h 1447800"/>
              <a:gd name="connsiteX48" fmla="*/ 1701800 w 2331739"/>
              <a:gd name="connsiteY48" fmla="*/ 609600 h 1447800"/>
              <a:gd name="connsiteX49" fmla="*/ 1727200 w 2331739"/>
              <a:gd name="connsiteY49" fmla="*/ 604520 h 1447800"/>
              <a:gd name="connsiteX50" fmla="*/ 1747520 w 2331739"/>
              <a:gd name="connsiteY50" fmla="*/ 599440 h 1447800"/>
              <a:gd name="connsiteX51" fmla="*/ 1762760 w 2331739"/>
              <a:gd name="connsiteY51" fmla="*/ 594360 h 1447800"/>
              <a:gd name="connsiteX52" fmla="*/ 1894840 w 2331739"/>
              <a:gd name="connsiteY52" fmla="*/ 589280 h 1447800"/>
              <a:gd name="connsiteX53" fmla="*/ 1945640 w 2331739"/>
              <a:gd name="connsiteY53" fmla="*/ 579120 h 1447800"/>
              <a:gd name="connsiteX54" fmla="*/ 1986280 w 2331739"/>
              <a:gd name="connsiteY54" fmla="*/ 568960 h 1447800"/>
              <a:gd name="connsiteX55" fmla="*/ 2021840 w 2331739"/>
              <a:gd name="connsiteY55" fmla="*/ 548640 h 1447800"/>
              <a:gd name="connsiteX56" fmla="*/ 2057400 w 2331739"/>
              <a:gd name="connsiteY56" fmla="*/ 538480 h 1447800"/>
              <a:gd name="connsiteX57" fmla="*/ 2072640 w 2331739"/>
              <a:gd name="connsiteY57" fmla="*/ 523240 h 1447800"/>
              <a:gd name="connsiteX58" fmla="*/ 2113280 w 2331739"/>
              <a:gd name="connsiteY58" fmla="*/ 513080 h 1447800"/>
              <a:gd name="connsiteX59" fmla="*/ 2143760 w 2331739"/>
              <a:gd name="connsiteY59" fmla="*/ 487680 h 1447800"/>
              <a:gd name="connsiteX60" fmla="*/ 2159000 w 2331739"/>
              <a:gd name="connsiteY60" fmla="*/ 482600 h 1447800"/>
              <a:gd name="connsiteX61" fmla="*/ 2169160 w 2331739"/>
              <a:gd name="connsiteY61" fmla="*/ 467360 h 1447800"/>
              <a:gd name="connsiteX62" fmla="*/ 2184400 w 2331739"/>
              <a:gd name="connsiteY62" fmla="*/ 457200 h 1447800"/>
              <a:gd name="connsiteX63" fmla="*/ 2204720 w 2331739"/>
              <a:gd name="connsiteY63" fmla="*/ 431800 h 1447800"/>
              <a:gd name="connsiteX64" fmla="*/ 2219960 w 2331739"/>
              <a:gd name="connsiteY64" fmla="*/ 396240 h 1447800"/>
              <a:gd name="connsiteX65" fmla="*/ 2235200 w 2331739"/>
              <a:gd name="connsiteY65" fmla="*/ 360680 h 1447800"/>
              <a:gd name="connsiteX66" fmla="*/ 2245360 w 2331739"/>
              <a:gd name="connsiteY66" fmla="*/ 314960 h 1447800"/>
              <a:gd name="connsiteX67" fmla="*/ 2255520 w 2331739"/>
              <a:gd name="connsiteY67" fmla="*/ 284480 h 1447800"/>
              <a:gd name="connsiteX68" fmla="*/ 2270760 w 2331739"/>
              <a:gd name="connsiteY68" fmla="*/ 238760 h 1447800"/>
              <a:gd name="connsiteX69" fmla="*/ 2275840 w 2331739"/>
              <a:gd name="connsiteY69" fmla="*/ 223520 h 1447800"/>
              <a:gd name="connsiteX70" fmla="*/ 2280920 w 2331739"/>
              <a:gd name="connsiteY70" fmla="*/ 182880 h 1447800"/>
              <a:gd name="connsiteX71" fmla="*/ 2286000 w 2331739"/>
              <a:gd name="connsiteY71" fmla="*/ 167640 h 1447800"/>
              <a:gd name="connsiteX72" fmla="*/ 2291080 w 2331739"/>
              <a:gd name="connsiteY72" fmla="*/ 127000 h 1447800"/>
              <a:gd name="connsiteX73" fmla="*/ 2301240 w 2331739"/>
              <a:gd name="connsiteY73" fmla="*/ 76200 h 1447800"/>
              <a:gd name="connsiteX74" fmla="*/ 2311400 w 2331739"/>
              <a:gd name="connsiteY74" fmla="*/ 60960 h 1447800"/>
              <a:gd name="connsiteX75" fmla="*/ 2321560 w 2331739"/>
              <a:gd name="connsiteY75" fmla="*/ 20320 h 1447800"/>
              <a:gd name="connsiteX76" fmla="*/ 2331720 w 2331739"/>
              <a:gd name="connsiteY76" fmla="*/ 0 h 1447800"/>
              <a:gd name="connsiteX77" fmla="*/ 2331720 w 2331739"/>
              <a:gd name="connsiteY77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30480 w 2331739"/>
              <a:gd name="connsiteY2" fmla="*/ 1402080 h 1447800"/>
              <a:gd name="connsiteX3" fmla="*/ 86360 w 2331739"/>
              <a:gd name="connsiteY3" fmla="*/ 1336040 h 1447800"/>
              <a:gd name="connsiteX4" fmla="*/ 106680 w 2331739"/>
              <a:gd name="connsiteY4" fmla="*/ 1320800 h 1447800"/>
              <a:gd name="connsiteX5" fmla="*/ 137160 w 2331739"/>
              <a:gd name="connsiteY5" fmla="*/ 1300480 h 1447800"/>
              <a:gd name="connsiteX6" fmla="*/ 187960 w 2331739"/>
              <a:gd name="connsiteY6" fmla="*/ 1244600 h 1447800"/>
              <a:gd name="connsiteX7" fmla="*/ 198120 w 2331739"/>
              <a:gd name="connsiteY7" fmla="*/ 1229360 h 1447800"/>
              <a:gd name="connsiteX8" fmla="*/ 279400 w 2331739"/>
              <a:gd name="connsiteY8" fmla="*/ 1143000 h 1447800"/>
              <a:gd name="connsiteX9" fmla="*/ 299720 w 2331739"/>
              <a:gd name="connsiteY9" fmla="*/ 1137920 h 1447800"/>
              <a:gd name="connsiteX10" fmla="*/ 314960 w 2331739"/>
              <a:gd name="connsiteY10" fmla="*/ 1127760 h 1447800"/>
              <a:gd name="connsiteX11" fmla="*/ 325120 w 2331739"/>
              <a:gd name="connsiteY11" fmla="*/ 1112520 h 1447800"/>
              <a:gd name="connsiteX12" fmla="*/ 340360 w 2331739"/>
              <a:gd name="connsiteY12" fmla="*/ 1107440 h 1447800"/>
              <a:gd name="connsiteX13" fmla="*/ 396240 w 2331739"/>
              <a:gd name="connsiteY13" fmla="*/ 1082040 h 1447800"/>
              <a:gd name="connsiteX14" fmla="*/ 436880 w 2331739"/>
              <a:gd name="connsiteY14" fmla="*/ 1071880 h 1447800"/>
              <a:gd name="connsiteX15" fmla="*/ 472440 w 2331739"/>
              <a:gd name="connsiteY15" fmla="*/ 1061720 h 1447800"/>
              <a:gd name="connsiteX16" fmla="*/ 508000 w 2331739"/>
              <a:gd name="connsiteY16" fmla="*/ 1051560 h 1447800"/>
              <a:gd name="connsiteX17" fmla="*/ 767080 w 2331739"/>
              <a:gd name="connsiteY17" fmla="*/ 1056640 h 1447800"/>
              <a:gd name="connsiteX18" fmla="*/ 797560 w 2331739"/>
              <a:gd name="connsiteY18" fmla="*/ 1076960 h 1447800"/>
              <a:gd name="connsiteX19" fmla="*/ 812800 w 2331739"/>
              <a:gd name="connsiteY19" fmla="*/ 1082040 h 1447800"/>
              <a:gd name="connsiteX20" fmla="*/ 833120 w 2331739"/>
              <a:gd name="connsiteY20" fmla="*/ 1097280 h 1447800"/>
              <a:gd name="connsiteX21" fmla="*/ 853440 w 2331739"/>
              <a:gd name="connsiteY21" fmla="*/ 1102360 h 1447800"/>
              <a:gd name="connsiteX22" fmla="*/ 1000760 w 2331739"/>
              <a:gd name="connsiteY22" fmla="*/ 1097280 h 1447800"/>
              <a:gd name="connsiteX23" fmla="*/ 1016000 w 2331739"/>
              <a:gd name="connsiteY23" fmla="*/ 1082040 h 1447800"/>
              <a:gd name="connsiteX24" fmla="*/ 1051560 w 2331739"/>
              <a:gd name="connsiteY24" fmla="*/ 1061720 h 1447800"/>
              <a:gd name="connsiteX25" fmla="*/ 1082040 w 2331739"/>
              <a:gd name="connsiteY25" fmla="*/ 1041400 h 1447800"/>
              <a:gd name="connsiteX26" fmla="*/ 1102360 w 2331739"/>
              <a:gd name="connsiteY26" fmla="*/ 1016000 h 1447800"/>
              <a:gd name="connsiteX27" fmla="*/ 1148080 w 2331739"/>
              <a:gd name="connsiteY27" fmla="*/ 980440 h 1447800"/>
              <a:gd name="connsiteX28" fmla="*/ 1178560 w 2331739"/>
              <a:gd name="connsiteY28" fmla="*/ 949960 h 1447800"/>
              <a:gd name="connsiteX29" fmla="*/ 1203960 w 2331739"/>
              <a:gd name="connsiteY29" fmla="*/ 924560 h 1447800"/>
              <a:gd name="connsiteX30" fmla="*/ 1229360 w 2331739"/>
              <a:gd name="connsiteY30" fmla="*/ 904240 h 1447800"/>
              <a:gd name="connsiteX31" fmla="*/ 1239520 w 2331739"/>
              <a:gd name="connsiteY31" fmla="*/ 889000 h 1447800"/>
              <a:gd name="connsiteX32" fmla="*/ 1270000 w 2331739"/>
              <a:gd name="connsiteY32" fmla="*/ 858520 h 1447800"/>
              <a:gd name="connsiteX33" fmla="*/ 1285240 w 2331739"/>
              <a:gd name="connsiteY33" fmla="*/ 843280 h 1447800"/>
              <a:gd name="connsiteX34" fmla="*/ 1305560 w 2331739"/>
              <a:gd name="connsiteY34" fmla="*/ 828040 h 1447800"/>
              <a:gd name="connsiteX35" fmla="*/ 1330960 w 2331739"/>
              <a:gd name="connsiteY35" fmla="*/ 807720 h 1447800"/>
              <a:gd name="connsiteX36" fmla="*/ 1381760 w 2331739"/>
              <a:gd name="connsiteY36" fmla="*/ 767080 h 1447800"/>
              <a:gd name="connsiteX37" fmla="*/ 1432560 w 2331739"/>
              <a:gd name="connsiteY37" fmla="*/ 731520 h 1447800"/>
              <a:gd name="connsiteX38" fmla="*/ 1468120 w 2331739"/>
              <a:gd name="connsiteY38" fmla="*/ 716280 h 1447800"/>
              <a:gd name="connsiteX39" fmla="*/ 1483360 w 2331739"/>
              <a:gd name="connsiteY39" fmla="*/ 706120 h 1447800"/>
              <a:gd name="connsiteX40" fmla="*/ 1498600 w 2331739"/>
              <a:gd name="connsiteY40" fmla="*/ 701040 h 1447800"/>
              <a:gd name="connsiteX41" fmla="*/ 1534160 w 2331739"/>
              <a:gd name="connsiteY41" fmla="*/ 675640 h 1447800"/>
              <a:gd name="connsiteX42" fmla="*/ 1579880 w 2331739"/>
              <a:gd name="connsiteY42" fmla="*/ 650240 h 1447800"/>
              <a:gd name="connsiteX43" fmla="*/ 1595120 w 2331739"/>
              <a:gd name="connsiteY43" fmla="*/ 640080 h 1447800"/>
              <a:gd name="connsiteX44" fmla="*/ 1640840 w 2331739"/>
              <a:gd name="connsiteY44" fmla="*/ 629920 h 1447800"/>
              <a:gd name="connsiteX45" fmla="*/ 1671320 w 2331739"/>
              <a:gd name="connsiteY45" fmla="*/ 619760 h 1447800"/>
              <a:gd name="connsiteX46" fmla="*/ 1686560 w 2331739"/>
              <a:gd name="connsiteY46" fmla="*/ 614680 h 1447800"/>
              <a:gd name="connsiteX47" fmla="*/ 1701800 w 2331739"/>
              <a:gd name="connsiteY47" fmla="*/ 609600 h 1447800"/>
              <a:gd name="connsiteX48" fmla="*/ 1727200 w 2331739"/>
              <a:gd name="connsiteY48" fmla="*/ 604520 h 1447800"/>
              <a:gd name="connsiteX49" fmla="*/ 1747520 w 2331739"/>
              <a:gd name="connsiteY49" fmla="*/ 599440 h 1447800"/>
              <a:gd name="connsiteX50" fmla="*/ 1762760 w 2331739"/>
              <a:gd name="connsiteY50" fmla="*/ 594360 h 1447800"/>
              <a:gd name="connsiteX51" fmla="*/ 1894840 w 2331739"/>
              <a:gd name="connsiteY51" fmla="*/ 589280 h 1447800"/>
              <a:gd name="connsiteX52" fmla="*/ 1945640 w 2331739"/>
              <a:gd name="connsiteY52" fmla="*/ 579120 h 1447800"/>
              <a:gd name="connsiteX53" fmla="*/ 1986280 w 2331739"/>
              <a:gd name="connsiteY53" fmla="*/ 568960 h 1447800"/>
              <a:gd name="connsiteX54" fmla="*/ 2021840 w 2331739"/>
              <a:gd name="connsiteY54" fmla="*/ 548640 h 1447800"/>
              <a:gd name="connsiteX55" fmla="*/ 2057400 w 2331739"/>
              <a:gd name="connsiteY55" fmla="*/ 538480 h 1447800"/>
              <a:gd name="connsiteX56" fmla="*/ 2072640 w 2331739"/>
              <a:gd name="connsiteY56" fmla="*/ 523240 h 1447800"/>
              <a:gd name="connsiteX57" fmla="*/ 2113280 w 2331739"/>
              <a:gd name="connsiteY57" fmla="*/ 513080 h 1447800"/>
              <a:gd name="connsiteX58" fmla="*/ 2143760 w 2331739"/>
              <a:gd name="connsiteY58" fmla="*/ 487680 h 1447800"/>
              <a:gd name="connsiteX59" fmla="*/ 2159000 w 2331739"/>
              <a:gd name="connsiteY59" fmla="*/ 482600 h 1447800"/>
              <a:gd name="connsiteX60" fmla="*/ 2169160 w 2331739"/>
              <a:gd name="connsiteY60" fmla="*/ 467360 h 1447800"/>
              <a:gd name="connsiteX61" fmla="*/ 2184400 w 2331739"/>
              <a:gd name="connsiteY61" fmla="*/ 457200 h 1447800"/>
              <a:gd name="connsiteX62" fmla="*/ 2204720 w 2331739"/>
              <a:gd name="connsiteY62" fmla="*/ 431800 h 1447800"/>
              <a:gd name="connsiteX63" fmla="*/ 2219960 w 2331739"/>
              <a:gd name="connsiteY63" fmla="*/ 396240 h 1447800"/>
              <a:gd name="connsiteX64" fmla="*/ 2235200 w 2331739"/>
              <a:gd name="connsiteY64" fmla="*/ 360680 h 1447800"/>
              <a:gd name="connsiteX65" fmla="*/ 2245360 w 2331739"/>
              <a:gd name="connsiteY65" fmla="*/ 314960 h 1447800"/>
              <a:gd name="connsiteX66" fmla="*/ 2255520 w 2331739"/>
              <a:gd name="connsiteY66" fmla="*/ 284480 h 1447800"/>
              <a:gd name="connsiteX67" fmla="*/ 2270760 w 2331739"/>
              <a:gd name="connsiteY67" fmla="*/ 238760 h 1447800"/>
              <a:gd name="connsiteX68" fmla="*/ 2275840 w 2331739"/>
              <a:gd name="connsiteY68" fmla="*/ 223520 h 1447800"/>
              <a:gd name="connsiteX69" fmla="*/ 2280920 w 2331739"/>
              <a:gd name="connsiteY69" fmla="*/ 182880 h 1447800"/>
              <a:gd name="connsiteX70" fmla="*/ 2286000 w 2331739"/>
              <a:gd name="connsiteY70" fmla="*/ 167640 h 1447800"/>
              <a:gd name="connsiteX71" fmla="*/ 2291080 w 2331739"/>
              <a:gd name="connsiteY71" fmla="*/ 127000 h 1447800"/>
              <a:gd name="connsiteX72" fmla="*/ 2301240 w 2331739"/>
              <a:gd name="connsiteY72" fmla="*/ 76200 h 1447800"/>
              <a:gd name="connsiteX73" fmla="*/ 2311400 w 2331739"/>
              <a:gd name="connsiteY73" fmla="*/ 60960 h 1447800"/>
              <a:gd name="connsiteX74" fmla="*/ 2321560 w 2331739"/>
              <a:gd name="connsiteY74" fmla="*/ 20320 h 1447800"/>
              <a:gd name="connsiteX75" fmla="*/ 2331720 w 2331739"/>
              <a:gd name="connsiteY75" fmla="*/ 0 h 1447800"/>
              <a:gd name="connsiteX76" fmla="*/ 2331720 w 2331739"/>
              <a:gd name="connsiteY76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06680 w 2331739"/>
              <a:gd name="connsiteY3" fmla="*/ 1320800 h 1447800"/>
              <a:gd name="connsiteX4" fmla="*/ 137160 w 2331739"/>
              <a:gd name="connsiteY4" fmla="*/ 1300480 h 1447800"/>
              <a:gd name="connsiteX5" fmla="*/ 187960 w 2331739"/>
              <a:gd name="connsiteY5" fmla="*/ 1244600 h 1447800"/>
              <a:gd name="connsiteX6" fmla="*/ 198120 w 2331739"/>
              <a:gd name="connsiteY6" fmla="*/ 1229360 h 1447800"/>
              <a:gd name="connsiteX7" fmla="*/ 279400 w 2331739"/>
              <a:gd name="connsiteY7" fmla="*/ 1143000 h 1447800"/>
              <a:gd name="connsiteX8" fmla="*/ 299720 w 2331739"/>
              <a:gd name="connsiteY8" fmla="*/ 1137920 h 1447800"/>
              <a:gd name="connsiteX9" fmla="*/ 314960 w 2331739"/>
              <a:gd name="connsiteY9" fmla="*/ 1127760 h 1447800"/>
              <a:gd name="connsiteX10" fmla="*/ 325120 w 2331739"/>
              <a:gd name="connsiteY10" fmla="*/ 1112520 h 1447800"/>
              <a:gd name="connsiteX11" fmla="*/ 340360 w 2331739"/>
              <a:gd name="connsiteY11" fmla="*/ 1107440 h 1447800"/>
              <a:gd name="connsiteX12" fmla="*/ 396240 w 2331739"/>
              <a:gd name="connsiteY12" fmla="*/ 1082040 h 1447800"/>
              <a:gd name="connsiteX13" fmla="*/ 436880 w 2331739"/>
              <a:gd name="connsiteY13" fmla="*/ 1071880 h 1447800"/>
              <a:gd name="connsiteX14" fmla="*/ 472440 w 2331739"/>
              <a:gd name="connsiteY14" fmla="*/ 1061720 h 1447800"/>
              <a:gd name="connsiteX15" fmla="*/ 508000 w 2331739"/>
              <a:gd name="connsiteY15" fmla="*/ 1051560 h 1447800"/>
              <a:gd name="connsiteX16" fmla="*/ 767080 w 2331739"/>
              <a:gd name="connsiteY16" fmla="*/ 1056640 h 1447800"/>
              <a:gd name="connsiteX17" fmla="*/ 797560 w 2331739"/>
              <a:gd name="connsiteY17" fmla="*/ 1076960 h 1447800"/>
              <a:gd name="connsiteX18" fmla="*/ 812800 w 2331739"/>
              <a:gd name="connsiteY18" fmla="*/ 1082040 h 1447800"/>
              <a:gd name="connsiteX19" fmla="*/ 833120 w 2331739"/>
              <a:gd name="connsiteY19" fmla="*/ 1097280 h 1447800"/>
              <a:gd name="connsiteX20" fmla="*/ 853440 w 2331739"/>
              <a:gd name="connsiteY20" fmla="*/ 1102360 h 1447800"/>
              <a:gd name="connsiteX21" fmla="*/ 1000760 w 2331739"/>
              <a:gd name="connsiteY21" fmla="*/ 1097280 h 1447800"/>
              <a:gd name="connsiteX22" fmla="*/ 1016000 w 2331739"/>
              <a:gd name="connsiteY22" fmla="*/ 1082040 h 1447800"/>
              <a:gd name="connsiteX23" fmla="*/ 1051560 w 2331739"/>
              <a:gd name="connsiteY23" fmla="*/ 1061720 h 1447800"/>
              <a:gd name="connsiteX24" fmla="*/ 1082040 w 2331739"/>
              <a:gd name="connsiteY24" fmla="*/ 1041400 h 1447800"/>
              <a:gd name="connsiteX25" fmla="*/ 1102360 w 2331739"/>
              <a:gd name="connsiteY25" fmla="*/ 1016000 h 1447800"/>
              <a:gd name="connsiteX26" fmla="*/ 1148080 w 2331739"/>
              <a:gd name="connsiteY26" fmla="*/ 980440 h 1447800"/>
              <a:gd name="connsiteX27" fmla="*/ 1178560 w 2331739"/>
              <a:gd name="connsiteY27" fmla="*/ 949960 h 1447800"/>
              <a:gd name="connsiteX28" fmla="*/ 1203960 w 2331739"/>
              <a:gd name="connsiteY28" fmla="*/ 924560 h 1447800"/>
              <a:gd name="connsiteX29" fmla="*/ 1229360 w 2331739"/>
              <a:gd name="connsiteY29" fmla="*/ 904240 h 1447800"/>
              <a:gd name="connsiteX30" fmla="*/ 1239520 w 2331739"/>
              <a:gd name="connsiteY30" fmla="*/ 889000 h 1447800"/>
              <a:gd name="connsiteX31" fmla="*/ 1270000 w 2331739"/>
              <a:gd name="connsiteY31" fmla="*/ 858520 h 1447800"/>
              <a:gd name="connsiteX32" fmla="*/ 1285240 w 2331739"/>
              <a:gd name="connsiteY32" fmla="*/ 843280 h 1447800"/>
              <a:gd name="connsiteX33" fmla="*/ 1305560 w 2331739"/>
              <a:gd name="connsiteY33" fmla="*/ 828040 h 1447800"/>
              <a:gd name="connsiteX34" fmla="*/ 1330960 w 2331739"/>
              <a:gd name="connsiteY34" fmla="*/ 807720 h 1447800"/>
              <a:gd name="connsiteX35" fmla="*/ 1381760 w 2331739"/>
              <a:gd name="connsiteY35" fmla="*/ 767080 h 1447800"/>
              <a:gd name="connsiteX36" fmla="*/ 1432560 w 2331739"/>
              <a:gd name="connsiteY36" fmla="*/ 731520 h 1447800"/>
              <a:gd name="connsiteX37" fmla="*/ 1468120 w 2331739"/>
              <a:gd name="connsiteY37" fmla="*/ 716280 h 1447800"/>
              <a:gd name="connsiteX38" fmla="*/ 1483360 w 2331739"/>
              <a:gd name="connsiteY38" fmla="*/ 706120 h 1447800"/>
              <a:gd name="connsiteX39" fmla="*/ 1498600 w 2331739"/>
              <a:gd name="connsiteY39" fmla="*/ 701040 h 1447800"/>
              <a:gd name="connsiteX40" fmla="*/ 1534160 w 2331739"/>
              <a:gd name="connsiteY40" fmla="*/ 675640 h 1447800"/>
              <a:gd name="connsiteX41" fmla="*/ 1579880 w 2331739"/>
              <a:gd name="connsiteY41" fmla="*/ 650240 h 1447800"/>
              <a:gd name="connsiteX42" fmla="*/ 1595120 w 2331739"/>
              <a:gd name="connsiteY42" fmla="*/ 640080 h 1447800"/>
              <a:gd name="connsiteX43" fmla="*/ 1640840 w 2331739"/>
              <a:gd name="connsiteY43" fmla="*/ 629920 h 1447800"/>
              <a:gd name="connsiteX44" fmla="*/ 1671320 w 2331739"/>
              <a:gd name="connsiteY44" fmla="*/ 619760 h 1447800"/>
              <a:gd name="connsiteX45" fmla="*/ 1686560 w 2331739"/>
              <a:gd name="connsiteY45" fmla="*/ 614680 h 1447800"/>
              <a:gd name="connsiteX46" fmla="*/ 1701800 w 2331739"/>
              <a:gd name="connsiteY46" fmla="*/ 609600 h 1447800"/>
              <a:gd name="connsiteX47" fmla="*/ 1727200 w 2331739"/>
              <a:gd name="connsiteY47" fmla="*/ 604520 h 1447800"/>
              <a:gd name="connsiteX48" fmla="*/ 1747520 w 2331739"/>
              <a:gd name="connsiteY48" fmla="*/ 599440 h 1447800"/>
              <a:gd name="connsiteX49" fmla="*/ 1762760 w 2331739"/>
              <a:gd name="connsiteY49" fmla="*/ 594360 h 1447800"/>
              <a:gd name="connsiteX50" fmla="*/ 1894840 w 2331739"/>
              <a:gd name="connsiteY50" fmla="*/ 589280 h 1447800"/>
              <a:gd name="connsiteX51" fmla="*/ 1945640 w 2331739"/>
              <a:gd name="connsiteY51" fmla="*/ 579120 h 1447800"/>
              <a:gd name="connsiteX52" fmla="*/ 1986280 w 2331739"/>
              <a:gd name="connsiteY52" fmla="*/ 568960 h 1447800"/>
              <a:gd name="connsiteX53" fmla="*/ 2021840 w 2331739"/>
              <a:gd name="connsiteY53" fmla="*/ 548640 h 1447800"/>
              <a:gd name="connsiteX54" fmla="*/ 2057400 w 2331739"/>
              <a:gd name="connsiteY54" fmla="*/ 538480 h 1447800"/>
              <a:gd name="connsiteX55" fmla="*/ 2072640 w 2331739"/>
              <a:gd name="connsiteY55" fmla="*/ 523240 h 1447800"/>
              <a:gd name="connsiteX56" fmla="*/ 2113280 w 2331739"/>
              <a:gd name="connsiteY56" fmla="*/ 513080 h 1447800"/>
              <a:gd name="connsiteX57" fmla="*/ 2143760 w 2331739"/>
              <a:gd name="connsiteY57" fmla="*/ 487680 h 1447800"/>
              <a:gd name="connsiteX58" fmla="*/ 2159000 w 2331739"/>
              <a:gd name="connsiteY58" fmla="*/ 482600 h 1447800"/>
              <a:gd name="connsiteX59" fmla="*/ 2169160 w 2331739"/>
              <a:gd name="connsiteY59" fmla="*/ 467360 h 1447800"/>
              <a:gd name="connsiteX60" fmla="*/ 2184400 w 2331739"/>
              <a:gd name="connsiteY60" fmla="*/ 457200 h 1447800"/>
              <a:gd name="connsiteX61" fmla="*/ 2204720 w 2331739"/>
              <a:gd name="connsiteY61" fmla="*/ 431800 h 1447800"/>
              <a:gd name="connsiteX62" fmla="*/ 2219960 w 2331739"/>
              <a:gd name="connsiteY62" fmla="*/ 396240 h 1447800"/>
              <a:gd name="connsiteX63" fmla="*/ 2235200 w 2331739"/>
              <a:gd name="connsiteY63" fmla="*/ 360680 h 1447800"/>
              <a:gd name="connsiteX64" fmla="*/ 2245360 w 2331739"/>
              <a:gd name="connsiteY64" fmla="*/ 314960 h 1447800"/>
              <a:gd name="connsiteX65" fmla="*/ 2255520 w 2331739"/>
              <a:gd name="connsiteY65" fmla="*/ 284480 h 1447800"/>
              <a:gd name="connsiteX66" fmla="*/ 2270760 w 2331739"/>
              <a:gd name="connsiteY66" fmla="*/ 238760 h 1447800"/>
              <a:gd name="connsiteX67" fmla="*/ 2275840 w 2331739"/>
              <a:gd name="connsiteY67" fmla="*/ 223520 h 1447800"/>
              <a:gd name="connsiteX68" fmla="*/ 2280920 w 2331739"/>
              <a:gd name="connsiteY68" fmla="*/ 182880 h 1447800"/>
              <a:gd name="connsiteX69" fmla="*/ 2286000 w 2331739"/>
              <a:gd name="connsiteY69" fmla="*/ 167640 h 1447800"/>
              <a:gd name="connsiteX70" fmla="*/ 2291080 w 2331739"/>
              <a:gd name="connsiteY70" fmla="*/ 127000 h 1447800"/>
              <a:gd name="connsiteX71" fmla="*/ 2301240 w 2331739"/>
              <a:gd name="connsiteY71" fmla="*/ 76200 h 1447800"/>
              <a:gd name="connsiteX72" fmla="*/ 2311400 w 2331739"/>
              <a:gd name="connsiteY72" fmla="*/ 60960 h 1447800"/>
              <a:gd name="connsiteX73" fmla="*/ 2321560 w 2331739"/>
              <a:gd name="connsiteY73" fmla="*/ 20320 h 1447800"/>
              <a:gd name="connsiteX74" fmla="*/ 2331720 w 2331739"/>
              <a:gd name="connsiteY74" fmla="*/ 0 h 1447800"/>
              <a:gd name="connsiteX75" fmla="*/ 2331720 w 2331739"/>
              <a:gd name="connsiteY7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06680 w 2331739"/>
              <a:gd name="connsiteY3" fmla="*/ 1320800 h 1447800"/>
              <a:gd name="connsiteX4" fmla="*/ 187960 w 2331739"/>
              <a:gd name="connsiteY4" fmla="*/ 1244600 h 1447800"/>
              <a:gd name="connsiteX5" fmla="*/ 198120 w 2331739"/>
              <a:gd name="connsiteY5" fmla="*/ 1229360 h 1447800"/>
              <a:gd name="connsiteX6" fmla="*/ 279400 w 2331739"/>
              <a:gd name="connsiteY6" fmla="*/ 1143000 h 1447800"/>
              <a:gd name="connsiteX7" fmla="*/ 299720 w 2331739"/>
              <a:gd name="connsiteY7" fmla="*/ 1137920 h 1447800"/>
              <a:gd name="connsiteX8" fmla="*/ 314960 w 2331739"/>
              <a:gd name="connsiteY8" fmla="*/ 1127760 h 1447800"/>
              <a:gd name="connsiteX9" fmla="*/ 325120 w 2331739"/>
              <a:gd name="connsiteY9" fmla="*/ 1112520 h 1447800"/>
              <a:gd name="connsiteX10" fmla="*/ 340360 w 2331739"/>
              <a:gd name="connsiteY10" fmla="*/ 1107440 h 1447800"/>
              <a:gd name="connsiteX11" fmla="*/ 396240 w 2331739"/>
              <a:gd name="connsiteY11" fmla="*/ 1082040 h 1447800"/>
              <a:gd name="connsiteX12" fmla="*/ 436880 w 2331739"/>
              <a:gd name="connsiteY12" fmla="*/ 1071880 h 1447800"/>
              <a:gd name="connsiteX13" fmla="*/ 472440 w 2331739"/>
              <a:gd name="connsiteY13" fmla="*/ 1061720 h 1447800"/>
              <a:gd name="connsiteX14" fmla="*/ 508000 w 2331739"/>
              <a:gd name="connsiteY14" fmla="*/ 1051560 h 1447800"/>
              <a:gd name="connsiteX15" fmla="*/ 767080 w 2331739"/>
              <a:gd name="connsiteY15" fmla="*/ 1056640 h 1447800"/>
              <a:gd name="connsiteX16" fmla="*/ 797560 w 2331739"/>
              <a:gd name="connsiteY16" fmla="*/ 1076960 h 1447800"/>
              <a:gd name="connsiteX17" fmla="*/ 812800 w 2331739"/>
              <a:gd name="connsiteY17" fmla="*/ 1082040 h 1447800"/>
              <a:gd name="connsiteX18" fmla="*/ 833120 w 2331739"/>
              <a:gd name="connsiteY18" fmla="*/ 1097280 h 1447800"/>
              <a:gd name="connsiteX19" fmla="*/ 853440 w 2331739"/>
              <a:gd name="connsiteY19" fmla="*/ 1102360 h 1447800"/>
              <a:gd name="connsiteX20" fmla="*/ 1000760 w 2331739"/>
              <a:gd name="connsiteY20" fmla="*/ 1097280 h 1447800"/>
              <a:gd name="connsiteX21" fmla="*/ 1016000 w 2331739"/>
              <a:gd name="connsiteY21" fmla="*/ 1082040 h 1447800"/>
              <a:gd name="connsiteX22" fmla="*/ 1051560 w 2331739"/>
              <a:gd name="connsiteY22" fmla="*/ 1061720 h 1447800"/>
              <a:gd name="connsiteX23" fmla="*/ 1082040 w 2331739"/>
              <a:gd name="connsiteY23" fmla="*/ 1041400 h 1447800"/>
              <a:gd name="connsiteX24" fmla="*/ 1102360 w 2331739"/>
              <a:gd name="connsiteY24" fmla="*/ 1016000 h 1447800"/>
              <a:gd name="connsiteX25" fmla="*/ 1148080 w 2331739"/>
              <a:gd name="connsiteY25" fmla="*/ 980440 h 1447800"/>
              <a:gd name="connsiteX26" fmla="*/ 1178560 w 2331739"/>
              <a:gd name="connsiteY26" fmla="*/ 949960 h 1447800"/>
              <a:gd name="connsiteX27" fmla="*/ 1203960 w 2331739"/>
              <a:gd name="connsiteY27" fmla="*/ 924560 h 1447800"/>
              <a:gd name="connsiteX28" fmla="*/ 1229360 w 2331739"/>
              <a:gd name="connsiteY28" fmla="*/ 904240 h 1447800"/>
              <a:gd name="connsiteX29" fmla="*/ 1239520 w 2331739"/>
              <a:gd name="connsiteY29" fmla="*/ 889000 h 1447800"/>
              <a:gd name="connsiteX30" fmla="*/ 1270000 w 2331739"/>
              <a:gd name="connsiteY30" fmla="*/ 858520 h 1447800"/>
              <a:gd name="connsiteX31" fmla="*/ 1285240 w 2331739"/>
              <a:gd name="connsiteY31" fmla="*/ 843280 h 1447800"/>
              <a:gd name="connsiteX32" fmla="*/ 1305560 w 2331739"/>
              <a:gd name="connsiteY32" fmla="*/ 828040 h 1447800"/>
              <a:gd name="connsiteX33" fmla="*/ 1330960 w 2331739"/>
              <a:gd name="connsiteY33" fmla="*/ 807720 h 1447800"/>
              <a:gd name="connsiteX34" fmla="*/ 1381760 w 2331739"/>
              <a:gd name="connsiteY34" fmla="*/ 767080 h 1447800"/>
              <a:gd name="connsiteX35" fmla="*/ 1432560 w 2331739"/>
              <a:gd name="connsiteY35" fmla="*/ 731520 h 1447800"/>
              <a:gd name="connsiteX36" fmla="*/ 1468120 w 2331739"/>
              <a:gd name="connsiteY36" fmla="*/ 716280 h 1447800"/>
              <a:gd name="connsiteX37" fmla="*/ 1483360 w 2331739"/>
              <a:gd name="connsiteY37" fmla="*/ 706120 h 1447800"/>
              <a:gd name="connsiteX38" fmla="*/ 1498600 w 2331739"/>
              <a:gd name="connsiteY38" fmla="*/ 701040 h 1447800"/>
              <a:gd name="connsiteX39" fmla="*/ 1534160 w 2331739"/>
              <a:gd name="connsiteY39" fmla="*/ 675640 h 1447800"/>
              <a:gd name="connsiteX40" fmla="*/ 1579880 w 2331739"/>
              <a:gd name="connsiteY40" fmla="*/ 650240 h 1447800"/>
              <a:gd name="connsiteX41" fmla="*/ 1595120 w 2331739"/>
              <a:gd name="connsiteY41" fmla="*/ 640080 h 1447800"/>
              <a:gd name="connsiteX42" fmla="*/ 1640840 w 2331739"/>
              <a:gd name="connsiteY42" fmla="*/ 629920 h 1447800"/>
              <a:gd name="connsiteX43" fmla="*/ 1671320 w 2331739"/>
              <a:gd name="connsiteY43" fmla="*/ 619760 h 1447800"/>
              <a:gd name="connsiteX44" fmla="*/ 1686560 w 2331739"/>
              <a:gd name="connsiteY44" fmla="*/ 614680 h 1447800"/>
              <a:gd name="connsiteX45" fmla="*/ 1701800 w 2331739"/>
              <a:gd name="connsiteY45" fmla="*/ 609600 h 1447800"/>
              <a:gd name="connsiteX46" fmla="*/ 1727200 w 2331739"/>
              <a:gd name="connsiteY46" fmla="*/ 604520 h 1447800"/>
              <a:gd name="connsiteX47" fmla="*/ 1747520 w 2331739"/>
              <a:gd name="connsiteY47" fmla="*/ 599440 h 1447800"/>
              <a:gd name="connsiteX48" fmla="*/ 1762760 w 2331739"/>
              <a:gd name="connsiteY48" fmla="*/ 594360 h 1447800"/>
              <a:gd name="connsiteX49" fmla="*/ 1894840 w 2331739"/>
              <a:gd name="connsiteY49" fmla="*/ 589280 h 1447800"/>
              <a:gd name="connsiteX50" fmla="*/ 1945640 w 2331739"/>
              <a:gd name="connsiteY50" fmla="*/ 579120 h 1447800"/>
              <a:gd name="connsiteX51" fmla="*/ 1986280 w 2331739"/>
              <a:gd name="connsiteY51" fmla="*/ 568960 h 1447800"/>
              <a:gd name="connsiteX52" fmla="*/ 2021840 w 2331739"/>
              <a:gd name="connsiteY52" fmla="*/ 548640 h 1447800"/>
              <a:gd name="connsiteX53" fmla="*/ 2057400 w 2331739"/>
              <a:gd name="connsiteY53" fmla="*/ 538480 h 1447800"/>
              <a:gd name="connsiteX54" fmla="*/ 2072640 w 2331739"/>
              <a:gd name="connsiteY54" fmla="*/ 523240 h 1447800"/>
              <a:gd name="connsiteX55" fmla="*/ 2113280 w 2331739"/>
              <a:gd name="connsiteY55" fmla="*/ 513080 h 1447800"/>
              <a:gd name="connsiteX56" fmla="*/ 2143760 w 2331739"/>
              <a:gd name="connsiteY56" fmla="*/ 487680 h 1447800"/>
              <a:gd name="connsiteX57" fmla="*/ 2159000 w 2331739"/>
              <a:gd name="connsiteY57" fmla="*/ 482600 h 1447800"/>
              <a:gd name="connsiteX58" fmla="*/ 2169160 w 2331739"/>
              <a:gd name="connsiteY58" fmla="*/ 467360 h 1447800"/>
              <a:gd name="connsiteX59" fmla="*/ 2184400 w 2331739"/>
              <a:gd name="connsiteY59" fmla="*/ 457200 h 1447800"/>
              <a:gd name="connsiteX60" fmla="*/ 2204720 w 2331739"/>
              <a:gd name="connsiteY60" fmla="*/ 431800 h 1447800"/>
              <a:gd name="connsiteX61" fmla="*/ 2219960 w 2331739"/>
              <a:gd name="connsiteY61" fmla="*/ 396240 h 1447800"/>
              <a:gd name="connsiteX62" fmla="*/ 2235200 w 2331739"/>
              <a:gd name="connsiteY62" fmla="*/ 360680 h 1447800"/>
              <a:gd name="connsiteX63" fmla="*/ 2245360 w 2331739"/>
              <a:gd name="connsiteY63" fmla="*/ 314960 h 1447800"/>
              <a:gd name="connsiteX64" fmla="*/ 2255520 w 2331739"/>
              <a:gd name="connsiteY64" fmla="*/ 284480 h 1447800"/>
              <a:gd name="connsiteX65" fmla="*/ 2270760 w 2331739"/>
              <a:gd name="connsiteY65" fmla="*/ 238760 h 1447800"/>
              <a:gd name="connsiteX66" fmla="*/ 2275840 w 2331739"/>
              <a:gd name="connsiteY66" fmla="*/ 223520 h 1447800"/>
              <a:gd name="connsiteX67" fmla="*/ 2280920 w 2331739"/>
              <a:gd name="connsiteY67" fmla="*/ 182880 h 1447800"/>
              <a:gd name="connsiteX68" fmla="*/ 2286000 w 2331739"/>
              <a:gd name="connsiteY68" fmla="*/ 167640 h 1447800"/>
              <a:gd name="connsiteX69" fmla="*/ 2291080 w 2331739"/>
              <a:gd name="connsiteY69" fmla="*/ 127000 h 1447800"/>
              <a:gd name="connsiteX70" fmla="*/ 2301240 w 2331739"/>
              <a:gd name="connsiteY70" fmla="*/ 76200 h 1447800"/>
              <a:gd name="connsiteX71" fmla="*/ 2311400 w 2331739"/>
              <a:gd name="connsiteY71" fmla="*/ 60960 h 1447800"/>
              <a:gd name="connsiteX72" fmla="*/ 2321560 w 2331739"/>
              <a:gd name="connsiteY72" fmla="*/ 20320 h 1447800"/>
              <a:gd name="connsiteX73" fmla="*/ 2331720 w 2331739"/>
              <a:gd name="connsiteY73" fmla="*/ 0 h 1447800"/>
              <a:gd name="connsiteX74" fmla="*/ 2331720 w 2331739"/>
              <a:gd name="connsiteY74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87960 w 2331739"/>
              <a:gd name="connsiteY3" fmla="*/ 1244600 h 1447800"/>
              <a:gd name="connsiteX4" fmla="*/ 198120 w 2331739"/>
              <a:gd name="connsiteY4" fmla="*/ 1229360 h 1447800"/>
              <a:gd name="connsiteX5" fmla="*/ 279400 w 2331739"/>
              <a:gd name="connsiteY5" fmla="*/ 1143000 h 1447800"/>
              <a:gd name="connsiteX6" fmla="*/ 299720 w 2331739"/>
              <a:gd name="connsiteY6" fmla="*/ 1137920 h 1447800"/>
              <a:gd name="connsiteX7" fmla="*/ 314960 w 2331739"/>
              <a:gd name="connsiteY7" fmla="*/ 1127760 h 1447800"/>
              <a:gd name="connsiteX8" fmla="*/ 325120 w 2331739"/>
              <a:gd name="connsiteY8" fmla="*/ 1112520 h 1447800"/>
              <a:gd name="connsiteX9" fmla="*/ 340360 w 2331739"/>
              <a:gd name="connsiteY9" fmla="*/ 1107440 h 1447800"/>
              <a:gd name="connsiteX10" fmla="*/ 396240 w 2331739"/>
              <a:gd name="connsiteY10" fmla="*/ 1082040 h 1447800"/>
              <a:gd name="connsiteX11" fmla="*/ 436880 w 2331739"/>
              <a:gd name="connsiteY11" fmla="*/ 1071880 h 1447800"/>
              <a:gd name="connsiteX12" fmla="*/ 472440 w 2331739"/>
              <a:gd name="connsiteY12" fmla="*/ 1061720 h 1447800"/>
              <a:gd name="connsiteX13" fmla="*/ 508000 w 2331739"/>
              <a:gd name="connsiteY13" fmla="*/ 1051560 h 1447800"/>
              <a:gd name="connsiteX14" fmla="*/ 767080 w 2331739"/>
              <a:gd name="connsiteY14" fmla="*/ 1056640 h 1447800"/>
              <a:gd name="connsiteX15" fmla="*/ 797560 w 2331739"/>
              <a:gd name="connsiteY15" fmla="*/ 1076960 h 1447800"/>
              <a:gd name="connsiteX16" fmla="*/ 812800 w 2331739"/>
              <a:gd name="connsiteY16" fmla="*/ 1082040 h 1447800"/>
              <a:gd name="connsiteX17" fmla="*/ 833120 w 2331739"/>
              <a:gd name="connsiteY17" fmla="*/ 1097280 h 1447800"/>
              <a:gd name="connsiteX18" fmla="*/ 853440 w 2331739"/>
              <a:gd name="connsiteY18" fmla="*/ 1102360 h 1447800"/>
              <a:gd name="connsiteX19" fmla="*/ 1000760 w 2331739"/>
              <a:gd name="connsiteY19" fmla="*/ 1097280 h 1447800"/>
              <a:gd name="connsiteX20" fmla="*/ 1016000 w 2331739"/>
              <a:gd name="connsiteY20" fmla="*/ 1082040 h 1447800"/>
              <a:gd name="connsiteX21" fmla="*/ 1051560 w 2331739"/>
              <a:gd name="connsiteY21" fmla="*/ 1061720 h 1447800"/>
              <a:gd name="connsiteX22" fmla="*/ 1082040 w 2331739"/>
              <a:gd name="connsiteY22" fmla="*/ 1041400 h 1447800"/>
              <a:gd name="connsiteX23" fmla="*/ 1102360 w 2331739"/>
              <a:gd name="connsiteY23" fmla="*/ 1016000 h 1447800"/>
              <a:gd name="connsiteX24" fmla="*/ 1148080 w 2331739"/>
              <a:gd name="connsiteY24" fmla="*/ 980440 h 1447800"/>
              <a:gd name="connsiteX25" fmla="*/ 1178560 w 2331739"/>
              <a:gd name="connsiteY25" fmla="*/ 949960 h 1447800"/>
              <a:gd name="connsiteX26" fmla="*/ 1203960 w 2331739"/>
              <a:gd name="connsiteY26" fmla="*/ 924560 h 1447800"/>
              <a:gd name="connsiteX27" fmla="*/ 1229360 w 2331739"/>
              <a:gd name="connsiteY27" fmla="*/ 904240 h 1447800"/>
              <a:gd name="connsiteX28" fmla="*/ 1239520 w 2331739"/>
              <a:gd name="connsiteY28" fmla="*/ 889000 h 1447800"/>
              <a:gd name="connsiteX29" fmla="*/ 1270000 w 2331739"/>
              <a:gd name="connsiteY29" fmla="*/ 858520 h 1447800"/>
              <a:gd name="connsiteX30" fmla="*/ 1285240 w 2331739"/>
              <a:gd name="connsiteY30" fmla="*/ 843280 h 1447800"/>
              <a:gd name="connsiteX31" fmla="*/ 1305560 w 2331739"/>
              <a:gd name="connsiteY31" fmla="*/ 828040 h 1447800"/>
              <a:gd name="connsiteX32" fmla="*/ 1330960 w 2331739"/>
              <a:gd name="connsiteY32" fmla="*/ 807720 h 1447800"/>
              <a:gd name="connsiteX33" fmla="*/ 1381760 w 2331739"/>
              <a:gd name="connsiteY33" fmla="*/ 767080 h 1447800"/>
              <a:gd name="connsiteX34" fmla="*/ 1432560 w 2331739"/>
              <a:gd name="connsiteY34" fmla="*/ 731520 h 1447800"/>
              <a:gd name="connsiteX35" fmla="*/ 1468120 w 2331739"/>
              <a:gd name="connsiteY35" fmla="*/ 716280 h 1447800"/>
              <a:gd name="connsiteX36" fmla="*/ 1483360 w 2331739"/>
              <a:gd name="connsiteY36" fmla="*/ 706120 h 1447800"/>
              <a:gd name="connsiteX37" fmla="*/ 1498600 w 2331739"/>
              <a:gd name="connsiteY37" fmla="*/ 701040 h 1447800"/>
              <a:gd name="connsiteX38" fmla="*/ 1534160 w 2331739"/>
              <a:gd name="connsiteY38" fmla="*/ 675640 h 1447800"/>
              <a:gd name="connsiteX39" fmla="*/ 1579880 w 2331739"/>
              <a:gd name="connsiteY39" fmla="*/ 650240 h 1447800"/>
              <a:gd name="connsiteX40" fmla="*/ 1595120 w 2331739"/>
              <a:gd name="connsiteY40" fmla="*/ 640080 h 1447800"/>
              <a:gd name="connsiteX41" fmla="*/ 1640840 w 2331739"/>
              <a:gd name="connsiteY41" fmla="*/ 629920 h 1447800"/>
              <a:gd name="connsiteX42" fmla="*/ 1671320 w 2331739"/>
              <a:gd name="connsiteY42" fmla="*/ 619760 h 1447800"/>
              <a:gd name="connsiteX43" fmla="*/ 1686560 w 2331739"/>
              <a:gd name="connsiteY43" fmla="*/ 614680 h 1447800"/>
              <a:gd name="connsiteX44" fmla="*/ 1701800 w 2331739"/>
              <a:gd name="connsiteY44" fmla="*/ 609600 h 1447800"/>
              <a:gd name="connsiteX45" fmla="*/ 1727200 w 2331739"/>
              <a:gd name="connsiteY45" fmla="*/ 604520 h 1447800"/>
              <a:gd name="connsiteX46" fmla="*/ 1747520 w 2331739"/>
              <a:gd name="connsiteY46" fmla="*/ 599440 h 1447800"/>
              <a:gd name="connsiteX47" fmla="*/ 1762760 w 2331739"/>
              <a:gd name="connsiteY47" fmla="*/ 594360 h 1447800"/>
              <a:gd name="connsiteX48" fmla="*/ 1894840 w 2331739"/>
              <a:gd name="connsiteY48" fmla="*/ 589280 h 1447800"/>
              <a:gd name="connsiteX49" fmla="*/ 1945640 w 2331739"/>
              <a:gd name="connsiteY49" fmla="*/ 579120 h 1447800"/>
              <a:gd name="connsiteX50" fmla="*/ 1986280 w 2331739"/>
              <a:gd name="connsiteY50" fmla="*/ 568960 h 1447800"/>
              <a:gd name="connsiteX51" fmla="*/ 2021840 w 2331739"/>
              <a:gd name="connsiteY51" fmla="*/ 548640 h 1447800"/>
              <a:gd name="connsiteX52" fmla="*/ 2057400 w 2331739"/>
              <a:gd name="connsiteY52" fmla="*/ 538480 h 1447800"/>
              <a:gd name="connsiteX53" fmla="*/ 2072640 w 2331739"/>
              <a:gd name="connsiteY53" fmla="*/ 523240 h 1447800"/>
              <a:gd name="connsiteX54" fmla="*/ 2113280 w 2331739"/>
              <a:gd name="connsiteY54" fmla="*/ 513080 h 1447800"/>
              <a:gd name="connsiteX55" fmla="*/ 2143760 w 2331739"/>
              <a:gd name="connsiteY55" fmla="*/ 487680 h 1447800"/>
              <a:gd name="connsiteX56" fmla="*/ 2159000 w 2331739"/>
              <a:gd name="connsiteY56" fmla="*/ 482600 h 1447800"/>
              <a:gd name="connsiteX57" fmla="*/ 2169160 w 2331739"/>
              <a:gd name="connsiteY57" fmla="*/ 467360 h 1447800"/>
              <a:gd name="connsiteX58" fmla="*/ 2184400 w 2331739"/>
              <a:gd name="connsiteY58" fmla="*/ 457200 h 1447800"/>
              <a:gd name="connsiteX59" fmla="*/ 2204720 w 2331739"/>
              <a:gd name="connsiteY59" fmla="*/ 431800 h 1447800"/>
              <a:gd name="connsiteX60" fmla="*/ 2219960 w 2331739"/>
              <a:gd name="connsiteY60" fmla="*/ 396240 h 1447800"/>
              <a:gd name="connsiteX61" fmla="*/ 2235200 w 2331739"/>
              <a:gd name="connsiteY61" fmla="*/ 360680 h 1447800"/>
              <a:gd name="connsiteX62" fmla="*/ 2245360 w 2331739"/>
              <a:gd name="connsiteY62" fmla="*/ 314960 h 1447800"/>
              <a:gd name="connsiteX63" fmla="*/ 2255520 w 2331739"/>
              <a:gd name="connsiteY63" fmla="*/ 284480 h 1447800"/>
              <a:gd name="connsiteX64" fmla="*/ 2270760 w 2331739"/>
              <a:gd name="connsiteY64" fmla="*/ 238760 h 1447800"/>
              <a:gd name="connsiteX65" fmla="*/ 2275840 w 2331739"/>
              <a:gd name="connsiteY65" fmla="*/ 223520 h 1447800"/>
              <a:gd name="connsiteX66" fmla="*/ 2280920 w 2331739"/>
              <a:gd name="connsiteY66" fmla="*/ 182880 h 1447800"/>
              <a:gd name="connsiteX67" fmla="*/ 2286000 w 2331739"/>
              <a:gd name="connsiteY67" fmla="*/ 167640 h 1447800"/>
              <a:gd name="connsiteX68" fmla="*/ 2291080 w 2331739"/>
              <a:gd name="connsiteY68" fmla="*/ 127000 h 1447800"/>
              <a:gd name="connsiteX69" fmla="*/ 2301240 w 2331739"/>
              <a:gd name="connsiteY69" fmla="*/ 76200 h 1447800"/>
              <a:gd name="connsiteX70" fmla="*/ 2311400 w 2331739"/>
              <a:gd name="connsiteY70" fmla="*/ 60960 h 1447800"/>
              <a:gd name="connsiteX71" fmla="*/ 2321560 w 2331739"/>
              <a:gd name="connsiteY71" fmla="*/ 20320 h 1447800"/>
              <a:gd name="connsiteX72" fmla="*/ 2331720 w 2331739"/>
              <a:gd name="connsiteY72" fmla="*/ 0 h 1447800"/>
              <a:gd name="connsiteX73" fmla="*/ 2331720 w 2331739"/>
              <a:gd name="connsiteY73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87960 w 2331739"/>
              <a:gd name="connsiteY3" fmla="*/ 1244600 h 1447800"/>
              <a:gd name="connsiteX4" fmla="*/ 279400 w 2331739"/>
              <a:gd name="connsiteY4" fmla="*/ 1143000 h 1447800"/>
              <a:gd name="connsiteX5" fmla="*/ 299720 w 2331739"/>
              <a:gd name="connsiteY5" fmla="*/ 1137920 h 1447800"/>
              <a:gd name="connsiteX6" fmla="*/ 314960 w 2331739"/>
              <a:gd name="connsiteY6" fmla="*/ 1127760 h 1447800"/>
              <a:gd name="connsiteX7" fmla="*/ 325120 w 2331739"/>
              <a:gd name="connsiteY7" fmla="*/ 1112520 h 1447800"/>
              <a:gd name="connsiteX8" fmla="*/ 340360 w 2331739"/>
              <a:gd name="connsiteY8" fmla="*/ 1107440 h 1447800"/>
              <a:gd name="connsiteX9" fmla="*/ 396240 w 2331739"/>
              <a:gd name="connsiteY9" fmla="*/ 1082040 h 1447800"/>
              <a:gd name="connsiteX10" fmla="*/ 436880 w 2331739"/>
              <a:gd name="connsiteY10" fmla="*/ 1071880 h 1447800"/>
              <a:gd name="connsiteX11" fmla="*/ 472440 w 2331739"/>
              <a:gd name="connsiteY11" fmla="*/ 1061720 h 1447800"/>
              <a:gd name="connsiteX12" fmla="*/ 508000 w 2331739"/>
              <a:gd name="connsiteY12" fmla="*/ 1051560 h 1447800"/>
              <a:gd name="connsiteX13" fmla="*/ 767080 w 2331739"/>
              <a:gd name="connsiteY13" fmla="*/ 1056640 h 1447800"/>
              <a:gd name="connsiteX14" fmla="*/ 797560 w 2331739"/>
              <a:gd name="connsiteY14" fmla="*/ 1076960 h 1447800"/>
              <a:gd name="connsiteX15" fmla="*/ 812800 w 2331739"/>
              <a:gd name="connsiteY15" fmla="*/ 1082040 h 1447800"/>
              <a:gd name="connsiteX16" fmla="*/ 833120 w 2331739"/>
              <a:gd name="connsiteY16" fmla="*/ 1097280 h 1447800"/>
              <a:gd name="connsiteX17" fmla="*/ 853440 w 2331739"/>
              <a:gd name="connsiteY17" fmla="*/ 1102360 h 1447800"/>
              <a:gd name="connsiteX18" fmla="*/ 1000760 w 2331739"/>
              <a:gd name="connsiteY18" fmla="*/ 1097280 h 1447800"/>
              <a:gd name="connsiteX19" fmla="*/ 1016000 w 2331739"/>
              <a:gd name="connsiteY19" fmla="*/ 1082040 h 1447800"/>
              <a:gd name="connsiteX20" fmla="*/ 1051560 w 2331739"/>
              <a:gd name="connsiteY20" fmla="*/ 1061720 h 1447800"/>
              <a:gd name="connsiteX21" fmla="*/ 1082040 w 2331739"/>
              <a:gd name="connsiteY21" fmla="*/ 1041400 h 1447800"/>
              <a:gd name="connsiteX22" fmla="*/ 1102360 w 2331739"/>
              <a:gd name="connsiteY22" fmla="*/ 1016000 h 1447800"/>
              <a:gd name="connsiteX23" fmla="*/ 1148080 w 2331739"/>
              <a:gd name="connsiteY23" fmla="*/ 980440 h 1447800"/>
              <a:gd name="connsiteX24" fmla="*/ 1178560 w 2331739"/>
              <a:gd name="connsiteY24" fmla="*/ 949960 h 1447800"/>
              <a:gd name="connsiteX25" fmla="*/ 1203960 w 2331739"/>
              <a:gd name="connsiteY25" fmla="*/ 924560 h 1447800"/>
              <a:gd name="connsiteX26" fmla="*/ 1229360 w 2331739"/>
              <a:gd name="connsiteY26" fmla="*/ 904240 h 1447800"/>
              <a:gd name="connsiteX27" fmla="*/ 1239520 w 2331739"/>
              <a:gd name="connsiteY27" fmla="*/ 889000 h 1447800"/>
              <a:gd name="connsiteX28" fmla="*/ 1270000 w 2331739"/>
              <a:gd name="connsiteY28" fmla="*/ 858520 h 1447800"/>
              <a:gd name="connsiteX29" fmla="*/ 1285240 w 2331739"/>
              <a:gd name="connsiteY29" fmla="*/ 843280 h 1447800"/>
              <a:gd name="connsiteX30" fmla="*/ 1305560 w 2331739"/>
              <a:gd name="connsiteY30" fmla="*/ 828040 h 1447800"/>
              <a:gd name="connsiteX31" fmla="*/ 1330960 w 2331739"/>
              <a:gd name="connsiteY31" fmla="*/ 807720 h 1447800"/>
              <a:gd name="connsiteX32" fmla="*/ 1381760 w 2331739"/>
              <a:gd name="connsiteY32" fmla="*/ 767080 h 1447800"/>
              <a:gd name="connsiteX33" fmla="*/ 1432560 w 2331739"/>
              <a:gd name="connsiteY33" fmla="*/ 731520 h 1447800"/>
              <a:gd name="connsiteX34" fmla="*/ 1468120 w 2331739"/>
              <a:gd name="connsiteY34" fmla="*/ 716280 h 1447800"/>
              <a:gd name="connsiteX35" fmla="*/ 1483360 w 2331739"/>
              <a:gd name="connsiteY35" fmla="*/ 706120 h 1447800"/>
              <a:gd name="connsiteX36" fmla="*/ 1498600 w 2331739"/>
              <a:gd name="connsiteY36" fmla="*/ 701040 h 1447800"/>
              <a:gd name="connsiteX37" fmla="*/ 1534160 w 2331739"/>
              <a:gd name="connsiteY37" fmla="*/ 675640 h 1447800"/>
              <a:gd name="connsiteX38" fmla="*/ 1579880 w 2331739"/>
              <a:gd name="connsiteY38" fmla="*/ 650240 h 1447800"/>
              <a:gd name="connsiteX39" fmla="*/ 1595120 w 2331739"/>
              <a:gd name="connsiteY39" fmla="*/ 640080 h 1447800"/>
              <a:gd name="connsiteX40" fmla="*/ 1640840 w 2331739"/>
              <a:gd name="connsiteY40" fmla="*/ 629920 h 1447800"/>
              <a:gd name="connsiteX41" fmla="*/ 1671320 w 2331739"/>
              <a:gd name="connsiteY41" fmla="*/ 619760 h 1447800"/>
              <a:gd name="connsiteX42" fmla="*/ 1686560 w 2331739"/>
              <a:gd name="connsiteY42" fmla="*/ 614680 h 1447800"/>
              <a:gd name="connsiteX43" fmla="*/ 1701800 w 2331739"/>
              <a:gd name="connsiteY43" fmla="*/ 609600 h 1447800"/>
              <a:gd name="connsiteX44" fmla="*/ 1727200 w 2331739"/>
              <a:gd name="connsiteY44" fmla="*/ 604520 h 1447800"/>
              <a:gd name="connsiteX45" fmla="*/ 1747520 w 2331739"/>
              <a:gd name="connsiteY45" fmla="*/ 599440 h 1447800"/>
              <a:gd name="connsiteX46" fmla="*/ 1762760 w 2331739"/>
              <a:gd name="connsiteY46" fmla="*/ 594360 h 1447800"/>
              <a:gd name="connsiteX47" fmla="*/ 1894840 w 2331739"/>
              <a:gd name="connsiteY47" fmla="*/ 589280 h 1447800"/>
              <a:gd name="connsiteX48" fmla="*/ 1945640 w 2331739"/>
              <a:gd name="connsiteY48" fmla="*/ 579120 h 1447800"/>
              <a:gd name="connsiteX49" fmla="*/ 1986280 w 2331739"/>
              <a:gd name="connsiteY49" fmla="*/ 568960 h 1447800"/>
              <a:gd name="connsiteX50" fmla="*/ 2021840 w 2331739"/>
              <a:gd name="connsiteY50" fmla="*/ 548640 h 1447800"/>
              <a:gd name="connsiteX51" fmla="*/ 2057400 w 2331739"/>
              <a:gd name="connsiteY51" fmla="*/ 538480 h 1447800"/>
              <a:gd name="connsiteX52" fmla="*/ 2072640 w 2331739"/>
              <a:gd name="connsiteY52" fmla="*/ 523240 h 1447800"/>
              <a:gd name="connsiteX53" fmla="*/ 2113280 w 2331739"/>
              <a:gd name="connsiteY53" fmla="*/ 513080 h 1447800"/>
              <a:gd name="connsiteX54" fmla="*/ 2143760 w 2331739"/>
              <a:gd name="connsiteY54" fmla="*/ 487680 h 1447800"/>
              <a:gd name="connsiteX55" fmla="*/ 2159000 w 2331739"/>
              <a:gd name="connsiteY55" fmla="*/ 482600 h 1447800"/>
              <a:gd name="connsiteX56" fmla="*/ 2169160 w 2331739"/>
              <a:gd name="connsiteY56" fmla="*/ 467360 h 1447800"/>
              <a:gd name="connsiteX57" fmla="*/ 2184400 w 2331739"/>
              <a:gd name="connsiteY57" fmla="*/ 457200 h 1447800"/>
              <a:gd name="connsiteX58" fmla="*/ 2204720 w 2331739"/>
              <a:gd name="connsiteY58" fmla="*/ 431800 h 1447800"/>
              <a:gd name="connsiteX59" fmla="*/ 2219960 w 2331739"/>
              <a:gd name="connsiteY59" fmla="*/ 396240 h 1447800"/>
              <a:gd name="connsiteX60" fmla="*/ 2235200 w 2331739"/>
              <a:gd name="connsiteY60" fmla="*/ 360680 h 1447800"/>
              <a:gd name="connsiteX61" fmla="*/ 2245360 w 2331739"/>
              <a:gd name="connsiteY61" fmla="*/ 314960 h 1447800"/>
              <a:gd name="connsiteX62" fmla="*/ 2255520 w 2331739"/>
              <a:gd name="connsiteY62" fmla="*/ 284480 h 1447800"/>
              <a:gd name="connsiteX63" fmla="*/ 2270760 w 2331739"/>
              <a:gd name="connsiteY63" fmla="*/ 238760 h 1447800"/>
              <a:gd name="connsiteX64" fmla="*/ 2275840 w 2331739"/>
              <a:gd name="connsiteY64" fmla="*/ 223520 h 1447800"/>
              <a:gd name="connsiteX65" fmla="*/ 2280920 w 2331739"/>
              <a:gd name="connsiteY65" fmla="*/ 182880 h 1447800"/>
              <a:gd name="connsiteX66" fmla="*/ 2286000 w 2331739"/>
              <a:gd name="connsiteY66" fmla="*/ 167640 h 1447800"/>
              <a:gd name="connsiteX67" fmla="*/ 2291080 w 2331739"/>
              <a:gd name="connsiteY67" fmla="*/ 127000 h 1447800"/>
              <a:gd name="connsiteX68" fmla="*/ 2301240 w 2331739"/>
              <a:gd name="connsiteY68" fmla="*/ 76200 h 1447800"/>
              <a:gd name="connsiteX69" fmla="*/ 2311400 w 2331739"/>
              <a:gd name="connsiteY69" fmla="*/ 60960 h 1447800"/>
              <a:gd name="connsiteX70" fmla="*/ 2321560 w 2331739"/>
              <a:gd name="connsiteY70" fmla="*/ 20320 h 1447800"/>
              <a:gd name="connsiteX71" fmla="*/ 2331720 w 2331739"/>
              <a:gd name="connsiteY71" fmla="*/ 0 h 1447800"/>
              <a:gd name="connsiteX72" fmla="*/ 2331720 w 2331739"/>
              <a:gd name="connsiteY72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299720 w 2331739"/>
              <a:gd name="connsiteY5" fmla="*/ 1137920 h 1447800"/>
              <a:gd name="connsiteX6" fmla="*/ 314960 w 2331739"/>
              <a:gd name="connsiteY6" fmla="*/ 1127760 h 1447800"/>
              <a:gd name="connsiteX7" fmla="*/ 325120 w 2331739"/>
              <a:gd name="connsiteY7" fmla="*/ 1112520 h 1447800"/>
              <a:gd name="connsiteX8" fmla="*/ 340360 w 2331739"/>
              <a:gd name="connsiteY8" fmla="*/ 1107440 h 1447800"/>
              <a:gd name="connsiteX9" fmla="*/ 396240 w 2331739"/>
              <a:gd name="connsiteY9" fmla="*/ 1082040 h 1447800"/>
              <a:gd name="connsiteX10" fmla="*/ 436880 w 2331739"/>
              <a:gd name="connsiteY10" fmla="*/ 1071880 h 1447800"/>
              <a:gd name="connsiteX11" fmla="*/ 472440 w 2331739"/>
              <a:gd name="connsiteY11" fmla="*/ 1061720 h 1447800"/>
              <a:gd name="connsiteX12" fmla="*/ 508000 w 2331739"/>
              <a:gd name="connsiteY12" fmla="*/ 1051560 h 1447800"/>
              <a:gd name="connsiteX13" fmla="*/ 767080 w 2331739"/>
              <a:gd name="connsiteY13" fmla="*/ 1056640 h 1447800"/>
              <a:gd name="connsiteX14" fmla="*/ 797560 w 2331739"/>
              <a:gd name="connsiteY14" fmla="*/ 1076960 h 1447800"/>
              <a:gd name="connsiteX15" fmla="*/ 812800 w 2331739"/>
              <a:gd name="connsiteY15" fmla="*/ 1082040 h 1447800"/>
              <a:gd name="connsiteX16" fmla="*/ 833120 w 2331739"/>
              <a:gd name="connsiteY16" fmla="*/ 1097280 h 1447800"/>
              <a:gd name="connsiteX17" fmla="*/ 853440 w 2331739"/>
              <a:gd name="connsiteY17" fmla="*/ 1102360 h 1447800"/>
              <a:gd name="connsiteX18" fmla="*/ 1000760 w 2331739"/>
              <a:gd name="connsiteY18" fmla="*/ 1097280 h 1447800"/>
              <a:gd name="connsiteX19" fmla="*/ 1016000 w 2331739"/>
              <a:gd name="connsiteY19" fmla="*/ 1082040 h 1447800"/>
              <a:gd name="connsiteX20" fmla="*/ 1051560 w 2331739"/>
              <a:gd name="connsiteY20" fmla="*/ 1061720 h 1447800"/>
              <a:gd name="connsiteX21" fmla="*/ 1082040 w 2331739"/>
              <a:gd name="connsiteY21" fmla="*/ 1041400 h 1447800"/>
              <a:gd name="connsiteX22" fmla="*/ 1102360 w 2331739"/>
              <a:gd name="connsiteY22" fmla="*/ 1016000 h 1447800"/>
              <a:gd name="connsiteX23" fmla="*/ 1148080 w 2331739"/>
              <a:gd name="connsiteY23" fmla="*/ 980440 h 1447800"/>
              <a:gd name="connsiteX24" fmla="*/ 1178560 w 2331739"/>
              <a:gd name="connsiteY24" fmla="*/ 949960 h 1447800"/>
              <a:gd name="connsiteX25" fmla="*/ 1203960 w 2331739"/>
              <a:gd name="connsiteY25" fmla="*/ 924560 h 1447800"/>
              <a:gd name="connsiteX26" fmla="*/ 1229360 w 2331739"/>
              <a:gd name="connsiteY26" fmla="*/ 904240 h 1447800"/>
              <a:gd name="connsiteX27" fmla="*/ 1239520 w 2331739"/>
              <a:gd name="connsiteY27" fmla="*/ 889000 h 1447800"/>
              <a:gd name="connsiteX28" fmla="*/ 1270000 w 2331739"/>
              <a:gd name="connsiteY28" fmla="*/ 858520 h 1447800"/>
              <a:gd name="connsiteX29" fmla="*/ 1285240 w 2331739"/>
              <a:gd name="connsiteY29" fmla="*/ 843280 h 1447800"/>
              <a:gd name="connsiteX30" fmla="*/ 1305560 w 2331739"/>
              <a:gd name="connsiteY30" fmla="*/ 828040 h 1447800"/>
              <a:gd name="connsiteX31" fmla="*/ 1330960 w 2331739"/>
              <a:gd name="connsiteY31" fmla="*/ 807720 h 1447800"/>
              <a:gd name="connsiteX32" fmla="*/ 1381760 w 2331739"/>
              <a:gd name="connsiteY32" fmla="*/ 767080 h 1447800"/>
              <a:gd name="connsiteX33" fmla="*/ 1432560 w 2331739"/>
              <a:gd name="connsiteY33" fmla="*/ 731520 h 1447800"/>
              <a:gd name="connsiteX34" fmla="*/ 1468120 w 2331739"/>
              <a:gd name="connsiteY34" fmla="*/ 716280 h 1447800"/>
              <a:gd name="connsiteX35" fmla="*/ 1483360 w 2331739"/>
              <a:gd name="connsiteY35" fmla="*/ 706120 h 1447800"/>
              <a:gd name="connsiteX36" fmla="*/ 1498600 w 2331739"/>
              <a:gd name="connsiteY36" fmla="*/ 701040 h 1447800"/>
              <a:gd name="connsiteX37" fmla="*/ 1534160 w 2331739"/>
              <a:gd name="connsiteY37" fmla="*/ 675640 h 1447800"/>
              <a:gd name="connsiteX38" fmla="*/ 1579880 w 2331739"/>
              <a:gd name="connsiteY38" fmla="*/ 650240 h 1447800"/>
              <a:gd name="connsiteX39" fmla="*/ 1595120 w 2331739"/>
              <a:gd name="connsiteY39" fmla="*/ 640080 h 1447800"/>
              <a:gd name="connsiteX40" fmla="*/ 1640840 w 2331739"/>
              <a:gd name="connsiteY40" fmla="*/ 629920 h 1447800"/>
              <a:gd name="connsiteX41" fmla="*/ 1671320 w 2331739"/>
              <a:gd name="connsiteY41" fmla="*/ 619760 h 1447800"/>
              <a:gd name="connsiteX42" fmla="*/ 1686560 w 2331739"/>
              <a:gd name="connsiteY42" fmla="*/ 614680 h 1447800"/>
              <a:gd name="connsiteX43" fmla="*/ 1701800 w 2331739"/>
              <a:gd name="connsiteY43" fmla="*/ 609600 h 1447800"/>
              <a:gd name="connsiteX44" fmla="*/ 1727200 w 2331739"/>
              <a:gd name="connsiteY44" fmla="*/ 604520 h 1447800"/>
              <a:gd name="connsiteX45" fmla="*/ 1747520 w 2331739"/>
              <a:gd name="connsiteY45" fmla="*/ 599440 h 1447800"/>
              <a:gd name="connsiteX46" fmla="*/ 1762760 w 2331739"/>
              <a:gd name="connsiteY46" fmla="*/ 594360 h 1447800"/>
              <a:gd name="connsiteX47" fmla="*/ 1894840 w 2331739"/>
              <a:gd name="connsiteY47" fmla="*/ 589280 h 1447800"/>
              <a:gd name="connsiteX48" fmla="*/ 1945640 w 2331739"/>
              <a:gd name="connsiteY48" fmla="*/ 579120 h 1447800"/>
              <a:gd name="connsiteX49" fmla="*/ 1986280 w 2331739"/>
              <a:gd name="connsiteY49" fmla="*/ 568960 h 1447800"/>
              <a:gd name="connsiteX50" fmla="*/ 2021840 w 2331739"/>
              <a:gd name="connsiteY50" fmla="*/ 548640 h 1447800"/>
              <a:gd name="connsiteX51" fmla="*/ 2057400 w 2331739"/>
              <a:gd name="connsiteY51" fmla="*/ 538480 h 1447800"/>
              <a:gd name="connsiteX52" fmla="*/ 2072640 w 2331739"/>
              <a:gd name="connsiteY52" fmla="*/ 523240 h 1447800"/>
              <a:gd name="connsiteX53" fmla="*/ 2113280 w 2331739"/>
              <a:gd name="connsiteY53" fmla="*/ 513080 h 1447800"/>
              <a:gd name="connsiteX54" fmla="*/ 2143760 w 2331739"/>
              <a:gd name="connsiteY54" fmla="*/ 487680 h 1447800"/>
              <a:gd name="connsiteX55" fmla="*/ 2159000 w 2331739"/>
              <a:gd name="connsiteY55" fmla="*/ 482600 h 1447800"/>
              <a:gd name="connsiteX56" fmla="*/ 2169160 w 2331739"/>
              <a:gd name="connsiteY56" fmla="*/ 467360 h 1447800"/>
              <a:gd name="connsiteX57" fmla="*/ 2184400 w 2331739"/>
              <a:gd name="connsiteY57" fmla="*/ 457200 h 1447800"/>
              <a:gd name="connsiteX58" fmla="*/ 2204720 w 2331739"/>
              <a:gd name="connsiteY58" fmla="*/ 431800 h 1447800"/>
              <a:gd name="connsiteX59" fmla="*/ 2219960 w 2331739"/>
              <a:gd name="connsiteY59" fmla="*/ 396240 h 1447800"/>
              <a:gd name="connsiteX60" fmla="*/ 2235200 w 2331739"/>
              <a:gd name="connsiteY60" fmla="*/ 360680 h 1447800"/>
              <a:gd name="connsiteX61" fmla="*/ 2245360 w 2331739"/>
              <a:gd name="connsiteY61" fmla="*/ 314960 h 1447800"/>
              <a:gd name="connsiteX62" fmla="*/ 2255520 w 2331739"/>
              <a:gd name="connsiteY62" fmla="*/ 284480 h 1447800"/>
              <a:gd name="connsiteX63" fmla="*/ 2270760 w 2331739"/>
              <a:gd name="connsiteY63" fmla="*/ 238760 h 1447800"/>
              <a:gd name="connsiteX64" fmla="*/ 2275840 w 2331739"/>
              <a:gd name="connsiteY64" fmla="*/ 223520 h 1447800"/>
              <a:gd name="connsiteX65" fmla="*/ 2280920 w 2331739"/>
              <a:gd name="connsiteY65" fmla="*/ 182880 h 1447800"/>
              <a:gd name="connsiteX66" fmla="*/ 2286000 w 2331739"/>
              <a:gd name="connsiteY66" fmla="*/ 167640 h 1447800"/>
              <a:gd name="connsiteX67" fmla="*/ 2291080 w 2331739"/>
              <a:gd name="connsiteY67" fmla="*/ 127000 h 1447800"/>
              <a:gd name="connsiteX68" fmla="*/ 2301240 w 2331739"/>
              <a:gd name="connsiteY68" fmla="*/ 76200 h 1447800"/>
              <a:gd name="connsiteX69" fmla="*/ 2311400 w 2331739"/>
              <a:gd name="connsiteY69" fmla="*/ 60960 h 1447800"/>
              <a:gd name="connsiteX70" fmla="*/ 2321560 w 2331739"/>
              <a:gd name="connsiteY70" fmla="*/ 20320 h 1447800"/>
              <a:gd name="connsiteX71" fmla="*/ 2331720 w 2331739"/>
              <a:gd name="connsiteY71" fmla="*/ 0 h 1447800"/>
              <a:gd name="connsiteX72" fmla="*/ 2331720 w 2331739"/>
              <a:gd name="connsiteY72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299720 w 2331739"/>
              <a:gd name="connsiteY5" fmla="*/ 1137920 h 1447800"/>
              <a:gd name="connsiteX6" fmla="*/ 314960 w 2331739"/>
              <a:gd name="connsiteY6" fmla="*/ 1127760 h 1447800"/>
              <a:gd name="connsiteX7" fmla="*/ 340360 w 2331739"/>
              <a:gd name="connsiteY7" fmla="*/ 1107440 h 1447800"/>
              <a:gd name="connsiteX8" fmla="*/ 396240 w 2331739"/>
              <a:gd name="connsiteY8" fmla="*/ 1082040 h 1447800"/>
              <a:gd name="connsiteX9" fmla="*/ 436880 w 2331739"/>
              <a:gd name="connsiteY9" fmla="*/ 1071880 h 1447800"/>
              <a:gd name="connsiteX10" fmla="*/ 472440 w 2331739"/>
              <a:gd name="connsiteY10" fmla="*/ 1061720 h 1447800"/>
              <a:gd name="connsiteX11" fmla="*/ 508000 w 2331739"/>
              <a:gd name="connsiteY11" fmla="*/ 1051560 h 1447800"/>
              <a:gd name="connsiteX12" fmla="*/ 767080 w 2331739"/>
              <a:gd name="connsiteY12" fmla="*/ 1056640 h 1447800"/>
              <a:gd name="connsiteX13" fmla="*/ 797560 w 2331739"/>
              <a:gd name="connsiteY13" fmla="*/ 1076960 h 1447800"/>
              <a:gd name="connsiteX14" fmla="*/ 812800 w 2331739"/>
              <a:gd name="connsiteY14" fmla="*/ 1082040 h 1447800"/>
              <a:gd name="connsiteX15" fmla="*/ 833120 w 2331739"/>
              <a:gd name="connsiteY15" fmla="*/ 1097280 h 1447800"/>
              <a:gd name="connsiteX16" fmla="*/ 853440 w 2331739"/>
              <a:gd name="connsiteY16" fmla="*/ 1102360 h 1447800"/>
              <a:gd name="connsiteX17" fmla="*/ 1000760 w 2331739"/>
              <a:gd name="connsiteY17" fmla="*/ 1097280 h 1447800"/>
              <a:gd name="connsiteX18" fmla="*/ 1016000 w 2331739"/>
              <a:gd name="connsiteY18" fmla="*/ 1082040 h 1447800"/>
              <a:gd name="connsiteX19" fmla="*/ 1051560 w 2331739"/>
              <a:gd name="connsiteY19" fmla="*/ 1061720 h 1447800"/>
              <a:gd name="connsiteX20" fmla="*/ 1082040 w 2331739"/>
              <a:gd name="connsiteY20" fmla="*/ 1041400 h 1447800"/>
              <a:gd name="connsiteX21" fmla="*/ 1102360 w 2331739"/>
              <a:gd name="connsiteY21" fmla="*/ 1016000 h 1447800"/>
              <a:gd name="connsiteX22" fmla="*/ 1148080 w 2331739"/>
              <a:gd name="connsiteY22" fmla="*/ 980440 h 1447800"/>
              <a:gd name="connsiteX23" fmla="*/ 1178560 w 2331739"/>
              <a:gd name="connsiteY23" fmla="*/ 949960 h 1447800"/>
              <a:gd name="connsiteX24" fmla="*/ 1203960 w 2331739"/>
              <a:gd name="connsiteY24" fmla="*/ 924560 h 1447800"/>
              <a:gd name="connsiteX25" fmla="*/ 1229360 w 2331739"/>
              <a:gd name="connsiteY25" fmla="*/ 904240 h 1447800"/>
              <a:gd name="connsiteX26" fmla="*/ 1239520 w 2331739"/>
              <a:gd name="connsiteY26" fmla="*/ 889000 h 1447800"/>
              <a:gd name="connsiteX27" fmla="*/ 1270000 w 2331739"/>
              <a:gd name="connsiteY27" fmla="*/ 858520 h 1447800"/>
              <a:gd name="connsiteX28" fmla="*/ 1285240 w 2331739"/>
              <a:gd name="connsiteY28" fmla="*/ 843280 h 1447800"/>
              <a:gd name="connsiteX29" fmla="*/ 1305560 w 2331739"/>
              <a:gd name="connsiteY29" fmla="*/ 828040 h 1447800"/>
              <a:gd name="connsiteX30" fmla="*/ 1330960 w 2331739"/>
              <a:gd name="connsiteY30" fmla="*/ 807720 h 1447800"/>
              <a:gd name="connsiteX31" fmla="*/ 1381760 w 2331739"/>
              <a:gd name="connsiteY31" fmla="*/ 767080 h 1447800"/>
              <a:gd name="connsiteX32" fmla="*/ 1432560 w 2331739"/>
              <a:gd name="connsiteY32" fmla="*/ 731520 h 1447800"/>
              <a:gd name="connsiteX33" fmla="*/ 1468120 w 2331739"/>
              <a:gd name="connsiteY33" fmla="*/ 716280 h 1447800"/>
              <a:gd name="connsiteX34" fmla="*/ 1483360 w 2331739"/>
              <a:gd name="connsiteY34" fmla="*/ 706120 h 1447800"/>
              <a:gd name="connsiteX35" fmla="*/ 1498600 w 2331739"/>
              <a:gd name="connsiteY35" fmla="*/ 701040 h 1447800"/>
              <a:gd name="connsiteX36" fmla="*/ 1534160 w 2331739"/>
              <a:gd name="connsiteY36" fmla="*/ 675640 h 1447800"/>
              <a:gd name="connsiteX37" fmla="*/ 1579880 w 2331739"/>
              <a:gd name="connsiteY37" fmla="*/ 650240 h 1447800"/>
              <a:gd name="connsiteX38" fmla="*/ 1595120 w 2331739"/>
              <a:gd name="connsiteY38" fmla="*/ 640080 h 1447800"/>
              <a:gd name="connsiteX39" fmla="*/ 1640840 w 2331739"/>
              <a:gd name="connsiteY39" fmla="*/ 629920 h 1447800"/>
              <a:gd name="connsiteX40" fmla="*/ 1671320 w 2331739"/>
              <a:gd name="connsiteY40" fmla="*/ 619760 h 1447800"/>
              <a:gd name="connsiteX41" fmla="*/ 1686560 w 2331739"/>
              <a:gd name="connsiteY41" fmla="*/ 614680 h 1447800"/>
              <a:gd name="connsiteX42" fmla="*/ 1701800 w 2331739"/>
              <a:gd name="connsiteY42" fmla="*/ 609600 h 1447800"/>
              <a:gd name="connsiteX43" fmla="*/ 1727200 w 2331739"/>
              <a:gd name="connsiteY43" fmla="*/ 604520 h 1447800"/>
              <a:gd name="connsiteX44" fmla="*/ 1747520 w 2331739"/>
              <a:gd name="connsiteY44" fmla="*/ 599440 h 1447800"/>
              <a:gd name="connsiteX45" fmla="*/ 1762760 w 2331739"/>
              <a:gd name="connsiteY45" fmla="*/ 594360 h 1447800"/>
              <a:gd name="connsiteX46" fmla="*/ 1894840 w 2331739"/>
              <a:gd name="connsiteY46" fmla="*/ 589280 h 1447800"/>
              <a:gd name="connsiteX47" fmla="*/ 1945640 w 2331739"/>
              <a:gd name="connsiteY47" fmla="*/ 579120 h 1447800"/>
              <a:gd name="connsiteX48" fmla="*/ 1986280 w 2331739"/>
              <a:gd name="connsiteY48" fmla="*/ 568960 h 1447800"/>
              <a:gd name="connsiteX49" fmla="*/ 2021840 w 2331739"/>
              <a:gd name="connsiteY49" fmla="*/ 548640 h 1447800"/>
              <a:gd name="connsiteX50" fmla="*/ 2057400 w 2331739"/>
              <a:gd name="connsiteY50" fmla="*/ 538480 h 1447800"/>
              <a:gd name="connsiteX51" fmla="*/ 2072640 w 2331739"/>
              <a:gd name="connsiteY51" fmla="*/ 523240 h 1447800"/>
              <a:gd name="connsiteX52" fmla="*/ 2113280 w 2331739"/>
              <a:gd name="connsiteY52" fmla="*/ 513080 h 1447800"/>
              <a:gd name="connsiteX53" fmla="*/ 2143760 w 2331739"/>
              <a:gd name="connsiteY53" fmla="*/ 487680 h 1447800"/>
              <a:gd name="connsiteX54" fmla="*/ 2159000 w 2331739"/>
              <a:gd name="connsiteY54" fmla="*/ 482600 h 1447800"/>
              <a:gd name="connsiteX55" fmla="*/ 2169160 w 2331739"/>
              <a:gd name="connsiteY55" fmla="*/ 467360 h 1447800"/>
              <a:gd name="connsiteX56" fmla="*/ 2184400 w 2331739"/>
              <a:gd name="connsiteY56" fmla="*/ 457200 h 1447800"/>
              <a:gd name="connsiteX57" fmla="*/ 2204720 w 2331739"/>
              <a:gd name="connsiteY57" fmla="*/ 431800 h 1447800"/>
              <a:gd name="connsiteX58" fmla="*/ 2219960 w 2331739"/>
              <a:gd name="connsiteY58" fmla="*/ 396240 h 1447800"/>
              <a:gd name="connsiteX59" fmla="*/ 2235200 w 2331739"/>
              <a:gd name="connsiteY59" fmla="*/ 360680 h 1447800"/>
              <a:gd name="connsiteX60" fmla="*/ 2245360 w 2331739"/>
              <a:gd name="connsiteY60" fmla="*/ 314960 h 1447800"/>
              <a:gd name="connsiteX61" fmla="*/ 2255520 w 2331739"/>
              <a:gd name="connsiteY61" fmla="*/ 284480 h 1447800"/>
              <a:gd name="connsiteX62" fmla="*/ 2270760 w 2331739"/>
              <a:gd name="connsiteY62" fmla="*/ 238760 h 1447800"/>
              <a:gd name="connsiteX63" fmla="*/ 2275840 w 2331739"/>
              <a:gd name="connsiteY63" fmla="*/ 223520 h 1447800"/>
              <a:gd name="connsiteX64" fmla="*/ 2280920 w 2331739"/>
              <a:gd name="connsiteY64" fmla="*/ 182880 h 1447800"/>
              <a:gd name="connsiteX65" fmla="*/ 2286000 w 2331739"/>
              <a:gd name="connsiteY65" fmla="*/ 167640 h 1447800"/>
              <a:gd name="connsiteX66" fmla="*/ 2291080 w 2331739"/>
              <a:gd name="connsiteY66" fmla="*/ 127000 h 1447800"/>
              <a:gd name="connsiteX67" fmla="*/ 2301240 w 2331739"/>
              <a:gd name="connsiteY67" fmla="*/ 76200 h 1447800"/>
              <a:gd name="connsiteX68" fmla="*/ 2311400 w 2331739"/>
              <a:gd name="connsiteY68" fmla="*/ 60960 h 1447800"/>
              <a:gd name="connsiteX69" fmla="*/ 2321560 w 2331739"/>
              <a:gd name="connsiteY69" fmla="*/ 20320 h 1447800"/>
              <a:gd name="connsiteX70" fmla="*/ 2331720 w 2331739"/>
              <a:gd name="connsiteY70" fmla="*/ 0 h 1447800"/>
              <a:gd name="connsiteX71" fmla="*/ 2331720 w 2331739"/>
              <a:gd name="connsiteY7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299720 w 2331739"/>
              <a:gd name="connsiteY5" fmla="*/ 1137920 h 1447800"/>
              <a:gd name="connsiteX6" fmla="*/ 314960 w 2331739"/>
              <a:gd name="connsiteY6" fmla="*/ 1127760 h 1447800"/>
              <a:gd name="connsiteX7" fmla="*/ 396240 w 2331739"/>
              <a:gd name="connsiteY7" fmla="*/ 1082040 h 1447800"/>
              <a:gd name="connsiteX8" fmla="*/ 436880 w 2331739"/>
              <a:gd name="connsiteY8" fmla="*/ 1071880 h 1447800"/>
              <a:gd name="connsiteX9" fmla="*/ 472440 w 2331739"/>
              <a:gd name="connsiteY9" fmla="*/ 1061720 h 1447800"/>
              <a:gd name="connsiteX10" fmla="*/ 508000 w 2331739"/>
              <a:gd name="connsiteY10" fmla="*/ 1051560 h 1447800"/>
              <a:gd name="connsiteX11" fmla="*/ 767080 w 2331739"/>
              <a:gd name="connsiteY11" fmla="*/ 1056640 h 1447800"/>
              <a:gd name="connsiteX12" fmla="*/ 797560 w 2331739"/>
              <a:gd name="connsiteY12" fmla="*/ 1076960 h 1447800"/>
              <a:gd name="connsiteX13" fmla="*/ 812800 w 2331739"/>
              <a:gd name="connsiteY13" fmla="*/ 1082040 h 1447800"/>
              <a:gd name="connsiteX14" fmla="*/ 833120 w 2331739"/>
              <a:gd name="connsiteY14" fmla="*/ 1097280 h 1447800"/>
              <a:gd name="connsiteX15" fmla="*/ 853440 w 2331739"/>
              <a:gd name="connsiteY15" fmla="*/ 1102360 h 1447800"/>
              <a:gd name="connsiteX16" fmla="*/ 1000760 w 2331739"/>
              <a:gd name="connsiteY16" fmla="*/ 1097280 h 1447800"/>
              <a:gd name="connsiteX17" fmla="*/ 1016000 w 2331739"/>
              <a:gd name="connsiteY17" fmla="*/ 1082040 h 1447800"/>
              <a:gd name="connsiteX18" fmla="*/ 1051560 w 2331739"/>
              <a:gd name="connsiteY18" fmla="*/ 1061720 h 1447800"/>
              <a:gd name="connsiteX19" fmla="*/ 1082040 w 2331739"/>
              <a:gd name="connsiteY19" fmla="*/ 1041400 h 1447800"/>
              <a:gd name="connsiteX20" fmla="*/ 1102360 w 2331739"/>
              <a:gd name="connsiteY20" fmla="*/ 1016000 h 1447800"/>
              <a:gd name="connsiteX21" fmla="*/ 1148080 w 2331739"/>
              <a:gd name="connsiteY21" fmla="*/ 980440 h 1447800"/>
              <a:gd name="connsiteX22" fmla="*/ 1178560 w 2331739"/>
              <a:gd name="connsiteY22" fmla="*/ 949960 h 1447800"/>
              <a:gd name="connsiteX23" fmla="*/ 1203960 w 2331739"/>
              <a:gd name="connsiteY23" fmla="*/ 924560 h 1447800"/>
              <a:gd name="connsiteX24" fmla="*/ 1229360 w 2331739"/>
              <a:gd name="connsiteY24" fmla="*/ 904240 h 1447800"/>
              <a:gd name="connsiteX25" fmla="*/ 1239520 w 2331739"/>
              <a:gd name="connsiteY25" fmla="*/ 889000 h 1447800"/>
              <a:gd name="connsiteX26" fmla="*/ 1270000 w 2331739"/>
              <a:gd name="connsiteY26" fmla="*/ 858520 h 1447800"/>
              <a:gd name="connsiteX27" fmla="*/ 1285240 w 2331739"/>
              <a:gd name="connsiteY27" fmla="*/ 843280 h 1447800"/>
              <a:gd name="connsiteX28" fmla="*/ 1305560 w 2331739"/>
              <a:gd name="connsiteY28" fmla="*/ 828040 h 1447800"/>
              <a:gd name="connsiteX29" fmla="*/ 1330960 w 2331739"/>
              <a:gd name="connsiteY29" fmla="*/ 807720 h 1447800"/>
              <a:gd name="connsiteX30" fmla="*/ 1381760 w 2331739"/>
              <a:gd name="connsiteY30" fmla="*/ 767080 h 1447800"/>
              <a:gd name="connsiteX31" fmla="*/ 1432560 w 2331739"/>
              <a:gd name="connsiteY31" fmla="*/ 731520 h 1447800"/>
              <a:gd name="connsiteX32" fmla="*/ 1468120 w 2331739"/>
              <a:gd name="connsiteY32" fmla="*/ 716280 h 1447800"/>
              <a:gd name="connsiteX33" fmla="*/ 1483360 w 2331739"/>
              <a:gd name="connsiteY33" fmla="*/ 706120 h 1447800"/>
              <a:gd name="connsiteX34" fmla="*/ 1498600 w 2331739"/>
              <a:gd name="connsiteY34" fmla="*/ 701040 h 1447800"/>
              <a:gd name="connsiteX35" fmla="*/ 1534160 w 2331739"/>
              <a:gd name="connsiteY35" fmla="*/ 675640 h 1447800"/>
              <a:gd name="connsiteX36" fmla="*/ 1579880 w 2331739"/>
              <a:gd name="connsiteY36" fmla="*/ 650240 h 1447800"/>
              <a:gd name="connsiteX37" fmla="*/ 1595120 w 2331739"/>
              <a:gd name="connsiteY37" fmla="*/ 640080 h 1447800"/>
              <a:gd name="connsiteX38" fmla="*/ 1640840 w 2331739"/>
              <a:gd name="connsiteY38" fmla="*/ 629920 h 1447800"/>
              <a:gd name="connsiteX39" fmla="*/ 1671320 w 2331739"/>
              <a:gd name="connsiteY39" fmla="*/ 619760 h 1447800"/>
              <a:gd name="connsiteX40" fmla="*/ 1686560 w 2331739"/>
              <a:gd name="connsiteY40" fmla="*/ 614680 h 1447800"/>
              <a:gd name="connsiteX41" fmla="*/ 1701800 w 2331739"/>
              <a:gd name="connsiteY41" fmla="*/ 609600 h 1447800"/>
              <a:gd name="connsiteX42" fmla="*/ 1727200 w 2331739"/>
              <a:gd name="connsiteY42" fmla="*/ 604520 h 1447800"/>
              <a:gd name="connsiteX43" fmla="*/ 1747520 w 2331739"/>
              <a:gd name="connsiteY43" fmla="*/ 599440 h 1447800"/>
              <a:gd name="connsiteX44" fmla="*/ 1762760 w 2331739"/>
              <a:gd name="connsiteY44" fmla="*/ 594360 h 1447800"/>
              <a:gd name="connsiteX45" fmla="*/ 1894840 w 2331739"/>
              <a:gd name="connsiteY45" fmla="*/ 589280 h 1447800"/>
              <a:gd name="connsiteX46" fmla="*/ 1945640 w 2331739"/>
              <a:gd name="connsiteY46" fmla="*/ 579120 h 1447800"/>
              <a:gd name="connsiteX47" fmla="*/ 1986280 w 2331739"/>
              <a:gd name="connsiteY47" fmla="*/ 568960 h 1447800"/>
              <a:gd name="connsiteX48" fmla="*/ 2021840 w 2331739"/>
              <a:gd name="connsiteY48" fmla="*/ 548640 h 1447800"/>
              <a:gd name="connsiteX49" fmla="*/ 2057400 w 2331739"/>
              <a:gd name="connsiteY49" fmla="*/ 538480 h 1447800"/>
              <a:gd name="connsiteX50" fmla="*/ 2072640 w 2331739"/>
              <a:gd name="connsiteY50" fmla="*/ 523240 h 1447800"/>
              <a:gd name="connsiteX51" fmla="*/ 2113280 w 2331739"/>
              <a:gd name="connsiteY51" fmla="*/ 513080 h 1447800"/>
              <a:gd name="connsiteX52" fmla="*/ 2143760 w 2331739"/>
              <a:gd name="connsiteY52" fmla="*/ 487680 h 1447800"/>
              <a:gd name="connsiteX53" fmla="*/ 2159000 w 2331739"/>
              <a:gd name="connsiteY53" fmla="*/ 482600 h 1447800"/>
              <a:gd name="connsiteX54" fmla="*/ 2169160 w 2331739"/>
              <a:gd name="connsiteY54" fmla="*/ 467360 h 1447800"/>
              <a:gd name="connsiteX55" fmla="*/ 2184400 w 2331739"/>
              <a:gd name="connsiteY55" fmla="*/ 457200 h 1447800"/>
              <a:gd name="connsiteX56" fmla="*/ 2204720 w 2331739"/>
              <a:gd name="connsiteY56" fmla="*/ 431800 h 1447800"/>
              <a:gd name="connsiteX57" fmla="*/ 2219960 w 2331739"/>
              <a:gd name="connsiteY57" fmla="*/ 396240 h 1447800"/>
              <a:gd name="connsiteX58" fmla="*/ 2235200 w 2331739"/>
              <a:gd name="connsiteY58" fmla="*/ 360680 h 1447800"/>
              <a:gd name="connsiteX59" fmla="*/ 2245360 w 2331739"/>
              <a:gd name="connsiteY59" fmla="*/ 314960 h 1447800"/>
              <a:gd name="connsiteX60" fmla="*/ 2255520 w 2331739"/>
              <a:gd name="connsiteY60" fmla="*/ 284480 h 1447800"/>
              <a:gd name="connsiteX61" fmla="*/ 2270760 w 2331739"/>
              <a:gd name="connsiteY61" fmla="*/ 238760 h 1447800"/>
              <a:gd name="connsiteX62" fmla="*/ 2275840 w 2331739"/>
              <a:gd name="connsiteY62" fmla="*/ 223520 h 1447800"/>
              <a:gd name="connsiteX63" fmla="*/ 2280920 w 2331739"/>
              <a:gd name="connsiteY63" fmla="*/ 182880 h 1447800"/>
              <a:gd name="connsiteX64" fmla="*/ 2286000 w 2331739"/>
              <a:gd name="connsiteY64" fmla="*/ 167640 h 1447800"/>
              <a:gd name="connsiteX65" fmla="*/ 2291080 w 2331739"/>
              <a:gd name="connsiteY65" fmla="*/ 127000 h 1447800"/>
              <a:gd name="connsiteX66" fmla="*/ 2301240 w 2331739"/>
              <a:gd name="connsiteY66" fmla="*/ 76200 h 1447800"/>
              <a:gd name="connsiteX67" fmla="*/ 2311400 w 2331739"/>
              <a:gd name="connsiteY67" fmla="*/ 60960 h 1447800"/>
              <a:gd name="connsiteX68" fmla="*/ 2321560 w 2331739"/>
              <a:gd name="connsiteY68" fmla="*/ 20320 h 1447800"/>
              <a:gd name="connsiteX69" fmla="*/ 2331720 w 2331739"/>
              <a:gd name="connsiteY69" fmla="*/ 0 h 1447800"/>
              <a:gd name="connsiteX70" fmla="*/ 2331720 w 2331739"/>
              <a:gd name="connsiteY7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299720 w 2331739"/>
              <a:gd name="connsiteY5" fmla="*/ 1137920 h 1447800"/>
              <a:gd name="connsiteX6" fmla="*/ 396240 w 2331739"/>
              <a:gd name="connsiteY6" fmla="*/ 1082040 h 1447800"/>
              <a:gd name="connsiteX7" fmla="*/ 436880 w 2331739"/>
              <a:gd name="connsiteY7" fmla="*/ 1071880 h 1447800"/>
              <a:gd name="connsiteX8" fmla="*/ 472440 w 2331739"/>
              <a:gd name="connsiteY8" fmla="*/ 1061720 h 1447800"/>
              <a:gd name="connsiteX9" fmla="*/ 508000 w 2331739"/>
              <a:gd name="connsiteY9" fmla="*/ 1051560 h 1447800"/>
              <a:gd name="connsiteX10" fmla="*/ 767080 w 2331739"/>
              <a:gd name="connsiteY10" fmla="*/ 1056640 h 1447800"/>
              <a:gd name="connsiteX11" fmla="*/ 797560 w 2331739"/>
              <a:gd name="connsiteY11" fmla="*/ 1076960 h 1447800"/>
              <a:gd name="connsiteX12" fmla="*/ 812800 w 2331739"/>
              <a:gd name="connsiteY12" fmla="*/ 1082040 h 1447800"/>
              <a:gd name="connsiteX13" fmla="*/ 833120 w 2331739"/>
              <a:gd name="connsiteY13" fmla="*/ 1097280 h 1447800"/>
              <a:gd name="connsiteX14" fmla="*/ 853440 w 2331739"/>
              <a:gd name="connsiteY14" fmla="*/ 1102360 h 1447800"/>
              <a:gd name="connsiteX15" fmla="*/ 1000760 w 2331739"/>
              <a:gd name="connsiteY15" fmla="*/ 1097280 h 1447800"/>
              <a:gd name="connsiteX16" fmla="*/ 1016000 w 2331739"/>
              <a:gd name="connsiteY16" fmla="*/ 1082040 h 1447800"/>
              <a:gd name="connsiteX17" fmla="*/ 1051560 w 2331739"/>
              <a:gd name="connsiteY17" fmla="*/ 1061720 h 1447800"/>
              <a:gd name="connsiteX18" fmla="*/ 1082040 w 2331739"/>
              <a:gd name="connsiteY18" fmla="*/ 1041400 h 1447800"/>
              <a:gd name="connsiteX19" fmla="*/ 1102360 w 2331739"/>
              <a:gd name="connsiteY19" fmla="*/ 1016000 h 1447800"/>
              <a:gd name="connsiteX20" fmla="*/ 1148080 w 2331739"/>
              <a:gd name="connsiteY20" fmla="*/ 980440 h 1447800"/>
              <a:gd name="connsiteX21" fmla="*/ 1178560 w 2331739"/>
              <a:gd name="connsiteY21" fmla="*/ 949960 h 1447800"/>
              <a:gd name="connsiteX22" fmla="*/ 1203960 w 2331739"/>
              <a:gd name="connsiteY22" fmla="*/ 924560 h 1447800"/>
              <a:gd name="connsiteX23" fmla="*/ 1229360 w 2331739"/>
              <a:gd name="connsiteY23" fmla="*/ 904240 h 1447800"/>
              <a:gd name="connsiteX24" fmla="*/ 1239520 w 2331739"/>
              <a:gd name="connsiteY24" fmla="*/ 889000 h 1447800"/>
              <a:gd name="connsiteX25" fmla="*/ 1270000 w 2331739"/>
              <a:gd name="connsiteY25" fmla="*/ 858520 h 1447800"/>
              <a:gd name="connsiteX26" fmla="*/ 1285240 w 2331739"/>
              <a:gd name="connsiteY26" fmla="*/ 843280 h 1447800"/>
              <a:gd name="connsiteX27" fmla="*/ 1305560 w 2331739"/>
              <a:gd name="connsiteY27" fmla="*/ 828040 h 1447800"/>
              <a:gd name="connsiteX28" fmla="*/ 1330960 w 2331739"/>
              <a:gd name="connsiteY28" fmla="*/ 807720 h 1447800"/>
              <a:gd name="connsiteX29" fmla="*/ 1381760 w 2331739"/>
              <a:gd name="connsiteY29" fmla="*/ 767080 h 1447800"/>
              <a:gd name="connsiteX30" fmla="*/ 1432560 w 2331739"/>
              <a:gd name="connsiteY30" fmla="*/ 731520 h 1447800"/>
              <a:gd name="connsiteX31" fmla="*/ 1468120 w 2331739"/>
              <a:gd name="connsiteY31" fmla="*/ 716280 h 1447800"/>
              <a:gd name="connsiteX32" fmla="*/ 1483360 w 2331739"/>
              <a:gd name="connsiteY32" fmla="*/ 706120 h 1447800"/>
              <a:gd name="connsiteX33" fmla="*/ 1498600 w 2331739"/>
              <a:gd name="connsiteY33" fmla="*/ 701040 h 1447800"/>
              <a:gd name="connsiteX34" fmla="*/ 1534160 w 2331739"/>
              <a:gd name="connsiteY34" fmla="*/ 675640 h 1447800"/>
              <a:gd name="connsiteX35" fmla="*/ 1579880 w 2331739"/>
              <a:gd name="connsiteY35" fmla="*/ 650240 h 1447800"/>
              <a:gd name="connsiteX36" fmla="*/ 1595120 w 2331739"/>
              <a:gd name="connsiteY36" fmla="*/ 640080 h 1447800"/>
              <a:gd name="connsiteX37" fmla="*/ 1640840 w 2331739"/>
              <a:gd name="connsiteY37" fmla="*/ 629920 h 1447800"/>
              <a:gd name="connsiteX38" fmla="*/ 1671320 w 2331739"/>
              <a:gd name="connsiteY38" fmla="*/ 619760 h 1447800"/>
              <a:gd name="connsiteX39" fmla="*/ 1686560 w 2331739"/>
              <a:gd name="connsiteY39" fmla="*/ 614680 h 1447800"/>
              <a:gd name="connsiteX40" fmla="*/ 1701800 w 2331739"/>
              <a:gd name="connsiteY40" fmla="*/ 609600 h 1447800"/>
              <a:gd name="connsiteX41" fmla="*/ 1727200 w 2331739"/>
              <a:gd name="connsiteY41" fmla="*/ 604520 h 1447800"/>
              <a:gd name="connsiteX42" fmla="*/ 1747520 w 2331739"/>
              <a:gd name="connsiteY42" fmla="*/ 599440 h 1447800"/>
              <a:gd name="connsiteX43" fmla="*/ 1762760 w 2331739"/>
              <a:gd name="connsiteY43" fmla="*/ 594360 h 1447800"/>
              <a:gd name="connsiteX44" fmla="*/ 1894840 w 2331739"/>
              <a:gd name="connsiteY44" fmla="*/ 589280 h 1447800"/>
              <a:gd name="connsiteX45" fmla="*/ 1945640 w 2331739"/>
              <a:gd name="connsiteY45" fmla="*/ 579120 h 1447800"/>
              <a:gd name="connsiteX46" fmla="*/ 1986280 w 2331739"/>
              <a:gd name="connsiteY46" fmla="*/ 568960 h 1447800"/>
              <a:gd name="connsiteX47" fmla="*/ 2021840 w 2331739"/>
              <a:gd name="connsiteY47" fmla="*/ 548640 h 1447800"/>
              <a:gd name="connsiteX48" fmla="*/ 2057400 w 2331739"/>
              <a:gd name="connsiteY48" fmla="*/ 538480 h 1447800"/>
              <a:gd name="connsiteX49" fmla="*/ 2072640 w 2331739"/>
              <a:gd name="connsiteY49" fmla="*/ 523240 h 1447800"/>
              <a:gd name="connsiteX50" fmla="*/ 2113280 w 2331739"/>
              <a:gd name="connsiteY50" fmla="*/ 513080 h 1447800"/>
              <a:gd name="connsiteX51" fmla="*/ 2143760 w 2331739"/>
              <a:gd name="connsiteY51" fmla="*/ 487680 h 1447800"/>
              <a:gd name="connsiteX52" fmla="*/ 2159000 w 2331739"/>
              <a:gd name="connsiteY52" fmla="*/ 482600 h 1447800"/>
              <a:gd name="connsiteX53" fmla="*/ 2169160 w 2331739"/>
              <a:gd name="connsiteY53" fmla="*/ 467360 h 1447800"/>
              <a:gd name="connsiteX54" fmla="*/ 2184400 w 2331739"/>
              <a:gd name="connsiteY54" fmla="*/ 457200 h 1447800"/>
              <a:gd name="connsiteX55" fmla="*/ 2204720 w 2331739"/>
              <a:gd name="connsiteY55" fmla="*/ 431800 h 1447800"/>
              <a:gd name="connsiteX56" fmla="*/ 2219960 w 2331739"/>
              <a:gd name="connsiteY56" fmla="*/ 396240 h 1447800"/>
              <a:gd name="connsiteX57" fmla="*/ 2235200 w 2331739"/>
              <a:gd name="connsiteY57" fmla="*/ 360680 h 1447800"/>
              <a:gd name="connsiteX58" fmla="*/ 2245360 w 2331739"/>
              <a:gd name="connsiteY58" fmla="*/ 314960 h 1447800"/>
              <a:gd name="connsiteX59" fmla="*/ 2255520 w 2331739"/>
              <a:gd name="connsiteY59" fmla="*/ 284480 h 1447800"/>
              <a:gd name="connsiteX60" fmla="*/ 2270760 w 2331739"/>
              <a:gd name="connsiteY60" fmla="*/ 238760 h 1447800"/>
              <a:gd name="connsiteX61" fmla="*/ 2275840 w 2331739"/>
              <a:gd name="connsiteY61" fmla="*/ 223520 h 1447800"/>
              <a:gd name="connsiteX62" fmla="*/ 2280920 w 2331739"/>
              <a:gd name="connsiteY62" fmla="*/ 182880 h 1447800"/>
              <a:gd name="connsiteX63" fmla="*/ 2286000 w 2331739"/>
              <a:gd name="connsiteY63" fmla="*/ 167640 h 1447800"/>
              <a:gd name="connsiteX64" fmla="*/ 2291080 w 2331739"/>
              <a:gd name="connsiteY64" fmla="*/ 127000 h 1447800"/>
              <a:gd name="connsiteX65" fmla="*/ 2301240 w 2331739"/>
              <a:gd name="connsiteY65" fmla="*/ 76200 h 1447800"/>
              <a:gd name="connsiteX66" fmla="*/ 2311400 w 2331739"/>
              <a:gd name="connsiteY66" fmla="*/ 60960 h 1447800"/>
              <a:gd name="connsiteX67" fmla="*/ 2321560 w 2331739"/>
              <a:gd name="connsiteY67" fmla="*/ 20320 h 1447800"/>
              <a:gd name="connsiteX68" fmla="*/ 2331720 w 2331739"/>
              <a:gd name="connsiteY68" fmla="*/ 0 h 1447800"/>
              <a:gd name="connsiteX69" fmla="*/ 2331720 w 2331739"/>
              <a:gd name="connsiteY69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436880 w 2331739"/>
              <a:gd name="connsiteY6" fmla="*/ 1071880 h 1447800"/>
              <a:gd name="connsiteX7" fmla="*/ 472440 w 2331739"/>
              <a:gd name="connsiteY7" fmla="*/ 1061720 h 1447800"/>
              <a:gd name="connsiteX8" fmla="*/ 508000 w 2331739"/>
              <a:gd name="connsiteY8" fmla="*/ 1051560 h 1447800"/>
              <a:gd name="connsiteX9" fmla="*/ 767080 w 2331739"/>
              <a:gd name="connsiteY9" fmla="*/ 1056640 h 1447800"/>
              <a:gd name="connsiteX10" fmla="*/ 797560 w 2331739"/>
              <a:gd name="connsiteY10" fmla="*/ 1076960 h 1447800"/>
              <a:gd name="connsiteX11" fmla="*/ 812800 w 2331739"/>
              <a:gd name="connsiteY11" fmla="*/ 1082040 h 1447800"/>
              <a:gd name="connsiteX12" fmla="*/ 833120 w 2331739"/>
              <a:gd name="connsiteY12" fmla="*/ 1097280 h 1447800"/>
              <a:gd name="connsiteX13" fmla="*/ 853440 w 2331739"/>
              <a:gd name="connsiteY13" fmla="*/ 1102360 h 1447800"/>
              <a:gd name="connsiteX14" fmla="*/ 1000760 w 2331739"/>
              <a:gd name="connsiteY14" fmla="*/ 1097280 h 1447800"/>
              <a:gd name="connsiteX15" fmla="*/ 1016000 w 2331739"/>
              <a:gd name="connsiteY15" fmla="*/ 1082040 h 1447800"/>
              <a:gd name="connsiteX16" fmla="*/ 1051560 w 2331739"/>
              <a:gd name="connsiteY16" fmla="*/ 1061720 h 1447800"/>
              <a:gd name="connsiteX17" fmla="*/ 1082040 w 2331739"/>
              <a:gd name="connsiteY17" fmla="*/ 1041400 h 1447800"/>
              <a:gd name="connsiteX18" fmla="*/ 1102360 w 2331739"/>
              <a:gd name="connsiteY18" fmla="*/ 1016000 h 1447800"/>
              <a:gd name="connsiteX19" fmla="*/ 1148080 w 2331739"/>
              <a:gd name="connsiteY19" fmla="*/ 980440 h 1447800"/>
              <a:gd name="connsiteX20" fmla="*/ 1178560 w 2331739"/>
              <a:gd name="connsiteY20" fmla="*/ 949960 h 1447800"/>
              <a:gd name="connsiteX21" fmla="*/ 1203960 w 2331739"/>
              <a:gd name="connsiteY21" fmla="*/ 924560 h 1447800"/>
              <a:gd name="connsiteX22" fmla="*/ 1229360 w 2331739"/>
              <a:gd name="connsiteY22" fmla="*/ 904240 h 1447800"/>
              <a:gd name="connsiteX23" fmla="*/ 1239520 w 2331739"/>
              <a:gd name="connsiteY23" fmla="*/ 889000 h 1447800"/>
              <a:gd name="connsiteX24" fmla="*/ 1270000 w 2331739"/>
              <a:gd name="connsiteY24" fmla="*/ 858520 h 1447800"/>
              <a:gd name="connsiteX25" fmla="*/ 1285240 w 2331739"/>
              <a:gd name="connsiteY25" fmla="*/ 843280 h 1447800"/>
              <a:gd name="connsiteX26" fmla="*/ 1305560 w 2331739"/>
              <a:gd name="connsiteY26" fmla="*/ 828040 h 1447800"/>
              <a:gd name="connsiteX27" fmla="*/ 1330960 w 2331739"/>
              <a:gd name="connsiteY27" fmla="*/ 807720 h 1447800"/>
              <a:gd name="connsiteX28" fmla="*/ 1381760 w 2331739"/>
              <a:gd name="connsiteY28" fmla="*/ 767080 h 1447800"/>
              <a:gd name="connsiteX29" fmla="*/ 1432560 w 2331739"/>
              <a:gd name="connsiteY29" fmla="*/ 731520 h 1447800"/>
              <a:gd name="connsiteX30" fmla="*/ 1468120 w 2331739"/>
              <a:gd name="connsiteY30" fmla="*/ 716280 h 1447800"/>
              <a:gd name="connsiteX31" fmla="*/ 1483360 w 2331739"/>
              <a:gd name="connsiteY31" fmla="*/ 706120 h 1447800"/>
              <a:gd name="connsiteX32" fmla="*/ 1498600 w 2331739"/>
              <a:gd name="connsiteY32" fmla="*/ 701040 h 1447800"/>
              <a:gd name="connsiteX33" fmla="*/ 1534160 w 2331739"/>
              <a:gd name="connsiteY33" fmla="*/ 675640 h 1447800"/>
              <a:gd name="connsiteX34" fmla="*/ 1579880 w 2331739"/>
              <a:gd name="connsiteY34" fmla="*/ 650240 h 1447800"/>
              <a:gd name="connsiteX35" fmla="*/ 1595120 w 2331739"/>
              <a:gd name="connsiteY35" fmla="*/ 640080 h 1447800"/>
              <a:gd name="connsiteX36" fmla="*/ 1640840 w 2331739"/>
              <a:gd name="connsiteY36" fmla="*/ 629920 h 1447800"/>
              <a:gd name="connsiteX37" fmla="*/ 1671320 w 2331739"/>
              <a:gd name="connsiteY37" fmla="*/ 619760 h 1447800"/>
              <a:gd name="connsiteX38" fmla="*/ 1686560 w 2331739"/>
              <a:gd name="connsiteY38" fmla="*/ 614680 h 1447800"/>
              <a:gd name="connsiteX39" fmla="*/ 1701800 w 2331739"/>
              <a:gd name="connsiteY39" fmla="*/ 609600 h 1447800"/>
              <a:gd name="connsiteX40" fmla="*/ 1727200 w 2331739"/>
              <a:gd name="connsiteY40" fmla="*/ 604520 h 1447800"/>
              <a:gd name="connsiteX41" fmla="*/ 1747520 w 2331739"/>
              <a:gd name="connsiteY41" fmla="*/ 599440 h 1447800"/>
              <a:gd name="connsiteX42" fmla="*/ 1762760 w 2331739"/>
              <a:gd name="connsiteY42" fmla="*/ 594360 h 1447800"/>
              <a:gd name="connsiteX43" fmla="*/ 1894840 w 2331739"/>
              <a:gd name="connsiteY43" fmla="*/ 589280 h 1447800"/>
              <a:gd name="connsiteX44" fmla="*/ 1945640 w 2331739"/>
              <a:gd name="connsiteY44" fmla="*/ 579120 h 1447800"/>
              <a:gd name="connsiteX45" fmla="*/ 1986280 w 2331739"/>
              <a:gd name="connsiteY45" fmla="*/ 568960 h 1447800"/>
              <a:gd name="connsiteX46" fmla="*/ 2021840 w 2331739"/>
              <a:gd name="connsiteY46" fmla="*/ 548640 h 1447800"/>
              <a:gd name="connsiteX47" fmla="*/ 2057400 w 2331739"/>
              <a:gd name="connsiteY47" fmla="*/ 538480 h 1447800"/>
              <a:gd name="connsiteX48" fmla="*/ 2072640 w 2331739"/>
              <a:gd name="connsiteY48" fmla="*/ 523240 h 1447800"/>
              <a:gd name="connsiteX49" fmla="*/ 2113280 w 2331739"/>
              <a:gd name="connsiteY49" fmla="*/ 513080 h 1447800"/>
              <a:gd name="connsiteX50" fmla="*/ 2143760 w 2331739"/>
              <a:gd name="connsiteY50" fmla="*/ 487680 h 1447800"/>
              <a:gd name="connsiteX51" fmla="*/ 2159000 w 2331739"/>
              <a:gd name="connsiteY51" fmla="*/ 482600 h 1447800"/>
              <a:gd name="connsiteX52" fmla="*/ 2169160 w 2331739"/>
              <a:gd name="connsiteY52" fmla="*/ 467360 h 1447800"/>
              <a:gd name="connsiteX53" fmla="*/ 2184400 w 2331739"/>
              <a:gd name="connsiteY53" fmla="*/ 457200 h 1447800"/>
              <a:gd name="connsiteX54" fmla="*/ 2204720 w 2331739"/>
              <a:gd name="connsiteY54" fmla="*/ 431800 h 1447800"/>
              <a:gd name="connsiteX55" fmla="*/ 2219960 w 2331739"/>
              <a:gd name="connsiteY55" fmla="*/ 396240 h 1447800"/>
              <a:gd name="connsiteX56" fmla="*/ 2235200 w 2331739"/>
              <a:gd name="connsiteY56" fmla="*/ 360680 h 1447800"/>
              <a:gd name="connsiteX57" fmla="*/ 2245360 w 2331739"/>
              <a:gd name="connsiteY57" fmla="*/ 314960 h 1447800"/>
              <a:gd name="connsiteX58" fmla="*/ 2255520 w 2331739"/>
              <a:gd name="connsiteY58" fmla="*/ 284480 h 1447800"/>
              <a:gd name="connsiteX59" fmla="*/ 2270760 w 2331739"/>
              <a:gd name="connsiteY59" fmla="*/ 238760 h 1447800"/>
              <a:gd name="connsiteX60" fmla="*/ 2275840 w 2331739"/>
              <a:gd name="connsiteY60" fmla="*/ 223520 h 1447800"/>
              <a:gd name="connsiteX61" fmla="*/ 2280920 w 2331739"/>
              <a:gd name="connsiteY61" fmla="*/ 182880 h 1447800"/>
              <a:gd name="connsiteX62" fmla="*/ 2286000 w 2331739"/>
              <a:gd name="connsiteY62" fmla="*/ 167640 h 1447800"/>
              <a:gd name="connsiteX63" fmla="*/ 2291080 w 2331739"/>
              <a:gd name="connsiteY63" fmla="*/ 127000 h 1447800"/>
              <a:gd name="connsiteX64" fmla="*/ 2301240 w 2331739"/>
              <a:gd name="connsiteY64" fmla="*/ 76200 h 1447800"/>
              <a:gd name="connsiteX65" fmla="*/ 2311400 w 2331739"/>
              <a:gd name="connsiteY65" fmla="*/ 60960 h 1447800"/>
              <a:gd name="connsiteX66" fmla="*/ 2321560 w 2331739"/>
              <a:gd name="connsiteY66" fmla="*/ 20320 h 1447800"/>
              <a:gd name="connsiteX67" fmla="*/ 2331720 w 2331739"/>
              <a:gd name="connsiteY67" fmla="*/ 0 h 1447800"/>
              <a:gd name="connsiteX68" fmla="*/ 2331720 w 2331739"/>
              <a:gd name="connsiteY68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436880 w 2331739"/>
              <a:gd name="connsiteY6" fmla="*/ 1071880 h 1447800"/>
              <a:gd name="connsiteX7" fmla="*/ 508000 w 2331739"/>
              <a:gd name="connsiteY7" fmla="*/ 1051560 h 1447800"/>
              <a:gd name="connsiteX8" fmla="*/ 767080 w 2331739"/>
              <a:gd name="connsiteY8" fmla="*/ 1056640 h 1447800"/>
              <a:gd name="connsiteX9" fmla="*/ 797560 w 2331739"/>
              <a:gd name="connsiteY9" fmla="*/ 1076960 h 1447800"/>
              <a:gd name="connsiteX10" fmla="*/ 812800 w 2331739"/>
              <a:gd name="connsiteY10" fmla="*/ 1082040 h 1447800"/>
              <a:gd name="connsiteX11" fmla="*/ 833120 w 2331739"/>
              <a:gd name="connsiteY11" fmla="*/ 1097280 h 1447800"/>
              <a:gd name="connsiteX12" fmla="*/ 853440 w 2331739"/>
              <a:gd name="connsiteY12" fmla="*/ 1102360 h 1447800"/>
              <a:gd name="connsiteX13" fmla="*/ 1000760 w 2331739"/>
              <a:gd name="connsiteY13" fmla="*/ 1097280 h 1447800"/>
              <a:gd name="connsiteX14" fmla="*/ 1016000 w 2331739"/>
              <a:gd name="connsiteY14" fmla="*/ 1082040 h 1447800"/>
              <a:gd name="connsiteX15" fmla="*/ 1051560 w 2331739"/>
              <a:gd name="connsiteY15" fmla="*/ 1061720 h 1447800"/>
              <a:gd name="connsiteX16" fmla="*/ 1082040 w 2331739"/>
              <a:gd name="connsiteY16" fmla="*/ 1041400 h 1447800"/>
              <a:gd name="connsiteX17" fmla="*/ 1102360 w 2331739"/>
              <a:gd name="connsiteY17" fmla="*/ 1016000 h 1447800"/>
              <a:gd name="connsiteX18" fmla="*/ 1148080 w 2331739"/>
              <a:gd name="connsiteY18" fmla="*/ 980440 h 1447800"/>
              <a:gd name="connsiteX19" fmla="*/ 1178560 w 2331739"/>
              <a:gd name="connsiteY19" fmla="*/ 949960 h 1447800"/>
              <a:gd name="connsiteX20" fmla="*/ 1203960 w 2331739"/>
              <a:gd name="connsiteY20" fmla="*/ 924560 h 1447800"/>
              <a:gd name="connsiteX21" fmla="*/ 1229360 w 2331739"/>
              <a:gd name="connsiteY21" fmla="*/ 904240 h 1447800"/>
              <a:gd name="connsiteX22" fmla="*/ 1239520 w 2331739"/>
              <a:gd name="connsiteY22" fmla="*/ 889000 h 1447800"/>
              <a:gd name="connsiteX23" fmla="*/ 1270000 w 2331739"/>
              <a:gd name="connsiteY23" fmla="*/ 858520 h 1447800"/>
              <a:gd name="connsiteX24" fmla="*/ 1285240 w 2331739"/>
              <a:gd name="connsiteY24" fmla="*/ 843280 h 1447800"/>
              <a:gd name="connsiteX25" fmla="*/ 1305560 w 2331739"/>
              <a:gd name="connsiteY25" fmla="*/ 828040 h 1447800"/>
              <a:gd name="connsiteX26" fmla="*/ 1330960 w 2331739"/>
              <a:gd name="connsiteY26" fmla="*/ 807720 h 1447800"/>
              <a:gd name="connsiteX27" fmla="*/ 1381760 w 2331739"/>
              <a:gd name="connsiteY27" fmla="*/ 767080 h 1447800"/>
              <a:gd name="connsiteX28" fmla="*/ 1432560 w 2331739"/>
              <a:gd name="connsiteY28" fmla="*/ 731520 h 1447800"/>
              <a:gd name="connsiteX29" fmla="*/ 1468120 w 2331739"/>
              <a:gd name="connsiteY29" fmla="*/ 716280 h 1447800"/>
              <a:gd name="connsiteX30" fmla="*/ 1483360 w 2331739"/>
              <a:gd name="connsiteY30" fmla="*/ 706120 h 1447800"/>
              <a:gd name="connsiteX31" fmla="*/ 1498600 w 2331739"/>
              <a:gd name="connsiteY31" fmla="*/ 701040 h 1447800"/>
              <a:gd name="connsiteX32" fmla="*/ 1534160 w 2331739"/>
              <a:gd name="connsiteY32" fmla="*/ 675640 h 1447800"/>
              <a:gd name="connsiteX33" fmla="*/ 1579880 w 2331739"/>
              <a:gd name="connsiteY33" fmla="*/ 650240 h 1447800"/>
              <a:gd name="connsiteX34" fmla="*/ 1595120 w 2331739"/>
              <a:gd name="connsiteY34" fmla="*/ 640080 h 1447800"/>
              <a:gd name="connsiteX35" fmla="*/ 1640840 w 2331739"/>
              <a:gd name="connsiteY35" fmla="*/ 629920 h 1447800"/>
              <a:gd name="connsiteX36" fmla="*/ 1671320 w 2331739"/>
              <a:gd name="connsiteY36" fmla="*/ 619760 h 1447800"/>
              <a:gd name="connsiteX37" fmla="*/ 1686560 w 2331739"/>
              <a:gd name="connsiteY37" fmla="*/ 614680 h 1447800"/>
              <a:gd name="connsiteX38" fmla="*/ 1701800 w 2331739"/>
              <a:gd name="connsiteY38" fmla="*/ 609600 h 1447800"/>
              <a:gd name="connsiteX39" fmla="*/ 1727200 w 2331739"/>
              <a:gd name="connsiteY39" fmla="*/ 604520 h 1447800"/>
              <a:gd name="connsiteX40" fmla="*/ 1747520 w 2331739"/>
              <a:gd name="connsiteY40" fmla="*/ 599440 h 1447800"/>
              <a:gd name="connsiteX41" fmla="*/ 1762760 w 2331739"/>
              <a:gd name="connsiteY41" fmla="*/ 594360 h 1447800"/>
              <a:gd name="connsiteX42" fmla="*/ 1894840 w 2331739"/>
              <a:gd name="connsiteY42" fmla="*/ 589280 h 1447800"/>
              <a:gd name="connsiteX43" fmla="*/ 1945640 w 2331739"/>
              <a:gd name="connsiteY43" fmla="*/ 579120 h 1447800"/>
              <a:gd name="connsiteX44" fmla="*/ 1986280 w 2331739"/>
              <a:gd name="connsiteY44" fmla="*/ 568960 h 1447800"/>
              <a:gd name="connsiteX45" fmla="*/ 2021840 w 2331739"/>
              <a:gd name="connsiteY45" fmla="*/ 548640 h 1447800"/>
              <a:gd name="connsiteX46" fmla="*/ 2057400 w 2331739"/>
              <a:gd name="connsiteY46" fmla="*/ 538480 h 1447800"/>
              <a:gd name="connsiteX47" fmla="*/ 2072640 w 2331739"/>
              <a:gd name="connsiteY47" fmla="*/ 523240 h 1447800"/>
              <a:gd name="connsiteX48" fmla="*/ 2113280 w 2331739"/>
              <a:gd name="connsiteY48" fmla="*/ 513080 h 1447800"/>
              <a:gd name="connsiteX49" fmla="*/ 2143760 w 2331739"/>
              <a:gd name="connsiteY49" fmla="*/ 487680 h 1447800"/>
              <a:gd name="connsiteX50" fmla="*/ 2159000 w 2331739"/>
              <a:gd name="connsiteY50" fmla="*/ 482600 h 1447800"/>
              <a:gd name="connsiteX51" fmla="*/ 2169160 w 2331739"/>
              <a:gd name="connsiteY51" fmla="*/ 467360 h 1447800"/>
              <a:gd name="connsiteX52" fmla="*/ 2184400 w 2331739"/>
              <a:gd name="connsiteY52" fmla="*/ 457200 h 1447800"/>
              <a:gd name="connsiteX53" fmla="*/ 2204720 w 2331739"/>
              <a:gd name="connsiteY53" fmla="*/ 431800 h 1447800"/>
              <a:gd name="connsiteX54" fmla="*/ 2219960 w 2331739"/>
              <a:gd name="connsiteY54" fmla="*/ 396240 h 1447800"/>
              <a:gd name="connsiteX55" fmla="*/ 2235200 w 2331739"/>
              <a:gd name="connsiteY55" fmla="*/ 360680 h 1447800"/>
              <a:gd name="connsiteX56" fmla="*/ 2245360 w 2331739"/>
              <a:gd name="connsiteY56" fmla="*/ 314960 h 1447800"/>
              <a:gd name="connsiteX57" fmla="*/ 2255520 w 2331739"/>
              <a:gd name="connsiteY57" fmla="*/ 284480 h 1447800"/>
              <a:gd name="connsiteX58" fmla="*/ 2270760 w 2331739"/>
              <a:gd name="connsiteY58" fmla="*/ 238760 h 1447800"/>
              <a:gd name="connsiteX59" fmla="*/ 2275840 w 2331739"/>
              <a:gd name="connsiteY59" fmla="*/ 223520 h 1447800"/>
              <a:gd name="connsiteX60" fmla="*/ 2280920 w 2331739"/>
              <a:gd name="connsiteY60" fmla="*/ 182880 h 1447800"/>
              <a:gd name="connsiteX61" fmla="*/ 2286000 w 2331739"/>
              <a:gd name="connsiteY61" fmla="*/ 167640 h 1447800"/>
              <a:gd name="connsiteX62" fmla="*/ 2291080 w 2331739"/>
              <a:gd name="connsiteY62" fmla="*/ 127000 h 1447800"/>
              <a:gd name="connsiteX63" fmla="*/ 2301240 w 2331739"/>
              <a:gd name="connsiteY63" fmla="*/ 76200 h 1447800"/>
              <a:gd name="connsiteX64" fmla="*/ 2311400 w 2331739"/>
              <a:gd name="connsiteY64" fmla="*/ 60960 h 1447800"/>
              <a:gd name="connsiteX65" fmla="*/ 2321560 w 2331739"/>
              <a:gd name="connsiteY65" fmla="*/ 20320 h 1447800"/>
              <a:gd name="connsiteX66" fmla="*/ 2331720 w 2331739"/>
              <a:gd name="connsiteY66" fmla="*/ 0 h 1447800"/>
              <a:gd name="connsiteX67" fmla="*/ 2331720 w 2331739"/>
              <a:gd name="connsiteY67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67080 w 2331739"/>
              <a:gd name="connsiteY7" fmla="*/ 1056640 h 1447800"/>
              <a:gd name="connsiteX8" fmla="*/ 797560 w 2331739"/>
              <a:gd name="connsiteY8" fmla="*/ 1076960 h 1447800"/>
              <a:gd name="connsiteX9" fmla="*/ 812800 w 2331739"/>
              <a:gd name="connsiteY9" fmla="*/ 1082040 h 1447800"/>
              <a:gd name="connsiteX10" fmla="*/ 833120 w 2331739"/>
              <a:gd name="connsiteY10" fmla="*/ 1097280 h 1447800"/>
              <a:gd name="connsiteX11" fmla="*/ 853440 w 2331739"/>
              <a:gd name="connsiteY11" fmla="*/ 1102360 h 1447800"/>
              <a:gd name="connsiteX12" fmla="*/ 1000760 w 2331739"/>
              <a:gd name="connsiteY12" fmla="*/ 1097280 h 1447800"/>
              <a:gd name="connsiteX13" fmla="*/ 1016000 w 2331739"/>
              <a:gd name="connsiteY13" fmla="*/ 1082040 h 1447800"/>
              <a:gd name="connsiteX14" fmla="*/ 1051560 w 2331739"/>
              <a:gd name="connsiteY14" fmla="*/ 1061720 h 1447800"/>
              <a:gd name="connsiteX15" fmla="*/ 1082040 w 2331739"/>
              <a:gd name="connsiteY15" fmla="*/ 1041400 h 1447800"/>
              <a:gd name="connsiteX16" fmla="*/ 1102360 w 2331739"/>
              <a:gd name="connsiteY16" fmla="*/ 1016000 h 1447800"/>
              <a:gd name="connsiteX17" fmla="*/ 1148080 w 2331739"/>
              <a:gd name="connsiteY17" fmla="*/ 980440 h 1447800"/>
              <a:gd name="connsiteX18" fmla="*/ 1178560 w 2331739"/>
              <a:gd name="connsiteY18" fmla="*/ 949960 h 1447800"/>
              <a:gd name="connsiteX19" fmla="*/ 1203960 w 2331739"/>
              <a:gd name="connsiteY19" fmla="*/ 924560 h 1447800"/>
              <a:gd name="connsiteX20" fmla="*/ 1229360 w 2331739"/>
              <a:gd name="connsiteY20" fmla="*/ 904240 h 1447800"/>
              <a:gd name="connsiteX21" fmla="*/ 1239520 w 2331739"/>
              <a:gd name="connsiteY21" fmla="*/ 889000 h 1447800"/>
              <a:gd name="connsiteX22" fmla="*/ 1270000 w 2331739"/>
              <a:gd name="connsiteY22" fmla="*/ 858520 h 1447800"/>
              <a:gd name="connsiteX23" fmla="*/ 1285240 w 2331739"/>
              <a:gd name="connsiteY23" fmla="*/ 843280 h 1447800"/>
              <a:gd name="connsiteX24" fmla="*/ 1305560 w 2331739"/>
              <a:gd name="connsiteY24" fmla="*/ 828040 h 1447800"/>
              <a:gd name="connsiteX25" fmla="*/ 1330960 w 2331739"/>
              <a:gd name="connsiteY25" fmla="*/ 807720 h 1447800"/>
              <a:gd name="connsiteX26" fmla="*/ 1381760 w 2331739"/>
              <a:gd name="connsiteY26" fmla="*/ 767080 h 1447800"/>
              <a:gd name="connsiteX27" fmla="*/ 1432560 w 2331739"/>
              <a:gd name="connsiteY27" fmla="*/ 731520 h 1447800"/>
              <a:gd name="connsiteX28" fmla="*/ 1468120 w 2331739"/>
              <a:gd name="connsiteY28" fmla="*/ 716280 h 1447800"/>
              <a:gd name="connsiteX29" fmla="*/ 1483360 w 2331739"/>
              <a:gd name="connsiteY29" fmla="*/ 706120 h 1447800"/>
              <a:gd name="connsiteX30" fmla="*/ 1498600 w 2331739"/>
              <a:gd name="connsiteY30" fmla="*/ 701040 h 1447800"/>
              <a:gd name="connsiteX31" fmla="*/ 1534160 w 2331739"/>
              <a:gd name="connsiteY31" fmla="*/ 675640 h 1447800"/>
              <a:gd name="connsiteX32" fmla="*/ 1579880 w 2331739"/>
              <a:gd name="connsiteY32" fmla="*/ 650240 h 1447800"/>
              <a:gd name="connsiteX33" fmla="*/ 1595120 w 2331739"/>
              <a:gd name="connsiteY33" fmla="*/ 640080 h 1447800"/>
              <a:gd name="connsiteX34" fmla="*/ 1640840 w 2331739"/>
              <a:gd name="connsiteY34" fmla="*/ 629920 h 1447800"/>
              <a:gd name="connsiteX35" fmla="*/ 1671320 w 2331739"/>
              <a:gd name="connsiteY35" fmla="*/ 619760 h 1447800"/>
              <a:gd name="connsiteX36" fmla="*/ 1686560 w 2331739"/>
              <a:gd name="connsiteY36" fmla="*/ 614680 h 1447800"/>
              <a:gd name="connsiteX37" fmla="*/ 1701800 w 2331739"/>
              <a:gd name="connsiteY37" fmla="*/ 609600 h 1447800"/>
              <a:gd name="connsiteX38" fmla="*/ 1727200 w 2331739"/>
              <a:gd name="connsiteY38" fmla="*/ 604520 h 1447800"/>
              <a:gd name="connsiteX39" fmla="*/ 1747520 w 2331739"/>
              <a:gd name="connsiteY39" fmla="*/ 599440 h 1447800"/>
              <a:gd name="connsiteX40" fmla="*/ 1762760 w 2331739"/>
              <a:gd name="connsiteY40" fmla="*/ 594360 h 1447800"/>
              <a:gd name="connsiteX41" fmla="*/ 1894840 w 2331739"/>
              <a:gd name="connsiteY41" fmla="*/ 589280 h 1447800"/>
              <a:gd name="connsiteX42" fmla="*/ 1945640 w 2331739"/>
              <a:gd name="connsiteY42" fmla="*/ 579120 h 1447800"/>
              <a:gd name="connsiteX43" fmla="*/ 1986280 w 2331739"/>
              <a:gd name="connsiteY43" fmla="*/ 568960 h 1447800"/>
              <a:gd name="connsiteX44" fmla="*/ 2021840 w 2331739"/>
              <a:gd name="connsiteY44" fmla="*/ 548640 h 1447800"/>
              <a:gd name="connsiteX45" fmla="*/ 2057400 w 2331739"/>
              <a:gd name="connsiteY45" fmla="*/ 538480 h 1447800"/>
              <a:gd name="connsiteX46" fmla="*/ 2072640 w 2331739"/>
              <a:gd name="connsiteY46" fmla="*/ 523240 h 1447800"/>
              <a:gd name="connsiteX47" fmla="*/ 2113280 w 2331739"/>
              <a:gd name="connsiteY47" fmla="*/ 513080 h 1447800"/>
              <a:gd name="connsiteX48" fmla="*/ 2143760 w 2331739"/>
              <a:gd name="connsiteY48" fmla="*/ 487680 h 1447800"/>
              <a:gd name="connsiteX49" fmla="*/ 2159000 w 2331739"/>
              <a:gd name="connsiteY49" fmla="*/ 482600 h 1447800"/>
              <a:gd name="connsiteX50" fmla="*/ 2169160 w 2331739"/>
              <a:gd name="connsiteY50" fmla="*/ 467360 h 1447800"/>
              <a:gd name="connsiteX51" fmla="*/ 2184400 w 2331739"/>
              <a:gd name="connsiteY51" fmla="*/ 457200 h 1447800"/>
              <a:gd name="connsiteX52" fmla="*/ 2204720 w 2331739"/>
              <a:gd name="connsiteY52" fmla="*/ 431800 h 1447800"/>
              <a:gd name="connsiteX53" fmla="*/ 2219960 w 2331739"/>
              <a:gd name="connsiteY53" fmla="*/ 396240 h 1447800"/>
              <a:gd name="connsiteX54" fmla="*/ 2235200 w 2331739"/>
              <a:gd name="connsiteY54" fmla="*/ 360680 h 1447800"/>
              <a:gd name="connsiteX55" fmla="*/ 2245360 w 2331739"/>
              <a:gd name="connsiteY55" fmla="*/ 314960 h 1447800"/>
              <a:gd name="connsiteX56" fmla="*/ 2255520 w 2331739"/>
              <a:gd name="connsiteY56" fmla="*/ 284480 h 1447800"/>
              <a:gd name="connsiteX57" fmla="*/ 2270760 w 2331739"/>
              <a:gd name="connsiteY57" fmla="*/ 238760 h 1447800"/>
              <a:gd name="connsiteX58" fmla="*/ 2275840 w 2331739"/>
              <a:gd name="connsiteY58" fmla="*/ 223520 h 1447800"/>
              <a:gd name="connsiteX59" fmla="*/ 2280920 w 2331739"/>
              <a:gd name="connsiteY59" fmla="*/ 182880 h 1447800"/>
              <a:gd name="connsiteX60" fmla="*/ 2286000 w 2331739"/>
              <a:gd name="connsiteY60" fmla="*/ 167640 h 1447800"/>
              <a:gd name="connsiteX61" fmla="*/ 2291080 w 2331739"/>
              <a:gd name="connsiteY61" fmla="*/ 127000 h 1447800"/>
              <a:gd name="connsiteX62" fmla="*/ 2301240 w 2331739"/>
              <a:gd name="connsiteY62" fmla="*/ 76200 h 1447800"/>
              <a:gd name="connsiteX63" fmla="*/ 2311400 w 2331739"/>
              <a:gd name="connsiteY63" fmla="*/ 60960 h 1447800"/>
              <a:gd name="connsiteX64" fmla="*/ 2321560 w 2331739"/>
              <a:gd name="connsiteY64" fmla="*/ 20320 h 1447800"/>
              <a:gd name="connsiteX65" fmla="*/ 2331720 w 2331739"/>
              <a:gd name="connsiteY65" fmla="*/ 0 h 1447800"/>
              <a:gd name="connsiteX66" fmla="*/ 2331720 w 2331739"/>
              <a:gd name="connsiteY66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97560 w 2331739"/>
              <a:gd name="connsiteY7" fmla="*/ 1076960 h 1447800"/>
              <a:gd name="connsiteX8" fmla="*/ 812800 w 2331739"/>
              <a:gd name="connsiteY8" fmla="*/ 1082040 h 1447800"/>
              <a:gd name="connsiteX9" fmla="*/ 833120 w 2331739"/>
              <a:gd name="connsiteY9" fmla="*/ 1097280 h 1447800"/>
              <a:gd name="connsiteX10" fmla="*/ 853440 w 2331739"/>
              <a:gd name="connsiteY10" fmla="*/ 1102360 h 1447800"/>
              <a:gd name="connsiteX11" fmla="*/ 1000760 w 2331739"/>
              <a:gd name="connsiteY11" fmla="*/ 1097280 h 1447800"/>
              <a:gd name="connsiteX12" fmla="*/ 1016000 w 2331739"/>
              <a:gd name="connsiteY12" fmla="*/ 1082040 h 1447800"/>
              <a:gd name="connsiteX13" fmla="*/ 1051560 w 2331739"/>
              <a:gd name="connsiteY13" fmla="*/ 1061720 h 1447800"/>
              <a:gd name="connsiteX14" fmla="*/ 1082040 w 2331739"/>
              <a:gd name="connsiteY14" fmla="*/ 1041400 h 1447800"/>
              <a:gd name="connsiteX15" fmla="*/ 1102360 w 2331739"/>
              <a:gd name="connsiteY15" fmla="*/ 1016000 h 1447800"/>
              <a:gd name="connsiteX16" fmla="*/ 1148080 w 2331739"/>
              <a:gd name="connsiteY16" fmla="*/ 980440 h 1447800"/>
              <a:gd name="connsiteX17" fmla="*/ 1178560 w 2331739"/>
              <a:gd name="connsiteY17" fmla="*/ 949960 h 1447800"/>
              <a:gd name="connsiteX18" fmla="*/ 1203960 w 2331739"/>
              <a:gd name="connsiteY18" fmla="*/ 924560 h 1447800"/>
              <a:gd name="connsiteX19" fmla="*/ 1229360 w 2331739"/>
              <a:gd name="connsiteY19" fmla="*/ 904240 h 1447800"/>
              <a:gd name="connsiteX20" fmla="*/ 1239520 w 2331739"/>
              <a:gd name="connsiteY20" fmla="*/ 889000 h 1447800"/>
              <a:gd name="connsiteX21" fmla="*/ 1270000 w 2331739"/>
              <a:gd name="connsiteY21" fmla="*/ 858520 h 1447800"/>
              <a:gd name="connsiteX22" fmla="*/ 1285240 w 2331739"/>
              <a:gd name="connsiteY22" fmla="*/ 843280 h 1447800"/>
              <a:gd name="connsiteX23" fmla="*/ 1305560 w 2331739"/>
              <a:gd name="connsiteY23" fmla="*/ 828040 h 1447800"/>
              <a:gd name="connsiteX24" fmla="*/ 1330960 w 2331739"/>
              <a:gd name="connsiteY24" fmla="*/ 807720 h 1447800"/>
              <a:gd name="connsiteX25" fmla="*/ 1381760 w 2331739"/>
              <a:gd name="connsiteY25" fmla="*/ 767080 h 1447800"/>
              <a:gd name="connsiteX26" fmla="*/ 1432560 w 2331739"/>
              <a:gd name="connsiteY26" fmla="*/ 731520 h 1447800"/>
              <a:gd name="connsiteX27" fmla="*/ 1468120 w 2331739"/>
              <a:gd name="connsiteY27" fmla="*/ 716280 h 1447800"/>
              <a:gd name="connsiteX28" fmla="*/ 1483360 w 2331739"/>
              <a:gd name="connsiteY28" fmla="*/ 706120 h 1447800"/>
              <a:gd name="connsiteX29" fmla="*/ 1498600 w 2331739"/>
              <a:gd name="connsiteY29" fmla="*/ 701040 h 1447800"/>
              <a:gd name="connsiteX30" fmla="*/ 1534160 w 2331739"/>
              <a:gd name="connsiteY30" fmla="*/ 675640 h 1447800"/>
              <a:gd name="connsiteX31" fmla="*/ 1579880 w 2331739"/>
              <a:gd name="connsiteY31" fmla="*/ 650240 h 1447800"/>
              <a:gd name="connsiteX32" fmla="*/ 1595120 w 2331739"/>
              <a:gd name="connsiteY32" fmla="*/ 640080 h 1447800"/>
              <a:gd name="connsiteX33" fmla="*/ 1640840 w 2331739"/>
              <a:gd name="connsiteY33" fmla="*/ 629920 h 1447800"/>
              <a:gd name="connsiteX34" fmla="*/ 1671320 w 2331739"/>
              <a:gd name="connsiteY34" fmla="*/ 619760 h 1447800"/>
              <a:gd name="connsiteX35" fmla="*/ 1686560 w 2331739"/>
              <a:gd name="connsiteY35" fmla="*/ 614680 h 1447800"/>
              <a:gd name="connsiteX36" fmla="*/ 1701800 w 2331739"/>
              <a:gd name="connsiteY36" fmla="*/ 609600 h 1447800"/>
              <a:gd name="connsiteX37" fmla="*/ 1727200 w 2331739"/>
              <a:gd name="connsiteY37" fmla="*/ 604520 h 1447800"/>
              <a:gd name="connsiteX38" fmla="*/ 1747520 w 2331739"/>
              <a:gd name="connsiteY38" fmla="*/ 599440 h 1447800"/>
              <a:gd name="connsiteX39" fmla="*/ 1762760 w 2331739"/>
              <a:gd name="connsiteY39" fmla="*/ 594360 h 1447800"/>
              <a:gd name="connsiteX40" fmla="*/ 1894840 w 2331739"/>
              <a:gd name="connsiteY40" fmla="*/ 589280 h 1447800"/>
              <a:gd name="connsiteX41" fmla="*/ 1945640 w 2331739"/>
              <a:gd name="connsiteY41" fmla="*/ 579120 h 1447800"/>
              <a:gd name="connsiteX42" fmla="*/ 1986280 w 2331739"/>
              <a:gd name="connsiteY42" fmla="*/ 568960 h 1447800"/>
              <a:gd name="connsiteX43" fmla="*/ 2021840 w 2331739"/>
              <a:gd name="connsiteY43" fmla="*/ 548640 h 1447800"/>
              <a:gd name="connsiteX44" fmla="*/ 2057400 w 2331739"/>
              <a:gd name="connsiteY44" fmla="*/ 538480 h 1447800"/>
              <a:gd name="connsiteX45" fmla="*/ 2072640 w 2331739"/>
              <a:gd name="connsiteY45" fmla="*/ 523240 h 1447800"/>
              <a:gd name="connsiteX46" fmla="*/ 2113280 w 2331739"/>
              <a:gd name="connsiteY46" fmla="*/ 513080 h 1447800"/>
              <a:gd name="connsiteX47" fmla="*/ 2143760 w 2331739"/>
              <a:gd name="connsiteY47" fmla="*/ 487680 h 1447800"/>
              <a:gd name="connsiteX48" fmla="*/ 2159000 w 2331739"/>
              <a:gd name="connsiteY48" fmla="*/ 482600 h 1447800"/>
              <a:gd name="connsiteX49" fmla="*/ 2169160 w 2331739"/>
              <a:gd name="connsiteY49" fmla="*/ 467360 h 1447800"/>
              <a:gd name="connsiteX50" fmla="*/ 2184400 w 2331739"/>
              <a:gd name="connsiteY50" fmla="*/ 457200 h 1447800"/>
              <a:gd name="connsiteX51" fmla="*/ 2204720 w 2331739"/>
              <a:gd name="connsiteY51" fmla="*/ 431800 h 1447800"/>
              <a:gd name="connsiteX52" fmla="*/ 2219960 w 2331739"/>
              <a:gd name="connsiteY52" fmla="*/ 396240 h 1447800"/>
              <a:gd name="connsiteX53" fmla="*/ 2235200 w 2331739"/>
              <a:gd name="connsiteY53" fmla="*/ 360680 h 1447800"/>
              <a:gd name="connsiteX54" fmla="*/ 2245360 w 2331739"/>
              <a:gd name="connsiteY54" fmla="*/ 314960 h 1447800"/>
              <a:gd name="connsiteX55" fmla="*/ 2255520 w 2331739"/>
              <a:gd name="connsiteY55" fmla="*/ 284480 h 1447800"/>
              <a:gd name="connsiteX56" fmla="*/ 2270760 w 2331739"/>
              <a:gd name="connsiteY56" fmla="*/ 238760 h 1447800"/>
              <a:gd name="connsiteX57" fmla="*/ 2275840 w 2331739"/>
              <a:gd name="connsiteY57" fmla="*/ 223520 h 1447800"/>
              <a:gd name="connsiteX58" fmla="*/ 2280920 w 2331739"/>
              <a:gd name="connsiteY58" fmla="*/ 182880 h 1447800"/>
              <a:gd name="connsiteX59" fmla="*/ 2286000 w 2331739"/>
              <a:gd name="connsiteY59" fmla="*/ 167640 h 1447800"/>
              <a:gd name="connsiteX60" fmla="*/ 2291080 w 2331739"/>
              <a:gd name="connsiteY60" fmla="*/ 127000 h 1447800"/>
              <a:gd name="connsiteX61" fmla="*/ 2301240 w 2331739"/>
              <a:gd name="connsiteY61" fmla="*/ 76200 h 1447800"/>
              <a:gd name="connsiteX62" fmla="*/ 2311400 w 2331739"/>
              <a:gd name="connsiteY62" fmla="*/ 60960 h 1447800"/>
              <a:gd name="connsiteX63" fmla="*/ 2321560 w 2331739"/>
              <a:gd name="connsiteY63" fmla="*/ 20320 h 1447800"/>
              <a:gd name="connsiteX64" fmla="*/ 2331720 w 2331739"/>
              <a:gd name="connsiteY64" fmla="*/ 0 h 1447800"/>
              <a:gd name="connsiteX65" fmla="*/ 2331720 w 2331739"/>
              <a:gd name="connsiteY6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24535 w 2331739"/>
              <a:gd name="connsiteY7" fmla="*/ 1076960 h 1447800"/>
              <a:gd name="connsiteX8" fmla="*/ 812800 w 2331739"/>
              <a:gd name="connsiteY8" fmla="*/ 1082040 h 1447800"/>
              <a:gd name="connsiteX9" fmla="*/ 833120 w 2331739"/>
              <a:gd name="connsiteY9" fmla="*/ 1097280 h 1447800"/>
              <a:gd name="connsiteX10" fmla="*/ 853440 w 2331739"/>
              <a:gd name="connsiteY10" fmla="*/ 1102360 h 1447800"/>
              <a:gd name="connsiteX11" fmla="*/ 1000760 w 2331739"/>
              <a:gd name="connsiteY11" fmla="*/ 1097280 h 1447800"/>
              <a:gd name="connsiteX12" fmla="*/ 1016000 w 2331739"/>
              <a:gd name="connsiteY12" fmla="*/ 1082040 h 1447800"/>
              <a:gd name="connsiteX13" fmla="*/ 1051560 w 2331739"/>
              <a:gd name="connsiteY13" fmla="*/ 1061720 h 1447800"/>
              <a:gd name="connsiteX14" fmla="*/ 1082040 w 2331739"/>
              <a:gd name="connsiteY14" fmla="*/ 1041400 h 1447800"/>
              <a:gd name="connsiteX15" fmla="*/ 1102360 w 2331739"/>
              <a:gd name="connsiteY15" fmla="*/ 1016000 h 1447800"/>
              <a:gd name="connsiteX16" fmla="*/ 1148080 w 2331739"/>
              <a:gd name="connsiteY16" fmla="*/ 980440 h 1447800"/>
              <a:gd name="connsiteX17" fmla="*/ 1178560 w 2331739"/>
              <a:gd name="connsiteY17" fmla="*/ 949960 h 1447800"/>
              <a:gd name="connsiteX18" fmla="*/ 1203960 w 2331739"/>
              <a:gd name="connsiteY18" fmla="*/ 924560 h 1447800"/>
              <a:gd name="connsiteX19" fmla="*/ 1229360 w 2331739"/>
              <a:gd name="connsiteY19" fmla="*/ 904240 h 1447800"/>
              <a:gd name="connsiteX20" fmla="*/ 1239520 w 2331739"/>
              <a:gd name="connsiteY20" fmla="*/ 889000 h 1447800"/>
              <a:gd name="connsiteX21" fmla="*/ 1270000 w 2331739"/>
              <a:gd name="connsiteY21" fmla="*/ 858520 h 1447800"/>
              <a:gd name="connsiteX22" fmla="*/ 1285240 w 2331739"/>
              <a:gd name="connsiteY22" fmla="*/ 843280 h 1447800"/>
              <a:gd name="connsiteX23" fmla="*/ 1305560 w 2331739"/>
              <a:gd name="connsiteY23" fmla="*/ 828040 h 1447800"/>
              <a:gd name="connsiteX24" fmla="*/ 1330960 w 2331739"/>
              <a:gd name="connsiteY24" fmla="*/ 807720 h 1447800"/>
              <a:gd name="connsiteX25" fmla="*/ 1381760 w 2331739"/>
              <a:gd name="connsiteY25" fmla="*/ 767080 h 1447800"/>
              <a:gd name="connsiteX26" fmla="*/ 1432560 w 2331739"/>
              <a:gd name="connsiteY26" fmla="*/ 731520 h 1447800"/>
              <a:gd name="connsiteX27" fmla="*/ 1468120 w 2331739"/>
              <a:gd name="connsiteY27" fmla="*/ 716280 h 1447800"/>
              <a:gd name="connsiteX28" fmla="*/ 1483360 w 2331739"/>
              <a:gd name="connsiteY28" fmla="*/ 706120 h 1447800"/>
              <a:gd name="connsiteX29" fmla="*/ 1498600 w 2331739"/>
              <a:gd name="connsiteY29" fmla="*/ 701040 h 1447800"/>
              <a:gd name="connsiteX30" fmla="*/ 1534160 w 2331739"/>
              <a:gd name="connsiteY30" fmla="*/ 675640 h 1447800"/>
              <a:gd name="connsiteX31" fmla="*/ 1579880 w 2331739"/>
              <a:gd name="connsiteY31" fmla="*/ 650240 h 1447800"/>
              <a:gd name="connsiteX32" fmla="*/ 1595120 w 2331739"/>
              <a:gd name="connsiteY32" fmla="*/ 640080 h 1447800"/>
              <a:gd name="connsiteX33" fmla="*/ 1640840 w 2331739"/>
              <a:gd name="connsiteY33" fmla="*/ 629920 h 1447800"/>
              <a:gd name="connsiteX34" fmla="*/ 1671320 w 2331739"/>
              <a:gd name="connsiteY34" fmla="*/ 619760 h 1447800"/>
              <a:gd name="connsiteX35" fmla="*/ 1686560 w 2331739"/>
              <a:gd name="connsiteY35" fmla="*/ 614680 h 1447800"/>
              <a:gd name="connsiteX36" fmla="*/ 1701800 w 2331739"/>
              <a:gd name="connsiteY36" fmla="*/ 609600 h 1447800"/>
              <a:gd name="connsiteX37" fmla="*/ 1727200 w 2331739"/>
              <a:gd name="connsiteY37" fmla="*/ 604520 h 1447800"/>
              <a:gd name="connsiteX38" fmla="*/ 1747520 w 2331739"/>
              <a:gd name="connsiteY38" fmla="*/ 599440 h 1447800"/>
              <a:gd name="connsiteX39" fmla="*/ 1762760 w 2331739"/>
              <a:gd name="connsiteY39" fmla="*/ 594360 h 1447800"/>
              <a:gd name="connsiteX40" fmla="*/ 1894840 w 2331739"/>
              <a:gd name="connsiteY40" fmla="*/ 589280 h 1447800"/>
              <a:gd name="connsiteX41" fmla="*/ 1945640 w 2331739"/>
              <a:gd name="connsiteY41" fmla="*/ 579120 h 1447800"/>
              <a:gd name="connsiteX42" fmla="*/ 1986280 w 2331739"/>
              <a:gd name="connsiteY42" fmla="*/ 568960 h 1447800"/>
              <a:gd name="connsiteX43" fmla="*/ 2021840 w 2331739"/>
              <a:gd name="connsiteY43" fmla="*/ 548640 h 1447800"/>
              <a:gd name="connsiteX44" fmla="*/ 2057400 w 2331739"/>
              <a:gd name="connsiteY44" fmla="*/ 538480 h 1447800"/>
              <a:gd name="connsiteX45" fmla="*/ 2072640 w 2331739"/>
              <a:gd name="connsiteY45" fmla="*/ 523240 h 1447800"/>
              <a:gd name="connsiteX46" fmla="*/ 2113280 w 2331739"/>
              <a:gd name="connsiteY46" fmla="*/ 513080 h 1447800"/>
              <a:gd name="connsiteX47" fmla="*/ 2143760 w 2331739"/>
              <a:gd name="connsiteY47" fmla="*/ 487680 h 1447800"/>
              <a:gd name="connsiteX48" fmla="*/ 2159000 w 2331739"/>
              <a:gd name="connsiteY48" fmla="*/ 482600 h 1447800"/>
              <a:gd name="connsiteX49" fmla="*/ 2169160 w 2331739"/>
              <a:gd name="connsiteY49" fmla="*/ 467360 h 1447800"/>
              <a:gd name="connsiteX50" fmla="*/ 2184400 w 2331739"/>
              <a:gd name="connsiteY50" fmla="*/ 457200 h 1447800"/>
              <a:gd name="connsiteX51" fmla="*/ 2204720 w 2331739"/>
              <a:gd name="connsiteY51" fmla="*/ 431800 h 1447800"/>
              <a:gd name="connsiteX52" fmla="*/ 2219960 w 2331739"/>
              <a:gd name="connsiteY52" fmla="*/ 396240 h 1447800"/>
              <a:gd name="connsiteX53" fmla="*/ 2235200 w 2331739"/>
              <a:gd name="connsiteY53" fmla="*/ 360680 h 1447800"/>
              <a:gd name="connsiteX54" fmla="*/ 2245360 w 2331739"/>
              <a:gd name="connsiteY54" fmla="*/ 314960 h 1447800"/>
              <a:gd name="connsiteX55" fmla="*/ 2255520 w 2331739"/>
              <a:gd name="connsiteY55" fmla="*/ 284480 h 1447800"/>
              <a:gd name="connsiteX56" fmla="*/ 2270760 w 2331739"/>
              <a:gd name="connsiteY56" fmla="*/ 238760 h 1447800"/>
              <a:gd name="connsiteX57" fmla="*/ 2275840 w 2331739"/>
              <a:gd name="connsiteY57" fmla="*/ 223520 h 1447800"/>
              <a:gd name="connsiteX58" fmla="*/ 2280920 w 2331739"/>
              <a:gd name="connsiteY58" fmla="*/ 182880 h 1447800"/>
              <a:gd name="connsiteX59" fmla="*/ 2286000 w 2331739"/>
              <a:gd name="connsiteY59" fmla="*/ 167640 h 1447800"/>
              <a:gd name="connsiteX60" fmla="*/ 2291080 w 2331739"/>
              <a:gd name="connsiteY60" fmla="*/ 127000 h 1447800"/>
              <a:gd name="connsiteX61" fmla="*/ 2301240 w 2331739"/>
              <a:gd name="connsiteY61" fmla="*/ 76200 h 1447800"/>
              <a:gd name="connsiteX62" fmla="*/ 2311400 w 2331739"/>
              <a:gd name="connsiteY62" fmla="*/ 60960 h 1447800"/>
              <a:gd name="connsiteX63" fmla="*/ 2321560 w 2331739"/>
              <a:gd name="connsiteY63" fmla="*/ 20320 h 1447800"/>
              <a:gd name="connsiteX64" fmla="*/ 2331720 w 2331739"/>
              <a:gd name="connsiteY64" fmla="*/ 0 h 1447800"/>
              <a:gd name="connsiteX65" fmla="*/ 2331720 w 2331739"/>
              <a:gd name="connsiteY6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833120 w 2331739"/>
              <a:gd name="connsiteY9" fmla="*/ 1097280 h 1447800"/>
              <a:gd name="connsiteX10" fmla="*/ 853440 w 2331739"/>
              <a:gd name="connsiteY10" fmla="*/ 1102360 h 1447800"/>
              <a:gd name="connsiteX11" fmla="*/ 1000760 w 2331739"/>
              <a:gd name="connsiteY11" fmla="*/ 1097280 h 1447800"/>
              <a:gd name="connsiteX12" fmla="*/ 1016000 w 2331739"/>
              <a:gd name="connsiteY12" fmla="*/ 1082040 h 1447800"/>
              <a:gd name="connsiteX13" fmla="*/ 1051560 w 2331739"/>
              <a:gd name="connsiteY13" fmla="*/ 1061720 h 1447800"/>
              <a:gd name="connsiteX14" fmla="*/ 1082040 w 2331739"/>
              <a:gd name="connsiteY14" fmla="*/ 1041400 h 1447800"/>
              <a:gd name="connsiteX15" fmla="*/ 1102360 w 2331739"/>
              <a:gd name="connsiteY15" fmla="*/ 1016000 h 1447800"/>
              <a:gd name="connsiteX16" fmla="*/ 1148080 w 2331739"/>
              <a:gd name="connsiteY16" fmla="*/ 980440 h 1447800"/>
              <a:gd name="connsiteX17" fmla="*/ 1178560 w 2331739"/>
              <a:gd name="connsiteY17" fmla="*/ 949960 h 1447800"/>
              <a:gd name="connsiteX18" fmla="*/ 1203960 w 2331739"/>
              <a:gd name="connsiteY18" fmla="*/ 924560 h 1447800"/>
              <a:gd name="connsiteX19" fmla="*/ 1229360 w 2331739"/>
              <a:gd name="connsiteY19" fmla="*/ 904240 h 1447800"/>
              <a:gd name="connsiteX20" fmla="*/ 1239520 w 2331739"/>
              <a:gd name="connsiteY20" fmla="*/ 889000 h 1447800"/>
              <a:gd name="connsiteX21" fmla="*/ 1270000 w 2331739"/>
              <a:gd name="connsiteY21" fmla="*/ 858520 h 1447800"/>
              <a:gd name="connsiteX22" fmla="*/ 1285240 w 2331739"/>
              <a:gd name="connsiteY22" fmla="*/ 843280 h 1447800"/>
              <a:gd name="connsiteX23" fmla="*/ 1305560 w 2331739"/>
              <a:gd name="connsiteY23" fmla="*/ 828040 h 1447800"/>
              <a:gd name="connsiteX24" fmla="*/ 1330960 w 2331739"/>
              <a:gd name="connsiteY24" fmla="*/ 807720 h 1447800"/>
              <a:gd name="connsiteX25" fmla="*/ 1381760 w 2331739"/>
              <a:gd name="connsiteY25" fmla="*/ 767080 h 1447800"/>
              <a:gd name="connsiteX26" fmla="*/ 1432560 w 2331739"/>
              <a:gd name="connsiteY26" fmla="*/ 731520 h 1447800"/>
              <a:gd name="connsiteX27" fmla="*/ 1468120 w 2331739"/>
              <a:gd name="connsiteY27" fmla="*/ 716280 h 1447800"/>
              <a:gd name="connsiteX28" fmla="*/ 1483360 w 2331739"/>
              <a:gd name="connsiteY28" fmla="*/ 706120 h 1447800"/>
              <a:gd name="connsiteX29" fmla="*/ 1498600 w 2331739"/>
              <a:gd name="connsiteY29" fmla="*/ 701040 h 1447800"/>
              <a:gd name="connsiteX30" fmla="*/ 1534160 w 2331739"/>
              <a:gd name="connsiteY30" fmla="*/ 675640 h 1447800"/>
              <a:gd name="connsiteX31" fmla="*/ 1579880 w 2331739"/>
              <a:gd name="connsiteY31" fmla="*/ 650240 h 1447800"/>
              <a:gd name="connsiteX32" fmla="*/ 1595120 w 2331739"/>
              <a:gd name="connsiteY32" fmla="*/ 640080 h 1447800"/>
              <a:gd name="connsiteX33" fmla="*/ 1640840 w 2331739"/>
              <a:gd name="connsiteY33" fmla="*/ 629920 h 1447800"/>
              <a:gd name="connsiteX34" fmla="*/ 1671320 w 2331739"/>
              <a:gd name="connsiteY34" fmla="*/ 619760 h 1447800"/>
              <a:gd name="connsiteX35" fmla="*/ 1686560 w 2331739"/>
              <a:gd name="connsiteY35" fmla="*/ 614680 h 1447800"/>
              <a:gd name="connsiteX36" fmla="*/ 1701800 w 2331739"/>
              <a:gd name="connsiteY36" fmla="*/ 609600 h 1447800"/>
              <a:gd name="connsiteX37" fmla="*/ 1727200 w 2331739"/>
              <a:gd name="connsiteY37" fmla="*/ 604520 h 1447800"/>
              <a:gd name="connsiteX38" fmla="*/ 1747520 w 2331739"/>
              <a:gd name="connsiteY38" fmla="*/ 599440 h 1447800"/>
              <a:gd name="connsiteX39" fmla="*/ 1762760 w 2331739"/>
              <a:gd name="connsiteY39" fmla="*/ 594360 h 1447800"/>
              <a:gd name="connsiteX40" fmla="*/ 1894840 w 2331739"/>
              <a:gd name="connsiteY40" fmla="*/ 589280 h 1447800"/>
              <a:gd name="connsiteX41" fmla="*/ 1945640 w 2331739"/>
              <a:gd name="connsiteY41" fmla="*/ 579120 h 1447800"/>
              <a:gd name="connsiteX42" fmla="*/ 1986280 w 2331739"/>
              <a:gd name="connsiteY42" fmla="*/ 568960 h 1447800"/>
              <a:gd name="connsiteX43" fmla="*/ 2021840 w 2331739"/>
              <a:gd name="connsiteY43" fmla="*/ 548640 h 1447800"/>
              <a:gd name="connsiteX44" fmla="*/ 2057400 w 2331739"/>
              <a:gd name="connsiteY44" fmla="*/ 538480 h 1447800"/>
              <a:gd name="connsiteX45" fmla="*/ 2072640 w 2331739"/>
              <a:gd name="connsiteY45" fmla="*/ 523240 h 1447800"/>
              <a:gd name="connsiteX46" fmla="*/ 2113280 w 2331739"/>
              <a:gd name="connsiteY46" fmla="*/ 513080 h 1447800"/>
              <a:gd name="connsiteX47" fmla="*/ 2143760 w 2331739"/>
              <a:gd name="connsiteY47" fmla="*/ 487680 h 1447800"/>
              <a:gd name="connsiteX48" fmla="*/ 2159000 w 2331739"/>
              <a:gd name="connsiteY48" fmla="*/ 482600 h 1447800"/>
              <a:gd name="connsiteX49" fmla="*/ 2169160 w 2331739"/>
              <a:gd name="connsiteY49" fmla="*/ 467360 h 1447800"/>
              <a:gd name="connsiteX50" fmla="*/ 2184400 w 2331739"/>
              <a:gd name="connsiteY50" fmla="*/ 457200 h 1447800"/>
              <a:gd name="connsiteX51" fmla="*/ 2204720 w 2331739"/>
              <a:gd name="connsiteY51" fmla="*/ 431800 h 1447800"/>
              <a:gd name="connsiteX52" fmla="*/ 2219960 w 2331739"/>
              <a:gd name="connsiteY52" fmla="*/ 396240 h 1447800"/>
              <a:gd name="connsiteX53" fmla="*/ 2235200 w 2331739"/>
              <a:gd name="connsiteY53" fmla="*/ 360680 h 1447800"/>
              <a:gd name="connsiteX54" fmla="*/ 2245360 w 2331739"/>
              <a:gd name="connsiteY54" fmla="*/ 314960 h 1447800"/>
              <a:gd name="connsiteX55" fmla="*/ 2255520 w 2331739"/>
              <a:gd name="connsiteY55" fmla="*/ 284480 h 1447800"/>
              <a:gd name="connsiteX56" fmla="*/ 2270760 w 2331739"/>
              <a:gd name="connsiteY56" fmla="*/ 238760 h 1447800"/>
              <a:gd name="connsiteX57" fmla="*/ 2275840 w 2331739"/>
              <a:gd name="connsiteY57" fmla="*/ 223520 h 1447800"/>
              <a:gd name="connsiteX58" fmla="*/ 2280920 w 2331739"/>
              <a:gd name="connsiteY58" fmla="*/ 182880 h 1447800"/>
              <a:gd name="connsiteX59" fmla="*/ 2286000 w 2331739"/>
              <a:gd name="connsiteY59" fmla="*/ 167640 h 1447800"/>
              <a:gd name="connsiteX60" fmla="*/ 2291080 w 2331739"/>
              <a:gd name="connsiteY60" fmla="*/ 127000 h 1447800"/>
              <a:gd name="connsiteX61" fmla="*/ 2301240 w 2331739"/>
              <a:gd name="connsiteY61" fmla="*/ 76200 h 1447800"/>
              <a:gd name="connsiteX62" fmla="*/ 2311400 w 2331739"/>
              <a:gd name="connsiteY62" fmla="*/ 60960 h 1447800"/>
              <a:gd name="connsiteX63" fmla="*/ 2321560 w 2331739"/>
              <a:gd name="connsiteY63" fmla="*/ 20320 h 1447800"/>
              <a:gd name="connsiteX64" fmla="*/ 2331720 w 2331739"/>
              <a:gd name="connsiteY64" fmla="*/ 0 h 1447800"/>
              <a:gd name="connsiteX65" fmla="*/ 2331720 w 2331739"/>
              <a:gd name="connsiteY6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833120 w 2331739"/>
              <a:gd name="connsiteY9" fmla="*/ 1097280 h 1447800"/>
              <a:gd name="connsiteX10" fmla="*/ 853440 w 2331739"/>
              <a:gd name="connsiteY10" fmla="*/ 1102360 h 1447800"/>
              <a:gd name="connsiteX11" fmla="*/ 1000760 w 2331739"/>
              <a:gd name="connsiteY11" fmla="*/ 1097280 h 1447800"/>
              <a:gd name="connsiteX12" fmla="*/ 1016000 w 2331739"/>
              <a:gd name="connsiteY12" fmla="*/ 1082040 h 1447800"/>
              <a:gd name="connsiteX13" fmla="*/ 1051560 w 2331739"/>
              <a:gd name="connsiteY13" fmla="*/ 1061720 h 1447800"/>
              <a:gd name="connsiteX14" fmla="*/ 1082040 w 2331739"/>
              <a:gd name="connsiteY14" fmla="*/ 1041400 h 1447800"/>
              <a:gd name="connsiteX15" fmla="*/ 1102360 w 2331739"/>
              <a:gd name="connsiteY15" fmla="*/ 1016000 h 1447800"/>
              <a:gd name="connsiteX16" fmla="*/ 1148080 w 2331739"/>
              <a:gd name="connsiteY16" fmla="*/ 980440 h 1447800"/>
              <a:gd name="connsiteX17" fmla="*/ 1178560 w 2331739"/>
              <a:gd name="connsiteY17" fmla="*/ 949960 h 1447800"/>
              <a:gd name="connsiteX18" fmla="*/ 1203960 w 2331739"/>
              <a:gd name="connsiteY18" fmla="*/ 924560 h 1447800"/>
              <a:gd name="connsiteX19" fmla="*/ 1229360 w 2331739"/>
              <a:gd name="connsiteY19" fmla="*/ 904240 h 1447800"/>
              <a:gd name="connsiteX20" fmla="*/ 1239520 w 2331739"/>
              <a:gd name="connsiteY20" fmla="*/ 889000 h 1447800"/>
              <a:gd name="connsiteX21" fmla="*/ 1270000 w 2331739"/>
              <a:gd name="connsiteY21" fmla="*/ 858520 h 1447800"/>
              <a:gd name="connsiteX22" fmla="*/ 1285240 w 2331739"/>
              <a:gd name="connsiteY22" fmla="*/ 843280 h 1447800"/>
              <a:gd name="connsiteX23" fmla="*/ 1305560 w 2331739"/>
              <a:gd name="connsiteY23" fmla="*/ 828040 h 1447800"/>
              <a:gd name="connsiteX24" fmla="*/ 1330960 w 2331739"/>
              <a:gd name="connsiteY24" fmla="*/ 807720 h 1447800"/>
              <a:gd name="connsiteX25" fmla="*/ 1381760 w 2331739"/>
              <a:gd name="connsiteY25" fmla="*/ 767080 h 1447800"/>
              <a:gd name="connsiteX26" fmla="*/ 1432560 w 2331739"/>
              <a:gd name="connsiteY26" fmla="*/ 731520 h 1447800"/>
              <a:gd name="connsiteX27" fmla="*/ 1468120 w 2331739"/>
              <a:gd name="connsiteY27" fmla="*/ 716280 h 1447800"/>
              <a:gd name="connsiteX28" fmla="*/ 1483360 w 2331739"/>
              <a:gd name="connsiteY28" fmla="*/ 706120 h 1447800"/>
              <a:gd name="connsiteX29" fmla="*/ 1498600 w 2331739"/>
              <a:gd name="connsiteY29" fmla="*/ 701040 h 1447800"/>
              <a:gd name="connsiteX30" fmla="*/ 1534160 w 2331739"/>
              <a:gd name="connsiteY30" fmla="*/ 675640 h 1447800"/>
              <a:gd name="connsiteX31" fmla="*/ 1579880 w 2331739"/>
              <a:gd name="connsiteY31" fmla="*/ 650240 h 1447800"/>
              <a:gd name="connsiteX32" fmla="*/ 1595120 w 2331739"/>
              <a:gd name="connsiteY32" fmla="*/ 640080 h 1447800"/>
              <a:gd name="connsiteX33" fmla="*/ 1640840 w 2331739"/>
              <a:gd name="connsiteY33" fmla="*/ 629920 h 1447800"/>
              <a:gd name="connsiteX34" fmla="*/ 1671320 w 2331739"/>
              <a:gd name="connsiteY34" fmla="*/ 619760 h 1447800"/>
              <a:gd name="connsiteX35" fmla="*/ 1686560 w 2331739"/>
              <a:gd name="connsiteY35" fmla="*/ 614680 h 1447800"/>
              <a:gd name="connsiteX36" fmla="*/ 1701800 w 2331739"/>
              <a:gd name="connsiteY36" fmla="*/ 609600 h 1447800"/>
              <a:gd name="connsiteX37" fmla="*/ 1727200 w 2331739"/>
              <a:gd name="connsiteY37" fmla="*/ 604520 h 1447800"/>
              <a:gd name="connsiteX38" fmla="*/ 1747520 w 2331739"/>
              <a:gd name="connsiteY38" fmla="*/ 599440 h 1447800"/>
              <a:gd name="connsiteX39" fmla="*/ 1762760 w 2331739"/>
              <a:gd name="connsiteY39" fmla="*/ 594360 h 1447800"/>
              <a:gd name="connsiteX40" fmla="*/ 1894840 w 2331739"/>
              <a:gd name="connsiteY40" fmla="*/ 589280 h 1447800"/>
              <a:gd name="connsiteX41" fmla="*/ 1945640 w 2331739"/>
              <a:gd name="connsiteY41" fmla="*/ 579120 h 1447800"/>
              <a:gd name="connsiteX42" fmla="*/ 1986280 w 2331739"/>
              <a:gd name="connsiteY42" fmla="*/ 568960 h 1447800"/>
              <a:gd name="connsiteX43" fmla="*/ 2021840 w 2331739"/>
              <a:gd name="connsiteY43" fmla="*/ 548640 h 1447800"/>
              <a:gd name="connsiteX44" fmla="*/ 2057400 w 2331739"/>
              <a:gd name="connsiteY44" fmla="*/ 538480 h 1447800"/>
              <a:gd name="connsiteX45" fmla="*/ 2072640 w 2331739"/>
              <a:gd name="connsiteY45" fmla="*/ 523240 h 1447800"/>
              <a:gd name="connsiteX46" fmla="*/ 2113280 w 2331739"/>
              <a:gd name="connsiteY46" fmla="*/ 513080 h 1447800"/>
              <a:gd name="connsiteX47" fmla="*/ 2143760 w 2331739"/>
              <a:gd name="connsiteY47" fmla="*/ 487680 h 1447800"/>
              <a:gd name="connsiteX48" fmla="*/ 2159000 w 2331739"/>
              <a:gd name="connsiteY48" fmla="*/ 482600 h 1447800"/>
              <a:gd name="connsiteX49" fmla="*/ 2169160 w 2331739"/>
              <a:gd name="connsiteY49" fmla="*/ 467360 h 1447800"/>
              <a:gd name="connsiteX50" fmla="*/ 2184400 w 2331739"/>
              <a:gd name="connsiteY50" fmla="*/ 457200 h 1447800"/>
              <a:gd name="connsiteX51" fmla="*/ 2204720 w 2331739"/>
              <a:gd name="connsiteY51" fmla="*/ 431800 h 1447800"/>
              <a:gd name="connsiteX52" fmla="*/ 2219960 w 2331739"/>
              <a:gd name="connsiteY52" fmla="*/ 396240 h 1447800"/>
              <a:gd name="connsiteX53" fmla="*/ 2235200 w 2331739"/>
              <a:gd name="connsiteY53" fmla="*/ 360680 h 1447800"/>
              <a:gd name="connsiteX54" fmla="*/ 2245360 w 2331739"/>
              <a:gd name="connsiteY54" fmla="*/ 314960 h 1447800"/>
              <a:gd name="connsiteX55" fmla="*/ 2255520 w 2331739"/>
              <a:gd name="connsiteY55" fmla="*/ 284480 h 1447800"/>
              <a:gd name="connsiteX56" fmla="*/ 2270760 w 2331739"/>
              <a:gd name="connsiteY56" fmla="*/ 238760 h 1447800"/>
              <a:gd name="connsiteX57" fmla="*/ 2275840 w 2331739"/>
              <a:gd name="connsiteY57" fmla="*/ 223520 h 1447800"/>
              <a:gd name="connsiteX58" fmla="*/ 2280920 w 2331739"/>
              <a:gd name="connsiteY58" fmla="*/ 182880 h 1447800"/>
              <a:gd name="connsiteX59" fmla="*/ 2286000 w 2331739"/>
              <a:gd name="connsiteY59" fmla="*/ 167640 h 1447800"/>
              <a:gd name="connsiteX60" fmla="*/ 2291080 w 2331739"/>
              <a:gd name="connsiteY60" fmla="*/ 127000 h 1447800"/>
              <a:gd name="connsiteX61" fmla="*/ 2301240 w 2331739"/>
              <a:gd name="connsiteY61" fmla="*/ 76200 h 1447800"/>
              <a:gd name="connsiteX62" fmla="*/ 2311400 w 2331739"/>
              <a:gd name="connsiteY62" fmla="*/ 60960 h 1447800"/>
              <a:gd name="connsiteX63" fmla="*/ 2321560 w 2331739"/>
              <a:gd name="connsiteY63" fmla="*/ 20320 h 1447800"/>
              <a:gd name="connsiteX64" fmla="*/ 2331720 w 2331739"/>
              <a:gd name="connsiteY64" fmla="*/ 0 h 1447800"/>
              <a:gd name="connsiteX65" fmla="*/ 2331720 w 2331739"/>
              <a:gd name="connsiteY6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853440 w 2331739"/>
              <a:gd name="connsiteY9" fmla="*/ 1102360 h 1447800"/>
              <a:gd name="connsiteX10" fmla="*/ 1000760 w 2331739"/>
              <a:gd name="connsiteY10" fmla="*/ 1097280 h 1447800"/>
              <a:gd name="connsiteX11" fmla="*/ 1016000 w 2331739"/>
              <a:gd name="connsiteY11" fmla="*/ 1082040 h 1447800"/>
              <a:gd name="connsiteX12" fmla="*/ 1051560 w 2331739"/>
              <a:gd name="connsiteY12" fmla="*/ 1061720 h 1447800"/>
              <a:gd name="connsiteX13" fmla="*/ 1082040 w 2331739"/>
              <a:gd name="connsiteY13" fmla="*/ 1041400 h 1447800"/>
              <a:gd name="connsiteX14" fmla="*/ 1102360 w 2331739"/>
              <a:gd name="connsiteY14" fmla="*/ 1016000 h 1447800"/>
              <a:gd name="connsiteX15" fmla="*/ 1148080 w 2331739"/>
              <a:gd name="connsiteY15" fmla="*/ 980440 h 1447800"/>
              <a:gd name="connsiteX16" fmla="*/ 1178560 w 2331739"/>
              <a:gd name="connsiteY16" fmla="*/ 949960 h 1447800"/>
              <a:gd name="connsiteX17" fmla="*/ 1203960 w 2331739"/>
              <a:gd name="connsiteY17" fmla="*/ 924560 h 1447800"/>
              <a:gd name="connsiteX18" fmla="*/ 1229360 w 2331739"/>
              <a:gd name="connsiteY18" fmla="*/ 904240 h 1447800"/>
              <a:gd name="connsiteX19" fmla="*/ 1239520 w 2331739"/>
              <a:gd name="connsiteY19" fmla="*/ 889000 h 1447800"/>
              <a:gd name="connsiteX20" fmla="*/ 1270000 w 2331739"/>
              <a:gd name="connsiteY20" fmla="*/ 858520 h 1447800"/>
              <a:gd name="connsiteX21" fmla="*/ 1285240 w 2331739"/>
              <a:gd name="connsiteY21" fmla="*/ 843280 h 1447800"/>
              <a:gd name="connsiteX22" fmla="*/ 1305560 w 2331739"/>
              <a:gd name="connsiteY22" fmla="*/ 828040 h 1447800"/>
              <a:gd name="connsiteX23" fmla="*/ 1330960 w 2331739"/>
              <a:gd name="connsiteY23" fmla="*/ 807720 h 1447800"/>
              <a:gd name="connsiteX24" fmla="*/ 1381760 w 2331739"/>
              <a:gd name="connsiteY24" fmla="*/ 767080 h 1447800"/>
              <a:gd name="connsiteX25" fmla="*/ 1432560 w 2331739"/>
              <a:gd name="connsiteY25" fmla="*/ 731520 h 1447800"/>
              <a:gd name="connsiteX26" fmla="*/ 1468120 w 2331739"/>
              <a:gd name="connsiteY26" fmla="*/ 716280 h 1447800"/>
              <a:gd name="connsiteX27" fmla="*/ 1483360 w 2331739"/>
              <a:gd name="connsiteY27" fmla="*/ 706120 h 1447800"/>
              <a:gd name="connsiteX28" fmla="*/ 1498600 w 2331739"/>
              <a:gd name="connsiteY28" fmla="*/ 701040 h 1447800"/>
              <a:gd name="connsiteX29" fmla="*/ 1534160 w 2331739"/>
              <a:gd name="connsiteY29" fmla="*/ 675640 h 1447800"/>
              <a:gd name="connsiteX30" fmla="*/ 1579880 w 2331739"/>
              <a:gd name="connsiteY30" fmla="*/ 650240 h 1447800"/>
              <a:gd name="connsiteX31" fmla="*/ 1595120 w 2331739"/>
              <a:gd name="connsiteY31" fmla="*/ 640080 h 1447800"/>
              <a:gd name="connsiteX32" fmla="*/ 1640840 w 2331739"/>
              <a:gd name="connsiteY32" fmla="*/ 629920 h 1447800"/>
              <a:gd name="connsiteX33" fmla="*/ 1671320 w 2331739"/>
              <a:gd name="connsiteY33" fmla="*/ 619760 h 1447800"/>
              <a:gd name="connsiteX34" fmla="*/ 1686560 w 2331739"/>
              <a:gd name="connsiteY34" fmla="*/ 614680 h 1447800"/>
              <a:gd name="connsiteX35" fmla="*/ 1701800 w 2331739"/>
              <a:gd name="connsiteY35" fmla="*/ 609600 h 1447800"/>
              <a:gd name="connsiteX36" fmla="*/ 1727200 w 2331739"/>
              <a:gd name="connsiteY36" fmla="*/ 604520 h 1447800"/>
              <a:gd name="connsiteX37" fmla="*/ 1747520 w 2331739"/>
              <a:gd name="connsiteY37" fmla="*/ 599440 h 1447800"/>
              <a:gd name="connsiteX38" fmla="*/ 1762760 w 2331739"/>
              <a:gd name="connsiteY38" fmla="*/ 594360 h 1447800"/>
              <a:gd name="connsiteX39" fmla="*/ 1894840 w 2331739"/>
              <a:gd name="connsiteY39" fmla="*/ 589280 h 1447800"/>
              <a:gd name="connsiteX40" fmla="*/ 1945640 w 2331739"/>
              <a:gd name="connsiteY40" fmla="*/ 579120 h 1447800"/>
              <a:gd name="connsiteX41" fmla="*/ 1986280 w 2331739"/>
              <a:gd name="connsiteY41" fmla="*/ 568960 h 1447800"/>
              <a:gd name="connsiteX42" fmla="*/ 2021840 w 2331739"/>
              <a:gd name="connsiteY42" fmla="*/ 548640 h 1447800"/>
              <a:gd name="connsiteX43" fmla="*/ 2057400 w 2331739"/>
              <a:gd name="connsiteY43" fmla="*/ 538480 h 1447800"/>
              <a:gd name="connsiteX44" fmla="*/ 2072640 w 2331739"/>
              <a:gd name="connsiteY44" fmla="*/ 523240 h 1447800"/>
              <a:gd name="connsiteX45" fmla="*/ 2113280 w 2331739"/>
              <a:gd name="connsiteY45" fmla="*/ 513080 h 1447800"/>
              <a:gd name="connsiteX46" fmla="*/ 2143760 w 2331739"/>
              <a:gd name="connsiteY46" fmla="*/ 487680 h 1447800"/>
              <a:gd name="connsiteX47" fmla="*/ 2159000 w 2331739"/>
              <a:gd name="connsiteY47" fmla="*/ 482600 h 1447800"/>
              <a:gd name="connsiteX48" fmla="*/ 2169160 w 2331739"/>
              <a:gd name="connsiteY48" fmla="*/ 467360 h 1447800"/>
              <a:gd name="connsiteX49" fmla="*/ 2184400 w 2331739"/>
              <a:gd name="connsiteY49" fmla="*/ 457200 h 1447800"/>
              <a:gd name="connsiteX50" fmla="*/ 2204720 w 2331739"/>
              <a:gd name="connsiteY50" fmla="*/ 431800 h 1447800"/>
              <a:gd name="connsiteX51" fmla="*/ 2219960 w 2331739"/>
              <a:gd name="connsiteY51" fmla="*/ 396240 h 1447800"/>
              <a:gd name="connsiteX52" fmla="*/ 2235200 w 2331739"/>
              <a:gd name="connsiteY52" fmla="*/ 360680 h 1447800"/>
              <a:gd name="connsiteX53" fmla="*/ 2245360 w 2331739"/>
              <a:gd name="connsiteY53" fmla="*/ 314960 h 1447800"/>
              <a:gd name="connsiteX54" fmla="*/ 2255520 w 2331739"/>
              <a:gd name="connsiteY54" fmla="*/ 284480 h 1447800"/>
              <a:gd name="connsiteX55" fmla="*/ 2270760 w 2331739"/>
              <a:gd name="connsiteY55" fmla="*/ 238760 h 1447800"/>
              <a:gd name="connsiteX56" fmla="*/ 2275840 w 2331739"/>
              <a:gd name="connsiteY56" fmla="*/ 223520 h 1447800"/>
              <a:gd name="connsiteX57" fmla="*/ 2280920 w 2331739"/>
              <a:gd name="connsiteY57" fmla="*/ 182880 h 1447800"/>
              <a:gd name="connsiteX58" fmla="*/ 2286000 w 2331739"/>
              <a:gd name="connsiteY58" fmla="*/ 167640 h 1447800"/>
              <a:gd name="connsiteX59" fmla="*/ 2291080 w 2331739"/>
              <a:gd name="connsiteY59" fmla="*/ 127000 h 1447800"/>
              <a:gd name="connsiteX60" fmla="*/ 2301240 w 2331739"/>
              <a:gd name="connsiteY60" fmla="*/ 76200 h 1447800"/>
              <a:gd name="connsiteX61" fmla="*/ 2311400 w 2331739"/>
              <a:gd name="connsiteY61" fmla="*/ 60960 h 1447800"/>
              <a:gd name="connsiteX62" fmla="*/ 2321560 w 2331739"/>
              <a:gd name="connsiteY62" fmla="*/ 20320 h 1447800"/>
              <a:gd name="connsiteX63" fmla="*/ 2331720 w 2331739"/>
              <a:gd name="connsiteY63" fmla="*/ 0 h 1447800"/>
              <a:gd name="connsiteX64" fmla="*/ 2331720 w 2331739"/>
              <a:gd name="connsiteY64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00760 w 2331739"/>
              <a:gd name="connsiteY10" fmla="*/ 1097280 h 1447800"/>
              <a:gd name="connsiteX11" fmla="*/ 1016000 w 2331739"/>
              <a:gd name="connsiteY11" fmla="*/ 1082040 h 1447800"/>
              <a:gd name="connsiteX12" fmla="*/ 1051560 w 2331739"/>
              <a:gd name="connsiteY12" fmla="*/ 1061720 h 1447800"/>
              <a:gd name="connsiteX13" fmla="*/ 1082040 w 2331739"/>
              <a:gd name="connsiteY13" fmla="*/ 1041400 h 1447800"/>
              <a:gd name="connsiteX14" fmla="*/ 1102360 w 2331739"/>
              <a:gd name="connsiteY14" fmla="*/ 1016000 h 1447800"/>
              <a:gd name="connsiteX15" fmla="*/ 1148080 w 2331739"/>
              <a:gd name="connsiteY15" fmla="*/ 980440 h 1447800"/>
              <a:gd name="connsiteX16" fmla="*/ 1178560 w 2331739"/>
              <a:gd name="connsiteY16" fmla="*/ 949960 h 1447800"/>
              <a:gd name="connsiteX17" fmla="*/ 1203960 w 2331739"/>
              <a:gd name="connsiteY17" fmla="*/ 924560 h 1447800"/>
              <a:gd name="connsiteX18" fmla="*/ 1229360 w 2331739"/>
              <a:gd name="connsiteY18" fmla="*/ 904240 h 1447800"/>
              <a:gd name="connsiteX19" fmla="*/ 1239520 w 2331739"/>
              <a:gd name="connsiteY19" fmla="*/ 889000 h 1447800"/>
              <a:gd name="connsiteX20" fmla="*/ 1270000 w 2331739"/>
              <a:gd name="connsiteY20" fmla="*/ 858520 h 1447800"/>
              <a:gd name="connsiteX21" fmla="*/ 1285240 w 2331739"/>
              <a:gd name="connsiteY21" fmla="*/ 843280 h 1447800"/>
              <a:gd name="connsiteX22" fmla="*/ 1305560 w 2331739"/>
              <a:gd name="connsiteY22" fmla="*/ 828040 h 1447800"/>
              <a:gd name="connsiteX23" fmla="*/ 1330960 w 2331739"/>
              <a:gd name="connsiteY23" fmla="*/ 807720 h 1447800"/>
              <a:gd name="connsiteX24" fmla="*/ 1381760 w 2331739"/>
              <a:gd name="connsiteY24" fmla="*/ 767080 h 1447800"/>
              <a:gd name="connsiteX25" fmla="*/ 1432560 w 2331739"/>
              <a:gd name="connsiteY25" fmla="*/ 731520 h 1447800"/>
              <a:gd name="connsiteX26" fmla="*/ 1468120 w 2331739"/>
              <a:gd name="connsiteY26" fmla="*/ 716280 h 1447800"/>
              <a:gd name="connsiteX27" fmla="*/ 1483360 w 2331739"/>
              <a:gd name="connsiteY27" fmla="*/ 706120 h 1447800"/>
              <a:gd name="connsiteX28" fmla="*/ 1498600 w 2331739"/>
              <a:gd name="connsiteY28" fmla="*/ 701040 h 1447800"/>
              <a:gd name="connsiteX29" fmla="*/ 1534160 w 2331739"/>
              <a:gd name="connsiteY29" fmla="*/ 675640 h 1447800"/>
              <a:gd name="connsiteX30" fmla="*/ 1579880 w 2331739"/>
              <a:gd name="connsiteY30" fmla="*/ 650240 h 1447800"/>
              <a:gd name="connsiteX31" fmla="*/ 1595120 w 2331739"/>
              <a:gd name="connsiteY31" fmla="*/ 640080 h 1447800"/>
              <a:gd name="connsiteX32" fmla="*/ 1640840 w 2331739"/>
              <a:gd name="connsiteY32" fmla="*/ 629920 h 1447800"/>
              <a:gd name="connsiteX33" fmla="*/ 1671320 w 2331739"/>
              <a:gd name="connsiteY33" fmla="*/ 619760 h 1447800"/>
              <a:gd name="connsiteX34" fmla="*/ 1686560 w 2331739"/>
              <a:gd name="connsiteY34" fmla="*/ 614680 h 1447800"/>
              <a:gd name="connsiteX35" fmla="*/ 1701800 w 2331739"/>
              <a:gd name="connsiteY35" fmla="*/ 609600 h 1447800"/>
              <a:gd name="connsiteX36" fmla="*/ 1727200 w 2331739"/>
              <a:gd name="connsiteY36" fmla="*/ 604520 h 1447800"/>
              <a:gd name="connsiteX37" fmla="*/ 1747520 w 2331739"/>
              <a:gd name="connsiteY37" fmla="*/ 599440 h 1447800"/>
              <a:gd name="connsiteX38" fmla="*/ 1762760 w 2331739"/>
              <a:gd name="connsiteY38" fmla="*/ 594360 h 1447800"/>
              <a:gd name="connsiteX39" fmla="*/ 1894840 w 2331739"/>
              <a:gd name="connsiteY39" fmla="*/ 589280 h 1447800"/>
              <a:gd name="connsiteX40" fmla="*/ 1945640 w 2331739"/>
              <a:gd name="connsiteY40" fmla="*/ 579120 h 1447800"/>
              <a:gd name="connsiteX41" fmla="*/ 1986280 w 2331739"/>
              <a:gd name="connsiteY41" fmla="*/ 568960 h 1447800"/>
              <a:gd name="connsiteX42" fmla="*/ 2021840 w 2331739"/>
              <a:gd name="connsiteY42" fmla="*/ 548640 h 1447800"/>
              <a:gd name="connsiteX43" fmla="*/ 2057400 w 2331739"/>
              <a:gd name="connsiteY43" fmla="*/ 538480 h 1447800"/>
              <a:gd name="connsiteX44" fmla="*/ 2072640 w 2331739"/>
              <a:gd name="connsiteY44" fmla="*/ 523240 h 1447800"/>
              <a:gd name="connsiteX45" fmla="*/ 2113280 w 2331739"/>
              <a:gd name="connsiteY45" fmla="*/ 513080 h 1447800"/>
              <a:gd name="connsiteX46" fmla="*/ 2143760 w 2331739"/>
              <a:gd name="connsiteY46" fmla="*/ 487680 h 1447800"/>
              <a:gd name="connsiteX47" fmla="*/ 2159000 w 2331739"/>
              <a:gd name="connsiteY47" fmla="*/ 482600 h 1447800"/>
              <a:gd name="connsiteX48" fmla="*/ 2169160 w 2331739"/>
              <a:gd name="connsiteY48" fmla="*/ 467360 h 1447800"/>
              <a:gd name="connsiteX49" fmla="*/ 2184400 w 2331739"/>
              <a:gd name="connsiteY49" fmla="*/ 457200 h 1447800"/>
              <a:gd name="connsiteX50" fmla="*/ 2204720 w 2331739"/>
              <a:gd name="connsiteY50" fmla="*/ 431800 h 1447800"/>
              <a:gd name="connsiteX51" fmla="*/ 2219960 w 2331739"/>
              <a:gd name="connsiteY51" fmla="*/ 396240 h 1447800"/>
              <a:gd name="connsiteX52" fmla="*/ 2235200 w 2331739"/>
              <a:gd name="connsiteY52" fmla="*/ 360680 h 1447800"/>
              <a:gd name="connsiteX53" fmla="*/ 2245360 w 2331739"/>
              <a:gd name="connsiteY53" fmla="*/ 314960 h 1447800"/>
              <a:gd name="connsiteX54" fmla="*/ 2255520 w 2331739"/>
              <a:gd name="connsiteY54" fmla="*/ 284480 h 1447800"/>
              <a:gd name="connsiteX55" fmla="*/ 2270760 w 2331739"/>
              <a:gd name="connsiteY55" fmla="*/ 238760 h 1447800"/>
              <a:gd name="connsiteX56" fmla="*/ 2275840 w 2331739"/>
              <a:gd name="connsiteY56" fmla="*/ 223520 h 1447800"/>
              <a:gd name="connsiteX57" fmla="*/ 2280920 w 2331739"/>
              <a:gd name="connsiteY57" fmla="*/ 182880 h 1447800"/>
              <a:gd name="connsiteX58" fmla="*/ 2286000 w 2331739"/>
              <a:gd name="connsiteY58" fmla="*/ 167640 h 1447800"/>
              <a:gd name="connsiteX59" fmla="*/ 2291080 w 2331739"/>
              <a:gd name="connsiteY59" fmla="*/ 127000 h 1447800"/>
              <a:gd name="connsiteX60" fmla="*/ 2301240 w 2331739"/>
              <a:gd name="connsiteY60" fmla="*/ 76200 h 1447800"/>
              <a:gd name="connsiteX61" fmla="*/ 2311400 w 2331739"/>
              <a:gd name="connsiteY61" fmla="*/ 60960 h 1447800"/>
              <a:gd name="connsiteX62" fmla="*/ 2321560 w 2331739"/>
              <a:gd name="connsiteY62" fmla="*/ 20320 h 1447800"/>
              <a:gd name="connsiteX63" fmla="*/ 2331720 w 2331739"/>
              <a:gd name="connsiteY63" fmla="*/ 0 h 1447800"/>
              <a:gd name="connsiteX64" fmla="*/ 2331720 w 2331739"/>
              <a:gd name="connsiteY64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00760 w 2331739"/>
              <a:gd name="connsiteY10" fmla="*/ 1097280 h 1447800"/>
              <a:gd name="connsiteX11" fmla="*/ 1051560 w 2331739"/>
              <a:gd name="connsiteY11" fmla="*/ 1061720 h 1447800"/>
              <a:gd name="connsiteX12" fmla="*/ 1082040 w 2331739"/>
              <a:gd name="connsiteY12" fmla="*/ 1041400 h 1447800"/>
              <a:gd name="connsiteX13" fmla="*/ 1102360 w 2331739"/>
              <a:gd name="connsiteY13" fmla="*/ 1016000 h 1447800"/>
              <a:gd name="connsiteX14" fmla="*/ 1148080 w 2331739"/>
              <a:gd name="connsiteY14" fmla="*/ 980440 h 1447800"/>
              <a:gd name="connsiteX15" fmla="*/ 1178560 w 2331739"/>
              <a:gd name="connsiteY15" fmla="*/ 949960 h 1447800"/>
              <a:gd name="connsiteX16" fmla="*/ 1203960 w 2331739"/>
              <a:gd name="connsiteY16" fmla="*/ 924560 h 1447800"/>
              <a:gd name="connsiteX17" fmla="*/ 1229360 w 2331739"/>
              <a:gd name="connsiteY17" fmla="*/ 904240 h 1447800"/>
              <a:gd name="connsiteX18" fmla="*/ 1239520 w 2331739"/>
              <a:gd name="connsiteY18" fmla="*/ 889000 h 1447800"/>
              <a:gd name="connsiteX19" fmla="*/ 1270000 w 2331739"/>
              <a:gd name="connsiteY19" fmla="*/ 858520 h 1447800"/>
              <a:gd name="connsiteX20" fmla="*/ 1285240 w 2331739"/>
              <a:gd name="connsiteY20" fmla="*/ 843280 h 1447800"/>
              <a:gd name="connsiteX21" fmla="*/ 1305560 w 2331739"/>
              <a:gd name="connsiteY21" fmla="*/ 828040 h 1447800"/>
              <a:gd name="connsiteX22" fmla="*/ 1330960 w 2331739"/>
              <a:gd name="connsiteY22" fmla="*/ 807720 h 1447800"/>
              <a:gd name="connsiteX23" fmla="*/ 1381760 w 2331739"/>
              <a:gd name="connsiteY23" fmla="*/ 767080 h 1447800"/>
              <a:gd name="connsiteX24" fmla="*/ 1432560 w 2331739"/>
              <a:gd name="connsiteY24" fmla="*/ 731520 h 1447800"/>
              <a:gd name="connsiteX25" fmla="*/ 1468120 w 2331739"/>
              <a:gd name="connsiteY25" fmla="*/ 716280 h 1447800"/>
              <a:gd name="connsiteX26" fmla="*/ 1483360 w 2331739"/>
              <a:gd name="connsiteY26" fmla="*/ 706120 h 1447800"/>
              <a:gd name="connsiteX27" fmla="*/ 1498600 w 2331739"/>
              <a:gd name="connsiteY27" fmla="*/ 701040 h 1447800"/>
              <a:gd name="connsiteX28" fmla="*/ 1534160 w 2331739"/>
              <a:gd name="connsiteY28" fmla="*/ 675640 h 1447800"/>
              <a:gd name="connsiteX29" fmla="*/ 1579880 w 2331739"/>
              <a:gd name="connsiteY29" fmla="*/ 650240 h 1447800"/>
              <a:gd name="connsiteX30" fmla="*/ 1595120 w 2331739"/>
              <a:gd name="connsiteY30" fmla="*/ 640080 h 1447800"/>
              <a:gd name="connsiteX31" fmla="*/ 1640840 w 2331739"/>
              <a:gd name="connsiteY31" fmla="*/ 629920 h 1447800"/>
              <a:gd name="connsiteX32" fmla="*/ 1671320 w 2331739"/>
              <a:gd name="connsiteY32" fmla="*/ 619760 h 1447800"/>
              <a:gd name="connsiteX33" fmla="*/ 1686560 w 2331739"/>
              <a:gd name="connsiteY33" fmla="*/ 614680 h 1447800"/>
              <a:gd name="connsiteX34" fmla="*/ 1701800 w 2331739"/>
              <a:gd name="connsiteY34" fmla="*/ 609600 h 1447800"/>
              <a:gd name="connsiteX35" fmla="*/ 1727200 w 2331739"/>
              <a:gd name="connsiteY35" fmla="*/ 604520 h 1447800"/>
              <a:gd name="connsiteX36" fmla="*/ 1747520 w 2331739"/>
              <a:gd name="connsiteY36" fmla="*/ 599440 h 1447800"/>
              <a:gd name="connsiteX37" fmla="*/ 1762760 w 2331739"/>
              <a:gd name="connsiteY37" fmla="*/ 594360 h 1447800"/>
              <a:gd name="connsiteX38" fmla="*/ 1894840 w 2331739"/>
              <a:gd name="connsiteY38" fmla="*/ 589280 h 1447800"/>
              <a:gd name="connsiteX39" fmla="*/ 1945640 w 2331739"/>
              <a:gd name="connsiteY39" fmla="*/ 579120 h 1447800"/>
              <a:gd name="connsiteX40" fmla="*/ 1986280 w 2331739"/>
              <a:gd name="connsiteY40" fmla="*/ 568960 h 1447800"/>
              <a:gd name="connsiteX41" fmla="*/ 2021840 w 2331739"/>
              <a:gd name="connsiteY41" fmla="*/ 548640 h 1447800"/>
              <a:gd name="connsiteX42" fmla="*/ 2057400 w 2331739"/>
              <a:gd name="connsiteY42" fmla="*/ 538480 h 1447800"/>
              <a:gd name="connsiteX43" fmla="*/ 2072640 w 2331739"/>
              <a:gd name="connsiteY43" fmla="*/ 523240 h 1447800"/>
              <a:gd name="connsiteX44" fmla="*/ 2113280 w 2331739"/>
              <a:gd name="connsiteY44" fmla="*/ 513080 h 1447800"/>
              <a:gd name="connsiteX45" fmla="*/ 2143760 w 2331739"/>
              <a:gd name="connsiteY45" fmla="*/ 487680 h 1447800"/>
              <a:gd name="connsiteX46" fmla="*/ 2159000 w 2331739"/>
              <a:gd name="connsiteY46" fmla="*/ 482600 h 1447800"/>
              <a:gd name="connsiteX47" fmla="*/ 2169160 w 2331739"/>
              <a:gd name="connsiteY47" fmla="*/ 467360 h 1447800"/>
              <a:gd name="connsiteX48" fmla="*/ 2184400 w 2331739"/>
              <a:gd name="connsiteY48" fmla="*/ 457200 h 1447800"/>
              <a:gd name="connsiteX49" fmla="*/ 2204720 w 2331739"/>
              <a:gd name="connsiteY49" fmla="*/ 431800 h 1447800"/>
              <a:gd name="connsiteX50" fmla="*/ 2219960 w 2331739"/>
              <a:gd name="connsiteY50" fmla="*/ 396240 h 1447800"/>
              <a:gd name="connsiteX51" fmla="*/ 2235200 w 2331739"/>
              <a:gd name="connsiteY51" fmla="*/ 360680 h 1447800"/>
              <a:gd name="connsiteX52" fmla="*/ 2245360 w 2331739"/>
              <a:gd name="connsiteY52" fmla="*/ 314960 h 1447800"/>
              <a:gd name="connsiteX53" fmla="*/ 2255520 w 2331739"/>
              <a:gd name="connsiteY53" fmla="*/ 284480 h 1447800"/>
              <a:gd name="connsiteX54" fmla="*/ 2270760 w 2331739"/>
              <a:gd name="connsiteY54" fmla="*/ 238760 h 1447800"/>
              <a:gd name="connsiteX55" fmla="*/ 2275840 w 2331739"/>
              <a:gd name="connsiteY55" fmla="*/ 223520 h 1447800"/>
              <a:gd name="connsiteX56" fmla="*/ 2280920 w 2331739"/>
              <a:gd name="connsiteY56" fmla="*/ 182880 h 1447800"/>
              <a:gd name="connsiteX57" fmla="*/ 2286000 w 2331739"/>
              <a:gd name="connsiteY57" fmla="*/ 167640 h 1447800"/>
              <a:gd name="connsiteX58" fmla="*/ 2291080 w 2331739"/>
              <a:gd name="connsiteY58" fmla="*/ 127000 h 1447800"/>
              <a:gd name="connsiteX59" fmla="*/ 2301240 w 2331739"/>
              <a:gd name="connsiteY59" fmla="*/ 76200 h 1447800"/>
              <a:gd name="connsiteX60" fmla="*/ 2311400 w 2331739"/>
              <a:gd name="connsiteY60" fmla="*/ 60960 h 1447800"/>
              <a:gd name="connsiteX61" fmla="*/ 2321560 w 2331739"/>
              <a:gd name="connsiteY61" fmla="*/ 20320 h 1447800"/>
              <a:gd name="connsiteX62" fmla="*/ 2331720 w 2331739"/>
              <a:gd name="connsiteY62" fmla="*/ 0 h 1447800"/>
              <a:gd name="connsiteX63" fmla="*/ 2331720 w 2331739"/>
              <a:gd name="connsiteY63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51560 w 2331739"/>
              <a:gd name="connsiteY10" fmla="*/ 1061720 h 1447800"/>
              <a:gd name="connsiteX11" fmla="*/ 1082040 w 2331739"/>
              <a:gd name="connsiteY11" fmla="*/ 1041400 h 1447800"/>
              <a:gd name="connsiteX12" fmla="*/ 1102360 w 2331739"/>
              <a:gd name="connsiteY12" fmla="*/ 1016000 h 1447800"/>
              <a:gd name="connsiteX13" fmla="*/ 1148080 w 2331739"/>
              <a:gd name="connsiteY13" fmla="*/ 980440 h 1447800"/>
              <a:gd name="connsiteX14" fmla="*/ 1178560 w 2331739"/>
              <a:gd name="connsiteY14" fmla="*/ 949960 h 1447800"/>
              <a:gd name="connsiteX15" fmla="*/ 1203960 w 2331739"/>
              <a:gd name="connsiteY15" fmla="*/ 924560 h 1447800"/>
              <a:gd name="connsiteX16" fmla="*/ 1229360 w 2331739"/>
              <a:gd name="connsiteY16" fmla="*/ 904240 h 1447800"/>
              <a:gd name="connsiteX17" fmla="*/ 1239520 w 2331739"/>
              <a:gd name="connsiteY17" fmla="*/ 889000 h 1447800"/>
              <a:gd name="connsiteX18" fmla="*/ 1270000 w 2331739"/>
              <a:gd name="connsiteY18" fmla="*/ 858520 h 1447800"/>
              <a:gd name="connsiteX19" fmla="*/ 1285240 w 2331739"/>
              <a:gd name="connsiteY19" fmla="*/ 843280 h 1447800"/>
              <a:gd name="connsiteX20" fmla="*/ 1305560 w 2331739"/>
              <a:gd name="connsiteY20" fmla="*/ 828040 h 1447800"/>
              <a:gd name="connsiteX21" fmla="*/ 1330960 w 2331739"/>
              <a:gd name="connsiteY21" fmla="*/ 807720 h 1447800"/>
              <a:gd name="connsiteX22" fmla="*/ 1381760 w 2331739"/>
              <a:gd name="connsiteY22" fmla="*/ 767080 h 1447800"/>
              <a:gd name="connsiteX23" fmla="*/ 1432560 w 2331739"/>
              <a:gd name="connsiteY23" fmla="*/ 731520 h 1447800"/>
              <a:gd name="connsiteX24" fmla="*/ 1468120 w 2331739"/>
              <a:gd name="connsiteY24" fmla="*/ 716280 h 1447800"/>
              <a:gd name="connsiteX25" fmla="*/ 1483360 w 2331739"/>
              <a:gd name="connsiteY25" fmla="*/ 706120 h 1447800"/>
              <a:gd name="connsiteX26" fmla="*/ 1498600 w 2331739"/>
              <a:gd name="connsiteY26" fmla="*/ 701040 h 1447800"/>
              <a:gd name="connsiteX27" fmla="*/ 1534160 w 2331739"/>
              <a:gd name="connsiteY27" fmla="*/ 675640 h 1447800"/>
              <a:gd name="connsiteX28" fmla="*/ 1579880 w 2331739"/>
              <a:gd name="connsiteY28" fmla="*/ 650240 h 1447800"/>
              <a:gd name="connsiteX29" fmla="*/ 1595120 w 2331739"/>
              <a:gd name="connsiteY29" fmla="*/ 640080 h 1447800"/>
              <a:gd name="connsiteX30" fmla="*/ 1640840 w 2331739"/>
              <a:gd name="connsiteY30" fmla="*/ 629920 h 1447800"/>
              <a:gd name="connsiteX31" fmla="*/ 1671320 w 2331739"/>
              <a:gd name="connsiteY31" fmla="*/ 619760 h 1447800"/>
              <a:gd name="connsiteX32" fmla="*/ 1686560 w 2331739"/>
              <a:gd name="connsiteY32" fmla="*/ 614680 h 1447800"/>
              <a:gd name="connsiteX33" fmla="*/ 1701800 w 2331739"/>
              <a:gd name="connsiteY33" fmla="*/ 609600 h 1447800"/>
              <a:gd name="connsiteX34" fmla="*/ 1727200 w 2331739"/>
              <a:gd name="connsiteY34" fmla="*/ 604520 h 1447800"/>
              <a:gd name="connsiteX35" fmla="*/ 1747520 w 2331739"/>
              <a:gd name="connsiteY35" fmla="*/ 599440 h 1447800"/>
              <a:gd name="connsiteX36" fmla="*/ 1762760 w 2331739"/>
              <a:gd name="connsiteY36" fmla="*/ 594360 h 1447800"/>
              <a:gd name="connsiteX37" fmla="*/ 1894840 w 2331739"/>
              <a:gd name="connsiteY37" fmla="*/ 589280 h 1447800"/>
              <a:gd name="connsiteX38" fmla="*/ 1945640 w 2331739"/>
              <a:gd name="connsiteY38" fmla="*/ 579120 h 1447800"/>
              <a:gd name="connsiteX39" fmla="*/ 1986280 w 2331739"/>
              <a:gd name="connsiteY39" fmla="*/ 568960 h 1447800"/>
              <a:gd name="connsiteX40" fmla="*/ 2021840 w 2331739"/>
              <a:gd name="connsiteY40" fmla="*/ 548640 h 1447800"/>
              <a:gd name="connsiteX41" fmla="*/ 2057400 w 2331739"/>
              <a:gd name="connsiteY41" fmla="*/ 538480 h 1447800"/>
              <a:gd name="connsiteX42" fmla="*/ 2072640 w 2331739"/>
              <a:gd name="connsiteY42" fmla="*/ 523240 h 1447800"/>
              <a:gd name="connsiteX43" fmla="*/ 2113280 w 2331739"/>
              <a:gd name="connsiteY43" fmla="*/ 513080 h 1447800"/>
              <a:gd name="connsiteX44" fmla="*/ 2143760 w 2331739"/>
              <a:gd name="connsiteY44" fmla="*/ 487680 h 1447800"/>
              <a:gd name="connsiteX45" fmla="*/ 2159000 w 2331739"/>
              <a:gd name="connsiteY45" fmla="*/ 482600 h 1447800"/>
              <a:gd name="connsiteX46" fmla="*/ 2169160 w 2331739"/>
              <a:gd name="connsiteY46" fmla="*/ 467360 h 1447800"/>
              <a:gd name="connsiteX47" fmla="*/ 2184400 w 2331739"/>
              <a:gd name="connsiteY47" fmla="*/ 457200 h 1447800"/>
              <a:gd name="connsiteX48" fmla="*/ 2204720 w 2331739"/>
              <a:gd name="connsiteY48" fmla="*/ 431800 h 1447800"/>
              <a:gd name="connsiteX49" fmla="*/ 2219960 w 2331739"/>
              <a:gd name="connsiteY49" fmla="*/ 396240 h 1447800"/>
              <a:gd name="connsiteX50" fmla="*/ 2235200 w 2331739"/>
              <a:gd name="connsiteY50" fmla="*/ 360680 h 1447800"/>
              <a:gd name="connsiteX51" fmla="*/ 2245360 w 2331739"/>
              <a:gd name="connsiteY51" fmla="*/ 314960 h 1447800"/>
              <a:gd name="connsiteX52" fmla="*/ 2255520 w 2331739"/>
              <a:gd name="connsiteY52" fmla="*/ 284480 h 1447800"/>
              <a:gd name="connsiteX53" fmla="*/ 2270760 w 2331739"/>
              <a:gd name="connsiteY53" fmla="*/ 238760 h 1447800"/>
              <a:gd name="connsiteX54" fmla="*/ 2275840 w 2331739"/>
              <a:gd name="connsiteY54" fmla="*/ 223520 h 1447800"/>
              <a:gd name="connsiteX55" fmla="*/ 2280920 w 2331739"/>
              <a:gd name="connsiteY55" fmla="*/ 182880 h 1447800"/>
              <a:gd name="connsiteX56" fmla="*/ 2286000 w 2331739"/>
              <a:gd name="connsiteY56" fmla="*/ 167640 h 1447800"/>
              <a:gd name="connsiteX57" fmla="*/ 2291080 w 2331739"/>
              <a:gd name="connsiteY57" fmla="*/ 127000 h 1447800"/>
              <a:gd name="connsiteX58" fmla="*/ 2301240 w 2331739"/>
              <a:gd name="connsiteY58" fmla="*/ 76200 h 1447800"/>
              <a:gd name="connsiteX59" fmla="*/ 2311400 w 2331739"/>
              <a:gd name="connsiteY59" fmla="*/ 60960 h 1447800"/>
              <a:gd name="connsiteX60" fmla="*/ 2321560 w 2331739"/>
              <a:gd name="connsiteY60" fmla="*/ 20320 h 1447800"/>
              <a:gd name="connsiteX61" fmla="*/ 2331720 w 2331739"/>
              <a:gd name="connsiteY61" fmla="*/ 0 h 1447800"/>
              <a:gd name="connsiteX62" fmla="*/ 2331720 w 2331739"/>
              <a:gd name="connsiteY62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51560 w 2331739"/>
              <a:gd name="connsiteY10" fmla="*/ 1061720 h 1447800"/>
              <a:gd name="connsiteX11" fmla="*/ 1082040 w 2331739"/>
              <a:gd name="connsiteY11" fmla="*/ 1041400 h 1447800"/>
              <a:gd name="connsiteX12" fmla="*/ 1148080 w 2331739"/>
              <a:gd name="connsiteY12" fmla="*/ 980440 h 1447800"/>
              <a:gd name="connsiteX13" fmla="*/ 1178560 w 2331739"/>
              <a:gd name="connsiteY13" fmla="*/ 949960 h 1447800"/>
              <a:gd name="connsiteX14" fmla="*/ 1203960 w 2331739"/>
              <a:gd name="connsiteY14" fmla="*/ 924560 h 1447800"/>
              <a:gd name="connsiteX15" fmla="*/ 1229360 w 2331739"/>
              <a:gd name="connsiteY15" fmla="*/ 904240 h 1447800"/>
              <a:gd name="connsiteX16" fmla="*/ 1239520 w 2331739"/>
              <a:gd name="connsiteY16" fmla="*/ 889000 h 1447800"/>
              <a:gd name="connsiteX17" fmla="*/ 1270000 w 2331739"/>
              <a:gd name="connsiteY17" fmla="*/ 858520 h 1447800"/>
              <a:gd name="connsiteX18" fmla="*/ 1285240 w 2331739"/>
              <a:gd name="connsiteY18" fmla="*/ 843280 h 1447800"/>
              <a:gd name="connsiteX19" fmla="*/ 1305560 w 2331739"/>
              <a:gd name="connsiteY19" fmla="*/ 828040 h 1447800"/>
              <a:gd name="connsiteX20" fmla="*/ 1330960 w 2331739"/>
              <a:gd name="connsiteY20" fmla="*/ 807720 h 1447800"/>
              <a:gd name="connsiteX21" fmla="*/ 1381760 w 2331739"/>
              <a:gd name="connsiteY21" fmla="*/ 767080 h 1447800"/>
              <a:gd name="connsiteX22" fmla="*/ 1432560 w 2331739"/>
              <a:gd name="connsiteY22" fmla="*/ 731520 h 1447800"/>
              <a:gd name="connsiteX23" fmla="*/ 1468120 w 2331739"/>
              <a:gd name="connsiteY23" fmla="*/ 716280 h 1447800"/>
              <a:gd name="connsiteX24" fmla="*/ 1483360 w 2331739"/>
              <a:gd name="connsiteY24" fmla="*/ 706120 h 1447800"/>
              <a:gd name="connsiteX25" fmla="*/ 1498600 w 2331739"/>
              <a:gd name="connsiteY25" fmla="*/ 701040 h 1447800"/>
              <a:gd name="connsiteX26" fmla="*/ 1534160 w 2331739"/>
              <a:gd name="connsiteY26" fmla="*/ 675640 h 1447800"/>
              <a:gd name="connsiteX27" fmla="*/ 1579880 w 2331739"/>
              <a:gd name="connsiteY27" fmla="*/ 650240 h 1447800"/>
              <a:gd name="connsiteX28" fmla="*/ 1595120 w 2331739"/>
              <a:gd name="connsiteY28" fmla="*/ 640080 h 1447800"/>
              <a:gd name="connsiteX29" fmla="*/ 1640840 w 2331739"/>
              <a:gd name="connsiteY29" fmla="*/ 629920 h 1447800"/>
              <a:gd name="connsiteX30" fmla="*/ 1671320 w 2331739"/>
              <a:gd name="connsiteY30" fmla="*/ 619760 h 1447800"/>
              <a:gd name="connsiteX31" fmla="*/ 1686560 w 2331739"/>
              <a:gd name="connsiteY31" fmla="*/ 614680 h 1447800"/>
              <a:gd name="connsiteX32" fmla="*/ 1701800 w 2331739"/>
              <a:gd name="connsiteY32" fmla="*/ 609600 h 1447800"/>
              <a:gd name="connsiteX33" fmla="*/ 1727200 w 2331739"/>
              <a:gd name="connsiteY33" fmla="*/ 604520 h 1447800"/>
              <a:gd name="connsiteX34" fmla="*/ 1747520 w 2331739"/>
              <a:gd name="connsiteY34" fmla="*/ 599440 h 1447800"/>
              <a:gd name="connsiteX35" fmla="*/ 1762760 w 2331739"/>
              <a:gd name="connsiteY35" fmla="*/ 594360 h 1447800"/>
              <a:gd name="connsiteX36" fmla="*/ 1894840 w 2331739"/>
              <a:gd name="connsiteY36" fmla="*/ 589280 h 1447800"/>
              <a:gd name="connsiteX37" fmla="*/ 1945640 w 2331739"/>
              <a:gd name="connsiteY37" fmla="*/ 579120 h 1447800"/>
              <a:gd name="connsiteX38" fmla="*/ 1986280 w 2331739"/>
              <a:gd name="connsiteY38" fmla="*/ 568960 h 1447800"/>
              <a:gd name="connsiteX39" fmla="*/ 2021840 w 2331739"/>
              <a:gd name="connsiteY39" fmla="*/ 548640 h 1447800"/>
              <a:gd name="connsiteX40" fmla="*/ 2057400 w 2331739"/>
              <a:gd name="connsiteY40" fmla="*/ 538480 h 1447800"/>
              <a:gd name="connsiteX41" fmla="*/ 2072640 w 2331739"/>
              <a:gd name="connsiteY41" fmla="*/ 523240 h 1447800"/>
              <a:gd name="connsiteX42" fmla="*/ 2113280 w 2331739"/>
              <a:gd name="connsiteY42" fmla="*/ 513080 h 1447800"/>
              <a:gd name="connsiteX43" fmla="*/ 2143760 w 2331739"/>
              <a:gd name="connsiteY43" fmla="*/ 487680 h 1447800"/>
              <a:gd name="connsiteX44" fmla="*/ 2159000 w 2331739"/>
              <a:gd name="connsiteY44" fmla="*/ 482600 h 1447800"/>
              <a:gd name="connsiteX45" fmla="*/ 2169160 w 2331739"/>
              <a:gd name="connsiteY45" fmla="*/ 467360 h 1447800"/>
              <a:gd name="connsiteX46" fmla="*/ 2184400 w 2331739"/>
              <a:gd name="connsiteY46" fmla="*/ 457200 h 1447800"/>
              <a:gd name="connsiteX47" fmla="*/ 2204720 w 2331739"/>
              <a:gd name="connsiteY47" fmla="*/ 431800 h 1447800"/>
              <a:gd name="connsiteX48" fmla="*/ 2219960 w 2331739"/>
              <a:gd name="connsiteY48" fmla="*/ 396240 h 1447800"/>
              <a:gd name="connsiteX49" fmla="*/ 2235200 w 2331739"/>
              <a:gd name="connsiteY49" fmla="*/ 360680 h 1447800"/>
              <a:gd name="connsiteX50" fmla="*/ 2245360 w 2331739"/>
              <a:gd name="connsiteY50" fmla="*/ 314960 h 1447800"/>
              <a:gd name="connsiteX51" fmla="*/ 2255520 w 2331739"/>
              <a:gd name="connsiteY51" fmla="*/ 284480 h 1447800"/>
              <a:gd name="connsiteX52" fmla="*/ 2270760 w 2331739"/>
              <a:gd name="connsiteY52" fmla="*/ 238760 h 1447800"/>
              <a:gd name="connsiteX53" fmla="*/ 2275840 w 2331739"/>
              <a:gd name="connsiteY53" fmla="*/ 223520 h 1447800"/>
              <a:gd name="connsiteX54" fmla="*/ 2280920 w 2331739"/>
              <a:gd name="connsiteY54" fmla="*/ 182880 h 1447800"/>
              <a:gd name="connsiteX55" fmla="*/ 2286000 w 2331739"/>
              <a:gd name="connsiteY55" fmla="*/ 167640 h 1447800"/>
              <a:gd name="connsiteX56" fmla="*/ 2291080 w 2331739"/>
              <a:gd name="connsiteY56" fmla="*/ 127000 h 1447800"/>
              <a:gd name="connsiteX57" fmla="*/ 2301240 w 2331739"/>
              <a:gd name="connsiteY57" fmla="*/ 76200 h 1447800"/>
              <a:gd name="connsiteX58" fmla="*/ 2311400 w 2331739"/>
              <a:gd name="connsiteY58" fmla="*/ 60960 h 1447800"/>
              <a:gd name="connsiteX59" fmla="*/ 2321560 w 2331739"/>
              <a:gd name="connsiteY59" fmla="*/ 20320 h 1447800"/>
              <a:gd name="connsiteX60" fmla="*/ 2331720 w 2331739"/>
              <a:gd name="connsiteY60" fmla="*/ 0 h 1447800"/>
              <a:gd name="connsiteX61" fmla="*/ 2331720 w 2331739"/>
              <a:gd name="connsiteY6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51560 w 2331739"/>
              <a:gd name="connsiteY10" fmla="*/ 1061720 h 1447800"/>
              <a:gd name="connsiteX11" fmla="*/ 1148080 w 2331739"/>
              <a:gd name="connsiteY11" fmla="*/ 980440 h 1447800"/>
              <a:gd name="connsiteX12" fmla="*/ 1178560 w 2331739"/>
              <a:gd name="connsiteY12" fmla="*/ 949960 h 1447800"/>
              <a:gd name="connsiteX13" fmla="*/ 1203960 w 2331739"/>
              <a:gd name="connsiteY13" fmla="*/ 924560 h 1447800"/>
              <a:gd name="connsiteX14" fmla="*/ 1229360 w 2331739"/>
              <a:gd name="connsiteY14" fmla="*/ 904240 h 1447800"/>
              <a:gd name="connsiteX15" fmla="*/ 1239520 w 2331739"/>
              <a:gd name="connsiteY15" fmla="*/ 889000 h 1447800"/>
              <a:gd name="connsiteX16" fmla="*/ 1270000 w 2331739"/>
              <a:gd name="connsiteY16" fmla="*/ 858520 h 1447800"/>
              <a:gd name="connsiteX17" fmla="*/ 1285240 w 2331739"/>
              <a:gd name="connsiteY17" fmla="*/ 843280 h 1447800"/>
              <a:gd name="connsiteX18" fmla="*/ 1305560 w 2331739"/>
              <a:gd name="connsiteY18" fmla="*/ 828040 h 1447800"/>
              <a:gd name="connsiteX19" fmla="*/ 1330960 w 2331739"/>
              <a:gd name="connsiteY19" fmla="*/ 807720 h 1447800"/>
              <a:gd name="connsiteX20" fmla="*/ 1381760 w 2331739"/>
              <a:gd name="connsiteY20" fmla="*/ 767080 h 1447800"/>
              <a:gd name="connsiteX21" fmla="*/ 1432560 w 2331739"/>
              <a:gd name="connsiteY21" fmla="*/ 731520 h 1447800"/>
              <a:gd name="connsiteX22" fmla="*/ 1468120 w 2331739"/>
              <a:gd name="connsiteY22" fmla="*/ 716280 h 1447800"/>
              <a:gd name="connsiteX23" fmla="*/ 1483360 w 2331739"/>
              <a:gd name="connsiteY23" fmla="*/ 706120 h 1447800"/>
              <a:gd name="connsiteX24" fmla="*/ 1498600 w 2331739"/>
              <a:gd name="connsiteY24" fmla="*/ 701040 h 1447800"/>
              <a:gd name="connsiteX25" fmla="*/ 1534160 w 2331739"/>
              <a:gd name="connsiteY25" fmla="*/ 675640 h 1447800"/>
              <a:gd name="connsiteX26" fmla="*/ 1579880 w 2331739"/>
              <a:gd name="connsiteY26" fmla="*/ 650240 h 1447800"/>
              <a:gd name="connsiteX27" fmla="*/ 1595120 w 2331739"/>
              <a:gd name="connsiteY27" fmla="*/ 640080 h 1447800"/>
              <a:gd name="connsiteX28" fmla="*/ 1640840 w 2331739"/>
              <a:gd name="connsiteY28" fmla="*/ 629920 h 1447800"/>
              <a:gd name="connsiteX29" fmla="*/ 1671320 w 2331739"/>
              <a:gd name="connsiteY29" fmla="*/ 619760 h 1447800"/>
              <a:gd name="connsiteX30" fmla="*/ 1686560 w 2331739"/>
              <a:gd name="connsiteY30" fmla="*/ 614680 h 1447800"/>
              <a:gd name="connsiteX31" fmla="*/ 1701800 w 2331739"/>
              <a:gd name="connsiteY31" fmla="*/ 609600 h 1447800"/>
              <a:gd name="connsiteX32" fmla="*/ 1727200 w 2331739"/>
              <a:gd name="connsiteY32" fmla="*/ 604520 h 1447800"/>
              <a:gd name="connsiteX33" fmla="*/ 1747520 w 2331739"/>
              <a:gd name="connsiteY33" fmla="*/ 599440 h 1447800"/>
              <a:gd name="connsiteX34" fmla="*/ 1762760 w 2331739"/>
              <a:gd name="connsiteY34" fmla="*/ 594360 h 1447800"/>
              <a:gd name="connsiteX35" fmla="*/ 1894840 w 2331739"/>
              <a:gd name="connsiteY35" fmla="*/ 589280 h 1447800"/>
              <a:gd name="connsiteX36" fmla="*/ 1945640 w 2331739"/>
              <a:gd name="connsiteY36" fmla="*/ 579120 h 1447800"/>
              <a:gd name="connsiteX37" fmla="*/ 1986280 w 2331739"/>
              <a:gd name="connsiteY37" fmla="*/ 568960 h 1447800"/>
              <a:gd name="connsiteX38" fmla="*/ 2021840 w 2331739"/>
              <a:gd name="connsiteY38" fmla="*/ 548640 h 1447800"/>
              <a:gd name="connsiteX39" fmla="*/ 2057400 w 2331739"/>
              <a:gd name="connsiteY39" fmla="*/ 538480 h 1447800"/>
              <a:gd name="connsiteX40" fmla="*/ 2072640 w 2331739"/>
              <a:gd name="connsiteY40" fmla="*/ 523240 h 1447800"/>
              <a:gd name="connsiteX41" fmla="*/ 2113280 w 2331739"/>
              <a:gd name="connsiteY41" fmla="*/ 513080 h 1447800"/>
              <a:gd name="connsiteX42" fmla="*/ 2143760 w 2331739"/>
              <a:gd name="connsiteY42" fmla="*/ 487680 h 1447800"/>
              <a:gd name="connsiteX43" fmla="*/ 2159000 w 2331739"/>
              <a:gd name="connsiteY43" fmla="*/ 482600 h 1447800"/>
              <a:gd name="connsiteX44" fmla="*/ 2169160 w 2331739"/>
              <a:gd name="connsiteY44" fmla="*/ 467360 h 1447800"/>
              <a:gd name="connsiteX45" fmla="*/ 2184400 w 2331739"/>
              <a:gd name="connsiteY45" fmla="*/ 457200 h 1447800"/>
              <a:gd name="connsiteX46" fmla="*/ 2204720 w 2331739"/>
              <a:gd name="connsiteY46" fmla="*/ 431800 h 1447800"/>
              <a:gd name="connsiteX47" fmla="*/ 2219960 w 2331739"/>
              <a:gd name="connsiteY47" fmla="*/ 396240 h 1447800"/>
              <a:gd name="connsiteX48" fmla="*/ 2235200 w 2331739"/>
              <a:gd name="connsiteY48" fmla="*/ 360680 h 1447800"/>
              <a:gd name="connsiteX49" fmla="*/ 2245360 w 2331739"/>
              <a:gd name="connsiteY49" fmla="*/ 314960 h 1447800"/>
              <a:gd name="connsiteX50" fmla="*/ 2255520 w 2331739"/>
              <a:gd name="connsiteY50" fmla="*/ 284480 h 1447800"/>
              <a:gd name="connsiteX51" fmla="*/ 2270760 w 2331739"/>
              <a:gd name="connsiteY51" fmla="*/ 238760 h 1447800"/>
              <a:gd name="connsiteX52" fmla="*/ 2275840 w 2331739"/>
              <a:gd name="connsiteY52" fmla="*/ 223520 h 1447800"/>
              <a:gd name="connsiteX53" fmla="*/ 2280920 w 2331739"/>
              <a:gd name="connsiteY53" fmla="*/ 182880 h 1447800"/>
              <a:gd name="connsiteX54" fmla="*/ 2286000 w 2331739"/>
              <a:gd name="connsiteY54" fmla="*/ 167640 h 1447800"/>
              <a:gd name="connsiteX55" fmla="*/ 2291080 w 2331739"/>
              <a:gd name="connsiteY55" fmla="*/ 127000 h 1447800"/>
              <a:gd name="connsiteX56" fmla="*/ 2301240 w 2331739"/>
              <a:gd name="connsiteY56" fmla="*/ 76200 h 1447800"/>
              <a:gd name="connsiteX57" fmla="*/ 2311400 w 2331739"/>
              <a:gd name="connsiteY57" fmla="*/ 60960 h 1447800"/>
              <a:gd name="connsiteX58" fmla="*/ 2321560 w 2331739"/>
              <a:gd name="connsiteY58" fmla="*/ 20320 h 1447800"/>
              <a:gd name="connsiteX59" fmla="*/ 2331720 w 2331739"/>
              <a:gd name="connsiteY59" fmla="*/ 0 h 1447800"/>
              <a:gd name="connsiteX60" fmla="*/ 2331720 w 2331739"/>
              <a:gd name="connsiteY6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48080 w 2331739"/>
              <a:gd name="connsiteY11" fmla="*/ 980440 h 1447800"/>
              <a:gd name="connsiteX12" fmla="*/ 1178560 w 2331739"/>
              <a:gd name="connsiteY12" fmla="*/ 949960 h 1447800"/>
              <a:gd name="connsiteX13" fmla="*/ 1203960 w 2331739"/>
              <a:gd name="connsiteY13" fmla="*/ 924560 h 1447800"/>
              <a:gd name="connsiteX14" fmla="*/ 1229360 w 2331739"/>
              <a:gd name="connsiteY14" fmla="*/ 904240 h 1447800"/>
              <a:gd name="connsiteX15" fmla="*/ 1239520 w 2331739"/>
              <a:gd name="connsiteY15" fmla="*/ 889000 h 1447800"/>
              <a:gd name="connsiteX16" fmla="*/ 1270000 w 2331739"/>
              <a:gd name="connsiteY16" fmla="*/ 858520 h 1447800"/>
              <a:gd name="connsiteX17" fmla="*/ 1285240 w 2331739"/>
              <a:gd name="connsiteY17" fmla="*/ 843280 h 1447800"/>
              <a:gd name="connsiteX18" fmla="*/ 1305560 w 2331739"/>
              <a:gd name="connsiteY18" fmla="*/ 828040 h 1447800"/>
              <a:gd name="connsiteX19" fmla="*/ 1330960 w 2331739"/>
              <a:gd name="connsiteY19" fmla="*/ 807720 h 1447800"/>
              <a:gd name="connsiteX20" fmla="*/ 1381760 w 2331739"/>
              <a:gd name="connsiteY20" fmla="*/ 767080 h 1447800"/>
              <a:gd name="connsiteX21" fmla="*/ 1432560 w 2331739"/>
              <a:gd name="connsiteY21" fmla="*/ 731520 h 1447800"/>
              <a:gd name="connsiteX22" fmla="*/ 1468120 w 2331739"/>
              <a:gd name="connsiteY22" fmla="*/ 716280 h 1447800"/>
              <a:gd name="connsiteX23" fmla="*/ 1483360 w 2331739"/>
              <a:gd name="connsiteY23" fmla="*/ 706120 h 1447800"/>
              <a:gd name="connsiteX24" fmla="*/ 1498600 w 2331739"/>
              <a:gd name="connsiteY24" fmla="*/ 701040 h 1447800"/>
              <a:gd name="connsiteX25" fmla="*/ 1534160 w 2331739"/>
              <a:gd name="connsiteY25" fmla="*/ 675640 h 1447800"/>
              <a:gd name="connsiteX26" fmla="*/ 1579880 w 2331739"/>
              <a:gd name="connsiteY26" fmla="*/ 650240 h 1447800"/>
              <a:gd name="connsiteX27" fmla="*/ 1595120 w 2331739"/>
              <a:gd name="connsiteY27" fmla="*/ 640080 h 1447800"/>
              <a:gd name="connsiteX28" fmla="*/ 1640840 w 2331739"/>
              <a:gd name="connsiteY28" fmla="*/ 629920 h 1447800"/>
              <a:gd name="connsiteX29" fmla="*/ 1671320 w 2331739"/>
              <a:gd name="connsiteY29" fmla="*/ 619760 h 1447800"/>
              <a:gd name="connsiteX30" fmla="*/ 1686560 w 2331739"/>
              <a:gd name="connsiteY30" fmla="*/ 614680 h 1447800"/>
              <a:gd name="connsiteX31" fmla="*/ 1701800 w 2331739"/>
              <a:gd name="connsiteY31" fmla="*/ 609600 h 1447800"/>
              <a:gd name="connsiteX32" fmla="*/ 1727200 w 2331739"/>
              <a:gd name="connsiteY32" fmla="*/ 604520 h 1447800"/>
              <a:gd name="connsiteX33" fmla="*/ 1747520 w 2331739"/>
              <a:gd name="connsiteY33" fmla="*/ 599440 h 1447800"/>
              <a:gd name="connsiteX34" fmla="*/ 1762760 w 2331739"/>
              <a:gd name="connsiteY34" fmla="*/ 594360 h 1447800"/>
              <a:gd name="connsiteX35" fmla="*/ 1894840 w 2331739"/>
              <a:gd name="connsiteY35" fmla="*/ 589280 h 1447800"/>
              <a:gd name="connsiteX36" fmla="*/ 1945640 w 2331739"/>
              <a:gd name="connsiteY36" fmla="*/ 579120 h 1447800"/>
              <a:gd name="connsiteX37" fmla="*/ 1986280 w 2331739"/>
              <a:gd name="connsiteY37" fmla="*/ 568960 h 1447800"/>
              <a:gd name="connsiteX38" fmla="*/ 2021840 w 2331739"/>
              <a:gd name="connsiteY38" fmla="*/ 548640 h 1447800"/>
              <a:gd name="connsiteX39" fmla="*/ 2057400 w 2331739"/>
              <a:gd name="connsiteY39" fmla="*/ 538480 h 1447800"/>
              <a:gd name="connsiteX40" fmla="*/ 2072640 w 2331739"/>
              <a:gd name="connsiteY40" fmla="*/ 523240 h 1447800"/>
              <a:gd name="connsiteX41" fmla="*/ 2113280 w 2331739"/>
              <a:gd name="connsiteY41" fmla="*/ 513080 h 1447800"/>
              <a:gd name="connsiteX42" fmla="*/ 2143760 w 2331739"/>
              <a:gd name="connsiteY42" fmla="*/ 487680 h 1447800"/>
              <a:gd name="connsiteX43" fmla="*/ 2159000 w 2331739"/>
              <a:gd name="connsiteY43" fmla="*/ 482600 h 1447800"/>
              <a:gd name="connsiteX44" fmla="*/ 2169160 w 2331739"/>
              <a:gd name="connsiteY44" fmla="*/ 467360 h 1447800"/>
              <a:gd name="connsiteX45" fmla="*/ 2184400 w 2331739"/>
              <a:gd name="connsiteY45" fmla="*/ 457200 h 1447800"/>
              <a:gd name="connsiteX46" fmla="*/ 2204720 w 2331739"/>
              <a:gd name="connsiteY46" fmla="*/ 431800 h 1447800"/>
              <a:gd name="connsiteX47" fmla="*/ 2219960 w 2331739"/>
              <a:gd name="connsiteY47" fmla="*/ 396240 h 1447800"/>
              <a:gd name="connsiteX48" fmla="*/ 2235200 w 2331739"/>
              <a:gd name="connsiteY48" fmla="*/ 360680 h 1447800"/>
              <a:gd name="connsiteX49" fmla="*/ 2245360 w 2331739"/>
              <a:gd name="connsiteY49" fmla="*/ 314960 h 1447800"/>
              <a:gd name="connsiteX50" fmla="*/ 2255520 w 2331739"/>
              <a:gd name="connsiteY50" fmla="*/ 284480 h 1447800"/>
              <a:gd name="connsiteX51" fmla="*/ 2270760 w 2331739"/>
              <a:gd name="connsiteY51" fmla="*/ 238760 h 1447800"/>
              <a:gd name="connsiteX52" fmla="*/ 2275840 w 2331739"/>
              <a:gd name="connsiteY52" fmla="*/ 223520 h 1447800"/>
              <a:gd name="connsiteX53" fmla="*/ 2280920 w 2331739"/>
              <a:gd name="connsiteY53" fmla="*/ 182880 h 1447800"/>
              <a:gd name="connsiteX54" fmla="*/ 2286000 w 2331739"/>
              <a:gd name="connsiteY54" fmla="*/ 167640 h 1447800"/>
              <a:gd name="connsiteX55" fmla="*/ 2291080 w 2331739"/>
              <a:gd name="connsiteY55" fmla="*/ 127000 h 1447800"/>
              <a:gd name="connsiteX56" fmla="*/ 2301240 w 2331739"/>
              <a:gd name="connsiteY56" fmla="*/ 76200 h 1447800"/>
              <a:gd name="connsiteX57" fmla="*/ 2311400 w 2331739"/>
              <a:gd name="connsiteY57" fmla="*/ 60960 h 1447800"/>
              <a:gd name="connsiteX58" fmla="*/ 2321560 w 2331739"/>
              <a:gd name="connsiteY58" fmla="*/ 20320 h 1447800"/>
              <a:gd name="connsiteX59" fmla="*/ 2331720 w 2331739"/>
              <a:gd name="connsiteY59" fmla="*/ 0 h 1447800"/>
              <a:gd name="connsiteX60" fmla="*/ 2331720 w 2331739"/>
              <a:gd name="connsiteY6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48080 w 2331739"/>
              <a:gd name="connsiteY11" fmla="*/ 980440 h 1447800"/>
              <a:gd name="connsiteX12" fmla="*/ 1203960 w 2331739"/>
              <a:gd name="connsiteY12" fmla="*/ 924560 h 1447800"/>
              <a:gd name="connsiteX13" fmla="*/ 1229360 w 2331739"/>
              <a:gd name="connsiteY13" fmla="*/ 904240 h 1447800"/>
              <a:gd name="connsiteX14" fmla="*/ 1239520 w 2331739"/>
              <a:gd name="connsiteY14" fmla="*/ 889000 h 1447800"/>
              <a:gd name="connsiteX15" fmla="*/ 1270000 w 2331739"/>
              <a:gd name="connsiteY15" fmla="*/ 858520 h 1447800"/>
              <a:gd name="connsiteX16" fmla="*/ 1285240 w 2331739"/>
              <a:gd name="connsiteY16" fmla="*/ 843280 h 1447800"/>
              <a:gd name="connsiteX17" fmla="*/ 1305560 w 2331739"/>
              <a:gd name="connsiteY17" fmla="*/ 828040 h 1447800"/>
              <a:gd name="connsiteX18" fmla="*/ 1330960 w 2331739"/>
              <a:gd name="connsiteY18" fmla="*/ 807720 h 1447800"/>
              <a:gd name="connsiteX19" fmla="*/ 1381760 w 2331739"/>
              <a:gd name="connsiteY19" fmla="*/ 767080 h 1447800"/>
              <a:gd name="connsiteX20" fmla="*/ 1432560 w 2331739"/>
              <a:gd name="connsiteY20" fmla="*/ 731520 h 1447800"/>
              <a:gd name="connsiteX21" fmla="*/ 1468120 w 2331739"/>
              <a:gd name="connsiteY21" fmla="*/ 716280 h 1447800"/>
              <a:gd name="connsiteX22" fmla="*/ 1483360 w 2331739"/>
              <a:gd name="connsiteY22" fmla="*/ 706120 h 1447800"/>
              <a:gd name="connsiteX23" fmla="*/ 1498600 w 2331739"/>
              <a:gd name="connsiteY23" fmla="*/ 701040 h 1447800"/>
              <a:gd name="connsiteX24" fmla="*/ 1534160 w 2331739"/>
              <a:gd name="connsiteY24" fmla="*/ 675640 h 1447800"/>
              <a:gd name="connsiteX25" fmla="*/ 1579880 w 2331739"/>
              <a:gd name="connsiteY25" fmla="*/ 650240 h 1447800"/>
              <a:gd name="connsiteX26" fmla="*/ 1595120 w 2331739"/>
              <a:gd name="connsiteY26" fmla="*/ 640080 h 1447800"/>
              <a:gd name="connsiteX27" fmla="*/ 1640840 w 2331739"/>
              <a:gd name="connsiteY27" fmla="*/ 629920 h 1447800"/>
              <a:gd name="connsiteX28" fmla="*/ 1671320 w 2331739"/>
              <a:gd name="connsiteY28" fmla="*/ 619760 h 1447800"/>
              <a:gd name="connsiteX29" fmla="*/ 1686560 w 2331739"/>
              <a:gd name="connsiteY29" fmla="*/ 614680 h 1447800"/>
              <a:gd name="connsiteX30" fmla="*/ 1701800 w 2331739"/>
              <a:gd name="connsiteY30" fmla="*/ 609600 h 1447800"/>
              <a:gd name="connsiteX31" fmla="*/ 1727200 w 2331739"/>
              <a:gd name="connsiteY31" fmla="*/ 604520 h 1447800"/>
              <a:gd name="connsiteX32" fmla="*/ 1747520 w 2331739"/>
              <a:gd name="connsiteY32" fmla="*/ 599440 h 1447800"/>
              <a:gd name="connsiteX33" fmla="*/ 1762760 w 2331739"/>
              <a:gd name="connsiteY33" fmla="*/ 594360 h 1447800"/>
              <a:gd name="connsiteX34" fmla="*/ 1894840 w 2331739"/>
              <a:gd name="connsiteY34" fmla="*/ 589280 h 1447800"/>
              <a:gd name="connsiteX35" fmla="*/ 1945640 w 2331739"/>
              <a:gd name="connsiteY35" fmla="*/ 579120 h 1447800"/>
              <a:gd name="connsiteX36" fmla="*/ 1986280 w 2331739"/>
              <a:gd name="connsiteY36" fmla="*/ 568960 h 1447800"/>
              <a:gd name="connsiteX37" fmla="*/ 2021840 w 2331739"/>
              <a:gd name="connsiteY37" fmla="*/ 548640 h 1447800"/>
              <a:gd name="connsiteX38" fmla="*/ 2057400 w 2331739"/>
              <a:gd name="connsiteY38" fmla="*/ 538480 h 1447800"/>
              <a:gd name="connsiteX39" fmla="*/ 2072640 w 2331739"/>
              <a:gd name="connsiteY39" fmla="*/ 523240 h 1447800"/>
              <a:gd name="connsiteX40" fmla="*/ 2113280 w 2331739"/>
              <a:gd name="connsiteY40" fmla="*/ 513080 h 1447800"/>
              <a:gd name="connsiteX41" fmla="*/ 2143760 w 2331739"/>
              <a:gd name="connsiteY41" fmla="*/ 487680 h 1447800"/>
              <a:gd name="connsiteX42" fmla="*/ 2159000 w 2331739"/>
              <a:gd name="connsiteY42" fmla="*/ 482600 h 1447800"/>
              <a:gd name="connsiteX43" fmla="*/ 2169160 w 2331739"/>
              <a:gd name="connsiteY43" fmla="*/ 467360 h 1447800"/>
              <a:gd name="connsiteX44" fmla="*/ 2184400 w 2331739"/>
              <a:gd name="connsiteY44" fmla="*/ 457200 h 1447800"/>
              <a:gd name="connsiteX45" fmla="*/ 2204720 w 2331739"/>
              <a:gd name="connsiteY45" fmla="*/ 431800 h 1447800"/>
              <a:gd name="connsiteX46" fmla="*/ 2219960 w 2331739"/>
              <a:gd name="connsiteY46" fmla="*/ 396240 h 1447800"/>
              <a:gd name="connsiteX47" fmla="*/ 2235200 w 2331739"/>
              <a:gd name="connsiteY47" fmla="*/ 360680 h 1447800"/>
              <a:gd name="connsiteX48" fmla="*/ 2245360 w 2331739"/>
              <a:gd name="connsiteY48" fmla="*/ 314960 h 1447800"/>
              <a:gd name="connsiteX49" fmla="*/ 2255520 w 2331739"/>
              <a:gd name="connsiteY49" fmla="*/ 284480 h 1447800"/>
              <a:gd name="connsiteX50" fmla="*/ 2270760 w 2331739"/>
              <a:gd name="connsiteY50" fmla="*/ 238760 h 1447800"/>
              <a:gd name="connsiteX51" fmla="*/ 2275840 w 2331739"/>
              <a:gd name="connsiteY51" fmla="*/ 223520 h 1447800"/>
              <a:gd name="connsiteX52" fmla="*/ 2280920 w 2331739"/>
              <a:gd name="connsiteY52" fmla="*/ 182880 h 1447800"/>
              <a:gd name="connsiteX53" fmla="*/ 2286000 w 2331739"/>
              <a:gd name="connsiteY53" fmla="*/ 167640 h 1447800"/>
              <a:gd name="connsiteX54" fmla="*/ 2291080 w 2331739"/>
              <a:gd name="connsiteY54" fmla="*/ 127000 h 1447800"/>
              <a:gd name="connsiteX55" fmla="*/ 2301240 w 2331739"/>
              <a:gd name="connsiteY55" fmla="*/ 76200 h 1447800"/>
              <a:gd name="connsiteX56" fmla="*/ 2311400 w 2331739"/>
              <a:gd name="connsiteY56" fmla="*/ 60960 h 1447800"/>
              <a:gd name="connsiteX57" fmla="*/ 2321560 w 2331739"/>
              <a:gd name="connsiteY57" fmla="*/ 20320 h 1447800"/>
              <a:gd name="connsiteX58" fmla="*/ 2331720 w 2331739"/>
              <a:gd name="connsiteY58" fmla="*/ 0 h 1447800"/>
              <a:gd name="connsiteX59" fmla="*/ 2331720 w 2331739"/>
              <a:gd name="connsiteY59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203960 w 2331739"/>
              <a:gd name="connsiteY11" fmla="*/ 924560 h 1447800"/>
              <a:gd name="connsiteX12" fmla="*/ 1229360 w 2331739"/>
              <a:gd name="connsiteY12" fmla="*/ 904240 h 1447800"/>
              <a:gd name="connsiteX13" fmla="*/ 1239520 w 2331739"/>
              <a:gd name="connsiteY13" fmla="*/ 889000 h 1447800"/>
              <a:gd name="connsiteX14" fmla="*/ 1270000 w 2331739"/>
              <a:gd name="connsiteY14" fmla="*/ 858520 h 1447800"/>
              <a:gd name="connsiteX15" fmla="*/ 1285240 w 2331739"/>
              <a:gd name="connsiteY15" fmla="*/ 843280 h 1447800"/>
              <a:gd name="connsiteX16" fmla="*/ 1305560 w 2331739"/>
              <a:gd name="connsiteY16" fmla="*/ 828040 h 1447800"/>
              <a:gd name="connsiteX17" fmla="*/ 1330960 w 2331739"/>
              <a:gd name="connsiteY17" fmla="*/ 807720 h 1447800"/>
              <a:gd name="connsiteX18" fmla="*/ 1381760 w 2331739"/>
              <a:gd name="connsiteY18" fmla="*/ 767080 h 1447800"/>
              <a:gd name="connsiteX19" fmla="*/ 1432560 w 2331739"/>
              <a:gd name="connsiteY19" fmla="*/ 731520 h 1447800"/>
              <a:gd name="connsiteX20" fmla="*/ 1468120 w 2331739"/>
              <a:gd name="connsiteY20" fmla="*/ 716280 h 1447800"/>
              <a:gd name="connsiteX21" fmla="*/ 1483360 w 2331739"/>
              <a:gd name="connsiteY21" fmla="*/ 706120 h 1447800"/>
              <a:gd name="connsiteX22" fmla="*/ 1498600 w 2331739"/>
              <a:gd name="connsiteY22" fmla="*/ 701040 h 1447800"/>
              <a:gd name="connsiteX23" fmla="*/ 1534160 w 2331739"/>
              <a:gd name="connsiteY23" fmla="*/ 675640 h 1447800"/>
              <a:gd name="connsiteX24" fmla="*/ 1579880 w 2331739"/>
              <a:gd name="connsiteY24" fmla="*/ 650240 h 1447800"/>
              <a:gd name="connsiteX25" fmla="*/ 1595120 w 2331739"/>
              <a:gd name="connsiteY25" fmla="*/ 640080 h 1447800"/>
              <a:gd name="connsiteX26" fmla="*/ 1640840 w 2331739"/>
              <a:gd name="connsiteY26" fmla="*/ 629920 h 1447800"/>
              <a:gd name="connsiteX27" fmla="*/ 1671320 w 2331739"/>
              <a:gd name="connsiteY27" fmla="*/ 619760 h 1447800"/>
              <a:gd name="connsiteX28" fmla="*/ 1686560 w 2331739"/>
              <a:gd name="connsiteY28" fmla="*/ 614680 h 1447800"/>
              <a:gd name="connsiteX29" fmla="*/ 1701800 w 2331739"/>
              <a:gd name="connsiteY29" fmla="*/ 609600 h 1447800"/>
              <a:gd name="connsiteX30" fmla="*/ 1727200 w 2331739"/>
              <a:gd name="connsiteY30" fmla="*/ 604520 h 1447800"/>
              <a:gd name="connsiteX31" fmla="*/ 1747520 w 2331739"/>
              <a:gd name="connsiteY31" fmla="*/ 599440 h 1447800"/>
              <a:gd name="connsiteX32" fmla="*/ 1762760 w 2331739"/>
              <a:gd name="connsiteY32" fmla="*/ 594360 h 1447800"/>
              <a:gd name="connsiteX33" fmla="*/ 1894840 w 2331739"/>
              <a:gd name="connsiteY33" fmla="*/ 589280 h 1447800"/>
              <a:gd name="connsiteX34" fmla="*/ 1945640 w 2331739"/>
              <a:gd name="connsiteY34" fmla="*/ 579120 h 1447800"/>
              <a:gd name="connsiteX35" fmla="*/ 1986280 w 2331739"/>
              <a:gd name="connsiteY35" fmla="*/ 568960 h 1447800"/>
              <a:gd name="connsiteX36" fmla="*/ 2021840 w 2331739"/>
              <a:gd name="connsiteY36" fmla="*/ 548640 h 1447800"/>
              <a:gd name="connsiteX37" fmla="*/ 2057400 w 2331739"/>
              <a:gd name="connsiteY37" fmla="*/ 538480 h 1447800"/>
              <a:gd name="connsiteX38" fmla="*/ 2072640 w 2331739"/>
              <a:gd name="connsiteY38" fmla="*/ 523240 h 1447800"/>
              <a:gd name="connsiteX39" fmla="*/ 2113280 w 2331739"/>
              <a:gd name="connsiteY39" fmla="*/ 513080 h 1447800"/>
              <a:gd name="connsiteX40" fmla="*/ 2143760 w 2331739"/>
              <a:gd name="connsiteY40" fmla="*/ 487680 h 1447800"/>
              <a:gd name="connsiteX41" fmla="*/ 2159000 w 2331739"/>
              <a:gd name="connsiteY41" fmla="*/ 482600 h 1447800"/>
              <a:gd name="connsiteX42" fmla="*/ 2169160 w 2331739"/>
              <a:gd name="connsiteY42" fmla="*/ 467360 h 1447800"/>
              <a:gd name="connsiteX43" fmla="*/ 2184400 w 2331739"/>
              <a:gd name="connsiteY43" fmla="*/ 457200 h 1447800"/>
              <a:gd name="connsiteX44" fmla="*/ 2204720 w 2331739"/>
              <a:gd name="connsiteY44" fmla="*/ 431800 h 1447800"/>
              <a:gd name="connsiteX45" fmla="*/ 2219960 w 2331739"/>
              <a:gd name="connsiteY45" fmla="*/ 396240 h 1447800"/>
              <a:gd name="connsiteX46" fmla="*/ 2235200 w 2331739"/>
              <a:gd name="connsiteY46" fmla="*/ 360680 h 1447800"/>
              <a:gd name="connsiteX47" fmla="*/ 2245360 w 2331739"/>
              <a:gd name="connsiteY47" fmla="*/ 314960 h 1447800"/>
              <a:gd name="connsiteX48" fmla="*/ 2255520 w 2331739"/>
              <a:gd name="connsiteY48" fmla="*/ 284480 h 1447800"/>
              <a:gd name="connsiteX49" fmla="*/ 2270760 w 2331739"/>
              <a:gd name="connsiteY49" fmla="*/ 238760 h 1447800"/>
              <a:gd name="connsiteX50" fmla="*/ 2275840 w 2331739"/>
              <a:gd name="connsiteY50" fmla="*/ 223520 h 1447800"/>
              <a:gd name="connsiteX51" fmla="*/ 2280920 w 2331739"/>
              <a:gd name="connsiteY51" fmla="*/ 182880 h 1447800"/>
              <a:gd name="connsiteX52" fmla="*/ 2286000 w 2331739"/>
              <a:gd name="connsiteY52" fmla="*/ 167640 h 1447800"/>
              <a:gd name="connsiteX53" fmla="*/ 2291080 w 2331739"/>
              <a:gd name="connsiteY53" fmla="*/ 127000 h 1447800"/>
              <a:gd name="connsiteX54" fmla="*/ 2301240 w 2331739"/>
              <a:gd name="connsiteY54" fmla="*/ 76200 h 1447800"/>
              <a:gd name="connsiteX55" fmla="*/ 2311400 w 2331739"/>
              <a:gd name="connsiteY55" fmla="*/ 60960 h 1447800"/>
              <a:gd name="connsiteX56" fmla="*/ 2321560 w 2331739"/>
              <a:gd name="connsiteY56" fmla="*/ 20320 h 1447800"/>
              <a:gd name="connsiteX57" fmla="*/ 2331720 w 2331739"/>
              <a:gd name="connsiteY57" fmla="*/ 0 h 1447800"/>
              <a:gd name="connsiteX58" fmla="*/ 2331720 w 2331739"/>
              <a:gd name="connsiteY58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229360 w 2331739"/>
              <a:gd name="connsiteY11" fmla="*/ 904240 h 1447800"/>
              <a:gd name="connsiteX12" fmla="*/ 1239520 w 2331739"/>
              <a:gd name="connsiteY12" fmla="*/ 889000 h 1447800"/>
              <a:gd name="connsiteX13" fmla="*/ 1270000 w 2331739"/>
              <a:gd name="connsiteY13" fmla="*/ 858520 h 1447800"/>
              <a:gd name="connsiteX14" fmla="*/ 1285240 w 2331739"/>
              <a:gd name="connsiteY14" fmla="*/ 843280 h 1447800"/>
              <a:gd name="connsiteX15" fmla="*/ 1305560 w 2331739"/>
              <a:gd name="connsiteY15" fmla="*/ 828040 h 1447800"/>
              <a:gd name="connsiteX16" fmla="*/ 1330960 w 2331739"/>
              <a:gd name="connsiteY16" fmla="*/ 807720 h 1447800"/>
              <a:gd name="connsiteX17" fmla="*/ 1381760 w 2331739"/>
              <a:gd name="connsiteY17" fmla="*/ 767080 h 1447800"/>
              <a:gd name="connsiteX18" fmla="*/ 1432560 w 2331739"/>
              <a:gd name="connsiteY18" fmla="*/ 731520 h 1447800"/>
              <a:gd name="connsiteX19" fmla="*/ 1468120 w 2331739"/>
              <a:gd name="connsiteY19" fmla="*/ 716280 h 1447800"/>
              <a:gd name="connsiteX20" fmla="*/ 1483360 w 2331739"/>
              <a:gd name="connsiteY20" fmla="*/ 706120 h 1447800"/>
              <a:gd name="connsiteX21" fmla="*/ 1498600 w 2331739"/>
              <a:gd name="connsiteY21" fmla="*/ 701040 h 1447800"/>
              <a:gd name="connsiteX22" fmla="*/ 1534160 w 2331739"/>
              <a:gd name="connsiteY22" fmla="*/ 675640 h 1447800"/>
              <a:gd name="connsiteX23" fmla="*/ 1579880 w 2331739"/>
              <a:gd name="connsiteY23" fmla="*/ 650240 h 1447800"/>
              <a:gd name="connsiteX24" fmla="*/ 1595120 w 2331739"/>
              <a:gd name="connsiteY24" fmla="*/ 640080 h 1447800"/>
              <a:gd name="connsiteX25" fmla="*/ 1640840 w 2331739"/>
              <a:gd name="connsiteY25" fmla="*/ 629920 h 1447800"/>
              <a:gd name="connsiteX26" fmla="*/ 1671320 w 2331739"/>
              <a:gd name="connsiteY26" fmla="*/ 619760 h 1447800"/>
              <a:gd name="connsiteX27" fmla="*/ 1686560 w 2331739"/>
              <a:gd name="connsiteY27" fmla="*/ 614680 h 1447800"/>
              <a:gd name="connsiteX28" fmla="*/ 1701800 w 2331739"/>
              <a:gd name="connsiteY28" fmla="*/ 609600 h 1447800"/>
              <a:gd name="connsiteX29" fmla="*/ 1727200 w 2331739"/>
              <a:gd name="connsiteY29" fmla="*/ 604520 h 1447800"/>
              <a:gd name="connsiteX30" fmla="*/ 1747520 w 2331739"/>
              <a:gd name="connsiteY30" fmla="*/ 599440 h 1447800"/>
              <a:gd name="connsiteX31" fmla="*/ 1762760 w 2331739"/>
              <a:gd name="connsiteY31" fmla="*/ 594360 h 1447800"/>
              <a:gd name="connsiteX32" fmla="*/ 1894840 w 2331739"/>
              <a:gd name="connsiteY32" fmla="*/ 589280 h 1447800"/>
              <a:gd name="connsiteX33" fmla="*/ 1945640 w 2331739"/>
              <a:gd name="connsiteY33" fmla="*/ 579120 h 1447800"/>
              <a:gd name="connsiteX34" fmla="*/ 1986280 w 2331739"/>
              <a:gd name="connsiteY34" fmla="*/ 568960 h 1447800"/>
              <a:gd name="connsiteX35" fmla="*/ 2021840 w 2331739"/>
              <a:gd name="connsiteY35" fmla="*/ 548640 h 1447800"/>
              <a:gd name="connsiteX36" fmla="*/ 2057400 w 2331739"/>
              <a:gd name="connsiteY36" fmla="*/ 538480 h 1447800"/>
              <a:gd name="connsiteX37" fmla="*/ 2072640 w 2331739"/>
              <a:gd name="connsiteY37" fmla="*/ 523240 h 1447800"/>
              <a:gd name="connsiteX38" fmla="*/ 2113280 w 2331739"/>
              <a:gd name="connsiteY38" fmla="*/ 513080 h 1447800"/>
              <a:gd name="connsiteX39" fmla="*/ 2143760 w 2331739"/>
              <a:gd name="connsiteY39" fmla="*/ 487680 h 1447800"/>
              <a:gd name="connsiteX40" fmla="*/ 2159000 w 2331739"/>
              <a:gd name="connsiteY40" fmla="*/ 482600 h 1447800"/>
              <a:gd name="connsiteX41" fmla="*/ 2169160 w 2331739"/>
              <a:gd name="connsiteY41" fmla="*/ 467360 h 1447800"/>
              <a:gd name="connsiteX42" fmla="*/ 2184400 w 2331739"/>
              <a:gd name="connsiteY42" fmla="*/ 457200 h 1447800"/>
              <a:gd name="connsiteX43" fmla="*/ 2204720 w 2331739"/>
              <a:gd name="connsiteY43" fmla="*/ 431800 h 1447800"/>
              <a:gd name="connsiteX44" fmla="*/ 2219960 w 2331739"/>
              <a:gd name="connsiteY44" fmla="*/ 396240 h 1447800"/>
              <a:gd name="connsiteX45" fmla="*/ 2235200 w 2331739"/>
              <a:gd name="connsiteY45" fmla="*/ 360680 h 1447800"/>
              <a:gd name="connsiteX46" fmla="*/ 2245360 w 2331739"/>
              <a:gd name="connsiteY46" fmla="*/ 314960 h 1447800"/>
              <a:gd name="connsiteX47" fmla="*/ 2255520 w 2331739"/>
              <a:gd name="connsiteY47" fmla="*/ 284480 h 1447800"/>
              <a:gd name="connsiteX48" fmla="*/ 2270760 w 2331739"/>
              <a:gd name="connsiteY48" fmla="*/ 238760 h 1447800"/>
              <a:gd name="connsiteX49" fmla="*/ 2275840 w 2331739"/>
              <a:gd name="connsiteY49" fmla="*/ 223520 h 1447800"/>
              <a:gd name="connsiteX50" fmla="*/ 2280920 w 2331739"/>
              <a:gd name="connsiteY50" fmla="*/ 182880 h 1447800"/>
              <a:gd name="connsiteX51" fmla="*/ 2286000 w 2331739"/>
              <a:gd name="connsiteY51" fmla="*/ 167640 h 1447800"/>
              <a:gd name="connsiteX52" fmla="*/ 2291080 w 2331739"/>
              <a:gd name="connsiteY52" fmla="*/ 127000 h 1447800"/>
              <a:gd name="connsiteX53" fmla="*/ 2301240 w 2331739"/>
              <a:gd name="connsiteY53" fmla="*/ 76200 h 1447800"/>
              <a:gd name="connsiteX54" fmla="*/ 2311400 w 2331739"/>
              <a:gd name="connsiteY54" fmla="*/ 60960 h 1447800"/>
              <a:gd name="connsiteX55" fmla="*/ 2321560 w 2331739"/>
              <a:gd name="connsiteY55" fmla="*/ 20320 h 1447800"/>
              <a:gd name="connsiteX56" fmla="*/ 2331720 w 2331739"/>
              <a:gd name="connsiteY56" fmla="*/ 0 h 1447800"/>
              <a:gd name="connsiteX57" fmla="*/ 2331720 w 2331739"/>
              <a:gd name="connsiteY57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239520 w 2331739"/>
              <a:gd name="connsiteY11" fmla="*/ 8890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05560 w 2331739"/>
              <a:gd name="connsiteY14" fmla="*/ 828040 h 1447800"/>
              <a:gd name="connsiteX15" fmla="*/ 1330960 w 2331739"/>
              <a:gd name="connsiteY15" fmla="*/ 807720 h 1447800"/>
              <a:gd name="connsiteX16" fmla="*/ 1381760 w 2331739"/>
              <a:gd name="connsiteY16" fmla="*/ 767080 h 1447800"/>
              <a:gd name="connsiteX17" fmla="*/ 1432560 w 2331739"/>
              <a:gd name="connsiteY17" fmla="*/ 731520 h 1447800"/>
              <a:gd name="connsiteX18" fmla="*/ 1468120 w 2331739"/>
              <a:gd name="connsiteY18" fmla="*/ 716280 h 1447800"/>
              <a:gd name="connsiteX19" fmla="*/ 1483360 w 2331739"/>
              <a:gd name="connsiteY19" fmla="*/ 706120 h 1447800"/>
              <a:gd name="connsiteX20" fmla="*/ 1498600 w 2331739"/>
              <a:gd name="connsiteY20" fmla="*/ 701040 h 1447800"/>
              <a:gd name="connsiteX21" fmla="*/ 1534160 w 2331739"/>
              <a:gd name="connsiteY21" fmla="*/ 675640 h 1447800"/>
              <a:gd name="connsiteX22" fmla="*/ 1579880 w 2331739"/>
              <a:gd name="connsiteY22" fmla="*/ 650240 h 1447800"/>
              <a:gd name="connsiteX23" fmla="*/ 1595120 w 2331739"/>
              <a:gd name="connsiteY23" fmla="*/ 640080 h 1447800"/>
              <a:gd name="connsiteX24" fmla="*/ 1640840 w 2331739"/>
              <a:gd name="connsiteY24" fmla="*/ 629920 h 1447800"/>
              <a:gd name="connsiteX25" fmla="*/ 1671320 w 2331739"/>
              <a:gd name="connsiteY25" fmla="*/ 619760 h 1447800"/>
              <a:gd name="connsiteX26" fmla="*/ 1686560 w 2331739"/>
              <a:gd name="connsiteY26" fmla="*/ 614680 h 1447800"/>
              <a:gd name="connsiteX27" fmla="*/ 1701800 w 2331739"/>
              <a:gd name="connsiteY27" fmla="*/ 609600 h 1447800"/>
              <a:gd name="connsiteX28" fmla="*/ 1727200 w 2331739"/>
              <a:gd name="connsiteY28" fmla="*/ 604520 h 1447800"/>
              <a:gd name="connsiteX29" fmla="*/ 1747520 w 2331739"/>
              <a:gd name="connsiteY29" fmla="*/ 599440 h 1447800"/>
              <a:gd name="connsiteX30" fmla="*/ 1762760 w 2331739"/>
              <a:gd name="connsiteY30" fmla="*/ 594360 h 1447800"/>
              <a:gd name="connsiteX31" fmla="*/ 1894840 w 2331739"/>
              <a:gd name="connsiteY31" fmla="*/ 589280 h 1447800"/>
              <a:gd name="connsiteX32" fmla="*/ 1945640 w 2331739"/>
              <a:gd name="connsiteY32" fmla="*/ 579120 h 1447800"/>
              <a:gd name="connsiteX33" fmla="*/ 1986280 w 2331739"/>
              <a:gd name="connsiteY33" fmla="*/ 568960 h 1447800"/>
              <a:gd name="connsiteX34" fmla="*/ 2021840 w 2331739"/>
              <a:gd name="connsiteY34" fmla="*/ 548640 h 1447800"/>
              <a:gd name="connsiteX35" fmla="*/ 2057400 w 2331739"/>
              <a:gd name="connsiteY35" fmla="*/ 538480 h 1447800"/>
              <a:gd name="connsiteX36" fmla="*/ 2072640 w 2331739"/>
              <a:gd name="connsiteY36" fmla="*/ 523240 h 1447800"/>
              <a:gd name="connsiteX37" fmla="*/ 2113280 w 2331739"/>
              <a:gd name="connsiteY37" fmla="*/ 513080 h 1447800"/>
              <a:gd name="connsiteX38" fmla="*/ 2143760 w 2331739"/>
              <a:gd name="connsiteY38" fmla="*/ 487680 h 1447800"/>
              <a:gd name="connsiteX39" fmla="*/ 2159000 w 2331739"/>
              <a:gd name="connsiteY39" fmla="*/ 482600 h 1447800"/>
              <a:gd name="connsiteX40" fmla="*/ 2169160 w 2331739"/>
              <a:gd name="connsiteY40" fmla="*/ 467360 h 1447800"/>
              <a:gd name="connsiteX41" fmla="*/ 2184400 w 2331739"/>
              <a:gd name="connsiteY41" fmla="*/ 457200 h 1447800"/>
              <a:gd name="connsiteX42" fmla="*/ 2204720 w 2331739"/>
              <a:gd name="connsiteY42" fmla="*/ 431800 h 1447800"/>
              <a:gd name="connsiteX43" fmla="*/ 2219960 w 2331739"/>
              <a:gd name="connsiteY43" fmla="*/ 396240 h 1447800"/>
              <a:gd name="connsiteX44" fmla="*/ 2235200 w 2331739"/>
              <a:gd name="connsiteY44" fmla="*/ 360680 h 1447800"/>
              <a:gd name="connsiteX45" fmla="*/ 2245360 w 2331739"/>
              <a:gd name="connsiteY45" fmla="*/ 314960 h 1447800"/>
              <a:gd name="connsiteX46" fmla="*/ 2255520 w 2331739"/>
              <a:gd name="connsiteY46" fmla="*/ 284480 h 1447800"/>
              <a:gd name="connsiteX47" fmla="*/ 2270760 w 2331739"/>
              <a:gd name="connsiteY47" fmla="*/ 238760 h 1447800"/>
              <a:gd name="connsiteX48" fmla="*/ 2275840 w 2331739"/>
              <a:gd name="connsiteY48" fmla="*/ 223520 h 1447800"/>
              <a:gd name="connsiteX49" fmla="*/ 2280920 w 2331739"/>
              <a:gd name="connsiteY49" fmla="*/ 182880 h 1447800"/>
              <a:gd name="connsiteX50" fmla="*/ 2286000 w 2331739"/>
              <a:gd name="connsiteY50" fmla="*/ 167640 h 1447800"/>
              <a:gd name="connsiteX51" fmla="*/ 2291080 w 2331739"/>
              <a:gd name="connsiteY51" fmla="*/ 127000 h 1447800"/>
              <a:gd name="connsiteX52" fmla="*/ 2301240 w 2331739"/>
              <a:gd name="connsiteY52" fmla="*/ 76200 h 1447800"/>
              <a:gd name="connsiteX53" fmla="*/ 2311400 w 2331739"/>
              <a:gd name="connsiteY53" fmla="*/ 60960 h 1447800"/>
              <a:gd name="connsiteX54" fmla="*/ 2321560 w 2331739"/>
              <a:gd name="connsiteY54" fmla="*/ 20320 h 1447800"/>
              <a:gd name="connsiteX55" fmla="*/ 2331720 w 2331739"/>
              <a:gd name="connsiteY55" fmla="*/ 0 h 1447800"/>
              <a:gd name="connsiteX56" fmla="*/ 2331720 w 2331739"/>
              <a:gd name="connsiteY56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05560 w 2331739"/>
              <a:gd name="connsiteY14" fmla="*/ 828040 h 1447800"/>
              <a:gd name="connsiteX15" fmla="*/ 1330960 w 2331739"/>
              <a:gd name="connsiteY15" fmla="*/ 807720 h 1447800"/>
              <a:gd name="connsiteX16" fmla="*/ 1381760 w 2331739"/>
              <a:gd name="connsiteY16" fmla="*/ 767080 h 1447800"/>
              <a:gd name="connsiteX17" fmla="*/ 1432560 w 2331739"/>
              <a:gd name="connsiteY17" fmla="*/ 731520 h 1447800"/>
              <a:gd name="connsiteX18" fmla="*/ 1468120 w 2331739"/>
              <a:gd name="connsiteY18" fmla="*/ 716280 h 1447800"/>
              <a:gd name="connsiteX19" fmla="*/ 1483360 w 2331739"/>
              <a:gd name="connsiteY19" fmla="*/ 706120 h 1447800"/>
              <a:gd name="connsiteX20" fmla="*/ 1498600 w 2331739"/>
              <a:gd name="connsiteY20" fmla="*/ 701040 h 1447800"/>
              <a:gd name="connsiteX21" fmla="*/ 1534160 w 2331739"/>
              <a:gd name="connsiteY21" fmla="*/ 675640 h 1447800"/>
              <a:gd name="connsiteX22" fmla="*/ 1579880 w 2331739"/>
              <a:gd name="connsiteY22" fmla="*/ 650240 h 1447800"/>
              <a:gd name="connsiteX23" fmla="*/ 1595120 w 2331739"/>
              <a:gd name="connsiteY23" fmla="*/ 640080 h 1447800"/>
              <a:gd name="connsiteX24" fmla="*/ 1640840 w 2331739"/>
              <a:gd name="connsiteY24" fmla="*/ 629920 h 1447800"/>
              <a:gd name="connsiteX25" fmla="*/ 1671320 w 2331739"/>
              <a:gd name="connsiteY25" fmla="*/ 619760 h 1447800"/>
              <a:gd name="connsiteX26" fmla="*/ 1686560 w 2331739"/>
              <a:gd name="connsiteY26" fmla="*/ 614680 h 1447800"/>
              <a:gd name="connsiteX27" fmla="*/ 1701800 w 2331739"/>
              <a:gd name="connsiteY27" fmla="*/ 609600 h 1447800"/>
              <a:gd name="connsiteX28" fmla="*/ 1727200 w 2331739"/>
              <a:gd name="connsiteY28" fmla="*/ 604520 h 1447800"/>
              <a:gd name="connsiteX29" fmla="*/ 1747520 w 2331739"/>
              <a:gd name="connsiteY29" fmla="*/ 599440 h 1447800"/>
              <a:gd name="connsiteX30" fmla="*/ 1762760 w 2331739"/>
              <a:gd name="connsiteY30" fmla="*/ 594360 h 1447800"/>
              <a:gd name="connsiteX31" fmla="*/ 1894840 w 2331739"/>
              <a:gd name="connsiteY31" fmla="*/ 589280 h 1447800"/>
              <a:gd name="connsiteX32" fmla="*/ 1945640 w 2331739"/>
              <a:gd name="connsiteY32" fmla="*/ 579120 h 1447800"/>
              <a:gd name="connsiteX33" fmla="*/ 1986280 w 2331739"/>
              <a:gd name="connsiteY33" fmla="*/ 568960 h 1447800"/>
              <a:gd name="connsiteX34" fmla="*/ 2021840 w 2331739"/>
              <a:gd name="connsiteY34" fmla="*/ 548640 h 1447800"/>
              <a:gd name="connsiteX35" fmla="*/ 2057400 w 2331739"/>
              <a:gd name="connsiteY35" fmla="*/ 538480 h 1447800"/>
              <a:gd name="connsiteX36" fmla="*/ 2072640 w 2331739"/>
              <a:gd name="connsiteY36" fmla="*/ 523240 h 1447800"/>
              <a:gd name="connsiteX37" fmla="*/ 2113280 w 2331739"/>
              <a:gd name="connsiteY37" fmla="*/ 513080 h 1447800"/>
              <a:gd name="connsiteX38" fmla="*/ 2143760 w 2331739"/>
              <a:gd name="connsiteY38" fmla="*/ 487680 h 1447800"/>
              <a:gd name="connsiteX39" fmla="*/ 2159000 w 2331739"/>
              <a:gd name="connsiteY39" fmla="*/ 482600 h 1447800"/>
              <a:gd name="connsiteX40" fmla="*/ 2169160 w 2331739"/>
              <a:gd name="connsiteY40" fmla="*/ 467360 h 1447800"/>
              <a:gd name="connsiteX41" fmla="*/ 2184400 w 2331739"/>
              <a:gd name="connsiteY41" fmla="*/ 457200 h 1447800"/>
              <a:gd name="connsiteX42" fmla="*/ 2204720 w 2331739"/>
              <a:gd name="connsiteY42" fmla="*/ 431800 h 1447800"/>
              <a:gd name="connsiteX43" fmla="*/ 2219960 w 2331739"/>
              <a:gd name="connsiteY43" fmla="*/ 396240 h 1447800"/>
              <a:gd name="connsiteX44" fmla="*/ 2235200 w 2331739"/>
              <a:gd name="connsiteY44" fmla="*/ 360680 h 1447800"/>
              <a:gd name="connsiteX45" fmla="*/ 2245360 w 2331739"/>
              <a:gd name="connsiteY45" fmla="*/ 314960 h 1447800"/>
              <a:gd name="connsiteX46" fmla="*/ 2255520 w 2331739"/>
              <a:gd name="connsiteY46" fmla="*/ 284480 h 1447800"/>
              <a:gd name="connsiteX47" fmla="*/ 2270760 w 2331739"/>
              <a:gd name="connsiteY47" fmla="*/ 238760 h 1447800"/>
              <a:gd name="connsiteX48" fmla="*/ 2275840 w 2331739"/>
              <a:gd name="connsiteY48" fmla="*/ 223520 h 1447800"/>
              <a:gd name="connsiteX49" fmla="*/ 2280920 w 2331739"/>
              <a:gd name="connsiteY49" fmla="*/ 182880 h 1447800"/>
              <a:gd name="connsiteX50" fmla="*/ 2286000 w 2331739"/>
              <a:gd name="connsiteY50" fmla="*/ 167640 h 1447800"/>
              <a:gd name="connsiteX51" fmla="*/ 2291080 w 2331739"/>
              <a:gd name="connsiteY51" fmla="*/ 127000 h 1447800"/>
              <a:gd name="connsiteX52" fmla="*/ 2301240 w 2331739"/>
              <a:gd name="connsiteY52" fmla="*/ 76200 h 1447800"/>
              <a:gd name="connsiteX53" fmla="*/ 2311400 w 2331739"/>
              <a:gd name="connsiteY53" fmla="*/ 60960 h 1447800"/>
              <a:gd name="connsiteX54" fmla="*/ 2321560 w 2331739"/>
              <a:gd name="connsiteY54" fmla="*/ 20320 h 1447800"/>
              <a:gd name="connsiteX55" fmla="*/ 2331720 w 2331739"/>
              <a:gd name="connsiteY55" fmla="*/ 0 h 1447800"/>
              <a:gd name="connsiteX56" fmla="*/ 2331720 w 2331739"/>
              <a:gd name="connsiteY56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468120 w 2331739"/>
              <a:gd name="connsiteY17" fmla="*/ 716280 h 1447800"/>
              <a:gd name="connsiteX18" fmla="*/ 1483360 w 2331739"/>
              <a:gd name="connsiteY18" fmla="*/ 706120 h 1447800"/>
              <a:gd name="connsiteX19" fmla="*/ 1498600 w 2331739"/>
              <a:gd name="connsiteY19" fmla="*/ 701040 h 1447800"/>
              <a:gd name="connsiteX20" fmla="*/ 1534160 w 2331739"/>
              <a:gd name="connsiteY20" fmla="*/ 675640 h 1447800"/>
              <a:gd name="connsiteX21" fmla="*/ 1579880 w 2331739"/>
              <a:gd name="connsiteY21" fmla="*/ 650240 h 1447800"/>
              <a:gd name="connsiteX22" fmla="*/ 1595120 w 2331739"/>
              <a:gd name="connsiteY22" fmla="*/ 640080 h 1447800"/>
              <a:gd name="connsiteX23" fmla="*/ 1640840 w 2331739"/>
              <a:gd name="connsiteY23" fmla="*/ 629920 h 1447800"/>
              <a:gd name="connsiteX24" fmla="*/ 1671320 w 2331739"/>
              <a:gd name="connsiteY24" fmla="*/ 619760 h 1447800"/>
              <a:gd name="connsiteX25" fmla="*/ 1686560 w 2331739"/>
              <a:gd name="connsiteY25" fmla="*/ 614680 h 1447800"/>
              <a:gd name="connsiteX26" fmla="*/ 1701800 w 2331739"/>
              <a:gd name="connsiteY26" fmla="*/ 609600 h 1447800"/>
              <a:gd name="connsiteX27" fmla="*/ 1727200 w 2331739"/>
              <a:gd name="connsiteY27" fmla="*/ 604520 h 1447800"/>
              <a:gd name="connsiteX28" fmla="*/ 1747520 w 2331739"/>
              <a:gd name="connsiteY28" fmla="*/ 599440 h 1447800"/>
              <a:gd name="connsiteX29" fmla="*/ 1762760 w 2331739"/>
              <a:gd name="connsiteY29" fmla="*/ 594360 h 1447800"/>
              <a:gd name="connsiteX30" fmla="*/ 1894840 w 2331739"/>
              <a:gd name="connsiteY30" fmla="*/ 589280 h 1447800"/>
              <a:gd name="connsiteX31" fmla="*/ 1945640 w 2331739"/>
              <a:gd name="connsiteY31" fmla="*/ 579120 h 1447800"/>
              <a:gd name="connsiteX32" fmla="*/ 1986280 w 2331739"/>
              <a:gd name="connsiteY32" fmla="*/ 568960 h 1447800"/>
              <a:gd name="connsiteX33" fmla="*/ 2021840 w 2331739"/>
              <a:gd name="connsiteY33" fmla="*/ 548640 h 1447800"/>
              <a:gd name="connsiteX34" fmla="*/ 2057400 w 2331739"/>
              <a:gd name="connsiteY34" fmla="*/ 538480 h 1447800"/>
              <a:gd name="connsiteX35" fmla="*/ 2072640 w 2331739"/>
              <a:gd name="connsiteY35" fmla="*/ 523240 h 1447800"/>
              <a:gd name="connsiteX36" fmla="*/ 2113280 w 2331739"/>
              <a:gd name="connsiteY36" fmla="*/ 513080 h 1447800"/>
              <a:gd name="connsiteX37" fmla="*/ 2143760 w 2331739"/>
              <a:gd name="connsiteY37" fmla="*/ 487680 h 1447800"/>
              <a:gd name="connsiteX38" fmla="*/ 2159000 w 2331739"/>
              <a:gd name="connsiteY38" fmla="*/ 482600 h 1447800"/>
              <a:gd name="connsiteX39" fmla="*/ 2169160 w 2331739"/>
              <a:gd name="connsiteY39" fmla="*/ 467360 h 1447800"/>
              <a:gd name="connsiteX40" fmla="*/ 2184400 w 2331739"/>
              <a:gd name="connsiteY40" fmla="*/ 457200 h 1447800"/>
              <a:gd name="connsiteX41" fmla="*/ 2204720 w 2331739"/>
              <a:gd name="connsiteY41" fmla="*/ 431800 h 1447800"/>
              <a:gd name="connsiteX42" fmla="*/ 2219960 w 2331739"/>
              <a:gd name="connsiteY42" fmla="*/ 396240 h 1447800"/>
              <a:gd name="connsiteX43" fmla="*/ 2235200 w 2331739"/>
              <a:gd name="connsiteY43" fmla="*/ 360680 h 1447800"/>
              <a:gd name="connsiteX44" fmla="*/ 2245360 w 2331739"/>
              <a:gd name="connsiteY44" fmla="*/ 314960 h 1447800"/>
              <a:gd name="connsiteX45" fmla="*/ 2255520 w 2331739"/>
              <a:gd name="connsiteY45" fmla="*/ 284480 h 1447800"/>
              <a:gd name="connsiteX46" fmla="*/ 2270760 w 2331739"/>
              <a:gd name="connsiteY46" fmla="*/ 238760 h 1447800"/>
              <a:gd name="connsiteX47" fmla="*/ 2275840 w 2331739"/>
              <a:gd name="connsiteY47" fmla="*/ 223520 h 1447800"/>
              <a:gd name="connsiteX48" fmla="*/ 2280920 w 2331739"/>
              <a:gd name="connsiteY48" fmla="*/ 182880 h 1447800"/>
              <a:gd name="connsiteX49" fmla="*/ 2286000 w 2331739"/>
              <a:gd name="connsiteY49" fmla="*/ 167640 h 1447800"/>
              <a:gd name="connsiteX50" fmla="*/ 2291080 w 2331739"/>
              <a:gd name="connsiteY50" fmla="*/ 127000 h 1447800"/>
              <a:gd name="connsiteX51" fmla="*/ 2301240 w 2331739"/>
              <a:gd name="connsiteY51" fmla="*/ 76200 h 1447800"/>
              <a:gd name="connsiteX52" fmla="*/ 2311400 w 2331739"/>
              <a:gd name="connsiteY52" fmla="*/ 60960 h 1447800"/>
              <a:gd name="connsiteX53" fmla="*/ 2321560 w 2331739"/>
              <a:gd name="connsiteY53" fmla="*/ 20320 h 1447800"/>
              <a:gd name="connsiteX54" fmla="*/ 2331720 w 2331739"/>
              <a:gd name="connsiteY54" fmla="*/ 0 h 1447800"/>
              <a:gd name="connsiteX55" fmla="*/ 2331720 w 2331739"/>
              <a:gd name="connsiteY5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468120 w 2331739"/>
              <a:gd name="connsiteY17" fmla="*/ 716280 h 1447800"/>
              <a:gd name="connsiteX18" fmla="*/ 1498600 w 2331739"/>
              <a:gd name="connsiteY18" fmla="*/ 701040 h 1447800"/>
              <a:gd name="connsiteX19" fmla="*/ 1534160 w 2331739"/>
              <a:gd name="connsiteY19" fmla="*/ 675640 h 1447800"/>
              <a:gd name="connsiteX20" fmla="*/ 1579880 w 2331739"/>
              <a:gd name="connsiteY20" fmla="*/ 650240 h 1447800"/>
              <a:gd name="connsiteX21" fmla="*/ 1595120 w 2331739"/>
              <a:gd name="connsiteY21" fmla="*/ 640080 h 1447800"/>
              <a:gd name="connsiteX22" fmla="*/ 1640840 w 2331739"/>
              <a:gd name="connsiteY22" fmla="*/ 629920 h 1447800"/>
              <a:gd name="connsiteX23" fmla="*/ 1671320 w 2331739"/>
              <a:gd name="connsiteY23" fmla="*/ 619760 h 1447800"/>
              <a:gd name="connsiteX24" fmla="*/ 1686560 w 2331739"/>
              <a:gd name="connsiteY24" fmla="*/ 614680 h 1447800"/>
              <a:gd name="connsiteX25" fmla="*/ 1701800 w 2331739"/>
              <a:gd name="connsiteY25" fmla="*/ 609600 h 1447800"/>
              <a:gd name="connsiteX26" fmla="*/ 1727200 w 2331739"/>
              <a:gd name="connsiteY26" fmla="*/ 604520 h 1447800"/>
              <a:gd name="connsiteX27" fmla="*/ 1747520 w 2331739"/>
              <a:gd name="connsiteY27" fmla="*/ 599440 h 1447800"/>
              <a:gd name="connsiteX28" fmla="*/ 1762760 w 2331739"/>
              <a:gd name="connsiteY28" fmla="*/ 594360 h 1447800"/>
              <a:gd name="connsiteX29" fmla="*/ 1894840 w 2331739"/>
              <a:gd name="connsiteY29" fmla="*/ 589280 h 1447800"/>
              <a:gd name="connsiteX30" fmla="*/ 1945640 w 2331739"/>
              <a:gd name="connsiteY30" fmla="*/ 579120 h 1447800"/>
              <a:gd name="connsiteX31" fmla="*/ 1986280 w 2331739"/>
              <a:gd name="connsiteY31" fmla="*/ 568960 h 1447800"/>
              <a:gd name="connsiteX32" fmla="*/ 2021840 w 2331739"/>
              <a:gd name="connsiteY32" fmla="*/ 548640 h 1447800"/>
              <a:gd name="connsiteX33" fmla="*/ 2057400 w 2331739"/>
              <a:gd name="connsiteY33" fmla="*/ 538480 h 1447800"/>
              <a:gd name="connsiteX34" fmla="*/ 2072640 w 2331739"/>
              <a:gd name="connsiteY34" fmla="*/ 523240 h 1447800"/>
              <a:gd name="connsiteX35" fmla="*/ 2113280 w 2331739"/>
              <a:gd name="connsiteY35" fmla="*/ 513080 h 1447800"/>
              <a:gd name="connsiteX36" fmla="*/ 2143760 w 2331739"/>
              <a:gd name="connsiteY36" fmla="*/ 487680 h 1447800"/>
              <a:gd name="connsiteX37" fmla="*/ 2159000 w 2331739"/>
              <a:gd name="connsiteY37" fmla="*/ 482600 h 1447800"/>
              <a:gd name="connsiteX38" fmla="*/ 2169160 w 2331739"/>
              <a:gd name="connsiteY38" fmla="*/ 467360 h 1447800"/>
              <a:gd name="connsiteX39" fmla="*/ 2184400 w 2331739"/>
              <a:gd name="connsiteY39" fmla="*/ 457200 h 1447800"/>
              <a:gd name="connsiteX40" fmla="*/ 2204720 w 2331739"/>
              <a:gd name="connsiteY40" fmla="*/ 431800 h 1447800"/>
              <a:gd name="connsiteX41" fmla="*/ 2219960 w 2331739"/>
              <a:gd name="connsiteY41" fmla="*/ 396240 h 1447800"/>
              <a:gd name="connsiteX42" fmla="*/ 2235200 w 2331739"/>
              <a:gd name="connsiteY42" fmla="*/ 360680 h 1447800"/>
              <a:gd name="connsiteX43" fmla="*/ 2245360 w 2331739"/>
              <a:gd name="connsiteY43" fmla="*/ 314960 h 1447800"/>
              <a:gd name="connsiteX44" fmla="*/ 2255520 w 2331739"/>
              <a:gd name="connsiteY44" fmla="*/ 284480 h 1447800"/>
              <a:gd name="connsiteX45" fmla="*/ 2270760 w 2331739"/>
              <a:gd name="connsiteY45" fmla="*/ 238760 h 1447800"/>
              <a:gd name="connsiteX46" fmla="*/ 2275840 w 2331739"/>
              <a:gd name="connsiteY46" fmla="*/ 223520 h 1447800"/>
              <a:gd name="connsiteX47" fmla="*/ 2280920 w 2331739"/>
              <a:gd name="connsiteY47" fmla="*/ 182880 h 1447800"/>
              <a:gd name="connsiteX48" fmla="*/ 2286000 w 2331739"/>
              <a:gd name="connsiteY48" fmla="*/ 167640 h 1447800"/>
              <a:gd name="connsiteX49" fmla="*/ 2291080 w 2331739"/>
              <a:gd name="connsiteY49" fmla="*/ 127000 h 1447800"/>
              <a:gd name="connsiteX50" fmla="*/ 2301240 w 2331739"/>
              <a:gd name="connsiteY50" fmla="*/ 76200 h 1447800"/>
              <a:gd name="connsiteX51" fmla="*/ 2311400 w 2331739"/>
              <a:gd name="connsiteY51" fmla="*/ 60960 h 1447800"/>
              <a:gd name="connsiteX52" fmla="*/ 2321560 w 2331739"/>
              <a:gd name="connsiteY52" fmla="*/ 20320 h 1447800"/>
              <a:gd name="connsiteX53" fmla="*/ 2331720 w 2331739"/>
              <a:gd name="connsiteY53" fmla="*/ 0 h 1447800"/>
              <a:gd name="connsiteX54" fmla="*/ 2331720 w 2331739"/>
              <a:gd name="connsiteY54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468120 w 2331739"/>
              <a:gd name="connsiteY17" fmla="*/ 716280 h 1447800"/>
              <a:gd name="connsiteX18" fmla="*/ 1534160 w 2331739"/>
              <a:gd name="connsiteY18" fmla="*/ 675640 h 1447800"/>
              <a:gd name="connsiteX19" fmla="*/ 1579880 w 2331739"/>
              <a:gd name="connsiteY19" fmla="*/ 650240 h 1447800"/>
              <a:gd name="connsiteX20" fmla="*/ 1595120 w 2331739"/>
              <a:gd name="connsiteY20" fmla="*/ 640080 h 1447800"/>
              <a:gd name="connsiteX21" fmla="*/ 1640840 w 2331739"/>
              <a:gd name="connsiteY21" fmla="*/ 629920 h 1447800"/>
              <a:gd name="connsiteX22" fmla="*/ 1671320 w 2331739"/>
              <a:gd name="connsiteY22" fmla="*/ 619760 h 1447800"/>
              <a:gd name="connsiteX23" fmla="*/ 1686560 w 2331739"/>
              <a:gd name="connsiteY23" fmla="*/ 614680 h 1447800"/>
              <a:gd name="connsiteX24" fmla="*/ 1701800 w 2331739"/>
              <a:gd name="connsiteY24" fmla="*/ 609600 h 1447800"/>
              <a:gd name="connsiteX25" fmla="*/ 1727200 w 2331739"/>
              <a:gd name="connsiteY25" fmla="*/ 604520 h 1447800"/>
              <a:gd name="connsiteX26" fmla="*/ 1747520 w 2331739"/>
              <a:gd name="connsiteY26" fmla="*/ 599440 h 1447800"/>
              <a:gd name="connsiteX27" fmla="*/ 1762760 w 2331739"/>
              <a:gd name="connsiteY27" fmla="*/ 594360 h 1447800"/>
              <a:gd name="connsiteX28" fmla="*/ 1894840 w 2331739"/>
              <a:gd name="connsiteY28" fmla="*/ 589280 h 1447800"/>
              <a:gd name="connsiteX29" fmla="*/ 1945640 w 2331739"/>
              <a:gd name="connsiteY29" fmla="*/ 579120 h 1447800"/>
              <a:gd name="connsiteX30" fmla="*/ 1986280 w 2331739"/>
              <a:gd name="connsiteY30" fmla="*/ 568960 h 1447800"/>
              <a:gd name="connsiteX31" fmla="*/ 2021840 w 2331739"/>
              <a:gd name="connsiteY31" fmla="*/ 548640 h 1447800"/>
              <a:gd name="connsiteX32" fmla="*/ 2057400 w 2331739"/>
              <a:gd name="connsiteY32" fmla="*/ 538480 h 1447800"/>
              <a:gd name="connsiteX33" fmla="*/ 2072640 w 2331739"/>
              <a:gd name="connsiteY33" fmla="*/ 523240 h 1447800"/>
              <a:gd name="connsiteX34" fmla="*/ 2113280 w 2331739"/>
              <a:gd name="connsiteY34" fmla="*/ 513080 h 1447800"/>
              <a:gd name="connsiteX35" fmla="*/ 2143760 w 2331739"/>
              <a:gd name="connsiteY35" fmla="*/ 487680 h 1447800"/>
              <a:gd name="connsiteX36" fmla="*/ 2159000 w 2331739"/>
              <a:gd name="connsiteY36" fmla="*/ 482600 h 1447800"/>
              <a:gd name="connsiteX37" fmla="*/ 2169160 w 2331739"/>
              <a:gd name="connsiteY37" fmla="*/ 467360 h 1447800"/>
              <a:gd name="connsiteX38" fmla="*/ 2184400 w 2331739"/>
              <a:gd name="connsiteY38" fmla="*/ 457200 h 1447800"/>
              <a:gd name="connsiteX39" fmla="*/ 2204720 w 2331739"/>
              <a:gd name="connsiteY39" fmla="*/ 431800 h 1447800"/>
              <a:gd name="connsiteX40" fmla="*/ 2219960 w 2331739"/>
              <a:gd name="connsiteY40" fmla="*/ 396240 h 1447800"/>
              <a:gd name="connsiteX41" fmla="*/ 2235200 w 2331739"/>
              <a:gd name="connsiteY41" fmla="*/ 360680 h 1447800"/>
              <a:gd name="connsiteX42" fmla="*/ 2245360 w 2331739"/>
              <a:gd name="connsiteY42" fmla="*/ 314960 h 1447800"/>
              <a:gd name="connsiteX43" fmla="*/ 2255520 w 2331739"/>
              <a:gd name="connsiteY43" fmla="*/ 284480 h 1447800"/>
              <a:gd name="connsiteX44" fmla="*/ 2270760 w 2331739"/>
              <a:gd name="connsiteY44" fmla="*/ 238760 h 1447800"/>
              <a:gd name="connsiteX45" fmla="*/ 2275840 w 2331739"/>
              <a:gd name="connsiteY45" fmla="*/ 223520 h 1447800"/>
              <a:gd name="connsiteX46" fmla="*/ 2280920 w 2331739"/>
              <a:gd name="connsiteY46" fmla="*/ 182880 h 1447800"/>
              <a:gd name="connsiteX47" fmla="*/ 2286000 w 2331739"/>
              <a:gd name="connsiteY47" fmla="*/ 167640 h 1447800"/>
              <a:gd name="connsiteX48" fmla="*/ 2291080 w 2331739"/>
              <a:gd name="connsiteY48" fmla="*/ 127000 h 1447800"/>
              <a:gd name="connsiteX49" fmla="*/ 2301240 w 2331739"/>
              <a:gd name="connsiteY49" fmla="*/ 76200 h 1447800"/>
              <a:gd name="connsiteX50" fmla="*/ 2311400 w 2331739"/>
              <a:gd name="connsiteY50" fmla="*/ 60960 h 1447800"/>
              <a:gd name="connsiteX51" fmla="*/ 2321560 w 2331739"/>
              <a:gd name="connsiteY51" fmla="*/ 20320 h 1447800"/>
              <a:gd name="connsiteX52" fmla="*/ 2331720 w 2331739"/>
              <a:gd name="connsiteY52" fmla="*/ 0 h 1447800"/>
              <a:gd name="connsiteX53" fmla="*/ 2331720 w 2331739"/>
              <a:gd name="connsiteY53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579880 w 2331739"/>
              <a:gd name="connsiteY18" fmla="*/ 650240 h 1447800"/>
              <a:gd name="connsiteX19" fmla="*/ 1595120 w 2331739"/>
              <a:gd name="connsiteY19" fmla="*/ 640080 h 1447800"/>
              <a:gd name="connsiteX20" fmla="*/ 1640840 w 2331739"/>
              <a:gd name="connsiteY20" fmla="*/ 629920 h 1447800"/>
              <a:gd name="connsiteX21" fmla="*/ 1671320 w 2331739"/>
              <a:gd name="connsiteY21" fmla="*/ 619760 h 1447800"/>
              <a:gd name="connsiteX22" fmla="*/ 1686560 w 2331739"/>
              <a:gd name="connsiteY22" fmla="*/ 614680 h 1447800"/>
              <a:gd name="connsiteX23" fmla="*/ 1701800 w 2331739"/>
              <a:gd name="connsiteY23" fmla="*/ 609600 h 1447800"/>
              <a:gd name="connsiteX24" fmla="*/ 1727200 w 2331739"/>
              <a:gd name="connsiteY24" fmla="*/ 604520 h 1447800"/>
              <a:gd name="connsiteX25" fmla="*/ 1747520 w 2331739"/>
              <a:gd name="connsiteY25" fmla="*/ 599440 h 1447800"/>
              <a:gd name="connsiteX26" fmla="*/ 1762760 w 2331739"/>
              <a:gd name="connsiteY26" fmla="*/ 594360 h 1447800"/>
              <a:gd name="connsiteX27" fmla="*/ 1894840 w 2331739"/>
              <a:gd name="connsiteY27" fmla="*/ 589280 h 1447800"/>
              <a:gd name="connsiteX28" fmla="*/ 1945640 w 2331739"/>
              <a:gd name="connsiteY28" fmla="*/ 579120 h 1447800"/>
              <a:gd name="connsiteX29" fmla="*/ 1986280 w 2331739"/>
              <a:gd name="connsiteY29" fmla="*/ 568960 h 1447800"/>
              <a:gd name="connsiteX30" fmla="*/ 2021840 w 2331739"/>
              <a:gd name="connsiteY30" fmla="*/ 548640 h 1447800"/>
              <a:gd name="connsiteX31" fmla="*/ 2057400 w 2331739"/>
              <a:gd name="connsiteY31" fmla="*/ 538480 h 1447800"/>
              <a:gd name="connsiteX32" fmla="*/ 2072640 w 2331739"/>
              <a:gd name="connsiteY32" fmla="*/ 523240 h 1447800"/>
              <a:gd name="connsiteX33" fmla="*/ 2113280 w 2331739"/>
              <a:gd name="connsiteY33" fmla="*/ 513080 h 1447800"/>
              <a:gd name="connsiteX34" fmla="*/ 2143760 w 2331739"/>
              <a:gd name="connsiteY34" fmla="*/ 487680 h 1447800"/>
              <a:gd name="connsiteX35" fmla="*/ 2159000 w 2331739"/>
              <a:gd name="connsiteY35" fmla="*/ 482600 h 1447800"/>
              <a:gd name="connsiteX36" fmla="*/ 2169160 w 2331739"/>
              <a:gd name="connsiteY36" fmla="*/ 467360 h 1447800"/>
              <a:gd name="connsiteX37" fmla="*/ 2184400 w 2331739"/>
              <a:gd name="connsiteY37" fmla="*/ 457200 h 1447800"/>
              <a:gd name="connsiteX38" fmla="*/ 2204720 w 2331739"/>
              <a:gd name="connsiteY38" fmla="*/ 431800 h 1447800"/>
              <a:gd name="connsiteX39" fmla="*/ 2219960 w 2331739"/>
              <a:gd name="connsiteY39" fmla="*/ 396240 h 1447800"/>
              <a:gd name="connsiteX40" fmla="*/ 2235200 w 2331739"/>
              <a:gd name="connsiteY40" fmla="*/ 360680 h 1447800"/>
              <a:gd name="connsiteX41" fmla="*/ 2245360 w 2331739"/>
              <a:gd name="connsiteY41" fmla="*/ 314960 h 1447800"/>
              <a:gd name="connsiteX42" fmla="*/ 2255520 w 2331739"/>
              <a:gd name="connsiteY42" fmla="*/ 284480 h 1447800"/>
              <a:gd name="connsiteX43" fmla="*/ 2270760 w 2331739"/>
              <a:gd name="connsiteY43" fmla="*/ 238760 h 1447800"/>
              <a:gd name="connsiteX44" fmla="*/ 2275840 w 2331739"/>
              <a:gd name="connsiteY44" fmla="*/ 223520 h 1447800"/>
              <a:gd name="connsiteX45" fmla="*/ 2280920 w 2331739"/>
              <a:gd name="connsiteY45" fmla="*/ 182880 h 1447800"/>
              <a:gd name="connsiteX46" fmla="*/ 2286000 w 2331739"/>
              <a:gd name="connsiteY46" fmla="*/ 167640 h 1447800"/>
              <a:gd name="connsiteX47" fmla="*/ 2291080 w 2331739"/>
              <a:gd name="connsiteY47" fmla="*/ 127000 h 1447800"/>
              <a:gd name="connsiteX48" fmla="*/ 2301240 w 2331739"/>
              <a:gd name="connsiteY48" fmla="*/ 76200 h 1447800"/>
              <a:gd name="connsiteX49" fmla="*/ 2311400 w 2331739"/>
              <a:gd name="connsiteY49" fmla="*/ 60960 h 1447800"/>
              <a:gd name="connsiteX50" fmla="*/ 2321560 w 2331739"/>
              <a:gd name="connsiteY50" fmla="*/ 20320 h 1447800"/>
              <a:gd name="connsiteX51" fmla="*/ 2331720 w 2331739"/>
              <a:gd name="connsiteY51" fmla="*/ 0 h 1447800"/>
              <a:gd name="connsiteX52" fmla="*/ 2331720 w 2331739"/>
              <a:gd name="connsiteY52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579880 w 2331739"/>
              <a:gd name="connsiteY18" fmla="*/ 650240 h 1447800"/>
              <a:gd name="connsiteX19" fmla="*/ 1640840 w 2331739"/>
              <a:gd name="connsiteY19" fmla="*/ 629920 h 1447800"/>
              <a:gd name="connsiteX20" fmla="*/ 1671320 w 2331739"/>
              <a:gd name="connsiteY20" fmla="*/ 619760 h 1447800"/>
              <a:gd name="connsiteX21" fmla="*/ 1686560 w 2331739"/>
              <a:gd name="connsiteY21" fmla="*/ 614680 h 1447800"/>
              <a:gd name="connsiteX22" fmla="*/ 1701800 w 2331739"/>
              <a:gd name="connsiteY22" fmla="*/ 609600 h 1447800"/>
              <a:gd name="connsiteX23" fmla="*/ 1727200 w 2331739"/>
              <a:gd name="connsiteY23" fmla="*/ 604520 h 1447800"/>
              <a:gd name="connsiteX24" fmla="*/ 1747520 w 2331739"/>
              <a:gd name="connsiteY24" fmla="*/ 599440 h 1447800"/>
              <a:gd name="connsiteX25" fmla="*/ 1762760 w 2331739"/>
              <a:gd name="connsiteY25" fmla="*/ 594360 h 1447800"/>
              <a:gd name="connsiteX26" fmla="*/ 1894840 w 2331739"/>
              <a:gd name="connsiteY26" fmla="*/ 589280 h 1447800"/>
              <a:gd name="connsiteX27" fmla="*/ 1945640 w 2331739"/>
              <a:gd name="connsiteY27" fmla="*/ 579120 h 1447800"/>
              <a:gd name="connsiteX28" fmla="*/ 1986280 w 2331739"/>
              <a:gd name="connsiteY28" fmla="*/ 568960 h 1447800"/>
              <a:gd name="connsiteX29" fmla="*/ 2021840 w 2331739"/>
              <a:gd name="connsiteY29" fmla="*/ 548640 h 1447800"/>
              <a:gd name="connsiteX30" fmla="*/ 2057400 w 2331739"/>
              <a:gd name="connsiteY30" fmla="*/ 538480 h 1447800"/>
              <a:gd name="connsiteX31" fmla="*/ 2072640 w 2331739"/>
              <a:gd name="connsiteY31" fmla="*/ 523240 h 1447800"/>
              <a:gd name="connsiteX32" fmla="*/ 2113280 w 2331739"/>
              <a:gd name="connsiteY32" fmla="*/ 513080 h 1447800"/>
              <a:gd name="connsiteX33" fmla="*/ 2143760 w 2331739"/>
              <a:gd name="connsiteY33" fmla="*/ 487680 h 1447800"/>
              <a:gd name="connsiteX34" fmla="*/ 2159000 w 2331739"/>
              <a:gd name="connsiteY34" fmla="*/ 482600 h 1447800"/>
              <a:gd name="connsiteX35" fmla="*/ 2169160 w 2331739"/>
              <a:gd name="connsiteY35" fmla="*/ 467360 h 1447800"/>
              <a:gd name="connsiteX36" fmla="*/ 2184400 w 2331739"/>
              <a:gd name="connsiteY36" fmla="*/ 457200 h 1447800"/>
              <a:gd name="connsiteX37" fmla="*/ 2204720 w 2331739"/>
              <a:gd name="connsiteY37" fmla="*/ 431800 h 1447800"/>
              <a:gd name="connsiteX38" fmla="*/ 2219960 w 2331739"/>
              <a:gd name="connsiteY38" fmla="*/ 396240 h 1447800"/>
              <a:gd name="connsiteX39" fmla="*/ 2235200 w 2331739"/>
              <a:gd name="connsiteY39" fmla="*/ 360680 h 1447800"/>
              <a:gd name="connsiteX40" fmla="*/ 2245360 w 2331739"/>
              <a:gd name="connsiteY40" fmla="*/ 314960 h 1447800"/>
              <a:gd name="connsiteX41" fmla="*/ 2255520 w 2331739"/>
              <a:gd name="connsiteY41" fmla="*/ 284480 h 1447800"/>
              <a:gd name="connsiteX42" fmla="*/ 2270760 w 2331739"/>
              <a:gd name="connsiteY42" fmla="*/ 238760 h 1447800"/>
              <a:gd name="connsiteX43" fmla="*/ 2275840 w 2331739"/>
              <a:gd name="connsiteY43" fmla="*/ 223520 h 1447800"/>
              <a:gd name="connsiteX44" fmla="*/ 2280920 w 2331739"/>
              <a:gd name="connsiteY44" fmla="*/ 182880 h 1447800"/>
              <a:gd name="connsiteX45" fmla="*/ 2286000 w 2331739"/>
              <a:gd name="connsiteY45" fmla="*/ 167640 h 1447800"/>
              <a:gd name="connsiteX46" fmla="*/ 2291080 w 2331739"/>
              <a:gd name="connsiteY46" fmla="*/ 127000 h 1447800"/>
              <a:gd name="connsiteX47" fmla="*/ 2301240 w 2331739"/>
              <a:gd name="connsiteY47" fmla="*/ 76200 h 1447800"/>
              <a:gd name="connsiteX48" fmla="*/ 2311400 w 2331739"/>
              <a:gd name="connsiteY48" fmla="*/ 60960 h 1447800"/>
              <a:gd name="connsiteX49" fmla="*/ 2321560 w 2331739"/>
              <a:gd name="connsiteY49" fmla="*/ 20320 h 1447800"/>
              <a:gd name="connsiteX50" fmla="*/ 2331720 w 2331739"/>
              <a:gd name="connsiteY50" fmla="*/ 0 h 1447800"/>
              <a:gd name="connsiteX51" fmla="*/ 2331720 w 2331739"/>
              <a:gd name="connsiteY5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579880 w 2331739"/>
              <a:gd name="connsiteY18" fmla="*/ 650240 h 1447800"/>
              <a:gd name="connsiteX19" fmla="*/ 1640840 w 2331739"/>
              <a:gd name="connsiteY19" fmla="*/ 629920 h 1447800"/>
              <a:gd name="connsiteX20" fmla="*/ 1671320 w 2331739"/>
              <a:gd name="connsiteY20" fmla="*/ 619760 h 1447800"/>
              <a:gd name="connsiteX21" fmla="*/ 1686560 w 2331739"/>
              <a:gd name="connsiteY21" fmla="*/ 614680 h 1447800"/>
              <a:gd name="connsiteX22" fmla="*/ 1701800 w 2331739"/>
              <a:gd name="connsiteY22" fmla="*/ 609600 h 1447800"/>
              <a:gd name="connsiteX23" fmla="*/ 1727200 w 2331739"/>
              <a:gd name="connsiteY23" fmla="*/ 604520 h 1447800"/>
              <a:gd name="connsiteX24" fmla="*/ 1747520 w 2331739"/>
              <a:gd name="connsiteY24" fmla="*/ 599440 h 1447800"/>
              <a:gd name="connsiteX25" fmla="*/ 1762760 w 2331739"/>
              <a:gd name="connsiteY25" fmla="*/ 594360 h 1447800"/>
              <a:gd name="connsiteX26" fmla="*/ 1894840 w 2331739"/>
              <a:gd name="connsiteY26" fmla="*/ 589280 h 1447800"/>
              <a:gd name="connsiteX27" fmla="*/ 1945640 w 2331739"/>
              <a:gd name="connsiteY27" fmla="*/ 579120 h 1447800"/>
              <a:gd name="connsiteX28" fmla="*/ 1986280 w 2331739"/>
              <a:gd name="connsiteY28" fmla="*/ 568960 h 1447800"/>
              <a:gd name="connsiteX29" fmla="*/ 2021840 w 2331739"/>
              <a:gd name="connsiteY29" fmla="*/ 548640 h 1447800"/>
              <a:gd name="connsiteX30" fmla="*/ 2057400 w 2331739"/>
              <a:gd name="connsiteY30" fmla="*/ 538480 h 1447800"/>
              <a:gd name="connsiteX31" fmla="*/ 2072640 w 2331739"/>
              <a:gd name="connsiteY31" fmla="*/ 523240 h 1447800"/>
              <a:gd name="connsiteX32" fmla="*/ 2113280 w 2331739"/>
              <a:gd name="connsiteY32" fmla="*/ 513080 h 1447800"/>
              <a:gd name="connsiteX33" fmla="*/ 2143760 w 2331739"/>
              <a:gd name="connsiteY33" fmla="*/ 487680 h 1447800"/>
              <a:gd name="connsiteX34" fmla="*/ 2159000 w 2331739"/>
              <a:gd name="connsiteY34" fmla="*/ 482600 h 1447800"/>
              <a:gd name="connsiteX35" fmla="*/ 2169160 w 2331739"/>
              <a:gd name="connsiteY35" fmla="*/ 467360 h 1447800"/>
              <a:gd name="connsiteX36" fmla="*/ 2184400 w 2331739"/>
              <a:gd name="connsiteY36" fmla="*/ 457200 h 1447800"/>
              <a:gd name="connsiteX37" fmla="*/ 2204720 w 2331739"/>
              <a:gd name="connsiteY37" fmla="*/ 431800 h 1447800"/>
              <a:gd name="connsiteX38" fmla="*/ 2219960 w 2331739"/>
              <a:gd name="connsiteY38" fmla="*/ 396240 h 1447800"/>
              <a:gd name="connsiteX39" fmla="*/ 2235200 w 2331739"/>
              <a:gd name="connsiteY39" fmla="*/ 360680 h 1447800"/>
              <a:gd name="connsiteX40" fmla="*/ 2245360 w 2331739"/>
              <a:gd name="connsiteY40" fmla="*/ 314960 h 1447800"/>
              <a:gd name="connsiteX41" fmla="*/ 2255520 w 2331739"/>
              <a:gd name="connsiteY41" fmla="*/ 284480 h 1447800"/>
              <a:gd name="connsiteX42" fmla="*/ 2270760 w 2331739"/>
              <a:gd name="connsiteY42" fmla="*/ 238760 h 1447800"/>
              <a:gd name="connsiteX43" fmla="*/ 2275840 w 2331739"/>
              <a:gd name="connsiteY43" fmla="*/ 223520 h 1447800"/>
              <a:gd name="connsiteX44" fmla="*/ 2280920 w 2331739"/>
              <a:gd name="connsiteY44" fmla="*/ 182880 h 1447800"/>
              <a:gd name="connsiteX45" fmla="*/ 2286000 w 2331739"/>
              <a:gd name="connsiteY45" fmla="*/ 167640 h 1447800"/>
              <a:gd name="connsiteX46" fmla="*/ 2291080 w 2331739"/>
              <a:gd name="connsiteY46" fmla="*/ 127000 h 1447800"/>
              <a:gd name="connsiteX47" fmla="*/ 2301240 w 2331739"/>
              <a:gd name="connsiteY47" fmla="*/ 76200 h 1447800"/>
              <a:gd name="connsiteX48" fmla="*/ 2311400 w 2331739"/>
              <a:gd name="connsiteY48" fmla="*/ 60960 h 1447800"/>
              <a:gd name="connsiteX49" fmla="*/ 2321560 w 2331739"/>
              <a:gd name="connsiteY49" fmla="*/ 20320 h 1447800"/>
              <a:gd name="connsiteX50" fmla="*/ 2331720 w 2331739"/>
              <a:gd name="connsiteY50" fmla="*/ 0 h 1447800"/>
              <a:gd name="connsiteX51" fmla="*/ 2331720 w 2331739"/>
              <a:gd name="connsiteY5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671320 w 2331739"/>
              <a:gd name="connsiteY19" fmla="*/ 619760 h 1447800"/>
              <a:gd name="connsiteX20" fmla="*/ 1686560 w 2331739"/>
              <a:gd name="connsiteY20" fmla="*/ 614680 h 1447800"/>
              <a:gd name="connsiteX21" fmla="*/ 1701800 w 2331739"/>
              <a:gd name="connsiteY21" fmla="*/ 609600 h 1447800"/>
              <a:gd name="connsiteX22" fmla="*/ 1727200 w 2331739"/>
              <a:gd name="connsiteY22" fmla="*/ 604520 h 1447800"/>
              <a:gd name="connsiteX23" fmla="*/ 1747520 w 2331739"/>
              <a:gd name="connsiteY23" fmla="*/ 599440 h 1447800"/>
              <a:gd name="connsiteX24" fmla="*/ 1762760 w 2331739"/>
              <a:gd name="connsiteY24" fmla="*/ 594360 h 1447800"/>
              <a:gd name="connsiteX25" fmla="*/ 1894840 w 2331739"/>
              <a:gd name="connsiteY25" fmla="*/ 589280 h 1447800"/>
              <a:gd name="connsiteX26" fmla="*/ 1945640 w 2331739"/>
              <a:gd name="connsiteY26" fmla="*/ 579120 h 1447800"/>
              <a:gd name="connsiteX27" fmla="*/ 1986280 w 2331739"/>
              <a:gd name="connsiteY27" fmla="*/ 568960 h 1447800"/>
              <a:gd name="connsiteX28" fmla="*/ 2021840 w 2331739"/>
              <a:gd name="connsiteY28" fmla="*/ 548640 h 1447800"/>
              <a:gd name="connsiteX29" fmla="*/ 2057400 w 2331739"/>
              <a:gd name="connsiteY29" fmla="*/ 538480 h 1447800"/>
              <a:gd name="connsiteX30" fmla="*/ 2072640 w 2331739"/>
              <a:gd name="connsiteY30" fmla="*/ 523240 h 1447800"/>
              <a:gd name="connsiteX31" fmla="*/ 2113280 w 2331739"/>
              <a:gd name="connsiteY31" fmla="*/ 513080 h 1447800"/>
              <a:gd name="connsiteX32" fmla="*/ 2143760 w 2331739"/>
              <a:gd name="connsiteY32" fmla="*/ 487680 h 1447800"/>
              <a:gd name="connsiteX33" fmla="*/ 2159000 w 2331739"/>
              <a:gd name="connsiteY33" fmla="*/ 482600 h 1447800"/>
              <a:gd name="connsiteX34" fmla="*/ 2169160 w 2331739"/>
              <a:gd name="connsiteY34" fmla="*/ 467360 h 1447800"/>
              <a:gd name="connsiteX35" fmla="*/ 2184400 w 2331739"/>
              <a:gd name="connsiteY35" fmla="*/ 457200 h 1447800"/>
              <a:gd name="connsiteX36" fmla="*/ 2204720 w 2331739"/>
              <a:gd name="connsiteY36" fmla="*/ 431800 h 1447800"/>
              <a:gd name="connsiteX37" fmla="*/ 2219960 w 2331739"/>
              <a:gd name="connsiteY37" fmla="*/ 396240 h 1447800"/>
              <a:gd name="connsiteX38" fmla="*/ 2235200 w 2331739"/>
              <a:gd name="connsiteY38" fmla="*/ 360680 h 1447800"/>
              <a:gd name="connsiteX39" fmla="*/ 2245360 w 2331739"/>
              <a:gd name="connsiteY39" fmla="*/ 314960 h 1447800"/>
              <a:gd name="connsiteX40" fmla="*/ 2255520 w 2331739"/>
              <a:gd name="connsiteY40" fmla="*/ 284480 h 1447800"/>
              <a:gd name="connsiteX41" fmla="*/ 2270760 w 2331739"/>
              <a:gd name="connsiteY41" fmla="*/ 238760 h 1447800"/>
              <a:gd name="connsiteX42" fmla="*/ 2275840 w 2331739"/>
              <a:gd name="connsiteY42" fmla="*/ 223520 h 1447800"/>
              <a:gd name="connsiteX43" fmla="*/ 2280920 w 2331739"/>
              <a:gd name="connsiteY43" fmla="*/ 182880 h 1447800"/>
              <a:gd name="connsiteX44" fmla="*/ 2286000 w 2331739"/>
              <a:gd name="connsiteY44" fmla="*/ 167640 h 1447800"/>
              <a:gd name="connsiteX45" fmla="*/ 2291080 w 2331739"/>
              <a:gd name="connsiteY45" fmla="*/ 127000 h 1447800"/>
              <a:gd name="connsiteX46" fmla="*/ 2301240 w 2331739"/>
              <a:gd name="connsiteY46" fmla="*/ 76200 h 1447800"/>
              <a:gd name="connsiteX47" fmla="*/ 2311400 w 2331739"/>
              <a:gd name="connsiteY47" fmla="*/ 60960 h 1447800"/>
              <a:gd name="connsiteX48" fmla="*/ 2321560 w 2331739"/>
              <a:gd name="connsiteY48" fmla="*/ 20320 h 1447800"/>
              <a:gd name="connsiteX49" fmla="*/ 2331720 w 2331739"/>
              <a:gd name="connsiteY49" fmla="*/ 0 h 1447800"/>
              <a:gd name="connsiteX50" fmla="*/ 2331720 w 2331739"/>
              <a:gd name="connsiteY5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671320 w 2331739"/>
              <a:gd name="connsiteY19" fmla="*/ 619760 h 1447800"/>
              <a:gd name="connsiteX20" fmla="*/ 1686560 w 2331739"/>
              <a:gd name="connsiteY20" fmla="*/ 614680 h 1447800"/>
              <a:gd name="connsiteX21" fmla="*/ 1701800 w 2331739"/>
              <a:gd name="connsiteY21" fmla="*/ 609600 h 1447800"/>
              <a:gd name="connsiteX22" fmla="*/ 1747520 w 2331739"/>
              <a:gd name="connsiteY22" fmla="*/ 599440 h 1447800"/>
              <a:gd name="connsiteX23" fmla="*/ 1762760 w 2331739"/>
              <a:gd name="connsiteY23" fmla="*/ 594360 h 1447800"/>
              <a:gd name="connsiteX24" fmla="*/ 1894840 w 2331739"/>
              <a:gd name="connsiteY24" fmla="*/ 589280 h 1447800"/>
              <a:gd name="connsiteX25" fmla="*/ 1945640 w 2331739"/>
              <a:gd name="connsiteY25" fmla="*/ 579120 h 1447800"/>
              <a:gd name="connsiteX26" fmla="*/ 1986280 w 2331739"/>
              <a:gd name="connsiteY26" fmla="*/ 568960 h 1447800"/>
              <a:gd name="connsiteX27" fmla="*/ 2021840 w 2331739"/>
              <a:gd name="connsiteY27" fmla="*/ 548640 h 1447800"/>
              <a:gd name="connsiteX28" fmla="*/ 2057400 w 2331739"/>
              <a:gd name="connsiteY28" fmla="*/ 538480 h 1447800"/>
              <a:gd name="connsiteX29" fmla="*/ 2072640 w 2331739"/>
              <a:gd name="connsiteY29" fmla="*/ 523240 h 1447800"/>
              <a:gd name="connsiteX30" fmla="*/ 2113280 w 2331739"/>
              <a:gd name="connsiteY30" fmla="*/ 513080 h 1447800"/>
              <a:gd name="connsiteX31" fmla="*/ 2143760 w 2331739"/>
              <a:gd name="connsiteY31" fmla="*/ 487680 h 1447800"/>
              <a:gd name="connsiteX32" fmla="*/ 2159000 w 2331739"/>
              <a:gd name="connsiteY32" fmla="*/ 482600 h 1447800"/>
              <a:gd name="connsiteX33" fmla="*/ 2169160 w 2331739"/>
              <a:gd name="connsiteY33" fmla="*/ 467360 h 1447800"/>
              <a:gd name="connsiteX34" fmla="*/ 2184400 w 2331739"/>
              <a:gd name="connsiteY34" fmla="*/ 457200 h 1447800"/>
              <a:gd name="connsiteX35" fmla="*/ 2204720 w 2331739"/>
              <a:gd name="connsiteY35" fmla="*/ 431800 h 1447800"/>
              <a:gd name="connsiteX36" fmla="*/ 2219960 w 2331739"/>
              <a:gd name="connsiteY36" fmla="*/ 396240 h 1447800"/>
              <a:gd name="connsiteX37" fmla="*/ 2235200 w 2331739"/>
              <a:gd name="connsiteY37" fmla="*/ 360680 h 1447800"/>
              <a:gd name="connsiteX38" fmla="*/ 2245360 w 2331739"/>
              <a:gd name="connsiteY38" fmla="*/ 314960 h 1447800"/>
              <a:gd name="connsiteX39" fmla="*/ 2255520 w 2331739"/>
              <a:gd name="connsiteY39" fmla="*/ 284480 h 1447800"/>
              <a:gd name="connsiteX40" fmla="*/ 2270760 w 2331739"/>
              <a:gd name="connsiteY40" fmla="*/ 238760 h 1447800"/>
              <a:gd name="connsiteX41" fmla="*/ 2275840 w 2331739"/>
              <a:gd name="connsiteY41" fmla="*/ 223520 h 1447800"/>
              <a:gd name="connsiteX42" fmla="*/ 2280920 w 2331739"/>
              <a:gd name="connsiteY42" fmla="*/ 182880 h 1447800"/>
              <a:gd name="connsiteX43" fmla="*/ 2286000 w 2331739"/>
              <a:gd name="connsiteY43" fmla="*/ 167640 h 1447800"/>
              <a:gd name="connsiteX44" fmla="*/ 2291080 w 2331739"/>
              <a:gd name="connsiteY44" fmla="*/ 127000 h 1447800"/>
              <a:gd name="connsiteX45" fmla="*/ 2301240 w 2331739"/>
              <a:gd name="connsiteY45" fmla="*/ 76200 h 1447800"/>
              <a:gd name="connsiteX46" fmla="*/ 2311400 w 2331739"/>
              <a:gd name="connsiteY46" fmla="*/ 60960 h 1447800"/>
              <a:gd name="connsiteX47" fmla="*/ 2321560 w 2331739"/>
              <a:gd name="connsiteY47" fmla="*/ 20320 h 1447800"/>
              <a:gd name="connsiteX48" fmla="*/ 2331720 w 2331739"/>
              <a:gd name="connsiteY48" fmla="*/ 0 h 1447800"/>
              <a:gd name="connsiteX49" fmla="*/ 2331720 w 2331739"/>
              <a:gd name="connsiteY49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671320 w 2331739"/>
              <a:gd name="connsiteY19" fmla="*/ 619760 h 1447800"/>
              <a:gd name="connsiteX20" fmla="*/ 1686560 w 2331739"/>
              <a:gd name="connsiteY20" fmla="*/ 614680 h 1447800"/>
              <a:gd name="connsiteX21" fmla="*/ 1747520 w 2331739"/>
              <a:gd name="connsiteY21" fmla="*/ 599440 h 1447800"/>
              <a:gd name="connsiteX22" fmla="*/ 1762760 w 2331739"/>
              <a:gd name="connsiteY22" fmla="*/ 594360 h 1447800"/>
              <a:gd name="connsiteX23" fmla="*/ 1894840 w 2331739"/>
              <a:gd name="connsiteY23" fmla="*/ 589280 h 1447800"/>
              <a:gd name="connsiteX24" fmla="*/ 1945640 w 2331739"/>
              <a:gd name="connsiteY24" fmla="*/ 579120 h 1447800"/>
              <a:gd name="connsiteX25" fmla="*/ 1986280 w 2331739"/>
              <a:gd name="connsiteY25" fmla="*/ 568960 h 1447800"/>
              <a:gd name="connsiteX26" fmla="*/ 2021840 w 2331739"/>
              <a:gd name="connsiteY26" fmla="*/ 548640 h 1447800"/>
              <a:gd name="connsiteX27" fmla="*/ 2057400 w 2331739"/>
              <a:gd name="connsiteY27" fmla="*/ 538480 h 1447800"/>
              <a:gd name="connsiteX28" fmla="*/ 2072640 w 2331739"/>
              <a:gd name="connsiteY28" fmla="*/ 523240 h 1447800"/>
              <a:gd name="connsiteX29" fmla="*/ 2113280 w 2331739"/>
              <a:gd name="connsiteY29" fmla="*/ 513080 h 1447800"/>
              <a:gd name="connsiteX30" fmla="*/ 2143760 w 2331739"/>
              <a:gd name="connsiteY30" fmla="*/ 487680 h 1447800"/>
              <a:gd name="connsiteX31" fmla="*/ 2159000 w 2331739"/>
              <a:gd name="connsiteY31" fmla="*/ 482600 h 1447800"/>
              <a:gd name="connsiteX32" fmla="*/ 2169160 w 2331739"/>
              <a:gd name="connsiteY32" fmla="*/ 467360 h 1447800"/>
              <a:gd name="connsiteX33" fmla="*/ 2184400 w 2331739"/>
              <a:gd name="connsiteY33" fmla="*/ 457200 h 1447800"/>
              <a:gd name="connsiteX34" fmla="*/ 2204720 w 2331739"/>
              <a:gd name="connsiteY34" fmla="*/ 431800 h 1447800"/>
              <a:gd name="connsiteX35" fmla="*/ 2219960 w 2331739"/>
              <a:gd name="connsiteY35" fmla="*/ 396240 h 1447800"/>
              <a:gd name="connsiteX36" fmla="*/ 2235200 w 2331739"/>
              <a:gd name="connsiteY36" fmla="*/ 360680 h 1447800"/>
              <a:gd name="connsiteX37" fmla="*/ 2245360 w 2331739"/>
              <a:gd name="connsiteY37" fmla="*/ 314960 h 1447800"/>
              <a:gd name="connsiteX38" fmla="*/ 2255520 w 2331739"/>
              <a:gd name="connsiteY38" fmla="*/ 284480 h 1447800"/>
              <a:gd name="connsiteX39" fmla="*/ 2270760 w 2331739"/>
              <a:gd name="connsiteY39" fmla="*/ 238760 h 1447800"/>
              <a:gd name="connsiteX40" fmla="*/ 2275840 w 2331739"/>
              <a:gd name="connsiteY40" fmla="*/ 223520 h 1447800"/>
              <a:gd name="connsiteX41" fmla="*/ 2280920 w 2331739"/>
              <a:gd name="connsiteY41" fmla="*/ 182880 h 1447800"/>
              <a:gd name="connsiteX42" fmla="*/ 2286000 w 2331739"/>
              <a:gd name="connsiteY42" fmla="*/ 167640 h 1447800"/>
              <a:gd name="connsiteX43" fmla="*/ 2291080 w 2331739"/>
              <a:gd name="connsiteY43" fmla="*/ 127000 h 1447800"/>
              <a:gd name="connsiteX44" fmla="*/ 2301240 w 2331739"/>
              <a:gd name="connsiteY44" fmla="*/ 76200 h 1447800"/>
              <a:gd name="connsiteX45" fmla="*/ 2311400 w 2331739"/>
              <a:gd name="connsiteY45" fmla="*/ 60960 h 1447800"/>
              <a:gd name="connsiteX46" fmla="*/ 2321560 w 2331739"/>
              <a:gd name="connsiteY46" fmla="*/ 20320 h 1447800"/>
              <a:gd name="connsiteX47" fmla="*/ 2331720 w 2331739"/>
              <a:gd name="connsiteY47" fmla="*/ 0 h 1447800"/>
              <a:gd name="connsiteX48" fmla="*/ 2331720 w 2331739"/>
              <a:gd name="connsiteY48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671320 w 2331739"/>
              <a:gd name="connsiteY19" fmla="*/ 619760 h 1447800"/>
              <a:gd name="connsiteX20" fmla="*/ 1747520 w 2331739"/>
              <a:gd name="connsiteY20" fmla="*/ 599440 h 1447800"/>
              <a:gd name="connsiteX21" fmla="*/ 1762760 w 2331739"/>
              <a:gd name="connsiteY21" fmla="*/ 594360 h 1447800"/>
              <a:gd name="connsiteX22" fmla="*/ 1894840 w 2331739"/>
              <a:gd name="connsiteY22" fmla="*/ 589280 h 1447800"/>
              <a:gd name="connsiteX23" fmla="*/ 1945640 w 2331739"/>
              <a:gd name="connsiteY23" fmla="*/ 579120 h 1447800"/>
              <a:gd name="connsiteX24" fmla="*/ 1986280 w 2331739"/>
              <a:gd name="connsiteY24" fmla="*/ 568960 h 1447800"/>
              <a:gd name="connsiteX25" fmla="*/ 2021840 w 2331739"/>
              <a:gd name="connsiteY25" fmla="*/ 548640 h 1447800"/>
              <a:gd name="connsiteX26" fmla="*/ 2057400 w 2331739"/>
              <a:gd name="connsiteY26" fmla="*/ 538480 h 1447800"/>
              <a:gd name="connsiteX27" fmla="*/ 2072640 w 2331739"/>
              <a:gd name="connsiteY27" fmla="*/ 523240 h 1447800"/>
              <a:gd name="connsiteX28" fmla="*/ 2113280 w 2331739"/>
              <a:gd name="connsiteY28" fmla="*/ 513080 h 1447800"/>
              <a:gd name="connsiteX29" fmla="*/ 2143760 w 2331739"/>
              <a:gd name="connsiteY29" fmla="*/ 487680 h 1447800"/>
              <a:gd name="connsiteX30" fmla="*/ 2159000 w 2331739"/>
              <a:gd name="connsiteY30" fmla="*/ 482600 h 1447800"/>
              <a:gd name="connsiteX31" fmla="*/ 2169160 w 2331739"/>
              <a:gd name="connsiteY31" fmla="*/ 467360 h 1447800"/>
              <a:gd name="connsiteX32" fmla="*/ 2184400 w 2331739"/>
              <a:gd name="connsiteY32" fmla="*/ 457200 h 1447800"/>
              <a:gd name="connsiteX33" fmla="*/ 2204720 w 2331739"/>
              <a:gd name="connsiteY33" fmla="*/ 431800 h 1447800"/>
              <a:gd name="connsiteX34" fmla="*/ 2219960 w 2331739"/>
              <a:gd name="connsiteY34" fmla="*/ 396240 h 1447800"/>
              <a:gd name="connsiteX35" fmla="*/ 2235200 w 2331739"/>
              <a:gd name="connsiteY35" fmla="*/ 360680 h 1447800"/>
              <a:gd name="connsiteX36" fmla="*/ 2245360 w 2331739"/>
              <a:gd name="connsiteY36" fmla="*/ 314960 h 1447800"/>
              <a:gd name="connsiteX37" fmla="*/ 2255520 w 2331739"/>
              <a:gd name="connsiteY37" fmla="*/ 284480 h 1447800"/>
              <a:gd name="connsiteX38" fmla="*/ 2270760 w 2331739"/>
              <a:gd name="connsiteY38" fmla="*/ 238760 h 1447800"/>
              <a:gd name="connsiteX39" fmla="*/ 2275840 w 2331739"/>
              <a:gd name="connsiteY39" fmla="*/ 223520 h 1447800"/>
              <a:gd name="connsiteX40" fmla="*/ 2280920 w 2331739"/>
              <a:gd name="connsiteY40" fmla="*/ 182880 h 1447800"/>
              <a:gd name="connsiteX41" fmla="*/ 2286000 w 2331739"/>
              <a:gd name="connsiteY41" fmla="*/ 167640 h 1447800"/>
              <a:gd name="connsiteX42" fmla="*/ 2291080 w 2331739"/>
              <a:gd name="connsiteY42" fmla="*/ 127000 h 1447800"/>
              <a:gd name="connsiteX43" fmla="*/ 2301240 w 2331739"/>
              <a:gd name="connsiteY43" fmla="*/ 76200 h 1447800"/>
              <a:gd name="connsiteX44" fmla="*/ 2311400 w 2331739"/>
              <a:gd name="connsiteY44" fmla="*/ 60960 h 1447800"/>
              <a:gd name="connsiteX45" fmla="*/ 2321560 w 2331739"/>
              <a:gd name="connsiteY45" fmla="*/ 20320 h 1447800"/>
              <a:gd name="connsiteX46" fmla="*/ 2331720 w 2331739"/>
              <a:gd name="connsiteY46" fmla="*/ 0 h 1447800"/>
              <a:gd name="connsiteX47" fmla="*/ 2331720 w 2331739"/>
              <a:gd name="connsiteY47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747520 w 2331739"/>
              <a:gd name="connsiteY19" fmla="*/ 599440 h 1447800"/>
              <a:gd name="connsiteX20" fmla="*/ 1762760 w 2331739"/>
              <a:gd name="connsiteY20" fmla="*/ 594360 h 1447800"/>
              <a:gd name="connsiteX21" fmla="*/ 1894840 w 2331739"/>
              <a:gd name="connsiteY21" fmla="*/ 589280 h 1447800"/>
              <a:gd name="connsiteX22" fmla="*/ 1945640 w 2331739"/>
              <a:gd name="connsiteY22" fmla="*/ 579120 h 1447800"/>
              <a:gd name="connsiteX23" fmla="*/ 1986280 w 2331739"/>
              <a:gd name="connsiteY23" fmla="*/ 568960 h 1447800"/>
              <a:gd name="connsiteX24" fmla="*/ 2021840 w 2331739"/>
              <a:gd name="connsiteY24" fmla="*/ 548640 h 1447800"/>
              <a:gd name="connsiteX25" fmla="*/ 2057400 w 2331739"/>
              <a:gd name="connsiteY25" fmla="*/ 538480 h 1447800"/>
              <a:gd name="connsiteX26" fmla="*/ 2072640 w 2331739"/>
              <a:gd name="connsiteY26" fmla="*/ 523240 h 1447800"/>
              <a:gd name="connsiteX27" fmla="*/ 2113280 w 2331739"/>
              <a:gd name="connsiteY27" fmla="*/ 513080 h 1447800"/>
              <a:gd name="connsiteX28" fmla="*/ 2143760 w 2331739"/>
              <a:gd name="connsiteY28" fmla="*/ 487680 h 1447800"/>
              <a:gd name="connsiteX29" fmla="*/ 2159000 w 2331739"/>
              <a:gd name="connsiteY29" fmla="*/ 482600 h 1447800"/>
              <a:gd name="connsiteX30" fmla="*/ 2169160 w 2331739"/>
              <a:gd name="connsiteY30" fmla="*/ 467360 h 1447800"/>
              <a:gd name="connsiteX31" fmla="*/ 2184400 w 2331739"/>
              <a:gd name="connsiteY31" fmla="*/ 457200 h 1447800"/>
              <a:gd name="connsiteX32" fmla="*/ 2204720 w 2331739"/>
              <a:gd name="connsiteY32" fmla="*/ 431800 h 1447800"/>
              <a:gd name="connsiteX33" fmla="*/ 2219960 w 2331739"/>
              <a:gd name="connsiteY33" fmla="*/ 396240 h 1447800"/>
              <a:gd name="connsiteX34" fmla="*/ 2235200 w 2331739"/>
              <a:gd name="connsiteY34" fmla="*/ 360680 h 1447800"/>
              <a:gd name="connsiteX35" fmla="*/ 2245360 w 2331739"/>
              <a:gd name="connsiteY35" fmla="*/ 314960 h 1447800"/>
              <a:gd name="connsiteX36" fmla="*/ 2255520 w 2331739"/>
              <a:gd name="connsiteY36" fmla="*/ 284480 h 1447800"/>
              <a:gd name="connsiteX37" fmla="*/ 2270760 w 2331739"/>
              <a:gd name="connsiteY37" fmla="*/ 238760 h 1447800"/>
              <a:gd name="connsiteX38" fmla="*/ 2275840 w 2331739"/>
              <a:gd name="connsiteY38" fmla="*/ 223520 h 1447800"/>
              <a:gd name="connsiteX39" fmla="*/ 2280920 w 2331739"/>
              <a:gd name="connsiteY39" fmla="*/ 182880 h 1447800"/>
              <a:gd name="connsiteX40" fmla="*/ 2286000 w 2331739"/>
              <a:gd name="connsiteY40" fmla="*/ 167640 h 1447800"/>
              <a:gd name="connsiteX41" fmla="*/ 2291080 w 2331739"/>
              <a:gd name="connsiteY41" fmla="*/ 127000 h 1447800"/>
              <a:gd name="connsiteX42" fmla="*/ 2301240 w 2331739"/>
              <a:gd name="connsiteY42" fmla="*/ 76200 h 1447800"/>
              <a:gd name="connsiteX43" fmla="*/ 2311400 w 2331739"/>
              <a:gd name="connsiteY43" fmla="*/ 60960 h 1447800"/>
              <a:gd name="connsiteX44" fmla="*/ 2321560 w 2331739"/>
              <a:gd name="connsiteY44" fmla="*/ 20320 h 1447800"/>
              <a:gd name="connsiteX45" fmla="*/ 2331720 w 2331739"/>
              <a:gd name="connsiteY45" fmla="*/ 0 h 1447800"/>
              <a:gd name="connsiteX46" fmla="*/ 2331720 w 2331739"/>
              <a:gd name="connsiteY46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747520 w 2331739"/>
              <a:gd name="connsiteY19" fmla="*/ 599440 h 1447800"/>
              <a:gd name="connsiteX20" fmla="*/ 1894840 w 2331739"/>
              <a:gd name="connsiteY20" fmla="*/ 589280 h 1447800"/>
              <a:gd name="connsiteX21" fmla="*/ 1945640 w 2331739"/>
              <a:gd name="connsiteY21" fmla="*/ 579120 h 1447800"/>
              <a:gd name="connsiteX22" fmla="*/ 1986280 w 2331739"/>
              <a:gd name="connsiteY22" fmla="*/ 568960 h 1447800"/>
              <a:gd name="connsiteX23" fmla="*/ 2021840 w 2331739"/>
              <a:gd name="connsiteY23" fmla="*/ 548640 h 1447800"/>
              <a:gd name="connsiteX24" fmla="*/ 2057400 w 2331739"/>
              <a:gd name="connsiteY24" fmla="*/ 538480 h 1447800"/>
              <a:gd name="connsiteX25" fmla="*/ 2072640 w 2331739"/>
              <a:gd name="connsiteY25" fmla="*/ 523240 h 1447800"/>
              <a:gd name="connsiteX26" fmla="*/ 2113280 w 2331739"/>
              <a:gd name="connsiteY26" fmla="*/ 513080 h 1447800"/>
              <a:gd name="connsiteX27" fmla="*/ 2143760 w 2331739"/>
              <a:gd name="connsiteY27" fmla="*/ 487680 h 1447800"/>
              <a:gd name="connsiteX28" fmla="*/ 2159000 w 2331739"/>
              <a:gd name="connsiteY28" fmla="*/ 482600 h 1447800"/>
              <a:gd name="connsiteX29" fmla="*/ 2169160 w 2331739"/>
              <a:gd name="connsiteY29" fmla="*/ 467360 h 1447800"/>
              <a:gd name="connsiteX30" fmla="*/ 2184400 w 2331739"/>
              <a:gd name="connsiteY30" fmla="*/ 457200 h 1447800"/>
              <a:gd name="connsiteX31" fmla="*/ 2204720 w 2331739"/>
              <a:gd name="connsiteY31" fmla="*/ 431800 h 1447800"/>
              <a:gd name="connsiteX32" fmla="*/ 2219960 w 2331739"/>
              <a:gd name="connsiteY32" fmla="*/ 396240 h 1447800"/>
              <a:gd name="connsiteX33" fmla="*/ 2235200 w 2331739"/>
              <a:gd name="connsiteY33" fmla="*/ 360680 h 1447800"/>
              <a:gd name="connsiteX34" fmla="*/ 2245360 w 2331739"/>
              <a:gd name="connsiteY34" fmla="*/ 314960 h 1447800"/>
              <a:gd name="connsiteX35" fmla="*/ 2255520 w 2331739"/>
              <a:gd name="connsiteY35" fmla="*/ 284480 h 1447800"/>
              <a:gd name="connsiteX36" fmla="*/ 2270760 w 2331739"/>
              <a:gd name="connsiteY36" fmla="*/ 238760 h 1447800"/>
              <a:gd name="connsiteX37" fmla="*/ 2275840 w 2331739"/>
              <a:gd name="connsiteY37" fmla="*/ 223520 h 1447800"/>
              <a:gd name="connsiteX38" fmla="*/ 2280920 w 2331739"/>
              <a:gd name="connsiteY38" fmla="*/ 182880 h 1447800"/>
              <a:gd name="connsiteX39" fmla="*/ 2286000 w 2331739"/>
              <a:gd name="connsiteY39" fmla="*/ 167640 h 1447800"/>
              <a:gd name="connsiteX40" fmla="*/ 2291080 w 2331739"/>
              <a:gd name="connsiteY40" fmla="*/ 127000 h 1447800"/>
              <a:gd name="connsiteX41" fmla="*/ 2301240 w 2331739"/>
              <a:gd name="connsiteY41" fmla="*/ 76200 h 1447800"/>
              <a:gd name="connsiteX42" fmla="*/ 2311400 w 2331739"/>
              <a:gd name="connsiteY42" fmla="*/ 60960 h 1447800"/>
              <a:gd name="connsiteX43" fmla="*/ 2321560 w 2331739"/>
              <a:gd name="connsiteY43" fmla="*/ 20320 h 1447800"/>
              <a:gd name="connsiteX44" fmla="*/ 2331720 w 2331739"/>
              <a:gd name="connsiteY44" fmla="*/ 0 h 1447800"/>
              <a:gd name="connsiteX45" fmla="*/ 2331720 w 2331739"/>
              <a:gd name="connsiteY4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747520 w 2331739"/>
              <a:gd name="connsiteY19" fmla="*/ 599440 h 1447800"/>
              <a:gd name="connsiteX20" fmla="*/ 1894840 w 2331739"/>
              <a:gd name="connsiteY20" fmla="*/ 589280 h 1447800"/>
              <a:gd name="connsiteX21" fmla="*/ 1945640 w 2331739"/>
              <a:gd name="connsiteY21" fmla="*/ 579120 h 1447800"/>
              <a:gd name="connsiteX22" fmla="*/ 1986280 w 2331739"/>
              <a:gd name="connsiteY22" fmla="*/ 568960 h 1447800"/>
              <a:gd name="connsiteX23" fmla="*/ 2021840 w 2331739"/>
              <a:gd name="connsiteY23" fmla="*/ 548640 h 1447800"/>
              <a:gd name="connsiteX24" fmla="*/ 2057400 w 2331739"/>
              <a:gd name="connsiteY24" fmla="*/ 538480 h 1447800"/>
              <a:gd name="connsiteX25" fmla="*/ 2113280 w 2331739"/>
              <a:gd name="connsiteY25" fmla="*/ 513080 h 1447800"/>
              <a:gd name="connsiteX26" fmla="*/ 2143760 w 2331739"/>
              <a:gd name="connsiteY26" fmla="*/ 487680 h 1447800"/>
              <a:gd name="connsiteX27" fmla="*/ 2159000 w 2331739"/>
              <a:gd name="connsiteY27" fmla="*/ 482600 h 1447800"/>
              <a:gd name="connsiteX28" fmla="*/ 2169160 w 2331739"/>
              <a:gd name="connsiteY28" fmla="*/ 467360 h 1447800"/>
              <a:gd name="connsiteX29" fmla="*/ 2184400 w 2331739"/>
              <a:gd name="connsiteY29" fmla="*/ 457200 h 1447800"/>
              <a:gd name="connsiteX30" fmla="*/ 2204720 w 2331739"/>
              <a:gd name="connsiteY30" fmla="*/ 431800 h 1447800"/>
              <a:gd name="connsiteX31" fmla="*/ 2219960 w 2331739"/>
              <a:gd name="connsiteY31" fmla="*/ 396240 h 1447800"/>
              <a:gd name="connsiteX32" fmla="*/ 2235200 w 2331739"/>
              <a:gd name="connsiteY32" fmla="*/ 360680 h 1447800"/>
              <a:gd name="connsiteX33" fmla="*/ 2245360 w 2331739"/>
              <a:gd name="connsiteY33" fmla="*/ 314960 h 1447800"/>
              <a:gd name="connsiteX34" fmla="*/ 2255520 w 2331739"/>
              <a:gd name="connsiteY34" fmla="*/ 284480 h 1447800"/>
              <a:gd name="connsiteX35" fmla="*/ 2270760 w 2331739"/>
              <a:gd name="connsiteY35" fmla="*/ 238760 h 1447800"/>
              <a:gd name="connsiteX36" fmla="*/ 2275840 w 2331739"/>
              <a:gd name="connsiteY36" fmla="*/ 223520 h 1447800"/>
              <a:gd name="connsiteX37" fmla="*/ 2280920 w 2331739"/>
              <a:gd name="connsiteY37" fmla="*/ 182880 h 1447800"/>
              <a:gd name="connsiteX38" fmla="*/ 2286000 w 2331739"/>
              <a:gd name="connsiteY38" fmla="*/ 167640 h 1447800"/>
              <a:gd name="connsiteX39" fmla="*/ 2291080 w 2331739"/>
              <a:gd name="connsiteY39" fmla="*/ 127000 h 1447800"/>
              <a:gd name="connsiteX40" fmla="*/ 2301240 w 2331739"/>
              <a:gd name="connsiteY40" fmla="*/ 76200 h 1447800"/>
              <a:gd name="connsiteX41" fmla="*/ 2311400 w 2331739"/>
              <a:gd name="connsiteY41" fmla="*/ 60960 h 1447800"/>
              <a:gd name="connsiteX42" fmla="*/ 2321560 w 2331739"/>
              <a:gd name="connsiteY42" fmla="*/ 20320 h 1447800"/>
              <a:gd name="connsiteX43" fmla="*/ 2331720 w 2331739"/>
              <a:gd name="connsiteY43" fmla="*/ 0 h 1447800"/>
              <a:gd name="connsiteX44" fmla="*/ 2331720 w 2331739"/>
              <a:gd name="connsiteY44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747520 w 2331739"/>
              <a:gd name="connsiteY19" fmla="*/ 599440 h 1447800"/>
              <a:gd name="connsiteX20" fmla="*/ 1894840 w 2331739"/>
              <a:gd name="connsiteY20" fmla="*/ 589280 h 1447800"/>
              <a:gd name="connsiteX21" fmla="*/ 1945640 w 2331739"/>
              <a:gd name="connsiteY21" fmla="*/ 579120 h 1447800"/>
              <a:gd name="connsiteX22" fmla="*/ 1986280 w 2331739"/>
              <a:gd name="connsiteY22" fmla="*/ 568960 h 1447800"/>
              <a:gd name="connsiteX23" fmla="*/ 2021840 w 2331739"/>
              <a:gd name="connsiteY23" fmla="*/ 548640 h 1447800"/>
              <a:gd name="connsiteX24" fmla="*/ 2113280 w 2331739"/>
              <a:gd name="connsiteY24" fmla="*/ 513080 h 1447800"/>
              <a:gd name="connsiteX25" fmla="*/ 2143760 w 2331739"/>
              <a:gd name="connsiteY25" fmla="*/ 487680 h 1447800"/>
              <a:gd name="connsiteX26" fmla="*/ 2159000 w 2331739"/>
              <a:gd name="connsiteY26" fmla="*/ 482600 h 1447800"/>
              <a:gd name="connsiteX27" fmla="*/ 2169160 w 2331739"/>
              <a:gd name="connsiteY27" fmla="*/ 467360 h 1447800"/>
              <a:gd name="connsiteX28" fmla="*/ 2184400 w 2331739"/>
              <a:gd name="connsiteY28" fmla="*/ 457200 h 1447800"/>
              <a:gd name="connsiteX29" fmla="*/ 2204720 w 2331739"/>
              <a:gd name="connsiteY29" fmla="*/ 431800 h 1447800"/>
              <a:gd name="connsiteX30" fmla="*/ 2219960 w 2331739"/>
              <a:gd name="connsiteY30" fmla="*/ 396240 h 1447800"/>
              <a:gd name="connsiteX31" fmla="*/ 2235200 w 2331739"/>
              <a:gd name="connsiteY31" fmla="*/ 360680 h 1447800"/>
              <a:gd name="connsiteX32" fmla="*/ 2245360 w 2331739"/>
              <a:gd name="connsiteY32" fmla="*/ 314960 h 1447800"/>
              <a:gd name="connsiteX33" fmla="*/ 2255520 w 2331739"/>
              <a:gd name="connsiteY33" fmla="*/ 284480 h 1447800"/>
              <a:gd name="connsiteX34" fmla="*/ 2270760 w 2331739"/>
              <a:gd name="connsiteY34" fmla="*/ 238760 h 1447800"/>
              <a:gd name="connsiteX35" fmla="*/ 2275840 w 2331739"/>
              <a:gd name="connsiteY35" fmla="*/ 223520 h 1447800"/>
              <a:gd name="connsiteX36" fmla="*/ 2280920 w 2331739"/>
              <a:gd name="connsiteY36" fmla="*/ 182880 h 1447800"/>
              <a:gd name="connsiteX37" fmla="*/ 2286000 w 2331739"/>
              <a:gd name="connsiteY37" fmla="*/ 167640 h 1447800"/>
              <a:gd name="connsiteX38" fmla="*/ 2291080 w 2331739"/>
              <a:gd name="connsiteY38" fmla="*/ 127000 h 1447800"/>
              <a:gd name="connsiteX39" fmla="*/ 2301240 w 2331739"/>
              <a:gd name="connsiteY39" fmla="*/ 76200 h 1447800"/>
              <a:gd name="connsiteX40" fmla="*/ 2311400 w 2331739"/>
              <a:gd name="connsiteY40" fmla="*/ 60960 h 1447800"/>
              <a:gd name="connsiteX41" fmla="*/ 2321560 w 2331739"/>
              <a:gd name="connsiteY41" fmla="*/ 20320 h 1447800"/>
              <a:gd name="connsiteX42" fmla="*/ 2331720 w 2331739"/>
              <a:gd name="connsiteY42" fmla="*/ 0 h 1447800"/>
              <a:gd name="connsiteX43" fmla="*/ 2331720 w 2331739"/>
              <a:gd name="connsiteY43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285240 w 2331739"/>
              <a:gd name="connsiteY13" fmla="*/ 843280 h 1447800"/>
              <a:gd name="connsiteX14" fmla="*/ 1330960 w 2331739"/>
              <a:gd name="connsiteY14" fmla="*/ 807720 h 1447800"/>
              <a:gd name="connsiteX15" fmla="*/ 1381760 w 2331739"/>
              <a:gd name="connsiteY15" fmla="*/ 767080 h 1447800"/>
              <a:gd name="connsiteX16" fmla="*/ 1432560 w 2331739"/>
              <a:gd name="connsiteY16" fmla="*/ 731520 h 1447800"/>
              <a:gd name="connsiteX17" fmla="*/ 1534160 w 2331739"/>
              <a:gd name="connsiteY17" fmla="*/ 675640 h 1447800"/>
              <a:gd name="connsiteX18" fmla="*/ 1640840 w 2331739"/>
              <a:gd name="connsiteY18" fmla="*/ 629920 h 1447800"/>
              <a:gd name="connsiteX19" fmla="*/ 1747520 w 2331739"/>
              <a:gd name="connsiteY19" fmla="*/ 599440 h 1447800"/>
              <a:gd name="connsiteX20" fmla="*/ 1894840 w 2331739"/>
              <a:gd name="connsiteY20" fmla="*/ 589280 h 1447800"/>
              <a:gd name="connsiteX21" fmla="*/ 1945640 w 2331739"/>
              <a:gd name="connsiteY21" fmla="*/ 579120 h 1447800"/>
              <a:gd name="connsiteX22" fmla="*/ 1986280 w 2331739"/>
              <a:gd name="connsiteY22" fmla="*/ 568960 h 1447800"/>
              <a:gd name="connsiteX23" fmla="*/ 2113280 w 2331739"/>
              <a:gd name="connsiteY23" fmla="*/ 513080 h 1447800"/>
              <a:gd name="connsiteX24" fmla="*/ 2143760 w 2331739"/>
              <a:gd name="connsiteY24" fmla="*/ 487680 h 1447800"/>
              <a:gd name="connsiteX25" fmla="*/ 2159000 w 2331739"/>
              <a:gd name="connsiteY25" fmla="*/ 482600 h 1447800"/>
              <a:gd name="connsiteX26" fmla="*/ 2169160 w 2331739"/>
              <a:gd name="connsiteY26" fmla="*/ 467360 h 1447800"/>
              <a:gd name="connsiteX27" fmla="*/ 2184400 w 2331739"/>
              <a:gd name="connsiteY27" fmla="*/ 457200 h 1447800"/>
              <a:gd name="connsiteX28" fmla="*/ 2204720 w 2331739"/>
              <a:gd name="connsiteY28" fmla="*/ 431800 h 1447800"/>
              <a:gd name="connsiteX29" fmla="*/ 2219960 w 2331739"/>
              <a:gd name="connsiteY29" fmla="*/ 396240 h 1447800"/>
              <a:gd name="connsiteX30" fmla="*/ 2235200 w 2331739"/>
              <a:gd name="connsiteY30" fmla="*/ 360680 h 1447800"/>
              <a:gd name="connsiteX31" fmla="*/ 2245360 w 2331739"/>
              <a:gd name="connsiteY31" fmla="*/ 314960 h 1447800"/>
              <a:gd name="connsiteX32" fmla="*/ 2255520 w 2331739"/>
              <a:gd name="connsiteY32" fmla="*/ 284480 h 1447800"/>
              <a:gd name="connsiteX33" fmla="*/ 2270760 w 2331739"/>
              <a:gd name="connsiteY33" fmla="*/ 238760 h 1447800"/>
              <a:gd name="connsiteX34" fmla="*/ 2275840 w 2331739"/>
              <a:gd name="connsiteY34" fmla="*/ 223520 h 1447800"/>
              <a:gd name="connsiteX35" fmla="*/ 2280920 w 2331739"/>
              <a:gd name="connsiteY35" fmla="*/ 182880 h 1447800"/>
              <a:gd name="connsiteX36" fmla="*/ 2286000 w 2331739"/>
              <a:gd name="connsiteY36" fmla="*/ 167640 h 1447800"/>
              <a:gd name="connsiteX37" fmla="*/ 2291080 w 2331739"/>
              <a:gd name="connsiteY37" fmla="*/ 127000 h 1447800"/>
              <a:gd name="connsiteX38" fmla="*/ 2301240 w 2331739"/>
              <a:gd name="connsiteY38" fmla="*/ 76200 h 1447800"/>
              <a:gd name="connsiteX39" fmla="*/ 2311400 w 2331739"/>
              <a:gd name="connsiteY39" fmla="*/ 60960 h 1447800"/>
              <a:gd name="connsiteX40" fmla="*/ 2321560 w 2331739"/>
              <a:gd name="connsiteY40" fmla="*/ 20320 h 1447800"/>
              <a:gd name="connsiteX41" fmla="*/ 2331720 w 2331739"/>
              <a:gd name="connsiteY41" fmla="*/ 0 h 1447800"/>
              <a:gd name="connsiteX42" fmla="*/ 2331720 w 2331739"/>
              <a:gd name="connsiteY42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270000 w 2331739"/>
              <a:gd name="connsiteY12" fmla="*/ 858520 h 1447800"/>
              <a:gd name="connsiteX13" fmla="*/ 1330960 w 2331739"/>
              <a:gd name="connsiteY13" fmla="*/ 807720 h 1447800"/>
              <a:gd name="connsiteX14" fmla="*/ 1381760 w 2331739"/>
              <a:gd name="connsiteY14" fmla="*/ 767080 h 1447800"/>
              <a:gd name="connsiteX15" fmla="*/ 1432560 w 2331739"/>
              <a:gd name="connsiteY15" fmla="*/ 731520 h 1447800"/>
              <a:gd name="connsiteX16" fmla="*/ 1534160 w 2331739"/>
              <a:gd name="connsiteY16" fmla="*/ 675640 h 1447800"/>
              <a:gd name="connsiteX17" fmla="*/ 1640840 w 2331739"/>
              <a:gd name="connsiteY17" fmla="*/ 629920 h 1447800"/>
              <a:gd name="connsiteX18" fmla="*/ 1747520 w 2331739"/>
              <a:gd name="connsiteY18" fmla="*/ 599440 h 1447800"/>
              <a:gd name="connsiteX19" fmla="*/ 1894840 w 2331739"/>
              <a:gd name="connsiteY19" fmla="*/ 589280 h 1447800"/>
              <a:gd name="connsiteX20" fmla="*/ 1945640 w 2331739"/>
              <a:gd name="connsiteY20" fmla="*/ 579120 h 1447800"/>
              <a:gd name="connsiteX21" fmla="*/ 1986280 w 2331739"/>
              <a:gd name="connsiteY21" fmla="*/ 568960 h 1447800"/>
              <a:gd name="connsiteX22" fmla="*/ 2113280 w 2331739"/>
              <a:gd name="connsiteY22" fmla="*/ 513080 h 1447800"/>
              <a:gd name="connsiteX23" fmla="*/ 2143760 w 2331739"/>
              <a:gd name="connsiteY23" fmla="*/ 487680 h 1447800"/>
              <a:gd name="connsiteX24" fmla="*/ 2159000 w 2331739"/>
              <a:gd name="connsiteY24" fmla="*/ 482600 h 1447800"/>
              <a:gd name="connsiteX25" fmla="*/ 2169160 w 2331739"/>
              <a:gd name="connsiteY25" fmla="*/ 467360 h 1447800"/>
              <a:gd name="connsiteX26" fmla="*/ 2184400 w 2331739"/>
              <a:gd name="connsiteY26" fmla="*/ 457200 h 1447800"/>
              <a:gd name="connsiteX27" fmla="*/ 2204720 w 2331739"/>
              <a:gd name="connsiteY27" fmla="*/ 431800 h 1447800"/>
              <a:gd name="connsiteX28" fmla="*/ 2219960 w 2331739"/>
              <a:gd name="connsiteY28" fmla="*/ 396240 h 1447800"/>
              <a:gd name="connsiteX29" fmla="*/ 2235200 w 2331739"/>
              <a:gd name="connsiteY29" fmla="*/ 360680 h 1447800"/>
              <a:gd name="connsiteX30" fmla="*/ 2245360 w 2331739"/>
              <a:gd name="connsiteY30" fmla="*/ 314960 h 1447800"/>
              <a:gd name="connsiteX31" fmla="*/ 2255520 w 2331739"/>
              <a:gd name="connsiteY31" fmla="*/ 284480 h 1447800"/>
              <a:gd name="connsiteX32" fmla="*/ 2270760 w 2331739"/>
              <a:gd name="connsiteY32" fmla="*/ 238760 h 1447800"/>
              <a:gd name="connsiteX33" fmla="*/ 2275840 w 2331739"/>
              <a:gd name="connsiteY33" fmla="*/ 223520 h 1447800"/>
              <a:gd name="connsiteX34" fmla="*/ 2280920 w 2331739"/>
              <a:gd name="connsiteY34" fmla="*/ 182880 h 1447800"/>
              <a:gd name="connsiteX35" fmla="*/ 2286000 w 2331739"/>
              <a:gd name="connsiteY35" fmla="*/ 167640 h 1447800"/>
              <a:gd name="connsiteX36" fmla="*/ 2291080 w 2331739"/>
              <a:gd name="connsiteY36" fmla="*/ 127000 h 1447800"/>
              <a:gd name="connsiteX37" fmla="*/ 2301240 w 2331739"/>
              <a:gd name="connsiteY37" fmla="*/ 76200 h 1447800"/>
              <a:gd name="connsiteX38" fmla="*/ 2311400 w 2331739"/>
              <a:gd name="connsiteY38" fmla="*/ 60960 h 1447800"/>
              <a:gd name="connsiteX39" fmla="*/ 2321560 w 2331739"/>
              <a:gd name="connsiteY39" fmla="*/ 20320 h 1447800"/>
              <a:gd name="connsiteX40" fmla="*/ 2331720 w 2331739"/>
              <a:gd name="connsiteY40" fmla="*/ 0 h 1447800"/>
              <a:gd name="connsiteX41" fmla="*/ 2331720 w 2331739"/>
              <a:gd name="connsiteY4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1945640 w 2331739"/>
              <a:gd name="connsiteY19" fmla="*/ 579120 h 1447800"/>
              <a:gd name="connsiteX20" fmla="*/ 1986280 w 2331739"/>
              <a:gd name="connsiteY20" fmla="*/ 568960 h 1447800"/>
              <a:gd name="connsiteX21" fmla="*/ 2113280 w 2331739"/>
              <a:gd name="connsiteY21" fmla="*/ 513080 h 1447800"/>
              <a:gd name="connsiteX22" fmla="*/ 2143760 w 2331739"/>
              <a:gd name="connsiteY22" fmla="*/ 487680 h 1447800"/>
              <a:gd name="connsiteX23" fmla="*/ 2159000 w 2331739"/>
              <a:gd name="connsiteY23" fmla="*/ 482600 h 1447800"/>
              <a:gd name="connsiteX24" fmla="*/ 2169160 w 2331739"/>
              <a:gd name="connsiteY24" fmla="*/ 467360 h 1447800"/>
              <a:gd name="connsiteX25" fmla="*/ 2184400 w 2331739"/>
              <a:gd name="connsiteY25" fmla="*/ 457200 h 1447800"/>
              <a:gd name="connsiteX26" fmla="*/ 2204720 w 2331739"/>
              <a:gd name="connsiteY26" fmla="*/ 431800 h 1447800"/>
              <a:gd name="connsiteX27" fmla="*/ 2219960 w 2331739"/>
              <a:gd name="connsiteY27" fmla="*/ 396240 h 1447800"/>
              <a:gd name="connsiteX28" fmla="*/ 2235200 w 2331739"/>
              <a:gd name="connsiteY28" fmla="*/ 360680 h 1447800"/>
              <a:gd name="connsiteX29" fmla="*/ 2245360 w 2331739"/>
              <a:gd name="connsiteY29" fmla="*/ 314960 h 1447800"/>
              <a:gd name="connsiteX30" fmla="*/ 2255520 w 2331739"/>
              <a:gd name="connsiteY30" fmla="*/ 284480 h 1447800"/>
              <a:gd name="connsiteX31" fmla="*/ 2270760 w 2331739"/>
              <a:gd name="connsiteY31" fmla="*/ 238760 h 1447800"/>
              <a:gd name="connsiteX32" fmla="*/ 2275840 w 2331739"/>
              <a:gd name="connsiteY32" fmla="*/ 223520 h 1447800"/>
              <a:gd name="connsiteX33" fmla="*/ 2280920 w 2331739"/>
              <a:gd name="connsiteY33" fmla="*/ 182880 h 1447800"/>
              <a:gd name="connsiteX34" fmla="*/ 2286000 w 2331739"/>
              <a:gd name="connsiteY34" fmla="*/ 167640 h 1447800"/>
              <a:gd name="connsiteX35" fmla="*/ 2291080 w 2331739"/>
              <a:gd name="connsiteY35" fmla="*/ 127000 h 1447800"/>
              <a:gd name="connsiteX36" fmla="*/ 2301240 w 2331739"/>
              <a:gd name="connsiteY36" fmla="*/ 76200 h 1447800"/>
              <a:gd name="connsiteX37" fmla="*/ 2311400 w 2331739"/>
              <a:gd name="connsiteY37" fmla="*/ 60960 h 1447800"/>
              <a:gd name="connsiteX38" fmla="*/ 2321560 w 2331739"/>
              <a:gd name="connsiteY38" fmla="*/ 20320 h 1447800"/>
              <a:gd name="connsiteX39" fmla="*/ 2331720 w 2331739"/>
              <a:gd name="connsiteY39" fmla="*/ 0 h 1447800"/>
              <a:gd name="connsiteX40" fmla="*/ 2331720 w 2331739"/>
              <a:gd name="connsiteY4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1945640 w 2331739"/>
              <a:gd name="connsiteY19" fmla="*/ 579120 h 1447800"/>
              <a:gd name="connsiteX20" fmla="*/ 2037080 w 2331739"/>
              <a:gd name="connsiteY20" fmla="*/ 581660 h 1447800"/>
              <a:gd name="connsiteX21" fmla="*/ 2113280 w 2331739"/>
              <a:gd name="connsiteY21" fmla="*/ 513080 h 1447800"/>
              <a:gd name="connsiteX22" fmla="*/ 2143760 w 2331739"/>
              <a:gd name="connsiteY22" fmla="*/ 487680 h 1447800"/>
              <a:gd name="connsiteX23" fmla="*/ 2159000 w 2331739"/>
              <a:gd name="connsiteY23" fmla="*/ 482600 h 1447800"/>
              <a:gd name="connsiteX24" fmla="*/ 2169160 w 2331739"/>
              <a:gd name="connsiteY24" fmla="*/ 467360 h 1447800"/>
              <a:gd name="connsiteX25" fmla="*/ 2184400 w 2331739"/>
              <a:gd name="connsiteY25" fmla="*/ 457200 h 1447800"/>
              <a:gd name="connsiteX26" fmla="*/ 2204720 w 2331739"/>
              <a:gd name="connsiteY26" fmla="*/ 431800 h 1447800"/>
              <a:gd name="connsiteX27" fmla="*/ 2219960 w 2331739"/>
              <a:gd name="connsiteY27" fmla="*/ 396240 h 1447800"/>
              <a:gd name="connsiteX28" fmla="*/ 2235200 w 2331739"/>
              <a:gd name="connsiteY28" fmla="*/ 360680 h 1447800"/>
              <a:gd name="connsiteX29" fmla="*/ 2245360 w 2331739"/>
              <a:gd name="connsiteY29" fmla="*/ 314960 h 1447800"/>
              <a:gd name="connsiteX30" fmla="*/ 2255520 w 2331739"/>
              <a:gd name="connsiteY30" fmla="*/ 284480 h 1447800"/>
              <a:gd name="connsiteX31" fmla="*/ 2270760 w 2331739"/>
              <a:gd name="connsiteY31" fmla="*/ 238760 h 1447800"/>
              <a:gd name="connsiteX32" fmla="*/ 2275840 w 2331739"/>
              <a:gd name="connsiteY32" fmla="*/ 223520 h 1447800"/>
              <a:gd name="connsiteX33" fmla="*/ 2280920 w 2331739"/>
              <a:gd name="connsiteY33" fmla="*/ 182880 h 1447800"/>
              <a:gd name="connsiteX34" fmla="*/ 2286000 w 2331739"/>
              <a:gd name="connsiteY34" fmla="*/ 167640 h 1447800"/>
              <a:gd name="connsiteX35" fmla="*/ 2291080 w 2331739"/>
              <a:gd name="connsiteY35" fmla="*/ 127000 h 1447800"/>
              <a:gd name="connsiteX36" fmla="*/ 2301240 w 2331739"/>
              <a:gd name="connsiteY36" fmla="*/ 76200 h 1447800"/>
              <a:gd name="connsiteX37" fmla="*/ 2311400 w 2331739"/>
              <a:gd name="connsiteY37" fmla="*/ 60960 h 1447800"/>
              <a:gd name="connsiteX38" fmla="*/ 2321560 w 2331739"/>
              <a:gd name="connsiteY38" fmla="*/ 20320 h 1447800"/>
              <a:gd name="connsiteX39" fmla="*/ 2331720 w 2331739"/>
              <a:gd name="connsiteY39" fmla="*/ 0 h 1447800"/>
              <a:gd name="connsiteX40" fmla="*/ 2331720 w 2331739"/>
              <a:gd name="connsiteY4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13280 w 2331739"/>
              <a:gd name="connsiteY20" fmla="*/ 513080 h 1447800"/>
              <a:gd name="connsiteX21" fmla="*/ 2143760 w 2331739"/>
              <a:gd name="connsiteY21" fmla="*/ 487680 h 1447800"/>
              <a:gd name="connsiteX22" fmla="*/ 2159000 w 2331739"/>
              <a:gd name="connsiteY22" fmla="*/ 482600 h 1447800"/>
              <a:gd name="connsiteX23" fmla="*/ 2169160 w 2331739"/>
              <a:gd name="connsiteY23" fmla="*/ 467360 h 1447800"/>
              <a:gd name="connsiteX24" fmla="*/ 2184400 w 2331739"/>
              <a:gd name="connsiteY24" fmla="*/ 457200 h 1447800"/>
              <a:gd name="connsiteX25" fmla="*/ 2204720 w 2331739"/>
              <a:gd name="connsiteY25" fmla="*/ 431800 h 1447800"/>
              <a:gd name="connsiteX26" fmla="*/ 2219960 w 2331739"/>
              <a:gd name="connsiteY26" fmla="*/ 396240 h 1447800"/>
              <a:gd name="connsiteX27" fmla="*/ 2235200 w 2331739"/>
              <a:gd name="connsiteY27" fmla="*/ 360680 h 1447800"/>
              <a:gd name="connsiteX28" fmla="*/ 2245360 w 2331739"/>
              <a:gd name="connsiteY28" fmla="*/ 314960 h 1447800"/>
              <a:gd name="connsiteX29" fmla="*/ 2255520 w 2331739"/>
              <a:gd name="connsiteY29" fmla="*/ 284480 h 1447800"/>
              <a:gd name="connsiteX30" fmla="*/ 2270760 w 2331739"/>
              <a:gd name="connsiteY30" fmla="*/ 238760 h 1447800"/>
              <a:gd name="connsiteX31" fmla="*/ 2275840 w 2331739"/>
              <a:gd name="connsiteY31" fmla="*/ 223520 h 1447800"/>
              <a:gd name="connsiteX32" fmla="*/ 2280920 w 2331739"/>
              <a:gd name="connsiteY32" fmla="*/ 182880 h 1447800"/>
              <a:gd name="connsiteX33" fmla="*/ 2286000 w 2331739"/>
              <a:gd name="connsiteY33" fmla="*/ 167640 h 1447800"/>
              <a:gd name="connsiteX34" fmla="*/ 2291080 w 2331739"/>
              <a:gd name="connsiteY34" fmla="*/ 127000 h 1447800"/>
              <a:gd name="connsiteX35" fmla="*/ 2301240 w 2331739"/>
              <a:gd name="connsiteY35" fmla="*/ 76200 h 1447800"/>
              <a:gd name="connsiteX36" fmla="*/ 2311400 w 2331739"/>
              <a:gd name="connsiteY36" fmla="*/ 60960 h 1447800"/>
              <a:gd name="connsiteX37" fmla="*/ 2321560 w 2331739"/>
              <a:gd name="connsiteY37" fmla="*/ 20320 h 1447800"/>
              <a:gd name="connsiteX38" fmla="*/ 2331720 w 2331739"/>
              <a:gd name="connsiteY38" fmla="*/ 0 h 1447800"/>
              <a:gd name="connsiteX39" fmla="*/ 2331720 w 2331739"/>
              <a:gd name="connsiteY39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43760 w 2331739"/>
              <a:gd name="connsiteY20" fmla="*/ 487680 h 1447800"/>
              <a:gd name="connsiteX21" fmla="*/ 2159000 w 2331739"/>
              <a:gd name="connsiteY21" fmla="*/ 482600 h 1447800"/>
              <a:gd name="connsiteX22" fmla="*/ 2169160 w 2331739"/>
              <a:gd name="connsiteY22" fmla="*/ 467360 h 1447800"/>
              <a:gd name="connsiteX23" fmla="*/ 2184400 w 2331739"/>
              <a:gd name="connsiteY23" fmla="*/ 457200 h 1447800"/>
              <a:gd name="connsiteX24" fmla="*/ 2204720 w 2331739"/>
              <a:gd name="connsiteY24" fmla="*/ 431800 h 1447800"/>
              <a:gd name="connsiteX25" fmla="*/ 2219960 w 2331739"/>
              <a:gd name="connsiteY25" fmla="*/ 396240 h 1447800"/>
              <a:gd name="connsiteX26" fmla="*/ 2235200 w 2331739"/>
              <a:gd name="connsiteY26" fmla="*/ 360680 h 1447800"/>
              <a:gd name="connsiteX27" fmla="*/ 2245360 w 2331739"/>
              <a:gd name="connsiteY27" fmla="*/ 314960 h 1447800"/>
              <a:gd name="connsiteX28" fmla="*/ 2255520 w 2331739"/>
              <a:gd name="connsiteY28" fmla="*/ 284480 h 1447800"/>
              <a:gd name="connsiteX29" fmla="*/ 2270760 w 2331739"/>
              <a:gd name="connsiteY29" fmla="*/ 238760 h 1447800"/>
              <a:gd name="connsiteX30" fmla="*/ 2275840 w 2331739"/>
              <a:gd name="connsiteY30" fmla="*/ 223520 h 1447800"/>
              <a:gd name="connsiteX31" fmla="*/ 2280920 w 2331739"/>
              <a:gd name="connsiteY31" fmla="*/ 182880 h 1447800"/>
              <a:gd name="connsiteX32" fmla="*/ 2286000 w 2331739"/>
              <a:gd name="connsiteY32" fmla="*/ 167640 h 1447800"/>
              <a:gd name="connsiteX33" fmla="*/ 2291080 w 2331739"/>
              <a:gd name="connsiteY33" fmla="*/ 127000 h 1447800"/>
              <a:gd name="connsiteX34" fmla="*/ 2301240 w 2331739"/>
              <a:gd name="connsiteY34" fmla="*/ 76200 h 1447800"/>
              <a:gd name="connsiteX35" fmla="*/ 2311400 w 2331739"/>
              <a:gd name="connsiteY35" fmla="*/ 60960 h 1447800"/>
              <a:gd name="connsiteX36" fmla="*/ 2321560 w 2331739"/>
              <a:gd name="connsiteY36" fmla="*/ 20320 h 1447800"/>
              <a:gd name="connsiteX37" fmla="*/ 2331720 w 2331739"/>
              <a:gd name="connsiteY37" fmla="*/ 0 h 1447800"/>
              <a:gd name="connsiteX38" fmla="*/ 2331720 w 2331739"/>
              <a:gd name="connsiteY38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43760 w 2331739"/>
              <a:gd name="connsiteY20" fmla="*/ 487680 h 1447800"/>
              <a:gd name="connsiteX21" fmla="*/ 2169160 w 2331739"/>
              <a:gd name="connsiteY21" fmla="*/ 467360 h 1447800"/>
              <a:gd name="connsiteX22" fmla="*/ 2184400 w 2331739"/>
              <a:gd name="connsiteY22" fmla="*/ 457200 h 1447800"/>
              <a:gd name="connsiteX23" fmla="*/ 2204720 w 2331739"/>
              <a:gd name="connsiteY23" fmla="*/ 431800 h 1447800"/>
              <a:gd name="connsiteX24" fmla="*/ 2219960 w 2331739"/>
              <a:gd name="connsiteY24" fmla="*/ 396240 h 1447800"/>
              <a:gd name="connsiteX25" fmla="*/ 2235200 w 2331739"/>
              <a:gd name="connsiteY25" fmla="*/ 360680 h 1447800"/>
              <a:gd name="connsiteX26" fmla="*/ 2245360 w 2331739"/>
              <a:gd name="connsiteY26" fmla="*/ 314960 h 1447800"/>
              <a:gd name="connsiteX27" fmla="*/ 2255520 w 2331739"/>
              <a:gd name="connsiteY27" fmla="*/ 284480 h 1447800"/>
              <a:gd name="connsiteX28" fmla="*/ 2270760 w 2331739"/>
              <a:gd name="connsiteY28" fmla="*/ 238760 h 1447800"/>
              <a:gd name="connsiteX29" fmla="*/ 2275840 w 2331739"/>
              <a:gd name="connsiteY29" fmla="*/ 223520 h 1447800"/>
              <a:gd name="connsiteX30" fmla="*/ 2280920 w 2331739"/>
              <a:gd name="connsiteY30" fmla="*/ 182880 h 1447800"/>
              <a:gd name="connsiteX31" fmla="*/ 2286000 w 2331739"/>
              <a:gd name="connsiteY31" fmla="*/ 167640 h 1447800"/>
              <a:gd name="connsiteX32" fmla="*/ 2291080 w 2331739"/>
              <a:gd name="connsiteY32" fmla="*/ 127000 h 1447800"/>
              <a:gd name="connsiteX33" fmla="*/ 2301240 w 2331739"/>
              <a:gd name="connsiteY33" fmla="*/ 76200 h 1447800"/>
              <a:gd name="connsiteX34" fmla="*/ 2311400 w 2331739"/>
              <a:gd name="connsiteY34" fmla="*/ 60960 h 1447800"/>
              <a:gd name="connsiteX35" fmla="*/ 2321560 w 2331739"/>
              <a:gd name="connsiteY35" fmla="*/ 20320 h 1447800"/>
              <a:gd name="connsiteX36" fmla="*/ 2331720 w 2331739"/>
              <a:gd name="connsiteY36" fmla="*/ 0 h 1447800"/>
              <a:gd name="connsiteX37" fmla="*/ 2331720 w 2331739"/>
              <a:gd name="connsiteY37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467360 h 1447800"/>
              <a:gd name="connsiteX21" fmla="*/ 2184400 w 2331739"/>
              <a:gd name="connsiteY21" fmla="*/ 457200 h 1447800"/>
              <a:gd name="connsiteX22" fmla="*/ 2204720 w 2331739"/>
              <a:gd name="connsiteY22" fmla="*/ 431800 h 1447800"/>
              <a:gd name="connsiteX23" fmla="*/ 2219960 w 2331739"/>
              <a:gd name="connsiteY23" fmla="*/ 396240 h 1447800"/>
              <a:gd name="connsiteX24" fmla="*/ 2235200 w 2331739"/>
              <a:gd name="connsiteY24" fmla="*/ 360680 h 1447800"/>
              <a:gd name="connsiteX25" fmla="*/ 2245360 w 2331739"/>
              <a:gd name="connsiteY25" fmla="*/ 314960 h 1447800"/>
              <a:gd name="connsiteX26" fmla="*/ 2255520 w 2331739"/>
              <a:gd name="connsiteY26" fmla="*/ 284480 h 1447800"/>
              <a:gd name="connsiteX27" fmla="*/ 2270760 w 2331739"/>
              <a:gd name="connsiteY27" fmla="*/ 238760 h 1447800"/>
              <a:gd name="connsiteX28" fmla="*/ 2275840 w 2331739"/>
              <a:gd name="connsiteY28" fmla="*/ 223520 h 1447800"/>
              <a:gd name="connsiteX29" fmla="*/ 2280920 w 2331739"/>
              <a:gd name="connsiteY29" fmla="*/ 182880 h 1447800"/>
              <a:gd name="connsiteX30" fmla="*/ 2286000 w 2331739"/>
              <a:gd name="connsiteY30" fmla="*/ 167640 h 1447800"/>
              <a:gd name="connsiteX31" fmla="*/ 2291080 w 2331739"/>
              <a:gd name="connsiteY31" fmla="*/ 127000 h 1447800"/>
              <a:gd name="connsiteX32" fmla="*/ 2301240 w 2331739"/>
              <a:gd name="connsiteY32" fmla="*/ 76200 h 1447800"/>
              <a:gd name="connsiteX33" fmla="*/ 2311400 w 2331739"/>
              <a:gd name="connsiteY33" fmla="*/ 60960 h 1447800"/>
              <a:gd name="connsiteX34" fmla="*/ 2321560 w 2331739"/>
              <a:gd name="connsiteY34" fmla="*/ 20320 h 1447800"/>
              <a:gd name="connsiteX35" fmla="*/ 2331720 w 2331739"/>
              <a:gd name="connsiteY35" fmla="*/ 0 h 1447800"/>
              <a:gd name="connsiteX36" fmla="*/ 2331720 w 2331739"/>
              <a:gd name="connsiteY36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467360 h 1447800"/>
              <a:gd name="connsiteX21" fmla="*/ 2204720 w 2331739"/>
              <a:gd name="connsiteY21" fmla="*/ 431800 h 1447800"/>
              <a:gd name="connsiteX22" fmla="*/ 2219960 w 2331739"/>
              <a:gd name="connsiteY22" fmla="*/ 396240 h 1447800"/>
              <a:gd name="connsiteX23" fmla="*/ 2235200 w 2331739"/>
              <a:gd name="connsiteY23" fmla="*/ 360680 h 1447800"/>
              <a:gd name="connsiteX24" fmla="*/ 2245360 w 2331739"/>
              <a:gd name="connsiteY24" fmla="*/ 314960 h 1447800"/>
              <a:gd name="connsiteX25" fmla="*/ 2255520 w 2331739"/>
              <a:gd name="connsiteY25" fmla="*/ 284480 h 1447800"/>
              <a:gd name="connsiteX26" fmla="*/ 2270760 w 2331739"/>
              <a:gd name="connsiteY26" fmla="*/ 238760 h 1447800"/>
              <a:gd name="connsiteX27" fmla="*/ 2275840 w 2331739"/>
              <a:gd name="connsiteY27" fmla="*/ 223520 h 1447800"/>
              <a:gd name="connsiteX28" fmla="*/ 2280920 w 2331739"/>
              <a:gd name="connsiteY28" fmla="*/ 182880 h 1447800"/>
              <a:gd name="connsiteX29" fmla="*/ 2286000 w 2331739"/>
              <a:gd name="connsiteY29" fmla="*/ 167640 h 1447800"/>
              <a:gd name="connsiteX30" fmla="*/ 2291080 w 2331739"/>
              <a:gd name="connsiteY30" fmla="*/ 127000 h 1447800"/>
              <a:gd name="connsiteX31" fmla="*/ 2301240 w 2331739"/>
              <a:gd name="connsiteY31" fmla="*/ 76200 h 1447800"/>
              <a:gd name="connsiteX32" fmla="*/ 2311400 w 2331739"/>
              <a:gd name="connsiteY32" fmla="*/ 60960 h 1447800"/>
              <a:gd name="connsiteX33" fmla="*/ 2321560 w 2331739"/>
              <a:gd name="connsiteY33" fmla="*/ 20320 h 1447800"/>
              <a:gd name="connsiteX34" fmla="*/ 2331720 w 2331739"/>
              <a:gd name="connsiteY34" fmla="*/ 0 h 1447800"/>
              <a:gd name="connsiteX35" fmla="*/ 2331720 w 2331739"/>
              <a:gd name="connsiteY3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04720 w 2331739"/>
              <a:gd name="connsiteY21" fmla="*/ 431800 h 1447800"/>
              <a:gd name="connsiteX22" fmla="*/ 2219960 w 2331739"/>
              <a:gd name="connsiteY22" fmla="*/ 396240 h 1447800"/>
              <a:gd name="connsiteX23" fmla="*/ 2235200 w 2331739"/>
              <a:gd name="connsiteY23" fmla="*/ 360680 h 1447800"/>
              <a:gd name="connsiteX24" fmla="*/ 2245360 w 2331739"/>
              <a:gd name="connsiteY24" fmla="*/ 314960 h 1447800"/>
              <a:gd name="connsiteX25" fmla="*/ 2255520 w 2331739"/>
              <a:gd name="connsiteY25" fmla="*/ 284480 h 1447800"/>
              <a:gd name="connsiteX26" fmla="*/ 2270760 w 2331739"/>
              <a:gd name="connsiteY26" fmla="*/ 238760 h 1447800"/>
              <a:gd name="connsiteX27" fmla="*/ 2275840 w 2331739"/>
              <a:gd name="connsiteY27" fmla="*/ 223520 h 1447800"/>
              <a:gd name="connsiteX28" fmla="*/ 2280920 w 2331739"/>
              <a:gd name="connsiteY28" fmla="*/ 182880 h 1447800"/>
              <a:gd name="connsiteX29" fmla="*/ 2286000 w 2331739"/>
              <a:gd name="connsiteY29" fmla="*/ 167640 h 1447800"/>
              <a:gd name="connsiteX30" fmla="*/ 2291080 w 2331739"/>
              <a:gd name="connsiteY30" fmla="*/ 127000 h 1447800"/>
              <a:gd name="connsiteX31" fmla="*/ 2301240 w 2331739"/>
              <a:gd name="connsiteY31" fmla="*/ 76200 h 1447800"/>
              <a:gd name="connsiteX32" fmla="*/ 2311400 w 2331739"/>
              <a:gd name="connsiteY32" fmla="*/ 60960 h 1447800"/>
              <a:gd name="connsiteX33" fmla="*/ 2321560 w 2331739"/>
              <a:gd name="connsiteY33" fmla="*/ 20320 h 1447800"/>
              <a:gd name="connsiteX34" fmla="*/ 2331720 w 2331739"/>
              <a:gd name="connsiteY34" fmla="*/ 0 h 1447800"/>
              <a:gd name="connsiteX35" fmla="*/ 2331720 w 2331739"/>
              <a:gd name="connsiteY35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19960 w 2331739"/>
              <a:gd name="connsiteY21" fmla="*/ 396240 h 1447800"/>
              <a:gd name="connsiteX22" fmla="*/ 2235200 w 2331739"/>
              <a:gd name="connsiteY22" fmla="*/ 360680 h 1447800"/>
              <a:gd name="connsiteX23" fmla="*/ 2245360 w 2331739"/>
              <a:gd name="connsiteY23" fmla="*/ 314960 h 1447800"/>
              <a:gd name="connsiteX24" fmla="*/ 2255520 w 2331739"/>
              <a:gd name="connsiteY24" fmla="*/ 284480 h 1447800"/>
              <a:gd name="connsiteX25" fmla="*/ 2270760 w 2331739"/>
              <a:gd name="connsiteY25" fmla="*/ 238760 h 1447800"/>
              <a:gd name="connsiteX26" fmla="*/ 2275840 w 2331739"/>
              <a:gd name="connsiteY26" fmla="*/ 223520 h 1447800"/>
              <a:gd name="connsiteX27" fmla="*/ 2280920 w 2331739"/>
              <a:gd name="connsiteY27" fmla="*/ 182880 h 1447800"/>
              <a:gd name="connsiteX28" fmla="*/ 2286000 w 2331739"/>
              <a:gd name="connsiteY28" fmla="*/ 167640 h 1447800"/>
              <a:gd name="connsiteX29" fmla="*/ 2291080 w 2331739"/>
              <a:gd name="connsiteY29" fmla="*/ 127000 h 1447800"/>
              <a:gd name="connsiteX30" fmla="*/ 2301240 w 2331739"/>
              <a:gd name="connsiteY30" fmla="*/ 76200 h 1447800"/>
              <a:gd name="connsiteX31" fmla="*/ 2311400 w 2331739"/>
              <a:gd name="connsiteY31" fmla="*/ 60960 h 1447800"/>
              <a:gd name="connsiteX32" fmla="*/ 2321560 w 2331739"/>
              <a:gd name="connsiteY32" fmla="*/ 20320 h 1447800"/>
              <a:gd name="connsiteX33" fmla="*/ 2331720 w 2331739"/>
              <a:gd name="connsiteY33" fmla="*/ 0 h 1447800"/>
              <a:gd name="connsiteX34" fmla="*/ 2331720 w 2331739"/>
              <a:gd name="connsiteY34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19960 w 2331739"/>
              <a:gd name="connsiteY21" fmla="*/ 396240 h 1447800"/>
              <a:gd name="connsiteX22" fmla="*/ 2235200 w 2331739"/>
              <a:gd name="connsiteY22" fmla="*/ 360680 h 1447800"/>
              <a:gd name="connsiteX23" fmla="*/ 2245360 w 2331739"/>
              <a:gd name="connsiteY23" fmla="*/ 314960 h 1447800"/>
              <a:gd name="connsiteX24" fmla="*/ 2255520 w 2331739"/>
              <a:gd name="connsiteY24" fmla="*/ 284480 h 1447800"/>
              <a:gd name="connsiteX25" fmla="*/ 2270760 w 2331739"/>
              <a:gd name="connsiteY25" fmla="*/ 238760 h 1447800"/>
              <a:gd name="connsiteX26" fmla="*/ 2275840 w 2331739"/>
              <a:gd name="connsiteY26" fmla="*/ 223520 h 1447800"/>
              <a:gd name="connsiteX27" fmla="*/ 2280920 w 2331739"/>
              <a:gd name="connsiteY27" fmla="*/ 182880 h 1447800"/>
              <a:gd name="connsiteX28" fmla="*/ 2291080 w 2331739"/>
              <a:gd name="connsiteY28" fmla="*/ 127000 h 1447800"/>
              <a:gd name="connsiteX29" fmla="*/ 2301240 w 2331739"/>
              <a:gd name="connsiteY29" fmla="*/ 76200 h 1447800"/>
              <a:gd name="connsiteX30" fmla="*/ 2311400 w 2331739"/>
              <a:gd name="connsiteY30" fmla="*/ 60960 h 1447800"/>
              <a:gd name="connsiteX31" fmla="*/ 2321560 w 2331739"/>
              <a:gd name="connsiteY31" fmla="*/ 20320 h 1447800"/>
              <a:gd name="connsiteX32" fmla="*/ 2331720 w 2331739"/>
              <a:gd name="connsiteY32" fmla="*/ 0 h 1447800"/>
              <a:gd name="connsiteX33" fmla="*/ 2331720 w 2331739"/>
              <a:gd name="connsiteY33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19960 w 2331739"/>
              <a:gd name="connsiteY21" fmla="*/ 396240 h 1447800"/>
              <a:gd name="connsiteX22" fmla="*/ 2235200 w 2331739"/>
              <a:gd name="connsiteY22" fmla="*/ 360680 h 1447800"/>
              <a:gd name="connsiteX23" fmla="*/ 2245360 w 2331739"/>
              <a:gd name="connsiteY23" fmla="*/ 314960 h 1447800"/>
              <a:gd name="connsiteX24" fmla="*/ 2270760 w 2331739"/>
              <a:gd name="connsiteY24" fmla="*/ 238760 h 1447800"/>
              <a:gd name="connsiteX25" fmla="*/ 2275840 w 2331739"/>
              <a:gd name="connsiteY25" fmla="*/ 223520 h 1447800"/>
              <a:gd name="connsiteX26" fmla="*/ 2280920 w 2331739"/>
              <a:gd name="connsiteY26" fmla="*/ 182880 h 1447800"/>
              <a:gd name="connsiteX27" fmla="*/ 2291080 w 2331739"/>
              <a:gd name="connsiteY27" fmla="*/ 127000 h 1447800"/>
              <a:gd name="connsiteX28" fmla="*/ 2301240 w 2331739"/>
              <a:gd name="connsiteY28" fmla="*/ 76200 h 1447800"/>
              <a:gd name="connsiteX29" fmla="*/ 2311400 w 2331739"/>
              <a:gd name="connsiteY29" fmla="*/ 60960 h 1447800"/>
              <a:gd name="connsiteX30" fmla="*/ 2321560 w 2331739"/>
              <a:gd name="connsiteY30" fmla="*/ 20320 h 1447800"/>
              <a:gd name="connsiteX31" fmla="*/ 2331720 w 2331739"/>
              <a:gd name="connsiteY31" fmla="*/ 0 h 1447800"/>
              <a:gd name="connsiteX32" fmla="*/ 2331720 w 2331739"/>
              <a:gd name="connsiteY32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19960 w 2331739"/>
              <a:gd name="connsiteY21" fmla="*/ 396240 h 1447800"/>
              <a:gd name="connsiteX22" fmla="*/ 2245360 w 2331739"/>
              <a:gd name="connsiteY22" fmla="*/ 314960 h 1447800"/>
              <a:gd name="connsiteX23" fmla="*/ 2270760 w 2331739"/>
              <a:gd name="connsiteY23" fmla="*/ 238760 h 1447800"/>
              <a:gd name="connsiteX24" fmla="*/ 2275840 w 2331739"/>
              <a:gd name="connsiteY24" fmla="*/ 223520 h 1447800"/>
              <a:gd name="connsiteX25" fmla="*/ 2280920 w 2331739"/>
              <a:gd name="connsiteY25" fmla="*/ 182880 h 1447800"/>
              <a:gd name="connsiteX26" fmla="*/ 2291080 w 2331739"/>
              <a:gd name="connsiteY26" fmla="*/ 127000 h 1447800"/>
              <a:gd name="connsiteX27" fmla="*/ 2301240 w 2331739"/>
              <a:gd name="connsiteY27" fmla="*/ 76200 h 1447800"/>
              <a:gd name="connsiteX28" fmla="*/ 2311400 w 2331739"/>
              <a:gd name="connsiteY28" fmla="*/ 60960 h 1447800"/>
              <a:gd name="connsiteX29" fmla="*/ 2321560 w 2331739"/>
              <a:gd name="connsiteY29" fmla="*/ 20320 h 1447800"/>
              <a:gd name="connsiteX30" fmla="*/ 2331720 w 2331739"/>
              <a:gd name="connsiteY30" fmla="*/ 0 h 1447800"/>
              <a:gd name="connsiteX31" fmla="*/ 2331720 w 2331739"/>
              <a:gd name="connsiteY3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39010 w 2331739"/>
              <a:gd name="connsiteY21" fmla="*/ 396240 h 1447800"/>
              <a:gd name="connsiteX22" fmla="*/ 2245360 w 2331739"/>
              <a:gd name="connsiteY22" fmla="*/ 314960 h 1447800"/>
              <a:gd name="connsiteX23" fmla="*/ 2270760 w 2331739"/>
              <a:gd name="connsiteY23" fmla="*/ 238760 h 1447800"/>
              <a:gd name="connsiteX24" fmla="*/ 2275840 w 2331739"/>
              <a:gd name="connsiteY24" fmla="*/ 223520 h 1447800"/>
              <a:gd name="connsiteX25" fmla="*/ 2280920 w 2331739"/>
              <a:gd name="connsiteY25" fmla="*/ 182880 h 1447800"/>
              <a:gd name="connsiteX26" fmla="*/ 2291080 w 2331739"/>
              <a:gd name="connsiteY26" fmla="*/ 127000 h 1447800"/>
              <a:gd name="connsiteX27" fmla="*/ 2301240 w 2331739"/>
              <a:gd name="connsiteY27" fmla="*/ 76200 h 1447800"/>
              <a:gd name="connsiteX28" fmla="*/ 2311400 w 2331739"/>
              <a:gd name="connsiteY28" fmla="*/ 60960 h 1447800"/>
              <a:gd name="connsiteX29" fmla="*/ 2321560 w 2331739"/>
              <a:gd name="connsiteY29" fmla="*/ 20320 h 1447800"/>
              <a:gd name="connsiteX30" fmla="*/ 2331720 w 2331739"/>
              <a:gd name="connsiteY30" fmla="*/ 0 h 1447800"/>
              <a:gd name="connsiteX31" fmla="*/ 2331720 w 2331739"/>
              <a:gd name="connsiteY31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39010 w 2331739"/>
              <a:gd name="connsiteY21" fmla="*/ 396240 h 1447800"/>
              <a:gd name="connsiteX22" fmla="*/ 2245360 w 2331739"/>
              <a:gd name="connsiteY22" fmla="*/ 314960 h 1447800"/>
              <a:gd name="connsiteX23" fmla="*/ 2270760 w 2331739"/>
              <a:gd name="connsiteY23" fmla="*/ 238760 h 1447800"/>
              <a:gd name="connsiteX24" fmla="*/ 2275840 w 2331739"/>
              <a:gd name="connsiteY24" fmla="*/ 223520 h 1447800"/>
              <a:gd name="connsiteX25" fmla="*/ 2291080 w 2331739"/>
              <a:gd name="connsiteY25" fmla="*/ 127000 h 1447800"/>
              <a:gd name="connsiteX26" fmla="*/ 2301240 w 2331739"/>
              <a:gd name="connsiteY26" fmla="*/ 76200 h 1447800"/>
              <a:gd name="connsiteX27" fmla="*/ 2311400 w 2331739"/>
              <a:gd name="connsiteY27" fmla="*/ 60960 h 1447800"/>
              <a:gd name="connsiteX28" fmla="*/ 2321560 w 2331739"/>
              <a:gd name="connsiteY28" fmla="*/ 20320 h 1447800"/>
              <a:gd name="connsiteX29" fmla="*/ 2331720 w 2331739"/>
              <a:gd name="connsiteY29" fmla="*/ 0 h 1447800"/>
              <a:gd name="connsiteX30" fmla="*/ 2331720 w 2331739"/>
              <a:gd name="connsiteY30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39010 w 2331739"/>
              <a:gd name="connsiteY21" fmla="*/ 396240 h 1447800"/>
              <a:gd name="connsiteX22" fmla="*/ 2245360 w 2331739"/>
              <a:gd name="connsiteY22" fmla="*/ 314960 h 1447800"/>
              <a:gd name="connsiteX23" fmla="*/ 2270760 w 2331739"/>
              <a:gd name="connsiteY23" fmla="*/ 238760 h 1447800"/>
              <a:gd name="connsiteX24" fmla="*/ 2291080 w 2331739"/>
              <a:gd name="connsiteY24" fmla="*/ 127000 h 1447800"/>
              <a:gd name="connsiteX25" fmla="*/ 2301240 w 2331739"/>
              <a:gd name="connsiteY25" fmla="*/ 76200 h 1447800"/>
              <a:gd name="connsiteX26" fmla="*/ 2311400 w 2331739"/>
              <a:gd name="connsiteY26" fmla="*/ 60960 h 1447800"/>
              <a:gd name="connsiteX27" fmla="*/ 2321560 w 2331739"/>
              <a:gd name="connsiteY27" fmla="*/ 20320 h 1447800"/>
              <a:gd name="connsiteX28" fmla="*/ 2331720 w 2331739"/>
              <a:gd name="connsiteY28" fmla="*/ 0 h 1447800"/>
              <a:gd name="connsiteX29" fmla="*/ 2331720 w 2331739"/>
              <a:gd name="connsiteY29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39010 w 2331739"/>
              <a:gd name="connsiteY21" fmla="*/ 396240 h 1447800"/>
              <a:gd name="connsiteX22" fmla="*/ 2245360 w 2331739"/>
              <a:gd name="connsiteY22" fmla="*/ 314960 h 1447800"/>
              <a:gd name="connsiteX23" fmla="*/ 2291080 w 2331739"/>
              <a:gd name="connsiteY23" fmla="*/ 127000 h 1447800"/>
              <a:gd name="connsiteX24" fmla="*/ 2301240 w 2331739"/>
              <a:gd name="connsiteY24" fmla="*/ 76200 h 1447800"/>
              <a:gd name="connsiteX25" fmla="*/ 2311400 w 2331739"/>
              <a:gd name="connsiteY25" fmla="*/ 60960 h 1447800"/>
              <a:gd name="connsiteX26" fmla="*/ 2321560 w 2331739"/>
              <a:gd name="connsiteY26" fmla="*/ 20320 h 1447800"/>
              <a:gd name="connsiteX27" fmla="*/ 2331720 w 2331739"/>
              <a:gd name="connsiteY27" fmla="*/ 0 h 1447800"/>
              <a:gd name="connsiteX28" fmla="*/ 2331720 w 2331739"/>
              <a:gd name="connsiteY28" fmla="*/ 0 h 1447800"/>
              <a:gd name="connsiteX0" fmla="*/ 0 w 2331739"/>
              <a:gd name="connsiteY0" fmla="*/ 1447800 h 1447800"/>
              <a:gd name="connsiteX1" fmla="*/ 0 w 2331739"/>
              <a:gd name="connsiteY1" fmla="*/ 1447800 h 1447800"/>
              <a:gd name="connsiteX2" fmla="*/ 86360 w 2331739"/>
              <a:gd name="connsiteY2" fmla="*/ 1336040 h 1447800"/>
              <a:gd name="connsiteX3" fmla="*/ 175260 w 2331739"/>
              <a:gd name="connsiteY3" fmla="*/ 1235075 h 1447800"/>
              <a:gd name="connsiteX4" fmla="*/ 279400 w 2331739"/>
              <a:gd name="connsiteY4" fmla="*/ 1143000 h 1447800"/>
              <a:gd name="connsiteX5" fmla="*/ 396240 w 2331739"/>
              <a:gd name="connsiteY5" fmla="*/ 1082040 h 1447800"/>
              <a:gd name="connsiteX6" fmla="*/ 508000 w 2331739"/>
              <a:gd name="connsiteY6" fmla="*/ 1051560 h 1447800"/>
              <a:gd name="connsiteX7" fmla="*/ 708660 w 2331739"/>
              <a:gd name="connsiteY7" fmla="*/ 1054735 h 1447800"/>
              <a:gd name="connsiteX8" fmla="*/ 812800 w 2331739"/>
              <a:gd name="connsiteY8" fmla="*/ 1082040 h 1447800"/>
              <a:gd name="connsiteX9" fmla="*/ 948690 w 2331739"/>
              <a:gd name="connsiteY9" fmla="*/ 1153160 h 1447800"/>
              <a:gd name="connsiteX10" fmla="*/ 1032510 w 2331739"/>
              <a:gd name="connsiteY10" fmla="*/ 1039495 h 1447800"/>
              <a:gd name="connsiteX11" fmla="*/ 1195070 w 2331739"/>
              <a:gd name="connsiteY11" fmla="*/ 901700 h 1447800"/>
              <a:gd name="connsiteX12" fmla="*/ 1330960 w 2331739"/>
              <a:gd name="connsiteY12" fmla="*/ 807720 h 1447800"/>
              <a:gd name="connsiteX13" fmla="*/ 1381760 w 2331739"/>
              <a:gd name="connsiteY13" fmla="*/ 767080 h 1447800"/>
              <a:gd name="connsiteX14" fmla="*/ 1432560 w 2331739"/>
              <a:gd name="connsiteY14" fmla="*/ 731520 h 1447800"/>
              <a:gd name="connsiteX15" fmla="*/ 1534160 w 2331739"/>
              <a:gd name="connsiteY15" fmla="*/ 675640 h 1447800"/>
              <a:gd name="connsiteX16" fmla="*/ 1640840 w 2331739"/>
              <a:gd name="connsiteY16" fmla="*/ 629920 h 1447800"/>
              <a:gd name="connsiteX17" fmla="*/ 1747520 w 2331739"/>
              <a:gd name="connsiteY17" fmla="*/ 599440 h 1447800"/>
              <a:gd name="connsiteX18" fmla="*/ 1894840 w 2331739"/>
              <a:gd name="connsiteY18" fmla="*/ 589280 h 1447800"/>
              <a:gd name="connsiteX19" fmla="*/ 2037080 w 2331739"/>
              <a:gd name="connsiteY19" fmla="*/ 581660 h 1447800"/>
              <a:gd name="connsiteX20" fmla="*/ 2169160 w 2331739"/>
              <a:gd name="connsiteY20" fmla="*/ 508635 h 1447800"/>
              <a:gd name="connsiteX21" fmla="*/ 2239010 w 2331739"/>
              <a:gd name="connsiteY21" fmla="*/ 396240 h 1447800"/>
              <a:gd name="connsiteX22" fmla="*/ 2251710 w 2331739"/>
              <a:gd name="connsiteY22" fmla="*/ 248285 h 1447800"/>
              <a:gd name="connsiteX23" fmla="*/ 2291080 w 2331739"/>
              <a:gd name="connsiteY23" fmla="*/ 127000 h 1447800"/>
              <a:gd name="connsiteX24" fmla="*/ 2301240 w 2331739"/>
              <a:gd name="connsiteY24" fmla="*/ 76200 h 1447800"/>
              <a:gd name="connsiteX25" fmla="*/ 2311400 w 2331739"/>
              <a:gd name="connsiteY25" fmla="*/ 60960 h 1447800"/>
              <a:gd name="connsiteX26" fmla="*/ 2321560 w 2331739"/>
              <a:gd name="connsiteY26" fmla="*/ 20320 h 1447800"/>
              <a:gd name="connsiteX27" fmla="*/ 2331720 w 2331739"/>
              <a:gd name="connsiteY27" fmla="*/ 0 h 1447800"/>
              <a:gd name="connsiteX28" fmla="*/ 2331720 w 2331739"/>
              <a:gd name="connsiteY28" fmla="*/ 0 h 1447800"/>
              <a:gd name="connsiteX0" fmla="*/ 0 w 2331720"/>
              <a:gd name="connsiteY0" fmla="*/ 1447800 h 1447800"/>
              <a:gd name="connsiteX1" fmla="*/ 0 w 2331720"/>
              <a:gd name="connsiteY1" fmla="*/ 1447800 h 1447800"/>
              <a:gd name="connsiteX2" fmla="*/ 86360 w 2331720"/>
              <a:gd name="connsiteY2" fmla="*/ 1336040 h 1447800"/>
              <a:gd name="connsiteX3" fmla="*/ 175260 w 2331720"/>
              <a:gd name="connsiteY3" fmla="*/ 1235075 h 1447800"/>
              <a:gd name="connsiteX4" fmla="*/ 279400 w 2331720"/>
              <a:gd name="connsiteY4" fmla="*/ 1143000 h 1447800"/>
              <a:gd name="connsiteX5" fmla="*/ 396240 w 2331720"/>
              <a:gd name="connsiteY5" fmla="*/ 1082040 h 1447800"/>
              <a:gd name="connsiteX6" fmla="*/ 508000 w 2331720"/>
              <a:gd name="connsiteY6" fmla="*/ 1051560 h 1447800"/>
              <a:gd name="connsiteX7" fmla="*/ 708660 w 2331720"/>
              <a:gd name="connsiteY7" fmla="*/ 1054735 h 1447800"/>
              <a:gd name="connsiteX8" fmla="*/ 812800 w 2331720"/>
              <a:gd name="connsiteY8" fmla="*/ 1082040 h 1447800"/>
              <a:gd name="connsiteX9" fmla="*/ 948690 w 2331720"/>
              <a:gd name="connsiteY9" fmla="*/ 1153160 h 1447800"/>
              <a:gd name="connsiteX10" fmla="*/ 1032510 w 2331720"/>
              <a:gd name="connsiteY10" fmla="*/ 1039495 h 1447800"/>
              <a:gd name="connsiteX11" fmla="*/ 1195070 w 2331720"/>
              <a:gd name="connsiteY11" fmla="*/ 901700 h 1447800"/>
              <a:gd name="connsiteX12" fmla="*/ 1330960 w 2331720"/>
              <a:gd name="connsiteY12" fmla="*/ 807720 h 1447800"/>
              <a:gd name="connsiteX13" fmla="*/ 1381760 w 2331720"/>
              <a:gd name="connsiteY13" fmla="*/ 767080 h 1447800"/>
              <a:gd name="connsiteX14" fmla="*/ 1432560 w 2331720"/>
              <a:gd name="connsiteY14" fmla="*/ 731520 h 1447800"/>
              <a:gd name="connsiteX15" fmla="*/ 1534160 w 2331720"/>
              <a:gd name="connsiteY15" fmla="*/ 675640 h 1447800"/>
              <a:gd name="connsiteX16" fmla="*/ 1640840 w 2331720"/>
              <a:gd name="connsiteY16" fmla="*/ 629920 h 1447800"/>
              <a:gd name="connsiteX17" fmla="*/ 1747520 w 2331720"/>
              <a:gd name="connsiteY17" fmla="*/ 599440 h 1447800"/>
              <a:gd name="connsiteX18" fmla="*/ 1894840 w 2331720"/>
              <a:gd name="connsiteY18" fmla="*/ 589280 h 1447800"/>
              <a:gd name="connsiteX19" fmla="*/ 2037080 w 2331720"/>
              <a:gd name="connsiteY19" fmla="*/ 581660 h 1447800"/>
              <a:gd name="connsiteX20" fmla="*/ 2169160 w 2331720"/>
              <a:gd name="connsiteY20" fmla="*/ 508635 h 1447800"/>
              <a:gd name="connsiteX21" fmla="*/ 2239010 w 2331720"/>
              <a:gd name="connsiteY21" fmla="*/ 396240 h 1447800"/>
              <a:gd name="connsiteX22" fmla="*/ 2251710 w 2331720"/>
              <a:gd name="connsiteY22" fmla="*/ 248285 h 1447800"/>
              <a:gd name="connsiteX23" fmla="*/ 2291080 w 2331720"/>
              <a:gd name="connsiteY23" fmla="*/ 127000 h 1447800"/>
              <a:gd name="connsiteX24" fmla="*/ 2301240 w 2331720"/>
              <a:gd name="connsiteY24" fmla="*/ 76200 h 1447800"/>
              <a:gd name="connsiteX25" fmla="*/ 2321560 w 2331720"/>
              <a:gd name="connsiteY25" fmla="*/ 20320 h 1447800"/>
              <a:gd name="connsiteX26" fmla="*/ 2331720 w 2331720"/>
              <a:gd name="connsiteY26" fmla="*/ 0 h 1447800"/>
              <a:gd name="connsiteX27" fmla="*/ 2331720 w 2331720"/>
              <a:gd name="connsiteY27" fmla="*/ 0 h 1447800"/>
              <a:gd name="connsiteX0" fmla="*/ 0 w 2331720"/>
              <a:gd name="connsiteY0" fmla="*/ 1447800 h 1447800"/>
              <a:gd name="connsiteX1" fmla="*/ 0 w 2331720"/>
              <a:gd name="connsiteY1" fmla="*/ 1447800 h 1447800"/>
              <a:gd name="connsiteX2" fmla="*/ 86360 w 2331720"/>
              <a:gd name="connsiteY2" fmla="*/ 1336040 h 1447800"/>
              <a:gd name="connsiteX3" fmla="*/ 175260 w 2331720"/>
              <a:gd name="connsiteY3" fmla="*/ 1235075 h 1447800"/>
              <a:gd name="connsiteX4" fmla="*/ 279400 w 2331720"/>
              <a:gd name="connsiteY4" fmla="*/ 1143000 h 1447800"/>
              <a:gd name="connsiteX5" fmla="*/ 396240 w 2331720"/>
              <a:gd name="connsiteY5" fmla="*/ 1082040 h 1447800"/>
              <a:gd name="connsiteX6" fmla="*/ 508000 w 2331720"/>
              <a:gd name="connsiteY6" fmla="*/ 1051560 h 1447800"/>
              <a:gd name="connsiteX7" fmla="*/ 708660 w 2331720"/>
              <a:gd name="connsiteY7" fmla="*/ 1054735 h 1447800"/>
              <a:gd name="connsiteX8" fmla="*/ 812800 w 2331720"/>
              <a:gd name="connsiteY8" fmla="*/ 1082040 h 1447800"/>
              <a:gd name="connsiteX9" fmla="*/ 948690 w 2331720"/>
              <a:gd name="connsiteY9" fmla="*/ 1153160 h 1447800"/>
              <a:gd name="connsiteX10" fmla="*/ 1032510 w 2331720"/>
              <a:gd name="connsiteY10" fmla="*/ 1039495 h 1447800"/>
              <a:gd name="connsiteX11" fmla="*/ 1195070 w 2331720"/>
              <a:gd name="connsiteY11" fmla="*/ 901700 h 1447800"/>
              <a:gd name="connsiteX12" fmla="*/ 1330960 w 2331720"/>
              <a:gd name="connsiteY12" fmla="*/ 807720 h 1447800"/>
              <a:gd name="connsiteX13" fmla="*/ 1381760 w 2331720"/>
              <a:gd name="connsiteY13" fmla="*/ 767080 h 1447800"/>
              <a:gd name="connsiteX14" fmla="*/ 1432560 w 2331720"/>
              <a:gd name="connsiteY14" fmla="*/ 731520 h 1447800"/>
              <a:gd name="connsiteX15" fmla="*/ 1534160 w 2331720"/>
              <a:gd name="connsiteY15" fmla="*/ 675640 h 1447800"/>
              <a:gd name="connsiteX16" fmla="*/ 1640840 w 2331720"/>
              <a:gd name="connsiteY16" fmla="*/ 629920 h 1447800"/>
              <a:gd name="connsiteX17" fmla="*/ 1747520 w 2331720"/>
              <a:gd name="connsiteY17" fmla="*/ 599440 h 1447800"/>
              <a:gd name="connsiteX18" fmla="*/ 1894840 w 2331720"/>
              <a:gd name="connsiteY18" fmla="*/ 589280 h 1447800"/>
              <a:gd name="connsiteX19" fmla="*/ 2037080 w 2331720"/>
              <a:gd name="connsiteY19" fmla="*/ 581660 h 1447800"/>
              <a:gd name="connsiteX20" fmla="*/ 2169160 w 2331720"/>
              <a:gd name="connsiteY20" fmla="*/ 508635 h 1447800"/>
              <a:gd name="connsiteX21" fmla="*/ 2239010 w 2331720"/>
              <a:gd name="connsiteY21" fmla="*/ 396240 h 1447800"/>
              <a:gd name="connsiteX22" fmla="*/ 2251710 w 2331720"/>
              <a:gd name="connsiteY22" fmla="*/ 248285 h 1447800"/>
              <a:gd name="connsiteX23" fmla="*/ 2291080 w 2331720"/>
              <a:gd name="connsiteY23" fmla="*/ 127000 h 1447800"/>
              <a:gd name="connsiteX24" fmla="*/ 2321560 w 2331720"/>
              <a:gd name="connsiteY24" fmla="*/ 20320 h 1447800"/>
              <a:gd name="connsiteX25" fmla="*/ 2331720 w 2331720"/>
              <a:gd name="connsiteY25" fmla="*/ 0 h 1447800"/>
              <a:gd name="connsiteX26" fmla="*/ 2331720 w 2331720"/>
              <a:gd name="connsiteY26" fmla="*/ 0 h 1447800"/>
              <a:gd name="connsiteX0" fmla="*/ 0 w 2331720"/>
              <a:gd name="connsiteY0" fmla="*/ 1447800 h 1447800"/>
              <a:gd name="connsiteX1" fmla="*/ 0 w 2331720"/>
              <a:gd name="connsiteY1" fmla="*/ 1447800 h 1447800"/>
              <a:gd name="connsiteX2" fmla="*/ 86360 w 2331720"/>
              <a:gd name="connsiteY2" fmla="*/ 1336040 h 1447800"/>
              <a:gd name="connsiteX3" fmla="*/ 175260 w 2331720"/>
              <a:gd name="connsiteY3" fmla="*/ 1235075 h 1447800"/>
              <a:gd name="connsiteX4" fmla="*/ 279400 w 2331720"/>
              <a:gd name="connsiteY4" fmla="*/ 1143000 h 1447800"/>
              <a:gd name="connsiteX5" fmla="*/ 396240 w 2331720"/>
              <a:gd name="connsiteY5" fmla="*/ 1082040 h 1447800"/>
              <a:gd name="connsiteX6" fmla="*/ 508000 w 2331720"/>
              <a:gd name="connsiteY6" fmla="*/ 1051560 h 1447800"/>
              <a:gd name="connsiteX7" fmla="*/ 708660 w 2331720"/>
              <a:gd name="connsiteY7" fmla="*/ 1054735 h 1447800"/>
              <a:gd name="connsiteX8" fmla="*/ 812800 w 2331720"/>
              <a:gd name="connsiteY8" fmla="*/ 1082040 h 1447800"/>
              <a:gd name="connsiteX9" fmla="*/ 948690 w 2331720"/>
              <a:gd name="connsiteY9" fmla="*/ 1153160 h 1447800"/>
              <a:gd name="connsiteX10" fmla="*/ 1032510 w 2331720"/>
              <a:gd name="connsiteY10" fmla="*/ 1039495 h 1447800"/>
              <a:gd name="connsiteX11" fmla="*/ 1195070 w 2331720"/>
              <a:gd name="connsiteY11" fmla="*/ 901700 h 1447800"/>
              <a:gd name="connsiteX12" fmla="*/ 1330960 w 2331720"/>
              <a:gd name="connsiteY12" fmla="*/ 807720 h 1447800"/>
              <a:gd name="connsiteX13" fmla="*/ 1381760 w 2331720"/>
              <a:gd name="connsiteY13" fmla="*/ 767080 h 1447800"/>
              <a:gd name="connsiteX14" fmla="*/ 1432560 w 2331720"/>
              <a:gd name="connsiteY14" fmla="*/ 731520 h 1447800"/>
              <a:gd name="connsiteX15" fmla="*/ 1534160 w 2331720"/>
              <a:gd name="connsiteY15" fmla="*/ 675640 h 1447800"/>
              <a:gd name="connsiteX16" fmla="*/ 1640840 w 2331720"/>
              <a:gd name="connsiteY16" fmla="*/ 629920 h 1447800"/>
              <a:gd name="connsiteX17" fmla="*/ 1747520 w 2331720"/>
              <a:gd name="connsiteY17" fmla="*/ 599440 h 1447800"/>
              <a:gd name="connsiteX18" fmla="*/ 1894840 w 2331720"/>
              <a:gd name="connsiteY18" fmla="*/ 589280 h 1447800"/>
              <a:gd name="connsiteX19" fmla="*/ 2037080 w 2331720"/>
              <a:gd name="connsiteY19" fmla="*/ 581660 h 1447800"/>
              <a:gd name="connsiteX20" fmla="*/ 2169160 w 2331720"/>
              <a:gd name="connsiteY20" fmla="*/ 508635 h 1447800"/>
              <a:gd name="connsiteX21" fmla="*/ 2239010 w 2331720"/>
              <a:gd name="connsiteY21" fmla="*/ 396240 h 1447800"/>
              <a:gd name="connsiteX22" fmla="*/ 2251710 w 2331720"/>
              <a:gd name="connsiteY22" fmla="*/ 248285 h 1447800"/>
              <a:gd name="connsiteX23" fmla="*/ 2291080 w 2331720"/>
              <a:gd name="connsiteY23" fmla="*/ 127000 h 1447800"/>
              <a:gd name="connsiteX24" fmla="*/ 2321560 w 2331720"/>
              <a:gd name="connsiteY24" fmla="*/ 20320 h 1447800"/>
              <a:gd name="connsiteX25" fmla="*/ 2331720 w 2331720"/>
              <a:gd name="connsiteY25" fmla="*/ 0 h 1447800"/>
              <a:gd name="connsiteX0" fmla="*/ 0 w 2331720"/>
              <a:gd name="connsiteY0" fmla="*/ 1447800 h 1447800"/>
              <a:gd name="connsiteX1" fmla="*/ 0 w 2331720"/>
              <a:gd name="connsiteY1" fmla="*/ 1447800 h 1447800"/>
              <a:gd name="connsiteX2" fmla="*/ 86360 w 2331720"/>
              <a:gd name="connsiteY2" fmla="*/ 1336040 h 1447800"/>
              <a:gd name="connsiteX3" fmla="*/ 175260 w 2331720"/>
              <a:gd name="connsiteY3" fmla="*/ 1235075 h 1447800"/>
              <a:gd name="connsiteX4" fmla="*/ 279400 w 2331720"/>
              <a:gd name="connsiteY4" fmla="*/ 1143000 h 1447800"/>
              <a:gd name="connsiteX5" fmla="*/ 396240 w 2331720"/>
              <a:gd name="connsiteY5" fmla="*/ 1082040 h 1447800"/>
              <a:gd name="connsiteX6" fmla="*/ 508000 w 2331720"/>
              <a:gd name="connsiteY6" fmla="*/ 1051560 h 1447800"/>
              <a:gd name="connsiteX7" fmla="*/ 708660 w 2331720"/>
              <a:gd name="connsiteY7" fmla="*/ 1054735 h 1447800"/>
              <a:gd name="connsiteX8" fmla="*/ 812800 w 2331720"/>
              <a:gd name="connsiteY8" fmla="*/ 1082040 h 1447800"/>
              <a:gd name="connsiteX9" fmla="*/ 948690 w 2331720"/>
              <a:gd name="connsiteY9" fmla="*/ 1153160 h 1447800"/>
              <a:gd name="connsiteX10" fmla="*/ 1032510 w 2331720"/>
              <a:gd name="connsiteY10" fmla="*/ 1039495 h 1447800"/>
              <a:gd name="connsiteX11" fmla="*/ 1195070 w 2331720"/>
              <a:gd name="connsiteY11" fmla="*/ 901700 h 1447800"/>
              <a:gd name="connsiteX12" fmla="*/ 1330960 w 2331720"/>
              <a:gd name="connsiteY12" fmla="*/ 807720 h 1447800"/>
              <a:gd name="connsiteX13" fmla="*/ 1432560 w 2331720"/>
              <a:gd name="connsiteY13" fmla="*/ 731520 h 1447800"/>
              <a:gd name="connsiteX14" fmla="*/ 1534160 w 2331720"/>
              <a:gd name="connsiteY14" fmla="*/ 675640 h 1447800"/>
              <a:gd name="connsiteX15" fmla="*/ 1640840 w 2331720"/>
              <a:gd name="connsiteY15" fmla="*/ 629920 h 1447800"/>
              <a:gd name="connsiteX16" fmla="*/ 1747520 w 2331720"/>
              <a:gd name="connsiteY16" fmla="*/ 599440 h 1447800"/>
              <a:gd name="connsiteX17" fmla="*/ 1894840 w 2331720"/>
              <a:gd name="connsiteY17" fmla="*/ 589280 h 1447800"/>
              <a:gd name="connsiteX18" fmla="*/ 2037080 w 2331720"/>
              <a:gd name="connsiteY18" fmla="*/ 581660 h 1447800"/>
              <a:gd name="connsiteX19" fmla="*/ 2169160 w 2331720"/>
              <a:gd name="connsiteY19" fmla="*/ 508635 h 1447800"/>
              <a:gd name="connsiteX20" fmla="*/ 2239010 w 2331720"/>
              <a:gd name="connsiteY20" fmla="*/ 396240 h 1447800"/>
              <a:gd name="connsiteX21" fmla="*/ 2251710 w 2331720"/>
              <a:gd name="connsiteY21" fmla="*/ 248285 h 1447800"/>
              <a:gd name="connsiteX22" fmla="*/ 2291080 w 2331720"/>
              <a:gd name="connsiteY22" fmla="*/ 127000 h 1447800"/>
              <a:gd name="connsiteX23" fmla="*/ 2321560 w 2331720"/>
              <a:gd name="connsiteY23" fmla="*/ 20320 h 1447800"/>
              <a:gd name="connsiteX24" fmla="*/ 2331720 w 2331720"/>
              <a:gd name="connsiteY24" fmla="*/ 0 h 1447800"/>
              <a:gd name="connsiteX0" fmla="*/ 0 w 2331720"/>
              <a:gd name="connsiteY0" fmla="*/ 1447800 h 1447800"/>
              <a:gd name="connsiteX1" fmla="*/ 0 w 2331720"/>
              <a:gd name="connsiteY1" fmla="*/ 1447800 h 1447800"/>
              <a:gd name="connsiteX2" fmla="*/ 86360 w 2331720"/>
              <a:gd name="connsiteY2" fmla="*/ 1336040 h 1447800"/>
              <a:gd name="connsiteX3" fmla="*/ 175260 w 2331720"/>
              <a:gd name="connsiteY3" fmla="*/ 1235075 h 1447800"/>
              <a:gd name="connsiteX4" fmla="*/ 279400 w 2331720"/>
              <a:gd name="connsiteY4" fmla="*/ 1143000 h 1447800"/>
              <a:gd name="connsiteX5" fmla="*/ 396240 w 2331720"/>
              <a:gd name="connsiteY5" fmla="*/ 1082040 h 1447800"/>
              <a:gd name="connsiteX6" fmla="*/ 508000 w 2331720"/>
              <a:gd name="connsiteY6" fmla="*/ 1051560 h 1447800"/>
              <a:gd name="connsiteX7" fmla="*/ 708660 w 2331720"/>
              <a:gd name="connsiteY7" fmla="*/ 1054735 h 1447800"/>
              <a:gd name="connsiteX8" fmla="*/ 812800 w 2331720"/>
              <a:gd name="connsiteY8" fmla="*/ 1082040 h 1447800"/>
              <a:gd name="connsiteX9" fmla="*/ 948690 w 2331720"/>
              <a:gd name="connsiteY9" fmla="*/ 1115060 h 1447800"/>
              <a:gd name="connsiteX10" fmla="*/ 1032510 w 2331720"/>
              <a:gd name="connsiteY10" fmla="*/ 1039495 h 1447800"/>
              <a:gd name="connsiteX11" fmla="*/ 1195070 w 2331720"/>
              <a:gd name="connsiteY11" fmla="*/ 901700 h 1447800"/>
              <a:gd name="connsiteX12" fmla="*/ 1330960 w 2331720"/>
              <a:gd name="connsiteY12" fmla="*/ 807720 h 1447800"/>
              <a:gd name="connsiteX13" fmla="*/ 1432560 w 2331720"/>
              <a:gd name="connsiteY13" fmla="*/ 731520 h 1447800"/>
              <a:gd name="connsiteX14" fmla="*/ 1534160 w 2331720"/>
              <a:gd name="connsiteY14" fmla="*/ 675640 h 1447800"/>
              <a:gd name="connsiteX15" fmla="*/ 1640840 w 2331720"/>
              <a:gd name="connsiteY15" fmla="*/ 629920 h 1447800"/>
              <a:gd name="connsiteX16" fmla="*/ 1747520 w 2331720"/>
              <a:gd name="connsiteY16" fmla="*/ 599440 h 1447800"/>
              <a:gd name="connsiteX17" fmla="*/ 1894840 w 2331720"/>
              <a:gd name="connsiteY17" fmla="*/ 589280 h 1447800"/>
              <a:gd name="connsiteX18" fmla="*/ 2037080 w 2331720"/>
              <a:gd name="connsiteY18" fmla="*/ 581660 h 1447800"/>
              <a:gd name="connsiteX19" fmla="*/ 2169160 w 2331720"/>
              <a:gd name="connsiteY19" fmla="*/ 508635 h 1447800"/>
              <a:gd name="connsiteX20" fmla="*/ 2239010 w 2331720"/>
              <a:gd name="connsiteY20" fmla="*/ 396240 h 1447800"/>
              <a:gd name="connsiteX21" fmla="*/ 2251710 w 2331720"/>
              <a:gd name="connsiteY21" fmla="*/ 248285 h 1447800"/>
              <a:gd name="connsiteX22" fmla="*/ 2291080 w 2331720"/>
              <a:gd name="connsiteY22" fmla="*/ 127000 h 1447800"/>
              <a:gd name="connsiteX23" fmla="*/ 2321560 w 2331720"/>
              <a:gd name="connsiteY23" fmla="*/ 20320 h 1447800"/>
              <a:gd name="connsiteX24" fmla="*/ 2331720 w 2331720"/>
              <a:gd name="connsiteY2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31720" h="1447800">
                <a:moveTo>
                  <a:pt x="0" y="1447800"/>
                </a:moveTo>
                <a:lnTo>
                  <a:pt x="0" y="1447800"/>
                </a:lnTo>
                <a:cubicBezTo>
                  <a:pt x="14393" y="1429173"/>
                  <a:pt x="57150" y="1371494"/>
                  <a:pt x="86360" y="1336040"/>
                </a:cubicBezTo>
                <a:cubicBezTo>
                  <a:pt x="115570" y="1300586"/>
                  <a:pt x="143087" y="1267248"/>
                  <a:pt x="175260" y="1235075"/>
                </a:cubicBezTo>
                <a:cubicBezTo>
                  <a:pt x="207433" y="1202902"/>
                  <a:pt x="260773" y="1160780"/>
                  <a:pt x="279400" y="1143000"/>
                </a:cubicBezTo>
                <a:cubicBezTo>
                  <a:pt x="318347" y="1122680"/>
                  <a:pt x="358140" y="1097280"/>
                  <a:pt x="396240" y="1082040"/>
                </a:cubicBezTo>
                <a:cubicBezTo>
                  <a:pt x="434340" y="1066800"/>
                  <a:pt x="446193" y="1055793"/>
                  <a:pt x="508000" y="1051560"/>
                </a:cubicBezTo>
                <a:lnTo>
                  <a:pt x="708660" y="1054735"/>
                </a:lnTo>
                <a:lnTo>
                  <a:pt x="812800" y="1082040"/>
                </a:lnTo>
                <a:cubicBezTo>
                  <a:pt x="836930" y="1089977"/>
                  <a:pt x="912072" y="1122151"/>
                  <a:pt x="948690" y="1115060"/>
                </a:cubicBezTo>
                <a:cubicBezTo>
                  <a:pt x="985308" y="1107969"/>
                  <a:pt x="991447" y="1075055"/>
                  <a:pt x="1032510" y="1039495"/>
                </a:cubicBezTo>
                <a:cubicBezTo>
                  <a:pt x="1073573" y="1003935"/>
                  <a:pt x="1145328" y="940329"/>
                  <a:pt x="1195070" y="901700"/>
                </a:cubicBezTo>
                <a:cubicBezTo>
                  <a:pt x="1244812" y="863071"/>
                  <a:pt x="1299845" y="830157"/>
                  <a:pt x="1330960" y="807720"/>
                </a:cubicBezTo>
                <a:cubicBezTo>
                  <a:pt x="1370542" y="779357"/>
                  <a:pt x="1398693" y="753533"/>
                  <a:pt x="1432560" y="731520"/>
                </a:cubicBezTo>
                <a:cubicBezTo>
                  <a:pt x="1466427" y="709507"/>
                  <a:pt x="1499447" y="692573"/>
                  <a:pt x="1534160" y="675640"/>
                </a:cubicBezTo>
                <a:cubicBezTo>
                  <a:pt x="1568873" y="658707"/>
                  <a:pt x="1605280" y="642620"/>
                  <a:pt x="1640840" y="629920"/>
                </a:cubicBezTo>
                <a:cubicBezTo>
                  <a:pt x="1676400" y="617220"/>
                  <a:pt x="1705187" y="606213"/>
                  <a:pt x="1747520" y="599440"/>
                </a:cubicBezTo>
                <a:cubicBezTo>
                  <a:pt x="1789853" y="592667"/>
                  <a:pt x="1861820" y="592667"/>
                  <a:pt x="1894840" y="589280"/>
                </a:cubicBezTo>
                <a:lnTo>
                  <a:pt x="2037080" y="581660"/>
                </a:lnTo>
                <a:cubicBezTo>
                  <a:pt x="2082800" y="568219"/>
                  <a:pt x="2135505" y="539538"/>
                  <a:pt x="2169160" y="508635"/>
                </a:cubicBezTo>
                <a:cubicBezTo>
                  <a:pt x="2202815" y="477732"/>
                  <a:pt x="2225252" y="439632"/>
                  <a:pt x="2239010" y="396240"/>
                </a:cubicBezTo>
                <a:cubicBezTo>
                  <a:pt x="2252768" y="352848"/>
                  <a:pt x="2243032" y="293158"/>
                  <a:pt x="2251710" y="248285"/>
                </a:cubicBezTo>
                <a:cubicBezTo>
                  <a:pt x="2260388" y="203412"/>
                  <a:pt x="2279438" y="164994"/>
                  <a:pt x="2291080" y="127000"/>
                </a:cubicBezTo>
                <a:cubicBezTo>
                  <a:pt x="2302722" y="89006"/>
                  <a:pt x="2314787" y="41487"/>
                  <a:pt x="2321560" y="20320"/>
                </a:cubicBezTo>
                <a:cubicBezTo>
                  <a:pt x="2328333" y="-847"/>
                  <a:pt x="2331720" y="12725"/>
                  <a:pt x="2331720" y="0"/>
                </a:cubicBezTo>
              </a:path>
            </a:pathLst>
          </a:custGeom>
          <a:noFill/>
          <a:ln w="57150">
            <a:solidFill>
              <a:srgbClr val="FFFF00">
                <a:alpha val="20000"/>
              </a:srgb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121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448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sulci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D4231BB9-27B1-4EA9-BE6E-13EF686B31E0}"/>
              </a:ext>
            </a:extLst>
          </p:cNvPr>
          <p:cNvGrpSpPr/>
          <p:nvPr/>
        </p:nvGrpSpPr>
        <p:grpSpPr>
          <a:xfrm>
            <a:off x="2029499" y="1598571"/>
            <a:ext cx="7724500" cy="4203684"/>
            <a:chOff x="2458576" y="1551381"/>
            <a:chExt cx="7724500" cy="4203684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E83C4D6E-C912-4FAA-879D-2D3A7DC8FF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b="7963"/>
            <a:stretch/>
          </p:blipFill>
          <p:spPr bwMode="auto">
            <a:xfrm>
              <a:off x="2458576" y="1551381"/>
              <a:ext cx="7724500" cy="42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13E197EC-D2D8-4CF7-AF10-5A81311A72F5}"/>
                </a:ext>
              </a:extLst>
            </p:cNvPr>
            <p:cNvSpPr txBox="1"/>
            <p:nvPr/>
          </p:nvSpPr>
          <p:spPr>
            <a:xfrm>
              <a:off x="2577723" y="3976529"/>
              <a:ext cx="718108" cy="423193"/>
            </a:xfrm>
            <a:prstGeom prst="rect">
              <a:avLst/>
            </a:prstGeom>
            <a:noFill/>
            <a:ln w="19050" cap="rnd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i="1" dirty="0"/>
                <a:t>(Sylvian)</a:t>
              </a:r>
              <a:endParaRPr lang="it-IT" sz="1600" i="1" dirty="0"/>
            </a:p>
            <a:p>
              <a:endParaRPr lang="it-IT" sz="1050" dirty="0"/>
            </a:p>
          </p:txBody>
        </p:sp>
      </p:grp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54E7CBB2-A07F-4942-9589-94F92A7C4EA1}"/>
              </a:ext>
            </a:extLst>
          </p:cNvPr>
          <p:cNvSpPr/>
          <p:nvPr/>
        </p:nvSpPr>
        <p:spPr>
          <a:xfrm>
            <a:off x="5360254" y="2302287"/>
            <a:ext cx="740293" cy="1542225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63500 w 1555750"/>
              <a:gd name="connsiteY28" fmla="*/ 2368550 h 2533650"/>
              <a:gd name="connsiteX29" fmla="*/ 69850 w 1555750"/>
              <a:gd name="connsiteY29" fmla="*/ 2476500 h 2533650"/>
              <a:gd name="connsiteX30" fmla="*/ 88900 w 1555750"/>
              <a:gd name="connsiteY30" fmla="*/ 2514600 h 2533650"/>
              <a:gd name="connsiteX31" fmla="*/ 107950 w 1555750"/>
              <a:gd name="connsiteY31" fmla="*/ 2533650 h 2533650"/>
              <a:gd name="connsiteX32" fmla="*/ 107950 w 1555750"/>
              <a:gd name="connsiteY3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3500 w 1555750"/>
              <a:gd name="connsiteY27" fmla="*/ 2368550 h 2533650"/>
              <a:gd name="connsiteX28" fmla="*/ 69850 w 1555750"/>
              <a:gd name="connsiteY28" fmla="*/ 2476500 h 2533650"/>
              <a:gd name="connsiteX29" fmla="*/ 88900 w 1555750"/>
              <a:gd name="connsiteY29" fmla="*/ 2514600 h 2533650"/>
              <a:gd name="connsiteX30" fmla="*/ 107950 w 1555750"/>
              <a:gd name="connsiteY30" fmla="*/ 2533650 h 2533650"/>
              <a:gd name="connsiteX31" fmla="*/ 107950 w 1555750"/>
              <a:gd name="connsiteY3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9850 w 1555750"/>
              <a:gd name="connsiteY27" fmla="*/ 2476500 h 2533650"/>
              <a:gd name="connsiteX28" fmla="*/ 88900 w 1555750"/>
              <a:gd name="connsiteY28" fmla="*/ 2514600 h 2533650"/>
              <a:gd name="connsiteX29" fmla="*/ 107950 w 1555750"/>
              <a:gd name="connsiteY29" fmla="*/ 2533650 h 2533650"/>
              <a:gd name="connsiteX30" fmla="*/ 107950 w 1555750"/>
              <a:gd name="connsiteY30" fmla="*/ 2533650 h 2533650"/>
              <a:gd name="connsiteX0" fmla="*/ 1555750 w 1555750"/>
              <a:gd name="connsiteY0" fmla="*/ 0 h 2545767"/>
              <a:gd name="connsiteX1" fmla="*/ 1555750 w 1555750"/>
              <a:gd name="connsiteY1" fmla="*/ 0 h 2545767"/>
              <a:gd name="connsiteX2" fmla="*/ 1466850 w 1555750"/>
              <a:gd name="connsiteY2" fmla="*/ 38100 h 2545767"/>
              <a:gd name="connsiteX3" fmla="*/ 1397000 w 1555750"/>
              <a:gd name="connsiteY3" fmla="*/ 82550 h 2545767"/>
              <a:gd name="connsiteX4" fmla="*/ 1333500 w 1555750"/>
              <a:gd name="connsiteY4" fmla="*/ 152400 h 2545767"/>
              <a:gd name="connsiteX5" fmla="*/ 1229784 w 1555750"/>
              <a:gd name="connsiteY5" fmla="*/ 190500 h 2545767"/>
              <a:gd name="connsiteX6" fmla="*/ 1172634 w 1555750"/>
              <a:gd name="connsiteY6" fmla="*/ 245533 h 2545767"/>
              <a:gd name="connsiteX7" fmla="*/ 1164167 w 1555750"/>
              <a:gd name="connsiteY7" fmla="*/ 381000 h 2545767"/>
              <a:gd name="connsiteX8" fmla="*/ 1092200 w 1555750"/>
              <a:gd name="connsiteY8" fmla="*/ 469900 h 2545767"/>
              <a:gd name="connsiteX9" fmla="*/ 977900 w 1555750"/>
              <a:gd name="connsiteY9" fmla="*/ 527050 h 2545767"/>
              <a:gd name="connsiteX10" fmla="*/ 863600 w 1555750"/>
              <a:gd name="connsiteY10" fmla="*/ 584200 h 2545767"/>
              <a:gd name="connsiteX11" fmla="*/ 787400 w 1555750"/>
              <a:gd name="connsiteY11" fmla="*/ 622300 h 2545767"/>
              <a:gd name="connsiteX12" fmla="*/ 692150 w 1555750"/>
              <a:gd name="connsiteY12" fmla="*/ 679450 h 2545767"/>
              <a:gd name="connsiteX13" fmla="*/ 622300 w 1555750"/>
              <a:gd name="connsiteY13" fmla="*/ 736600 h 2545767"/>
              <a:gd name="connsiteX14" fmla="*/ 533400 w 1555750"/>
              <a:gd name="connsiteY14" fmla="*/ 863600 h 2545767"/>
              <a:gd name="connsiteX15" fmla="*/ 533400 w 1555750"/>
              <a:gd name="connsiteY15" fmla="*/ 1060450 h 2545767"/>
              <a:gd name="connsiteX16" fmla="*/ 609600 w 1555750"/>
              <a:gd name="connsiteY16" fmla="*/ 1136650 h 2545767"/>
              <a:gd name="connsiteX17" fmla="*/ 609600 w 1555750"/>
              <a:gd name="connsiteY17" fmla="*/ 1136650 h 2545767"/>
              <a:gd name="connsiteX18" fmla="*/ 495300 w 1555750"/>
              <a:gd name="connsiteY18" fmla="*/ 1172633 h 2545767"/>
              <a:gd name="connsiteX19" fmla="*/ 315383 w 1555750"/>
              <a:gd name="connsiteY19" fmla="*/ 1225550 h 2545767"/>
              <a:gd name="connsiteX20" fmla="*/ 228600 w 1555750"/>
              <a:gd name="connsiteY20" fmla="*/ 1282700 h 2545767"/>
              <a:gd name="connsiteX21" fmla="*/ 146050 w 1555750"/>
              <a:gd name="connsiteY21" fmla="*/ 1361017 h 2545767"/>
              <a:gd name="connsiteX22" fmla="*/ 71966 w 1555750"/>
              <a:gd name="connsiteY22" fmla="*/ 1511300 h 2545767"/>
              <a:gd name="connsiteX23" fmla="*/ 31750 w 1555750"/>
              <a:gd name="connsiteY23" fmla="*/ 1638300 h 2545767"/>
              <a:gd name="connsiteX24" fmla="*/ 0 w 1555750"/>
              <a:gd name="connsiteY24" fmla="*/ 1803400 h 2545767"/>
              <a:gd name="connsiteX25" fmla="*/ 0 w 1555750"/>
              <a:gd name="connsiteY25" fmla="*/ 2006600 h 2545767"/>
              <a:gd name="connsiteX26" fmla="*/ 44450 w 1555750"/>
              <a:gd name="connsiteY26" fmla="*/ 2133600 h 2545767"/>
              <a:gd name="connsiteX27" fmla="*/ 88900 w 1555750"/>
              <a:gd name="connsiteY27" fmla="*/ 2514600 h 2545767"/>
              <a:gd name="connsiteX28" fmla="*/ 107950 w 1555750"/>
              <a:gd name="connsiteY28" fmla="*/ 2533650 h 2545767"/>
              <a:gd name="connsiteX29" fmla="*/ 107950 w 1555750"/>
              <a:gd name="connsiteY29" fmla="*/ 2533650 h 2545767"/>
              <a:gd name="connsiteX0" fmla="*/ 1555750 w 1555750"/>
              <a:gd name="connsiteY0" fmla="*/ 0 h 2545765"/>
              <a:gd name="connsiteX1" fmla="*/ 1555750 w 1555750"/>
              <a:gd name="connsiteY1" fmla="*/ 0 h 2545765"/>
              <a:gd name="connsiteX2" fmla="*/ 1466850 w 1555750"/>
              <a:gd name="connsiteY2" fmla="*/ 38100 h 2545765"/>
              <a:gd name="connsiteX3" fmla="*/ 1397000 w 1555750"/>
              <a:gd name="connsiteY3" fmla="*/ 82550 h 2545765"/>
              <a:gd name="connsiteX4" fmla="*/ 1333500 w 1555750"/>
              <a:gd name="connsiteY4" fmla="*/ 152400 h 2545765"/>
              <a:gd name="connsiteX5" fmla="*/ 1229784 w 1555750"/>
              <a:gd name="connsiteY5" fmla="*/ 190500 h 2545765"/>
              <a:gd name="connsiteX6" fmla="*/ 1172634 w 1555750"/>
              <a:gd name="connsiteY6" fmla="*/ 245533 h 2545765"/>
              <a:gd name="connsiteX7" fmla="*/ 1164167 w 1555750"/>
              <a:gd name="connsiteY7" fmla="*/ 381000 h 2545765"/>
              <a:gd name="connsiteX8" fmla="*/ 1092200 w 1555750"/>
              <a:gd name="connsiteY8" fmla="*/ 469900 h 2545765"/>
              <a:gd name="connsiteX9" fmla="*/ 977900 w 1555750"/>
              <a:gd name="connsiteY9" fmla="*/ 527050 h 2545765"/>
              <a:gd name="connsiteX10" fmla="*/ 863600 w 1555750"/>
              <a:gd name="connsiteY10" fmla="*/ 584200 h 2545765"/>
              <a:gd name="connsiteX11" fmla="*/ 787400 w 1555750"/>
              <a:gd name="connsiteY11" fmla="*/ 622300 h 2545765"/>
              <a:gd name="connsiteX12" fmla="*/ 692150 w 1555750"/>
              <a:gd name="connsiteY12" fmla="*/ 679450 h 2545765"/>
              <a:gd name="connsiteX13" fmla="*/ 622300 w 1555750"/>
              <a:gd name="connsiteY13" fmla="*/ 736600 h 2545765"/>
              <a:gd name="connsiteX14" fmla="*/ 533400 w 1555750"/>
              <a:gd name="connsiteY14" fmla="*/ 863600 h 2545765"/>
              <a:gd name="connsiteX15" fmla="*/ 533400 w 1555750"/>
              <a:gd name="connsiteY15" fmla="*/ 1060450 h 2545765"/>
              <a:gd name="connsiteX16" fmla="*/ 609600 w 1555750"/>
              <a:gd name="connsiteY16" fmla="*/ 1136650 h 2545765"/>
              <a:gd name="connsiteX17" fmla="*/ 609600 w 1555750"/>
              <a:gd name="connsiteY17" fmla="*/ 1136650 h 2545765"/>
              <a:gd name="connsiteX18" fmla="*/ 495300 w 1555750"/>
              <a:gd name="connsiteY18" fmla="*/ 1172633 h 2545765"/>
              <a:gd name="connsiteX19" fmla="*/ 315383 w 1555750"/>
              <a:gd name="connsiteY19" fmla="*/ 1225550 h 2545765"/>
              <a:gd name="connsiteX20" fmla="*/ 228600 w 1555750"/>
              <a:gd name="connsiteY20" fmla="*/ 1282700 h 2545765"/>
              <a:gd name="connsiteX21" fmla="*/ 146050 w 1555750"/>
              <a:gd name="connsiteY21" fmla="*/ 1361017 h 2545765"/>
              <a:gd name="connsiteX22" fmla="*/ 71966 w 1555750"/>
              <a:gd name="connsiteY22" fmla="*/ 1511300 h 2545765"/>
              <a:gd name="connsiteX23" fmla="*/ 31750 w 1555750"/>
              <a:gd name="connsiteY23" fmla="*/ 1638300 h 2545765"/>
              <a:gd name="connsiteX24" fmla="*/ 0 w 1555750"/>
              <a:gd name="connsiteY24" fmla="*/ 1803400 h 2545765"/>
              <a:gd name="connsiteX25" fmla="*/ 0 w 1555750"/>
              <a:gd name="connsiteY25" fmla="*/ 2006600 h 2545765"/>
              <a:gd name="connsiteX26" fmla="*/ 44450 w 1555750"/>
              <a:gd name="connsiteY26" fmla="*/ 2133600 h 2545765"/>
              <a:gd name="connsiteX27" fmla="*/ 88900 w 1555750"/>
              <a:gd name="connsiteY27" fmla="*/ 2514600 h 2545765"/>
              <a:gd name="connsiteX28" fmla="*/ 107950 w 1555750"/>
              <a:gd name="connsiteY28" fmla="*/ 2533650 h 2545765"/>
              <a:gd name="connsiteX0" fmla="*/ 1555750 w 1555750"/>
              <a:gd name="connsiteY0" fmla="*/ 0 h 2514601"/>
              <a:gd name="connsiteX1" fmla="*/ 1555750 w 1555750"/>
              <a:gd name="connsiteY1" fmla="*/ 0 h 2514601"/>
              <a:gd name="connsiteX2" fmla="*/ 1466850 w 1555750"/>
              <a:gd name="connsiteY2" fmla="*/ 38100 h 2514601"/>
              <a:gd name="connsiteX3" fmla="*/ 1397000 w 1555750"/>
              <a:gd name="connsiteY3" fmla="*/ 82550 h 2514601"/>
              <a:gd name="connsiteX4" fmla="*/ 1333500 w 1555750"/>
              <a:gd name="connsiteY4" fmla="*/ 152400 h 2514601"/>
              <a:gd name="connsiteX5" fmla="*/ 1229784 w 1555750"/>
              <a:gd name="connsiteY5" fmla="*/ 190500 h 2514601"/>
              <a:gd name="connsiteX6" fmla="*/ 1172634 w 1555750"/>
              <a:gd name="connsiteY6" fmla="*/ 245533 h 2514601"/>
              <a:gd name="connsiteX7" fmla="*/ 1164167 w 1555750"/>
              <a:gd name="connsiteY7" fmla="*/ 381000 h 2514601"/>
              <a:gd name="connsiteX8" fmla="*/ 1092200 w 1555750"/>
              <a:gd name="connsiteY8" fmla="*/ 469900 h 2514601"/>
              <a:gd name="connsiteX9" fmla="*/ 977900 w 1555750"/>
              <a:gd name="connsiteY9" fmla="*/ 527050 h 2514601"/>
              <a:gd name="connsiteX10" fmla="*/ 863600 w 1555750"/>
              <a:gd name="connsiteY10" fmla="*/ 584200 h 2514601"/>
              <a:gd name="connsiteX11" fmla="*/ 787400 w 1555750"/>
              <a:gd name="connsiteY11" fmla="*/ 622300 h 2514601"/>
              <a:gd name="connsiteX12" fmla="*/ 692150 w 1555750"/>
              <a:gd name="connsiteY12" fmla="*/ 679450 h 2514601"/>
              <a:gd name="connsiteX13" fmla="*/ 622300 w 1555750"/>
              <a:gd name="connsiteY13" fmla="*/ 736600 h 2514601"/>
              <a:gd name="connsiteX14" fmla="*/ 533400 w 1555750"/>
              <a:gd name="connsiteY14" fmla="*/ 863600 h 2514601"/>
              <a:gd name="connsiteX15" fmla="*/ 533400 w 1555750"/>
              <a:gd name="connsiteY15" fmla="*/ 1060450 h 2514601"/>
              <a:gd name="connsiteX16" fmla="*/ 609600 w 1555750"/>
              <a:gd name="connsiteY16" fmla="*/ 1136650 h 2514601"/>
              <a:gd name="connsiteX17" fmla="*/ 609600 w 1555750"/>
              <a:gd name="connsiteY17" fmla="*/ 1136650 h 2514601"/>
              <a:gd name="connsiteX18" fmla="*/ 495300 w 1555750"/>
              <a:gd name="connsiteY18" fmla="*/ 1172633 h 2514601"/>
              <a:gd name="connsiteX19" fmla="*/ 315383 w 1555750"/>
              <a:gd name="connsiteY19" fmla="*/ 1225550 h 2514601"/>
              <a:gd name="connsiteX20" fmla="*/ 228600 w 1555750"/>
              <a:gd name="connsiteY20" fmla="*/ 1282700 h 2514601"/>
              <a:gd name="connsiteX21" fmla="*/ 146050 w 1555750"/>
              <a:gd name="connsiteY21" fmla="*/ 1361017 h 2514601"/>
              <a:gd name="connsiteX22" fmla="*/ 71966 w 1555750"/>
              <a:gd name="connsiteY22" fmla="*/ 1511300 h 2514601"/>
              <a:gd name="connsiteX23" fmla="*/ 31750 w 1555750"/>
              <a:gd name="connsiteY23" fmla="*/ 1638300 h 2514601"/>
              <a:gd name="connsiteX24" fmla="*/ 0 w 1555750"/>
              <a:gd name="connsiteY24" fmla="*/ 1803400 h 2514601"/>
              <a:gd name="connsiteX25" fmla="*/ 0 w 1555750"/>
              <a:gd name="connsiteY25" fmla="*/ 2006600 h 2514601"/>
              <a:gd name="connsiteX26" fmla="*/ 44450 w 1555750"/>
              <a:gd name="connsiteY26" fmla="*/ 2133600 h 2514601"/>
              <a:gd name="connsiteX27" fmla="*/ 88900 w 1555750"/>
              <a:gd name="connsiteY27" fmla="*/ 2514600 h 2514601"/>
              <a:gd name="connsiteX0" fmla="*/ 1555750 w 1555750"/>
              <a:gd name="connsiteY0" fmla="*/ 0 h 2133599"/>
              <a:gd name="connsiteX1" fmla="*/ 1555750 w 1555750"/>
              <a:gd name="connsiteY1" fmla="*/ 0 h 2133599"/>
              <a:gd name="connsiteX2" fmla="*/ 1466850 w 1555750"/>
              <a:gd name="connsiteY2" fmla="*/ 38100 h 2133599"/>
              <a:gd name="connsiteX3" fmla="*/ 1397000 w 1555750"/>
              <a:gd name="connsiteY3" fmla="*/ 82550 h 2133599"/>
              <a:gd name="connsiteX4" fmla="*/ 1333500 w 1555750"/>
              <a:gd name="connsiteY4" fmla="*/ 152400 h 2133599"/>
              <a:gd name="connsiteX5" fmla="*/ 1229784 w 1555750"/>
              <a:gd name="connsiteY5" fmla="*/ 190500 h 2133599"/>
              <a:gd name="connsiteX6" fmla="*/ 1172634 w 1555750"/>
              <a:gd name="connsiteY6" fmla="*/ 245533 h 2133599"/>
              <a:gd name="connsiteX7" fmla="*/ 1164167 w 1555750"/>
              <a:gd name="connsiteY7" fmla="*/ 381000 h 2133599"/>
              <a:gd name="connsiteX8" fmla="*/ 1092200 w 1555750"/>
              <a:gd name="connsiteY8" fmla="*/ 469900 h 2133599"/>
              <a:gd name="connsiteX9" fmla="*/ 977900 w 1555750"/>
              <a:gd name="connsiteY9" fmla="*/ 527050 h 2133599"/>
              <a:gd name="connsiteX10" fmla="*/ 863600 w 1555750"/>
              <a:gd name="connsiteY10" fmla="*/ 584200 h 2133599"/>
              <a:gd name="connsiteX11" fmla="*/ 787400 w 1555750"/>
              <a:gd name="connsiteY11" fmla="*/ 622300 h 2133599"/>
              <a:gd name="connsiteX12" fmla="*/ 692150 w 1555750"/>
              <a:gd name="connsiteY12" fmla="*/ 679450 h 2133599"/>
              <a:gd name="connsiteX13" fmla="*/ 622300 w 1555750"/>
              <a:gd name="connsiteY13" fmla="*/ 736600 h 2133599"/>
              <a:gd name="connsiteX14" fmla="*/ 533400 w 1555750"/>
              <a:gd name="connsiteY14" fmla="*/ 863600 h 2133599"/>
              <a:gd name="connsiteX15" fmla="*/ 533400 w 1555750"/>
              <a:gd name="connsiteY15" fmla="*/ 1060450 h 2133599"/>
              <a:gd name="connsiteX16" fmla="*/ 609600 w 1555750"/>
              <a:gd name="connsiteY16" fmla="*/ 1136650 h 2133599"/>
              <a:gd name="connsiteX17" fmla="*/ 609600 w 1555750"/>
              <a:gd name="connsiteY17" fmla="*/ 1136650 h 2133599"/>
              <a:gd name="connsiteX18" fmla="*/ 495300 w 1555750"/>
              <a:gd name="connsiteY18" fmla="*/ 1172633 h 2133599"/>
              <a:gd name="connsiteX19" fmla="*/ 315383 w 1555750"/>
              <a:gd name="connsiteY19" fmla="*/ 1225550 h 2133599"/>
              <a:gd name="connsiteX20" fmla="*/ 228600 w 1555750"/>
              <a:gd name="connsiteY20" fmla="*/ 1282700 h 2133599"/>
              <a:gd name="connsiteX21" fmla="*/ 146050 w 1555750"/>
              <a:gd name="connsiteY21" fmla="*/ 1361017 h 2133599"/>
              <a:gd name="connsiteX22" fmla="*/ 71966 w 1555750"/>
              <a:gd name="connsiteY22" fmla="*/ 1511300 h 2133599"/>
              <a:gd name="connsiteX23" fmla="*/ 31750 w 1555750"/>
              <a:gd name="connsiteY23" fmla="*/ 1638300 h 2133599"/>
              <a:gd name="connsiteX24" fmla="*/ 0 w 1555750"/>
              <a:gd name="connsiteY24" fmla="*/ 1803400 h 2133599"/>
              <a:gd name="connsiteX25" fmla="*/ 0 w 1555750"/>
              <a:gd name="connsiteY25" fmla="*/ 2006600 h 2133599"/>
              <a:gd name="connsiteX26" fmla="*/ 44450 w 1555750"/>
              <a:gd name="connsiteY26" fmla="*/ 2133600 h 2133599"/>
              <a:gd name="connsiteX0" fmla="*/ 1562187 w 1562187"/>
              <a:gd name="connsiteY0" fmla="*/ 0 h 2297628"/>
              <a:gd name="connsiteX1" fmla="*/ 1562187 w 1562187"/>
              <a:gd name="connsiteY1" fmla="*/ 0 h 2297628"/>
              <a:gd name="connsiteX2" fmla="*/ 1473287 w 1562187"/>
              <a:gd name="connsiteY2" fmla="*/ 38100 h 2297628"/>
              <a:gd name="connsiteX3" fmla="*/ 1403437 w 1562187"/>
              <a:gd name="connsiteY3" fmla="*/ 82550 h 2297628"/>
              <a:gd name="connsiteX4" fmla="*/ 1339937 w 1562187"/>
              <a:gd name="connsiteY4" fmla="*/ 152400 h 2297628"/>
              <a:gd name="connsiteX5" fmla="*/ 1236221 w 1562187"/>
              <a:gd name="connsiteY5" fmla="*/ 190500 h 2297628"/>
              <a:gd name="connsiteX6" fmla="*/ 1179071 w 1562187"/>
              <a:gd name="connsiteY6" fmla="*/ 245533 h 2297628"/>
              <a:gd name="connsiteX7" fmla="*/ 1170604 w 1562187"/>
              <a:gd name="connsiteY7" fmla="*/ 381000 h 2297628"/>
              <a:gd name="connsiteX8" fmla="*/ 1098637 w 1562187"/>
              <a:gd name="connsiteY8" fmla="*/ 469900 h 2297628"/>
              <a:gd name="connsiteX9" fmla="*/ 984337 w 1562187"/>
              <a:gd name="connsiteY9" fmla="*/ 527050 h 2297628"/>
              <a:gd name="connsiteX10" fmla="*/ 870037 w 1562187"/>
              <a:gd name="connsiteY10" fmla="*/ 584200 h 2297628"/>
              <a:gd name="connsiteX11" fmla="*/ 793837 w 1562187"/>
              <a:gd name="connsiteY11" fmla="*/ 622300 h 2297628"/>
              <a:gd name="connsiteX12" fmla="*/ 698587 w 1562187"/>
              <a:gd name="connsiteY12" fmla="*/ 679450 h 2297628"/>
              <a:gd name="connsiteX13" fmla="*/ 628737 w 1562187"/>
              <a:gd name="connsiteY13" fmla="*/ 736600 h 2297628"/>
              <a:gd name="connsiteX14" fmla="*/ 539837 w 1562187"/>
              <a:gd name="connsiteY14" fmla="*/ 863600 h 2297628"/>
              <a:gd name="connsiteX15" fmla="*/ 539837 w 1562187"/>
              <a:gd name="connsiteY15" fmla="*/ 1060450 h 2297628"/>
              <a:gd name="connsiteX16" fmla="*/ 616037 w 1562187"/>
              <a:gd name="connsiteY16" fmla="*/ 1136650 h 2297628"/>
              <a:gd name="connsiteX17" fmla="*/ 616037 w 1562187"/>
              <a:gd name="connsiteY17" fmla="*/ 1136650 h 2297628"/>
              <a:gd name="connsiteX18" fmla="*/ 501737 w 1562187"/>
              <a:gd name="connsiteY18" fmla="*/ 1172633 h 2297628"/>
              <a:gd name="connsiteX19" fmla="*/ 321820 w 1562187"/>
              <a:gd name="connsiteY19" fmla="*/ 1225550 h 2297628"/>
              <a:gd name="connsiteX20" fmla="*/ 235037 w 1562187"/>
              <a:gd name="connsiteY20" fmla="*/ 1282700 h 2297628"/>
              <a:gd name="connsiteX21" fmla="*/ 152487 w 1562187"/>
              <a:gd name="connsiteY21" fmla="*/ 1361017 h 2297628"/>
              <a:gd name="connsiteX22" fmla="*/ 78403 w 1562187"/>
              <a:gd name="connsiteY22" fmla="*/ 1511300 h 2297628"/>
              <a:gd name="connsiteX23" fmla="*/ 38187 w 1562187"/>
              <a:gd name="connsiteY23" fmla="*/ 1638300 h 2297628"/>
              <a:gd name="connsiteX24" fmla="*/ 6437 w 1562187"/>
              <a:gd name="connsiteY24" fmla="*/ 1803400 h 2297628"/>
              <a:gd name="connsiteX25" fmla="*/ 6437 w 1562187"/>
              <a:gd name="connsiteY25" fmla="*/ 2006600 h 2297628"/>
              <a:gd name="connsiteX26" fmla="*/ 6627 w 1562187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616662 w 1562812"/>
              <a:gd name="connsiteY17" fmla="*/ 1136650 h 2297628"/>
              <a:gd name="connsiteX18" fmla="*/ 502362 w 1562812"/>
              <a:gd name="connsiteY18" fmla="*/ 1172633 h 2297628"/>
              <a:gd name="connsiteX19" fmla="*/ 322445 w 1562812"/>
              <a:gd name="connsiteY19" fmla="*/ 1225550 h 2297628"/>
              <a:gd name="connsiteX20" fmla="*/ 235662 w 1562812"/>
              <a:gd name="connsiteY20" fmla="*/ 1282700 h 2297628"/>
              <a:gd name="connsiteX21" fmla="*/ 153112 w 1562812"/>
              <a:gd name="connsiteY21" fmla="*/ 1361017 h 2297628"/>
              <a:gd name="connsiteX22" fmla="*/ 79028 w 1562812"/>
              <a:gd name="connsiteY22" fmla="*/ 1511300 h 2297628"/>
              <a:gd name="connsiteX23" fmla="*/ 38812 w 1562812"/>
              <a:gd name="connsiteY23" fmla="*/ 1638300 h 2297628"/>
              <a:gd name="connsiteX24" fmla="*/ 22684 w 1562812"/>
              <a:gd name="connsiteY24" fmla="*/ 1803400 h 2297628"/>
              <a:gd name="connsiteX25" fmla="*/ 7062 w 1562812"/>
              <a:gd name="connsiteY25" fmla="*/ 2006600 h 2297628"/>
              <a:gd name="connsiteX26" fmla="*/ 7252 w 1562812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502362 w 1562812"/>
              <a:gd name="connsiteY17" fmla="*/ 1172633 h 2297628"/>
              <a:gd name="connsiteX18" fmla="*/ 322445 w 1562812"/>
              <a:gd name="connsiteY18" fmla="*/ 1225550 h 2297628"/>
              <a:gd name="connsiteX19" fmla="*/ 235662 w 1562812"/>
              <a:gd name="connsiteY19" fmla="*/ 1282700 h 2297628"/>
              <a:gd name="connsiteX20" fmla="*/ 153112 w 1562812"/>
              <a:gd name="connsiteY20" fmla="*/ 1361017 h 2297628"/>
              <a:gd name="connsiteX21" fmla="*/ 79028 w 1562812"/>
              <a:gd name="connsiteY21" fmla="*/ 1511300 h 2297628"/>
              <a:gd name="connsiteX22" fmla="*/ 38812 w 1562812"/>
              <a:gd name="connsiteY22" fmla="*/ 1638300 h 2297628"/>
              <a:gd name="connsiteX23" fmla="*/ 22684 w 1562812"/>
              <a:gd name="connsiteY23" fmla="*/ 1803400 h 2297628"/>
              <a:gd name="connsiteX24" fmla="*/ 7062 w 1562812"/>
              <a:gd name="connsiteY24" fmla="*/ 2006600 h 2297628"/>
              <a:gd name="connsiteX25" fmla="*/ 7252 w 1562812"/>
              <a:gd name="connsiteY25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498804 w 1562812"/>
              <a:gd name="connsiteY15" fmla="*/ 1060451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60451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2920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08533 w 1562812"/>
              <a:gd name="connsiteY13" fmla="*/ 82252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08533 w 1562812"/>
              <a:gd name="connsiteY12" fmla="*/ 822520 h 2297628"/>
              <a:gd name="connsiteX13" fmla="*/ 498804 w 1562812"/>
              <a:gd name="connsiteY13" fmla="*/ 1000567 h 2297628"/>
              <a:gd name="connsiteX14" fmla="*/ 473721 w 1562812"/>
              <a:gd name="connsiteY14" fmla="*/ 1172633 h 2297628"/>
              <a:gd name="connsiteX15" fmla="*/ 322445 w 1562812"/>
              <a:gd name="connsiteY15" fmla="*/ 1225550 h 2297628"/>
              <a:gd name="connsiteX16" fmla="*/ 235662 w 1562812"/>
              <a:gd name="connsiteY16" fmla="*/ 1282700 h 2297628"/>
              <a:gd name="connsiteX17" fmla="*/ 153112 w 1562812"/>
              <a:gd name="connsiteY17" fmla="*/ 1361017 h 2297628"/>
              <a:gd name="connsiteX18" fmla="*/ 79028 w 1562812"/>
              <a:gd name="connsiteY18" fmla="*/ 1511300 h 2297628"/>
              <a:gd name="connsiteX19" fmla="*/ 38812 w 1562812"/>
              <a:gd name="connsiteY19" fmla="*/ 1638300 h 2297628"/>
              <a:gd name="connsiteX20" fmla="*/ 22684 w 1562812"/>
              <a:gd name="connsiteY20" fmla="*/ 1803400 h 2297628"/>
              <a:gd name="connsiteX21" fmla="*/ 7062 w 1562812"/>
              <a:gd name="connsiteY21" fmla="*/ 2006600 h 2297628"/>
              <a:gd name="connsiteX22" fmla="*/ 7252 w 1562812"/>
              <a:gd name="connsiteY22" fmla="*/ 2297628 h 2297628"/>
              <a:gd name="connsiteX0" fmla="*/ 1562812 w 1562812"/>
              <a:gd name="connsiteY0" fmla="*/ 231720 h 2529348"/>
              <a:gd name="connsiteX1" fmla="*/ 1117595 w 1562812"/>
              <a:gd name="connsiteY1" fmla="*/ 0 h 2529348"/>
              <a:gd name="connsiteX2" fmla="*/ 1473912 w 1562812"/>
              <a:gd name="connsiteY2" fmla="*/ 269820 h 2529348"/>
              <a:gd name="connsiteX3" fmla="*/ 1404062 w 1562812"/>
              <a:gd name="connsiteY3" fmla="*/ 314270 h 2529348"/>
              <a:gd name="connsiteX4" fmla="*/ 1340562 w 1562812"/>
              <a:gd name="connsiteY4" fmla="*/ 384120 h 2529348"/>
              <a:gd name="connsiteX5" fmla="*/ 1236846 w 1562812"/>
              <a:gd name="connsiteY5" fmla="*/ 422220 h 2529348"/>
              <a:gd name="connsiteX6" fmla="*/ 1179696 w 1562812"/>
              <a:gd name="connsiteY6" fmla="*/ 477253 h 2529348"/>
              <a:gd name="connsiteX7" fmla="*/ 1171229 w 1562812"/>
              <a:gd name="connsiteY7" fmla="*/ 612720 h 2529348"/>
              <a:gd name="connsiteX8" fmla="*/ 1099262 w 1562812"/>
              <a:gd name="connsiteY8" fmla="*/ 701620 h 2529348"/>
              <a:gd name="connsiteX9" fmla="*/ 984962 w 1562812"/>
              <a:gd name="connsiteY9" fmla="*/ 758770 h 2529348"/>
              <a:gd name="connsiteX10" fmla="*/ 870662 w 1562812"/>
              <a:gd name="connsiteY10" fmla="*/ 815920 h 2529348"/>
              <a:gd name="connsiteX11" fmla="*/ 794462 w 1562812"/>
              <a:gd name="connsiteY11" fmla="*/ 854020 h 2529348"/>
              <a:gd name="connsiteX12" fmla="*/ 608533 w 1562812"/>
              <a:gd name="connsiteY12" fmla="*/ 1054240 h 2529348"/>
              <a:gd name="connsiteX13" fmla="*/ 498804 w 1562812"/>
              <a:gd name="connsiteY13" fmla="*/ 1232287 h 2529348"/>
              <a:gd name="connsiteX14" fmla="*/ 473721 w 1562812"/>
              <a:gd name="connsiteY14" fmla="*/ 1404353 h 2529348"/>
              <a:gd name="connsiteX15" fmla="*/ 322445 w 1562812"/>
              <a:gd name="connsiteY15" fmla="*/ 1457270 h 2529348"/>
              <a:gd name="connsiteX16" fmla="*/ 235662 w 1562812"/>
              <a:gd name="connsiteY16" fmla="*/ 1514420 h 2529348"/>
              <a:gd name="connsiteX17" fmla="*/ 153112 w 1562812"/>
              <a:gd name="connsiteY17" fmla="*/ 1592737 h 2529348"/>
              <a:gd name="connsiteX18" fmla="*/ 79028 w 1562812"/>
              <a:gd name="connsiteY18" fmla="*/ 1743020 h 2529348"/>
              <a:gd name="connsiteX19" fmla="*/ 38812 w 1562812"/>
              <a:gd name="connsiteY19" fmla="*/ 1870020 h 2529348"/>
              <a:gd name="connsiteX20" fmla="*/ 22684 w 1562812"/>
              <a:gd name="connsiteY20" fmla="*/ 2035120 h 2529348"/>
              <a:gd name="connsiteX21" fmla="*/ 7062 w 1562812"/>
              <a:gd name="connsiteY21" fmla="*/ 2238320 h 2529348"/>
              <a:gd name="connsiteX22" fmla="*/ 7252 w 1562812"/>
              <a:gd name="connsiteY22" fmla="*/ 2529348 h 2529348"/>
              <a:gd name="connsiteX0" fmla="*/ 1117595 w 1487120"/>
              <a:gd name="connsiteY0" fmla="*/ 0 h 2529348"/>
              <a:gd name="connsiteX1" fmla="*/ 1473912 w 1487120"/>
              <a:gd name="connsiteY1" fmla="*/ 269820 h 2529348"/>
              <a:gd name="connsiteX2" fmla="*/ 1404062 w 1487120"/>
              <a:gd name="connsiteY2" fmla="*/ 314270 h 2529348"/>
              <a:gd name="connsiteX3" fmla="*/ 1340562 w 1487120"/>
              <a:gd name="connsiteY3" fmla="*/ 384120 h 2529348"/>
              <a:gd name="connsiteX4" fmla="*/ 1236846 w 1487120"/>
              <a:gd name="connsiteY4" fmla="*/ 422220 h 2529348"/>
              <a:gd name="connsiteX5" fmla="*/ 1179696 w 1487120"/>
              <a:gd name="connsiteY5" fmla="*/ 477253 h 2529348"/>
              <a:gd name="connsiteX6" fmla="*/ 1171229 w 1487120"/>
              <a:gd name="connsiteY6" fmla="*/ 612720 h 2529348"/>
              <a:gd name="connsiteX7" fmla="*/ 1099262 w 1487120"/>
              <a:gd name="connsiteY7" fmla="*/ 701620 h 2529348"/>
              <a:gd name="connsiteX8" fmla="*/ 984962 w 1487120"/>
              <a:gd name="connsiteY8" fmla="*/ 758770 h 2529348"/>
              <a:gd name="connsiteX9" fmla="*/ 870662 w 1487120"/>
              <a:gd name="connsiteY9" fmla="*/ 815920 h 2529348"/>
              <a:gd name="connsiteX10" fmla="*/ 794462 w 1487120"/>
              <a:gd name="connsiteY10" fmla="*/ 854020 h 2529348"/>
              <a:gd name="connsiteX11" fmla="*/ 608533 w 1487120"/>
              <a:gd name="connsiteY11" fmla="*/ 1054240 h 2529348"/>
              <a:gd name="connsiteX12" fmla="*/ 498804 w 1487120"/>
              <a:gd name="connsiteY12" fmla="*/ 1232287 h 2529348"/>
              <a:gd name="connsiteX13" fmla="*/ 473721 w 1487120"/>
              <a:gd name="connsiteY13" fmla="*/ 1404353 h 2529348"/>
              <a:gd name="connsiteX14" fmla="*/ 322445 w 1487120"/>
              <a:gd name="connsiteY14" fmla="*/ 1457270 h 2529348"/>
              <a:gd name="connsiteX15" fmla="*/ 235662 w 1487120"/>
              <a:gd name="connsiteY15" fmla="*/ 1514420 h 2529348"/>
              <a:gd name="connsiteX16" fmla="*/ 153112 w 1487120"/>
              <a:gd name="connsiteY16" fmla="*/ 1592737 h 2529348"/>
              <a:gd name="connsiteX17" fmla="*/ 79028 w 1487120"/>
              <a:gd name="connsiteY17" fmla="*/ 1743020 h 2529348"/>
              <a:gd name="connsiteX18" fmla="*/ 38812 w 1487120"/>
              <a:gd name="connsiteY18" fmla="*/ 1870020 h 2529348"/>
              <a:gd name="connsiteX19" fmla="*/ 22684 w 1487120"/>
              <a:gd name="connsiteY19" fmla="*/ 2035120 h 2529348"/>
              <a:gd name="connsiteX20" fmla="*/ 7062 w 1487120"/>
              <a:gd name="connsiteY20" fmla="*/ 2238320 h 2529348"/>
              <a:gd name="connsiteX21" fmla="*/ 7252 w 1487120"/>
              <a:gd name="connsiteY21" fmla="*/ 2529348 h 2529348"/>
              <a:gd name="connsiteX0" fmla="*/ 1117595 w 1407319"/>
              <a:gd name="connsiteY0" fmla="*/ 0 h 2529348"/>
              <a:gd name="connsiteX1" fmla="*/ 1239588 w 1407319"/>
              <a:gd name="connsiteY1" fmla="*/ 222955 h 2529348"/>
              <a:gd name="connsiteX2" fmla="*/ 1404062 w 1407319"/>
              <a:gd name="connsiteY2" fmla="*/ 314270 h 2529348"/>
              <a:gd name="connsiteX3" fmla="*/ 1340562 w 1407319"/>
              <a:gd name="connsiteY3" fmla="*/ 384120 h 2529348"/>
              <a:gd name="connsiteX4" fmla="*/ 1236846 w 1407319"/>
              <a:gd name="connsiteY4" fmla="*/ 422220 h 2529348"/>
              <a:gd name="connsiteX5" fmla="*/ 1179696 w 1407319"/>
              <a:gd name="connsiteY5" fmla="*/ 477253 h 2529348"/>
              <a:gd name="connsiteX6" fmla="*/ 1171229 w 1407319"/>
              <a:gd name="connsiteY6" fmla="*/ 612720 h 2529348"/>
              <a:gd name="connsiteX7" fmla="*/ 1099262 w 1407319"/>
              <a:gd name="connsiteY7" fmla="*/ 701620 h 2529348"/>
              <a:gd name="connsiteX8" fmla="*/ 984962 w 1407319"/>
              <a:gd name="connsiteY8" fmla="*/ 758770 h 2529348"/>
              <a:gd name="connsiteX9" fmla="*/ 870662 w 1407319"/>
              <a:gd name="connsiteY9" fmla="*/ 815920 h 2529348"/>
              <a:gd name="connsiteX10" fmla="*/ 794462 w 1407319"/>
              <a:gd name="connsiteY10" fmla="*/ 854020 h 2529348"/>
              <a:gd name="connsiteX11" fmla="*/ 608533 w 1407319"/>
              <a:gd name="connsiteY11" fmla="*/ 1054240 h 2529348"/>
              <a:gd name="connsiteX12" fmla="*/ 498804 w 1407319"/>
              <a:gd name="connsiteY12" fmla="*/ 1232287 h 2529348"/>
              <a:gd name="connsiteX13" fmla="*/ 473721 w 1407319"/>
              <a:gd name="connsiteY13" fmla="*/ 1404353 h 2529348"/>
              <a:gd name="connsiteX14" fmla="*/ 322445 w 1407319"/>
              <a:gd name="connsiteY14" fmla="*/ 1457270 h 2529348"/>
              <a:gd name="connsiteX15" fmla="*/ 235662 w 1407319"/>
              <a:gd name="connsiteY15" fmla="*/ 1514420 h 2529348"/>
              <a:gd name="connsiteX16" fmla="*/ 153112 w 1407319"/>
              <a:gd name="connsiteY16" fmla="*/ 1592737 h 2529348"/>
              <a:gd name="connsiteX17" fmla="*/ 79028 w 1407319"/>
              <a:gd name="connsiteY17" fmla="*/ 1743020 h 2529348"/>
              <a:gd name="connsiteX18" fmla="*/ 38812 w 1407319"/>
              <a:gd name="connsiteY18" fmla="*/ 1870020 h 2529348"/>
              <a:gd name="connsiteX19" fmla="*/ 22684 w 1407319"/>
              <a:gd name="connsiteY19" fmla="*/ 2035120 h 2529348"/>
              <a:gd name="connsiteX20" fmla="*/ 7062 w 1407319"/>
              <a:gd name="connsiteY20" fmla="*/ 2238320 h 2529348"/>
              <a:gd name="connsiteX21" fmla="*/ 7252 w 1407319"/>
              <a:gd name="connsiteY21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1171229 w 1340563"/>
              <a:gd name="connsiteY5" fmla="*/ 612720 h 2529348"/>
              <a:gd name="connsiteX6" fmla="*/ 1099262 w 1340563"/>
              <a:gd name="connsiteY6" fmla="*/ 701620 h 2529348"/>
              <a:gd name="connsiteX7" fmla="*/ 984962 w 1340563"/>
              <a:gd name="connsiteY7" fmla="*/ 758770 h 2529348"/>
              <a:gd name="connsiteX8" fmla="*/ 870662 w 1340563"/>
              <a:gd name="connsiteY8" fmla="*/ 815920 h 2529348"/>
              <a:gd name="connsiteX9" fmla="*/ 794462 w 1340563"/>
              <a:gd name="connsiteY9" fmla="*/ 854020 h 2529348"/>
              <a:gd name="connsiteX10" fmla="*/ 608533 w 1340563"/>
              <a:gd name="connsiteY10" fmla="*/ 1054240 h 2529348"/>
              <a:gd name="connsiteX11" fmla="*/ 498804 w 1340563"/>
              <a:gd name="connsiteY11" fmla="*/ 1232287 h 2529348"/>
              <a:gd name="connsiteX12" fmla="*/ 473721 w 1340563"/>
              <a:gd name="connsiteY12" fmla="*/ 1404353 h 2529348"/>
              <a:gd name="connsiteX13" fmla="*/ 322445 w 1340563"/>
              <a:gd name="connsiteY13" fmla="*/ 1457270 h 2529348"/>
              <a:gd name="connsiteX14" fmla="*/ 235662 w 1340563"/>
              <a:gd name="connsiteY14" fmla="*/ 1514420 h 2529348"/>
              <a:gd name="connsiteX15" fmla="*/ 153112 w 1340563"/>
              <a:gd name="connsiteY15" fmla="*/ 1592737 h 2529348"/>
              <a:gd name="connsiteX16" fmla="*/ 79028 w 1340563"/>
              <a:gd name="connsiteY16" fmla="*/ 1743020 h 2529348"/>
              <a:gd name="connsiteX17" fmla="*/ 38812 w 1340563"/>
              <a:gd name="connsiteY17" fmla="*/ 1870020 h 2529348"/>
              <a:gd name="connsiteX18" fmla="*/ 22684 w 1340563"/>
              <a:gd name="connsiteY18" fmla="*/ 2035120 h 2529348"/>
              <a:gd name="connsiteX19" fmla="*/ 7062 w 1340563"/>
              <a:gd name="connsiteY19" fmla="*/ 2238320 h 2529348"/>
              <a:gd name="connsiteX20" fmla="*/ 7252 w 1340563"/>
              <a:gd name="connsiteY20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1099262 w 1340565"/>
              <a:gd name="connsiteY5" fmla="*/ 701620 h 2529348"/>
              <a:gd name="connsiteX6" fmla="*/ 984962 w 1340565"/>
              <a:gd name="connsiteY6" fmla="*/ 758770 h 2529348"/>
              <a:gd name="connsiteX7" fmla="*/ 870662 w 1340565"/>
              <a:gd name="connsiteY7" fmla="*/ 815920 h 2529348"/>
              <a:gd name="connsiteX8" fmla="*/ 794462 w 1340565"/>
              <a:gd name="connsiteY8" fmla="*/ 854020 h 2529348"/>
              <a:gd name="connsiteX9" fmla="*/ 608533 w 1340565"/>
              <a:gd name="connsiteY9" fmla="*/ 1054240 h 2529348"/>
              <a:gd name="connsiteX10" fmla="*/ 498804 w 1340565"/>
              <a:gd name="connsiteY10" fmla="*/ 1232287 h 2529348"/>
              <a:gd name="connsiteX11" fmla="*/ 473721 w 1340565"/>
              <a:gd name="connsiteY11" fmla="*/ 1404353 h 2529348"/>
              <a:gd name="connsiteX12" fmla="*/ 322445 w 1340565"/>
              <a:gd name="connsiteY12" fmla="*/ 1457270 h 2529348"/>
              <a:gd name="connsiteX13" fmla="*/ 235662 w 1340565"/>
              <a:gd name="connsiteY13" fmla="*/ 1514420 h 2529348"/>
              <a:gd name="connsiteX14" fmla="*/ 153112 w 1340565"/>
              <a:gd name="connsiteY14" fmla="*/ 1592737 h 2529348"/>
              <a:gd name="connsiteX15" fmla="*/ 79028 w 1340565"/>
              <a:gd name="connsiteY15" fmla="*/ 1743020 h 2529348"/>
              <a:gd name="connsiteX16" fmla="*/ 38812 w 1340565"/>
              <a:gd name="connsiteY16" fmla="*/ 1870020 h 2529348"/>
              <a:gd name="connsiteX17" fmla="*/ 22684 w 1340565"/>
              <a:gd name="connsiteY17" fmla="*/ 2035120 h 2529348"/>
              <a:gd name="connsiteX18" fmla="*/ 7062 w 1340565"/>
              <a:gd name="connsiteY18" fmla="*/ 2238320 h 2529348"/>
              <a:gd name="connsiteX19" fmla="*/ 7252 w 1340565"/>
              <a:gd name="connsiteY19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984962 w 1340563"/>
              <a:gd name="connsiteY5" fmla="*/ 758770 h 2529348"/>
              <a:gd name="connsiteX6" fmla="*/ 870662 w 1340563"/>
              <a:gd name="connsiteY6" fmla="*/ 815920 h 2529348"/>
              <a:gd name="connsiteX7" fmla="*/ 794462 w 1340563"/>
              <a:gd name="connsiteY7" fmla="*/ 854020 h 2529348"/>
              <a:gd name="connsiteX8" fmla="*/ 608533 w 1340563"/>
              <a:gd name="connsiteY8" fmla="*/ 1054240 h 2529348"/>
              <a:gd name="connsiteX9" fmla="*/ 498804 w 1340563"/>
              <a:gd name="connsiteY9" fmla="*/ 1232287 h 2529348"/>
              <a:gd name="connsiteX10" fmla="*/ 473721 w 1340563"/>
              <a:gd name="connsiteY10" fmla="*/ 1404353 h 2529348"/>
              <a:gd name="connsiteX11" fmla="*/ 322445 w 1340563"/>
              <a:gd name="connsiteY11" fmla="*/ 1457270 h 2529348"/>
              <a:gd name="connsiteX12" fmla="*/ 235662 w 1340563"/>
              <a:gd name="connsiteY12" fmla="*/ 1514420 h 2529348"/>
              <a:gd name="connsiteX13" fmla="*/ 153112 w 1340563"/>
              <a:gd name="connsiteY13" fmla="*/ 1592737 h 2529348"/>
              <a:gd name="connsiteX14" fmla="*/ 79028 w 1340563"/>
              <a:gd name="connsiteY14" fmla="*/ 1743020 h 2529348"/>
              <a:gd name="connsiteX15" fmla="*/ 38812 w 1340563"/>
              <a:gd name="connsiteY15" fmla="*/ 1870020 h 2529348"/>
              <a:gd name="connsiteX16" fmla="*/ 22684 w 1340563"/>
              <a:gd name="connsiteY16" fmla="*/ 2035120 h 2529348"/>
              <a:gd name="connsiteX17" fmla="*/ 7062 w 1340563"/>
              <a:gd name="connsiteY17" fmla="*/ 2238320 h 2529348"/>
              <a:gd name="connsiteX18" fmla="*/ 7252 w 1340563"/>
              <a:gd name="connsiteY18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984962 w 1340565"/>
              <a:gd name="connsiteY5" fmla="*/ 758770 h 2529348"/>
              <a:gd name="connsiteX6" fmla="*/ 794462 w 1340565"/>
              <a:gd name="connsiteY6" fmla="*/ 854020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865196 w 1340563"/>
              <a:gd name="connsiteY5" fmla="*/ 639005 h 2529348"/>
              <a:gd name="connsiteX6" fmla="*/ 794462 w 1340563"/>
              <a:gd name="connsiteY6" fmla="*/ 854020 h 2529348"/>
              <a:gd name="connsiteX7" fmla="*/ 608533 w 1340563"/>
              <a:gd name="connsiteY7" fmla="*/ 1054240 h 2529348"/>
              <a:gd name="connsiteX8" fmla="*/ 498804 w 1340563"/>
              <a:gd name="connsiteY8" fmla="*/ 1232287 h 2529348"/>
              <a:gd name="connsiteX9" fmla="*/ 473721 w 1340563"/>
              <a:gd name="connsiteY9" fmla="*/ 1404353 h 2529348"/>
              <a:gd name="connsiteX10" fmla="*/ 322445 w 1340563"/>
              <a:gd name="connsiteY10" fmla="*/ 1457270 h 2529348"/>
              <a:gd name="connsiteX11" fmla="*/ 235662 w 1340563"/>
              <a:gd name="connsiteY11" fmla="*/ 1514420 h 2529348"/>
              <a:gd name="connsiteX12" fmla="*/ 153112 w 1340563"/>
              <a:gd name="connsiteY12" fmla="*/ 1592737 h 2529348"/>
              <a:gd name="connsiteX13" fmla="*/ 79028 w 1340563"/>
              <a:gd name="connsiteY13" fmla="*/ 1743020 h 2529348"/>
              <a:gd name="connsiteX14" fmla="*/ 38812 w 1340563"/>
              <a:gd name="connsiteY14" fmla="*/ 1870020 h 2529348"/>
              <a:gd name="connsiteX15" fmla="*/ 22684 w 1340563"/>
              <a:gd name="connsiteY15" fmla="*/ 2035120 h 2529348"/>
              <a:gd name="connsiteX16" fmla="*/ 7062 w 1340563"/>
              <a:gd name="connsiteY16" fmla="*/ 2238320 h 2529348"/>
              <a:gd name="connsiteX17" fmla="*/ 7252 w 1340563"/>
              <a:gd name="connsiteY17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865196 w 1340565"/>
              <a:gd name="connsiteY5" fmla="*/ 639005 h 2529348"/>
              <a:gd name="connsiteX6" fmla="*/ 739787 w 1340565"/>
              <a:gd name="connsiteY6" fmla="*/ 872247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1482"/>
              <a:gd name="connsiteY0" fmla="*/ 0 h 2529348"/>
              <a:gd name="connsiteX1" fmla="*/ 1239588 w 1341482"/>
              <a:gd name="connsiteY1" fmla="*/ 222955 h 2529348"/>
              <a:gd name="connsiteX2" fmla="*/ 1340562 w 1341482"/>
              <a:gd name="connsiteY2" fmla="*/ 384120 h 2529348"/>
              <a:gd name="connsiteX3" fmla="*/ 1179696 w 1341482"/>
              <a:gd name="connsiteY3" fmla="*/ 477253 h 2529348"/>
              <a:gd name="connsiteX4" fmla="*/ 865196 w 1341482"/>
              <a:gd name="connsiteY4" fmla="*/ 639005 h 2529348"/>
              <a:gd name="connsiteX5" fmla="*/ 739787 w 1341482"/>
              <a:gd name="connsiteY5" fmla="*/ 872247 h 2529348"/>
              <a:gd name="connsiteX6" fmla="*/ 608533 w 1341482"/>
              <a:gd name="connsiteY6" fmla="*/ 1054240 h 2529348"/>
              <a:gd name="connsiteX7" fmla="*/ 498804 w 1341482"/>
              <a:gd name="connsiteY7" fmla="*/ 1232287 h 2529348"/>
              <a:gd name="connsiteX8" fmla="*/ 473721 w 1341482"/>
              <a:gd name="connsiteY8" fmla="*/ 1404353 h 2529348"/>
              <a:gd name="connsiteX9" fmla="*/ 322445 w 1341482"/>
              <a:gd name="connsiteY9" fmla="*/ 1457270 h 2529348"/>
              <a:gd name="connsiteX10" fmla="*/ 235662 w 1341482"/>
              <a:gd name="connsiteY10" fmla="*/ 1514420 h 2529348"/>
              <a:gd name="connsiteX11" fmla="*/ 153112 w 1341482"/>
              <a:gd name="connsiteY11" fmla="*/ 1592737 h 2529348"/>
              <a:gd name="connsiteX12" fmla="*/ 79028 w 1341482"/>
              <a:gd name="connsiteY12" fmla="*/ 1743020 h 2529348"/>
              <a:gd name="connsiteX13" fmla="*/ 38812 w 1341482"/>
              <a:gd name="connsiteY13" fmla="*/ 1870020 h 2529348"/>
              <a:gd name="connsiteX14" fmla="*/ 22684 w 1341482"/>
              <a:gd name="connsiteY14" fmla="*/ 2035120 h 2529348"/>
              <a:gd name="connsiteX15" fmla="*/ 7062 w 1341482"/>
              <a:gd name="connsiteY15" fmla="*/ 2238320 h 2529348"/>
              <a:gd name="connsiteX16" fmla="*/ 7252 w 1341482"/>
              <a:gd name="connsiteY16" fmla="*/ 2529348 h 2529348"/>
              <a:gd name="connsiteX0" fmla="*/ 1117595 w 1243400"/>
              <a:gd name="connsiteY0" fmla="*/ 0 h 2529348"/>
              <a:gd name="connsiteX1" fmla="*/ 1239588 w 1243400"/>
              <a:gd name="connsiteY1" fmla="*/ 222955 h 2529348"/>
              <a:gd name="connsiteX2" fmla="*/ 1179696 w 1243400"/>
              <a:gd name="connsiteY2" fmla="*/ 477253 h 2529348"/>
              <a:gd name="connsiteX3" fmla="*/ 865196 w 1243400"/>
              <a:gd name="connsiteY3" fmla="*/ 639005 h 2529348"/>
              <a:gd name="connsiteX4" fmla="*/ 739787 w 1243400"/>
              <a:gd name="connsiteY4" fmla="*/ 872247 h 2529348"/>
              <a:gd name="connsiteX5" fmla="*/ 608533 w 1243400"/>
              <a:gd name="connsiteY5" fmla="*/ 1054240 h 2529348"/>
              <a:gd name="connsiteX6" fmla="*/ 498804 w 1243400"/>
              <a:gd name="connsiteY6" fmla="*/ 1232287 h 2529348"/>
              <a:gd name="connsiteX7" fmla="*/ 473721 w 1243400"/>
              <a:gd name="connsiteY7" fmla="*/ 1404353 h 2529348"/>
              <a:gd name="connsiteX8" fmla="*/ 322445 w 1243400"/>
              <a:gd name="connsiteY8" fmla="*/ 1457270 h 2529348"/>
              <a:gd name="connsiteX9" fmla="*/ 235662 w 1243400"/>
              <a:gd name="connsiteY9" fmla="*/ 1514420 h 2529348"/>
              <a:gd name="connsiteX10" fmla="*/ 153112 w 1243400"/>
              <a:gd name="connsiteY10" fmla="*/ 1592737 h 2529348"/>
              <a:gd name="connsiteX11" fmla="*/ 79028 w 1243400"/>
              <a:gd name="connsiteY11" fmla="*/ 1743020 h 2529348"/>
              <a:gd name="connsiteX12" fmla="*/ 38812 w 1243400"/>
              <a:gd name="connsiteY12" fmla="*/ 1870020 h 2529348"/>
              <a:gd name="connsiteX13" fmla="*/ 22684 w 1243400"/>
              <a:gd name="connsiteY13" fmla="*/ 2035120 h 2529348"/>
              <a:gd name="connsiteX14" fmla="*/ 7062 w 1243400"/>
              <a:gd name="connsiteY14" fmla="*/ 2238320 h 2529348"/>
              <a:gd name="connsiteX15" fmla="*/ 7252 w 1243400"/>
              <a:gd name="connsiteY15" fmla="*/ 2529348 h 2529348"/>
              <a:gd name="connsiteX0" fmla="*/ 1117595 w 1239839"/>
              <a:gd name="connsiteY0" fmla="*/ 0 h 2529348"/>
              <a:gd name="connsiteX1" fmla="*/ 1239588 w 1239839"/>
              <a:gd name="connsiteY1" fmla="*/ 222955 h 2529348"/>
              <a:gd name="connsiteX2" fmla="*/ 1140642 w 1239839"/>
              <a:gd name="connsiteY2" fmla="*/ 464237 h 2529348"/>
              <a:gd name="connsiteX3" fmla="*/ 865196 w 1239839"/>
              <a:gd name="connsiteY3" fmla="*/ 639005 h 2529348"/>
              <a:gd name="connsiteX4" fmla="*/ 739787 w 1239839"/>
              <a:gd name="connsiteY4" fmla="*/ 872247 h 2529348"/>
              <a:gd name="connsiteX5" fmla="*/ 608533 w 1239839"/>
              <a:gd name="connsiteY5" fmla="*/ 1054240 h 2529348"/>
              <a:gd name="connsiteX6" fmla="*/ 498804 w 1239839"/>
              <a:gd name="connsiteY6" fmla="*/ 1232287 h 2529348"/>
              <a:gd name="connsiteX7" fmla="*/ 473721 w 1239839"/>
              <a:gd name="connsiteY7" fmla="*/ 1404353 h 2529348"/>
              <a:gd name="connsiteX8" fmla="*/ 322445 w 1239839"/>
              <a:gd name="connsiteY8" fmla="*/ 1457270 h 2529348"/>
              <a:gd name="connsiteX9" fmla="*/ 235662 w 1239839"/>
              <a:gd name="connsiteY9" fmla="*/ 1514420 h 2529348"/>
              <a:gd name="connsiteX10" fmla="*/ 153112 w 1239839"/>
              <a:gd name="connsiteY10" fmla="*/ 1592737 h 2529348"/>
              <a:gd name="connsiteX11" fmla="*/ 79028 w 1239839"/>
              <a:gd name="connsiteY11" fmla="*/ 1743020 h 2529348"/>
              <a:gd name="connsiteX12" fmla="*/ 38812 w 1239839"/>
              <a:gd name="connsiteY12" fmla="*/ 1870020 h 2529348"/>
              <a:gd name="connsiteX13" fmla="*/ 22684 w 1239839"/>
              <a:gd name="connsiteY13" fmla="*/ 2035120 h 2529348"/>
              <a:gd name="connsiteX14" fmla="*/ 7062 w 1239839"/>
              <a:gd name="connsiteY14" fmla="*/ 2238320 h 2529348"/>
              <a:gd name="connsiteX15" fmla="*/ 7252 w 1239839"/>
              <a:gd name="connsiteY15" fmla="*/ 2529348 h 2529348"/>
              <a:gd name="connsiteX0" fmla="*/ 1117595 w 1214128"/>
              <a:gd name="connsiteY0" fmla="*/ 0 h 2529348"/>
              <a:gd name="connsiteX1" fmla="*/ 1213552 w 1214128"/>
              <a:gd name="connsiteY1" fmla="*/ 222955 h 2529348"/>
              <a:gd name="connsiteX2" fmla="*/ 1140642 w 1214128"/>
              <a:gd name="connsiteY2" fmla="*/ 464237 h 2529348"/>
              <a:gd name="connsiteX3" fmla="*/ 865196 w 1214128"/>
              <a:gd name="connsiteY3" fmla="*/ 639005 h 2529348"/>
              <a:gd name="connsiteX4" fmla="*/ 739787 w 1214128"/>
              <a:gd name="connsiteY4" fmla="*/ 872247 h 2529348"/>
              <a:gd name="connsiteX5" fmla="*/ 608533 w 1214128"/>
              <a:gd name="connsiteY5" fmla="*/ 1054240 h 2529348"/>
              <a:gd name="connsiteX6" fmla="*/ 498804 w 1214128"/>
              <a:gd name="connsiteY6" fmla="*/ 1232287 h 2529348"/>
              <a:gd name="connsiteX7" fmla="*/ 473721 w 1214128"/>
              <a:gd name="connsiteY7" fmla="*/ 1404353 h 2529348"/>
              <a:gd name="connsiteX8" fmla="*/ 322445 w 1214128"/>
              <a:gd name="connsiteY8" fmla="*/ 1457270 h 2529348"/>
              <a:gd name="connsiteX9" fmla="*/ 235662 w 1214128"/>
              <a:gd name="connsiteY9" fmla="*/ 1514420 h 2529348"/>
              <a:gd name="connsiteX10" fmla="*/ 153112 w 1214128"/>
              <a:gd name="connsiteY10" fmla="*/ 1592737 h 2529348"/>
              <a:gd name="connsiteX11" fmla="*/ 79028 w 1214128"/>
              <a:gd name="connsiteY11" fmla="*/ 1743020 h 2529348"/>
              <a:gd name="connsiteX12" fmla="*/ 38812 w 1214128"/>
              <a:gd name="connsiteY12" fmla="*/ 1870020 h 2529348"/>
              <a:gd name="connsiteX13" fmla="*/ 22684 w 1214128"/>
              <a:gd name="connsiteY13" fmla="*/ 2035120 h 2529348"/>
              <a:gd name="connsiteX14" fmla="*/ 7062 w 1214128"/>
              <a:gd name="connsiteY14" fmla="*/ 2238320 h 2529348"/>
              <a:gd name="connsiteX15" fmla="*/ 7252 w 1214128"/>
              <a:gd name="connsiteY15" fmla="*/ 2529348 h 252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4128" h="2529348">
                <a:moveTo>
                  <a:pt x="1117595" y="0"/>
                </a:moveTo>
                <a:cubicBezTo>
                  <a:pt x="1102778" y="6350"/>
                  <a:pt x="1209711" y="145582"/>
                  <a:pt x="1213552" y="222955"/>
                </a:cubicBezTo>
                <a:cubicBezTo>
                  <a:pt x="1217393" y="300328"/>
                  <a:pt x="1203041" y="394895"/>
                  <a:pt x="1140642" y="464237"/>
                </a:cubicBezTo>
                <a:cubicBezTo>
                  <a:pt x="1078243" y="533579"/>
                  <a:pt x="932005" y="571003"/>
                  <a:pt x="865196" y="639005"/>
                </a:cubicBezTo>
                <a:cubicBezTo>
                  <a:pt x="798387" y="707007"/>
                  <a:pt x="802525" y="823002"/>
                  <a:pt x="739787" y="872247"/>
                </a:cubicBezTo>
                <a:cubicBezTo>
                  <a:pt x="696036" y="932911"/>
                  <a:pt x="648697" y="994233"/>
                  <a:pt x="608533" y="1054240"/>
                </a:cubicBezTo>
                <a:cubicBezTo>
                  <a:pt x="568369" y="1114247"/>
                  <a:pt x="521273" y="1173935"/>
                  <a:pt x="498804" y="1232287"/>
                </a:cubicBezTo>
                <a:cubicBezTo>
                  <a:pt x="476335" y="1290639"/>
                  <a:pt x="510057" y="1376836"/>
                  <a:pt x="473721" y="1404353"/>
                </a:cubicBezTo>
                <a:cubicBezTo>
                  <a:pt x="407398" y="1407175"/>
                  <a:pt x="380301" y="1431164"/>
                  <a:pt x="322445" y="1457270"/>
                </a:cubicBezTo>
                <a:cubicBezTo>
                  <a:pt x="301278" y="1469970"/>
                  <a:pt x="263884" y="1491842"/>
                  <a:pt x="235662" y="1514420"/>
                </a:cubicBezTo>
                <a:cubicBezTo>
                  <a:pt x="207440" y="1536998"/>
                  <a:pt x="179218" y="1554637"/>
                  <a:pt x="153112" y="1592737"/>
                </a:cubicBezTo>
                <a:cubicBezTo>
                  <a:pt x="127006" y="1630837"/>
                  <a:pt x="98078" y="1696806"/>
                  <a:pt x="79028" y="1743020"/>
                </a:cubicBezTo>
                <a:cubicBezTo>
                  <a:pt x="59978" y="1789234"/>
                  <a:pt x="48203" y="1821337"/>
                  <a:pt x="38812" y="1870020"/>
                </a:cubicBezTo>
                <a:cubicBezTo>
                  <a:pt x="29421" y="1918703"/>
                  <a:pt x="27976" y="1973737"/>
                  <a:pt x="22684" y="2035120"/>
                </a:cubicBezTo>
                <a:cubicBezTo>
                  <a:pt x="22684" y="2102853"/>
                  <a:pt x="9634" y="2155949"/>
                  <a:pt x="7062" y="2238320"/>
                </a:cubicBezTo>
                <a:cubicBezTo>
                  <a:pt x="4490" y="2320691"/>
                  <a:pt x="-7565" y="2444681"/>
                  <a:pt x="7252" y="2529348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913A7B45-FDC1-46A0-80EC-14CD684899FC}"/>
              </a:ext>
            </a:extLst>
          </p:cNvPr>
          <p:cNvSpPr/>
          <p:nvPr/>
        </p:nvSpPr>
        <p:spPr>
          <a:xfrm>
            <a:off x="5827214" y="2415384"/>
            <a:ext cx="571457" cy="1189530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818216 w 1818216"/>
              <a:gd name="connsiteY0" fmla="*/ 156678 h 2499828"/>
              <a:gd name="connsiteX1" fmla="*/ 1466850 w 1818216"/>
              <a:gd name="connsiteY1" fmla="*/ 4278 h 2499828"/>
              <a:gd name="connsiteX2" fmla="*/ 1397000 w 1818216"/>
              <a:gd name="connsiteY2" fmla="*/ 48728 h 2499828"/>
              <a:gd name="connsiteX3" fmla="*/ 1333500 w 1818216"/>
              <a:gd name="connsiteY3" fmla="*/ 118578 h 2499828"/>
              <a:gd name="connsiteX4" fmla="*/ 1229784 w 1818216"/>
              <a:gd name="connsiteY4" fmla="*/ 156678 h 2499828"/>
              <a:gd name="connsiteX5" fmla="*/ 1172634 w 1818216"/>
              <a:gd name="connsiteY5" fmla="*/ 211711 h 2499828"/>
              <a:gd name="connsiteX6" fmla="*/ 1164167 w 1818216"/>
              <a:gd name="connsiteY6" fmla="*/ 347178 h 2499828"/>
              <a:gd name="connsiteX7" fmla="*/ 1092200 w 1818216"/>
              <a:gd name="connsiteY7" fmla="*/ 436078 h 2499828"/>
              <a:gd name="connsiteX8" fmla="*/ 977900 w 1818216"/>
              <a:gd name="connsiteY8" fmla="*/ 493228 h 2499828"/>
              <a:gd name="connsiteX9" fmla="*/ 863600 w 1818216"/>
              <a:gd name="connsiteY9" fmla="*/ 550378 h 2499828"/>
              <a:gd name="connsiteX10" fmla="*/ 787400 w 1818216"/>
              <a:gd name="connsiteY10" fmla="*/ 588478 h 2499828"/>
              <a:gd name="connsiteX11" fmla="*/ 692150 w 1818216"/>
              <a:gd name="connsiteY11" fmla="*/ 645628 h 2499828"/>
              <a:gd name="connsiteX12" fmla="*/ 622300 w 1818216"/>
              <a:gd name="connsiteY12" fmla="*/ 702778 h 2499828"/>
              <a:gd name="connsiteX13" fmla="*/ 533400 w 1818216"/>
              <a:gd name="connsiteY13" fmla="*/ 829778 h 2499828"/>
              <a:gd name="connsiteX14" fmla="*/ 533400 w 1818216"/>
              <a:gd name="connsiteY14" fmla="*/ 1026628 h 2499828"/>
              <a:gd name="connsiteX15" fmla="*/ 609600 w 1818216"/>
              <a:gd name="connsiteY15" fmla="*/ 1102828 h 2499828"/>
              <a:gd name="connsiteX16" fmla="*/ 609600 w 1818216"/>
              <a:gd name="connsiteY16" fmla="*/ 1102828 h 2499828"/>
              <a:gd name="connsiteX17" fmla="*/ 495300 w 1818216"/>
              <a:gd name="connsiteY17" fmla="*/ 1138811 h 2499828"/>
              <a:gd name="connsiteX18" fmla="*/ 315383 w 1818216"/>
              <a:gd name="connsiteY18" fmla="*/ 1191728 h 2499828"/>
              <a:gd name="connsiteX19" fmla="*/ 228600 w 1818216"/>
              <a:gd name="connsiteY19" fmla="*/ 1248878 h 2499828"/>
              <a:gd name="connsiteX20" fmla="*/ 146050 w 1818216"/>
              <a:gd name="connsiteY20" fmla="*/ 1327195 h 2499828"/>
              <a:gd name="connsiteX21" fmla="*/ 71966 w 1818216"/>
              <a:gd name="connsiteY21" fmla="*/ 1477478 h 2499828"/>
              <a:gd name="connsiteX22" fmla="*/ 31750 w 1818216"/>
              <a:gd name="connsiteY22" fmla="*/ 1604478 h 2499828"/>
              <a:gd name="connsiteX23" fmla="*/ 0 w 1818216"/>
              <a:gd name="connsiteY23" fmla="*/ 1769578 h 2499828"/>
              <a:gd name="connsiteX24" fmla="*/ 0 w 1818216"/>
              <a:gd name="connsiteY24" fmla="*/ 1972778 h 2499828"/>
              <a:gd name="connsiteX25" fmla="*/ 44450 w 1818216"/>
              <a:gd name="connsiteY25" fmla="*/ 2099778 h 2499828"/>
              <a:gd name="connsiteX26" fmla="*/ 112183 w 1818216"/>
              <a:gd name="connsiteY26" fmla="*/ 2182328 h 2499828"/>
              <a:gd name="connsiteX27" fmla="*/ 76200 w 1818216"/>
              <a:gd name="connsiteY27" fmla="*/ 2277578 h 2499828"/>
              <a:gd name="connsiteX28" fmla="*/ 63500 w 1818216"/>
              <a:gd name="connsiteY28" fmla="*/ 2334728 h 2499828"/>
              <a:gd name="connsiteX29" fmla="*/ 69850 w 1818216"/>
              <a:gd name="connsiteY29" fmla="*/ 2442678 h 2499828"/>
              <a:gd name="connsiteX30" fmla="*/ 88900 w 1818216"/>
              <a:gd name="connsiteY30" fmla="*/ 2480778 h 2499828"/>
              <a:gd name="connsiteX31" fmla="*/ 107950 w 1818216"/>
              <a:gd name="connsiteY31" fmla="*/ 2499828 h 2499828"/>
              <a:gd name="connsiteX32" fmla="*/ 107950 w 1818216"/>
              <a:gd name="connsiteY32" fmla="*/ 2499828 h 2499828"/>
              <a:gd name="connsiteX0" fmla="*/ 1818216 w 1818216"/>
              <a:gd name="connsiteY0" fmla="*/ 109593 h 2452743"/>
              <a:gd name="connsiteX1" fmla="*/ 1712384 w 1818216"/>
              <a:gd name="connsiteY1" fmla="*/ 147693 h 2452743"/>
              <a:gd name="connsiteX2" fmla="*/ 1397000 w 1818216"/>
              <a:gd name="connsiteY2" fmla="*/ 1643 h 2452743"/>
              <a:gd name="connsiteX3" fmla="*/ 1333500 w 1818216"/>
              <a:gd name="connsiteY3" fmla="*/ 71493 h 2452743"/>
              <a:gd name="connsiteX4" fmla="*/ 1229784 w 1818216"/>
              <a:gd name="connsiteY4" fmla="*/ 109593 h 2452743"/>
              <a:gd name="connsiteX5" fmla="*/ 1172634 w 1818216"/>
              <a:gd name="connsiteY5" fmla="*/ 164626 h 2452743"/>
              <a:gd name="connsiteX6" fmla="*/ 1164167 w 1818216"/>
              <a:gd name="connsiteY6" fmla="*/ 300093 h 2452743"/>
              <a:gd name="connsiteX7" fmla="*/ 1092200 w 1818216"/>
              <a:gd name="connsiteY7" fmla="*/ 388993 h 2452743"/>
              <a:gd name="connsiteX8" fmla="*/ 977900 w 1818216"/>
              <a:gd name="connsiteY8" fmla="*/ 446143 h 2452743"/>
              <a:gd name="connsiteX9" fmla="*/ 863600 w 1818216"/>
              <a:gd name="connsiteY9" fmla="*/ 503293 h 2452743"/>
              <a:gd name="connsiteX10" fmla="*/ 787400 w 1818216"/>
              <a:gd name="connsiteY10" fmla="*/ 541393 h 2452743"/>
              <a:gd name="connsiteX11" fmla="*/ 692150 w 1818216"/>
              <a:gd name="connsiteY11" fmla="*/ 598543 h 2452743"/>
              <a:gd name="connsiteX12" fmla="*/ 622300 w 1818216"/>
              <a:gd name="connsiteY12" fmla="*/ 655693 h 2452743"/>
              <a:gd name="connsiteX13" fmla="*/ 533400 w 1818216"/>
              <a:gd name="connsiteY13" fmla="*/ 782693 h 2452743"/>
              <a:gd name="connsiteX14" fmla="*/ 533400 w 1818216"/>
              <a:gd name="connsiteY14" fmla="*/ 979543 h 2452743"/>
              <a:gd name="connsiteX15" fmla="*/ 609600 w 1818216"/>
              <a:gd name="connsiteY15" fmla="*/ 1055743 h 2452743"/>
              <a:gd name="connsiteX16" fmla="*/ 609600 w 1818216"/>
              <a:gd name="connsiteY16" fmla="*/ 1055743 h 2452743"/>
              <a:gd name="connsiteX17" fmla="*/ 495300 w 1818216"/>
              <a:gd name="connsiteY17" fmla="*/ 1091726 h 2452743"/>
              <a:gd name="connsiteX18" fmla="*/ 315383 w 1818216"/>
              <a:gd name="connsiteY18" fmla="*/ 1144643 h 2452743"/>
              <a:gd name="connsiteX19" fmla="*/ 228600 w 1818216"/>
              <a:gd name="connsiteY19" fmla="*/ 1201793 h 2452743"/>
              <a:gd name="connsiteX20" fmla="*/ 146050 w 1818216"/>
              <a:gd name="connsiteY20" fmla="*/ 1280110 h 2452743"/>
              <a:gd name="connsiteX21" fmla="*/ 71966 w 1818216"/>
              <a:gd name="connsiteY21" fmla="*/ 1430393 h 2452743"/>
              <a:gd name="connsiteX22" fmla="*/ 31750 w 1818216"/>
              <a:gd name="connsiteY22" fmla="*/ 1557393 h 2452743"/>
              <a:gd name="connsiteX23" fmla="*/ 0 w 1818216"/>
              <a:gd name="connsiteY23" fmla="*/ 1722493 h 2452743"/>
              <a:gd name="connsiteX24" fmla="*/ 0 w 1818216"/>
              <a:gd name="connsiteY24" fmla="*/ 1925693 h 2452743"/>
              <a:gd name="connsiteX25" fmla="*/ 44450 w 1818216"/>
              <a:gd name="connsiteY25" fmla="*/ 2052693 h 2452743"/>
              <a:gd name="connsiteX26" fmla="*/ 112183 w 1818216"/>
              <a:gd name="connsiteY26" fmla="*/ 2135243 h 2452743"/>
              <a:gd name="connsiteX27" fmla="*/ 76200 w 1818216"/>
              <a:gd name="connsiteY27" fmla="*/ 2230493 h 2452743"/>
              <a:gd name="connsiteX28" fmla="*/ 63500 w 1818216"/>
              <a:gd name="connsiteY28" fmla="*/ 2287643 h 2452743"/>
              <a:gd name="connsiteX29" fmla="*/ 69850 w 1818216"/>
              <a:gd name="connsiteY29" fmla="*/ 2395593 h 2452743"/>
              <a:gd name="connsiteX30" fmla="*/ 88900 w 1818216"/>
              <a:gd name="connsiteY30" fmla="*/ 2433693 h 2452743"/>
              <a:gd name="connsiteX31" fmla="*/ 107950 w 1818216"/>
              <a:gd name="connsiteY31" fmla="*/ 2452743 h 2452743"/>
              <a:gd name="connsiteX32" fmla="*/ 107950 w 1818216"/>
              <a:gd name="connsiteY32" fmla="*/ 2452743 h 2452743"/>
              <a:gd name="connsiteX0" fmla="*/ 1818216 w 1818216"/>
              <a:gd name="connsiteY0" fmla="*/ 38997 h 2382147"/>
              <a:gd name="connsiteX1" fmla="*/ 1712384 w 1818216"/>
              <a:gd name="connsiteY1" fmla="*/ 77097 h 2382147"/>
              <a:gd name="connsiteX2" fmla="*/ 1333500 w 1818216"/>
              <a:gd name="connsiteY2" fmla="*/ 897 h 2382147"/>
              <a:gd name="connsiteX3" fmla="*/ 1229784 w 1818216"/>
              <a:gd name="connsiteY3" fmla="*/ 38997 h 2382147"/>
              <a:gd name="connsiteX4" fmla="*/ 1172634 w 1818216"/>
              <a:gd name="connsiteY4" fmla="*/ 94030 h 2382147"/>
              <a:gd name="connsiteX5" fmla="*/ 1164167 w 1818216"/>
              <a:gd name="connsiteY5" fmla="*/ 229497 h 2382147"/>
              <a:gd name="connsiteX6" fmla="*/ 1092200 w 1818216"/>
              <a:gd name="connsiteY6" fmla="*/ 318397 h 2382147"/>
              <a:gd name="connsiteX7" fmla="*/ 977900 w 1818216"/>
              <a:gd name="connsiteY7" fmla="*/ 375547 h 2382147"/>
              <a:gd name="connsiteX8" fmla="*/ 863600 w 1818216"/>
              <a:gd name="connsiteY8" fmla="*/ 432697 h 2382147"/>
              <a:gd name="connsiteX9" fmla="*/ 787400 w 1818216"/>
              <a:gd name="connsiteY9" fmla="*/ 470797 h 2382147"/>
              <a:gd name="connsiteX10" fmla="*/ 692150 w 1818216"/>
              <a:gd name="connsiteY10" fmla="*/ 527947 h 2382147"/>
              <a:gd name="connsiteX11" fmla="*/ 622300 w 1818216"/>
              <a:gd name="connsiteY11" fmla="*/ 585097 h 2382147"/>
              <a:gd name="connsiteX12" fmla="*/ 533400 w 1818216"/>
              <a:gd name="connsiteY12" fmla="*/ 712097 h 2382147"/>
              <a:gd name="connsiteX13" fmla="*/ 533400 w 1818216"/>
              <a:gd name="connsiteY13" fmla="*/ 908947 h 2382147"/>
              <a:gd name="connsiteX14" fmla="*/ 609600 w 1818216"/>
              <a:gd name="connsiteY14" fmla="*/ 985147 h 2382147"/>
              <a:gd name="connsiteX15" fmla="*/ 609600 w 1818216"/>
              <a:gd name="connsiteY15" fmla="*/ 985147 h 2382147"/>
              <a:gd name="connsiteX16" fmla="*/ 495300 w 1818216"/>
              <a:gd name="connsiteY16" fmla="*/ 1021130 h 2382147"/>
              <a:gd name="connsiteX17" fmla="*/ 315383 w 1818216"/>
              <a:gd name="connsiteY17" fmla="*/ 1074047 h 2382147"/>
              <a:gd name="connsiteX18" fmla="*/ 228600 w 1818216"/>
              <a:gd name="connsiteY18" fmla="*/ 1131197 h 2382147"/>
              <a:gd name="connsiteX19" fmla="*/ 146050 w 1818216"/>
              <a:gd name="connsiteY19" fmla="*/ 1209514 h 2382147"/>
              <a:gd name="connsiteX20" fmla="*/ 71966 w 1818216"/>
              <a:gd name="connsiteY20" fmla="*/ 1359797 h 2382147"/>
              <a:gd name="connsiteX21" fmla="*/ 31750 w 1818216"/>
              <a:gd name="connsiteY21" fmla="*/ 1486797 h 2382147"/>
              <a:gd name="connsiteX22" fmla="*/ 0 w 1818216"/>
              <a:gd name="connsiteY22" fmla="*/ 1651897 h 2382147"/>
              <a:gd name="connsiteX23" fmla="*/ 0 w 1818216"/>
              <a:gd name="connsiteY23" fmla="*/ 1855097 h 2382147"/>
              <a:gd name="connsiteX24" fmla="*/ 44450 w 1818216"/>
              <a:gd name="connsiteY24" fmla="*/ 1982097 h 2382147"/>
              <a:gd name="connsiteX25" fmla="*/ 112183 w 1818216"/>
              <a:gd name="connsiteY25" fmla="*/ 2064647 h 2382147"/>
              <a:gd name="connsiteX26" fmla="*/ 76200 w 1818216"/>
              <a:gd name="connsiteY26" fmla="*/ 2159897 h 2382147"/>
              <a:gd name="connsiteX27" fmla="*/ 63500 w 1818216"/>
              <a:gd name="connsiteY27" fmla="*/ 2217047 h 2382147"/>
              <a:gd name="connsiteX28" fmla="*/ 69850 w 1818216"/>
              <a:gd name="connsiteY28" fmla="*/ 2324997 h 2382147"/>
              <a:gd name="connsiteX29" fmla="*/ 88900 w 1818216"/>
              <a:gd name="connsiteY29" fmla="*/ 2363097 h 2382147"/>
              <a:gd name="connsiteX30" fmla="*/ 107950 w 1818216"/>
              <a:gd name="connsiteY30" fmla="*/ 2382147 h 2382147"/>
              <a:gd name="connsiteX31" fmla="*/ 107950 w 1818216"/>
              <a:gd name="connsiteY31" fmla="*/ 2382147 h 2382147"/>
              <a:gd name="connsiteX0" fmla="*/ 1818216 w 1818216"/>
              <a:gd name="connsiteY0" fmla="*/ 38181 h 2381331"/>
              <a:gd name="connsiteX1" fmla="*/ 1712384 w 1818216"/>
              <a:gd name="connsiteY1" fmla="*/ 76281 h 2381331"/>
              <a:gd name="connsiteX2" fmla="*/ 1333500 w 1818216"/>
              <a:gd name="connsiteY2" fmla="*/ 81 h 2381331"/>
              <a:gd name="connsiteX3" fmla="*/ 1172634 w 1818216"/>
              <a:gd name="connsiteY3" fmla="*/ 93214 h 2381331"/>
              <a:gd name="connsiteX4" fmla="*/ 1164167 w 1818216"/>
              <a:gd name="connsiteY4" fmla="*/ 228681 h 2381331"/>
              <a:gd name="connsiteX5" fmla="*/ 1092200 w 1818216"/>
              <a:gd name="connsiteY5" fmla="*/ 317581 h 2381331"/>
              <a:gd name="connsiteX6" fmla="*/ 977900 w 1818216"/>
              <a:gd name="connsiteY6" fmla="*/ 374731 h 2381331"/>
              <a:gd name="connsiteX7" fmla="*/ 863600 w 1818216"/>
              <a:gd name="connsiteY7" fmla="*/ 431881 h 2381331"/>
              <a:gd name="connsiteX8" fmla="*/ 787400 w 1818216"/>
              <a:gd name="connsiteY8" fmla="*/ 469981 h 2381331"/>
              <a:gd name="connsiteX9" fmla="*/ 692150 w 1818216"/>
              <a:gd name="connsiteY9" fmla="*/ 527131 h 2381331"/>
              <a:gd name="connsiteX10" fmla="*/ 622300 w 1818216"/>
              <a:gd name="connsiteY10" fmla="*/ 584281 h 2381331"/>
              <a:gd name="connsiteX11" fmla="*/ 533400 w 1818216"/>
              <a:gd name="connsiteY11" fmla="*/ 711281 h 2381331"/>
              <a:gd name="connsiteX12" fmla="*/ 533400 w 1818216"/>
              <a:gd name="connsiteY12" fmla="*/ 908131 h 2381331"/>
              <a:gd name="connsiteX13" fmla="*/ 609600 w 1818216"/>
              <a:gd name="connsiteY13" fmla="*/ 984331 h 2381331"/>
              <a:gd name="connsiteX14" fmla="*/ 609600 w 1818216"/>
              <a:gd name="connsiteY14" fmla="*/ 984331 h 2381331"/>
              <a:gd name="connsiteX15" fmla="*/ 495300 w 1818216"/>
              <a:gd name="connsiteY15" fmla="*/ 1020314 h 2381331"/>
              <a:gd name="connsiteX16" fmla="*/ 315383 w 1818216"/>
              <a:gd name="connsiteY16" fmla="*/ 1073231 h 2381331"/>
              <a:gd name="connsiteX17" fmla="*/ 228600 w 1818216"/>
              <a:gd name="connsiteY17" fmla="*/ 1130381 h 2381331"/>
              <a:gd name="connsiteX18" fmla="*/ 146050 w 1818216"/>
              <a:gd name="connsiteY18" fmla="*/ 1208698 h 2381331"/>
              <a:gd name="connsiteX19" fmla="*/ 71966 w 1818216"/>
              <a:gd name="connsiteY19" fmla="*/ 1358981 h 2381331"/>
              <a:gd name="connsiteX20" fmla="*/ 31750 w 1818216"/>
              <a:gd name="connsiteY20" fmla="*/ 1485981 h 2381331"/>
              <a:gd name="connsiteX21" fmla="*/ 0 w 1818216"/>
              <a:gd name="connsiteY21" fmla="*/ 1651081 h 2381331"/>
              <a:gd name="connsiteX22" fmla="*/ 0 w 1818216"/>
              <a:gd name="connsiteY22" fmla="*/ 1854281 h 2381331"/>
              <a:gd name="connsiteX23" fmla="*/ 44450 w 1818216"/>
              <a:gd name="connsiteY23" fmla="*/ 1981281 h 2381331"/>
              <a:gd name="connsiteX24" fmla="*/ 112183 w 1818216"/>
              <a:gd name="connsiteY24" fmla="*/ 2063831 h 2381331"/>
              <a:gd name="connsiteX25" fmla="*/ 76200 w 1818216"/>
              <a:gd name="connsiteY25" fmla="*/ 2159081 h 2381331"/>
              <a:gd name="connsiteX26" fmla="*/ 63500 w 1818216"/>
              <a:gd name="connsiteY26" fmla="*/ 2216231 h 2381331"/>
              <a:gd name="connsiteX27" fmla="*/ 69850 w 1818216"/>
              <a:gd name="connsiteY27" fmla="*/ 2324181 h 2381331"/>
              <a:gd name="connsiteX28" fmla="*/ 88900 w 1818216"/>
              <a:gd name="connsiteY28" fmla="*/ 2362281 h 2381331"/>
              <a:gd name="connsiteX29" fmla="*/ 107950 w 1818216"/>
              <a:gd name="connsiteY29" fmla="*/ 2381331 h 2381331"/>
              <a:gd name="connsiteX30" fmla="*/ 107950 w 1818216"/>
              <a:gd name="connsiteY30" fmla="*/ 2381331 h 2381331"/>
              <a:gd name="connsiteX0" fmla="*/ 1818216 w 1818216"/>
              <a:gd name="connsiteY0" fmla="*/ 42396 h 2385546"/>
              <a:gd name="connsiteX1" fmla="*/ 1712384 w 1818216"/>
              <a:gd name="connsiteY1" fmla="*/ 80496 h 2385546"/>
              <a:gd name="connsiteX2" fmla="*/ 1333500 w 1818216"/>
              <a:gd name="connsiteY2" fmla="*/ 4296 h 2385546"/>
              <a:gd name="connsiteX3" fmla="*/ 1164167 w 1818216"/>
              <a:gd name="connsiteY3" fmla="*/ 232896 h 2385546"/>
              <a:gd name="connsiteX4" fmla="*/ 1092200 w 1818216"/>
              <a:gd name="connsiteY4" fmla="*/ 321796 h 2385546"/>
              <a:gd name="connsiteX5" fmla="*/ 977900 w 1818216"/>
              <a:gd name="connsiteY5" fmla="*/ 378946 h 2385546"/>
              <a:gd name="connsiteX6" fmla="*/ 863600 w 1818216"/>
              <a:gd name="connsiteY6" fmla="*/ 436096 h 2385546"/>
              <a:gd name="connsiteX7" fmla="*/ 787400 w 1818216"/>
              <a:gd name="connsiteY7" fmla="*/ 474196 h 2385546"/>
              <a:gd name="connsiteX8" fmla="*/ 692150 w 1818216"/>
              <a:gd name="connsiteY8" fmla="*/ 531346 h 2385546"/>
              <a:gd name="connsiteX9" fmla="*/ 622300 w 1818216"/>
              <a:gd name="connsiteY9" fmla="*/ 588496 h 2385546"/>
              <a:gd name="connsiteX10" fmla="*/ 533400 w 1818216"/>
              <a:gd name="connsiteY10" fmla="*/ 715496 h 2385546"/>
              <a:gd name="connsiteX11" fmla="*/ 533400 w 1818216"/>
              <a:gd name="connsiteY11" fmla="*/ 912346 h 2385546"/>
              <a:gd name="connsiteX12" fmla="*/ 609600 w 1818216"/>
              <a:gd name="connsiteY12" fmla="*/ 988546 h 2385546"/>
              <a:gd name="connsiteX13" fmla="*/ 609600 w 1818216"/>
              <a:gd name="connsiteY13" fmla="*/ 988546 h 2385546"/>
              <a:gd name="connsiteX14" fmla="*/ 495300 w 1818216"/>
              <a:gd name="connsiteY14" fmla="*/ 1024529 h 2385546"/>
              <a:gd name="connsiteX15" fmla="*/ 315383 w 1818216"/>
              <a:gd name="connsiteY15" fmla="*/ 1077446 h 2385546"/>
              <a:gd name="connsiteX16" fmla="*/ 228600 w 1818216"/>
              <a:gd name="connsiteY16" fmla="*/ 1134596 h 2385546"/>
              <a:gd name="connsiteX17" fmla="*/ 146050 w 1818216"/>
              <a:gd name="connsiteY17" fmla="*/ 1212913 h 2385546"/>
              <a:gd name="connsiteX18" fmla="*/ 71966 w 1818216"/>
              <a:gd name="connsiteY18" fmla="*/ 1363196 h 2385546"/>
              <a:gd name="connsiteX19" fmla="*/ 31750 w 1818216"/>
              <a:gd name="connsiteY19" fmla="*/ 1490196 h 2385546"/>
              <a:gd name="connsiteX20" fmla="*/ 0 w 1818216"/>
              <a:gd name="connsiteY20" fmla="*/ 1655296 h 2385546"/>
              <a:gd name="connsiteX21" fmla="*/ 0 w 1818216"/>
              <a:gd name="connsiteY21" fmla="*/ 1858496 h 2385546"/>
              <a:gd name="connsiteX22" fmla="*/ 44450 w 1818216"/>
              <a:gd name="connsiteY22" fmla="*/ 1985496 h 2385546"/>
              <a:gd name="connsiteX23" fmla="*/ 112183 w 1818216"/>
              <a:gd name="connsiteY23" fmla="*/ 2068046 h 2385546"/>
              <a:gd name="connsiteX24" fmla="*/ 76200 w 1818216"/>
              <a:gd name="connsiteY24" fmla="*/ 2163296 h 2385546"/>
              <a:gd name="connsiteX25" fmla="*/ 63500 w 1818216"/>
              <a:gd name="connsiteY25" fmla="*/ 2220446 h 2385546"/>
              <a:gd name="connsiteX26" fmla="*/ 69850 w 1818216"/>
              <a:gd name="connsiteY26" fmla="*/ 2328396 h 2385546"/>
              <a:gd name="connsiteX27" fmla="*/ 88900 w 1818216"/>
              <a:gd name="connsiteY27" fmla="*/ 2366496 h 2385546"/>
              <a:gd name="connsiteX28" fmla="*/ 107950 w 1818216"/>
              <a:gd name="connsiteY28" fmla="*/ 2385546 h 2385546"/>
              <a:gd name="connsiteX29" fmla="*/ 107950 w 1818216"/>
              <a:gd name="connsiteY29" fmla="*/ 2385546 h 2385546"/>
              <a:gd name="connsiteX0" fmla="*/ 1818216 w 1818216"/>
              <a:gd name="connsiteY0" fmla="*/ 9978 h 2353128"/>
              <a:gd name="connsiteX1" fmla="*/ 1712384 w 1818216"/>
              <a:gd name="connsiteY1" fmla="*/ 48078 h 2353128"/>
              <a:gd name="connsiteX2" fmla="*/ 1333500 w 1818216"/>
              <a:gd name="connsiteY2" fmla="*/ 5744 h 2353128"/>
              <a:gd name="connsiteX3" fmla="*/ 1164167 w 1818216"/>
              <a:gd name="connsiteY3" fmla="*/ 200478 h 2353128"/>
              <a:gd name="connsiteX4" fmla="*/ 1092200 w 1818216"/>
              <a:gd name="connsiteY4" fmla="*/ 289378 h 2353128"/>
              <a:gd name="connsiteX5" fmla="*/ 977900 w 1818216"/>
              <a:gd name="connsiteY5" fmla="*/ 346528 h 2353128"/>
              <a:gd name="connsiteX6" fmla="*/ 863600 w 1818216"/>
              <a:gd name="connsiteY6" fmla="*/ 403678 h 2353128"/>
              <a:gd name="connsiteX7" fmla="*/ 787400 w 1818216"/>
              <a:gd name="connsiteY7" fmla="*/ 441778 h 2353128"/>
              <a:gd name="connsiteX8" fmla="*/ 692150 w 1818216"/>
              <a:gd name="connsiteY8" fmla="*/ 498928 h 2353128"/>
              <a:gd name="connsiteX9" fmla="*/ 622300 w 1818216"/>
              <a:gd name="connsiteY9" fmla="*/ 556078 h 2353128"/>
              <a:gd name="connsiteX10" fmla="*/ 533400 w 1818216"/>
              <a:gd name="connsiteY10" fmla="*/ 683078 h 2353128"/>
              <a:gd name="connsiteX11" fmla="*/ 533400 w 1818216"/>
              <a:gd name="connsiteY11" fmla="*/ 879928 h 2353128"/>
              <a:gd name="connsiteX12" fmla="*/ 609600 w 1818216"/>
              <a:gd name="connsiteY12" fmla="*/ 956128 h 2353128"/>
              <a:gd name="connsiteX13" fmla="*/ 609600 w 1818216"/>
              <a:gd name="connsiteY13" fmla="*/ 956128 h 2353128"/>
              <a:gd name="connsiteX14" fmla="*/ 495300 w 1818216"/>
              <a:gd name="connsiteY14" fmla="*/ 992111 h 2353128"/>
              <a:gd name="connsiteX15" fmla="*/ 315383 w 1818216"/>
              <a:gd name="connsiteY15" fmla="*/ 1045028 h 2353128"/>
              <a:gd name="connsiteX16" fmla="*/ 228600 w 1818216"/>
              <a:gd name="connsiteY16" fmla="*/ 1102178 h 2353128"/>
              <a:gd name="connsiteX17" fmla="*/ 146050 w 1818216"/>
              <a:gd name="connsiteY17" fmla="*/ 1180495 h 2353128"/>
              <a:gd name="connsiteX18" fmla="*/ 71966 w 1818216"/>
              <a:gd name="connsiteY18" fmla="*/ 1330778 h 2353128"/>
              <a:gd name="connsiteX19" fmla="*/ 31750 w 1818216"/>
              <a:gd name="connsiteY19" fmla="*/ 1457778 h 2353128"/>
              <a:gd name="connsiteX20" fmla="*/ 0 w 1818216"/>
              <a:gd name="connsiteY20" fmla="*/ 1622878 h 2353128"/>
              <a:gd name="connsiteX21" fmla="*/ 0 w 1818216"/>
              <a:gd name="connsiteY21" fmla="*/ 1826078 h 2353128"/>
              <a:gd name="connsiteX22" fmla="*/ 44450 w 1818216"/>
              <a:gd name="connsiteY22" fmla="*/ 1953078 h 2353128"/>
              <a:gd name="connsiteX23" fmla="*/ 112183 w 1818216"/>
              <a:gd name="connsiteY23" fmla="*/ 2035628 h 2353128"/>
              <a:gd name="connsiteX24" fmla="*/ 76200 w 1818216"/>
              <a:gd name="connsiteY24" fmla="*/ 2130878 h 2353128"/>
              <a:gd name="connsiteX25" fmla="*/ 63500 w 1818216"/>
              <a:gd name="connsiteY25" fmla="*/ 2188028 h 2353128"/>
              <a:gd name="connsiteX26" fmla="*/ 69850 w 1818216"/>
              <a:gd name="connsiteY26" fmla="*/ 2295978 h 2353128"/>
              <a:gd name="connsiteX27" fmla="*/ 88900 w 1818216"/>
              <a:gd name="connsiteY27" fmla="*/ 2334078 h 2353128"/>
              <a:gd name="connsiteX28" fmla="*/ 107950 w 1818216"/>
              <a:gd name="connsiteY28" fmla="*/ 2353128 h 2353128"/>
              <a:gd name="connsiteX29" fmla="*/ 107950 w 1818216"/>
              <a:gd name="connsiteY29" fmla="*/ 2353128 h 2353128"/>
              <a:gd name="connsiteX0" fmla="*/ 1818216 w 1818216"/>
              <a:gd name="connsiteY0" fmla="*/ 19472 h 2362622"/>
              <a:gd name="connsiteX1" fmla="*/ 1712384 w 1818216"/>
              <a:gd name="connsiteY1" fmla="*/ 57572 h 2362622"/>
              <a:gd name="connsiteX2" fmla="*/ 1333500 w 1818216"/>
              <a:gd name="connsiteY2" fmla="*/ 15238 h 2362622"/>
              <a:gd name="connsiteX3" fmla="*/ 1164167 w 1818216"/>
              <a:gd name="connsiteY3" fmla="*/ 209972 h 2362622"/>
              <a:gd name="connsiteX4" fmla="*/ 1092200 w 1818216"/>
              <a:gd name="connsiteY4" fmla="*/ 298872 h 2362622"/>
              <a:gd name="connsiteX5" fmla="*/ 977900 w 1818216"/>
              <a:gd name="connsiteY5" fmla="*/ 356022 h 2362622"/>
              <a:gd name="connsiteX6" fmla="*/ 863600 w 1818216"/>
              <a:gd name="connsiteY6" fmla="*/ 413172 h 2362622"/>
              <a:gd name="connsiteX7" fmla="*/ 787400 w 1818216"/>
              <a:gd name="connsiteY7" fmla="*/ 451272 h 2362622"/>
              <a:gd name="connsiteX8" fmla="*/ 692150 w 1818216"/>
              <a:gd name="connsiteY8" fmla="*/ 508422 h 2362622"/>
              <a:gd name="connsiteX9" fmla="*/ 622300 w 1818216"/>
              <a:gd name="connsiteY9" fmla="*/ 565572 h 2362622"/>
              <a:gd name="connsiteX10" fmla="*/ 533400 w 1818216"/>
              <a:gd name="connsiteY10" fmla="*/ 692572 h 2362622"/>
              <a:gd name="connsiteX11" fmla="*/ 533400 w 1818216"/>
              <a:gd name="connsiteY11" fmla="*/ 889422 h 2362622"/>
              <a:gd name="connsiteX12" fmla="*/ 609600 w 1818216"/>
              <a:gd name="connsiteY12" fmla="*/ 965622 h 2362622"/>
              <a:gd name="connsiteX13" fmla="*/ 609600 w 1818216"/>
              <a:gd name="connsiteY13" fmla="*/ 965622 h 2362622"/>
              <a:gd name="connsiteX14" fmla="*/ 495300 w 1818216"/>
              <a:gd name="connsiteY14" fmla="*/ 1001605 h 2362622"/>
              <a:gd name="connsiteX15" fmla="*/ 315383 w 1818216"/>
              <a:gd name="connsiteY15" fmla="*/ 1054522 h 2362622"/>
              <a:gd name="connsiteX16" fmla="*/ 228600 w 1818216"/>
              <a:gd name="connsiteY16" fmla="*/ 1111672 h 2362622"/>
              <a:gd name="connsiteX17" fmla="*/ 146050 w 1818216"/>
              <a:gd name="connsiteY17" fmla="*/ 1189989 h 2362622"/>
              <a:gd name="connsiteX18" fmla="*/ 71966 w 1818216"/>
              <a:gd name="connsiteY18" fmla="*/ 1340272 h 2362622"/>
              <a:gd name="connsiteX19" fmla="*/ 31750 w 1818216"/>
              <a:gd name="connsiteY19" fmla="*/ 1467272 h 2362622"/>
              <a:gd name="connsiteX20" fmla="*/ 0 w 1818216"/>
              <a:gd name="connsiteY20" fmla="*/ 1632372 h 2362622"/>
              <a:gd name="connsiteX21" fmla="*/ 0 w 1818216"/>
              <a:gd name="connsiteY21" fmla="*/ 1835572 h 2362622"/>
              <a:gd name="connsiteX22" fmla="*/ 44450 w 1818216"/>
              <a:gd name="connsiteY22" fmla="*/ 1962572 h 2362622"/>
              <a:gd name="connsiteX23" fmla="*/ 112183 w 1818216"/>
              <a:gd name="connsiteY23" fmla="*/ 2045122 h 2362622"/>
              <a:gd name="connsiteX24" fmla="*/ 76200 w 1818216"/>
              <a:gd name="connsiteY24" fmla="*/ 2140372 h 2362622"/>
              <a:gd name="connsiteX25" fmla="*/ 63500 w 1818216"/>
              <a:gd name="connsiteY25" fmla="*/ 2197522 h 2362622"/>
              <a:gd name="connsiteX26" fmla="*/ 69850 w 1818216"/>
              <a:gd name="connsiteY26" fmla="*/ 2305472 h 2362622"/>
              <a:gd name="connsiteX27" fmla="*/ 88900 w 1818216"/>
              <a:gd name="connsiteY27" fmla="*/ 2343572 h 2362622"/>
              <a:gd name="connsiteX28" fmla="*/ 107950 w 1818216"/>
              <a:gd name="connsiteY28" fmla="*/ 2362622 h 2362622"/>
              <a:gd name="connsiteX29" fmla="*/ 107950 w 1818216"/>
              <a:gd name="connsiteY29" fmla="*/ 2362622 h 2362622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092200 w 1818216"/>
              <a:gd name="connsiteY4" fmla="*/ 285738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308100 w 1818216"/>
              <a:gd name="connsiteY4" fmla="*/ 408504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977900 w 1818216"/>
              <a:gd name="connsiteY5" fmla="*/ 3511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717551 w 1818216"/>
              <a:gd name="connsiteY9" fmla="*/ 511978 h 2357744"/>
              <a:gd name="connsiteX10" fmla="*/ 622300 w 1818216"/>
              <a:gd name="connsiteY10" fmla="*/ 560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87400 w 1818216"/>
              <a:gd name="connsiteY6" fmla="*/ 446394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622300 w 1818216"/>
              <a:gd name="connsiteY8" fmla="*/ 560694 h 2357744"/>
              <a:gd name="connsiteX9" fmla="*/ 533400 w 1818216"/>
              <a:gd name="connsiteY9" fmla="*/ 884544 h 2357744"/>
              <a:gd name="connsiteX10" fmla="*/ 609600 w 1818216"/>
              <a:gd name="connsiteY10" fmla="*/ 960744 h 2357744"/>
              <a:gd name="connsiteX11" fmla="*/ 609600 w 1818216"/>
              <a:gd name="connsiteY11" fmla="*/ 960744 h 2357744"/>
              <a:gd name="connsiteX12" fmla="*/ 495300 w 1818216"/>
              <a:gd name="connsiteY12" fmla="*/ 996727 h 2357744"/>
              <a:gd name="connsiteX13" fmla="*/ 315383 w 1818216"/>
              <a:gd name="connsiteY13" fmla="*/ 1049644 h 2357744"/>
              <a:gd name="connsiteX14" fmla="*/ 228600 w 1818216"/>
              <a:gd name="connsiteY14" fmla="*/ 1106794 h 2357744"/>
              <a:gd name="connsiteX15" fmla="*/ 146050 w 1818216"/>
              <a:gd name="connsiteY15" fmla="*/ 1185111 h 2357744"/>
              <a:gd name="connsiteX16" fmla="*/ 71966 w 1818216"/>
              <a:gd name="connsiteY16" fmla="*/ 1335394 h 2357744"/>
              <a:gd name="connsiteX17" fmla="*/ 31750 w 1818216"/>
              <a:gd name="connsiteY17" fmla="*/ 1462394 h 2357744"/>
              <a:gd name="connsiteX18" fmla="*/ 0 w 1818216"/>
              <a:gd name="connsiteY18" fmla="*/ 1627494 h 2357744"/>
              <a:gd name="connsiteX19" fmla="*/ 0 w 1818216"/>
              <a:gd name="connsiteY19" fmla="*/ 1830694 h 2357744"/>
              <a:gd name="connsiteX20" fmla="*/ 44450 w 1818216"/>
              <a:gd name="connsiteY20" fmla="*/ 1957694 h 2357744"/>
              <a:gd name="connsiteX21" fmla="*/ 112183 w 1818216"/>
              <a:gd name="connsiteY21" fmla="*/ 2040244 h 2357744"/>
              <a:gd name="connsiteX22" fmla="*/ 76200 w 1818216"/>
              <a:gd name="connsiteY22" fmla="*/ 2135494 h 2357744"/>
              <a:gd name="connsiteX23" fmla="*/ 63500 w 1818216"/>
              <a:gd name="connsiteY23" fmla="*/ 2192644 h 2357744"/>
              <a:gd name="connsiteX24" fmla="*/ 69850 w 1818216"/>
              <a:gd name="connsiteY24" fmla="*/ 2300594 h 2357744"/>
              <a:gd name="connsiteX25" fmla="*/ 88900 w 1818216"/>
              <a:gd name="connsiteY25" fmla="*/ 2338694 h 2357744"/>
              <a:gd name="connsiteX26" fmla="*/ 107950 w 1818216"/>
              <a:gd name="connsiteY26" fmla="*/ 2357744 h 2357744"/>
              <a:gd name="connsiteX27" fmla="*/ 107950 w 1818216"/>
              <a:gd name="connsiteY27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22300 w 1818216"/>
              <a:gd name="connsiteY7" fmla="*/ 560694 h 2357744"/>
              <a:gd name="connsiteX8" fmla="*/ 533400 w 1818216"/>
              <a:gd name="connsiteY8" fmla="*/ 884544 h 2357744"/>
              <a:gd name="connsiteX9" fmla="*/ 609600 w 1818216"/>
              <a:gd name="connsiteY9" fmla="*/ 960744 h 2357744"/>
              <a:gd name="connsiteX10" fmla="*/ 609600 w 1818216"/>
              <a:gd name="connsiteY10" fmla="*/ 960744 h 2357744"/>
              <a:gd name="connsiteX11" fmla="*/ 495300 w 1818216"/>
              <a:gd name="connsiteY11" fmla="*/ 996727 h 2357744"/>
              <a:gd name="connsiteX12" fmla="*/ 315383 w 1818216"/>
              <a:gd name="connsiteY12" fmla="*/ 1049644 h 2357744"/>
              <a:gd name="connsiteX13" fmla="*/ 228600 w 1818216"/>
              <a:gd name="connsiteY13" fmla="*/ 1106794 h 2357744"/>
              <a:gd name="connsiteX14" fmla="*/ 146050 w 1818216"/>
              <a:gd name="connsiteY14" fmla="*/ 1185111 h 2357744"/>
              <a:gd name="connsiteX15" fmla="*/ 71966 w 1818216"/>
              <a:gd name="connsiteY15" fmla="*/ 1335394 h 2357744"/>
              <a:gd name="connsiteX16" fmla="*/ 31750 w 1818216"/>
              <a:gd name="connsiteY16" fmla="*/ 1462394 h 2357744"/>
              <a:gd name="connsiteX17" fmla="*/ 0 w 1818216"/>
              <a:gd name="connsiteY17" fmla="*/ 1627494 h 2357744"/>
              <a:gd name="connsiteX18" fmla="*/ 0 w 1818216"/>
              <a:gd name="connsiteY18" fmla="*/ 1830694 h 2357744"/>
              <a:gd name="connsiteX19" fmla="*/ 44450 w 1818216"/>
              <a:gd name="connsiteY19" fmla="*/ 1957694 h 2357744"/>
              <a:gd name="connsiteX20" fmla="*/ 112183 w 1818216"/>
              <a:gd name="connsiteY20" fmla="*/ 2040244 h 2357744"/>
              <a:gd name="connsiteX21" fmla="*/ 76200 w 1818216"/>
              <a:gd name="connsiteY21" fmla="*/ 2135494 h 2357744"/>
              <a:gd name="connsiteX22" fmla="*/ 63500 w 1818216"/>
              <a:gd name="connsiteY22" fmla="*/ 2192644 h 2357744"/>
              <a:gd name="connsiteX23" fmla="*/ 69850 w 1818216"/>
              <a:gd name="connsiteY23" fmla="*/ 2300594 h 2357744"/>
              <a:gd name="connsiteX24" fmla="*/ 88900 w 1818216"/>
              <a:gd name="connsiteY24" fmla="*/ 2338694 h 2357744"/>
              <a:gd name="connsiteX25" fmla="*/ 107950 w 1818216"/>
              <a:gd name="connsiteY25" fmla="*/ 2357744 h 2357744"/>
              <a:gd name="connsiteX26" fmla="*/ 107950 w 1818216"/>
              <a:gd name="connsiteY26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609600 w 1818216"/>
              <a:gd name="connsiteY9" fmla="*/ 960744 h 2357744"/>
              <a:gd name="connsiteX10" fmla="*/ 495300 w 1818216"/>
              <a:gd name="connsiteY10" fmla="*/ 996727 h 2357744"/>
              <a:gd name="connsiteX11" fmla="*/ 315383 w 1818216"/>
              <a:gd name="connsiteY11" fmla="*/ 1049644 h 2357744"/>
              <a:gd name="connsiteX12" fmla="*/ 228600 w 1818216"/>
              <a:gd name="connsiteY12" fmla="*/ 1106794 h 2357744"/>
              <a:gd name="connsiteX13" fmla="*/ 146050 w 1818216"/>
              <a:gd name="connsiteY13" fmla="*/ 1185111 h 2357744"/>
              <a:gd name="connsiteX14" fmla="*/ 71966 w 1818216"/>
              <a:gd name="connsiteY14" fmla="*/ 1335394 h 2357744"/>
              <a:gd name="connsiteX15" fmla="*/ 31750 w 1818216"/>
              <a:gd name="connsiteY15" fmla="*/ 1462394 h 2357744"/>
              <a:gd name="connsiteX16" fmla="*/ 0 w 1818216"/>
              <a:gd name="connsiteY16" fmla="*/ 1627494 h 2357744"/>
              <a:gd name="connsiteX17" fmla="*/ 0 w 1818216"/>
              <a:gd name="connsiteY17" fmla="*/ 1830694 h 2357744"/>
              <a:gd name="connsiteX18" fmla="*/ 44450 w 1818216"/>
              <a:gd name="connsiteY18" fmla="*/ 1957694 h 2357744"/>
              <a:gd name="connsiteX19" fmla="*/ 112183 w 1818216"/>
              <a:gd name="connsiteY19" fmla="*/ 2040244 h 2357744"/>
              <a:gd name="connsiteX20" fmla="*/ 76200 w 1818216"/>
              <a:gd name="connsiteY20" fmla="*/ 2135494 h 2357744"/>
              <a:gd name="connsiteX21" fmla="*/ 63500 w 1818216"/>
              <a:gd name="connsiteY21" fmla="*/ 2192644 h 2357744"/>
              <a:gd name="connsiteX22" fmla="*/ 69850 w 1818216"/>
              <a:gd name="connsiteY22" fmla="*/ 2300594 h 2357744"/>
              <a:gd name="connsiteX23" fmla="*/ 88900 w 1818216"/>
              <a:gd name="connsiteY23" fmla="*/ 2338694 h 2357744"/>
              <a:gd name="connsiteX24" fmla="*/ 107950 w 1818216"/>
              <a:gd name="connsiteY24" fmla="*/ 2357744 h 2357744"/>
              <a:gd name="connsiteX25" fmla="*/ 107950 w 1818216"/>
              <a:gd name="connsiteY25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15383 w 1818216"/>
              <a:gd name="connsiteY8" fmla="*/ 1049644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3556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14744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71966 w 1818216"/>
              <a:gd name="connsiteY10" fmla="*/ 1335394 h 2357744"/>
              <a:gd name="connsiteX11" fmla="*/ 31750 w 1818216"/>
              <a:gd name="connsiteY11" fmla="*/ 1462394 h 2357744"/>
              <a:gd name="connsiteX12" fmla="*/ 0 w 1818216"/>
              <a:gd name="connsiteY12" fmla="*/ 1627494 h 2357744"/>
              <a:gd name="connsiteX13" fmla="*/ 0 w 1818216"/>
              <a:gd name="connsiteY13" fmla="*/ 1830694 h 2357744"/>
              <a:gd name="connsiteX14" fmla="*/ 44450 w 1818216"/>
              <a:gd name="connsiteY14" fmla="*/ 1957694 h 2357744"/>
              <a:gd name="connsiteX15" fmla="*/ 112183 w 1818216"/>
              <a:gd name="connsiteY15" fmla="*/ 2040244 h 2357744"/>
              <a:gd name="connsiteX16" fmla="*/ 76200 w 1818216"/>
              <a:gd name="connsiteY16" fmla="*/ 2135494 h 2357744"/>
              <a:gd name="connsiteX17" fmla="*/ 63500 w 1818216"/>
              <a:gd name="connsiteY17" fmla="*/ 2192644 h 2357744"/>
              <a:gd name="connsiteX18" fmla="*/ 69850 w 1818216"/>
              <a:gd name="connsiteY18" fmla="*/ 2300594 h 2357744"/>
              <a:gd name="connsiteX19" fmla="*/ 88900 w 1818216"/>
              <a:gd name="connsiteY19" fmla="*/ 2338694 h 2357744"/>
              <a:gd name="connsiteX20" fmla="*/ 107950 w 1818216"/>
              <a:gd name="connsiteY20" fmla="*/ 2357744 h 2357744"/>
              <a:gd name="connsiteX21" fmla="*/ 107950 w 1818216"/>
              <a:gd name="connsiteY21" fmla="*/ 2357744 h 2357744"/>
              <a:gd name="connsiteX0" fmla="*/ 1828453 w 1828453"/>
              <a:gd name="connsiteY0" fmla="*/ 14594 h 2357744"/>
              <a:gd name="connsiteX1" fmla="*/ 1722621 w 1828453"/>
              <a:gd name="connsiteY1" fmla="*/ 52694 h 2357744"/>
              <a:gd name="connsiteX2" fmla="*/ 1394537 w 1828453"/>
              <a:gd name="connsiteY2" fmla="*/ 1893 h 2357744"/>
              <a:gd name="connsiteX3" fmla="*/ 1225204 w 1828453"/>
              <a:gd name="connsiteY3" fmla="*/ 133127 h 2357744"/>
              <a:gd name="connsiteX4" fmla="*/ 1318337 w 1828453"/>
              <a:gd name="connsiteY4" fmla="*/ 416760 h 2357744"/>
              <a:gd name="connsiteX5" fmla="*/ 1055870 w 1828453"/>
              <a:gd name="connsiteY5" fmla="*/ 567044 h 2357744"/>
              <a:gd name="connsiteX6" fmla="*/ 742604 w 1828453"/>
              <a:gd name="connsiteY6" fmla="*/ 653828 h 2357744"/>
              <a:gd name="connsiteX7" fmla="*/ 560571 w 1828453"/>
              <a:gd name="connsiteY7" fmla="*/ 909944 h 2357744"/>
              <a:gd name="connsiteX8" fmla="*/ 435687 w 1828453"/>
              <a:gd name="connsiteY8" fmla="*/ 1206277 h 2357744"/>
              <a:gd name="connsiteX9" fmla="*/ 454737 w 1828453"/>
              <a:gd name="connsiteY9" fmla="*/ 1542828 h 2357744"/>
              <a:gd name="connsiteX10" fmla="*/ 41987 w 1828453"/>
              <a:gd name="connsiteY10" fmla="*/ 1462394 h 2357744"/>
              <a:gd name="connsiteX11" fmla="*/ 10237 w 1828453"/>
              <a:gd name="connsiteY11" fmla="*/ 1627494 h 2357744"/>
              <a:gd name="connsiteX12" fmla="*/ 10237 w 1828453"/>
              <a:gd name="connsiteY12" fmla="*/ 1830694 h 2357744"/>
              <a:gd name="connsiteX13" fmla="*/ 54687 w 1828453"/>
              <a:gd name="connsiteY13" fmla="*/ 1957694 h 2357744"/>
              <a:gd name="connsiteX14" fmla="*/ 122420 w 1828453"/>
              <a:gd name="connsiteY14" fmla="*/ 2040244 h 2357744"/>
              <a:gd name="connsiteX15" fmla="*/ 86437 w 1828453"/>
              <a:gd name="connsiteY15" fmla="*/ 2135494 h 2357744"/>
              <a:gd name="connsiteX16" fmla="*/ 73737 w 1828453"/>
              <a:gd name="connsiteY16" fmla="*/ 2192644 h 2357744"/>
              <a:gd name="connsiteX17" fmla="*/ 80087 w 1828453"/>
              <a:gd name="connsiteY17" fmla="*/ 2300594 h 2357744"/>
              <a:gd name="connsiteX18" fmla="*/ 99137 w 1828453"/>
              <a:gd name="connsiteY18" fmla="*/ 2338694 h 2357744"/>
              <a:gd name="connsiteX19" fmla="*/ 118187 w 1828453"/>
              <a:gd name="connsiteY19" fmla="*/ 2357744 h 2357744"/>
              <a:gd name="connsiteX20" fmla="*/ 118187 w 1828453"/>
              <a:gd name="connsiteY20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0 w 1818216"/>
              <a:gd name="connsiteY10" fmla="*/ 1627494 h 2357744"/>
              <a:gd name="connsiteX11" fmla="*/ 0 w 1818216"/>
              <a:gd name="connsiteY11" fmla="*/ 1830694 h 2357744"/>
              <a:gd name="connsiteX12" fmla="*/ 44450 w 1818216"/>
              <a:gd name="connsiteY12" fmla="*/ 1957694 h 2357744"/>
              <a:gd name="connsiteX13" fmla="*/ 112183 w 1818216"/>
              <a:gd name="connsiteY13" fmla="*/ 2040244 h 2357744"/>
              <a:gd name="connsiteX14" fmla="*/ 76200 w 1818216"/>
              <a:gd name="connsiteY14" fmla="*/ 2135494 h 2357744"/>
              <a:gd name="connsiteX15" fmla="*/ 63500 w 1818216"/>
              <a:gd name="connsiteY15" fmla="*/ 2192644 h 2357744"/>
              <a:gd name="connsiteX16" fmla="*/ 69850 w 1818216"/>
              <a:gd name="connsiteY16" fmla="*/ 2300594 h 2357744"/>
              <a:gd name="connsiteX17" fmla="*/ 88900 w 1818216"/>
              <a:gd name="connsiteY17" fmla="*/ 2338694 h 2357744"/>
              <a:gd name="connsiteX18" fmla="*/ 107950 w 1818216"/>
              <a:gd name="connsiteY18" fmla="*/ 2357744 h 2357744"/>
              <a:gd name="connsiteX19" fmla="*/ 107950 w 1818216"/>
              <a:gd name="connsiteY19" fmla="*/ 2357744 h 2357744"/>
              <a:gd name="connsiteX0" fmla="*/ 1842049 w 1842049"/>
              <a:gd name="connsiteY0" fmla="*/ 14594 h 2357744"/>
              <a:gd name="connsiteX1" fmla="*/ 1736217 w 1842049"/>
              <a:gd name="connsiteY1" fmla="*/ 52694 h 2357744"/>
              <a:gd name="connsiteX2" fmla="*/ 1408133 w 1842049"/>
              <a:gd name="connsiteY2" fmla="*/ 1893 h 2357744"/>
              <a:gd name="connsiteX3" fmla="*/ 1238800 w 1842049"/>
              <a:gd name="connsiteY3" fmla="*/ 133127 h 2357744"/>
              <a:gd name="connsiteX4" fmla="*/ 1331933 w 1842049"/>
              <a:gd name="connsiteY4" fmla="*/ 416760 h 2357744"/>
              <a:gd name="connsiteX5" fmla="*/ 1069466 w 1842049"/>
              <a:gd name="connsiteY5" fmla="*/ 567044 h 2357744"/>
              <a:gd name="connsiteX6" fmla="*/ 756200 w 1842049"/>
              <a:gd name="connsiteY6" fmla="*/ 653828 h 2357744"/>
              <a:gd name="connsiteX7" fmla="*/ 574167 w 1842049"/>
              <a:gd name="connsiteY7" fmla="*/ 909944 h 2357744"/>
              <a:gd name="connsiteX8" fmla="*/ 449283 w 1842049"/>
              <a:gd name="connsiteY8" fmla="*/ 1206277 h 2357744"/>
              <a:gd name="connsiteX9" fmla="*/ 468333 w 1842049"/>
              <a:gd name="connsiteY9" fmla="*/ 1542828 h 2357744"/>
              <a:gd name="connsiteX10" fmla="*/ 23833 w 1842049"/>
              <a:gd name="connsiteY10" fmla="*/ 1830694 h 2357744"/>
              <a:gd name="connsiteX11" fmla="*/ 68283 w 1842049"/>
              <a:gd name="connsiteY11" fmla="*/ 1957694 h 2357744"/>
              <a:gd name="connsiteX12" fmla="*/ 136016 w 1842049"/>
              <a:gd name="connsiteY12" fmla="*/ 2040244 h 2357744"/>
              <a:gd name="connsiteX13" fmla="*/ 100033 w 1842049"/>
              <a:gd name="connsiteY13" fmla="*/ 2135494 h 2357744"/>
              <a:gd name="connsiteX14" fmla="*/ 87333 w 1842049"/>
              <a:gd name="connsiteY14" fmla="*/ 2192644 h 2357744"/>
              <a:gd name="connsiteX15" fmla="*/ 93683 w 1842049"/>
              <a:gd name="connsiteY15" fmla="*/ 2300594 h 2357744"/>
              <a:gd name="connsiteX16" fmla="*/ 112733 w 1842049"/>
              <a:gd name="connsiteY16" fmla="*/ 2338694 h 2357744"/>
              <a:gd name="connsiteX17" fmla="*/ 131783 w 1842049"/>
              <a:gd name="connsiteY17" fmla="*/ 2357744 h 2357744"/>
              <a:gd name="connsiteX18" fmla="*/ 131783 w 1842049"/>
              <a:gd name="connsiteY18" fmla="*/ 2357744 h 2357744"/>
              <a:gd name="connsiteX0" fmla="*/ 1788538 w 1788538"/>
              <a:gd name="connsiteY0" fmla="*/ 14594 h 2357744"/>
              <a:gd name="connsiteX1" fmla="*/ 1682706 w 1788538"/>
              <a:gd name="connsiteY1" fmla="*/ 52694 h 2357744"/>
              <a:gd name="connsiteX2" fmla="*/ 1354622 w 1788538"/>
              <a:gd name="connsiteY2" fmla="*/ 1893 h 2357744"/>
              <a:gd name="connsiteX3" fmla="*/ 1185289 w 1788538"/>
              <a:gd name="connsiteY3" fmla="*/ 133127 h 2357744"/>
              <a:gd name="connsiteX4" fmla="*/ 1278422 w 1788538"/>
              <a:gd name="connsiteY4" fmla="*/ 416760 h 2357744"/>
              <a:gd name="connsiteX5" fmla="*/ 1015955 w 1788538"/>
              <a:gd name="connsiteY5" fmla="*/ 567044 h 2357744"/>
              <a:gd name="connsiteX6" fmla="*/ 702689 w 1788538"/>
              <a:gd name="connsiteY6" fmla="*/ 653828 h 2357744"/>
              <a:gd name="connsiteX7" fmla="*/ 520656 w 1788538"/>
              <a:gd name="connsiteY7" fmla="*/ 909944 h 2357744"/>
              <a:gd name="connsiteX8" fmla="*/ 395772 w 1788538"/>
              <a:gd name="connsiteY8" fmla="*/ 1206277 h 2357744"/>
              <a:gd name="connsiteX9" fmla="*/ 414822 w 1788538"/>
              <a:gd name="connsiteY9" fmla="*/ 1542828 h 2357744"/>
              <a:gd name="connsiteX10" fmla="*/ 14772 w 1788538"/>
              <a:gd name="connsiteY10" fmla="*/ 1957694 h 2357744"/>
              <a:gd name="connsiteX11" fmla="*/ 82505 w 1788538"/>
              <a:gd name="connsiteY11" fmla="*/ 2040244 h 2357744"/>
              <a:gd name="connsiteX12" fmla="*/ 46522 w 1788538"/>
              <a:gd name="connsiteY12" fmla="*/ 2135494 h 2357744"/>
              <a:gd name="connsiteX13" fmla="*/ 33822 w 1788538"/>
              <a:gd name="connsiteY13" fmla="*/ 2192644 h 2357744"/>
              <a:gd name="connsiteX14" fmla="*/ 40172 w 1788538"/>
              <a:gd name="connsiteY14" fmla="*/ 2300594 h 2357744"/>
              <a:gd name="connsiteX15" fmla="*/ 59222 w 1788538"/>
              <a:gd name="connsiteY15" fmla="*/ 2338694 h 2357744"/>
              <a:gd name="connsiteX16" fmla="*/ 78272 w 1788538"/>
              <a:gd name="connsiteY16" fmla="*/ 2357744 h 2357744"/>
              <a:gd name="connsiteX17" fmla="*/ 78272 w 1788538"/>
              <a:gd name="connsiteY17" fmla="*/ 2357744 h 2357744"/>
              <a:gd name="connsiteX0" fmla="*/ 1754716 w 1754716"/>
              <a:gd name="connsiteY0" fmla="*/ 14594 h 2357744"/>
              <a:gd name="connsiteX1" fmla="*/ 1648884 w 1754716"/>
              <a:gd name="connsiteY1" fmla="*/ 52694 h 2357744"/>
              <a:gd name="connsiteX2" fmla="*/ 1320800 w 1754716"/>
              <a:gd name="connsiteY2" fmla="*/ 1893 h 2357744"/>
              <a:gd name="connsiteX3" fmla="*/ 1151467 w 1754716"/>
              <a:gd name="connsiteY3" fmla="*/ 133127 h 2357744"/>
              <a:gd name="connsiteX4" fmla="*/ 1244600 w 1754716"/>
              <a:gd name="connsiteY4" fmla="*/ 416760 h 2357744"/>
              <a:gd name="connsiteX5" fmla="*/ 982133 w 1754716"/>
              <a:gd name="connsiteY5" fmla="*/ 567044 h 2357744"/>
              <a:gd name="connsiteX6" fmla="*/ 668867 w 1754716"/>
              <a:gd name="connsiteY6" fmla="*/ 653828 h 2357744"/>
              <a:gd name="connsiteX7" fmla="*/ 486834 w 1754716"/>
              <a:gd name="connsiteY7" fmla="*/ 909944 h 2357744"/>
              <a:gd name="connsiteX8" fmla="*/ 361950 w 1754716"/>
              <a:gd name="connsiteY8" fmla="*/ 1206277 h 2357744"/>
              <a:gd name="connsiteX9" fmla="*/ 381000 w 1754716"/>
              <a:gd name="connsiteY9" fmla="*/ 1542828 h 2357744"/>
              <a:gd name="connsiteX10" fmla="*/ 48683 w 1754716"/>
              <a:gd name="connsiteY10" fmla="*/ 2040244 h 2357744"/>
              <a:gd name="connsiteX11" fmla="*/ 12700 w 1754716"/>
              <a:gd name="connsiteY11" fmla="*/ 2135494 h 2357744"/>
              <a:gd name="connsiteX12" fmla="*/ 0 w 1754716"/>
              <a:gd name="connsiteY12" fmla="*/ 2192644 h 2357744"/>
              <a:gd name="connsiteX13" fmla="*/ 6350 w 1754716"/>
              <a:gd name="connsiteY13" fmla="*/ 2300594 h 2357744"/>
              <a:gd name="connsiteX14" fmla="*/ 25400 w 1754716"/>
              <a:gd name="connsiteY14" fmla="*/ 2338694 h 2357744"/>
              <a:gd name="connsiteX15" fmla="*/ 44450 w 1754716"/>
              <a:gd name="connsiteY15" fmla="*/ 2357744 h 2357744"/>
              <a:gd name="connsiteX16" fmla="*/ 44450 w 1754716"/>
              <a:gd name="connsiteY16" fmla="*/ 2357744 h 2357744"/>
              <a:gd name="connsiteX0" fmla="*/ 1773297 w 1773297"/>
              <a:gd name="connsiteY0" fmla="*/ 14594 h 2357744"/>
              <a:gd name="connsiteX1" fmla="*/ 1667465 w 1773297"/>
              <a:gd name="connsiteY1" fmla="*/ 52694 h 2357744"/>
              <a:gd name="connsiteX2" fmla="*/ 1339381 w 1773297"/>
              <a:gd name="connsiteY2" fmla="*/ 1893 h 2357744"/>
              <a:gd name="connsiteX3" fmla="*/ 1170048 w 1773297"/>
              <a:gd name="connsiteY3" fmla="*/ 133127 h 2357744"/>
              <a:gd name="connsiteX4" fmla="*/ 1263181 w 1773297"/>
              <a:gd name="connsiteY4" fmla="*/ 416760 h 2357744"/>
              <a:gd name="connsiteX5" fmla="*/ 1000714 w 1773297"/>
              <a:gd name="connsiteY5" fmla="*/ 567044 h 2357744"/>
              <a:gd name="connsiteX6" fmla="*/ 687448 w 1773297"/>
              <a:gd name="connsiteY6" fmla="*/ 653828 h 2357744"/>
              <a:gd name="connsiteX7" fmla="*/ 505415 w 1773297"/>
              <a:gd name="connsiteY7" fmla="*/ 909944 h 2357744"/>
              <a:gd name="connsiteX8" fmla="*/ 380531 w 1773297"/>
              <a:gd name="connsiteY8" fmla="*/ 1206277 h 2357744"/>
              <a:gd name="connsiteX9" fmla="*/ 399581 w 1773297"/>
              <a:gd name="connsiteY9" fmla="*/ 1542828 h 2357744"/>
              <a:gd name="connsiteX10" fmla="*/ 31281 w 1773297"/>
              <a:gd name="connsiteY10" fmla="*/ 2135494 h 2357744"/>
              <a:gd name="connsiteX11" fmla="*/ 18581 w 1773297"/>
              <a:gd name="connsiteY11" fmla="*/ 2192644 h 2357744"/>
              <a:gd name="connsiteX12" fmla="*/ 24931 w 1773297"/>
              <a:gd name="connsiteY12" fmla="*/ 2300594 h 2357744"/>
              <a:gd name="connsiteX13" fmla="*/ 43981 w 1773297"/>
              <a:gd name="connsiteY13" fmla="*/ 2338694 h 2357744"/>
              <a:gd name="connsiteX14" fmla="*/ 63031 w 1773297"/>
              <a:gd name="connsiteY14" fmla="*/ 2357744 h 2357744"/>
              <a:gd name="connsiteX15" fmla="*/ 63031 w 1773297"/>
              <a:gd name="connsiteY15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14" fmla="*/ 61778 w 1772044"/>
              <a:gd name="connsiteY14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0" fmla="*/ 1772044 w 1772044"/>
              <a:gd name="connsiteY0" fmla="*/ 14594 h 2338694"/>
              <a:gd name="connsiteX1" fmla="*/ 1666212 w 1772044"/>
              <a:gd name="connsiteY1" fmla="*/ 52694 h 2338694"/>
              <a:gd name="connsiteX2" fmla="*/ 1338128 w 1772044"/>
              <a:gd name="connsiteY2" fmla="*/ 1893 h 2338694"/>
              <a:gd name="connsiteX3" fmla="*/ 1168795 w 1772044"/>
              <a:gd name="connsiteY3" fmla="*/ 133127 h 2338694"/>
              <a:gd name="connsiteX4" fmla="*/ 1261928 w 1772044"/>
              <a:gd name="connsiteY4" fmla="*/ 416760 h 2338694"/>
              <a:gd name="connsiteX5" fmla="*/ 999461 w 1772044"/>
              <a:gd name="connsiteY5" fmla="*/ 567044 h 2338694"/>
              <a:gd name="connsiteX6" fmla="*/ 686195 w 1772044"/>
              <a:gd name="connsiteY6" fmla="*/ 653828 h 2338694"/>
              <a:gd name="connsiteX7" fmla="*/ 504162 w 1772044"/>
              <a:gd name="connsiteY7" fmla="*/ 909944 h 2338694"/>
              <a:gd name="connsiteX8" fmla="*/ 379278 w 1772044"/>
              <a:gd name="connsiteY8" fmla="*/ 1206277 h 2338694"/>
              <a:gd name="connsiteX9" fmla="*/ 398328 w 1772044"/>
              <a:gd name="connsiteY9" fmla="*/ 1542828 h 2338694"/>
              <a:gd name="connsiteX10" fmla="*/ 30028 w 1772044"/>
              <a:gd name="connsiteY10" fmla="*/ 2135494 h 2338694"/>
              <a:gd name="connsiteX11" fmla="*/ 23678 w 1772044"/>
              <a:gd name="connsiteY11" fmla="*/ 2300594 h 2338694"/>
              <a:gd name="connsiteX12" fmla="*/ 42728 w 1772044"/>
              <a:gd name="connsiteY12" fmla="*/ 2338694 h 2338694"/>
              <a:gd name="connsiteX0" fmla="*/ 1772044 w 1772044"/>
              <a:gd name="connsiteY0" fmla="*/ 14594 h 2300594"/>
              <a:gd name="connsiteX1" fmla="*/ 1666212 w 1772044"/>
              <a:gd name="connsiteY1" fmla="*/ 52694 h 2300594"/>
              <a:gd name="connsiteX2" fmla="*/ 1338128 w 1772044"/>
              <a:gd name="connsiteY2" fmla="*/ 1893 h 2300594"/>
              <a:gd name="connsiteX3" fmla="*/ 1168795 w 1772044"/>
              <a:gd name="connsiteY3" fmla="*/ 133127 h 2300594"/>
              <a:gd name="connsiteX4" fmla="*/ 1261928 w 1772044"/>
              <a:gd name="connsiteY4" fmla="*/ 416760 h 2300594"/>
              <a:gd name="connsiteX5" fmla="*/ 999461 w 1772044"/>
              <a:gd name="connsiteY5" fmla="*/ 567044 h 2300594"/>
              <a:gd name="connsiteX6" fmla="*/ 686195 w 1772044"/>
              <a:gd name="connsiteY6" fmla="*/ 653828 h 2300594"/>
              <a:gd name="connsiteX7" fmla="*/ 504162 w 1772044"/>
              <a:gd name="connsiteY7" fmla="*/ 909944 h 2300594"/>
              <a:gd name="connsiteX8" fmla="*/ 379278 w 1772044"/>
              <a:gd name="connsiteY8" fmla="*/ 1206277 h 2300594"/>
              <a:gd name="connsiteX9" fmla="*/ 398328 w 1772044"/>
              <a:gd name="connsiteY9" fmla="*/ 1542828 h 2300594"/>
              <a:gd name="connsiteX10" fmla="*/ 30028 w 1772044"/>
              <a:gd name="connsiteY10" fmla="*/ 2135494 h 2300594"/>
              <a:gd name="connsiteX11" fmla="*/ 23678 w 1772044"/>
              <a:gd name="connsiteY11" fmla="*/ 2300594 h 2300594"/>
              <a:gd name="connsiteX0" fmla="*/ 1742016 w 1742016"/>
              <a:gd name="connsiteY0" fmla="*/ 14594 h 2135494"/>
              <a:gd name="connsiteX1" fmla="*/ 1636184 w 1742016"/>
              <a:gd name="connsiteY1" fmla="*/ 52694 h 2135494"/>
              <a:gd name="connsiteX2" fmla="*/ 1308100 w 1742016"/>
              <a:gd name="connsiteY2" fmla="*/ 1893 h 2135494"/>
              <a:gd name="connsiteX3" fmla="*/ 1138767 w 1742016"/>
              <a:gd name="connsiteY3" fmla="*/ 133127 h 2135494"/>
              <a:gd name="connsiteX4" fmla="*/ 1231900 w 1742016"/>
              <a:gd name="connsiteY4" fmla="*/ 416760 h 2135494"/>
              <a:gd name="connsiteX5" fmla="*/ 969433 w 1742016"/>
              <a:gd name="connsiteY5" fmla="*/ 567044 h 2135494"/>
              <a:gd name="connsiteX6" fmla="*/ 656167 w 1742016"/>
              <a:gd name="connsiteY6" fmla="*/ 653828 h 2135494"/>
              <a:gd name="connsiteX7" fmla="*/ 474134 w 1742016"/>
              <a:gd name="connsiteY7" fmla="*/ 909944 h 2135494"/>
              <a:gd name="connsiteX8" fmla="*/ 349250 w 1742016"/>
              <a:gd name="connsiteY8" fmla="*/ 1206277 h 2135494"/>
              <a:gd name="connsiteX9" fmla="*/ 368300 w 1742016"/>
              <a:gd name="connsiteY9" fmla="*/ 1542828 h 2135494"/>
              <a:gd name="connsiteX10" fmla="*/ 0 w 1742016"/>
              <a:gd name="connsiteY10" fmla="*/ 2135494 h 2135494"/>
              <a:gd name="connsiteX0" fmla="*/ 1406480 w 1406480"/>
              <a:gd name="connsiteY0" fmla="*/ 14594 h 1542828"/>
              <a:gd name="connsiteX1" fmla="*/ 1300648 w 1406480"/>
              <a:gd name="connsiteY1" fmla="*/ 52694 h 1542828"/>
              <a:gd name="connsiteX2" fmla="*/ 972564 w 1406480"/>
              <a:gd name="connsiteY2" fmla="*/ 1893 h 1542828"/>
              <a:gd name="connsiteX3" fmla="*/ 803231 w 1406480"/>
              <a:gd name="connsiteY3" fmla="*/ 133127 h 1542828"/>
              <a:gd name="connsiteX4" fmla="*/ 896364 w 1406480"/>
              <a:gd name="connsiteY4" fmla="*/ 416760 h 1542828"/>
              <a:gd name="connsiteX5" fmla="*/ 633897 w 1406480"/>
              <a:gd name="connsiteY5" fmla="*/ 567044 h 1542828"/>
              <a:gd name="connsiteX6" fmla="*/ 320631 w 1406480"/>
              <a:gd name="connsiteY6" fmla="*/ 653828 h 1542828"/>
              <a:gd name="connsiteX7" fmla="*/ 138598 w 1406480"/>
              <a:gd name="connsiteY7" fmla="*/ 909944 h 1542828"/>
              <a:gd name="connsiteX8" fmla="*/ 13714 w 1406480"/>
              <a:gd name="connsiteY8" fmla="*/ 1206277 h 1542828"/>
              <a:gd name="connsiteX9" fmla="*/ 32764 w 1406480"/>
              <a:gd name="connsiteY9" fmla="*/ 1542828 h 1542828"/>
              <a:gd name="connsiteX0" fmla="*/ 1403427 w 1403427"/>
              <a:gd name="connsiteY0" fmla="*/ 14594 h 1547061"/>
              <a:gd name="connsiteX1" fmla="*/ 1297595 w 1403427"/>
              <a:gd name="connsiteY1" fmla="*/ 52694 h 1547061"/>
              <a:gd name="connsiteX2" fmla="*/ 969511 w 1403427"/>
              <a:gd name="connsiteY2" fmla="*/ 1893 h 1547061"/>
              <a:gd name="connsiteX3" fmla="*/ 800178 w 1403427"/>
              <a:gd name="connsiteY3" fmla="*/ 133127 h 1547061"/>
              <a:gd name="connsiteX4" fmla="*/ 893311 w 1403427"/>
              <a:gd name="connsiteY4" fmla="*/ 416760 h 1547061"/>
              <a:gd name="connsiteX5" fmla="*/ 630844 w 1403427"/>
              <a:gd name="connsiteY5" fmla="*/ 567044 h 1547061"/>
              <a:gd name="connsiteX6" fmla="*/ 317578 w 1403427"/>
              <a:gd name="connsiteY6" fmla="*/ 653828 h 1547061"/>
              <a:gd name="connsiteX7" fmla="*/ 135545 w 1403427"/>
              <a:gd name="connsiteY7" fmla="*/ 909944 h 1547061"/>
              <a:gd name="connsiteX8" fmla="*/ 10661 w 1403427"/>
              <a:gd name="connsiteY8" fmla="*/ 1206277 h 1547061"/>
              <a:gd name="connsiteX9" fmla="*/ 76278 w 1403427"/>
              <a:gd name="connsiteY9" fmla="*/ 1547061 h 1547061"/>
              <a:gd name="connsiteX0" fmla="*/ 1423275 w 1423275"/>
              <a:gd name="connsiteY0" fmla="*/ 14594 h 1547921"/>
              <a:gd name="connsiteX1" fmla="*/ 1317443 w 1423275"/>
              <a:gd name="connsiteY1" fmla="*/ 52694 h 1547921"/>
              <a:gd name="connsiteX2" fmla="*/ 989359 w 1423275"/>
              <a:gd name="connsiteY2" fmla="*/ 1893 h 1547921"/>
              <a:gd name="connsiteX3" fmla="*/ 820026 w 1423275"/>
              <a:gd name="connsiteY3" fmla="*/ 133127 h 1547921"/>
              <a:gd name="connsiteX4" fmla="*/ 913159 w 1423275"/>
              <a:gd name="connsiteY4" fmla="*/ 416760 h 1547921"/>
              <a:gd name="connsiteX5" fmla="*/ 650692 w 1423275"/>
              <a:gd name="connsiteY5" fmla="*/ 567044 h 1547921"/>
              <a:gd name="connsiteX6" fmla="*/ 337426 w 1423275"/>
              <a:gd name="connsiteY6" fmla="*/ 653828 h 1547921"/>
              <a:gd name="connsiteX7" fmla="*/ 155393 w 1423275"/>
              <a:gd name="connsiteY7" fmla="*/ 909944 h 1547921"/>
              <a:gd name="connsiteX8" fmla="*/ 30509 w 1423275"/>
              <a:gd name="connsiteY8" fmla="*/ 1206277 h 1547921"/>
              <a:gd name="connsiteX9" fmla="*/ 96126 w 1423275"/>
              <a:gd name="connsiteY9" fmla="*/ 1547061 h 1547921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780867 w 1780867"/>
              <a:gd name="connsiteY0" fmla="*/ 217418 h 1566261"/>
              <a:gd name="connsiteX1" fmla="*/ 1307060 w 1780867"/>
              <a:gd name="connsiteY1" fmla="*/ 54173 h 1566261"/>
              <a:gd name="connsiteX2" fmla="*/ 978976 w 1780867"/>
              <a:gd name="connsiteY2" fmla="*/ 3372 h 1566261"/>
              <a:gd name="connsiteX3" fmla="*/ 809643 w 1780867"/>
              <a:gd name="connsiteY3" fmla="*/ 134606 h 1566261"/>
              <a:gd name="connsiteX4" fmla="*/ 902776 w 1780867"/>
              <a:gd name="connsiteY4" fmla="*/ 418239 h 1566261"/>
              <a:gd name="connsiteX5" fmla="*/ 640309 w 1780867"/>
              <a:gd name="connsiteY5" fmla="*/ 568523 h 1566261"/>
              <a:gd name="connsiteX6" fmla="*/ 327043 w 1780867"/>
              <a:gd name="connsiteY6" fmla="*/ 655307 h 1566261"/>
              <a:gd name="connsiteX7" fmla="*/ 145010 w 1780867"/>
              <a:gd name="connsiteY7" fmla="*/ 911423 h 1566261"/>
              <a:gd name="connsiteX8" fmla="*/ 20126 w 1780867"/>
              <a:gd name="connsiteY8" fmla="*/ 1207756 h 1566261"/>
              <a:gd name="connsiteX9" fmla="*/ 132310 w 1780867"/>
              <a:gd name="connsiteY9" fmla="*/ 1565473 h 1566261"/>
              <a:gd name="connsiteX0" fmla="*/ 1780867 w 1780867"/>
              <a:gd name="connsiteY0" fmla="*/ 249250 h 1598093"/>
              <a:gd name="connsiteX1" fmla="*/ 1376491 w 1780867"/>
              <a:gd name="connsiteY1" fmla="*/ 16576 h 1598093"/>
              <a:gd name="connsiteX2" fmla="*/ 978976 w 1780867"/>
              <a:gd name="connsiteY2" fmla="*/ 35204 h 1598093"/>
              <a:gd name="connsiteX3" fmla="*/ 809643 w 1780867"/>
              <a:gd name="connsiteY3" fmla="*/ 166438 h 1598093"/>
              <a:gd name="connsiteX4" fmla="*/ 902776 w 1780867"/>
              <a:gd name="connsiteY4" fmla="*/ 450071 h 1598093"/>
              <a:gd name="connsiteX5" fmla="*/ 640309 w 1780867"/>
              <a:gd name="connsiteY5" fmla="*/ 600355 h 1598093"/>
              <a:gd name="connsiteX6" fmla="*/ 327043 w 1780867"/>
              <a:gd name="connsiteY6" fmla="*/ 687139 h 1598093"/>
              <a:gd name="connsiteX7" fmla="*/ 145010 w 1780867"/>
              <a:gd name="connsiteY7" fmla="*/ 943255 h 1598093"/>
              <a:gd name="connsiteX8" fmla="*/ 20126 w 1780867"/>
              <a:gd name="connsiteY8" fmla="*/ 1239588 h 1598093"/>
              <a:gd name="connsiteX9" fmla="*/ 132310 w 1780867"/>
              <a:gd name="connsiteY9" fmla="*/ 1597305 h 1598093"/>
              <a:gd name="connsiteX0" fmla="*/ 1780867 w 1780867"/>
              <a:gd name="connsiteY0" fmla="*/ 249089 h 1597932"/>
              <a:gd name="connsiteX1" fmla="*/ 1376491 w 1780867"/>
              <a:gd name="connsiteY1" fmla="*/ 16415 h 1597932"/>
              <a:gd name="connsiteX2" fmla="*/ 978976 w 1780867"/>
              <a:gd name="connsiteY2" fmla="*/ 35043 h 1597932"/>
              <a:gd name="connsiteX3" fmla="*/ 809643 w 1780867"/>
              <a:gd name="connsiteY3" fmla="*/ 166277 h 1597932"/>
              <a:gd name="connsiteX4" fmla="*/ 902776 w 1780867"/>
              <a:gd name="connsiteY4" fmla="*/ 449910 h 1597932"/>
              <a:gd name="connsiteX5" fmla="*/ 640309 w 1780867"/>
              <a:gd name="connsiteY5" fmla="*/ 600194 h 1597932"/>
              <a:gd name="connsiteX6" fmla="*/ 327043 w 1780867"/>
              <a:gd name="connsiteY6" fmla="*/ 686978 h 1597932"/>
              <a:gd name="connsiteX7" fmla="*/ 145010 w 1780867"/>
              <a:gd name="connsiteY7" fmla="*/ 943094 h 1597932"/>
              <a:gd name="connsiteX8" fmla="*/ 20126 w 1780867"/>
              <a:gd name="connsiteY8" fmla="*/ 1239427 h 1597932"/>
              <a:gd name="connsiteX9" fmla="*/ 132310 w 1780867"/>
              <a:gd name="connsiteY9" fmla="*/ 1597144 h 1597932"/>
              <a:gd name="connsiteX0" fmla="*/ 1780867 w 1780867"/>
              <a:gd name="connsiteY0" fmla="*/ 215140 h 1563983"/>
              <a:gd name="connsiteX1" fmla="*/ 1119601 w 1780867"/>
              <a:gd name="connsiteY1" fmla="*/ 204639 h 1563983"/>
              <a:gd name="connsiteX2" fmla="*/ 978976 w 1780867"/>
              <a:gd name="connsiteY2" fmla="*/ 1094 h 1563983"/>
              <a:gd name="connsiteX3" fmla="*/ 809643 w 1780867"/>
              <a:gd name="connsiteY3" fmla="*/ 132328 h 1563983"/>
              <a:gd name="connsiteX4" fmla="*/ 902776 w 1780867"/>
              <a:gd name="connsiteY4" fmla="*/ 415961 h 1563983"/>
              <a:gd name="connsiteX5" fmla="*/ 640309 w 1780867"/>
              <a:gd name="connsiteY5" fmla="*/ 566245 h 1563983"/>
              <a:gd name="connsiteX6" fmla="*/ 327043 w 1780867"/>
              <a:gd name="connsiteY6" fmla="*/ 653029 h 1563983"/>
              <a:gd name="connsiteX7" fmla="*/ 145010 w 1780867"/>
              <a:gd name="connsiteY7" fmla="*/ 909145 h 1563983"/>
              <a:gd name="connsiteX8" fmla="*/ 20126 w 1780867"/>
              <a:gd name="connsiteY8" fmla="*/ 1205478 h 1563983"/>
              <a:gd name="connsiteX9" fmla="*/ 132310 w 1780867"/>
              <a:gd name="connsiteY9" fmla="*/ 1563195 h 1563983"/>
              <a:gd name="connsiteX0" fmla="*/ 1114345 w 1126330"/>
              <a:gd name="connsiteY0" fmla="*/ 0 h 2036193"/>
              <a:gd name="connsiteX1" fmla="*/ 1119601 w 1126330"/>
              <a:gd name="connsiteY1" fmla="*/ 676849 h 2036193"/>
              <a:gd name="connsiteX2" fmla="*/ 978976 w 1126330"/>
              <a:gd name="connsiteY2" fmla="*/ 473304 h 2036193"/>
              <a:gd name="connsiteX3" fmla="*/ 809643 w 1126330"/>
              <a:gd name="connsiteY3" fmla="*/ 604538 h 2036193"/>
              <a:gd name="connsiteX4" fmla="*/ 902776 w 1126330"/>
              <a:gd name="connsiteY4" fmla="*/ 888171 h 2036193"/>
              <a:gd name="connsiteX5" fmla="*/ 640309 w 1126330"/>
              <a:gd name="connsiteY5" fmla="*/ 1038455 h 2036193"/>
              <a:gd name="connsiteX6" fmla="*/ 327043 w 1126330"/>
              <a:gd name="connsiteY6" fmla="*/ 1125239 h 2036193"/>
              <a:gd name="connsiteX7" fmla="*/ 145010 w 1126330"/>
              <a:gd name="connsiteY7" fmla="*/ 1381355 h 2036193"/>
              <a:gd name="connsiteX8" fmla="*/ 20126 w 1126330"/>
              <a:gd name="connsiteY8" fmla="*/ 1677688 h 2036193"/>
              <a:gd name="connsiteX9" fmla="*/ 132310 w 1126330"/>
              <a:gd name="connsiteY9" fmla="*/ 2035405 h 2036193"/>
              <a:gd name="connsiteX0" fmla="*/ 1114345 w 1315516"/>
              <a:gd name="connsiteY0" fmla="*/ 0 h 2036193"/>
              <a:gd name="connsiteX1" fmla="*/ 1314002 w 1315516"/>
              <a:gd name="connsiteY1" fmla="*/ 454675 h 2036193"/>
              <a:gd name="connsiteX2" fmla="*/ 978976 w 1315516"/>
              <a:gd name="connsiteY2" fmla="*/ 473304 h 2036193"/>
              <a:gd name="connsiteX3" fmla="*/ 809643 w 1315516"/>
              <a:gd name="connsiteY3" fmla="*/ 604538 h 2036193"/>
              <a:gd name="connsiteX4" fmla="*/ 902776 w 1315516"/>
              <a:gd name="connsiteY4" fmla="*/ 888171 h 2036193"/>
              <a:gd name="connsiteX5" fmla="*/ 640309 w 1315516"/>
              <a:gd name="connsiteY5" fmla="*/ 1038455 h 2036193"/>
              <a:gd name="connsiteX6" fmla="*/ 327043 w 1315516"/>
              <a:gd name="connsiteY6" fmla="*/ 1125239 h 2036193"/>
              <a:gd name="connsiteX7" fmla="*/ 145010 w 1315516"/>
              <a:gd name="connsiteY7" fmla="*/ 1381355 h 2036193"/>
              <a:gd name="connsiteX8" fmla="*/ 20126 w 1315516"/>
              <a:gd name="connsiteY8" fmla="*/ 1677688 h 2036193"/>
              <a:gd name="connsiteX9" fmla="*/ 132310 w 1315516"/>
              <a:gd name="connsiteY9" fmla="*/ 2035405 h 2036193"/>
              <a:gd name="connsiteX0" fmla="*/ 1114345 w 1314506"/>
              <a:gd name="connsiteY0" fmla="*/ 0 h 2036193"/>
              <a:gd name="connsiteX1" fmla="*/ 1314002 w 1314506"/>
              <a:gd name="connsiteY1" fmla="*/ 454675 h 2036193"/>
              <a:gd name="connsiteX2" fmla="*/ 1159494 w 1314506"/>
              <a:gd name="connsiteY2" fmla="*/ 688535 h 2036193"/>
              <a:gd name="connsiteX3" fmla="*/ 809643 w 1314506"/>
              <a:gd name="connsiteY3" fmla="*/ 604538 h 2036193"/>
              <a:gd name="connsiteX4" fmla="*/ 902776 w 1314506"/>
              <a:gd name="connsiteY4" fmla="*/ 888171 h 2036193"/>
              <a:gd name="connsiteX5" fmla="*/ 640309 w 1314506"/>
              <a:gd name="connsiteY5" fmla="*/ 1038455 h 2036193"/>
              <a:gd name="connsiteX6" fmla="*/ 327043 w 1314506"/>
              <a:gd name="connsiteY6" fmla="*/ 1125239 h 2036193"/>
              <a:gd name="connsiteX7" fmla="*/ 145010 w 1314506"/>
              <a:gd name="connsiteY7" fmla="*/ 1381355 h 2036193"/>
              <a:gd name="connsiteX8" fmla="*/ 20126 w 1314506"/>
              <a:gd name="connsiteY8" fmla="*/ 1677688 h 2036193"/>
              <a:gd name="connsiteX9" fmla="*/ 132310 w 1314506"/>
              <a:gd name="connsiteY9" fmla="*/ 2035405 h 2036193"/>
              <a:gd name="connsiteX0" fmla="*/ 1114345 w 1314504"/>
              <a:gd name="connsiteY0" fmla="*/ 0 h 2036193"/>
              <a:gd name="connsiteX1" fmla="*/ 1314002 w 1314504"/>
              <a:gd name="connsiteY1" fmla="*/ 454675 h 2036193"/>
              <a:gd name="connsiteX2" fmla="*/ 1159494 w 1314504"/>
              <a:gd name="connsiteY2" fmla="*/ 688535 h 2036193"/>
              <a:gd name="connsiteX3" fmla="*/ 809643 w 1314504"/>
              <a:gd name="connsiteY3" fmla="*/ 604538 h 2036193"/>
              <a:gd name="connsiteX4" fmla="*/ 640309 w 1314504"/>
              <a:gd name="connsiteY4" fmla="*/ 1038455 h 2036193"/>
              <a:gd name="connsiteX5" fmla="*/ 327043 w 1314504"/>
              <a:gd name="connsiteY5" fmla="*/ 1125239 h 2036193"/>
              <a:gd name="connsiteX6" fmla="*/ 145010 w 1314504"/>
              <a:gd name="connsiteY6" fmla="*/ 1381355 h 2036193"/>
              <a:gd name="connsiteX7" fmla="*/ 20126 w 1314504"/>
              <a:gd name="connsiteY7" fmla="*/ 1677688 h 2036193"/>
              <a:gd name="connsiteX8" fmla="*/ 132310 w 1314504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40309 w 1314525"/>
              <a:gd name="connsiteY4" fmla="*/ 1038455 h 2036193"/>
              <a:gd name="connsiteX5" fmla="*/ 327043 w 1314525"/>
              <a:gd name="connsiteY5" fmla="*/ 11252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14345 w 1314527"/>
              <a:gd name="connsiteY0" fmla="*/ 0 h 2036193"/>
              <a:gd name="connsiteX1" fmla="*/ 1314002 w 1314527"/>
              <a:gd name="connsiteY1" fmla="*/ 454675 h 2036193"/>
              <a:gd name="connsiteX2" fmla="*/ 1159494 w 1314527"/>
              <a:gd name="connsiteY2" fmla="*/ 688535 h 2036193"/>
              <a:gd name="connsiteX3" fmla="*/ 788815 w 1314527"/>
              <a:gd name="connsiteY3" fmla="*/ 701739 h 2036193"/>
              <a:gd name="connsiteX4" fmla="*/ 640309 w 1314527"/>
              <a:gd name="connsiteY4" fmla="*/ 1038455 h 2036193"/>
              <a:gd name="connsiteX5" fmla="*/ 181242 w 1314527"/>
              <a:gd name="connsiteY5" fmla="*/ 1173839 h 2036193"/>
              <a:gd name="connsiteX6" fmla="*/ 145010 w 1314527"/>
              <a:gd name="connsiteY6" fmla="*/ 1381355 h 2036193"/>
              <a:gd name="connsiteX7" fmla="*/ 20126 w 1314527"/>
              <a:gd name="connsiteY7" fmla="*/ 1677688 h 2036193"/>
              <a:gd name="connsiteX8" fmla="*/ 132310 w 1314527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05593 w 1314525"/>
              <a:gd name="connsiteY4" fmla="*/ 1038455 h 2036193"/>
              <a:gd name="connsiteX5" fmla="*/ 181242 w 1314525"/>
              <a:gd name="connsiteY5" fmla="*/ 11738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76451 w 1376633"/>
              <a:gd name="connsiteY0" fmla="*/ 0 h 2036167"/>
              <a:gd name="connsiteX1" fmla="*/ 1376108 w 1376633"/>
              <a:gd name="connsiteY1" fmla="*/ 454675 h 2036167"/>
              <a:gd name="connsiteX2" fmla="*/ 1221600 w 1376633"/>
              <a:gd name="connsiteY2" fmla="*/ 688535 h 2036167"/>
              <a:gd name="connsiteX3" fmla="*/ 850921 w 1376633"/>
              <a:gd name="connsiteY3" fmla="*/ 701739 h 2036167"/>
              <a:gd name="connsiteX4" fmla="*/ 667699 w 1376633"/>
              <a:gd name="connsiteY4" fmla="*/ 1038455 h 2036167"/>
              <a:gd name="connsiteX5" fmla="*/ 243348 w 1376633"/>
              <a:gd name="connsiteY5" fmla="*/ 1173839 h 2036167"/>
              <a:gd name="connsiteX6" fmla="*/ 207116 w 1376633"/>
              <a:gd name="connsiteY6" fmla="*/ 1381355 h 2036167"/>
              <a:gd name="connsiteX7" fmla="*/ 12802 w 1376633"/>
              <a:gd name="connsiteY7" fmla="*/ 1670746 h 2036167"/>
              <a:gd name="connsiteX8" fmla="*/ 194416 w 1376633"/>
              <a:gd name="connsiteY8" fmla="*/ 2035405 h 2036167"/>
              <a:gd name="connsiteX0" fmla="*/ 1176451 w 1376631"/>
              <a:gd name="connsiteY0" fmla="*/ 0 h 2036167"/>
              <a:gd name="connsiteX1" fmla="*/ 1376108 w 1376631"/>
              <a:gd name="connsiteY1" fmla="*/ 454675 h 2036167"/>
              <a:gd name="connsiteX2" fmla="*/ 1221600 w 1376631"/>
              <a:gd name="connsiteY2" fmla="*/ 688535 h 2036167"/>
              <a:gd name="connsiteX3" fmla="*/ 850921 w 1376631"/>
              <a:gd name="connsiteY3" fmla="*/ 701739 h 2036167"/>
              <a:gd name="connsiteX4" fmla="*/ 667699 w 1376631"/>
              <a:gd name="connsiteY4" fmla="*/ 1038455 h 2036167"/>
              <a:gd name="connsiteX5" fmla="*/ 243348 w 1376631"/>
              <a:gd name="connsiteY5" fmla="*/ 1173839 h 2036167"/>
              <a:gd name="connsiteX6" fmla="*/ 186287 w 1376631"/>
              <a:gd name="connsiteY6" fmla="*/ 1381355 h 2036167"/>
              <a:gd name="connsiteX7" fmla="*/ 12802 w 1376631"/>
              <a:gd name="connsiteY7" fmla="*/ 1670746 h 2036167"/>
              <a:gd name="connsiteX8" fmla="*/ 194416 w 1376631"/>
              <a:gd name="connsiteY8" fmla="*/ 2035405 h 2036167"/>
              <a:gd name="connsiteX0" fmla="*/ 1176451 w 1376633"/>
              <a:gd name="connsiteY0" fmla="*/ 0 h 2036165"/>
              <a:gd name="connsiteX1" fmla="*/ 1376108 w 1376633"/>
              <a:gd name="connsiteY1" fmla="*/ 454675 h 2036165"/>
              <a:gd name="connsiteX2" fmla="*/ 1221600 w 1376633"/>
              <a:gd name="connsiteY2" fmla="*/ 688535 h 2036165"/>
              <a:gd name="connsiteX3" fmla="*/ 850921 w 1376633"/>
              <a:gd name="connsiteY3" fmla="*/ 701739 h 2036165"/>
              <a:gd name="connsiteX4" fmla="*/ 667699 w 1376633"/>
              <a:gd name="connsiteY4" fmla="*/ 1038455 h 2036165"/>
              <a:gd name="connsiteX5" fmla="*/ 243348 w 1376633"/>
              <a:gd name="connsiteY5" fmla="*/ 1173839 h 2036165"/>
              <a:gd name="connsiteX6" fmla="*/ 186287 w 1376633"/>
              <a:gd name="connsiteY6" fmla="*/ 1381355 h 2036165"/>
              <a:gd name="connsiteX7" fmla="*/ 12802 w 1376633"/>
              <a:gd name="connsiteY7" fmla="*/ 1670746 h 2036165"/>
              <a:gd name="connsiteX8" fmla="*/ 194416 w 1376633"/>
              <a:gd name="connsiteY8" fmla="*/ 2035404 h 2036165"/>
              <a:gd name="connsiteX0" fmla="*/ 1176451 w 1376631"/>
              <a:gd name="connsiteY0" fmla="*/ 0 h 2035404"/>
              <a:gd name="connsiteX1" fmla="*/ 1376108 w 1376631"/>
              <a:gd name="connsiteY1" fmla="*/ 454675 h 2035404"/>
              <a:gd name="connsiteX2" fmla="*/ 1221600 w 1376631"/>
              <a:gd name="connsiteY2" fmla="*/ 688535 h 2035404"/>
              <a:gd name="connsiteX3" fmla="*/ 850921 w 1376631"/>
              <a:gd name="connsiteY3" fmla="*/ 701739 h 2035404"/>
              <a:gd name="connsiteX4" fmla="*/ 667699 w 1376631"/>
              <a:gd name="connsiteY4" fmla="*/ 1038455 h 2035404"/>
              <a:gd name="connsiteX5" fmla="*/ 243348 w 1376631"/>
              <a:gd name="connsiteY5" fmla="*/ 1173839 h 2035404"/>
              <a:gd name="connsiteX6" fmla="*/ 186287 w 1376631"/>
              <a:gd name="connsiteY6" fmla="*/ 1381355 h 2035404"/>
              <a:gd name="connsiteX7" fmla="*/ 12802 w 1376631"/>
              <a:gd name="connsiteY7" fmla="*/ 1670746 h 2035404"/>
              <a:gd name="connsiteX8" fmla="*/ 194416 w 1376631"/>
              <a:gd name="connsiteY8" fmla="*/ 2035404 h 2035404"/>
              <a:gd name="connsiteX0" fmla="*/ 1176451 w 1376633"/>
              <a:gd name="connsiteY0" fmla="*/ 0 h 2035404"/>
              <a:gd name="connsiteX1" fmla="*/ 1376108 w 1376633"/>
              <a:gd name="connsiteY1" fmla="*/ 454675 h 2035404"/>
              <a:gd name="connsiteX2" fmla="*/ 1221600 w 1376633"/>
              <a:gd name="connsiteY2" fmla="*/ 688535 h 2035404"/>
              <a:gd name="connsiteX3" fmla="*/ 850921 w 1376633"/>
              <a:gd name="connsiteY3" fmla="*/ 701739 h 2035404"/>
              <a:gd name="connsiteX4" fmla="*/ 667699 w 1376633"/>
              <a:gd name="connsiteY4" fmla="*/ 1038455 h 2035404"/>
              <a:gd name="connsiteX5" fmla="*/ 243348 w 1376633"/>
              <a:gd name="connsiteY5" fmla="*/ 1173839 h 2035404"/>
              <a:gd name="connsiteX6" fmla="*/ 186287 w 1376633"/>
              <a:gd name="connsiteY6" fmla="*/ 1381355 h 2035404"/>
              <a:gd name="connsiteX7" fmla="*/ 12802 w 1376633"/>
              <a:gd name="connsiteY7" fmla="*/ 1670746 h 2035404"/>
              <a:gd name="connsiteX8" fmla="*/ 194416 w 1376633"/>
              <a:gd name="connsiteY8" fmla="*/ 2035404 h 2035404"/>
              <a:gd name="connsiteX0" fmla="*/ 1163649 w 1363829"/>
              <a:gd name="connsiteY0" fmla="*/ 0 h 2035404"/>
              <a:gd name="connsiteX1" fmla="*/ 1363306 w 1363829"/>
              <a:gd name="connsiteY1" fmla="*/ 454675 h 2035404"/>
              <a:gd name="connsiteX2" fmla="*/ 1208798 w 1363829"/>
              <a:gd name="connsiteY2" fmla="*/ 688535 h 2035404"/>
              <a:gd name="connsiteX3" fmla="*/ 838119 w 1363829"/>
              <a:gd name="connsiteY3" fmla="*/ 701739 h 2035404"/>
              <a:gd name="connsiteX4" fmla="*/ 654897 w 1363829"/>
              <a:gd name="connsiteY4" fmla="*/ 1038455 h 2035404"/>
              <a:gd name="connsiteX5" fmla="*/ 230546 w 1363829"/>
              <a:gd name="connsiteY5" fmla="*/ 1173839 h 2035404"/>
              <a:gd name="connsiteX6" fmla="*/ 173485 w 1363829"/>
              <a:gd name="connsiteY6" fmla="*/ 1381355 h 2035404"/>
              <a:gd name="connsiteX7" fmla="*/ 0 w 1363829"/>
              <a:gd name="connsiteY7" fmla="*/ 1670746 h 2035404"/>
              <a:gd name="connsiteX8" fmla="*/ 181614 w 1363829"/>
              <a:gd name="connsiteY8" fmla="*/ 2035404 h 2035404"/>
              <a:gd name="connsiteX0" fmla="*/ 1128934 w 1364757"/>
              <a:gd name="connsiteY0" fmla="*/ 0 h 2035404"/>
              <a:gd name="connsiteX1" fmla="*/ 1363306 w 1364757"/>
              <a:gd name="connsiteY1" fmla="*/ 454675 h 2035404"/>
              <a:gd name="connsiteX2" fmla="*/ 1208798 w 1364757"/>
              <a:gd name="connsiteY2" fmla="*/ 688535 h 2035404"/>
              <a:gd name="connsiteX3" fmla="*/ 838119 w 1364757"/>
              <a:gd name="connsiteY3" fmla="*/ 701739 h 2035404"/>
              <a:gd name="connsiteX4" fmla="*/ 654897 w 1364757"/>
              <a:gd name="connsiteY4" fmla="*/ 1038455 h 2035404"/>
              <a:gd name="connsiteX5" fmla="*/ 230546 w 1364757"/>
              <a:gd name="connsiteY5" fmla="*/ 1173839 h 2035404"/>
              <a:gd name="connsiteX6" fmla="*/ 173485 w 1364757"/>
              <a:gd name="connsiteY6" fmla="*/ 1381355 h 2035404"/>
              <a:gd name="connsiteX7" fmla="*/ 0 w 1364757"/>
              <a:gd name="connsiteY7" fmla="*/ 1670746 h 2035404"/>
              <a:gd name="connsiteX8" fmla="*/ 181614 w 1364757"/>
              <a:gd name="connsiteY8" fmla="*/ 2035404 h 2035404"/>
              <a:gd name="connsiteX0" fmla="*/ 1128934 w 1375965"/>
              <a:gd name="connsiteY0" fmla="*/ 0 h 2035404"/>
              <a:gd name="connsiteX1" fmla="*/ 1363306 w 1375965"/>
              <a:gd name="connsiteY1" fmla="*/ 454675 h 2035404"/>
              <a:gd name="connsiteX2" fmla="*/ 646421 w 1375965"/>
              <a:gd name="connsiteY2" fmla="*/ 84499 h 2035404"/>
              <a:gd name="connsiteX3" fmla="*/ 838119 w 1375965"/>
              <a:gd name="connsiteY3" fmla="*/ 701739 h 2035404"/>
              <a:gd name="connsiteX4" fmla="*/ 654897 w 1375965"/>
              <a:gd name="connsiteY4" fmla="*/ 1038455 h 2035404"/>
              <a:gd name="connsiteX5" fmla="*/ 230546 w 1375965"/>
              <a:gd name="connsiteY5" fmla="*/ 1173839 h 2035404"/>
              <a:gd name="connsiteX6" fmla="*/ 173485 w 1375965"/>
              <a:gd name="connsiteY6" fmla="*/ 1381355 h 2035404"/>
              <a:gd name="connsiteX7" fmla="*/ 0 w 1375965"/>
              <a:gd name="connsiteY7" fmla="*/ 1670746 h 2035404"/>
              <a:gd name="connsiteX8" fmla="*/ 181614 w 1375965"/>
              <a:gd name="connsiteY8" fmla="*/ 2035404 h 2035404"/>
              <a:gd name="connsiteX0" fmla="*/ 1128934 w 1128934"/>
              <a:gd name="connsiteY0" fmla="*/ 0 h 2035404"/>
              <a:gd name="connsiteX1" fmla="*/ 646421 w 1128934"/>
              <a:gd name="connsiteY1" fmla="*/ 84499 h 2035404"/>
              <a:gd name="connsiteX2" fmla="*/ 838119 w 1128934"/>
              <a:gd name="connsiteY2" fmla="*/ 701739 h 2035404"/>
              <a:gd name="connsiteX3" fmla="*/ 654897 w 1128934"/>
              <a:gd name="connsiteY3" fmla="*/ 1038455 h 2035404"/>
              <a:gd name="connsiteX4" fmla="*/ 230546 w 1128934"/>
              <a:gd name="connsiteY4" fmla="*/ 1173839 h 2035404"/>
              <a:gd name="connsiteX5" fmla="*/ 173485 w 1128934"/>
              <a:gd name="connsiteY5" fmla="*/ 1381355 h 2035404"/>
              <a:gd name="connsiteX6" fmla="*/ 0 w 1128934"/>
              <a:gd name="connsiteY6" fmla="*/ 1670746 h 2035404"/>
              <a:gd name="connsiteX7" fmla="*/ 181614 w 1128934"/>
              <a:gd name="connsiteY7" fmla="*/ 2035404 h 2035404"/>
              <a:gd name="connsiteX0" fmla="*/ 646421 w 838136"/>
              <a:gd name="connsiteY0" fmla="*/ 0 h 1950905"/>
              <a:gd name="connsiteX1" fmla="*/ 838119 w 838136"/>
              <a:gd name="connsiteY1" fmla="*/ 617240 h 1950905"/>
              <a:gd name="connsiteX2" fmla="*/ 654897 w 838136"/>
              <a:gd name="connsiteY2" fmla="*/ 953956 h 1950905"/>
              <a:gd name="connsiteX3" fmla="*/ 230546 w 838136"/>
              <a:gd name="connsiteY3" fmla="*/ 1089340 h 1950905"/>
              <a:gd name="connsiteX4" fmla="*/ 173485 w 838136"/>
              <a:gd name="connsiteY4" fmla="*/ 1296856 h 1950905"/>
              <a:gd name="connsiteX5" fmla="*/ 0 w 838136"/>
              <a:gd name="connsiteY5" fmla="*/ 1586247 h 1950905"/>
              <a:gd name="connsiteX6" fmla="*/ 181614 w 838136"/>
              <a:gd name="connsiteY6" fmla="*/ 1950905 h 1950905"/>
              <a:gd name="connsiteX0" fmla="*/ 646421 w 765279"/>
              <a:gd name="connsiteY0" fmla="*/ 0 h 1950905"/>
              <a:gd name="connsiteX1" fmla="*/ 765219 w 765279"/>
              <a:gd name="connsiteY1" fmla="*/ 617240 h 1950905"/>
              <a:gd name="connsiteX2" fmla="*/ 654897 w 765279"/>
              <a:gd name="connsiteY2" fmla="*/ 953956 h 1950905"/>
              <a:gd name="connsiteX3" fmla="*/ 230546 w 765279"/>
              <a:gd name="connsiteY3" fmla="*/ 1089340 h 1950905"/>
              <a:gd name="connsiteX4" fmla="*/ 173485 w 765279"/>
              <a:gd name="connsiteY4" fmla="*/ 1296856 h 1950905"/>
              <a:gd name="connsiteX5" fmla="*/ 0 w 765279"/>
              <a:gd name="connsiteY5" fmla="*/ 1586247 h 1950905"/>
              <a:gd name="connsiteX6" fmla="*/ 181614 w 765279"/>
              <a:gd name="connsiteY6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9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8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628"/>
              <a:gd name="connsiteY0" fmla="*/ 0 h 1950905"/>
              <a:gd name="connsiteX1" fmla="*/ 935703 w 937628"/>
              <a:gd name="connsiteY1" fmla="*/ 549187 h 1950905"/>
              <a:gd name="connsiteX2" fmla="*/ 770426 w 937628"/>
              <a:gd name="connsiteY2" fmla="*/ 658897 h 1950905"/>
              <a:gd name="connsiteX3" fmla="*/ 654897 w 937628"/>
              <a:gd name="connsiteY3" fmla="*/ 953956 h 1950905"/>
              <a:gd name="connsiteX4" fmla="*/ 230546 w 937628"/>
              <a:gd name="connsiteY4" fmla="*/ 1089340 h 1950905"/>
              <a:gd name="connsiteX5" fmla="*/ 173485 w 937628"/>
              <a:gd name="connsiteY5" fmla="*/ 1296856 h 1950905"/>
              <a:gd name="connsiteX6" fmla="*/ 0 w 937628"/>
              <a:gd name="connsiteY6" fmla="*/ 1586247 h 1950905"/>
              <a:gd name="connsiteX7" fmla="*/ 181614 w 937628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  <a:gd name="connsiteX0" fmla="*/ 646421 w 937223"/>
              <a:gd name="connsiteY0" fmla="*/ 0 h 1950905"/>
              <a:gd name="connsiteX1" fmla="*/ 935703 w 937223"/>
              <a:gd name="connsiteY1" fmla="*/ 549187 h 1950905"/>
              <a:gd name="connsiteX2" fmla="*/ 770426 w 937223"/>
              <a:gd name="connsiteY2" fmla="*/ 658897 h 1950905"/>
              <a:gd name="connsiteX3" fmla="*/ 654897 w 937223"/>
              <a:gd name="connsiteY3" fmla="*/ 953956 h 1950905"/>
              <a:gd name="connsiteX4" fmla="*/ 230546 w 937223"/>
              <a:gd name="connsiteY4" fmla="*/ 1089340 h 1950905"/>
              <a:gd name="connsiteX5" fmla="*/ 173485 w 937223"/>
              <a:gd name="connsiteY5" fmla="*/ 1296856 h 1950905"/>
              <a:gd name="connsiteX6" fmla="*/ 0 w 937223"/>
              <a:gd name="connsiteY6" fmla="*/ 1586247 h 1950905"/>
              <a:gd name="connsiteX7" fmla="*/ 181614 w 937223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7225" h="1950905">
                <a:moveTo>
                  <a:pt x="646421" y="0"/>
                </a:moveTo>
                <a:cubicBezTo>
                  <a:pt x="1015744" y="132320"/>
                  <a:pt x="915903" y="446314"/>
                  <a:pt x="935703" y="549187"/>
                </a:cubicBezTo>
                <a:cubicBezTo>
                  <a:pt x="955503" y="652060"/>
                  <a:pt x="775570" y="591436"/>
                  <a:pt x="770426" y="658897"/>
                </a:cubicBezTo>
                <a:cubicBezTo>
                  <a:pt x="765282" y="726358"/>
                  <a:pt x="744877" y="882216"/>
                  <a:pt x="654897" y="953956"/>
                </a:cubicBezTo>
                <a:cubicBezTo>
                  <a:pt x="564917" y="1025696"/>
                  <a:pt x="369893" y="962340"/>
                  <a:pt x="230546" y="1089340"/>
                </a:cubicBezTo>
                <a:cubicBezTo>
                  <a:pt x="144468" y="1190234"/>
                  <a:pt x="211909" y="1214038"/>
                  <a:pt x="173485" y="1296856"/>
                </a:cubicBezTo>
                <a:cubicBezTo>
                  <a:pt x="135061" y="1379674"/>
                  <a:pt x="33866" y="1468772"/>
                  <a:pt x="0" y="1586247"/>
                </a:cubicBezTo>
                <a:cubicBezTo>
                  <a:pt x="14395" y="1785342"/>
                  <a:pt x="78955" y="1777909"/>
                  <a:pt x="181614" y="1950905"/>
                </a:cubicBezTo>
              </a:path>
            </a:pathLst>
          </a:custGeom>
          <a:noFill/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882E2335-0E5D-4C5B-BF1F-F121DE21CE0C}"/>
              </a:ext>
            </a:extLst>
          </p:cNvPr>
          <p:cNvSpPr/>
          <p:nvPr/>
        </p:nvSpPr>
        <p:spPr>
          <a:xfrm>
            <a:off x="4911092" y="2262557"/>
            <a:ext cx="927766" cy="1725867"/>
          </a:xfrm>
          <a:custGeom>
            <a:avLst/>
            <a:gdLst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02834 w 1502834"/>
              <a:gd name="connsiteY0" fmla="*/ 0 h 2662767"/>
              <a:gd name="connsiteX1" fmla="*/ 1401234 w 1502834"/>
              <a:gd name="connsiteY1" fmla="*/ 287867 h 2662767"/>
              <a:gd name="connsiteX2" fmla="*/ 1100667 w 1502834"/>
              <a:gd name="connsiteY2" fmla="*/ 317501 h 2662767"/>
              <a:gd name="connsiteX3" fmla="*/ 1007534 w 1502834"/>
              <a:gd name="connsiteY3" fmla="*/ 524933 h 2662767"/>
              <a:gd name="connsiteX4" fmla="*/ 821267 w 1502834"/>
              <a:gd name="connsiteY4" fmla="*/ 855133 h 2662767"/>
              <a:gd name="connsiteX5" fmla="*/ 563033 w 1502834"/>
              <a:gd name="connsiteY5" fmla="*/ 1079501 h 2662767"/>
              <a:gd name="connsiteX6" fmla="*/ 440267 w 1502834"/>
              <a:gd name="connsiteY6" fmla="*/ 1261533 h 2662767"/>
              <a:gd name="connsiteX7" fmla="*/ 93134 w 1502834"/>
              <a:gd name="connsiteY7" fmla="*/ 1422400 h 2662767"/>
              <a:gd name="connsiteX8" fmla="*/ 76200 w 1502834"/>
              <a:gd name="connsiteY8" fmla="*/ 1875367 h 2662767"/>
              <a:gd name="connsiteX9" fmla="*/ 0 w 1502834"/>
              <a:gd name="connsiteY9" fmla="*/ 2091267 h 2662767"/>
              <a:gd name="connsiteX10" fmla="*/ 8467 w 1502834"/>
              <a:gd name="connsiteY10" fmla="*/ 2108200 h 2662767"/>
              <a:gd name="connsiteX11" fmla="*/ 21167 w 1502834"/>
              <a:gd name="connsiteY11" fmla="*/ 2184400 h 2662767"/>
              <a:gd name="connsiteX12" fmla="*/ 29634 w 1502834"/>
              <a:gd name="connsiteY12" fmla="*/ 2243667 h 2662767"/>
              <a:gd name="connsiteX13" fmla="*/ 33867 w 1502834"/>
              <a:gd name="connsiteY13" fmla="*/ 2273300 h 2662767"/>
              <a:gd name="connsiteX14" fmla="*/ 38100 w 1502834"/>
              <a:gd name="connsiteY14" fmla="*/ 2391833 h 2662767"/>
              <a:gd name="connsiteX15" fmla="*/ 42334 w 1502834"/>
              <a:gd name="connsiteY15" fmla="*/ 2421467 h 2662767"/>
              <a:gd name="connsiteX16" fmla="*/ 50800 w 1502834"/>
              <a:gd name="connsiteY16" fmla="*/ 2518833 h 2662767"/>
              <a:gd name="connsiteX17" fmla="*/ 55034 w 1502834"/>
              <a:gd name="connsiteY17" fmla="*/ 2556933 h 2662767"/>
              <a:gd name="connsiteX18" fmla="*/ 55034 w 1502834"/>
              <a:gd name="connsiteY18" fmla="*/ 2662767 h 2662767"/>
              <a:gd name="connsiteX19" fmla="*/ 55034 w 1502834"/>
              <a:gd name="connsiteY19" fmla="*/ 2662767 h 2662767"/>
              <a:gd name="connsiteX0" fmla="*/ 1504813 w 1504813"/>
              <a:gd name="connsiteY0" fmla="*/ 0 h 2662767"/>
              <a:gd name="connsiteX1" fmla="*/ 1403213 w 1504813"/>
              <a:gd name="connsiteY1" fmla="*/ 287867 h 2662767"/>
              <a:gd name="connsiteX2" fmla="*/ 1102646 w 1504813"/>
              <a:gd name="connsiteY2" fmla="*/ 317501 h 2662767"/>
              <a:gd name="connsiteX3" fmla="*/ 1009513 w 1504813"/>
              <a:gd name="connsiteY3" fmla="*/ 524933 h 2662767"/>
              <a:gd name="connsiteX4" fmla="*/ 823246 w 1504813"/>
              <a:gd name="connsiteY4" fmla="*/ 855133 h 2662767"/>
              <a:gd name="connsiteX5" fmla="*/ 565012 w 1504813"/>
              <a:gd name="connsiteY5" fmla="*/ 1079501 h 2662767"/>
              <a:gd name="connsiteX6" fmla="*/ 442246 w 1504813"/>
              <a:gd name="connsiteY6" fmla="*/ 1261533 h 2662767"/>
              <a:gd name="connsiteX7" fmla="*/ 95113 w 1504813"/>
              <a:gd name="connsiteY7" fmla="*/ 1422400 h 2662767"/>
              <a:gd name="connsiteX8" fmla="*/ 78179 w 1504813"/>
              <a:gd name="connsiteY8" fmla="*/ 1875367 h 2662767"/>
              <a:gd name="connsiteX9" fmla="*/ 1979 w 1504813"/>
              <a:gd name="connsiteY9" fmla="*/ 2091267 h 2662767"/>
              <a:gd name="connsiteX10" fmla="*/ 23146 w 1504813"/>
              <a:gd name="connsiteY10" fmla="*/ 2184400 h 2662767"/>
              <a:gd name="connsiteX11" fmla="*/ 31613 w 1504813"/>
              <a:gd name="connsiteY11" fmla="*/ 2243667 h 2662767"/>
              <a:gd name="connsiteX12" fmla="*/ 35846 w 1504813"/>
              <a:gd name="connsiteY12" fmla="*/ 2273300 h 2662767"/>
              <a:gd name="connsiteX13" fmla="*/ 40079 w 1504813"/>
              <a:gd name="connsiteY13" fmla="*/ 2391833 h 2662767"/>
              <a:gd name="connsiteX14" fmla="*/ 44313 w 1504813"/>
              <a:gd name="connsiteY14" fmla="*/ 2421467 h 2662767"/>
              <a:gd name="connsiteX15" fmla="*/ 52779 w 1504813"/>
              <a:gd name="connsiteY15" fmla="*/ 2518833 h 2662767"/>
              <a:gd name="connsiteX16" fmla="*/ 57013 w 1504813"/>
              <a:gd name="connsiteY16" fmla="*/ 2556933 h 2662767"/>
              <a:gd name="connsiteX17" fmla="*/ 57013 w 1504813"/>
              <a:gd name="connsiteY17" fmla="*/ 2662767 h 2662767"/>
              <a:gd name="connsiteX18" fmla="*/ 57013 w 1504813"/>
              <a:gd name="connsiteY18" fmla="*/ 2662767 h 2662767"/>
              <a:gd name="connsiteX0" fmla="*/ 1498857 w 1498857"/>
              <a:gd name="connsiteY0" fmla="*/ 0 h 2662767"/>
              <a:gd name="connsiteX1" fmla="*/ 1397257 w 1498857"/>
              <a:gd name="connsiteY1" fmla="*/ 287867 h 2662767"/>
              <a:gd name="connsiteX2" fmla="*/ 1096690 w 1498857"/>
              <a:gd name="connsiteY2" fmla="*/ 317501 h 2662767"/>
              <a:gd name="connsiteX3" fmla="*/ 1003557 w 1498857"/>
              <a:gd name="connsiteY3" fmla="*/ 524933 h 2662767"/>
              <a:gd name="connsiteX4" fmla="*/ 817290 w 1498857"/>
              <a:gd name="connsiteY4" fmla="*/ 855133 h 2662767"/>
              <a:gd name="connsiteX5" fmla="*/ 559056 w 1498857"/>
              <a:gd name="connsiteY5" fmla="*/ 1079501 h 2662767"/>
              <a:gd name="connsiteX6" fmla="*/ 436290 w 1498857"/>
              <a:gd name="connsiteY6" fmla="*/ 1261533 h 2662767"/>
              <a:gd name="connsiteX7" fmla="*/ 89157 w 1498857"/>
              <a:gd name="connsiteY7" fmla="*/ 1422400 h 2662767"/>
              <a:gd name="connsiteX8" fmla="*/ 72223 w 1498857"/>
              <a:gd name="connsiteY8" fmla="*/ 1875367 h 2662767"/>
              <a:gd name="connsiteX9" fmla="*/ 2373 w 1498857"/>
              <a:gd name="connsiteY9" fmla="*/ 2046817 h 2662767"/>
              <a:gd name="connsiteX10" fmla="*/ 17190 w 1498857"/>
              <a:gd name="connsiteY10" fmla="*/ 2184400 h 2662767"/>
              <a:gd name="connsiteX11" fmla="*/ 25657 w 1498857"/>
              <a:gd name="connsiteY11" fmla="*/ 2243667 h 2662767"/>
              <a:gd name="connsiteX12" fmla="*/ 29890 w 1498857"/>
              <a:gd name="connsiteY12" fmla="*/ 2273300 h 2662767"/>
              <a:gd name="connsiteX13" fmla="*/ 34123 w 1498857"/>
              <a:gd name="connsiteY13" fmla="*/ 2391833 h 2662767"/>
              <a:gd name="connsiteX14" fmla="*/ 38357 w 1498857"/>
              <a:gd name="connsiteY14" fmla="*/ 2421467 h 2662767"/>
              <a:gd name="connsiteX15" fmla="*/ 46823 w 1498857"/>
              <a:gd name="connsiteY15" fmla="*/ 2518833 h 2662767"/>
              <a:gd name="connsiteX16" fmla="*/ 51057 w 1498857"/>
              <a:gd name="connsiteY16" fmla="*/ 2556933 h 2662767"/>
              <a:gd name="connsiteX17" fmla="*/ 51057 w 1498857"/>
              <a:gd name="connsiteY17" fmla="*/ 2662767 h 2662767"/>
              <a:gd name="connsiteX18" fmla="*/ 51057 w 1498857"/>
              <a:gd name="connsiteY18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28934 w 1497901"/>
              <a:gd name="connsiteY11" fmla="*/ 2273300 h 2662767"/>
              <a:gd name="connsiteX12" fmla="*/ 33167 w 1497901"/>
              <a:gd name="connsiteY12" fmla="*/ 2391833 h 2662767"/>
              <a:gd name="connsiteX13" fmla="*/ 37401 w 1497901"/>
              <a:gd name="connsiteY13" fmla="*/ 2421467 h 2662767"/>
              <a:gd name="connsiteX14" fmla="*/ 45867 w 1497901"/>
              <a:gd name="connsiteY14" fmla="*/ 2518833 h 2662767"/>
              <a:gd name="connsiteX15" fmla="*/ 50101 w 1497901"/>
              <a:gd name="connsiteY15" fmla="*/ 2556933 h 2662767"/>
              <a:gd name="connsiteX16" fmla="*/ 50101 w 1497901"/>
              <a:gd name="connsiteY16" fmla="*/ 2662767 h 2662767"/>
              <a:gd name="connsiteX17" fmla="*/ 50101 w 1497901"/>
              <a:gd name="connsiteY17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37401 w 1497901"/>
              <a:gd name="connsiteY12" fmla="*/ 2421467 h 2662767"/>
              <a:gd name="connsiteX13" fmla="*/ 45867 w 1497901"/>
              <a:gd name="connsiteY13" fmla="*/ 2518833 h 2662767"/>
              <a:gd name="connsiteX14" fmla="*/ 50101 w 1497901"/>
              <a:gd name="connsiteY14" fmla="*/ 2556933 h 2662767"/>
              <a:gd name="connsiteX15" fmla="*/ 50101 w 1497901"/>
              <a:gd name="connsiteY15" fmla="*/ 2662767 h 2662767"/>
              <a:gd name="connsiteX16" fmla="*/ 50101 w 1497901"/>
              <a:gd name="connsiteY16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095626 w 1499244"/>
              <a:gd name="connsiteY1" fmla="*/ 12123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936866 w 1114380"/>
              <a:gd name="connsiteY0" fmla="*/ 0 h 2735668"/>
              <a:gd name="connsiteX1" fmla="*/ 1095626 w 1114380"/>
              <a:gd name="connsiteY1" fmla="*/ 194138 h 2735668"/>
              <a:gd name="connsiteX2" fmla="*/ 1073580 w 1114380"/>
              <a:gd name="connsiteY2" fmla="*/ 327916 h 2735668"/>
              <a:gd name="connsiteX3" fmla="*/ 847727 w 1114380"/>
              <a:gd name="connsiteY3" fmla="*/ 514519 h 2735668"/>
              <a:gd name="connsiteX4" fmla="*/ 817677 w 1114380"/>
              <a:gd name="connsiteY4" fmla="*/ 928034 h 2735668"/>
              <a:gd name="connsiteX5" fmla="*/ 559443 w 1114380"/>
              <a:gd name="connsiteY5" fmla="*/ 1152402 h 2735668"/>
              <a:gd name="connsiteX6" fmla="*/ 436677 w 1114380"/>
              <a:gd name="connsiteY6" fmla="*/ 1334434 h 2735668"/>
              <a:gd name="connsiteX7" fmla="*/ 122882 w 1114380"/>
              <a:gd name="connsiteY7" fmla="*/ 1515939 h 2735668"/>
              <a:gd name="connsiteX8" fmla="*/ 98010 w 1114380"/>
              <a:gd name="connsiteY8" fmla="*/ 1953030 h 2735668"/>
              <a:gd name="connsiteX9" fmla="*/ 2760 w 1114380"/>
              <a:gd name="connsiteY9" fmla="*/ 2119718 h 2735668"/>
              <a:gd name="connsiteX10" fmla="*/ 26044 w 1114380"/>
              <a:gd name="connsiteY10" fmla="*/ 2316568 h 2735668"/>
              <a:gd name="connsiteX11" fmla="*/ 34510 w 1114380"/>
              <a:gd name="connsiteY11" fmla="*/ 2464734 h 2735668"/>
              <a:gd name="connsiteX12" fmla="*/ 47210 w 1114380"/>
              <a:gd name="connsiteY12" fmla="*/ 2591734 h 2735668"/>
              <a:gd name="connsiteX13" fmla="*/ 51444 w 1114380"/>
              <a:gd name="connsiteY13" fmla="*/ 2629834 h 2735668"/>
              <a:gd name="connsiteX14" fmla="*/ 51444 w 1114380"/>
              <a:gd name="connsiteY14" fmla="*/ 2735668 h 2735668"/>
              <a:gd name="connsiteX15" fmla="*/ 51444 w 1114380"/>
              <a:gd name="connsiteY15" fmla="*/ 2735668 h 2735668"/>
              <a:gd name="connsiteX0" fmla="*/ 936866 w 1114382"/>
              <a:gd name="connsiteY0" fmla="*/ 0 h 2735668"/>
              <a:gd name="connsiteX1" fmla="*/ 1095626 w 1114382"/>
              <a:gd name="connsiteY1" fmla="*/ 194138 h 2735668"/>
              <a:gd name="connsiteX2" fmla="*/ 1073580 w 1114382"/>
              <a:gd name="connsiteY2" fmla="*/ 327916 h 2735668"/>
              <a:gd name="connsiteX3" fmla="*/ 847727 w 1114382"/>
              <a:gd name="connsiteY3" fmla="*/ 514519 h 2735668"/>
              <a:gd name="connsiteX4" fmla="*/ 817677 w 1114382"/>
              <a:gd name="connsiteY4" fmla="*/ 928034 h 2735668"/>
              <a:gd name="connsiteX5" fmla="*/ 559443 w 1114382"/>
              <a:gd name="connsiteY5" fmla="*/ 1152402 h 2735668"/>
              <a:gd name="connsiteX6" fmla="*/ 436677 w 1114382"/>
              <a:gd name="connsiteY6" fmla="*/ 1334434 h 2735668"/>
              <a:gd name="connsiteX7" fmla="*/ 122882 w 1114382"/>
              <a:gd name="connsiteY7" fmla="*/ 1515939 h 2735668"/>
              <a:gd name="connsiteX8" fmla="*/ 98010 w 1114382"/>
              <a:gd name="connsiteY8" fmla="*/ 1953030 h 2735668"/>
              <a:gd name="connsiteX9" fmla="*/ 2760 w 1114382"/>
              <a:gd name="connsiteY9" fmla="*/ 2119718 h 2735668"/>
              <a:gd name="connsiteX10" fmla="*/ 26044 w 1114382"/>
              <a:gd name="connsiteY10" fmla="*/ 2316568 h 2735668"/>
              <a:gd name="connsiteX11" fmla="*/ 34510 w 1114382"/>
              <a:gd name="connsiteY11" fmla="*/ 2464734 h 2735668"/>
              <a:gd name="connsiteX12" fmla="*/ 47210 w 1114382"/>
              <a:gd name="connsiteY12" fmla="*/ 2591734 h 2735668"/>
              <a:gd name="connsiteX13" fmla="*/ 51444 w 1114382"/>
              <a:gd name="connsiteY13" fmla="*/ 2629834 h 2735668"/>
              <a:gd name="connsiteX14" fmla="*/ 51444 w 1114382"/>
              <a:gd name="connsiteY14" fmla="*/ 2735668 h 2735668"/>
              <a:gd name="connsiteX15" fmla="*/ 51444 w 1114382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97466"/>
              <a:gd name="connsiteY0" fmla="*/ 0 h 2735668"/>
              <a:gd name="connsiteX1" fmla="*/ 1147698 w 1197466"/>
              <a:gd name="connsiteY1" fmla="*/ 155083 h 2735668"/>
              <a:gd name="connsiteX2" fmla="*/ 1073580 w 1197466"/>
              <a:gd name="connsiteY2" fmla="*/ 327916 h 2735668"/>
              <a:gd name="connsiteX3" fmla="*/ 847727 w 1197466"/>
              <a:gd name="connsiteY3" fmla="*/ 514519 h 2735668"/>
              <a:gd name="connsiteX4" fmla="*/ 817677 w 1197466"/>
              <a:gd name="connsiteY4" fmla="*/ 928034 h 2735668"/>
              <a:gd name="connsiteX5" fmla="*/ 559443 w 1197466"/>
              <a:gd name="connsiteY5" fmla="*/ 1152402 h 2735668"/>
              <a:gd name="connsiteX6" fmla="*/ 436677 w 1197466"/>
              <a:gd name="connsiteY6" fmla="*/ 1334434 h 2735668"/>
              <a:gd name="connsiteX7" fmla="*/ 122882 w 1197466"/>
              <a:gd name="connsiteY7" fmla="*/ 1515939 h 2735668"/>
              <a:gd name="connsiteX8" fmla="*/ 98010 w 1197466"/>
              <a:gd name="connsiteY8" fmla="*/ 1953030 h 2735668"/>
              <a:gd name="connsiteX9" fmla="*/ 2760 w 1197466"/>
              <a:gd name="connsiteY9" fmla="*/ 2119718 h 2735668"/>
              <a:gd name="connsiteX10" fmla="*/ 26044 w 1197466"/>
              <a:gd name="connsiteY10" fmla="*/ 2316568 h 2735668"/>
              <a:gd name="connsiteX11" fmla="*/ 34510 w 1197466"/>
              <a:gd name="connsiteY11" fmla="*/ 2464734 h 2735668"/>
              <a:gd name="connsiteX12" fmla="*/ 47210 w 1197466"/>
              <a:gd name="connsiteY12" fmla="*/ 2591734 h 2735668"/>
              <a:gd name="connsiteX13" fmla="*/ 51444 w 1197466"/>
              <a:gd name="connsiteY13" fmla="*/ 2629834 h 2735668"/>
              <a:gd name="connsiteX14" fmla="*/ 51444 w 1197466"/>
              <a:gd name="connsiteY14" fmla="*/ 2735668 h 2735668"/>
              <a:gd name="connsiteX15" fmla="*/ 51444 w 1197466"/>
              <a:gd name="connsiteY15" fmla="*/ 2735668 h 2735668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97466"/>
              <a:gd name="connsiteY0" fmla="*/ 0 h 2675784"/>
              <a:gd name="connsiteX1" fmla="*/ 1147698 w 1197466"/>
              <a:gd name="connsiteY1" fmla="*/ 95199 h 2675784"/>
              <a:gd name="connsiteX2" fmla="*/ 1073580 w 1197466"/>
              <a:gd name="connsiteY2" fmla="*/ 268032 h 2675784"/>
              <a:gd name="connsiteX3" fmla="*/ 847727 w 1197466"/>
              <a:gd name="connsiteY3" fmla="*/ 454635 h 2675784"/>
              <a:gd name="connsiteX4" fmla="*/ 817677 w 1197466"/>
              <a:gd name="connsiteY4" fmla="*/ 868150 h 2675784"/>
              <a:gd name="connsiteX5" fmla="*/ 559443 w 1197466"/>
              <a:gd name="connsiteY5" fmla="*/ 1092518 h 2675784"/>
              <a:gd name="connsiteX6" fmla="*/ 436677 w 1197466"/>
              <a:gd name="connsiteY6" fmla="*/ 1274550 h 2675784"/>
              <a:gd name="connsiteX7" fmla="*/ 122882 w 1197466"/>
              <a:gd name="connsiteY7" fmla="*/ 1456055 h 2675784"/>
              <a:gd name="connsiteX8" fmla="*/ 98010 w 1197466"/>
              <a:gd name="connsiteY8" fmla="*/ 1893146 h 2675784"/>
              <a:gd name="connsiteX9" fmla="*/ 2760 w 1197466"/>
              <a:gd name="connsiteY9" fmla="*/ 2059834 h 2675784"/>
              <a:gd name="connsiteX10" fmla="*/ 26044 w 1197466"/>
              <a:gd name="connsiteY10" fmla="*/ 2256684 h 2675784"/>
              <a:gd name="connsiteX11" fmla="*/ 34510 w 1197466"/>
              <a:gd name="connsiteY11" fmla="*/ 2404850 h 2675784"/>
              <a:gd name="connsiteX12" fmla="*/ 47210 w 1197466"/>
              <a:gd name="connsiteY12" fmla="*/ 2531850 h 2675784"/>
              <a:gd name="connsiteX13" fmla="*/ 51444 w 1197466"/>
              <a:gd name="connsiteY13" fmla="*/ 2569950 h 2675784"/>
              <a:gd name="connsiteX14" fmla="*/ 51444 w 1197466"/>
              <a:gd name="connsiteY14" fmla="*/ 2675784 h 2675784"/>
              <a:gd name="connsiteX15" fmla="*/ 51444 w 1197466"/>
              <a:gd name="connsiteY15" fmla="*/ 2675784 h 2675784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88386"/>
              <a:gd name="connsiteY0" fmla="*/ 0 h 2675784"/>
              <a:gd name="connsiteX1" fmla="*/ 1134679 w 1188386"/>
              <a:gd name="connsiteY1" fmla="*/ 95199 h 2675784"/>
              <a:gd name="connsiteX2" fmla="*/ 1073580 w 1188386"/>
              <a:gd name="connsiteY2" fmla="*/ 268032 h 2675784"/>
              <a:gd name="connsiteX3" fmla="*/ 847727 w 1188386"/>
              <a:gd name="connsiteY3" fmla="*/ 454635 h 2675784"/>
              <a:gd name="connsiteX4" fmla="*/ 817677 w 1188386"/>
              <a:gd name="connsiteY4" fmla="*/ 868150 h 2675784"/>
              <a:gd name="connsiteX5" fmla="*/ 559443 w 1188386"/>
              <a:gd name="connsiteY5" fmla="*/ 1092518 h 2675784"/>
              <a:gd name="connsiteX6" fmla="*/ 436677 w 1188386"/>
              <a:gd name="connsiteY6" fmla="*/ 1274550 h 2675784"/>
              <a:gd name="connsiteX7" fmla="*/ 122882 w 1188386"/>
              <a:gd name="connsiteY7" fmla="*/ 1456055 h 2675784"/>
              <a:gd name="connsiteX8" fmla="*/ 98010 w 1188386"/>
              <a:gd name="connsiteY8" fmla="*/ 1893146 h 2675784"/>
              <a:gd name="connsiteX9" fmla="*/ 2760 w 1188386"/>
              <a:gd name="connsiteY9" fmla="*/ 2059834 h 2675784"/>
              <a:gd name="connsiteX10" fmla="*/ 26044 w 1188386"/>
              <a:gd name="connsiteY10" fmla="*/ 2256684 h 2675784"/>
              <a:gd name="connsiteX11" fmla="*/ 34510 w 1188386"/>
              <a:gd name="connsiteY11" fmla="*/ 2404850 h 2675784"/>
              <a:gd name="connsiteX12" fmla="*/ 47210 w 1188386"/>
              <a:gd name="connsiteY12" fmla="*/ 2531850 h 2675784"/>
              <a:gd name="connsiteX13" fmla="*/ 51444 w 1188386"/>
              <a:gd name="connsiteY13" fmla="*/ 2569950 h 2675784"/>
              <a:gd name="connsiteX14" fmla="*/ 51444 w 1188386"/>
              <a:gd name="connsiteY14" fmla="*/ 2675784 h 2675784"/>
              <a:gd name="connsiteX15" fmla="*/ 51444 w 1188386"/>
              <a:gd name="connsiteY15" fmla="*/ 2675784 h 2675784"/>
              <a:gd name="connsiteX0" fmla="*/ 1059235 w 1237665"/>
              <a:gd name="connsiteY0" fmla="*/ 0 h 2675784"/>
              <a:gd name="connsiteX1" fmla="*/ 1199770 w 1237665"/>
              <a:gd name="connsiteY1" fmla="*/ 84785 h 2675784"/>
              <a:gd name="connsiteX2" fmla="*/ 1073580 w 1237665"/>
              <a:gd name="connsiteY2" fmla="*/ 268032 h 2675784"/>
              <a:gd name="connsiteX3" fmla="*/ 847727 w 1237665"/>
              <a:gd name="connsiteY3" fmla="*/ 454635 h 2675784"/>
              <a:gd name="connsiteX4" fmla="*/ 817677 w 1237665"/>
              <a:gd name="connsiteY4" fmla="*/ 868150 h 2675784"/>
              <a:gd name="connsiteX5" fmla="*/ 559443 w 1237665"/>
              <a:gd name="connsiteY5" fmla="*/ 1092518 h 2675784"/>
              <a:gd name="connsiteX6" fmla="*/ 436677 w 1237665"/>
              <a:gd name="connsiteY6" fmla="*/ 1274550 h 2675784"/>
              <a:gd name="connsiteX7" fmla="*/ 122882 w 1237665"/>
              <a:gd name="connsiteY7" fmla="*/ 1456055 h 2675784"/>
              <a:gd name="connsiteX8" fmla="*/ 98010 w 1237665"/>
              <a:gd name="connsiteY8" fmla="*/ 1893146 h 2675784"/>
              <a:gd name="connsiteX9" fmla="*/ 2760 w 1237665"/>
              <a:gd name="connsiteY9" fmla="*/ 2059834 h 2675784"/>
              <a:gd name="connsiteX10" fmla="*/ 26044 w 1237665"/>
              <a:gd name="connsiteY10" fmla="*/ 2256684 h 2675784"/>
              <a:gd name="connsiteX11" fmla="*/ 34510 w 1237665"/>
              <a:gd name="connsiteY11" fmla="*/ 2404850 h 2675784"/>
              <a:gd name="connsiteX12" fmla="*/ 47210 w 1237665"/>
              <a:gd name="connsiteY12" fmla="*/ 2531850 h 2675784"/>
              <a:gd name="connsiteX13" fmla="*/ 51444 w 1237665"/>
              <a:gd name="connsiteY13" fmla="*/ 2569950 h 2675784"/>
              <a:gd name="connsiteX14" fmla="*/ 51444 w 1237665"/>
              <a:gd name="connsiteY14" fmla="*/ 2675784 h 2675784"/>
              <a:gd name="connsiteX15" fmla="*/ 51444 w 1237665"/>
              <a:gd name="connsiteY15" fmla="*/ 2675784 h 2675784"/>
              <a:gd name="connsiteX0" fmla="*/ 1012370 w 1237665"/>
              <a:gd name="connsiteY0" fmla="*/ 0 h 2727856"/>
              <a:gd name="connsiteX1" fmla="*/ 1199770 w 1237665"/>
              <a:gd name="connsiteY1" fmla="*/ 136857 h 2727856"/>
              <a:gd name="connsiteX2" fmla="*/ 1073580 w 1237665"/>
              <a:gd name="connsiteY2" fmla="*/ 320104 h 2727856"/>
              <a:gd name="connsiteX3" fmla="*/ 847727 w 1237665"/>
              <a:gd name="connsiteY3" fmla="*/ 506707 h 2727856"/>
              <a:gd name="connsiteX4" fmla="*/ 817677 w 1237665"/>
              <a:gd name="connsiteY4" fmla="*/ 920222 h 2727856"/>
              <a:gd name="connsiteX5" fmla="*/ 559443 w 1237665"/>
              <a:gd name="connsiteY5" fmla="*/ 1144590 h 2727856"/>
              <a:gd name="connsiteX6" fmla="*/ 436677 w 1237665"/>
              <a:gd name="connsiteY6" fmla="*/ 1326622 h 2727856"/>
              <a:gd name="connsiteX7" fmla="*/ 122882 w 1237665"/>
              <a:gd name="connsiteY7" fmla="*/ 1508127 h 2727856"/>
              <a:gd name="connsiteX8" fmla="*/ 98010 w 1237665"/>
              <a:gd name="connsiteY8" fmla="*/ 1945218 h 2727856"/>
              <a:gd name="connsiteX9" fmla="*/ 2760 w 1237665"/>
              <a:gd name="connsiteY9" fmla="*/ 2111906 h 2727856"/>
              <a:gd name="connsiteX10" fmla="*/ 26044 w 1237665"/>
              <a:gd name="connsiteY10" fmla="*/ 2308756 h 2727856"/>
              <a:gd name="connsiteX11" fmla="*/ 34510 w 1237665"/>
              <a:gd name="connsiteY11" fmla="*/ 2456922 h 2727856"/>
              <a:gd name="connsiteX12" fmla="*/ 47210 w 1237665"/>
              <a:gd name="connsiteY12" fmla="*/ 2583922 h 2727856"/>
              <a:gd name="connsiteX13" fmla="*/ 51444 w 1237665"/>
              <a:gd name="connsiteY13" fmla="*/ 2622022 h 2727856"/>
              <a:gd name="connsiteX14" fmla="*/ 51444 w 1237665"/>
              <a:gd name="connsiteY14" fmla="*/ 2727856 h 2727856"/>
              <a:gd name="connsiteX15" fmla="*/ 51444 w 1237665"/>
              <a:gd name="connsiteY15" fmla="*/ 2727856 h 2727856"/>
              <a:gd name="connsiteX0" fmla="*/ 1199770 w 1237665"/>
              <a:gd name="connsiteY0" fmla="*/ 0 h 2590999"/>
              <a:gd name="connsiteX1" fmla="*/ 1073580 w 1237665"/>
              <a:gd name="connsiteY1" fmla="*/ 183247 h 2590999"/>
              <a:gd name="connsiteX2" fmla="*/ 847727 w 1237665"/>
              <a:gd name="connsiteY2" fmla="*/ 369850 h 2590999"/>
              <a:gd name="connsiteX3" fmla="*/ 817677 w 1237665"/>
              <a:gd name="connsiteY3" fmla="*/ 783365 h 2590999"/>
              <a:gd name="connsiteX4" fmla="*/ 559443 w 1237665"/>
              <a:gd name="connsiteY4" fmla="*/ 1007733 h 2590999"/>
              <a:gd name="connsiteX5" fmla="*/ 436677 w 1237665"/>
              <a:gd name="connsiteY5" fmla="*/ 1189765 h 2590999"/>
              <a:gd name="connsiteX6" fmla="*/ 122882 w 1237665"/>
              <a:gd name="connsiteY6" fmla="*/ 1371270 h 2590999"/>
              <a:gd name="connsiteX7" fmla="*/ 98010 w 1237665"/>
              <a:gd name="connsiteY7" fmla="*/ 1808361 h 2590999"/>
              <a:gd name="connsiteX8" fmla="*/ 2760 w 1237665"/>
              <a:gd name="connsiteY8" fmla="*/ 1975049 h 2590999"/>
              <a:gd name="connsiteX9" fmla="*/ 26044 w 1237665"/>
              <a:gd name="connsiteY9" fmla="*/ 2171899 h 2590999"/>
              <a:gd name="connsiteX10" fmla="*/ 34510 w 1237665"/>
              <a:gd name="connsiteY10" fmla="*/ 2320065 h 2590999"/>
              <a:gd name="connsiteX11" fmla="*/ 47210 w 1237665"/>
              <a:gd name="connsiteY11" fmla="*/ 2447065 h 2590999"/>
              <a:gd name="connsiteX12" fmla="*/ 51444 w 1237665"/>
              <a:gd name="connsiteY12" fmla="*/ 2485165 h 2590999"/>
              <a:gd name="connsiteX13" fmla="*/ 51444 w 1237665"/>
              <a:gd name="connsiteY13" fmla="*/ 2590999 h 2590999"/>
              <a:gd name="connsiteX14" fmla="*/ 51444 w 1237665"/>
              <a:gd name="connsiteY14" fmla="*/ 2590999 h 2590999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817677 w 1162824"/>
              <a:gd name="connsiteY3" fmla="*/ 856266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5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6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2877 w 1162680"/>
              <a:gd name="connsiteY0" fmla="*/ 0 h 2663900"/>
              <a:gd name="connsiteX1" fmla="*/ 1073436 w 1162680"/>
              <a:gd name="connsiteY1" fmla="*/ 256148 h 2663900"/>
              <a:gd name="connsiteX2" fmla="*/ 847583 w 1162680"/>
              <a:gd name="connsiteY2" fmla="*/ 442751 h 2663900"/>
              <a:gd name="connsiteX3" fmla="*/ 781083 w 1162680"/>
              <a:gd name="connsiteY3" fmla="*/ 835437 h 2663900"/>
              <a:gd name="connsiteX4" fmla="*/ 559299 w 1162680"/>
              <a:gd name="connsiteY4" fmla="*/ 1080634 h 2663900"/>
              <a:gd name="connsiteX5" fmla="*/ 389668 w 1162680"/>
              <a:gd name="connsiteY5" fmla="*/ 1252252 h 2663900"/>
              <a:gd name="connsiteX6" fmla="*/ 122738 w 1162680"/>
              <a:gd name="connsiteY6" fmla="*/ 1444171 h 2663900"/>
              <a:gd name="connsiteX7" fmla="*/ 1533 w 1162680"/>
              <a:gd name="connsiteY7" fmla="*/ 1847416 h 2663900"/>
              <a:gd name="connsiteX8" fmla="*/ 2616 w 1162680"/>
              <a:gd name="connsiteY8" fmla="*/ 2047950 h 2663900"/>
              <a:gd name="connsiteX9" fmla="*/ 25900 w 1162680"/>
              <a:gd name="connsiteY9" fmla="*/ 2244800 h 2663900"/>
              <a:gd name="connsiteX10" fmla="*/ 34366 w 1162680"/>
              <a:gd name="connsiteY10" fmla="*/ 2392966 h 2663900"/>
              <a:gd name="connsiteX11" fmla="*/ 47066 w 1162680"/>
              <a:gd name="connsiteY11" fmla="*/ 2519966 h 2663900"/>
              <a:gd name="connsiteX12" fmla="*/ 51300 w 1162680"/>
              <a:gd name="connsiteY12" fmla="*/ 2558066 h 2663900"/>
              <a:gd name="connsiteX13" fmla="*/ 51300 w 1162680"/>
              <a:gd name="connsiteY13" fmla="*/ 2663900 h 2663900"/>
              <a:gd name="connsiteX14" fmla="*/ 51300 w 1162680"/>
              <a:gd name="connsiteY14" fmla="*/ 2663900 h 2663900"/>
              <a:gd name="connsiteX0" fmla="*/ 1335785 w 1405588"/>
              <a:gd name="connsiteY0" fmla="*/ 0 h 2830530"/>
              <a:gd name="connsiteX1" fmla="*/ 1316344 w 1405588"/>
              <a:gd name="connsiteY1" fmla="*/ 256148 h 2830530"/>
              <a:gd name="connsiteX2" fmla="*/ 1090491 w 1405588"/>
              <a:gd name="connsiteY2" fmla="*/ 442751 h 2830530"/>
              <a:gd name="connsiteX3" fmla="*/ 1023991 w 1405588"/>
              <a:gd name="connsiteY3" fmla="*/ 835437 h 2830530"/>
              <a:gd name="connsiteX4" fmla="*/ 802207 w 1405588"/>
              <a:gd name="connsiteY4" fmla="*/ 1080634 h 2830530"/>
              <a:gd name="connsiteX5" fmla="*/ 632576 w 1405588"/>
              <a:gd name="connsiteY5" fmla="*/ 1252252 h 2830530"/>
              <a:gd name="connsiteX6" fmla="*/ 365646 w 1405588"/>
              <a:gd name="connsiteY6" fmla="*/ 1444171 h 2830530"/>
              <a:gd name="connsiteX7" fmla="*/ 244441 w 1405588"/>
              <a:gd name="connsiteY7" fmla="*/ 1847416 h 2830530"/>
              <a:gd name="connsiteX8" fmla="*/ 245524 w 1405588"/>
              <a:gd name="connsiteY8" fmla="*/ 2047950 h 2830530"/>
              <a:gd name="connsiteX9" fmla="*/ 268808 w 1405588"/>
              <a:gd name="connsiteY9" fmla="*/ 2244800 h 2830530"/>
              <a:gd name="connsiteX10" fmla="*/ 277274 w 1405588"/>
              <a:gd name="connsiteY10" fmla="*/ 2392966 h 2830530"/>
              <a:gd name="connsiteX11" fmla="*/ 289974 w 1405588"/>
              <a:gd name="connsiteY11" fmla="*/ 2519966 h 2830530"/>
              <a:gd name="connsiteX12" fmla="*/ 294208 w 1405588"/>
              <a:gd name="connsiteY12" fmla="*/ 2558066 h 2830530"/>
              <a:gd name="connsiteX13" fmla="*/ 294208 w 1405588"/>
              <a:gd name="connsiteY13" fmla="*/ 2663900 h 2830530"/>
              <a:gd name="connsiteX14" fmla="*/ 0 w 1405588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398352 w 1509732"/>
              <a:gd name="connsiteY12" fmla="*/ 2558066 h 2830530"/>
              <a:gd name="connsiteX13" fmla="*/ 0 w 1509732"/>
              <a:gd name="connsiteY13" fmla="*/ 2695143 h 2830530"/>
              <a:gd name="connsiteX14" fmla="*/ 104144 w 1509732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0 w 1509732"/>
              <a:gd name="connsiteY12" fmla="*/ 2695143 h 2830530"/>
              <a:gd name="connsiteX13" fmla="*/ 104144 w 1509732"/>
              <a:gd name="connsiteY13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53364 w 1509732"/>
              <a:gd name="connsiteY10" fmla="*/ 2366930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51788 w 1521591"/>
              <a:gd name="connsiteY0" fmla="*/ 0 h 2830530"/>
              <a:gd name="connsiteX1" fmla="*/ 1432347 w 1521591"/>
              <a:gd name="connsiteY1" fmla="*/ 256148 h 2830530"/>
              <a:gd name="connsiteX2" fmla="*/ 1206494 w 1521591"/>
              <a:gd name="connsiteY2" fmla="*/ 442751 h 2830530"/>
              <a:gd name="connsiteX3" fmla="*/ 1139994 w 1521591"/>
              <a:gd name="connsiteY3" fmla="*/ 835437 h 2830530"/>
              <a:gd name="connsiteX4" fmla="*/ 918210 w 1521591"/>
              <a:gd name="connsiteY4" fmla="*/ 1080634 h 2830530"/>
              <a:gd name="connsiteX5" fmla="*/ 748579 w 1521591"/>
              <a:gd name="connsiteY5" fmla="*/ 1252252 h 2830530"/>
              <a:gd name="connsiteX6" fmla="*/ 481649 w 1521591"/>
              <a:gd name="connsiteY6" fmla="*/ 1444171 h 2830530"/>
              <a:gd name="connsiteX7" fmla="*/ 360444 w 1521591"/>
              <a:gd name="connsiteY7" fmla="*/ 1847416 h 2830530"/>
              <a:gd name="connsiteX8" fmla="*/ 299040 w 1521591"/>
              <a:gd name="connsiteY8" fmla="*/ 2047950 h 2830530"/>
              <a:gd name="connsiteX9" fmla="*/ 65223 w 1521591"/>
              <a:gd name="connsiteY9" fmla="*/ 2366930 h 2830530"/>
              <a:gd name="connsiteX10" fmla="*/ 11859 w 1521591"/>
              <a:gd name="connsiteY10" fmla="*/ 2695143 h 2830530"/>
              <a:gd name="connsiteX11" fmla="*/ 116003 w 1521591"/>
              <a:gd name="connsiteY11" fmla="*/ 2830530 h 2830530"/>
              <a:gd name="connsiteX0" fmla="*/ 1451790 w 1521593"/>
              <a:gd name="connsiteY0" fmla="*/ 0 h 2830530"/>
              <a:gd name="connsiteX1" fmla="*/ 1432349 w 1521593"/>
              <a:gd name="connsiteY1" fmla="*/ 256148 h 2830530"/>
              <a:gd name="connsiteX2" fmla="*/ 1206496 w 1521593"/>
              <a:gd name="connsiteY2" fmla="*/ 442751 h 2830530"/>
              <a:gd name="connsiteX3" fmla="*/ 1139996 w 1521593"/>
              <a:gd name="connsiteY3" fmla="*/ 835437 h 2830530"/>
              <a:gd name="connsiteX4" fmla="*/ 918212 w 1521593"/>
              <a:gd name="connsiteY4" fmla="*/ 1080634 h 2830530"/>
              <a:gd name="connsiteX5" fmla="*/ 748581 w 1521593"/>
              <a:gd name="connsiteY5" fmla="*/ 1252252 h 2830530"/>
              <a:gd name="connsiteX6" fmla="*/ 481651 w 1521593"/>
              <a:gd name="connsiteY6" fmla="*/ 1444171 h 2830530"/>
              <a:gd name="connsiteX7" fmla="*/ 360446 w 1521593"/>
              <a:gd name="connsiteY7" fmla="*/ 1847416 h 2830530"/>
              <a:gd name="connsiteX8" fmla="*/ 299042 w 1521593"/>
              <a:gd name="connsiteY8" fmla="*/ 2047950 h 2830530"/>
              <a:gd name="connsiteX9" fmla="*/ 65225 w 1521593"/>
              <a:gd name="connsiteY9" fmla="*/ 2366930 h 2830530"/>
              <a:gd name="connsiteX10" fmla="*/ 11861 w 1521593"/>
              <a:gd name="connsiteY10" fmla="*/ 2695143 h 2830530"/>
              <a:gd name="connsiteX11" fmla="*/ 116005 w 1521593"/>
              <a:gd name="connsiteY11" fmla="*/ 2830530 h 28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593" h="2830530">
                <a:moveTo>
                  <a:pt x="1451790" y="0"/>
                </a:moveTo>
                <a:cubicBezTo>
                  <a:pt x="1550256" y="90257"/>
                  <a:pt x="1545238" y="201114"/>
                  <a:pt x="1432349" y="256148"/>
                </a:cubicBezTo>
                <a:cubicBezTo>
                  <a:pt x="1331983" y="317178"/>
                  <a:pt x="1233307" y="359496"/>
                  <a:pt x="1206496" y="442751"/>
                </a:cubicBezTo>
                <a:cubicBezTo>
                  <a:pt x="1141585" y="573984"/>
                  <a:pt x="1187975" y="628004"/>
                  <a:pt x="1139996" y="835437"/>
                </a:cubicBezTo>
                <a:cubicBezTo>
                  <a:pt x="1131705" y="930864"/>
                  <a:pt x="994765" y="977270"/>
                  <a:pt x="918212" y="1080634"/>
                </a:cubicBezTo>
                <a:cubicBezTo>
                  <a:pt x="877290" y="1141311"/>
                  <a:pt x="829867" y="1197100"/>
                  <a:pt x="748581" y="1252252"/>
                </a:cubicBezTo>
                <a:cubicBezTo>
                  <a:pt x="654037" y="1301641"/>
                  <a:pt x="584662" y="1343982"/>
                  <a:pt x="481651" y="1444171"/>
                </a:cubicBezTo>
                <a:cubicBezTo>
                  <a:pt x="380227" y="1577697"/>
                  <a:pt x="354599" y="1696427"/>
                  <a:pt x="360446" y="1847416"/>
                </a:cubicBezTo>
                <a:cubicBezTo>
                  <a:pt x="358986" y="1934813"/>
                  <a:pt x="348246" y="1961364"/>
                  <a:pt x="299042" y="2047950"/>
                </a:cubicBezTo>
                <a:cubicBezTo>
                  <a:pt x="249838" y="2134536"/>
                  <a:pt x="113089" y="2259065"/>
                  <a:pt x="65225" y="2366930"/>
                </a:cubicBezTo>
                <a:cubicBezTo>
                  <a:pt x="17362" y="2474796"/>
                  <a:pt x="-20035" y="2588368"/>
                  <a:pt x="11861" y="2695143"/>
                </a:cubicBezTo>
                <a:cubicBezTo>
                  <a:pt x="41369" y="2787137"/>
                  <a:pt x="81290" y="2785401"/>
                  <a:pt x="116005" y="2830530"/>
                </a:cubicBezTo>
              </a:path>
            </a:pathLst>
          </a:custGeom>
          <a:noFill/>
          <a:ln w="28575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7563D31-EB2B-4A03-88DA-7232D8701CEB}"/>
              </a:ext>
            </a:extLst>
          </p:cNvPr>
          <p:cNvSpPr/>
          <p:nvPr/>
        </p:nvSpPr>
        <p:spPr>
          <a:xfrm>
            <a:off x="3580948" y="2219000"/>
            <a:ext cx="977900" cy="20520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AA64B553-0BE1-4765-9A65-C6F60C0218A9}"/>
              </a:ext>
            </a:extLst>
          </p:cNvPr>
          <p:cNvSpPr/>
          <p:nvPr/>
        </p:nvSpPr>
        <p:spPr>
          <a:xfrm>
            <a:off x="6198304" y="1718392"/>
            <a:ext cx="922096" cy="2129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BAF1F0E6-89BA-43B4-BD33-B78B71DDA588}"/>
              </a:ext>
            </a:extLst>
          </p:cNvPr>
          <p:cNvSpPr/>
          <p:nvPr/>
        </p:nvSpPr>
        <p:spPr>
          <a:xfrm>
            <a:off x="7187072" y="2260507"/>
            <a:ext cx="1060099" cy="23355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6014FE3-BECB-41FE-8D2D-AA629110AE80}"/>
              </a:ext>
            </a:extLst>
          </p:cNvPr>
          <p:cNvSpPr/>
          <p:nvPr/>
        </p:nvSpPr>
        <p:spPr>
          <a:xfrm>
            <a:off x="4365797" y="3137617"/>
            <a:ext cx="754227" cy="624688"/>
          </a:xfrm>
          <a:custGeom>
            <a:avLst/>
            <a:gdLst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7788 h 624688"/>
              <a:gd name="connsiteX1" fmla="*/ 754227 w 754227"/>
              <a:gd name="connsiteY1" fmla="*/ 27788 h 624688"/>
              <a:gd name="connsiteX2" fmla="*/ 500227 w 754227"/>
              <a:gd name="connsiteY2" fmla="*/ 2388 h 624688"/>
              <a:gd name="connsiteX3" fmla="*/ 360527 w 754227"/>
              <a:gd name="connsiteY3" fmla="*/ 78588 h 624688"/>
              <a:gd name="connsiteX4" fmla="*/ 203364 w 754227"/>
              <a:gd name="connsiteY4" fmla="*/ 91288 h 624688"/>
              <a:gd name="connsiteX5" fmla="*/ 33502 w 754227"/>
              <a:gd name="connsiteY5" fmla="*/ 232575 h 624688"/>
              <a:gd name="connsiteX6" fmla="*/ 62077 w 754227"/>
              <a:gd name="connsiteY6" fmla="*/ 523088 h 624688"/>
              <a:gd name="connsiteX7" fmla="*/ 163677 w 754227"/>
              <a:gd name="connsiteY7" fmla="*/ 624688 h 6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227" h="624688">
                <a:moveTo>
                  <a:pt x="754227" y="27788"/>
                </a:moveTo>
                <a:lnTo>
                  <a:pt x="754227" y="27788"/>
                </a:lnTo>
                <a:cubicBezTo>
                  <a:pt x="669560" y="19321"/>
                  <a:pt x="576956" y="-8195"/>
                  <a:pt x="500227" y="2388"/>
                </a:cubicBezTo>
                <a:cubicBezTo>
                  <a:pt x="431435" y="8738"/>
                  <a:pt x="386456" y="24613"/>
                  <a:pt x="360527" y="78588"/>
                </a:cubicBezTo>
                <a:cubicBezTo>
                  <a:pt x="324544" y="105046"/>
                  <a:pt x="279034" y="69593"/>
                  <a:pt x="203364" y="91288"/>
                </a:cubicBezTo>
                <a:cubicBezTo>
                  <a:pt x="120284" y="128330"/>
                  <a:pt x="88006" y="144733"/>
                  <a:pt x="33502" y="232575"/>
                </a:cubicBezTo>
                <a:cubicBezTo>
                  <a:pt x="-8831" y="314067"/>
                  <a:pt x="-22590" y="405084"/>
                  <a:pt x="62077" y="523088"/>
                </a:cubicBezTo>
                <a:lnTo>
                  <a:pt x="163677" y="624688"/>
                </a:ln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AB5A5966-2A4D-409D-88BE-C03C2A45925E}"/>
              </a:ext>
            </a:extLst>
          </p:cNvPr>
          <p:cNvSpPr/>
          <p:nvPr/>
        </p:nvSpPr>
        <p:spPr>
          <a:xfrm>
            <a:off x="3927658" y="2496597"/>
            <a:ext cx="1239520" cy="848360"/>
          </a:xfrm>
          <a:custGeom>
            <a:avLst/>
            <a:gdLst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5515 h 853875"/>
              <a:gd name="connsiteX1" fmla="*/ 1051560 w 1239520"/>
              <a:gd name="connsiteY1" fmla="*/ 20755 h 853875"/>
              <a:gd name="connsiteX2" fmla="*/ 939800 w 1239520"/>
              <a:gd name="connsiteY2" fmla="*/ 229035 h 853875"/>
              <a:gd name="connsiteX3" fmla="*/ 751840 w 1239520"/>
              <a:gd name="connsiteY3" fmla="*/ 335715 h 853875"/>
              <a:gd name="connsiteX4" fmla="*/ 619760 w 1239520"/>
              <a:gd name="connsiteY4" fmla="*/ 300155 h 853875"/>
              <a:gd name="connsiteX5" fmla="*/ 447040 w 1239520"/>
              <a:gd name="connsiteY5" fmla="*/ 371275 h 853875"/>
              <a:gd name="connsiteX6" fmla="*/ 365760 w 1239520"/>
              <a:gd name="connsiteY6" fmla="*/ 503355 h 853875"/>
              <a:gd name="connsiteX7" fmla="*/ 243840 w 1239520"/>
              <a:gd name="connsiteY7" fmla="*/ 543995 h 853875"/>
              <a:gd name="connsiteX8" fmla="*/ 132080 w 1239520"/>
              <a:gd name="connsiteY8" fmla="*/ 787835 h 853875"/>
              <a:gd name="connsiteX9" fmla="*/ 0 w 1239520"/>
              <a:gd name="connsiteY9" fmla="*/ 853875 h 853875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9520" h="848360">
                <a:moveTo>
                  <a:pt x="1239520" y="0"/>
                </a:moveTo>
                <a:cubicBezTo>
                  <a:pt x="1176867" y="5080"/>
                  <a:pt x="1118446" y="-8890"/>
                  <a:pt x="1068493" y="30057"/>
                </a:cubicBezTo>
                <a:cubicBezTo>
                  <a:pt x="1006545" y="79728"/>
                  <a:pt x="982698" y="173848"/>
                  <a:pt x="939800" y="223520"/>
                </a:cubicBezTo>
                <a:cubicBezTo>
                  <a:pt x="896197" y="284479"/>
                  <a:pt x="814493" y="294640"/>
                  <a:pt x="751840" y="330200"/>
                </a:cubicBezTo>
                <a:cubicBezTo>
                  <a:pt x="707813" y="318347"/>
                  <a:pt x="706121" y="278976"/>
                  <a:pt x="619760" y="294640"/>
                </a:cubicBezTo>
                <a:cubicBezTo>
                  <a:pt x="541020" y="299297"/>
                  <a:pt x="496146" y="331469"/>
                  <a:pt x="440690" y="380576"/>
                </a:cubicBezTo>
                <a:cubicBezTo>
                  <a:pt x="390314" y="418253"/>
                  <a:pt x="392853" y="453813"/>
                  <a:pt x="365760" y="497840"/>
                </a:cubicBezTo>
                <a:cubicBezTo>
                  <a:pt x="361809" y="529732"/>
                  <a:pt x="283776" y="519288"/>
                  <a:pt x="214207" y="599863"/>
                </a:cubicBezTo>
                <a:cubicBezTo>
                  <a:pt x="146614" y="681848"/>
                  <a:pt x="140406" y="721501"/>
                  <a:pt x="132080" y="782320"/>
                </a:cubicBezTo>
                <a:cubicBezTo>
                  <a:pt x="132503" y="825500"/>
                  <a:pt x="77894" y="781897"/>
                  <a:pt x="0" y="848360"/>
                </a:cubicBez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7E33A60-A2D4-4BC0-83A2-D5DAFFA1C112}"/>
              </a:ext>
            </a:extLst>
          </p:cNvPr>
          <p:cNvSpPr/>
          <p:nvPr/>
        </p:nvSpPr>
        <p:spPr>
          <a:xfrm>
            <a:off x="4999538" y="3643831"/>
            <a:ext cx="1700953" cy="635846"/>
          </a:xfrm>
          <a:custGeom>
            <a:avLst/>
            <a:gdLst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75920 w 1645920"/>
              <a:gd name="connsiteY15" fmla="*/ 482600 h 589280"/>
              <a:gd name="connsiteX16" fmla="*/ 391160 w 1645920"/>
              <a:gd name="connsiteY16" fmla="*/ 487680 h 589280"/>
              <a:gd name="connsiteX17" fmla="*/ 335280 w 1645920"/>
              <a:gd name="connsiteY17" fmla="*/ 538480 h 589280"/>
              <a:gd name="connsiteX18" fmla="*/ 147320 w 1645920"/>
              <a:gd name="connsiteY18" fmla="*/ 589280 h 589280"/>
              <a:gd name="connsiteX19" fmla="*/ 0 w 1645920"/>
              <a:gd name="connsiteY19" fmla="*/ 584200 h 589280"/>
              <a:gd name="connsiteX20" fmla="*/ 0 w 1645920"/>
              <a:gd name="connsiteY20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91160 w 1645920"/>
              <a:gd name="connsiteY15" fmla="*/ 487680 h 589280"/>
              <a:gd name="connsiteX16" fmla="*/ 335280 w 1645920"/>
              <a:gd name="connsiteY16" fmla="*/ 538480 h 589280"/>
              <a:gd name="connsiteX17" fmla="*/ 147320 w 1645920"/>
              <a:gd name="connsiteY17" fmla="*/ 589280 h 589280"/>
              <a:gd name="connsiteX18" fmla="*/ 0 w 1645920"/>
              <a:gd name="connsiteY18" fmla="*/ 584200 h 589280"/>
              <a:gd name="connsiteX19" fmla="*/ 0 w 1645920"/>
              <a:gd name="connsiteY19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85800 w 1645920"/>
              <a:gd name="connsiteY11" fmla="*/ 381000 h 589280"/>
              <a:gd name="connsiteX12" fmla="*/ 685800 w 1645920"/>
              <a:gd name="connsiteY12" fmla="*/ 381000 h 589280"/>
              <a:gd name="connsiteX13" fmla="*/ 457200 w 1645920"/>
              <a:gd name="connsiteY13" fmla="*/ 482600 h 589280"/>
              <a:gd name="connsiteX14" fmla="*/ 391160 w 1645920"/>
              <a:gd name="connsiteY14" fmla="*/ 487680 h 589280"/>
              <a:gd name="connsiteX15" fmla="*/ 335280 w 1645920"/>
              <a:gd name="connsiteY15" fmla="*/ 538480 h 589280"/>
              <a:gd name="connsiteX16" fmla="*/ 147320 w 1645920"/>
              <a:gd name="connsiteY16" fmla="*/ 589280 h 589280"/>
              <a:gd name="connsiteX17" fmla="*/ 0 w 1645920"/>
              <a:gd name="connsiteY17" fmla="*/ 584200 h 589280"/>
              <a:gd name="connsiteX18" fmla="*/ 0 w 1645920"/>
              <a:gd name="connsiteY18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685800 w 1645920"/>
              <a:gd name="connsiteY10" fmla="*/ 381000 h 589280"/>
              <a:gd name="connsiteX11" fmla="*/ 685800 w 1645920"/>
              <a:gd name="connsiteY11" fmla="*/ 381000 h 589280"/>
              <a:gd name="connsiteX12" fmla="*/ 457200 w 1645920"/>
              <a:gd name="connsiteY12" fmla="*/ 482600 h 589280"/>
              <a:gd name="connsiteX13" fmla="*/ 391160 w 1645920"/>
              <a:gd name="connsiteY13" fmla="*/ 487680 h 589280"/>
              <a:gd name="connsiteX14" fmla="*/ 335280 w 1645920"/>
              <a:gd name="connsiteY14" fmla="*/ 538480 h 589280"/>
              <a:gd name="connsiteX15" fmla="*/ 147320 w 1645920"/>
              <a:gd name="connsiteY15" fmla="*/ 589280 h 589280"/>
              <a:gd name="connsiteX16" fmla="*/ 0 w 1645920"/>
              <a:gd name="connsiteY16" fmla="*/ 584200 h 589280"/>
              <a:gd name="connsiteX17" fmla="*/ 0 w 1645920"/>
              <a:gd name="connsiteY17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46760 w 1645920"/>
              <a:gd name="connsiteY8" fmla="*/ 360680 h 589280"/>
              <a:gd name="connsiteX9" fmla="*/ 685800 w 1645920"/>
              <a:gd name="connsiteY9" fmla="*/ 381000 h 589280"/>
              <a:gd name="connsiteX10" fmla="*/ 685800 w 1645920"/>
              <a:gd name="connsiteY10" fmla="*/ 381000 h 589280"/>
              <a:gd name="connsiteX11" fmla="*/ 457200 w 1645920"/>
              <a:gd name="connsiteY11" fmla="*/ 482600 h 589280"/>
              <a:gd name="connsiteX12" fmla="*/ 391160 w 1645920"/>
              <a:gd name="connsiteY12" fmla="*/ 487680 h 589280"/>
              <a:gd name="connsiteX13" fmla="*/ 335280 w 1645920"/>
              <a:gd name="connsiteY13" fmla="*/ 538480 h 589280"/>
              <a:gd name="connsiteX14" fmla="*/ 147320 w 1645920"/>
              <a:gd name="connsiteY14" fmla="*/ 589280 h 589280"/>
              <a:gd name="connsiteX15" fmla="*/ 0 w 1645920"/>
              <a:gd name="connsiteY15" fmla="*/ 584200 h 589280"/>
              <a:gd name="connsiteX16" fmla="*/ 0 w 1645920"/>
              <a:gd name="connsiteY16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91160 w 1645920"/>
              <a:gd name="connsiteY11" fmla="*/ 487680 h 589280"/>
              <a:gd name="connsiteX12" fmla="*/ 335280 w 1645920"/>
              <a:gd name="connsiteY12" fmla="*/ 538480 h 589280"/>
              <a:gd name="connsiteX13" fmla="*/ 147320 w 1645920"/>
              <a:gd name="connsiteY13" fmla="*/ 589280 h 589280"/>
              <a:gd name="connsiteX14" fmla="*/ 0 w 1645920"/>
              <a:gd name="connsiteY14" fmla="*/ 584200 h 589280"/>
              <a:gd name="connsiteX15" fmla="*/ 0 w 1645920"/>
              <a:gd name="connsiteY15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35280 w 1645920"/>
              <a:gd name="connsiteY11" fmla="*/ 538480 h 589280"/>
              <a:gd name="connsiteX12" fmla="*/ 147320 w 1645920"/>
              <a:gd name="connsiteY12" fmla="*/ 589280 h 589280"/>
              <a:gd name="connsiteX13" fmla="*/ 0 w 1645920"/>
              <a:gd name="connsiteY13" fmla="*/ 584200 h 589280"/>
              <a:gd name="connsiteX14" fmla="*/ 0 w 1645920"/>
              <a:gd name="connsiteY14" fmla="*/ 584200 h 589280"/>
              <a:gd name="connsiteX0" fmla="*/ 1645920 w 1700953"/>
              <a:gd name="connsiteY0" fmla="*/ 46566 h 635846"/>
              <a:gd name="connsiteX1" fmla="*/ 1700953 w 1700953"/>
              <a:gd name="connsiteY1" fmla="*/ 0 h 635846"/>
              <a:gd name="connsiteX2" fmla="*/ 1615440 w 1700953"/>
              <a:gd name="connsiteY2" fmla="*/ 87206 h 635846"/>
              <a:gd name="connsiteX3" fmla="*/ 1478280 w 1700953"/>
              <a:gd name="connsiteY3" fmla="*/ 209126 h 635846"/>
              <a:gd name="connsiteX4" fmla="*/ 1051560 w 1700953"/>
              <a:gd name="connsiteY4" fmla="*/ 229446 h 635846"/>
              <a:gd name="connsiteX5" fmla="*/ 904240 w 1700953"/>
              <a:gd name="connsiteY5" fmla="*/ 366606 h 635846"/>
              <a:gd name="connsiteX6" fmla="*/ 817880 w 1700953"/>
              <a:gd name="connsiteY6" fmla="*/ 386926 h 635846"/>
              <a:gd name="connsiteX7" fmla="*/ 817880 w 1700953"/>
              <a:gd name="connsiteY7" fmla="*/ 386926 h 635846"/>
              <a:gd name="connsiteX8" fmla="*/ 685800 w 1700953"/>
              <a:gd name="connsiteY8" fmla="*/ 427566 h 635846"/>
              <a:gd name="connsiteX9" fmla="*/ 685800 w 1700953"/>
              <a:gd name="connsiteY9" fmla="*/ 427566 h 635846"/>
              <a:gd name="connsiteX10" fmla="*/ 457200 w 1700953"/>
              <a:gd name="connsiteY10" fmla="*/ 529166 h 635846"/>
              <a:gd name="connsiteX11" fmla="*/ 335280 w 1700953"/>
              <a:gd name="connsiteY11" fmla="*/ 585046 h 635846"/>
              <a:gd name="connsiteX12" fmla="*/ 147320 w 1700953"/>
              <a:gd name="connsiteY12" fmla="*/ 635846 h 635846"/>
              <a:gd name="connsiteX13" fmla="*/ 0 w 1700953"/>
              <a:gd name="connsiteY13" fmla="*/ 630766 h 635846"/>
              <a:gd name="connsiteX14" fmla="*/ 0 w 1700953"/>
              <a:gd name="connsiteY14" fmla="*/ 630766 h 635846"/>
              <a:gd name="connsiteX0" fmla="*/ 1700953 w 1700953"/>
              <a:gd name="connsiteY0" fmla="*/ 0 h 635846"/>
              <a:gd name="connsiteX1" fmla="*/ 1615440 w 1700953"/>
              <a:gd name="connsiteY1" fmla="*/ 87206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35990 w 1700953"/>
              <a:gd name="connsiteY4" fmla="*/ 36237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6309"/>
              <a:gd name="connsiteX1" fmla="*/ 1592156 w 1700953"/>
              <a:gd name="connsiteY1" fmla="*/ 85089 h 636309"/>
              <a:gd name="connsiteX2" fmla="*/ 1478280 w 1700953"/>
              <a:gd name="connsiteY2" fmla="*/ 209126 h 636309"/>
              <a:gd name="connsiteX3" fmla="*/ 1045210 w 1700953"/>
              <a:gd name="connsiteY3" fmla="*/ 252729 h 636309"/>
              <a:gd name="connsiteX4" fmla="*/ 929640 w 1700953"/>
              <a:gd name="connsiteY4" fmla="*/ 356023 h 636309"/>
              <a:gd name="connsiteX5" fmla="*/ 813647 w 1700953"/>
              <a:gd name="connsiteY5" fmla="*/ 410209 h 636309"/>
              <a:gd name="connsiteX6" fmla="*/ 620183 w 1700953"/>
              <a:gd name="connsiteY6" fmla="*/ 461433 h 636309"/>
              <a:gd name="connsiteX7" fmla="*/ 457200 w 1700953"/>
              <a:gd name="connsiteY7" fmla="*/ 529166 h 636309"/>
              <a:gd name="connsiteX8" fmla="*/ 335280 w 1700953"/>
              <a:gd name="connsiteY8" fmla="*/ 585046 h 636309"/>
              <a:gd name="connsiteX9" fmla="*/ 147320 w 1700953"/>
              <a:gd name="connsiteY9" fmla="*/ 635846 h 636309"/>
              <a:gd name="connsiteX10" fmla="*/ 0 w 1700953"/>
              <a:gd name="connsiteY10" fmla="*/ 630766 h 636309"/>
              <a:gd name="connsiteX11" fmla="*/ 0 w 1700953"/>
              <a:gd name="connsiteY11" fmla="*/ 630766 h 636309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0953" h="635846">
                <a:moveTo>
                  <a:pt x="1700953" y="0"/>
                </a:moveTo>
                <a:cubicBezTo>
                  <a:pt x="1690793" y="13547"/>
                  <a:pt x="1659466" y="19472"/>
                  <a:pt x="1592156" y="85089"/>
                </a:cubicBezTo>
                <a:lnTo>
                  <a:pt x="1478280" y="209126"/>
                </a:lnTo>
                <a:cubicBezTo>
                  <a:pt x="1380490" y="275165"/>
                  <a:pt x="1058334" y="205739"/>
                  <a:pt x="1045210" y="252729"/>
                </a:cubicBezTo>
                <a:cubicBezTo>
                  <a:pt x="1015153" y="299155"/>
                  <a:pt x="976630" y="318064"/>
                  <a:pt x="929640" y="356023"/>
                </a:cubicBezTo>
                <a:cubicBezTo>
                  <a:pt x="891046" y="382270"/>
                  <a:pt x="850054" y="400049"/>
                  <a:pt x="813647" y="410209"/>
                </a:cubicBezTo>
                <a:cubicBezTo>
                  <a:pt x="749865" y="422345"/>
                  <a:pt x="679732" y="434480"/>
                  <a:pt x="620183" y="461433"/>
                </a:cubicBezTo>
                <a:cubicBezTo>
                  <a:pt x="552449" y="514350"/>
                  <a:pt x="543983" y="524932"/>
                  <a:pt x="457200" y="529166"/>
                </a:cubicBezTo>
                <a:cubicBezTo>
                  <a:pt x="408093" y="539326"/>
                  <a:pt x="392853" y="551602"/>
                  <a:pt x="335280" y="585046"/>
                </a:cubicBezTo>
                <a:cubicBezTo>
                  <a:pt x="272627" y="614679"/>
                  <a:pt x="222673" y="625263"/>
                  <a:pt x="147320" y="635846"/>
                </a:cubicBezTo>
                <a:cubicBezTo>
                  <a:pt x="20330" y="630325"/>
                  <a:pt x="69463" y="630766"/>
                  <a:pt x="0" y="630766"/>
                </a:cubicBezTo>
                <a:lnTo>
                  <a:pt x="0" y="630766"/>
                </a:ln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9D1665C5-3D9C-4755-8584-3C987BCC98D5}"/>
              </a:ext>
            </a:extLst>
          </p:cNvPr>
          <p:cNvSpPr/>
          <p:nvPr/>
        </p:nvSpPr>
        <p:spPr>
          <a:xfrm>
            <a:off x="5491510" y="3874987"/>
            <a:ext cx="1338580" cy="541443"/>
          </a:xfrm>
          <a:custGeom>
            <a:avLst/>
            <a:gdLst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99440 w 1427480"/>
              <a:gd name="connsiteY4" fmla="*/ 4165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77215 w 1427480"/>
              <a:gd name="connsiteY4" fmla="*/ 4038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602615 w 1427480"/>
              <a:gd name="connsiteY4" fmla="*/ 413385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705638 w 1427480"/>
              <a:gd name="connsiteY3" fmla="*/ 3113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492760"/>
              <a:gd name="connsiteX1" fmla="*/ 1287145 w 1427480"/>
              <a:gd name="connsiteY1" fmla="*/ 176530 h 492760"/>
              <a:gd name="connsiteX2" fmla="*/ 1066165 w 1427480"/>
              <a:gd name="connsiteY2" fmla="*/ 260667 h 492760"/>
              <a:gd name="connsiteX3" fmla="*/ 878675 w 1427480"/>
              <a:gd name="connsiteY3" fmla="*/ 324045 h 492760"/>
              <a:gd name="connsiteX4" fmla="*/ 677545 w 1427480"/>
              <a:gd name="connsiteY4" fmla="*/ 314960 h 492760"/>
              <a:gd name="connsiteX5" fmla="*/ 602615 w 1427480"/>
              <a:gd name="connsiteY5" fmla="*/ 413385 h 492760"/>
              <a:gd name="connsiteX6" fmla="*/ 466090 w 1427480"/>
              <a:gd name="connsiteY6" fmla="*/ 492760 h 492760"/>
              <a:gd name="connsiteX7" fmla="*/ 259080 w 1427480"/>
              <a:gd name="connsiteY7" fmla="*/ 436880 h 492760"/>
              <a:gd name="connsiteX8" fmla="*/ 0 w 1427480"/>
              <a:gd name="connsiteY8" fmla="*/ 492760 h 492760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46896 w 1338580"/>
              <a:gd name="connsiteY7" fmla="*/ 453814 h 541443"/>
              <a:gd name="connsiteX8" fmla="*/ 0 w 1338580"/>
              <a:gd name="connsiteY8" fmla="*/ 541443 h 54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580" h="541443">
                <a:moveTo>
                  <a:pt x="1338580" y="0"/>
                </a:moveTo>
                <a:cubicBezTo>
                  <a:pt x="1291802" y="58843"/>
                  <a:pt x="1256135" y="117687"/>
                  <a:pt x="1198245" y="176530"/>
                </a:cubicBezTo>
                <a:cubicBezTo>
                  <a:pt x="1156865" y="213571"/>
                  <a:pt x="1074208" y="276012"/>
                  <a:pt x="977265" y="260667"/>
                </a:cubicBezTo>
                <a:cubicBezTo>
                  <a:pt x="917943" y="281264"/>
                  <a:pt x="869735" y="317736"/>
                  <a:pt x="789775" y="324045"/>
                </a:cubicBezTo>
                <a:cubicBezTo>
                  <a:pt x="703681" y="334775"/>
                  <a:pt x="657276" y="320105"/>
                  <a:pt x="588645" y="314960"/>
                </a:cubicBezTo>
                <a:cubicBezTo>
                  <a:pt x="536152" y="324485"/>
                  <a:pt x="537633" y="381635"/>
                  <a:pt x="513715" y="413385"/>
                </a:cubicBezTo>
                <a:cubicBezTo>
                  <a:pt x="504190" y="436668"/>
                  <a:pt x="434340" y="488527"/>
                  <a:pt x="377190" y="492760"/>
                </a:cubicBezTo>
                <a:cubicBezTo>
                  <a:pt x="297603" y="483658"/>
                  <a:pt x="220133" y="453391"/>
                  <a:pt x="146896" y="453814"/>
                </a:cubicBezTo>
                <a:cubicBezTo>
                  <a:pt x="31961" y="461858"/>
                  <a:pt x="86360" y="522816"/>
                  <a:pt x="0" y="541443"/>
                </a:cubicBez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49D62ABF-8771-4D25-98C2-06E8E960D30F}"/>
              </a:ext>
            </a:extLst>
          </p:cNvPr>
          <p:cNvSpPr/>
          <p:nvPr/>
        </p:nvSpPr>
        <p:spPr>
          <a:xfrm>
            <a:off x="6385159" y="2741032"/>
            <a:ext cx="944198" cy="795232"/>
          </a:xfrm>
          <a:custGeom>
            <a:avLst/>
            <a:gdLst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006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66657"/>
              <a:gd name="connsiteY0" fmla="*/ 0 h 797560"/>
              <a:gd name="connsiteX1" fmla="*/ 155363 w 766657"/>
              <a:gd name="connsiteY1" fmla="*/ 87206 h 797560"/>
              <a:gd name="connsiteX2" fmla="*/ 232410 w 766657"/>
              <a:gd name="connsiteY2" fmla="*/ 218017 h 797560"/>
              <a:gd name="connsiteX3" fmla="*/ 365760 w 766657"/>
              <a:gd name="connsiteY3" fmla="*/ 259927 h 797560"/>
              <a:gd name="connsiteX4" fmla="*/ 543560 w 766657"/>
              <a:gd name="connsiteY4" fmla="*/ 269240 h 797560"/>
              <a:gd name="connsiteX5" fmla="*/ 735330 w 766657"/>
              <a:gd name="connsiteY5" fmla="*/ 364913 h 797560"/>
              <a:gd name="connsiteX6" fmla="*/ 766657 w 766657"/>
              <a:gd name="connsiteY6" fmla="*/ 558800 h 797560"/>
              <a:gd name="connsiteX7" fmla="*/ 736600 w 766657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36600 w 769573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26016 w 769573"/>
              <a:gd name="connsiteY7" fmla="*/ 797560 h 797560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472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795232"/>
              <a:gd name="connsiteX1" fmla="*/ 329988 w 944198"/>
              <a:gd name="connsiteY1" fmla="*/ 122131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  <a:gd name="connsiteX0" fmla="*/ 0 w 944198"/>
              <a:gd name="connsiteY0" fmla="*/ 0 h 795232"/>
              <a:gd name="connsiteX1" fmla="*/ 300355 w 944198"/>
              <a:gd name="connsiteY1" fmla="*/ 105197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4198" h="795232">
                <a:moveTo>
                  <a:pt x="0" y="0"/>
                </a:moveTo>
                <a:cubicBezTo>
                  <a:pt x="44027" y="22013"/>
                  <a:pt x="219816" y="54609"/>
                  <a:pt x="300355" y="105197"/>
                </a:cubicBezTo>
                <a:cubicBezTo>
                  <a:pt x="338561" y="142979"/>
                  <a:pt x="345546" y="172297"/>
                  <a:pt x="360997" y="213254"/>
                </a:cubicBezTo>
                <a:cubicBezTo>
                  <a:pt x="362055" y="265852"/>
                  <a:pt x="487468" y="291465"/>
                  <a:pt x="540385" y="294852"/>
                </a:cubicBezTo>
                <a:lnTo>
                  <a:pt x="711835" y="297815"/>
                </a:lnTo>
                <a:cubicBezTo>
                  <a:pt x="782108" y="310656"/>
                  <a:pt x="862966" y="353130"/>
                  <a:pt x="909955" y="412538"/>
                </a:cubicBezTo>
                <a:cubicBezTo>
                  <a:pt x="949325" y="481400"/>
                  <a:pt x="946362" y="541796"/>
                  <a:pt x="941282" y="606425"/>
                </a:cubicBezTo>
                <a:cubicBezTo>
                  <a:pt x="919974" y="716351"/>
                  <a:pt x="938883" y="685306"/>
                  <a:pt x="885825" y="795232"/>
                </a:cubicBezTo>
              </a:path>
            </a:pathLst>
          </a:custGeom>
          <a:noFill/>
          <a:ln w="190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226083B-5AC7-4A10-9D52-212420ACF2B2}"/>
              </a:ext>
            </a:extLst>
          </p:cNvPr>
          <p:cNvSpPr txBox="1"/>
          <p:nvPr/>
        </p:nvSpPr>
        <p:spPr>
          <a:xfrm>
            <a:off x="7241890" y="2660475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Intraparietal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3688063-A1A3-4C0F-AD9A-38ED00D50A61}"/>
              </a:ext>
            </a:extLst>
          </p:cNvPr>
          <p:cNvSpPr/>
          <p:nvPr/>
        </p:nvSpPr>
        <p:spPr>
          <a:xfrm>
            <a:off x="7034135" y="3272620"/>
            <a:ext cx="481833" cy="751099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33" h="751099">
                <a:moveTo>
                  <a:pt x="481833" y="0"/>
                </a:moveTo>
                <a:cubicBezTo>
                  <a:pt x="455692" y="125518"/>
                  <a:pt x="496756" y="224050"/>
                  <a:pt x="433574" y="343747"/>
                </a:cubicBezTo>
                <a:cubicBezTo>
                  <a:pt x="392954" y="426409"/>
                  <a:pt x="269509" y="416787"/>
                  <a:pt x="200011" y="466335"/>
                </a:cubicBezTo>
                <a:cubicBezTo>
                  <a:pt x="100881" y="515883"/>
                  <a:pt x="-34685" y="686000"/>
                  <a:pt x="8123" y="751099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AA49D83-7371-4B90-9335-A451F350A7BA}"/>
              </a:ext>
            </a:extLst>
          </p:cNvPr>
          <p:cNvCxnSpPr>
            <a:stCxn id="30" idx="5"/>
          </p:cNvCxnSpPr>
          <p:nvPr/>
        </p:nvCxnSpPr>
        <p:spPr>
          <a:xfrm flipV="1">
            <a:off x="7295114" y="2792282"/>
            <a:ext cx="126411" cy="361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4349B4C-4C2A-4148-8712-9343DB9725EE}"/>
              </a:ext>
            </a:extLst>
          </p:cNvPr>
          <p:cNvSpPr txBox="1"/>
          <p:nvPr/>
        </p:nvSpPr>
        <p:spPr>
          <a:xfrm>
            <a:off x="7697729" y="3525763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Parieto-occipital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0A63614E-6DE9-4F50-8E6B-E556141235EF}"/>
              </a:ext>
            </a:extLst>
          </p:cNvPr>
          <p:cNvCxnSpPr>
            <a:cxnSpLocks/>
          </p:cNvCxnSpPr>
          <p:nvPr/>
        </p:nvCxnSpPr>
        <p:spPr>
          <a:xfrm>
            <a:off x="7421525" y="3682411"/>
            <a:ext cx="3492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CF0D179E-7926-4B93-9AF9-02F2F56507AF}"/>
              </a:ext>
            </a:extLst>
          </p:cNvPr>
          <p:cNvSpPr/>
          <p:nvPr/>
        </p:nvSpPr>
        <p:spPr>
          <a:xfrm>
            <a:off x="7195277" y="3904265"/>
            <a:ext cx="476251" cy="298622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  <a:gd name="connsiteX0" fmla="*/ 626242 w 626242"/>
              <a:gd name="connsiteY0" fmla="*/ 0 h 615633"/>
              <a:gd name="connsiteX1" fmla="*/ 577983 w 626242"/>
              <a:gd name="connsiteY1" fmla="*/ 343747 h 615633"/>
              <a:gd name="connsiteX2" fmla="*/ 344420 w 626242"/>
              <a:gd name="connsiteY2" fmla="*/ 466335 h 615633"/>
              <a:gd name="connsiteX3" fmla="*/ 4365 w 626242"/>
              <a:gd name="connsiteY3" fmla="*/ 615633 h 615633"/>
              <a:gd name="connsiteX0" fmla="*/ 625359 w 625359"/>
              <a:gd name="connsiteY0" fmla="*/ 0 h 662740"/>
              <a:gd name="connsiteX1" fmla="*/ 577100 w 625359"/>
              <a:gd name="connsiteY1" fmla="*/ 343747 h 662740"/>
              <a:gd name="connsiteX2" fmla="*/ 423970 w 625359"/>
              <a:gd name="connsiteY2" fmla="*/ 652602 h 662740"/>
              <a:gd name="connsiteX3" fmla="*/ 3482 w 625359"/>
              <a:gd name="connsiteY3" fmla="*/ 615633 h 662740"/>
              <a:gd name="connsiteX0" fmla="*/ 466850 w 466850"/>
              <a:gd name="connsiteY0" fmla="*/ 0 h 658797"/>
              <a:gd name="connsiteX1" fmla="*/ 418591 w 466850"/>
              <a:gd name="connsiteY1" fmla="*/ 343747 h 658797"/>
              <a:gd name="connsiteX2" fmla="*/ 265461 w 466850"/>
              <a:gd name="connsiteY2" fmla="*/ 652602 h 658797"/>
              <a:gd name="connsiteX3" fmla="*/ 5840 w 466850"/>
              <a:gd name="connsiteY3" fmla="*/ 501333 h 658797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59621 w 461010"/>
              <a:gd name="connsiteY2" fmla="*/ 652602 h 661309"/>
              <a:gd name="connsiteX3" fmla="*/ 0 w 461010"/>
              <a:gd name="connsiteY3" fmla="*/ 501333 h 661309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85021 w 461010"/>
              <a:gd name="connsiteY2" fmla="*/ 652602 h 661309"/>
              <a:gd name="connsiteX3" fmla="*/ 0 w 461010"/>
              <a:gd name="connsiteY3" fmla="*/ 501333 h 661309"/>
              <a:gd name="connsiteX0" fmla="*/ 469477 w 469477"/>
              <a:gd name="connsiteY0" fmla="*/ 0 h 660381"/>
              <a:gd name="connsiteX1" fmla="*/ 421218 w 469477"/>
              <a:gd name="connsiteY1" fmla="*/ 343747 h 660381"/>
              <a:gd name="connsiteX2" fmla="*/ 293488 w 469477"/>
              <a:gd name="connsiteY2" fmla="*/ 652602 h 660381"/>
              <a:gd name="connsiteX3" fmla="*/ 0 w 469477"/>
              <a:gd name="connsiteY3" fmla="*/ 475933 h 660381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52602"/>
              <a:gd name="connsiteX1" fmla="*/ 421218 w 469477"/>
              <a:gd name="connsiteY1" fmla="*/ 343747 h 652602"/>
              <a:gd name="connsiteX2" fmla="*/ 293488 w 469477"/>
              <a:gd name="connsiteY2" fmla="*/ 652602 h 652602"/>
              <a:gd name="connsiteX3" fmla="*/ 0 w 469477"/>
              <a:gd name="connsiteY3" fmla="*/ 475933 h 652602"/>
              <a:gd name="connsiteX0" fmla="*/ 469477 w 520100"/>
              <a:gd name="connsiteY0" fmla="*/ 0 h 800184"/>
              <a:gd name="connsiteX1" fmla="*/ 501651 w 520100"/>
              <a:gd name="connsiteY1" fmla="*/ 784013 h 800184"/>
              <a:gd name="connsiteX2" fmla="*/ 293488 w 520100"/>
              <a:gd name="connsiteY2" fmla="*/ 652602 h 800184"/>
              <a:gd name="connsiteX3" fmla="*/ 0 w 520100"/>
              <a:gd name="connsiteY3" fmla="*/ 475933 h 800184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476251 w 476251"/>
              <a:gd name="connsiteY0" fmla="*/ 282680 h 317299"/>
              <a:gd name="connsiteX1" fmla="*/ 293488 w 476251"/>
              <a:gd name="connsiteY1" fmla="*/ 176669 h 317299"/>
              <a:gd name="connsiteX2" fmla="*/ 0 w 476251"/>
              <a:gd name="connsiteY2" fmla="*/ 0 h 317299"/>
              <a:gd name="connsiteX0" fmla="*/ 476251 w 476251"/>
              <a:gd name="connsiteY0" fmla="*/ 282680 h 298622"/>
              <a:gd name="connsiteX1" fmla="*/ 293488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149556 w 476251"/>
              <a:gd name="connsiteY2" fmla="*/ 66602 h 298622"/>
              <a:gd name="connsiteX3" fmla="*/ 0 w 476251"/>
              <a:gd name="connsiteY3" fmla="*/ 0 h 29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1" h="298622">
                <a:moveTo>
                  <a:pt x="476251" y="282680"/>
                </a:moveTo>
                <a:cubicBezTo>
                  <a:pt x="394356" y="322480"/>
                  <a:pt x="328590" y="287988"/>
                  <a:pt x="288725" y="176669"/>
                </a:cubicBezTo>
                <a:cubicBezTo>
                  <a:pt x="236393" y="137834"/>
                  <a:pt x="197677" y="96047"/>
                  <a:pt x="149556" y="66602"/>
                </a:cubicBezTo>
                <a:cubicBezTo>
                  <a:pt x="101435" y="37157"/>
                  <a:pt x="27043" y="8278"/>
                  <a:pt x="0" y="0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4E991F1-ABC6-4D1F-BF09-2E3F003380B2}"/>
              </a:ext>
            </a:extLst>
          </p:cNvPr>
          <p:cNvSpPr txBox="1"/>
          <p:nvPr/>
        </p:nvSpPr>
        <p:spPr>
          <a:xfrm>
            <a:off x="7797945" y="4066548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Calcarine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4A251A3C-6F24-4DF6-B082-D5A0004444C5}"/>
              </a:ext>
            </a:extLst>
          </p:cNvPr>
          <p:cNvCxnSpPr>
            <a:cxnSpLocks/>
          </p:cNvCxnSpPr>
          <p:nvPr/>
        </p:nvCxnSpPr>
        <p:spPr>
          <a:xfrm>
            <a:off x="7667791" y="4184616"/>
            <a:ext cx="3492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5" grpId="0" animBg="1"/>
      <p:bldP spid="27" grpId="0" animBg="1"/>
      <p:bldP spid="6" grpId="0" animBg="1"/>
      <p:bldP spid="8" grpId="0" animBg="1"/>
      <p:bldP spid="9" grpId="0" animBg="1"/>
      <p:bldP spid="28" grpId="0" animBg="1"/>
      <p:bldP spid="30" grpId="0" animBg="1"/>
      <p:bldP spid="2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448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gyri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83C4D6E-C912-4FAA-879D-2D3A7DC8F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7963"/>
          <a:stretch/>
        </p:blipFill>
        <p:spPr bwMode="auto">
          <a:xfrm>
            <a:off x="2029499" y="1598571"/>
            <a:ext cx="7724500" cy="4203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3E197EC-D2D8-4CF7-AF10-5A81311A72F5}"/>
              </a:ext>
            </a:extLst>
          </p:cNvPr>
          <p:cNvSpPr txBox="1"/>
          <p:nvPr/>
        </p:nvSpPr>
        <p:spPr>
          <a:xfrm>
            <a:off x="2148646" y="4023719"/>
            <a:ext cx="718108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/>
              <a:t>(Sylvian)</a:t>
            </a:r>
            <a:endParaRPr lang="it-IT" sz="1600" i="1" dirty="0"/>
          </a:p>
          <a:p>
            <a:endParaRPr lang="it-IT" sz="1050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54E7CBB2-A07F-4942-9589-94F92A7C4EA1}"/>
              </a:ext>
            </a:extLst>
          </p:cNvPr>
          <p:cNvSpPr/>
          <p:nvPr/>
        </p:nvSpPr>
        <p:spPr>
          <a:xfrm>
            <a:off x="5360254" y="2302287"/>
            <a:ext cx="740293" cy="1542225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63500 w 1555750"/>
              <a:gd name="connsiteY28" fmla="*/ 2368550 h 2533650"/>
              <a:gd name="connsiteX29" fmla="*/ 69850 w 1555750"/>
              <a:gd name="connsiteY29" fmla="*/ 2476500 h 2533650"/>
              <a:gd name="connsiteX30" fmla="*/ 88900 w 1555750"/>
              <a:gd name="connsiteY30" fmla="*/ 2514600 h 2533650"/>
              <a:gd name="connsiteX31" fmla="*/ 107950 w 1555750"/>
              <a:gd name="connsiteY31" fmla="*/ 2533650 h 2533650"/>
              <a:gd name="connsiteX32" fmla="*/ 107950 w 1555750"/>
              <a:gd name="connsiteY3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3500 w 1555750"/>
              <a:gd name="connsiteY27" fmla="*/ 2368550 h 2533650"/>
              <a:gd name="connsiteX28" fmla="*/ 69850 w 1555750"/>
              <a:gd name="connsiteY28" fmla="*/ 2476500 h 2533650"/>
              <a:gd name="connsiteX29" fmla="*/ 88900 w 1555750"/>
              <a:gd name="connsiteY29" fmla="*/ 2514600 h 2533650"/>
              <a:gd name="connsiteX30" fmla="*/ 107950 w 1555750"/>
              <a:gd name="connsiteY30" fmla="*/ 2533650 h 2533650"/>
              <a:gd name="connsiteX31" fmla="*/ 107950 w 1555750"/>
              <a:gd name="connsiteY3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9850 w 1555750"/>
              <a:gd name="connsiteY27" fmla="*/ 2476500 h 2533650"/>
              <a:gd name="connsiteX28" fmla="*/ 88900 w 1555750"/>
              <a:gd name="connsiteY28" fmla="*/ 2514600 h 2533650"/>
              <a:gd name="connsiteX29" fmla="*/ 107950 w 1555750"/>
              <a:gd name="connsiteY29" fmla="*/ 2533650 h 2533650"/>
              <a:gd name="connsiteX30" fmla="*/ 107950 w 1555750"/>
              <a:gd name="connsiteY30" fmla="*/ 2533650 h 2533650"/>
              <a:gd name="connsiteX0" fmla="*/ 1555750 w 1555750"/>
              <a:gd name="connsiteY0" fmla="*/ 0 h 2545767"/>
              <a:gd name="connsiteX1" fmla="*/ 1555750 w 1555750"/>
              <a:gd name="connsiteY1" fmla="*/ 0 h 2545767"/>
              <a:gd name="connsiteX2" fmla="*/ 1466850 w 1555750"/>
              <a:gd name="connsiteY2" fmla="*/ 38100 h 2545767"/>
              <a:gd name="connsiteX3" fmla="*/ 1397000 w 1555750"/>
              <a:gd name="connsiteY3" fmla="*/ 82550 h 2545767"/>
              <a:gd name="connsiteX4" fmla="*/ 1333500 w 1555750"/>
              <a:gd name="connsiteY4" fmla="*/ 152400 h 2545767"/>
              <a:gd name="connsiteX5" fmla="*/ 1229784 w 1555750"/>
              <a:gd name="connsiteY5" fmla="*/ 190500 h 2545767"/>
              <a:gd name="connsiteX6" fmla="*/ 1172634 w 1555750"/>
              <a:gd name="connsiteY6" fmla="*/ 245533 h 2545767"/>
              <a:gd name="connsiteX7" fmla="*/ 1164167 w 1555750"/>
              <a:gd name="connsiteY7" fmla="*/ 381000 h 2545767"/>
              <a:gd name="connsiteX8" fmla="*/ 1092200 w 1555750"/>
              <a:gd name="connsiteY8" fmla="*/ 469900 h 2545767"/>
              <a:gd name="connsiteX9" fmla="*/ 977900 w 1555750"/>
              <a:gd name="connsiteY9" fmla="*/ 527050 h 2545767"/>
              <a:gd name="connsiteX10" fmla="*/ 863600 w 1555750"/>
              <a:gd name="connsiteY10" fmla="*/ 584200 h 2545767"/>
              <a:gd name="connsiteX11" fmla="*/ 787400 w 1555750"/>
              <a:gd name="connsiteY11" fmla="*/ 622300 h 2545767"/>
              <a:gd name="connsiteX12" fmla="*/ 692150 w 1555750"/>
              <a:gd name="connsiteY12" fmla="*/ 679450 h 2545767"/>
              <a:gd name="connsiteX13" fmla="*/ 622300 w 1555750"/>
              <a:gd name="connsiteY13" fmla="*/ 736600 h 2545767"/>
              <a:gd name="connsiteX14" fmla="*/ 533400 w 1555750"/>
              <a:gd name="connsiteY14" fmla="*/ 863600 h 2545767"/>
              <a:gd name="connsiteX15" fmla="*/ 533400 w 1555750"/>
              <a:gd name="connsiteY15" fmla="*/ 1060450 h 2545767"/>
              <a:gd name="connsiteX16" fmla="*/ 609600 w 1555750"/>
              <a:gd name="connsiteY16" fmla="*/ 1136650 h 2545767"/>
              <a:gd name="connsiteX17" fmla="*/ 609600 w 1555750"/>
              <a:gd name="connsiteY17" fmla="*/ 1136650 h 2545767"/>
              <a:gd name="connsiteX18" fmla="*/ 495300 w 1555750"/>
              <a:gd name="connsiteY18" fmla="*/ 1172633 h 2545767"/>
              <a:gd name="connsiteX19" fmla="*/ 315383 w 1555750"/>
              <a:gd name="connsiteY19" fmla="*/ 1225550 h 2545767"/>
              <a:gd name="connsiteX20" fmla="*/ 228600 w 1555750"/>
              <a:gd name="connsiteY20" fmla="*/ 1282700 h 2545767"/>
              <a:gd name="connsiteX21" fmla="*/ 146050 w 1555750"/>
              <a:gd name="connsiteY21" fmla="*/ 1361017 h 2545767"/>
              <a:gd name="connsiteX22" fmla="*/ 71966 w 1555750"/>
              <a:gd name="connsiteY22" fmla="*/ 1511300 h 2545767"/>
              <a:gd name="connsiteX23" fmla="*/ 31750 w 1555750"/>
              <a:gd name="connsiteY23" fmla="*/ 1638300 h 2545767"/>
              <a:gd name="connsiteX24" fmla="*/ 0 w 1555750"/>
              <a:gd name="connsiteY24" fmla="*/ 1803400 h 2545767"/>
              <a:gd name="connsiteX25" fmla="*/ 0 w 1555750"/>
              <a:gd name="connsiteY25" fmla="*/ 2006600 h 2545767"/>
              <a:gd name="connsiteX26" fmla="*/ 44450 w 1555750"/>
              <a:gd name="connsiteY26" fmla="*/ 2133600 h 2545767"/>
              <a:gd name="connsiteX27" fmla="*/ 88900 w 1555750"/>
              <a:gd name="connsiteY27" fmla="*/ 2514600 h 2545767"/>
              <a:gd name="connsiteX28" fmla="*/ 107950 w 1555750"/>
              <a:gd name="connsiteY28" fmla="*/ 2533650 h 2545767"/>
              <a:gd name="connsiteX29" fmla="*/ 107950 w 1555750"/>
              <a:gd name="connsiteY29" fmla="*/ 2533650 h 2545767"/>
              <a:gd name="connsiteX0" fmla="*/ 1555750 w 1555750"/>
              <a:gd name="connsiteY0" fmla="*/ 0 h 2545765"/>
              <a:gd name="connsiteX1" fmla="*/ 1555750 w 1555750"/>
              <a:gd name="connsiteY1" fmla="*/ 0 h 2545765"/>
              <a:gd name="connsiteX2" fmla="*/ 1466850 w 1555750"/>
              <a:gd name="connsiteY2" fmla="*/ 38100 h 2545765"/>
              <a:gd name="connsiteX3" fmla="*/ 1397000 w 1555750"/>
              <a:gd name="connsiteY3" fmla="*/ 82550 h 2545765"/>
              <a:gd name="connsiteX4" fmla="*/ 1333500 w 1555750"/>
              <a:gd name="connsiteY4" fmla="*/ 152400 h 2545765"/>
              <a:gd name="connsiteX5" fmla="*/ 1229784 w 1555750"/>
              <a:gd name="connsiteY5" fmla="*/ 190500 h 2545765"/>
              <a:gd name="connsiteX6" fmla="*/ 1172634 w 1555750"/>
              <a:gd name="connsiteY6" fmla="*/ 245533 h 2545765"/>
              <a:gd name="connsiteX7" fmla="*/ 1164167 w 1555750"/>
              <a:gd name="connsiteY7" fmla="*/ 381000 h 2545765"/>
              <a:gd name="connsiteX8" fmla="*/ 1092200 w 1555750"/>
              <a:gd name="connsiteY8" fmla="*/ 469900 h 2545765"/>
              <a:gd name="connsiteX9" fmla="*/ 977900 w 1555750"/>
              <a:gd name="connsiteY9" fmla="*/ 527050 h 2545765"/>
              <a:gd name="connsiteX10" fmla="*/ 863600 w 1555750"/>
              <a:gd name="connsiteY10" fmla="*/ 584200 h 2545765"/>
              <a:gd name="connsiteX11" fmla="*/ 787400 w 1555750"/>
              <a:gd name="connsiteY11" fmla="*/ 622300 h 2545765"/>
              <a:gd name="connsiteX12" fmla="*/ 692150 w 1555750"/>
              <a:gd name="connsiteY12" fmla="*/ 679450 h 2545765"/>
              <a:gd name="connsiteX13" fmla="*/ 622300 w 1555750"/>
              <a:gd name="connsiteY13" fmla="*/ 736600 h 2545765"/>
              <a:gd name="connsiteX14" fmla="*/ 533400 w 1555750"/>
              <a:gd name="connsiteY14" fmla="*/ 863600 h 2545765"/>
              <a:gd name="connsiteX15" fmla="*/ 533400 w 1555750"/>
              <a:gd name="connsiteY15" fmla="*/ 1060450 h 2545765"/>
              <a:gd name="connsiteX16" fmla="*/ 609600 w 1555750"/>
              <a:gd name="connsiteY16" fmla="*/ 1136650 h 2545765"/>
              <a:gd name="connsiteX17" fmla="*/ 609600 w 1555750"/>
              <a:gd name="connsiteY17" fmla="*/ 1136650 h 2545765"/>
              <a:gd name="connsiteX18" fmla="*/ 495300 w 1555750"/>
              <a:gd name="connsiteY18" fmla="*/ 1172633 h 2545765"/>
              <a:gd name="connsiteX19" fmla="*/ 315383 w 1555750"/>
              <a:gd name="connsiteY19" fmla="*/ 1225550 h 2545765"/>
              <a:gd name="connsiteX20" fmla="*/ 228600 w 1555750"/>
              <a:gd name="connsiteY20" fmla="*/ 1282700 h 2545765"/>
              <a:gd name="connsiteX21" fmla="*/ 146050 w 1555750"/>
              <a:gd name="connsiteY21" fmla="*/ 1361017 h 2545765"/>
              <a:gd name="connsiteX22" fmla="*/ 71966 w 1555750"/>
              <a:gd name="connsiteY22" fmla="*/ 1511300 h 2545765"/>
              <a:gd name="connsiteX23" fmla="*/ 31750 w 1555750"/>
              <a:gd name="connsiteY23" fmla="*/ 1638300 h 2545765"/>
              <a:gd name="connsiteX24" fmla="*/ 0 w 1555750"/>
              <a:gd name="connsiteY24" fmla="*/ 1803400 h 2545765"/>
              <a:gd name="connsiteX25" fmla="*/ 0 w 1555750"/>
              <a:gd name="connsiteY25" fmla="*/ 2006600 h 2545765"/>
              <a:gd name="connsiteX26" fmla="*/ 44450 w 1555750"/>
              <a:gd name="connsiteY26" fmla="*/ 2133600 h 2545765"/>
              <a:gd name="connsiteX27" fmla="*/ 88900 w 1555750"/>
              <a:gd name="connsiteY27" fmla="*/ 2514600 h 2545765"/>
              <a:gd name="connsiteX28" fmla="*/ 107950 w 1555750"/>
              <a:gd name="connsiteY28" fmla="*/ 2533650 h 2545765"/>
              <a:gd name="connsiteX0" fmla="*/ 1555750 w 1555750"/>
              <a:gd name="connsiteY0" fmla="*/ 0 h 2514601"/>
              <a:gd name="connsiteX1" fmla="*/ 1555750 w 1555750"/>
              <a:gd name="connsiteY1" fmla="*/ 0 h 2514601"/>
              <a:gd name="connsiteX2" fmla="*/ 1466850 w 1555750"/>
              <a:gd name="connsiteY2" fmla="*/ 38100 h 2514601"/>
              <a:gd name="connsiteX3" fmla="*/ 1397000 w 1555750"/>
              <a:gd name="connsiteY3" fmla="*/ 82550 h 2514601"/>
              <a:gd name="connsiteX4" fmla="*/ 1333500 w 1555750"/>
              <a:gd name="connsiteY4" fmla="*/ 152400 h 2514601"/>
              <a:gd name="connsiteX5" fmla="*/ 1229784 w 1555750"/>
              <a:gd name="connsiteY5" fmla="*/ 190500 h 2514601"/>
              <a:gd name="connsiteX6" fmla="*/ 1172634 w 1555750"/>
              <a:gd name="connsiteY6" fmla="*/ 245533 h 2514601"/>
              <a:gd name="connsiteX7" fmla="*/ 1164167 w 1555750"/>
              <a:gd name="connsiteY7" fmla="*/ 381000 h 2514601"/>
              <a:gd name="connsiteX8" fmla="*/ 1092200 w 1555750"/>
              <a:gd name="connsiteY8" fmla="*/ 469900 h 2514601"/>
              <a:gd name="connsiteX9" fmla="*/ 977900 w 1555750"/>
              <a:gd name="connsiteY9" fmla="*/ 527050 h 2514601"/>
              <a:gd name="connsiteX10" fmla="*/ 863600 w 1555750"/>
              <a:gd name="connsiteY10" fmla="*/ 584200 h 2514601"/>
              <a:gd name="connsiteX11" fmla="*/ 787400 w 1555750"/>
              <a:gd name="connsiteY11" fmla="*/ 622300 h 2514601"/>
              <a:gd name="connsiteX12" fmla="*/ 692150 w 1555750"/>
              <a:gd name="connsiteY12" fmla="*/ 679450 h 2514601"/>
              <a:gd name="connsiteX13" fmla="*/ 622300 w 1555750"/>
              <a:gd name="connsiteY13" fmla="*/ 736600 h 2514601"/>
              <a:gd name="connsiteX14" fmla="*/ 533400 w 1555750"/>
              <a:gd name="connsiteY14" fmla="*/ 863600 h 2514601"/>
              <a:gd name="connsiteX15" fmla="*/ 533400 w 1555750"/>
              <a:gd name="connsiteY15" fmla="*/ 1060450 h 2514601"/>
              <a:gd name="connsiteX16" fmla="*/ 609600 w 1555750"/>
              <a:gd name="connsiteY16" fmla="*/ 1136650 h 2514601"/>
              <a:gd name="connsiteX17" fmla="*/ 609600 w 1555750"/>
              <a:gd name="connsiteY17" fmla="*/ 1136650 h 2514601"/>
              <a:gd name="connsiteX18" fmla="*/ 495300 w 1555750"/>
              <a:gd name="connsiteY18" fmla="*/ 1172633 h 2514601"/>
              <a:gd name="connsiteX19" fmla="*/ 315383 w 1555750"/>
              <a:gd name="connsiteY19" fmla="*/ 1225550 h 2514601"/>
              <a:gd name="connsiteX20" fmla="*/ 228600 w 1555750"/>
              <a:gd name="connsiteY20" fmla="*/ 1282700 h 2514601"/>
              <a:gd name="connsiteX21" fmla="*/ 146050 w 1555750"/>
              <a:gd name="connsiteY21" fmla="*/ 1361017 h 2514601"/>
              <a:gd name="connsiteX22" fmla="*/ 71966 w 1555750"/>
              <a:gd name="connsiteY22" fmla="*/ 1511300 h 2514601"/>
              <a:gd name="connsiteX23" fmla="*/ 31750 w 1555750"/>
              <a:gd name="connsiteY23" fmla="*/ 1638300 h 2514601"/>
              <a:gd name="connsiteX24" fmla="*/ 0 w 1555750"/>
              <a:gd name="connsiteY24" fmla="*/ 1803400 h 2514601"/>
              <a:gd name="connsiteX25" fmla="*/ 0 w 1555750"/>
              <a:gd name="connsiteY25" fmla="*/ 2006600 h 2514601"/>
              <a:gd name="connsiteX26" fmla="*/ 44450 w 1555750"/>
              <a:gd name="connsiteY26" fmla="*/ 2133600 h 2514601"/>
              <a:gd name="connsiteX27" fmla="*/ 88900 w 1555750"/>
              <a:gd name="connsiteY27" fmla="*/ 2514600 h 2514601"/>
              <a:gd name="connsiteX0" fmla="*/ 1555750 w 1555750"/>
              <a:gd name="connsiteY0" fmla="*/ 0 h 2133599"/>
              <a:gd name="connsiteX1" fmla="*/ 1555750 w 1555750"/>
              <a:gd name="connsiteY1" fmla="*/ 0 h 2133599"/>
              <a:gd name="connsiteX2" fmla="*/ 1466850 w 1555750"/>
              <a:gd name="connsiteY2" fmla="*/ 38100 h 2133599"/>
              <a:gd name="connsiteX3" fmla="*/ 1397000 w 1555750"/>
              <a:gd name="connsiteY3" fmla="*/ 82550 h 2133599"/>
              <a:gd name="connsiteX4" fmla="*/ 1333500 w 1555750"/>
              <a:gd name="connsiteY4" fmla="*/ 152400 h 2133599"/>
              <a:gd name="connsiteX5" fmla="*/ 1229784 w 1555750"/>
              <a:gd name="connsiteY5" fmla="*/ 190500 h 2133599"/>
              <a:gd name="connsiteX6" fmla="*/ 1172634 w 1555750"/>
              <a:gd name="connsiteY6" fmla="*/ 245533 h 2133599"/>
              <a:gd name="connsiteX7" fmla="*/ 1164167 w 1555750"/>
              <a:gd name="connsiteY7" fmla="*/ 381000 h 2133599"/>
              <a:gd name="connsiteX8" fmla="*/ 1092200 w 1555750"/>
              <a:gd name="connsiteY8" fmla="*/ 469900 h 2133599"/>
              <a:gd name="connsiteX9" fmla="*/ 977900 w 1555750"/>
              <a:gd name="connsiteY9" fmla="*/ 527050 h 2133599"/>
              <a:gd name="connsiteX10" fmla="*/ 863600 w 1555750"/>
              <a:gd name="connsiteY10" fmla="*/ 584200 h 2133599"/>
              <a:gd name="connsiteX11" fmla="*/ 787400 w 1555750"/>
              <a:gd name="connsiteY11" fmla="*/ 622300 h 2133599"/>
              <a:gd name="connsiteX12" fmla="*/ 692150 w 1555750"/>
              <a:gd name="connsiteY12" fmla="*/ 679450 h 2133599"/>
              <a:gd name="connsiteX13" fmla="*/ 622300 w 1555750"/>
              <a:gd name="connsiteY13" fmla="*/ 736600 h 2133599"/>
              <a:gd name="connsiteX14" fmla="*/ 533400 w 1555750"/>
              <a:gd name="connsiteY14" fmla="*/ 863600 h 2133599"/>
              <a:gd name="connsiteX15" fmla="*/ 533400 w 1555750"/>
              <a:gd name="connsiteY15" fmla="*/ 1060450 h 2133599"/>
              <a:gd name="connsiteX16" fmla="*/ 609600 w 1555750"/>
              <a:gd name="connsiteY16" fmla="*/ 1136650 h 2133599"/>
              <a:gd name="connsiteX17" fmla="*/ 609600 w 1555750"/>
              <a:gd name="connsiteY17" fmla="*/ 1136650 h 2133599"/>
              <a:gd name="connsiteX18" fmla="*/ 495300 w 1555750"/>
              <a:gd name="connsiteY18" fmla="*/ 1172633 h 2133599"/>
              <a:gd name="connsiteX19" fmla="*/ 315383 w 1555750"/>
              <a:gd name="connsiteY19" fmla="*/ 1225550 h 2133599"/>
              <a:gd name="connsiteX20" fmla="*/ 228600 w 1555750"/>
              <a:gd name="connsiteY20" fmla="*/ 1282700 h 2133599"/>
              <a:gd name="connsiteX21" fmla="*/ 146050 w 1555750"/>
              <a:gd name="connsiteY21" fmla="*/ 1361017 h 2133599"/>
              <a:gd name="connsiteX22" fmla="*/ 71966 w 1555750"/>
              <a:gd name="connsiteY22" fmla="*/ 1511300 h 2133599"/>
              <a:gd name="connsiteX23" fmla="*/ 31750 w 1555750"/>
              <a:gd name="connsiteY23" fmla="*/ 1638300 h 2133599"/>
              <a:gd name="connsiteX24" fmla="*/ 0 w 1555750"/>
              <a:gd name="connsiteY24" fmla="*/ 1803400 h 2133599"/>
              <a:gd name="connsiteX25" fmla="*/ 0 w 1555750"/>
              <a:gd name="connsiteY25" fmla="*/ 2006600 h 2133599"/>
              <a:gd name="connsiteX26" fmla="*/ 44450 w 1555750"/>
              <a:gd name="connsiteY26" fmla="*/ 2133600 h 2133599"/>
              <a:gd name="connsiteX0" fmla="*/ 1562187 w 1562187"/>
              <a:gd name="connsiteY0" fmla="*/ 0 h 2297628"/>
              <a:gd name="connsiteX1" fmla="*/ 1562187 w 1562187"/>
              <a:gd name="connsiteY1" fmla="*/ 0 h 2297628"/>
              <a:gd name="connsiteX2" fmla="*/ 1473287 w 1562187"/>
              <a:gd name="connsiteY2" fmla="*/ 38100 h 2297628"/>
              <a:gd name="connsiteX3" fmla="*/ 1403437 w 1562187"/>
              <a:gd name="connsiteY3" fmla="*/ 82550 h 2297628"/>
              <a:gd name="connsiteX4" fmla="*/ 1339937 w 1562187"/>
              <a:gd name="connsiteY4" fmla="*/ 152400 h 2297628"/>
              <a:gd name="connsiteX5" fmla="*/ 1236221 w 1562187"/>
              <a:gd name="connsiteY5" fmla="*/ 190500 h 2297628"/>
              <a:gd name="connsiteX6" fmla="*/ 1179071 w 1562187"/>
              <a:gd name="connsiteY6" fmla="*/ 245533 h 2297628"/>
              <a:gd name="connsiteX7" fmla="*/ 1170604 w 1562187"/>
              <a:gd name="connsiteY7" fmla="*/ 381000 h 2297628"/>
              <a:gd name="connsiteX8" fmla="*/ 1098637 w 1562187"/>
              <a:gd name="connsiteY8" fmla="*/ 469900 h 2297628"/>
              <a:gd name="connsiteX9" fmla="*/ 984337 w 1562187"/>
              <a:gd name="connsiteY9" fmla="*/ 527050 h 2297628"/>
              <a:gd name="connsiteX10" fmla="*/ 870037 w 1562187"/>
              <a:gd name="connsiteY10" fmla="*/ 584200 h 2297628"/>
              <a:gd name="connsiteX11" fmla="*/ 793837 w 1562187"/>
              <a:gd name="connsiteY11" fmla="*/ 622300 h 2297628"/>
              <a:gd name="connsiteX12" fmla="*/ 698587 w 1562187"/>
              <a:gd name="connsiteY12" fmla="*/ 679450 h 2297628"/>
              <a:gd name="connsiteX13" fmla="*/ 628737 w 1562187"/>
              <a:gd name="connsiteY13" fmla="*/ 736600 h 2297628"/>
              <a:gd name="connsiteX14" fmla="*/ 539837 w 1562187"/>
              <a:gd name="connsiteY14" fmla="*/ 863600 h 2297628"/>
              <a:gd name="connsiteX15" fmla="*/ 539837 w 1562187"/>
              <a:gd name="connsiteY15" fmla="*/ 1060450 h 2297628"/>
              <a:gd name="connsiteX16" fmla="*/ 616037 w 1562187"/>
              <a:gd name="connsiteY16" fmla="*/ 1136650 h 2297628"/>
              <a:gd name="connsiteX17" fmla="*/ 616037 w 1562187"/>
              <a:gd name="connsiteY17" fmla="*/ 1136650 h 2297628"/>
              <a:gd name="connsiteX18" fmla="*/ 501737 w 1562187"/>
              <a:gd name="connsiteY18" fmla="*/ 1172633 h 2297628"/>
              <a:gd name="connsiteX19" fmla="*/ 321820 w 1562187"/>
              <a:gd name="connsiteY19" fmla="*/ 1225550 h 2297628"/>
              <a:gd name="connsiteX20" fmla="*/ 235037 w 1562187"/>
              <a:gd name="connsiteY20" fmla="*/ 1282700 h 2297628"/>
              <a:gd name="connsiteX21" fmla="*/ 152487 w 1562187"/>
              <a:gd name="connsiteY21" fmla="*/ 1361017 h 2297628"/>
              <a:gd name="connsiteX22" fmla="*/ 78403 w 1562187"/>
              <a:gd name="connsiteY22" fmla="*/ 1511300 h 2297628"/>
              <a:gd name="connsiteX23" fmla="*/ 38187 w 1562187"/>
              <a:gd name="connsiteY23" fmla="*/ 1638300 h 2297628"/>
              <a:gd name="connsiteX24" fmla="*/ 6437 w 1562187"/>
              <a:gd name="connsiteY24" fmla="*/ 1803400 h 2297628"/>
              <a:gd name="connsiteX25" fmla="*/ 6437 w 1562187"/>
              <a:gd name="connsiteY25" fmla="*/ 2006600 h 2297628"/>
              <a:gd name="connsiteX26" fmla="*/ 6627 w 1562187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616662 w 1562812"/>
              <a:gd name="connsiteY17" fmla="*/ 1136650 h 2297628"/>
              <a:gd name="connsiteX18" fmla="*/ 502362 w 1562812"/>
              <a:gd name="connsiteY18" fmla="*/ 1172633 h 2297628"/>
              <a:gd name="connsiteX19" fmla="*/ 322445 w 1562812"/>
              <a:gd name="connsiteY19" fmla="*/ 1225550 h 2297628"/>
              <a:gd name="connsiteX20" fmla="*/ 235662 w 1562812"/>
              <a:gd name="connsiteY20" fmla="*/ 1282700 h 2297628"/>
              <a:gd name="connsiteX21" fmla="*/ 153112 w 1562812"/>
              <a:gd name="connsiteY21" fmla="*/ 1361017 h 2297628"/>
              <a:gd name="connsiteX22" fmla="*/ 79028 w 1562812"/>
              <a:gd name="connsiteY22" fmla="*/ 1511300 h 2297628"/>
              <a:gd name="connsiteX23" fmla="*/ 38812 w 1562812"/>
              <a:gd name="connsiteY23" fmla="*/ 1638300 h 2297628"/>
              <a:gd name="connsiteX24" fmla="*/ 22684 w 1562812"/>
              <a:gd name="connsiteY24" fmla="*/ 1803400 h 2297628"/>
              <a:gd name="connsiteX25" fmla="*/ 7062 w 1562812"/>
              <a:gd name="connsiteY25" fmla="*/ 2006600 h 2297628"/>
              <a:gd name="connsiteX26" fmla="*/ 7252 w 1562812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502362 w 1562812"/>
              <a:gd name="connsiteY17" fmla="*/ 1172633 h 2297628"/>
              <a:gd name="connsiteX18" fmla="*/ 322445 w 1562812"/>
              <a:gd name="connsiteY18" fmla="*/ 1225550 h 2297628"/>
              <a:gd name="connsiteX19" fmla="*/ 235662 w 1562812"/>
              <a:gd name="connsiteY19" fmla="*/ 1282700 h 2297628"/>
              <a:gd name="connsiteX20" fmla="*/ 153112 w 1562812"/>
              <a:gd name="connsiteY20" fmla="*/ 1361017 h 2297628"/>
              <a:gd name="connsiteX21" fmla="*/ 79028 w 1562812"/>
              <a:gd name="connsiteY21" fmla="*/ 1511300 h 2297628"/>
              <a:gd name="connsiteX22" fmla="*/ 38812 w 1562812"/>
              <a:gd name="connsiteY22" fmla="*/ 1638300 h 2297628"/>
              <a:gd name="connsiteX23" fmla="*/ 22684 w 1562812"/>
              <a:gd name="connsiteY23" fmla="*/ 1803400 h 2297628"/>
              <a:gd name="connsiteX24" fmla="*/ 7062 w 1562812"/>
              <a:gd name="connsiteY24" fmla="*/ 2006600 h 2297628"/>
              <a:gd name="connsiteX25" fmla="*/ 7252 w 1562812"/>
              <a:gd name="connsiteY25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498804 w 1562812"/>
              <a:gd name="connsiteY15" fmla="*/ 1060451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60451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2920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08533 w 1562812"/>
              <a:gd name="connsiteY13" fmla="*/ 82252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08533 w 1562812"/>
              <a:gd name="connsiteY12" fmla="*/ 822520 h 2297628"/>
              <a:gd name="connsiteX13" fmla="*/ 498804 w 1562812"/>
              <a:gd name="connsiteY13" fmla="*/ 1000567 h 2297628"/>
              <a:gd name="connsiteX14" fmla="*/ 473721 w 1562812"/>
              <a:gd name="connsiteY14" fmla="*/ 1172633 h 2297628"/>
              <a:gd name="connsiteX15" fmla="*/ 322445 w 1562812"/>
              <a:gd name="connsiteY15" fmla="*/ 1225550 h 2297628"/>
              <a:gd name="connsiteX16" fmla="*/ 235662 w 1562812"/>
              <a:gd name="connsiteY16" fmla="*/ 1282700 h 2297628"/>
              <a:gd name="connsiteX17" fmla="*/ 153112 w 1562812"/>
              <a:gd name="connsiteY17" fmla="*/ 1361017 h 2297628"/>
              <a:gd name="connsiteX18" fmla="*/ 79028 w 1562812"/>
              <a:gd name="connsiteY18" fmla="*/ 1511300 h 2297628"/>
              <a:gd name="connsiteX19" fmla="*/ 38812 w 1562812"/>
              <a:gd name="connsiteY19" fmla="*/ 1638300 h 2297628"/>
              <a:gd name="connsiteX20" fmla="*/ 22684 w 1562812"/>
              <a:gd name="connsiteY20" fmla="*/ 1803400 h 2297628"/>
              <a:gd name="connsiteX21" fmla="*/ 7062 w 1562812"/>
              <a:gd name="connsiteY21" fmla="*/ 2006600 h 2297628"/>
              <a:gd name="connsiteX22" fmla="*/ 7252 w 1562812"/>
              <a:gd name="connsiteY22" fmla="*/ 2297628 h 2297628"/>
              <a:gd name="connsiteX0" fmla="*/ 1562812 w 1562812"/>
              <a:gd name="connsiteY0" fmla="*/ 231720 h 2529348"/>
              <a:gd name="connsiteX1" fmla="*/ 1117595 w 1562812"/>
              <a:gd name="connsiteY1" fmla="*/ 0 h 2529348"/>
              <a:gd name="connsiteX2" fmla="*/ 1473912 w 1562812"/>
              <a:gd name="connsiteY2" fmla="*/ 269820 h 2529348"/>
              <a:gd name="connsiteX3" fmla="*/ 1404062 w 1562812"/>
              <a:gd name="connsiteY3" fmla="*/ 314270 h 2529348"/>
              <a:gd name="connsiteX4" fmla="*/ 1340562 w 1562812"/>
              <a:gd name="connsiteY4" fmla="*/ 384120 h 2529348"/>
              <a:gd name="connsiteX5" fmla="*/ 1236846 w 1562812"/>
              <a:gd name="connsiteY5" fmla="*/ 422220 h 2529348"/>
              <a:gd name="connsiteX6" fmla="*/ 1179696 w 1562812"/>
              <a:gd name="connsiteY6" fmla="*/ 477253 h 2529348"/>
              <a:gd name="connsiteX7" fmla="*/ 1171229 w 1562812"/>
              <a:gd name="connsiteY7" fmla="*/ 612720 h 2529348"/>
              <a:gd name="connsiteX8" fmla="*/ 1099262 w 1562812"/>
              <a:gd name="connsiteY8" fmla="*/ 701620 h 2529348"/>
              <a:gd name="connsiteX9" fmla="*/ 984962 w 1562812"/>
              <a:gd name="connsiteY9" fmla="*/ 758770 h 2529348"/>
              <a:gd name="connsiteX10" fmla="*/ 870662 w 1562812"/>
              <a:gd name="connsiteY10" fmla="*/ 815920 h 2529348"/>
              <a:gd name="connsiteX11" fmla="*/ 794462 w 1562812"/>
              <a:gd name="connsiteY11" fmla="*/ 854020 h 2529348"/>
              <a:gd name="connsiteX12" fmla="*/ 608533 w 1562812"/>
              <a:gd name="connsiteY12" fmla="*/ 1054240 h 2529348"/>
              <a:gd name="connsiteX13" fmla="*/ 498804 w 1562812"/>
              <a:gd name="connsiteY13" fmla="*/ 1232287 h 2529348"/>
              <a:gd name="connsiteX14" fmla="*/ 473721 w 1562812"/>
              <a:gd name="connsiteY14" fmla="*/ 1404353 h 2529348"/>
              <a:gd name="connsiteX15" fmla="*/ 322445 w 1562812"/>
              <a:gd name="connsiteY15" fmla="*/ 1457270 h 2529348"/>
              <a:gd name="connsiteX16" fmla="*/ 235662 w 1562812"/>
              <a:gd name="connsiteY16" fmla="*/ 1514420 h 2529348"/>
              <a:gd name="connsiteX17" fmla="*/ 153112 w 1562812"/>
              <a:gd name="connsiteY17" fmla="*/ 1592737 h 2529348"/>
              <a:gd name="connsiteX18" fmla="*/ 79028 w 1562812"/>
              <a:gd name="connsiteY18" fmla="*/ 1743020 h 2529348"/>
              <a:gd name="connsiteX19" fmla="*/ 38812 w 1562812"/>
              <a:gd name="connsiteY19" fmla="*/ 1870020 h 2529348"/>
              <a:gd name="connsiteX20" fmla="*/ 22684 w 1562812"/>
              <a:gd name="connsiteY20" fmla="*/ 2035120 h 2529348"/>
              <a:gd name="connsiteX21" fmla="*/ 7062 w 1562812"/>
              <a:gd name="connsiteY21" fmla="*/ 2238320 h 2529348"/>
              <a:gd name="connsiteX22" fmla="*/ 7252 w 1562812"/>
              <a:gd name="connsiteY22" fmla="*/ 2529348 h 2529348"/>
              <a:gd name="connsiteX0" fmla="*/ 1117595 w 1487120"/>
              <a:gd name="connsiteY0" fmla="*/ 0 h 2529348"/>
              <a:gd name="connsiteX1" fmla="*/ 1473912 w 1487120"/>
              <a:gd name="connsiteY1" fmla="*/ 269820 h 2529348"/>
              <a:gd name="connsiteX2" fmla="*/ 1404062 w 1487120"/>
              <a:gd name="connsiteY2" fmla="*/ 314270 h 2529348"/>
              <a:gd name="connsiteX3" fmla="*/ 1340562 w 1487120"/>
              <a:gd name="connsiteY3" fmla="*/ 384120 h 2529348"/>
              <a:gd name="connsiteX4" fmla="*/ 1236846 w 1487120"/>
              <a:gd name="connsiteY4" fmla="*/ 422220 h 2529348"/>
              <a:gd name="connsiteX5" fmla="*/ 1179696 w 1487120"/>
              <a:gd name="connsiteY5" fmla="*/ 477253 h 2529348"/>
              <a:gd name="connsiteX6" fmla="*/ 1171229 w 1487120"/>
              <a:gd name="connsiteY6" fmla="*/ 612720 h 2529348"/>
              <a:gd name="connsiteX7" fmla="*/ 1099262 w 1487120"/>
              <a:gd name="connsiteY7" fmla="*/ 701620 h 2529348"/>
              <a:gd name="connsiteX8" fmla="*/ 984962 w 1487120"/>
              <a:gd name="connsiteY8" fmla="*/ 758770 h 2529348"/>
              <a:gd name="connsiteX9" fmla="*/ 870662 w 1487120"/>
              <a:gd name="connsiteY9" fmla="*/ 815920 h 2529348"/>
              <a:gd name="connsiteX10" fmla="*/ 794462 w 1487120"/>
              <a:gd name="connsiteY10" fmla="*/ 854020 h 2529348"/>
              <a:gd name="connsiteX11" fmla="*/ 608533 w 1487120"/>
              <a:gd name="connsiteY11" fmla="*/ 1054240 h 2529348"/>
              <a:gd name="connsiteX12" fmla="*/ 498804 w 1487120"/>
              <a:gd name="connsiteY12" fmla="*/ 1232287 h 2529348"/>
              <a:gd name="connsiteX13" fmla="*/ 473721 w 1487120"/>
              <a:gd name="connsiteY13" fmla="*/ 1404353 h 2529348"/>
              <a:gd name="connsiteX14" fmla="*/ 322445 w 1487120"/>
              <a:gd name="connsiteY14" fmla="*/ 1457270 h 2529348"/>
              <a:gd name="connsiteX15" fmla="*/ 235662 w 1487120"/>
              <a:gd name="connsiteY15" fmla="*/ 1514420 h 2529348"/>
              <a:gd name="connsiteX16" fmla="*/ 153112 w 1487120"/>
              <a:gd name="connsiteY16" fmla="*/ 1592737 h 2529348"/>
              <a:gd name="connsiteX17" fmla="*/ 79028 w 1487120"/>
              <a:gd name="connsiteY17" fmla="*/ 1743020 h 2529348"/>
              <a:gd name="connsiteX18" fmla="*/ 38812 w 1487120"/>
              <a:gd name="connsiteY18" fmla="*/ 1870020 h 2529348"/>
              <a:gd name="connsiteX19" fmla="*/ 22684 w 1487120"/>
              <a:gd name="connsiteY19" fmla="*/ 2035120 h 2529348"/>
              <a:gd name="connsiteX20" fmla="*/ 7062 w 1487120"/>
              <a:gd name="connsiteY20" fmla="*/ 2238320 h 2529348"/>
              <a:gd name="connsiteX21" fmla="*/ 7252 w 1487120"/>
              <a:gd name="connsiteY21" fmla="*/ 2529348 h 2529348"/>
              <a:gd name="connsiteX0" fmla="*/ 1117595 w 1407319"/>
              <a:gd name="connsiteY0" fmla="*/ 0 h 2529348"/>
              <a:gd name="connsiteX1" fmla="*/ 1239588 w 1407319"/>
              <a:gd name="connsiteY1" fmla="*/ 222955 h 2529348"/>
              <a:gd name="connsiteX2" fmla="*/ 1404062 w 1407319"/>
              <a:gd name="connsiteY2" fmla="*/ 314270 h 2529348"/>
              <a:gd name="connsiteX3" fmla="*/ 1340562 w 1407319"/>
              <a:gd name="connsiteY3" fmla="*/ 384120 h 2529348"/>
              <a:gd name="connsiteX4" fmla="*/ 1236846 w 1407319"/>
              <a:gd name="connsiteY4" fmla="*/ 422220 h 2529348"/>
              <a:gd name="connsiteX5" fmla="*/ 1179696 w 1407319"/>
              <a:gd name="connsiteY5" fmla="*/ 477253 h 2529348"/>
              <a:gd name="connsiteX6" fmla="*/ 1171229 w 1407319"/>
              <a:gd name="connsiteY6" fmla="*/ 612720 h 2529348"/>
              <a:gd name="connsiteX7" fmla="*/ 1099262 w 1407319"/>
              <a:gd name="connsiteY7" fmla="*/ 701620 h 2529348"/>
              <a:gd name="connsiteX8" fmla="*/ 984962 w 1407319"/>
              <a:gd name="connsiteY8" fmla="*/ 758770 h 2529348"/>
              <a:gd name="connsiteX9" fmla="*/ 870662 w 1407319"/>
              <a:gd name="connsiteY9" fmla="*/ 815920 h 2529348"/>
              <a:gd name="connsiteX10" fmla="*/ 794462 w 1407319"/>
              <a:gd name="connsiteY10" fmla="*/ 854020 h 2529348"/>
              <a:gd name="connsiteX11" fmla="*/ 608533 w 1407319"/>
              <a:gd name="connsiteY11" fmla="*/ 1054240 h 2529348"/>
              <a:gd name="connsiteX12" fmla="*/ 498804 w 1407319"/>
              <a:gd name="connsiteY12" fmla="*/ 1232287 h 2529348"/>
              <a:gd name="connsiteX13" fmla="*/ 473721 w 1407319"/>
              <a:gd name="connsiteY13" fmla="*/ 1404353 h 2529348"/>
              <a:gd name="connsiteX14" fmla="*/ 322445 w 1407319"/>
              <a:gd name="connsiteY14" fmla="*/ 1457270 h 2529348"/>
              <a:gd name="connsiteX15" fmla="*/ 235662 w 1407319"/>
              <a:gd name="connsiteY15" fmla="*/ 1514420 h 2529348"/>
              <a:gd name="connsiteX16" fmla="*/ 153112 w 1407319"/>
              <a:gd name="connsiteY16" fmla="*/ 1592737 h 2529348"/>
              <a:gd name="connsiteX17" fmla="*/ 79028 w 1407319"/>
              <a:gd name="connsiteY17" fmla="*/ 1743020 h 2529348"/>
              <a:gd name="connsiteX18" fmla="*/ 38812 w 1407319"/>
              <a:gd name="connsiteY18" fmla="*/ 1870020 h 2529348"/>
              <a:gd name="connsiteX19" fmla="*/ 22684 w 1407319"/>
              <a:gd name="connsiteY19" fmla="*/ 2035120 h 2529348"/>
              <a:gd name="connsiteX20" fmla="*/ 7062 w 1407319"/>
              <a:gd name="connsiteY20" fmla="*/ 2238320 h 2529348"/>
              <a:gd name="connsiteX21" fmla="*/ 7252 w 1407319"/>
              <a:gd name="connsiteY21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1171229 w 1340563"/>
              <a:gd name="connsiteY5" fmla="*/ 612720 h 2529348"/>
              <a:gd name="connsiteX6" fmla="*/ 1099262 w 1340563"/>
              <a:gd name="connsiteY6" fmla="*/ 701620 h 2529348"/>
              <a:gd name="connsiteX7" fmla="*/ 984962 w 1340563"/>
              <a:gd name="connsiteY7" fmla="*/ 758770 h 2529348"/>
              <a:gd name="connsiteX8" fmla="*/ 870662 w 1340563"/>
              <a:gd name="connsiteY8" fmla="*/ 815920 h 2529348"/>
              <a:gd name="connsiteX9" fmla="*/ 794462 w 1340563"/>
              <a:gd name="connsiteY9" fmla="*/ 854020 h 2529348"/>
              <a:gd name="connsiteX10" fmla="*/ 608533 w 1340563"/>
              <a:gd name="connsiteY10" fmla="*/ 1054240 h 2529348"/>
              <a:gd name="connsiteX11" fmla="*/ 498804 w 1340563"/>
              <a:gd name="connsiteY11" fmla="*/ 1232287 h 2529348"/>
              <a:gd name="connsiteX12" fmla="*/ 473721 w 1340563"/>
              <a:gd name="connsiteY12" fmla="*/ 1404353 h 2529348"/>
              <a:gd name="connsiteX13" fmla="*/ 322445 w 1340563"/>
              <a:gd name="connsiteY13" fmla="*/ 1457270 h 2529348"/>
              <a:gd name="connsiteX14" fmla="*/ 235662 w 1340563"/>
              <a:gd name="connsiteY14" fmla="*/ 1514420 h 2529348"/>
              <a:gd name="connsiteX15" fmla="*/ 153112 w 1340563"/>
              <a:gd name="connsiteY15" fmla="*/ 1592737 h 2529348"/>
              <a:gd name="connsiteX16" fmla="*/ 79028 w 1340563"/>
              <a:gd name="connsiteY16" fmla="*/ 1743020 h 2529348"/>
              <a:gd name="connsiteX17" fmla="*/ 38812 w 1340563"/>
              <a:gd name="connsiteY17" fmla="*/ 1870020 h 2529348"/>
              <a:gd name="connsiteX18" fmla="*/ 22684 w 1340563"/>
              <a:gd name="connsiteY18" fmla="*/ 2035120 h 2529348"/>
              <a:gd name="connsiteX19" fmla="*/ 7062 w 1340563"/>
              <a:gd name="connsiteY19" fmla="*/ 2238320 h 2529348"/>
              <a:gd name="connsiteX20" fmla="*/ 7252 w 1340563"/>
              <a:gd name="connsiteY20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1099262 w 1340565"/>
              <a:gd name="connsiteY5" fmla="*/ 701620 h 2529348"/>
              <a:gd name="connsiteX6" fmla="*/ 984962 w 1340565"/>
              <a:gd name="connsiteY6" fmla="*/ 758770 h 2529348"/>
              <a:gd name="connsiteX7" fmla="*/ 870662 w 1340565"/>
              <a:gd name="connsiteY7" fmla="*/ 815920 h 2529348"/>
              <a:gd name="connsiteX8" fmla="*/ 794462 w 1340565"/>
              <a:gd name="connsiteY8" fmla="*/ 854020 h 2529348"/>
              <a:gd name="connsiteX9" fmla="*/ 608533 w 1340565"/>
              <a:gd name="connsiteY9" fmla="*/ 1054240 h 2529348"/>
              <a:gd name="connsiteX10" fmla="*/ 498804 w 1340565"/>
              <a:gd name="connsiteY10" fmla="*/ 1232287 h 2529348"/>
              <a:gd name="connsiteX11" fmla="*/ 473721 w 1340565"/>
              <a:gd name="connsiteY11" fmla="*/ 1404353 h 2529348"/>
              <a:gd name="connsiteX12" fmla="*/ 322445 w 1340565"/>
              <a:gd name="connsiteY12" fmla="*/ 1457270 h 2529348"/>
              <a:gd name="connsiteX13" fmla="*/ 235662 w 1340565"/>
              <a:gd name="connsiteY13" fmla="*/ 1514420 h 2529348"/>
              <a:gd name="connsiteX14" fmla="*/ 153112 w 1340565"/>
              <a:gd name="connsiteY14" fmla="*/ 1592737 h 2529348"/>
              <a:gd name="connsiteX15" fmla="*/ 79028 w 1340565"/>
              <a:gd name="connsiteY15" fmla="*/ 1743020 h 2529348"/>
              <a:gd name="connsiteX16" fmla="*/ 38812 w 1340565"/>
              <a:gd name="connsiteY16" fmla="*/ 1870020 h 2529348"/>
              <a:gd name="connsiteX17" fmla="*/ 22684 w 1340565"/>
              <a:gd name="connsiteY17" fmla="*/ 2035120 h 2529348"/>
              <a:gd name="connsiteX18" fmla="*/ 7062 w 1340565"/>
              <a:gd name="connsiteY18" fmla="*/ 2238320 h 2529348"/>
              <a:gd name="connsiteX19" fmla="*/ 7252 w 1340565"/>
              <a:gd name="connsiteY19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984962 w 1340563"/>
              <a:gd name="connsiteY5" fmla="*/ 758770 h 2529348"/>
              <a:gd name="connsiteX6" fmla="*/ 870662 w 1340563"/>
              <a:gd name="connsiteY6" fmla="*/ 815920 h 2529348"/>
              <a:gd name="connsiteX7" fmla="*/ 794462 w 1340563"/>
              <a:gd name="connsiteY7" fmla="*/ 854020 h 2529348"/>
              <a:gd name="connsiteX8" fmla="*/ 608533 w 1340563"/>
              <a:gd name="connsiteY8" fmla="*/ 1054240 h 2529348"/>
              <a:gd name="connsiteX9" fmla="*/ 498804 w 1340563"/>
              <a:gd name="connsiteY9" fmla="*/ 1232287 h 2529348"/>
              <a:gd name="connsiteX10" fmla="*/ 473721 w 1340563"/>
              <a:gd name="connsiteY10" fmla="*/ 1404353 h 2529348"/>
              <a:gd name="connsiteX11" fmla="*/ 322445 w 1340563"/>
              <a:gd name="connsiteY11" fmla="*/ 1457270 h 2529348"/>
              <a:gd name="connsiteX12" fmla="*/ 235662 w 1340563"/>
              <a:gd name="connsiteY12" fmla="*/ 1514420 h 2529348"/>
              <a:gd name="connsiteX13" fmla="*/ 153112 w 1340563"/>
              <a:gd name="connsiteY13" fmla="*/ 1592737 h 2529348"/>
              <a:gd name="connsiteX14" fmla="*/ 79028 w 1340563"/>
              <a:gd name="connsiteY14" fmla="*/ 1743020 h 2529348"/>
              <a:gd name="connsiteX15" fmla="*/ 38812 w 1340563"/>
              <a:gd name="connsiteY15" fmla="*/ 1870020 h 2529348"/>
              <a:gd name="connsiteX16" fmla="*/ 22684 w 1340563"/>
              <a:gd name="connsiteY16" fmla="*/ 2035120 h 2529348"/>
              <a:gd name="connsiteX17" fmla="*/ 7062 w 1340563"/>
              <a:gd name="connsiteY17" fmla="*/ 2238320 h 2529348"/>
              <a:gd name="connsiteX18" fmla="*/ 7252 w 1340563"/>
              <a:gd name="connsiteY18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984962 w 1340565"/>
              <a:gd name="connsiteY5" fmla="*/ 758770 h 2529348"/>
              <a:gd name="connsiteX6" fmla="*/ 794462 w 1340565"/>
              <a:gd name="connsiteY6" fmla="*/ 854020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865196 w 1340563"/>
              <a:gd name="connsiteY5" fmla="*/ 639005 h 2529348"/>
              <a:gd name="connsiteX6" fmla="*/ 794462 w 1340563"/>
              <a:gd name="connsiteY6" fmla="*/ 854020 h 2529348"/>
              <a:gd name="connsiteX7" fmla="*/ 608533 w 1340563"/>
              <a:gd name="connsiteY7" fmla="*/ 1054240 h 2529348"/>
              <a:gd name="connsiteX8" fmla="*/ 498804 w 1340563"/>
              <a:gd name="connsiteY8" fmla="*/ 1232287 h 2529348"/>
              <a:gd name="connsiteX9" fmla="*/ 473721 w 1340563"/>
              <a:gd name="connsiteY9" fmla="*/ 1404353 h 2529348"/>
              <a:gd name="connsiteX10" fmla="*/ 322445 w 1340563"/>
              <a:gd name="connsiteY10" fmla="*/ 1457270 h 2529348"/>
              <a:gd name="connsiteX11" fmla="*/ 235662 w 1340563"/>
              <a:gd name="connsiteY11" fmla="*/ 1514420 h 2529348"/>
              <a:gd name="connsiteX12" fmla="*/ 153112 w 1340563"/>
              <a:gd name="connsiteY12" fmla="*/ 1592737 h 2529348"/>
              <a:gd name="connsiteX13" fmla="*/ 79028 w 1340563"/>
              <a:gd name="connsiteY13" fmla="*/ 1743020 h 2529348"/>
              <a:gd name="connsiteX14" fmla="*/ 38812 w 1340563"/>
              <a:gd name="connsiteY14" fmla="*/ 1870020 h 2529348"/>
              <a:gd name="connsiteX15" fmla="*/ 22684 w 1340563"/>
              <a:gd name="connsiteY15" fmla="*/ 2035120 h 2529348"/>
              <a:gd name="connsiteX16" fmla="*/ 7062 w 1340563"/>
              <a:gd name="connsiteY16" fmla="*/ 2238320 h 2529348"/>
              <a:gd name="connsiteX17" fmla="*/ 7252 w 1340563"/>
              <a:gd name="connsiteY17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865196 w 1340565"/>
              <a:gd name="connsiteY5" fmla="*/ 639005 h 2529348"/>
              <a:gd name="connsiteX6" fmla="*/ 739787 w 1340565"/>
              <a:gd name="connsiteY6" fmla="*/ 872247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1482"/>
              <a:gd name="connsiteY0" fmla="*/ 0 h 2529348"/>
              <a:gd name="connsiteX1" fmla="*/ 1239588 w 1341482"/>
              <a:gd name="connsiteY1" fmla="*/ 222955 h 2529348"/>
              <a:gd name="connsiteX2" fmla="*/ 1340562 w 1341482"/>
              <a:gd name="connsiteY2" fmla="*/ 384120 h 2529348"/>
              <a:gd name="connsiteX3" fmla="*/ 1179696 w 1341482"/>
              <a:gd name="connsiteY3" fmla="*/ 477253 h 2529348"/>
              <a:gd name="connsiteX4" fmla="*/ 865196 w 1341482"/>
              <a:gd name="connsiteY4" fmla="*/ 639005 h 2529348"/>
              <a:gd name="connsiteX5" fmla="*/ 739787 w 1341482"/>
              <a:gd name="connsiteY5" fmla="*/ 872247 h 2529348"/>
              <a:gd name="connsiteX6" fmla="*/ 608533 w 1341482"/>
              <a:gd name="connsiteY6" fmla="*/ 1054240 h 2529348"/>
              <a:gd name="connsiteX7" fmla="*/ 498804 w 1341482"/>
              <a:gd name="connsiteY7" fmla="*/ 1232287 h 2529348"/>
              <a:gd name="connsiteX8" fmla="*/ 473721 w 1341482"/>
              <a:gd name="connsiteY8" fmla="*/ 1404353 h 2529348"/>
              <a:gd name="connsiteX9" fmla="*/ 322445 w 1341482"/>
              <a:gd name="connsiteY9" fmla="*/ 1457270 h 2529348"/>
              <a:gd name="connsiteX10" fmla="*/ 235662 w 1341482"/>
              <a:gd name="connsiteY10" fmla="*/ 1514420 h 2529348"/>
              <a:gd name="connsiteX11" fmla="*/ 153112 w 1341482"/>
              <a:gd name="connsiteY11" fmla="*/ 1592737 h 2529348"/>
              <a:gd name="connsiteX12" fmla="*/ 79028 w 1341482"/>
              <a:gd name="connsiteY12" fmla="*/ 1743020 h 2529348"/>
              <a:gd name="connsiteX13" fmla="*/ 38812 w 1341482"/>
              <a:gd name="connsiteY13" fmla="*/ 1870020 h 2529348"/>
              <a:gd name="connsiteX14" fmla="*/ 22684 w 1341482"/>
              <a:gd name="connsiteY14" fmla="*/ 2035120 h 2529348"/>
              <a:gd name="connsiteX15" fmla="*/ 7062 w 1341482"/>
              <a:gd name="connsiteY15" fmla="*/ 2238320 h 2529348"/>
              <a:gd name="connsiteX16" fmla="*/ 7252 w 1341482"/>
              <a:gd name="connsiteY16" fmla="*/ 2529348 h 2529348"/>
              <a:gd name="connsiteX0" fmla="*/ 1117595 w 1243400"/>
              <a:gd name="connsiteY0" fmla="*/ 0 h 2529348"/>
              <a:gd name="connsiteX1" fmla="*/ 1239588 w 1243400"/>
              <a:gd name="connsiteY1" fmla="*/ 222955 h 2529348"/>
              <a:gd name="connsiteX2" fmla="*/ 1179696 w 1243400"/>
              <a:gd name="connsiteY2" fmla="*/ 477253 h 2529348"/>
              <a:gd name="connsiteX3" fmla="*/ 865196 w 1243400"/>
              <a:gd name="connsiteY3" fmla="*/ 639005 h 2529348"/>
              <a:gd name="connsiteX4" fmla="*/ 739787 w 1243400"/>
              <a:gd name="connsiteY4" fmla="*/ 872247 h 2529348"/>
              <a:gd name="connsiteX5" fmla="*/ 608533 w 1243400"/>
              <a:gd name="connsiteY5" fmla="*/ 1054240 h 2529348"/>
              <a:gd name="connsiteX6" fmla="*/ 498804 w 1243400"/>
              <a:gd name="connsiteY6" fmla="*/ 1232287 h 2529348"/>
              <a:gd name="connsiteX7" fmla="*/ 473721 w 1243400"/>
              <a:gd name="connsiteY7" fmla="*/ 1404353 h 2529348"/>
              <a:gd name="connsiteX8" fmla="*/ 322445 w 1243400"/>
              <a:gd name="connsiteY8" fmla="*/ 1457270 h 2529348"/>
              <a:gd name="connsiteX9" fmla="*/ 235662 w 1243400"/>
              <a:gd name="connsiteY9" fmla="*/ 1514420 h 2529348"/>
              <a:gd name="connsiteX10" fmla="*/ 153112 w 1243400"/>
              <a:gd name="connsiteY10" fmla="*/ 1592737 h 2529348"/>
              <a:gd name="connsiteX11" fmla="*/ 79028 w 1243400"/>
              <a:gd name="connsiteY11" fmla="*/ 1743020 h 2529348"/>
              <a:gd name="connsiteX12" fmla="*/ 38812 w 1243400"/>
              <a:gd name="connsiteY12" fmla="*/ 1870020 h 2529348"/>
              <a:gd name="connsiteX13" fmla="*/ 22684 w 1243400"/>
              <a:gd name="connsiteY13" fmla="*/ 2035120 h 2529348"/>
              <a:gd name="connsiteX14" fmla="*/ 7062 w 1243400"/>
              <a:gd name="connsiteY14" fmla="*/ 2238320 h 2529348"/>
              <a:gd name="connsiteX15" fmla="*/ 7252 w 1243400"/>
              <a:gd name="connsiteY15" fmla="*/ 2529348 h 2529348"/>
              <a:gd name="connsiteX0" fmla="*/ 1117595 w 1239839"/>
              <a:gd name="connsiteY0" fmla="*/ 0 h 2529348"/>
              <a:gd name="connsiteX1" fmla="*/ 1239588 w 1239839"/>
              <a:gd name="connsiteY1" fmla="*/ 222955 h 2529348"/>
              <a:gd name="connsiteX2" fmla="*/ 1140642 w 1239839"/>
              <a:gd name="connsiteY2" fmla="*/ 464237 h 2529348"/>
              <a:gd name="connsiteX3" fmla="*/ 865196 w 1239839"/>
              <a:gd name="connsiteY3" fmla="*/ 639005 h 2529348"/>
              <a:gd name="connsiteX4" fmla="*/ 739787 w 1239839"/>
              <a:gd name="connsiteY4" fmla="*/ 872247 h 2529348"/>
              <a:gd name="connsiteX5" fmla="*/ 608533 w 1239839"/>
              <a:gd name="connsiteY5" fmla="*/ 1054240 h 2529348"/>
              <a:gd name="connsiteX6" fmla="*/ 498804 w 1239839"/>
              <a:gd name="connsiteY6" fmla="*/ 1232287 h 2529348"/>
              <a:gd name="connsiteX7" fmla="*/ 473721 w 1239839"/>
              <a:gd name="connsiteY7" fmla="*/ 1404353 h 2529348"/>
              <a:gd name="connsiteX8" fmla="*/ 322445 w 1239839"/>
              <a:gd name="connsiteY8" fmla="*/ 1457270 h 2529348"/>
              <a:gd name="connsiteX9" fmla="*/ 235662 w 1239839"/>
              <a:gd name="connsiteY9" fmla="*/ 1514420 h 2529348"/>
              <a:gd name="connsiteX10" fmla="*/ 153112 w 1239839"/>
              <a:gd name="connsiteY10" fmla="*/ 1592737 h 2529348"/>
              <a:gd name="connsiteX11" fmla="*/ 79028 w 1239839"/>
              <a:gd name="connsiteY11" fmla="*/ 1743020 h 2529348"/>
              <a:gd name="connsiteX12" fmla="*/ 38812 w 1239839"/>
              <a:gd name="connsiteY12" fmla="*/ 1870020 h 2529348"/>
              <a:gd name="connsiteX13" fmla="*/ 22684 w 1239839"/>
              <a:gd name="connsiteY13" fmla="*/ 2035120 h 2529348"/>
              <a:gd name="connsiteX14" fmla="*/ 7062 w 1239839"/>
              <a:gd name="connsiteY14" fmla="*/ 2238320 h 2529348"/>
              <a:gd name="connsiteX15" fmla="*/ 7252 w 1239839"/>
              <a:gd name="connsiteY15" fmla="*/ 2529348 h 2529348"/>
              <a:gd name="connsiteX0" fmla="*/ 1117595 w 1214128"/>
              <a:gd name="connsiteY0" fmla="*/ 0 h 2529348"/>
              <a:gd name="connsiteX1" fmla="*/ 1213552 w 1214128"/>
              <a:gd name="connsiteY1" fmla="*/ 222955 h 2529348"/>
              <a:gd name="connsiteX2" fmla="*/ 1140642 w 1214128"/>
              <a:gd name="connsiteY2" fmla="*/ 464237 h 2529348"/>
              <a:gd name="connsiteX3" fmla="*/ 865196 w 1214128"/>
              <a:gd name="connsiteY3" fmla="*/ 639005 h 2529348"/>
              <a:gd name="connsiteX4" fmla="*/ 739787 w 1214128"/>
              <a:gd name="connsiteY4" fmla="*/ 872247 h 2529348"/>
              <a:gd name="connsiteX5" fmla="*/ 608533 w 1214128"/>
              <a:gd name="connsiteY5" fmla="*/ 1054240 h 2529348"/>
              <a:gd name="connsiteX6" fmla="*/ 498804 w 1214128"/>
              <a:gd name="connsiteY6" fmla="*/ 1232287 h 2529348"/>
              <a:gd name="connsiteX7" fmla="*/ 473721 w 1214128"/>
              <a:gd name="connsiteY7" fmla="*/ 1404353 h 2529348"/>
              <a:gd name="connsiteX8" fmla="*/ 322445 w 1214128"/>
              <a:gd name="connsiteY8" fmla="*/ 1457270 h 2529348"/>
              <a:gd name="connsiteX9" fmla="*/ 235662 w 1214128"/>
              <a:gd name="connsiteY9" fmla="*/ 1514420 h 2529348"/>
              <a:gd name="connsiteX10" fmla="*/ 153112 w 1214128"/>
              <a:gd name="connsiteY10" fmla="*/ 1592737 h 2529348"/>
              <a:gd name="connsiteX11" fmla="*/ 79028 w 1214128"/>
              <a:gd name="connsiteY11" fmla="*/ 1743020 h 2529348"/>
              <a:gd name="connsiteX12" fmla="*/ 38812 w 1214128"/>
              <a:gd name="connsiteY12" fmla="*/ 1870020 h 2529348"/>
              <a:gd name="connsiteX13" fmla="*/ 22684 w 1214128"/>
              <a:gd name="connsiteY13" fmla="*/ 2035120 h 2529348"/>
              <a:gd name="connsiteX14" fmla="*/ 7062 w 1214128"/>
              <a:gd name="connsiteY14" fmla="*/ 2238320 h 2529348"/>
              <a:gd name="connsiteX15" fmla="*/ 7252 w 1214128"/>
              <a:gd name="connsiteY15" fmla="*/ 2529348 h 252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4128" h="2529348">
                <a:moveTo>
                  <a:pt x="1117595" y="0"/>
                </a:moveTo>
                <a:cubicBezTo>
                  <a:pt x="1102778" y="6350"/>
                  <a:pt x="1209711" y="145582"/>
                  <a:pt x="1213552" y="222955"/>
                </a:cubicBezTo>
                <a:cubicBezTo>
                  <a:pt x="1217393" y="300328"/>
                  <a:pt x="1203041" y="394895"/>
                  <a:pt x="1140642" y="464237"/>
                </a:cubicBezTo>
                <a:cubicBezTo>
                  <a:pt x="1078243" y="533579"/>
                  <a:pt x="932005" y="571003"/>
                  <a:pt x="865196" y="639005"/>
                </a:cubicBezTo>
                <a:cubicBezTo>
                  <a:pt x="798387" y="707007"/>
                  <a:pt x="802525" y="823002"/>
                  <a:pt x="739787" y="872247"/>
                </a:cubicBezTo>
                <a:cubicBezTo>
                  <a:pt x="696036" y="932911"/>
                  <a:pt x="648697" y="994233"/>
                  <a:pt x="608533" y="1054240"/>
                </a:cubicBezTo>
                <a:cubicBezTo>
                  <a:pt x="568369" y="1114247"/>
                  <a:pt x="521273" y="1173935"/>
                  <a:pt x="498804" y="1232287"/>
                </a:cubicBezTo>
                <a:cubicBezTo>
                  <a:pt x="476335" y="1290639"/>
                  <a:pt x="510057" y="1376836"/>
                  <a:pt x="473721" y="1404353"/>
                </a:cubicBezTo>
                <a:cubicBezTo>
                  <a:pt x="407398" y="1407175"/>
                  <a:pt x="380301" y="1431164"/>
                  <a:pt x="322445" y="1457270"/>
                </a:cubicBezTo>
                <a:cubicBezTo>
                  <a:pt x="301278" y="1469970"/>
                  <a:pt x="263884" y="1491842"/>
                  <a:pt x="235662" y="1514420"/>
                </a:cubicBezTo>
                <a:cubicBezTo>
                  <a:pt x="207440" y="1536998"/>
                  <a:pt x="179218" y="1554637"/>
                  <a:pt x="153112" y="1592737"/>
                </a:cubicBezTo>
                <a:cubicBezTo>
                  <a:pt x="127006" y="1630837"/>
                  <a:pt x="98078" y="1696806"/>
                  <a:pt x="79028" y="1743020"/>
                </a:cubicBezTo>
                <a:cubicBezTo>
                  <a:pt x="59978" y="1789234"/>
                  <a:pt x="48203" y="1821337"/>
                  <a:pt x="38812" y="1870020"/>
                </a:cubicBezTo>
                <a:cubicBezTo>
                  <a:pt x="29421" y="1918703"/>
                  <a:pt x="27976" y="1973737"/>
                  <a:pt x="22684" y="2035120"/>
                </a:cubicBezTo>
                <a:cubicBezTo>
                  <a:pt x="22684" y="2102853"/>
                  <a:pt x="9634" y="2155949"/>
                  <a:pt x="7062" y="2238320"/>
                </a:cubicBezTo>
                <a:cubicBezTo>
                  <a:pt x="4490" y="2320691"/>
                  <a:pt x="-7565" y="2444681"/>
                  <a:pt x="7252" y="2529348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913A7B45-FDC1-46A0-80EC-14CD684899FC}"/>
              </a:ext>
            </a:extLst>
          </p:cNvPr>
          <p:cNvSpPr/>
          <p:nvPr/>
        </p:nvSpPr>
        <p:spPr>
          <a:xfrm>
            <a:off x="5827214" y="2415384"/>
            <a:ext cx="571457" cy="1189530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818216 w 1818216"/>
              <a:gd name="connsiteY0" fmla="*/ 156678 h 2499828"/>
              <a:gd name="connsiteX1" fmla="*/ 1466850 w 1818216"/>
              <a:gd name="connsiteY1" fmla="*/ 4278 h 2499828"/>
              <a:gd name="connsiteX2" fmla="*/ 1397000 w 1818216"/>
              <a:gd name="connsiteY2" fmla="*/ 48728 h 2499828"/>
              <a:gd name="connsiteX3" fmla="*/ 1333500 w 1818216"/>
              <a:gd name="connsiteY3" fmla="*/ 118578 h 2499828"/>
              <a:gd name="connsiteX4" fmla="*/ 1229784 w 1818216"/>
              <a:gd name="connsiteY4" fmla="*/ 156678 h 2499828"/>
              <a:gd name="connsiteX5" fmla="*/ 1172634 w 1818216"/>
              <a:gd name="connsiteY5" fmla="*/ 211711 h 2499828"/>
              <a:gd name="connsiteX6" fmla="*/ 1164167 w 1818216"/>
              <a:gd name="connsiteY6" fmla="*/ 347178 h 2499828"/>
              <a:gd name="connsiteX7" fmla="*/ 1092200 w 1818216"/>
              <a:gd name="connsiteY7" fmla="*/ 436078 h 2499828"/>
              <a:gd name="connsiteX8" fmla="*/ 977900 w 1818216"/>
              <a:gd name="connsiteY8" fmla="*/ 493228 h 2499828"/>
              <a:gd name="connsiteX9" fmla="*/ 863600 w 1818216"/>
              <a:gd name="connsiteY9" fmla="*/ 550378 h 2499828"/>
              <a:gd name="connsiteX10" fmla="*/ 787400 w 1818216"/>
              <a:gd name="connsiteY10" fmla="*/ 588478 h 2499828"/>
              <a:gd name="connsiteX11" fmla="*/ 692150 w 1818216"/>
              <a:gd name="connsiteY11" fmla="*/ 645628 h 2499828"/>
              <a:gd name="connsiteX12" fmla="*/ 622300 w 1818216"/>
              <a:gd name="connsiteY12" fmla="*/ 702778 h 2499828"/>
              <a:gd name="connsiteX13" fmla="*/ 533400 w 1818216"/>
              <a:gd name="connsiteY13" fmla="*/ 829778 h 2499828"/>
              <a:gd name="connsiteX14" fmla="*/ 533400 w 1818216"/>
              <a:gd name="connsiteY14" fmla="*/ 1026628 h 2499828"/>
              <a:gd name="connsiteX15" fmla="*/ 609600 w 1818216"/>
              <a:gd name="connsiteY15" fmla="*/ 1102828 h 2499828"/>
              <a:gd name="connsiteX16" fmla="*/ 609600 w 1818216"/>
              <a:gd name="connsiteY16" fmla="*/ 1102828 h 2499828"/>
              <a:gd name="connsiteX17" fmla="*/ 495300 w 1818216"/>
              <a:gd name="connsiteY17" fmla="*/ 1138811 h 2499828"/>
              <a:gd name="connsiteX18" fmla="*/ 315383 w 1818216"/>
              <a:gd name="connsiteY18" fmla="*/ 1191728 h 2499828"/>
              <a:gd name="connsiteX19" fmla="*/ 228600 w 1818216"/>
              <a:gd name="connsiteY19" fmla="*/ 1248878 h 2499828"/>
              <a:gd name="connsiteX20" fmla="*/ 146050 w 1818216"/>
              <a:gd name="connsiteY20" fmla="*/ 1327195 h 2499828"/>
              <a:gd name="connsiteX21" fmla="*/ 71966 w 1818216"/>
              <a:gd name="connsiteY21" fmla="*/ 1477478 h 2499828"/>
              <a:gd name="connsiteX22" fmla="*/ 31750 w 1818216"/>
              <a:gd name="connsiteY22" fmla="*/ 1604478 h 2499828"/>
              <a:gd name="connsiteX23" fmla="*/ 0 w 1818216"/>
              <a:gd name="connsiteY23" fmla="*/ 1769578 h 2499828"/>
              <a:gd name="connsiteX24" fmla="*/ 0 w 1818216"/>
              <a:gd name="connsiteY24" fmla="*/ 1972778 h 2499828"/>
              <a:gd name="connsiteX25" fmla="*/ 44450 w 1818216"/>
              <a:gd name="connsiteY25" fmla="*/ 2099778 h 2499828"/>
              <a:gd name="connsiteX26" fmla="*/ 112183 w 1818216"/>
              <a:gd name="connsiteY26" fmla="*/ 2182328 h 2499828"/>
              <a:gd name="connsiteX27" fmla="*/ 76200 w 1818216"/>
              <a:gd name="connsiteY27" fmla="*/ 2277578 h 2499828"/>
              <a:gd name="connsiteX28" fmla="*/ 63500 w 1818216"/>
              <a:gd name="connsiteY28" fmla="*/ 2334728 h 2499828"/>
              <a:gd name="connsiteX29" fmla="*/ 69850 w 1818216"/>
              <a:gd name="connsiteY29" fmla="*/ 2442678 h 2499828"/>
              <a:gd name="connsiteX30" fmla="*/ 88900 w 1818216"/>
              <a:gd name="connsiteY30" fmla="*/ 2480778 h 2499828"/>
              <a:gd name="connsiteX31" fmla="*/ 107950 w 1818216"/>
              <a:gd name="connsiteY31" fmla="*/ 2499828 h 2499828"/>
              <a:gd name="connsiteX32" fmla="*/ 107950 w 1818216"/>
              <a:gd name="connsiteY32" fmla="*/ 2499828 h 2499828"/>
              <a:gd name="connsiteX0" fmla="*/ 1818216 w 1818216"/>
              <a:gd name="connsiteY0" fmla="*/ 109593 h 2452743"/>
              <a:gd name="connsiteX1" fmla="*/ 1712384 w 1818216"/>
              <a:gd name="connsiteY1" fmla="*/ 147693 h 2452743"/>
              <a:gd name="connsiteX2" fmla="*/ 1397000 w 1818216"/>
              <a:gd name="connsiteY2" fmla="*/ 1643 h 2452743"/>
              <a:gd name="connsiteX3" fmla="*/ 1333500 w 1818216"/>
              <a:gd name="connsiteY3" fmla="*/ 71493 h 2452743"/>
              <a:gd name="connsiteX4" fmla="*/ 1229784 w 1818216"/>
              <a:gd name="connsiteY4" fmla="*/ 109593 h 2452743"/>
              <a:gd name="connsiteX5" fmla="*/ 1172634 w 1818216"/>
              <a:gd name="connsiteY5" fmla="*/ 164626 h 2452743"/>
              <a:gd name="connsiteX6" fmla="*/ 1164167 w 1818216"/>
              <a:gd name="connsiteY6" fmla="*/ 300093 h 2452743"/>
              <a:gd name="connsiteX7" fmla="*/ 1092200 w 1818216"/>
              <a:gd name="connsiteY7" fmla="*/ 388993 h 2452743"/>
              <a:gd name="connsiteX8" fmla="*/ 977900 w 1818216"/>
              <a:gd name="connsiteY8" fmla="*/ 446143 h 2452743"/>
              <a:gd name="connsiteX9" fmla="*/ 863600 w 1818216"/>
              <a:gd name="connsiteY9" fmla="*/ 503293 h 2452743"/>
              <a:gd name="connsiteX10" fmla="*/ 787400 w 1818216"/>
              <a:gd name="connsiteY10" fmla="*/ 541393 h 2452743"/>
              <a:gd name="connsiteX11" fmla="*/ 692150 w 1818216"/>
              <a:gd name="connsiteY11" fmla="*/ 598543 h 2452743"/>
              <a:gd name="connsiteX12" fmla="*/ 622300 w 1818216"/>
              <a:gd name="connsiteY12" fmla="*/ 655693 h 2452743"/>
              <a:gd name="connsiteX13" fmla="*/ 533400 w 1818216"/>
              <a:gd name="connsiteY13" fmla="*/ 782693 h 2452743"/>
              <a:gd name="connsiteX14" fmla="*/ 533400 w 1818216"/>
              <a:gd name="connsiteY14" fmla="*/ 979543 h 2452743"/>
              <a:gd name="connsiteX15" fmla="*/ 609600 w 1818216"/>
              <a:gd name="connsiteY15" fmla="*/ 1055743 h 2452743"/>
              <a:gd name="connsiteX16" fmla="*/ 609600 w 1818216"/>
              <a:gd name="connsiteY16" fmla="*/ 1055743 h 2452743"/>
              <a:gd name="connsiteX17" fmla="*/ 495300 w 1818216"/>
              <a:gd name="connsiteY17" fmla="*/ 1091726 h 2452743"/>
              <a:gd name="connsiteX18" fmla="*/ 315383 w 1818216"/>
              <a:gd name="connsiteY18" fmla="*/ 1144643 h 2452743"/>
              <a:gd name="connsiteX19" fmla="*/ 228600 w 1818216"/>
              <a:gd name="connsiteY19" fmla="*/ 1201793 h 2452743"/>
              <a:gd name="connsiteX20" fmla="*/ 146050 w 1818216"/>
              <a:gd name="connsiteY20" fmla="*/ 1280110 h 2452743"/>
              <a:gd name="connsiteX21" fmla="*/ 71966 w 1818216"/>
              <a:gd name="connsiteY21" fmla="*/ 1430393 h 2452743"/>
              <a:gd name="connsiteX22" fmla="*/ 31750 w 1818216"/>
              <a:gd name="connsiteY22" fmla="*/ 1557393 h 2452743"/>
              <a:gd name="connsiteX23" fmla="*/ 0 w 1818216"/>
              <a:gd name="connsiteY23" fmla="*/ 1722493 h 2452743"/>
              <a:gd name="connsiteX24" fmla="*/ 0 w 1818216"/>
              <a:gd name="connsiteY24" fmla="*/ 1925693 h 2452743"/>
              <a:gd name="connsiteX25" fmla="*/ 44450 w 1818216"/>
              <a:gd name="connsiteY25" fmla="*/ 2052693 h 2452743"/>
              <a:gd name="connsiteX26" fmla="*/ 112183 w 1818216"/>
              <a:gd name="connsiteY26" fmla="*/ 2135243 h 2452743"/>
              <a:gd name="connsiteX27" fmla="*/ 76200 w 1818216"/>
              <a:gd name="connsiteY27" fmla="*/ 2230493 h 2452743"/>
              <a:gd name="connsiteX28" fmla="*/ 63500 w 1818216"/>
              <a:gd name="connsiteY28" fmla="*/ 2287643 h 2452743"/>
              <a:gd name="connsiteX29" fmla="*/ 69850 w 1818216"/>
              <a:gd name="connsiteY29" fmla="*/ 2395593 h 2452743"/>
              <a:gd name="connsiteX30" fmla="*/ 88900 w 1818216"/>
              <a:gd name="connsiteY30" fmla="*/ 2433693 h 2452743"/>
              <a:gd name="connsiteX31" fmla="*/ 107950 w 1818216"/>
              <a:gd name="connsiteY31" fmla="*/ 2452743 h 2452743"/>
              <a:gd name="connsiteX32" fmla="*/ 107950 w 1818216"/>
              <a:gd name="connsiteY32" fmla="*/ 2452743 h 2452743"/>
              <a:gd name="connsiteX0" fmla="*/ 1818216 w 1818216"/>
              <a:gd name="connsiteY0" fmla="*/ 38997 h 2382147"/>
              <a:gd name="connsiteX1" fmla="*/ 1712384 w 1818216"/>
              <a:gd name="connsiteY1" fmla="*/ 77097 h 2382147"/>
              <a:gd name="connsiteX2" fmla="*/ 1333500 w 1818216"/>
              <a:gd name="connsiteY2" fmla="*/ 897 h 2382147"/>
              <a:gd name="connsiteX3" fmla="*/ 1229784 w 1818216"/>
              <a:gd name="connsiteY3" fmla="*/ 38997 h 2382147"/>
              <a:gd name="connsiteX4" fmla="*/ 1172634 w 1818216"/>
              <a:gd name="connsiteY4" fmla="*/ 94030 h 2382147"/>
              <a:gd name="connsiteX5" fmla="*/ 1164167 w 1818216"/>
              <a:gd name="connsiteY5" fmla="*/ 229497 h 2382147"/>
              <a:gd name="connsiteX6" fmla="*/ 1092200 w 1818216"/>
              <a:gd name="connsiteY6" fmla="*/ 318397 h 2382147"/>
              <a:gd name="connsiteX7" fmla="*/ 977900 w 1818216"/>
              <a:gd name="connsiteY7" fmla="*/ 375547 h 2382147"/>
              <a:gd name="connsiteX8" fmla="*/ 863600 w 1818216"/>
              <a:gd name="connsiteY8" fmla="*/ 432697 h 2382147"/>
              <a:gd name="connsiteX9" fmla="*/ 787400 w 1818216"/>
              <a:gd name="connsiteY9" fmla="*/ 470797 h 2382147"/>
              <a:gd name="connsiteX10" fmla="*/ 692150 w 1818216"/>
              <a:gd name="connsiteY10" fmla="*/ 527947 h 2382147"/>
              <a:gd name="connsiteX11" fmla="*/ 622300 w 1818216"/>
              <a:gd name="connsiteY11" fmla="*/ 585097 h 2382147"/>
              <a:gd name="connsiteX12" fmla="*/ 533400 w 1818216"/>
              <a:gd name="connsiteY12" fmla="*/ 712097 h 2382147"/>
              <a:gd name="connsiteX13" fmla="*/ 533400 w 1818216"/>
              <a:gd name="connsiteY13" fmla="*/ 908947 h 2382147"/>
              <a:gd name="connsiteX14" fmla="*/ 609600 w 1818216"/>
              <a:gd name="connsiteY14" fmla="*/ 985147 h 2382147"/>
              <a:gd name="connsiteX15" fmla="*/ 609600 w 1818216"/>
              <a:gd name="connsiteY15" fmla="*/ 985147 h 2382147"/>
              <a:gd name="connsiteX16" fmla="*/ 495300 w 1818216"/>
              <a:gd name="connsiteY16" fmla="*/ 1021130 h 2382147"/>
              <a:gd name="connsiteX17" fmla="*/ 315383 w 1818216"/>
              <a:gd name="connsiteY17" fmla="*/ 1074047 h 2382147"/>
              <a:gd name="connsiteX18" fmla="*/ 228600 w 1818216"/>
              <a:gd name="connsiteY18" fmla="*/ 1131197 h 2382147"/>
              <a:gd name="connsiteX19" fmla="*/ 146050 w 1818216"/>
              <a:gd name="connsiteY19" fmla="*/ 1209514 h 2382147"/>
              <a:gd name="connsiteX20" fmla="*/ 71966 w 1818216"/>
              <a:gd name="connsiteY20" fmla="*/ 1359797 h 2382147"/>
              <a:gd name="connsiteX21" fmla="*/ 31750 w 1818216"/>
              <a:gd name="connsiteY21" fmla="*/ 1486797 h 2382147"/>
              <a:gd name="connsiteX22" fmla="*/ 0 w 1818216"/>
              <a:gd name="connsiteY22" fmla="*/ 1651897 h 2382147"/>
              <a:gd name="connsiteX23" fmla="*/ 0 w 1818216"/>
              <a:gd name="connsiteY23" fmla="*/ 1855097 h 2382147"/>
              <a:gd name="connsiteX24" fmla="*/ 44450 w 1818216"/>
              <a:gd name="connsiteY24" fmla="*/ 1982097 h 2382147"/>
              <a:gd name="connsiteX25" fmla="*/ 112183 w 1818216"/>
              <a:gd name="connsiteY25" fmla="*/ 2064647 h 2382147"/>
              <a:gd name="connsiteX26" fmla="*/ 76200 w 1818216"/>
              <a:gd name="connsiteY26" fmla="*/ 2159897 h 2382147"/>
              <a:gd name="connsiteX27" fmla="*/ 63500 w 1818216"/>
              <a:gd name="connsiteY27" fmla="*/ 2217047 h 2382147"/>
              <a:gd name="connsiteX28" fmla="*/ 69850 w 1818216"/>
              <a:gd name="connsiteY28" fmla="*/ 2324997 h 2382147"/>
              <a:gd name="connsiteX29" fmla="*/ 88900 w 1818216"/>
              <a:gd name="connsiteY29" fmla="*/ 2363097 h 2382147"/>
              <a:gd name="connsiteX30" fmla="*/ 107950 w 1818216"/>
              <a:gd name="connsiteY30" fmla="*/ 2382147 h 2382147"/>
              <a:gd name="connsiteX31" fmla="*/ 107950 w 1818216"/>
              <a:gd name="connsiteY31" fmla="*/ 2382147 h 2382147"/>
              <a:gd name="connsiteX0" fmla="*/ 1818216 w 1818216"/>
              <a:gd name="connsiteY0" fmla="*/ 38181 h 2381331"/>
              <a:gd name="connsiteX1" fmla="*/ 1712384 w 1818216"/>
              <a:gd name="connsiteY1" fmla="*/ 76281 h 2381331"/>
              <a:gd name="connsiteX2" fmla="*/ 1333500 w 1818216"/>
              <a:gd name="connsiteY2" fmla="*/ 81 h 2381331"/>
              <a:gd name="connsiteX3" fmla="*/ 1172634 w 1818216"/>
              <a:gd name="connsiteY3" fmla="*/ 93214 h 2381331"/>
              <a:gd name="connsiteX4" fmla="*/ 1164167 w 1818216"/>
              <a:gd name="connsiteY4" fmla="*/ 228681 h 2381331"/>
              <a:gd name="connsiteX5" fmla="*/ 1092200 w 1818216"/>
              <a:gd name="connsiteY5" fmla="*/ 317581 h 2381331"/>
              <a:gd name="connsiteX6" fmla="*/ 977900 w 1818216"/>
              <a:gd name="connsiteY6" fmla="*/ 374731 h 2381331"/>
              <a:gd name="connsiteX7" fmla="*/ 863600 w 1818216"/>
              <a:gd name="connsiteY7" fmla="*/ 431881 h 2381331"/>
              <a:gd name="connsiteX8" fmla="*/ 787400 w 1818216"/>
              <a:gd name="connsiteY8" fmla="*/ 469981 h 2381331"/>
              <a:gd name="connsiteX9" fmla="*/ 692150 w 1818216"/>
              <a:gd name="connsiteY9" fmla="*/ 527131 h 2381331"/>
              <a:gd name="connsiteX10" fmla="*/ 622300 w 1818216"/>
              <a:gd name="connsiteY10" fmla="*/ 584281 h 2381331"/>
              <a:gd name="connsiteX11" fmla="*/ 533400 w 1818216"/>
              <a:gd name="connsiteY11" fmla="*/ 711281 h 2381331"/>
              <a:gd name="connsiteX12" fmla="*/ 533400 w 1818216"/>
              <a:gd name="connsiteY12" fmla="*/ 908131 h 2381331"/>
              <a:gd name="connsiteX13" fmla="*/ 609600 w 1818216"/>
              <a:gd name="connsiteY13" fmla="*/ 984331 h 2381331"/>
              <a:gd name="connsiteX14" fmla="*/ 609600 w 1818216"/>
              <a:gd name="connsiteY14" fmla="*/ 984331 h 2381331"/>
              <a:gd name="connsiteX15" fmla="*/ 495300 w 1818216"/>
              <a:gd name="connsiteY15" fmla="*/ 1020314 h 2381331"/>
              <a:gd name="connsiteX16" fmla="*/ 315383 w 1818216"/>
              <a:gd name="connsiteY16" fmla="*/ 1073231 h 2381331"/>
              <a:gd name="connsiteX17" fmla="*/ 228600 w 1818216"/>
              <a:gd name="connsiteY17" fmla="*/ 1130381 h 2381331"/>
              <a:gd name="connsiteX18" fmla="*/ 146050 w 1818216"/>
              <a:gd name="connsiteY18" fmla="*/ 1208698 h 2381331"/>
              <a:gd name="connsiteX19" fmla="*/ 71966 w 1818216"/>
              <a:gd name="connsiteY19" fmla="*/ 1358981 h 2381331"/>
              <a:gd name="connsiteX20" fmla="*/ 31750 w 1818216"/>
              <a:gd name="connsiteY20" fmla="*/ 1485981 h 2381331"/>
              <a:gd name="connsiteX21" fmla="*/ 0 w 1818216"/>
              <a:gd name="connsiteY21" fmla="*/ 1651081 h 2381331"/>
              <a:gd name="connsiteX22" fmla="*/ 0 w 1818216"/>
              <a:gd name="connsiteY22" fmla="*/ 1854281 h 2381331"/>
              <a:gd name="connsiteX23" fmla="*/ 44450 w 1818216"/>
              <a:gd name="connsiteY23" fmla="*/ 1981281 h 2381331"/>
              <a:gd name="connsiteX24" fmla="*/ 112183 w 1818216"/>
              <a:gd name="connsiteY24" fmla="*/ 2063831 h 2381331"/>
              <a:gd name="connsiteX25" fmla="*/ 76200 w 1818216"/>
              <a:gd name="connsiteY25" fmla="*/ 2159081 h 2381331"/>
              <a:gd name="connsiteX26" fmla="*/ 63500 w 1818216"/>
              <a:gd name="connsiteY26" fmla="*/ 2216231 h 2381331"/>
              <a:gd name="connsiteX27" fmla="*/ 69850 w 1818216"/>
              <a:gd name="connsiteY27" fmla="*/ 2324181 h 2381331"/>
              <a:gd name="connsiteX28" fmla="*/ 88900 w 1818216"/>
              <a:gd name="connsiteY28" fmla="*/ 2362281 h 2381331"/>
              <a:gd name="connsiteX29" fmla="*/ 107950 w 1818216"/>
              <a:gd name="connsiteY29" fmla="*/ 2381331 h 2381331"/>
              <a:gd name="connsiteX30" fmla="*/ 107950 w 1818216"/>
              <a:gd name="connsiteY30" fmla="*/ 2381331 h 2381331"/>
              <a:gd name="connsiteX0" fmla="*/ 1818216 w 1818216"/>
              <a:gd name="connsiteY0" fmla="*/ 42396 h 2385546"/>
              <a:gd name="connsiteX1" fmla="*/ 1712384 w 1818216"/>
              <a:gd name="connsiteY1" fmla="*/ 80496 h 2385546"/>
              <a:gd name="connsiteX2" fmla="*/ 1333500 w 1818216"/>
              <a:gd name="connsiteY2" fmla="*/ 4296 h 2385546"/>
              <a:gd name="connsiteX3" fmla="*/ 1164167 w 1818216"/>
              <a:gd name="connsiteY3" fmla="*/ 232896 h 2385546"/>
              <a:gd name="connsiteX4" fmla="*/ 1092200 w 1818216"/>
              <a:gd name="connsiteY4" fmla="*/ 321796 h 2385546"/>
              <a:gd name="connsiteX5" fmla="*/ 977900 w 1818216"/>
              <a:gd name="connsiteY5" fmla="*/ 378946 h 2385546"/>
              <a:gd name="connsiteX6" fmla="*/ 863600 w 1818216"/>
              <a:gd name="connsiteY6" fmla="*/ 436096 h 2385546"/>
              <a:gd name="connsiteX7" fmla="*/ 787400 w 1818216"/>
              <a:gd name="connsiteY7" fmla="*/ 474196 h 2385546"/>
              <a:gd name="connsiteX8" fmla="*/ 692150 w 1818216"/>
              <a:gd name="connsiteY8" fmla="*/ 531346 h 2385546"/>
              <a:gd name="connsiteX9" fmla="*/ 622300 w 1818216"/>
              <a:gd name="connsiteY9" fmla="*/ 588496 h 2385546"/>
              <a:gd name="connsiteX10" fmla="*/ 533400 w 1818216"/>
              <a:gd name="connsiteY10" fmla="*/ 715496 h 2385546"/>
              <a:gd name="connsiteX11" fmla="*/ 533400 w 1818216"/>
              <a:gd name="connsiteY11" fmla="*/ 912346 h 2385546"/>
              <a:gd name="connsiteX12" fmla="*/ 609600 w 1818216"/>
              <a:gd name="connsiteY12" fmla="*/ 988546 h 2385546"/>
              <a:gd name="connsiteX13" fmla="*/ 609600 w 1818216"/>
              <a:gd name="connsiteY13" fmla="*/ 988546 h 2385546"/>
              <a:gd name="connsiteX14" fmla="*/ 495300 w 1818216"/>
              <a:gd name="connsiteY14" fmla="*/ 1024529 h 2385546"/>
              <a:gd name="connsiteX15" fmla="*/ 315383 w 1818216"/>
              <a:gd name="connsiteY15" fmla="*/ 1077446 h 2385546"/>
              <a:gd name="connsiteX16" fmla="*/ 228600 w 1818216"/>
              <a:gd name="connsiteY16" fmla="*/ 1134596 h 2385546"/>
              <a:gd name="connsiteX17" fmla="*/ 146050 w 1818216"/>
              <a:gd name="connsiteY17" fmla="*/ 1212913 h 2385546"/>
              <a:gd name="connsiteX18" fmla="*/ 71966 w 1818216"/>
              <a:gd name="connsiteY18" fmla="*/ 1363196 h 2385546"/>
              <a:gd name="connsiteX19" fmla="*/ 31750 w 1818216"/>
              <a:gd name="connsiteY19" fmla="*/ 1490196 h 2385546"/>
              <a:gd name="connsiteX20" fmla="*/ 0 w 1818216"/>
              <a:gd name="connsiteY20" fmla="*/ 1655296 h 2385546"/>
              <a:gd name="connsiteX21" fmla="*/ 0 w 1818216"/>
              <a:gd name="connsiteY21" fmla="*/ 1858496 h 2385546"/>
              <a:gd name="connsiteX22" fmla="*/ 44450 w 1818216"/>
              <a:gd name="connsiteY22" fmla="*/ 1985496 h 2385546"/>
              <a:gd name="connsiteX23" fmla="*/ 112183 w 1818216"/>
              <a:gd name="connsiteY23" fmla="*/ 2068046 h 2385546"/>
              <a:gd name="connsiteX24" fmla="*/ 76200 w 1818216"/>
              <a:gd name="connsiteY24" fmla="*/ 2163296 h 2385546"/>
              <a:gd name="connsiteX25" fmla="*/ 63500 w 1818216"/>
              <a:gd name="connsiteY25" fmla="*/ 2220446 h 2385546"/>
              <a:gd name="connsiteX26" fmla="*/ 69850 w 1818216"/>
              <a:gd name="connsiteY26" fmla="*/ 2328396 h 2385546"/>
              <a:gd name="connsiteX27" fmla="*/ 88900 w 1818216"/>
              <a:gd name="connsiteY27" fmla="*/ 2366496 h 2385546"/>
              <a:gd name="connsiteX28" fmla="*/ 107950 w 1818216"/>
              <a:gd name="connsiteY28" fmla="*/ 2385546 h 2385546"/>
              <a:gd name="connsiteX29" fmla="*/ 107950 w 1818216"/>
              <a:gd name="connsiteY29" fmla="*/ 2385546 h 2385546"/>
              <a:gd name="connsiteX0" fmla="*/ 1818216 w 1818216"/>
              <a:gd name="connsiteY0" fmla="*/ 9978 h 2353128"/>
              <a:gd name="connsiteX1" fmla="*/ 1712384 w 1818216"/>
              <a:gd name="connsiteY1" fmla="*/ 48078 h 2353128"/>
              <a:gd name="connsiteX2" fmla="*/ 1333500 w 1818216"/>
              <a:gd name="connsiteY2" fmla="*/ 5744 h 2353128"/>
              <a:gd name="connsiteX3" fmla="*/ 1164167 w 1818216"/>
              <a:gd name="connsiteY3" fmla="*/ 200478 h 2353128"/>
              <a:gd name="connsiteX4" fmla="*/ 1092200 w 1818216"/>
              <a:gd name="connsiteY4" fmla="*/ 289378 h 2353128"/>
              <a:gd name="connsiteX5" fmla="*/ 977900 w 1818216"/>
              <a:gd name="connsiteY5" fmla="*/ 346528 h 2353128"/>
              <a:gd name="connsiteX6" fmla="*/ 863600 w 1818216"/>
              <a:gd name="connsiteY6" fmla="*/ 403678 h 2353128"/>
              <a:gd name="connsiteX7" fmla="*/ 787400 w 1818216"/>
              <a:gd name="connsiteY7" fmla="*/ 441778 h 2353128"/>
              <a:gd name="connsiteX8" fmla="*/ 692150 w 1818216"/>
              <a:gd name="connsiteY8" fmla="*/ 498928 h 2353128"/>
              <a:gd name="connsiteX9" fmla="*/ 622300 w 1818216"/>
              <a:gd name="connsiteY9" fmla="*/ 556078 h 2353128"/>
              <a:gd name="connsiteX10" fmla="*/ 533400 w 1818216"/>
              <a:gd name="connsiteY10" fmla="*/ 683078 h 2353128"/>
              <a:gd name="connsiteX11" fmla="*/ 533400 w 1818216"/>
              <a:gd name="connsiteY11" fmla="*/ 879928 h 2353128"/>
              <a:gd name="connsiteX12" fmla="*/ 609600 w 1818216"/>
              <a:gd name="connsiteY12" fmla="*/ 956128 h 2353128"/>
              <a:gd name="connsiteX13" fmla="*/ 609600 w 1818216"/>
              <a:gd name="connsiteY13" fmla="*/ 956128 h 2353128"/>
              <a:gd name="connsiteX14" fmla="*/ 495300 w 1818216"/>
              <a:gd name="connsiteY14" fmla="*/ 992111 h 2353128"/>
              <a:gd name="connsiteX15" fmla="*/ 315383 w 1818216"/>
              <a:gd name="connsiteY15" fmla="*/ 1045028 h 2353128"/>
              <a:gd name="connsiteX16" fmla="*/ 228600 w 1818216"/>
              <a:gd name="connsiteY16" fmla="*/ 1102178 h 2353128"/>
              <a:gd name="connsiteX17" fmla="*/ 146050 w 1818216"/>
              <a:gd name="connsiteY17" fmla="*/ 1180495 h 2353128"/>
              <a:gd name="connsiteX18" fmla="*/ 71966 w 1818216"/>
              <a:gd name="connsiteY18" fmla="*/ 1330778 h 2353128"/>
              <a:gd name="connsiteX19" fmla="*/ 31750 w 1818216"/>
              <a:gd name="connsiteY19" fmla="*/ 1457778 h 2353128"/>
              <a:gd name="connsiteX20" fmla="*/ 0 w 1818216"/>
              <a:gd name="connsiteY20" fmla="*/ 1622878 h 2353128"/>
              <a:gd name="connsiteX21" fmla="*/ 0 w 1818216"/>
              <a:gd name="connsiteY21" fmla="*/ 1826078 h 2353128"/>
              <a:gd name="connsiteX22" fmla="*/ 44450 w 1818216"/>
              <a:gd name="connsiteY22" fmla="*/ 1953078 h 2353128"/>
              <a:gd name="connsiteX23" fmla="*/ 112183 w 1818216"/>
              <a:gd name="connsiteY23" fmla="*/ 2035628 h 2353128"/>
              <a:gd name="connsiteX24" fmla="*/ 76200 w 1818216"/>
              <a:gd name="connsiteY24" fmla="*/ 2130878 h 2353128"/>
              <a:gd name="connsiteX25" fmla="*/ 63500 w 1818216"/>
              <a:gd name="connsiteY25" fmla="*/ 2188028 h 2353128"/>
              <a:gd name="connsiteX26" fmla="*/ 69850 w 1818216"/>
              <a:gd name="connsiteY26" fmla="*/ 2295978 h 2353128"/>
              <a:gd name="connsiteX27" fmla="*/ 88900 w 1818216"/>
              <a:gd name="connsiteY27" fmla="*/ 2334078 h 2353128"/>
              <a:gd name="connsiteX28" fmla="*/ 107950 w 1818216"/>
              <a:gd name="connsiteY28" fmla="*/ 2353128 h 2353128"/>
              <a:gd name="connsiteX29" fmla="*/ 107950 w 1818216"/>
              <a:gd name="connsiteY29" fmla="*/ 2353128 h 2353128"/>
              <a:gd name="connsiteX0" fmla="*/ 1818216 w 1818216"/>
              <a:gd name="connsiteY0" fmla="*/ 19472 h 2362622"/>
              <a:gd name="connsiteX1" fmla="*/ 1712384 w 1818216"/>
              <a:gd name="connsiteY1" fmla="*/ 57572 h 2362622"/>
              <a:gd name="connsiteX2" fmla="*/ 1333500 w 1818216"/>
              <a:gd name="connsiteY2" fmla="*/ 15238 h 2362622"/>
              <a:gd name="connsiteX3" fmla="*/ 1164167 w 1818216"/>
              <a:gd name="connsiteY3" fmla="*/ 209972 h 2362622"/>
              <a:gd name="connsiteX4" fmla="*/ 1092200 w 1818216"/>
              <a:gd name="connsiteY4" fmla="*/ 298872 h 2362622"/>
              <a:gd name="connsiteX5" fmla="*/ 977900 w 1818216"/>
              <a:gd name="connsiteY5" fmla="*/ 356022 h 2362622"/>
              <a:gd name="connsiteX6" fmla="*/ 863600 w 1818216"/>
              <a:gd name="connsiteY6" fmla="*/ 413172 h 2362622"/>
              <a:gd name="connsiteX7" fmla="*/ 787400 w 1818216"/>
              <a:gd name="connsiteY7" fmla="*/ 451272 h 2362622"/>
              <a:gd name="connsiteX8" fmla="*/ 692150 w 1818216"/>
              <a:gd name="connsiteY8" fmla="*/ 508422 h 2362622"/>
              <a:gd name="connsiteX9" fmla="*/ 622300 w 1818216"/>
              <a:gd name="connsiteY9" fmla="*/ 565572 h 2362622"/>
              <a:gd name="connsiteX10" fmla="*/ 533400 w 1818216"/>
              <a:gd name="connsiteY10" fmla="*/ 692572 h 2362622"/>
              <a:gd name="connsiteX11" fmla="*/ 533400 w 1818216"/>
              <a:gd name="connsiteY11" fmla="*/ 889422 h 2362622"/>
              <a:gd name="connsiteX12" fmla="*/ 609600 w 1818216"/>
              <a:gd name="connsiteY12" fmla="*/ 965622 h 2362622"/>
              <a:gd name="connsiteX13" fmla="*/ 609600 w 1818216"/>
              <a:gd name="connsiteY13" fmla="*/ 965622 h 2362622"/>
              <a:gd name="connsiteX14" fmla="*/ 495300 w 1818216"/>
              <a:gd name="connsiteY14" fmla="*/ 1001605 h 2362622"/>
              <a:gd name="connsiteX15" fmla="*/ 315383 w 1818216"/>
              <a:gd name="connsiteY15" fmla="*/ 1054522 h 2362622"/>
              <a:gd name="connsiteX16" fmla="*/ 228600 w 1818216"/>
              <a:gd name="connsiteY16" fmla="*/ 1111672 h 2362622"/>
              <a:gd name="connsiteX17" fmla="*/ 146050 w 1818216"/>
              <a:gd name="connsiteY17" fmla="*/ 1189989 h 2362622"/>
              <a:gd name="connsiteX18" fmla="*/ 71966 w 1818216"/>
              <a:gd name="connsiteY18" fmla="*/ 1340272 h 2362622"/>
              <a:gd name="connsiteX19" fmla="*/ 31750 w 1818216"/>
              <a:gd name="connsiteY19" fmla="*/ 1467272 h 2362622"/>
              <a:gd name="connsiteX20" fmla="*/ 0 w 1818216"/>
              <a:gd name="connsiteY20" fmla="*/ 1632372 h 2362622"/>
              <a:gd name="connsiteX21" fmla="*/ 0 w 1818216"/>
              <a:gd name="connsiteY21" fmla="*/ 1835572 h 2362622"/>
              <a:gd name="connsiteX22" fmla="*/ 44450 w 1818216"/>
              <a:gd name="connsiteY22" fmla="*/ 1962572 h 2362622"/>
              <a:gd name="connsiteX23" fmla="*/ 112183 w 1818216"/>
              <a:gd name="connsiteY23" fmla="*/ 2045122 h 2362622"/>
              <a:gd name="connsiteX24" fmla="*/ 76200 w 1818216"/>
              <a:gd name="connsiteY24" fmla="*/ 2140372 h 2362622"/>
              <a:gd name="connsiteX25" fmla="*/ 63500 w 1818216"/>
              <a:gd name="connsiteY25" fmla="*/ 2197522 h 2362622"/>
              <a:gd name="connsiteX26" fmla="*/ 69850 w 1818216"/>
              <a:gd name="connsiteY26" fmla="*/ 2305472 h 2362622"/>
              <a:gd name="connsiteX27" fmla="*/ 88900 w 1818216"/>
              <a:gd name="connsiteY27" fmla="*/ 2343572 h 2362622"/>
              <a:gd name="connsiteX28" fmla="*/ 107950 w 1818216"/>
              <a:gd name="connsiteY28" fmla="*/ 2362622 h 2362622"/>
              <a:gd name="connsiteX29" fmla="*/ 107950 w 1818216"/>
              <a:gd name="connsiteY29" fmla="*/ 2362622 h 2362622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092200 w 1818216"/>
              <a:gd name="connsiteY4" fmla="*/ 285738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308100 w 1818216"/>
              <a:gd name="connsiteY4" fmla="*/ 408504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977900 w 1818216"/>
              <a:gd name="connsiteY5" fmla="*/ 3511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717551 w 1818216"/>
              <a:gd name="connsiteY9" fmla="*/ 511978 h 2357744"/>
              <a:gd name="connsiteX10" fmla="*/ 622300 w 1818216"/>
              <a:gd name="connsiteY10" fmla="*/ 560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87400 w 1818216"/>
              <a:gd name="connsiteY6" fmla="*/ 446394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622300 w 1818216"/>
              <a:gd name="connsiteY8" fmla="*/ 560694 h 2357744"/>
              <a:gd name="connsiteX9" fmla="*/ 533400 w 1818216"/>
              <a:gd name="connsiteY9" fmla="*/ 884544 h 2357744"/>
              <a:gd name="connsiteX10" fmla="*/ 609600 w 1818216"/>
              <a:gd name="connsiteY10" fmla="*/ 960744 h 2357744"/>
              <a:gd name="connsiteX11" fmla="*/ 609600 w 1818216"/>
              <a:gd name="connsiteY11" fmla="*/ 960744 h 2357744"/>
              <a:gd name="connsiteX12" fmla="*/ 495300 w 1818216"/>
              <a:gd name="connsiteY12" fmla="*/ 996727 h 2357744"/>
              <a:gd name="connsiteX13" fmla="*/ 315383 w 1818216"/>
              <a:gd name="connsiteY13" fmla="*/ 1049644 h 2357744"/>
              <a:gd name="connsiteX14" fmla="*/ 228600 w 1818216"/>
              <a:gd name="connsiteY14" fmla="*/ 1106794 h 2357744"/>
              <a:gd name="connsiteX15" fmla="*/ 146050 w 1818216"/>
              <a:gd name="connsiteY15" fmla="*/ 1185111 h 2357744"/>
              <a:gd name="connsiteX16" fmla="*/ 71966 w 1818216"/>
              <a:gd name="connsiteY16" fmla="*/ 1335394 h 2357744"/>
              <a:gd name="connsiteX17" fmla="*/ 31750 w 1818216"/>
              <a:gd name="connsiteY17" fmla="*/ 1462394 h 2357744"/>
              <a:gd name="connsiteX18" fmla="*/ 0 w 1818216"/>
              <a:gd name="connsiteY18" fmla="*/ 1627494 h 2357744"/>
              <a:gd name="connsiteX19" fmla="*/ 0 w 1818216"/>
              <a:gd name="connsiteY19" fmla="*/ 1830694 h 2357744"/>
              <a:gd name="connsiteX20" fmla="*/ 44450 w 1818216"/>
              <a:gd name="connsiteY20" fmla="*/ 1957694 h 2357744"/>
              <a:gd name="connsiteX21" fmla="*/ 112183 w 1818216"/>
              <a:gd name="connsiteY21" fmla="*/ 2040244 h 2357744"/>
              <a:gd name="connsiteX22" fmla="*/ 76200 w 1818216"/>
              <a:gd name="connsiteY22" fmla="*/ 2135494 h 2357744"/>
              <a:gd name="connsiteX23" fmla="*/ 63500 w 1818216"/>
              <a:gd name="connsiteY23" fmla="*/ 2192644 h 2357744"/>
              <a:gd name="connsiteX24" fmla="*/ 69850 w 1818216"/>
              <a:gd name="connsiteY24" fmla="*/ 2300594 h 2357744"/>
              <a:gd name="connsiteX25" fmla="*/ 88900 w 1818216"/>
              <a:gd name="connsiteY25" fmla="*/ 2338694 h 2357744"/>
              <a:gd name="connsiteX26" fmla="*/ 107950 w 1818216"/>
              <a:gd name="connsiteY26" fmla="*/ 2357744 h 2357744"/>
              <a:gd name="connsiteX27" fmla="*/ 107950 w 1818216"/>
              <a:gd name="connsiteY27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22300 w 1818216"/>
              <a:gd name="connsiteY7" fmla="*/ 560694 h 2357744"/>
              <a:gd name="connsiteX8" fmla="*/ 533400 w 1818216"/>
              <a:gd name="connsiteY8" fmla="*/ 884544 h 2357744"/>
              <a:gd name="connsiteX9" fmla="*/ 609600 w 1818216"/>
              <a:gd name="connsiteY9" fmla="*/ 960744 h 2357744"/>
              <a:gd name="connsiteX10" fmla="*/ 609600 w 1818216"/>
              <a:gd name="connsiteY10" fmla="*/ 960744 h 2357744"/>
              <a:gd name="connsiteX11" fmla="*/ 495300 w 1818216"/>
              <a:gd name="connsiteY11" fmla="*/ 996727 h 2357744"/>
              <a:gd name="connsiteX12" fmla="*/ 315383 w 1818216"/>
              <a:gd name="connsiteY12" fmla="*/ 1049644 h 2357744"/>
              <a:gd name="connsiteX13" fmla="*/ 228600 w 1818216"/>
              <a:gd name="connsiteY13" fmla="*/ 1106794 h 2357744"/>
              <a:gd name="connsiteX14" fmla="*/ 146050 w 1818216"/>
              <a:gd name="connsiteY14" fmla="*/ 1185111 h 2357744"/>
              <a:gd name="connsiteX15" fmla="*/ 71966 w 1818216"/>
              <a:gd name="connsiteY15" fmla="*/ 1335394 h 2357744"/>
              <a:gd name="connsiteX16" fmla="*/ 31750 w 1818216"/>
              <a:gd name="connsiteY16" fmla="*/ 1462394 h 2357744"/>
              <a:gd name="connsiteX17" fmla="*/ 0 w 1818216"/>
              <a:gd name="connsiteY17" fmla="*/ 1627494 h 2357744"/>
              <a:gd name="connsiteX18" fmla="*/ 0 w 1818216"/>
              <a:gd name="connsiteY18" fmla="*/ 1830694 h 2357744"/>
              <a:gd name="connsiteX19" fmla="*/ 44450 w 1818216"/>
              <a:gd name="connsiteY19" fmla="*/ 1957694 h 2357744"/>
              <a:gd name="connsiteX20" fmla="*/ 112183 w 1818216"/>
              <a:gd name="connsiteY20" fmla="*/ 2040244 h 2357744"/>
              <a:gd name="connsiteX21" fmla="*/ 76200 w 1818216"/>
              <a:gd name="connsiteY21" fmla="*/ 2135494 h 2357744"/>
              <a:gd name="connsiteX22" fmla="*/ 63500 w 1818216"/>
              <a:gd name="connsiteY22" fmla="*/ 2192644 h 2357744"/>
              <a:gd name="connsiteX23" fmla="*/ 69850 w 1818216"/>
              <a:gd name="connsiteY23" fmla="*/ 2300594 h 2357744"/>
              <a:gd name="connsiteX24" fmla="*/ 88900 w 1818216"/>
              <a:gd name="connsiteY24" fmla="*/ 2338694 h 2357744"/>
              <a:gd name="connsiteX25" fmla="*/ 107950 w 1818216"/>
              <a:gd name="connsiteY25" fmla="*/ 2357744 h 2357744"/>
              <a:gd name="connsiteX26" fmla="*/ 107950 w 1818216"/>
              <a:gd name="connsiteY26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609600 w 1818216"/>
              <a:gd name="connsiteY9" fmla="*/ 960744 h 2357744"/>
              <a:gd name="connsiteX10" fmla="*/ 495300 w 1818216"/>
              <a:gd name="connsiteY10" fmla="*/ 996727 h 2357744"/>
              <a:gd name="connsiteX11" fmla="*/ 315383 w 1818216"/>
              <a:gd name="connsiteY11" fmla="*/ 1049644 h 2357744"/>
              <a:gd name="connsiteX12" fmla="*/ 228600 w 1818216"/>
              <a:gd name="connsiteY12" fmla="*/ 1106794 h 2357744"/>
              <a:gd name="connsiteX13" fmla="*/ 146050 w 1818216"/>
              <a:gd name="connsiteY13" fmla="*/ 1185111 h 2357744"/>
              <a:gd name="connsiteX14" fmla="*/ 71966 w 1818216"/>
              <a:gd name="connsiteY14" fmla="*/ 1335394 h 2357744"/>
              <a:gd name="connsiteX15" fmla="*/ 31750 w 1818216"/>
              <a:gd name="connsiteY15" fmla="*/ 1462394 h 2357744"/>
              <a:gd name="connsiteX16" fmla="*/ 0 w 1818216"/>
              <a:gd name="connsiteY16" fmla="*/ 1627494 h 2357744"/>
              <a:gd name="connsiteX17" fmla="*/ 0 w 1818216"/>
              <a:gd name="connsiteY17" fmla="*/ 1830694 h 2357744"/>
              <a:gd name="connsiteX18" fmla="*/ 44450 w 1818216"/>
              <a:gd name="connsiteY18" fmla="*/ 1957694 h 2357744"/>
              <a:gd name="connsiteX19" fmla="*/ 112183 w 1818216"/>
              <a:gd name="connsiteY19" fmla="*/ 2040244 h 2357744"/>
              <a:gd name="connsiteX20" fmla="*/ 76200 w 1818216"/>
              <a:gd name="connsiteY20" fmla="*/ 2135494 h 2357744"/>
              <a:gd name="connsiteX21" fmla="*/ 63500 w 1818216"/>
              <a:gd name="connsiteY21" fmla="*/ 2192644 h 2357744"/>
              <a:gd name="connsiteX22" fmla="*/ 69850 w 1818216"/>
              <a:gd name="connsiteY22" fmla="*/ 2300594 h 2357744"/>
              <a:gd name="connsiteX23" fmla="*/ 88900 w 1818216"/>
              <a:gd name="connsiteY23" fmla="*/ 2338694 h 2357744"/>
              <a:gd name="connsiteX24" fmla="*/ 107950 w 1818216"/>
              <a:gd name="connsiteY24" fmla="*/ 2357744 h 2357744"/>
              <a:gd name="connsiteX25" fmla="*/ 107950 w 1818216"/>
              <a:gd name="connsiteY25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15383 w 1818216"/>
              <a:gd name="connsiteY8" fmla="*/ 1049644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3556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14744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71966 w 1818216"/>
              <a:gd name="connsiteY10" fmla="*/ 1335394 h 2357744"/>
              <a:gd name="connsiteX11" fmla="*/ 31750 w 1818216"/>
              <a:gd name="connsiteY11" fmla="*/ 1462394 h 2357744"/>
              <a:gd name="connsiteX12" fmla="*/ 0 w 1818216"/>
              <a:gd name="connsiteY12" fmla="*/ 1627494 h 2357744"/>
              <a:gd name="connsiteX13" fmla="*/ 0 w 1818216"/>
              <a:gd name="connsiteY13" fmla="*/ 1830694 h 2357744"/>
              <a:gd name="connsiteX14" fmla="*/ 44450 w 1818216"/>
              <a:gd name="connsiteY14" fmla="*/ 1957694 h 2357744"/>
              <a:gd name="connsiteX15" fmla="*/ 112183 w 1818216"/>
              <a:gd name="connsiteY15" fmla="*/ 2040244 h 2357744"/>
              <a:gd name="connsiteX16" fmla="*/ 76200 w 1818216"/>
              <a:gd name="connsiteY16" fmla="*/ 2135494 h 2357744"/>
              <a:gd name="connsiteX17" fmla="*/ 63500 w 1818216"/>
              <a:gd name="connsiteY17" fmla="*/ 2192644 h 2357744"/>
              <a:gd name="connsiteX18" fmla="*/ 69850 w 1818216"/>
              <a:gd name="connsiteY18" fmla="*/ 2300594 h 2357744"/>
              <a:gd name="connsiteX19" fmla="*/ 88900 w 1818216"/>
              <a:gd name="connsiteY19" fmla="*/ 2338694 h 2357744"/>
              <a:gd name="connsiteX20" fmla="*/ 107950 w 1818216"/>
              <a:gd name="connsiteY20" fmla="*/ 2357744 h 2357744"/>
              <a:gd name="connsiteX21" fmla="*/ 107950 w 1818216"/>
              <a:gd name="connsiteY21" fmla="*/ 2357744 h 2357744"/>
              <a:gd name="connsiteX0" fmla="*/ 1828453 w 1828453"/>
              <a:gd name="connsiteY0" fmla="*/ 14594 h 2357744"/>
              <a:gd name="connsiteX1" fmla="*/ 1722621 w 1828453"/>
              <a:gd name="connsiteY1" fmla="*/ 52694 h 2357744"/>
              <a:gd name="connsiteX2" fmla="*/ 1394537 w 1828453"/>
              <a:gd name="connsiteY2" fmla="*/ 1893 h 2357744"/>
              <a:gd name="connsiteX3" fmla="*/ 1225204 w 1828453"/>
              <a:gd name="connsiteY3" fmla="*/ 133127 h 2357744"/>
              <a:gd name="connsiteX4" fmla="*/ 1318337 w 1828453"/>
              <a:gd name="connsiteY4" fmla="*/ 416760 h 2357744"/>
              <a:gd name="connsiteX5" fmla="*/ 1055870 w 1828453"/>
              <a:gd name="connsiteY5" fmla="*/ 567044 h 2357744"/>
              <a:gd name="connsiteX6" fmla="*/ 742604 w 1828453"/>
              <a:gd name="connsiteY6" fmla="*/ 653828 h 2357744"/>
              <a:gd name="connsiteX7" fmla="*/ 560571 w 1828453"/>
              <a:gd name="connsiteY7" fmla="*/ 909944 h 2357744"/>
              <a:gd name="connsiteX8" fmla="*/ 435687 w 1828453"/>
              <a:gd name="connsiteY8" fmla="*/ 1206277 h 2357744"/>
              <a:gd name="connsiteX9" fmla="*/ 454737 w 1828453"/>
              <a:gd name="connsiteY9" fmla="*/ 1542828 h 2357744"/>
              <a:gd name="connsiteX10" fmla="*/ 41987 w 1828453"/>
              <a:gd name="connsiteY10" fmla="*/ 1462394 h 2357744"/>
              <a:gd name="connsiteX11" fmla="*/ 10237 w 1828453"/>
              <a:gd name="connsiteY11" fmla="*/ 1627494 h 2357744"/>
              <a:gd name="connsiteX12" fmla="*/ 10237 w 1828453"/>
              <a:gd name="connsiteY12" fmla="*/ 1830694 h 2357744"/>
              <a:gd name="connsiteX13" fmla="*/ 54687 w 1828453"/>
              <a:gd name="connsiteY13" fmla="*/ 1957694 h 2357744"/>
              <a:gd name="connsiteX14" fmla="*/ 122420 w 1828453"/>
              <a:gd name="connsiteY14" fmla="*/ 2040244 h 2357744"/>
              <a:gd name="connsiteX15" fmla="*/ 86437 w 1828453"/>
              <a:gd name="connsiteY15" fmla="*/ 2135494 h 2357744"/>
              <a:gd name="connsiteX16" fmla="*/ 73737 w 1828453"/>
              <a:gd name="connsiteY16" fmla="*/ 2192644 h 2357744"/>
              <a:gd name="connsiteX17" fmla="*/ 80087 w 1828453"/>
              <a:gd name="connsiteY17" fmla="*/ 2300594 h 2357744"/>
              <a:gd name="connsiteX18" fmla="*/ 99137 w 1828453"/>
              <a:gd name="connsiteY18" fmla="*/ 2338694 h 2357744"/>
              <a:gd name="connsiteX19" fmla="*/ 118187 w 1828453"/>
              <a:gd name="connsiteY19" fmla="*/ 2357744 h 2357744"/>
              <a:gd name="connsiteX20" fmla="*/ 118187 w 1828453"/>
              <a:gd name="connsiteY20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0 w 1818216"/>
              <a:gd name="connsiteY10" fmla="*/ 1627494 h 2357744"/>
              <a:gd name="connsiteX11" fmla="*/ 0 w 1818216"/>
              <a:gd name="connsiteY11" fmla="*/ 1830694 h 2357744"/>
              <a:gd name="connsiteX12" fmla="*/ 44450 w 1818216"/>
              <a:gd name="connsiteY12" fmla="*/ 1957694 h 2357744"/>
              <a:gd name="connsiteX13" fmla="*/ 112183 w 1818216"/>
              <a:gd name="connsiteY13" fmla="*/ 2040244 h 2357744"/>
              <a:gd name="connsiteX14" fmla="*/ 76200 w 1818216"/>
              <a:gd name="connsiteY14" fmla="*/ 2135494 h 2357744"/>
              <a:gd name="connsiteX15" fmla="*/ 63500 w 1818216"/>
              <a:gd name="connsiteY15" fmla="*/ 2192644 h 2357744"/>
              <a:gd name="connsiteX16" fmla="*/ 69850 w 1818216"/>
              <a:gd name="connsiteY16" fmla="*/ 2300594 h 2357744"/>
              <a:gd name="connsiteX17" fmla="*/ 88900 w 1818216"/>
              <a:gd name="connsiteY17" fmla="*/ 2338694 h 2357744"/>
              <a:gd name="connsiteX18" fmla="*/ 107950 w 1818216"/>
              <a:gd name="connsiteY18" fmla="*/ 2357744 h 2357744"/>
              <a:gd name="connsiteX19" fmla="*/ 107950 w 1818216"/>
              <a:gd name="connsiteY19" fmla="*/ 2357744 h 2357744"/>
              <a:gd name="connsiteX0" fmla="*/ 1842049 w 1842049"/>
              <a:gd name="connsiteY0" fmla="*/ 14594 h 2357744"/>
              <a:gd name="connsiteX1" fmla="*/ 1736217 w 1842049"/>
              <a:gd name="connsiteY1" fmla="*/ 52694 h 2357744"/>
              <a:gd name="connsiteX2" fmla="*/ 1408133 w 1842049"/>
              <a:gd name="connsiteY2" fmla="*/ 1893 h 2357744"/>
              <a:gd name="connsiteX3" fmla="*/ 1238800 w 1842049"/>
              <a:gd name="connsiteY3" fmla="*/ 133127 h 2357744"/>
              <a:gd name="connsiteX4" fmla="*/ 1331933 w 1842049"/>
              <a:gd name="connsiteY4" fmla="*/ 416760 h 2357744"/>
              <a:gd name="connsiteX5" fmla="*/ 1069466 w 1842049"/>
              <a:gd name="connsiteY5" fmla="*/ 567044 h 2357744"/>
              <a:gd name="connsiteX6" fmla="*/ 756200 w 1842049"/>
              <a:gd name="connsiteY6" fmla="*/ 653828 h 2357744"/>
              <a:gd name="connsiteX7" fmla="*/ 574167 w 1842049"/>
              <a:gd name="connsiteY7" fmla="*/ 909944 h 2357744"/>
              <a:gd name="connsiteX8" fmla="*/ 449283 w 1842049"/>
              <a:gd name="connsiteY8" fmla="*/ 1206277 h 2357744"/>
              <a:gd name="connsiteX9" fmla="*/ 468333 w 1842049"/>
              <a:gd name="connsiteY9" fmla="*/ 1542828 h 2357744"/>
              <a:gd name="connsiteX10" fmla="*/ 23833 w 1842049"/>
              <a:gd name="connsiteY10" fmla="*/ 1830694 h 2357744"/>
              <a:gd name="connsiteX11" fmla="*/ 68283 w 1842049"/>
              <a:gd name="connsiteY11" fmla="*/ 1957694 h 2357744"/>
              <a:gd name="connsiteX12" fmla="*/ 136016 w 1842049"/>
              <a:gd name="connsiteY12" fmla="*/ 2040244 h 2357744"/>
              <a:gd name="connsiteX13" fmla="*/ 100033 w 1842049"/>
              <a:gd name="connsiteY13" fmla="*/ 2135494 h 2357744"/>
              <a:gd name="connsiteX14" fmla="*/ 87333 w 1842049"/>
              <a:gd name="connsiteY14" fmla="*/ 2192644 h 2357744"/>
              <a:gd name="connsiteX15" fmla="*/ 93683 w 1842049"/>
              <a:gd name="connsiteY15" fmla="*/ 2300594 h 2357744"/>
              <a:gd name="connsiteX16" fmla="*/ 112733 w 1842049"/>
              <a:gd name="connsiteY16" fmla="*/ 2338694 h 2357744"/>
              <a:gd name="connsiteX17" fmla="*/ 131783 w 1842049"/>
              <a:gd name="connsiteY17" fmla="*/ 2357744 h 2357744"/>
              <a:gd name="connsiteX18" fmla="*/ 131783 w 1842049"/>
              <a:gd name="connsiteY18" fmla="*/ 2357744 h 2357744"/>
              <a:gd name="connsiteX0" fmla="*/ 1788538 w 1788538"/>
              <a:gd name="connsiteY0" fmla="*/ 14594 h 2357744"/>
              <a:gd name="connsiteX1" fmla="*/ 1682706 w 1788538"/>
              <a:gd name="connsiteY1" fmla="*/ 52694 h 2357744"/>
              <a:gd name="connsiteX2" fmla="*/ 1354622 w 1788538"/>
              <a:gd name="connsiteY2" fmla="*/ 1893 h 2357744"/>
              <a:gd name="connsiteX3" fmla="*/ 1185289 w 1788538"/>
              <a:gd name="connsiteY3" fmla="*/ 133127 h 2357744"/>
              <a:gd name="connsiteX4" fmla="*/ 1278422 w 1788538"/>
              <a:gd name="connsiteY4" fmla="*/ 416760 h 2357744"/>
              <a:gd name="connsiteX5" fmla="*/ 1015955 w 1788538"/>
              <a:gd name="connsiteY5" fmla="*/ 567044 h 2357744"/>
              <a:gd name="connsiteX6" fmla="*/ 702689 w 1788538"/>
              <a:gd name="connsiteY6" fmla="*/ 653828 h 2357744"/>
              <a:gd name="connsiteX7" fmla="*/ 520656 w 1788538"/>
              <a:gd name="connsiteY7" fmla="*/ 909944 h 2357744"/>
              <a:gd name="connsiteX8" fmla="*/ 395772 w 1788538"/>
              <a:gd name="connsiteY8" fmla="*/ 1206277 h 2357744"/>
              <a:gd name="connsiteX9" fmla="*/ 414822 w 1788538"/>
              <a:gd name="connsiteY9" fmla="*/ 1542828 h 2357744"/>
              <a:gd name="connsiteX10" fmla="*/ 14772 w 1788538"/>
              <a:gd name="connsiteY10" fmla="*/ 1957694 h 2357744"/>
              <a:gd name="connsiteX11" fmla="*/ 82505 w 1788538"/>
              <a:gd name="connsiteY11" fmla="*/ 2040244 h 2357744"/>
              <a:gd name="connsiteX12" fmla="*/ 46522 w 1788538"/>
              <a:gd name="connsiteY12" fmla="*/ 2135494 h 2357744"/>
              <a:gd name="connsiteX13" fmla="*/ 33822 w 1788538"/>
              <a:gd name="connsiteY13" fmla="*/ 2192644 h 2357744"/>
              <a:gd name="connsiteX14" fmla="*/ 40172 w 1788538"/>
              <a:gd name="connsiteY14" fmla="*/ 2300594 h 2357744"/>
              <a:gd name="connsiteX15" fmla="*/ 59222 w 1788538"/>
              <a:gd name="connsiteY15" fmla="*/ 2338694 h 2357744"/>
              <a:gd name="connsiteX16" fmla="*/ 78272 w 1788538"/>
              <a:gd name="connsiteY16" fmla="*/ 2357744 h 2357744"/>
              <a:gd name="connsiteX17" fmla="*/ 78272 w 1788538"/>
              <a:gd name="connsiteY17" fmla="*/ 2357744 h 2357744"/>
              <a:gd name="connsiteX0" fmla="*/ 1754716 w 1754716"/>
              <a:gd name="connsiteY0" fmla="*/ 14594 h 2357744"/>
              <a:gd name="connsiteX1" fmla="*/ 1648884 w 1754716"/>
              <a:gd name="connsiteY1" fmla="*/ 52694 h 2357744"/>
              <a:gd name="connsiteX2" fmla="*/ 1320800 w 1754716"/>
              <a:gd name="connsiteY2" fmla="*/ 1893 h 2357744"/>
              <a:gd name="connsiteX3" fmla="*/ 1151467 w 1754716"/>
              <a:gd name="connsiteY3" fmla="*/ 133127 h 2357744"/>
              <a:gd name="connsiteX4" fmla="*/ 1244600 w 1754716"/>
              <a:gd name="connsiteY4" fmla="*/ 416760 h 2357744"/>
              <a:gd name="connsiteX5" fmla="*/ 982133 w 1754716"/>
              <a:gd name="connsiteY5" fmla="*/ 567044 h 2357744"/>
              <a:gd name="connsiteX6" fmla="*/ 668867 w 1754716"/>
              <a:gd name="connsiteY6" fmla="*/ 653828 h 2357744"/>
              <a:gd name="connsiteX7" fmla="*/ 486834 w 1754716"/>
              <a:gd name="connsiteY7" fmla="*/ 909944 h 2357744"/>
              <a:gd name="connsiteX8" fmla="*/ 361950 w 1754716"/>
              <a:gd name="connsiteY8" fmla="*/ 1206277 h 2357744"/>
              <a:gd name="connsiteX9" fmla="*/ 381000 w 1754716"/>
              <a:gd name="connsiteY9" fmla="*/ 1542828 h 2357744"/>
              <a:gd name="connsiteX10" fmla="*/ 48683 w 1754716"/>
              <a:gd name="connsiteY10" fmla="*/ 2040244 h 2357744"/>
              <a:gd name="connsiteX11" fmla="*/ 12700 w 1754716"/>
              <a:gd name="connsiteY11" fmla="*/ 2135494 h 2357744"/>
              <a:gd name="connsiteX12" fmla="*/ 0 w 1754716"/>
              <a:gd name="connsiteY12" fmla="*/ 2192644 h 2357744"/>
              <a:gd name="connsiteX13" fmla="*/ 6350 w 1754716"/>
              <a:gd name="connsiteY13" fmla="*/ 2300594 h 2357744"/>
              <a:gd name="connsiteX14" fmla="*/ 25400 w 1754716"/>
              <a:gd name="connsiteY14" fmla="*/ 2338694 h 2357744"/>
              <a:gd name="connsiteX15" fmla="*/ 44450 w 1754716"/>
              <a:gd name="connsiteY15" fmla="*/ 2357744 h 2357744"/>
              <a:gd name="connsiteX16" fmla="*/ 44450 w 1754716"/>
              <a:gd name="connsiteY16" fmla="*/ 2357744 h 2357744"/>
              <a:gd name="connsiteX0" fmla="*/ 1773297 w 1773297"/>
              <a:gd name="connsiteY0" fmla="*/ 14594 h 2357744"/>
              <a:gd name="connsiteX1" fmla="*/ 1667465 w 1773297"/>
              <a:gd name="connsiteY1" fmla="*/ 52694 h 2357744"/>
              <a:gd name="connsiteX2" fmla="*/ 1339381 w 1773297"/>
              <a:gd name="connsiteY2" fmla="*/ 1893 h 2357744"/>
              <a:gd name="connsiteX3" fmla="*/ 1170048 w 1773297"/>
              <a:gd name="connsiteY3" fmla="*/ 133127 h 2357744"/>
              <a:gd name="connsiteX4" fmla="*/ 1263181 w 1773297"/>
              <a:gd name="connsiteY4" fmla="*/ 416760 h 2357744"/>
              <a:gd name="connsiteX5" fmla="*/ 1000714 w 1773297"/>
              <a:gd name="connsiteY5" fmla="*/ 567044 h 2357744"/>
              <a:gd name="connsiteX6" fmla="*/ 687448 w 1773297"/>
              <a:gd name="connsiteY6" fmla="*/ 653828 h 2357744"/>
              <a:gd name="connsiteX7" fmla="*/ 505415 w 1773297"/>
              <a:gd name="connsiteY7" fmla="*/ 909944 h 2357744"/>
              <a:gd name="connsiteX8" fmla="*/ 380531 w 1773297"/>
              <a:gd name="connsiteY8" fmla="*/ 1206277 h 2357744"/>
              <a:gd name="connsiteX9" fmla="*/ 399581 w 1773297"/>
              <a:gd name="connsiteY9" fmla="*/ 1542828 h 2357744"/>
              <a:gd name="connsiteX10" fmla="*/ 31281 w 1773297"/>
              <a:gd name="connsiteY10" fmla="*/ 2135494 h 2357744"/>
              <a:gd name="connsiteX11" fmla="*/ 18581 w 1773297"/>
              <a:gd name="connsiteY11" fmla="*/ 2192644 h 2357744"/>
              <a:gd name="connsiteX12" fmla="*/ 24931 w 1773297"/>
              <a:gd name="connsiteY12" fmla="*/ 2300594 h 2357744"/>
              <a:gd name="connsiteX13" fmla="*/ 43981 w 1773297"/>
              <a:gd name="connsiteY13" fmla="*/ 2338694 h 2357744"/>
              <a:gd name="connsiteX14" fmla="*/ 63031 w 1773297"/>
              <a:gd name="connsiteY14" fmla="*/ 2357744 h 2357744"/>
              <a:gd name="connsiteX15" fmla="*/ 63031 w 1773297"/>
              <a:gd name="connsiteY15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14" fmla="*/ 61778 w 1772044"/>
              <a:gd name="connsiteY14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0" fmla="*/ 1772044 w 1772044"/>
              <a:gd name="connsiteY0" fmla="*/ 14594 h 2338694"/>
              <a:gd name="connsiteX1" fmla="*/ 1666212 w 1772044"/>
              <a:gd name="connsiteY1" fmla="*/ 52694 h 2338694"/>
              <a:gd name="connsiteX2" fmla="*/ 1338128 w 1772044"/>
              <a:gd name="connsiteY2" fmla="*/ 1893 h 2338694"/>
              <a:gd name="connsiteX3" fmla="*/ 1168795 w 1772044"/>
              <a:gd name="connsiteY3" fmla="*/ 133127 h 2338694"/>
              <a:gd name="connsiteX4" fmla="*/ 1261928 w 1772044"/>
              <a:gd name="connsiteY4" fmla="*/ 416760 h 2338694"/>
              <a:gd name="connsiteX5" fmla="*/ 999461 w 1772044"/>
              <a:gd name="connsiteY5" fmla="*/ 567044 h 2338694"/>
              <a:gd name="connsiteX6" fmla="*/ 686195 w 1772044"/>
              <a:gd name="connsiteY6" fmla="*/ 653828 h 2338694"/>
              <a:gd name="connsiteX7" fmla="*/ 504162 w 1772044"/>
              <a:gd name="connsiteY7" fmla="*/ 909944 h 2338694"/>
              <a:gd name="connsiteX8" fmla="*/ 379278 w 1772044"/>
              <a:gd name="connsiteY8" fmla="*/ 1206277 h 2338694"/>
              <a:gd name="connsiteX9" fmla="*/ 398328 w 1772044"/>
              <a:gd name="connsiteY9" fmla="*/ 1542828 h 2338694"/>
              <a:gd name="connsiteX10" fmla="*/ 30028 w 1772044"/>
              <a:gd name="connsiteY10" fmla="*/ 2135494 h 2338694"/>
              <a:gd name="connsiteX11" fmla="*/ 23678 w 1772044"/>
              <a:gd name="connsiteY11" fmla="*/ 2300594 h 2338694"/>
              <a:gd name="connsiteX12" fmla="*/ 42728 w 1772044"/>
              <a:gd name="connsiteY12" fmla="*/ 2338694 h 2338694"/>
              <a:gd name="connsiteX0" fmla="*/ 1772044 w 1772044"/>
              <a:gd name="connsiteY0" fmla="*/ 14594 h 2300594"/>
              <a:gd name="connsiteX1" fmla="*/ 1666212 w 1772044"/>
              <a:gd name="connsiteY1" fmla="*/ 52694 h 2300594"/>
              <a:gd name="connsiteX2" fmla="*/ 1338128 w 1772044"/>
              <a:gd name="connsiteY2" fmla="*/ 1893 h 2300594"/>
              <a:gd name="connsiteX3" fmla="*/ 1168795 w 1772044"/>
              <a:gd name="connsiteY3" fmla="*/ 133127 h 2300594"/>
              <a:gd name="connsiteX4" fmla="*/ 1261928 w 1772044"/>
              <a:gd name="connsiteY4" fmla="*/ 416760 h 2300594"/>
              <a:gd name="connsiteX5" fmla="*/ 999461 w 1772044"/>
              <a:gd name="connsiteY5" fmla="*/ 567044 h 2300594"/>
              <a:gd name="connsiteX6" fmla="*/ 686195 w 1772044"/>
              <a:gd name="connsiteY6" fmla="*/ 653828 h 2300594"/>
              <a:gd name="connsiteX7" fmla="*/ 504162 w 1772044"/>
              <a:gd name="connsiteY7" fmla="*/ 909944 h 2300594"/>
              <a:gd name="connsiteX8" fmla="*/ 379278 w 1772044"/>
              <a:gd name="connsiteY8" fmla="*/ 1206277 h 2300594"/>
              <a:gd name="connsiteX9" fmla="*/ 398328 w 1772044"/>
              <a:gd name="connsiteY9" fmla="*/ 1542828 h 2300594"/>
              <a:gd name="connsiteX10" fmla="*/ 30028 w 1772044"/>
              <a:gd name="connsiteY10" fmla="*/ 2135494 h 2300594"/>
              <a:gd name="connsiteX11" fmla="*/ 23678 w 1772044"/>
              <a:gd name="connsiteY11" fmla="*/ 2300594 h 2300594"/>
              <a:gd name="connsiteX0" fmla="*/ 1742016 w 1742016"/>
              <a:gd name="connsiteY0" fmla="*/ 14594 h 2135494"/>
              <a:gd name="connsiteX1" fmla="*/ 1636184 w 1742016"/>
              <a:gd name="connsiteY1" fmla="*/ 52694 h 2135494"/>
              <a:gd name="connsiteX2" fmla="*/ 1308100 w 1742016"/>
              <a:gd name="connsiteY2" fmla="*/ 1893 h 2135494"/>
              <a:gd name="connsiteX3" fmla="*/ 1138767 w 1742016"/>
              <a:gd name="connsiteY3" fmla="*/ 133127 h 2135494"/>
              <a:gd name="connsiteX4" fmla="*/ 1231900 w 1742016"/>
              <a:gd name="connsiteY4" fmla="*/ 416760 h 2135494"/>
              <a:gd name="connsiteX5" fmla="*/ 969433 w 1742016"/>
              <a:gd name="connsiteY5" fmla="*/ 567044 h 2135494"/>
              <a:gd name="connsiteX6" fmla="*/ 656167 w 1742016"/>
              <a:gd name="connsiteY6" fmla="*/ 653828 h 2135494"/>
              <a:gd name="connsiteX7" fmla="*/ 474134 w 1742016"/>
              <a:gd name="connsiteY7" fmla="*/ 909944 h 2135494"/>
              <a:gd name="connsiteX8" fmla="*/ 349250 w 1742016"/>
              <a:gd name="connsiteY8" fmla="*/ 1206277 h 2135494"/>
              <a:gd name="connsiteX9" fmla="*/ 368300 w 1742016"/>
              <a:gd name="connsiteY9" fmla="*/ 1542828 h 2135494"/>
              <a:gd name="connsiteX10" fmla="*/ 0 w 1742016"/>
              <a:gd name="connsiteY10" fmla="*/ 2135494 h 2135494"/>
              <a:gd name="connsiteX0" fmla="*/ 1406480 w 1406480"/>
              <a:gd name="connsiteY0" fmla="*/ 14594 h 1542828"/>
              <a:gd name="connsiteX1" fmla="*/ 1300648 w 1406480"/>
              <a:gd name="connsiteY1" fmla="*/ 52694 h 1542828"/>
              <a:gd name="connsiteX2" fmla="*/ 972564 w 1406480"/>
              <a:gd name="connsiteY2" fmla="*/ 1893 h 1542828"/>
              <a:gd name="connsiteX3" fmla="*/ 803231 w 1406480"/>
              <a:gd name="connsiteY3" fmla="*/ 133127 h 1542828"/>
              <a:gd name="connsiteX4" fmla="*/ 896364 w 1406480"/>
              <a:gd name="connsiteY4" fmla="*/ 416760 h 1542828"/>
              <a:gd name="connsiteX5" fmla="*/ 633897 w 1406480"/>
              <a:gd name="connsiteY5" fmla="*/ 567044 h 1542828"/>
              <a:gd name="connsiteX6" fmla="*/ 320631 w 1406480"/>
              <a:gd name="connsiteY6" fmla="*/ 653828 h 1542828"/>
              <a:gd name="connsiteX7" fmla="*/ 138598 w 1406480"/>
              <a:gd name="connsiteY7" fmla="*/ 909944 h 1542828"/>
              <a:gd name="connsiteX8" fmla="*/ 13714 w 1406480"/>
              <a:gd name="connsiteY8" fmla="*/ 1206277 h 1542828"/>
              <a:gd name="connsiteX9" fmla="*/ 32764 w 1406480"/>
              <a:gd name="connsiteY9" fmla="*/ 1542828 h 1542828"/>
              <a:gd name="connsiteX0" fmla="*/ 1403427 w 1403427"/>
              <a:gd name="connsiteY0" fmla="*/ 14594 h 1547061"/>
              <a:gd name="connsiteX1" fmla="*/ 1297595 w 1403427"/>
              <a:gd name="connsiteY1" fmla="*/ 52694 h 1547061"/>
              <a:gd name="connsiteX2" fmla="*/ 969511 w 1403427"/>
              <a:gd name="connsiteY2" fmla="*/ 1893 h 1547061"/>
              <a:gd name="connsiteX3" fmla="*/ 800178 w 1403427"/>
              <a:gd name="connsiteY3" fmla="*/ 133127 h 1547061"/>
              <a:gd name="connsiteX4" fmla="*/ 893311 w 1403427"/>
              <a:gd name="connsiteY4" fmla="*/ 416760 h 1547061"/>
              <a:gd name="connsiteX5" fmla="*/ 630844 w 1403427"/>
              <a:gd name="connsiteY5" fmla="*/ 567044 h 1547061"/>
              <a:gd name="connsiteX6" fmla="*/ 317578 w 1403427"/>
              <a:gd name="connsiteY6" fmla="*/ 653828 h 1547061"/>
              <a:gd name="connsiteX7" fmla="*/ 135545 w 1403427"/>
              <a:gd name="connsiteY7" fmla="*/ 909944 h 1547061"/>
              <a:gd name="connsiteX8" fmla="*/ 10661 w 1403427"/>
              <a:gd name="connsiteY8" fmla="*/ 1206277 h 1547061"/>
              <a:gd name="connsiteX9" fmla="*/ 76278 w 1403427"/>
              <a:gd name="connsiteY9" fmla="*/ 1547061 h 1547061"/>
              <a:gd name="connsiteX0" fmla="*/ 1423275 w 1423275"/>
              <a:gd name="connsiteY0" fmla="*/ 14594 h 1547921"/>
              <a:gd name="connsiteX1" fmla="*/ 1317443 w 1423275"/>
              <a:gd name="connsiteY1" fmla="*/ 52694 h 1547921"/>
              <a:gd name="connsiteX2" fmla="*/ 989359 w 1423275"/>
              <a:gd name="connsiteY2" fmla="*/ 1893 h 1547921"/>
              <a:gd name="connsiteX3" fmla="*/ 820026 w 1423275"/>
              <a:gd name="connsiteY3" fmla="*/ 133127 h 1547921"/>
              <a:gd name="connsiteX4" fmla="*/ 913159 w 1423275"/>
              <a:gd name="connsiteY4" fmla="*/ 416760 h 1547921"/>
              <a:gd name="connsiteX5" fmla="*/ 650692 w 1423275"/>
              <a:gd name="connsiteY5" fmla="*/ 567044 h 1547921"/>
              <a:gd name="connsiteX6" fmla="*/ 337426 w 1423275"/>
              <a:gd name="connsiteY6" fmla="*/ 653828 h 1547921"/>
              <a:gd name="connsiteX7" fmla="*/ 155393 w 1423275"/>
              <a:gd name="connsiteY7" fmla="*/ 909944 h 1547921"/>
              <a:gd name="connsiteX8" fmla="*/ 30509 w 1423275"/>
              <a:gd name="connsiteY8" fmla="*/ 1206277 h 1547921"/>
              <a:gd name="connsiteX9" fmla="*/ 96126 w 1423275"/>
              <a:gd name="connsiteY9" fmla="*/ 1547061 h 1547921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780867 w 1780867"/>
              <a:gd name="connsiteY0" fmla="*/ 217418 h 1566261"/>
              <a:gd name="connsiteX1" fmla="*/ 1307060 w 1780867"/>
              <a:gd name="connsiteY1" fmla="*/ 54173 h 1566261"/>
              <a:gd name="connsiteX2" fmla="*/ 978976 w 1780867"/>
              <a:gd name="connsiteY2" fmla="*/ 3372 h 1566261"/>
              <a:gd name="connsiteX3" fmla="*/ 809643 w 1780867"/>
              <a:gd name="connsiteY3" fmla="*/ 134606 h 1566261"/>
              <a:gd name="connsiteX4" fmla="*/ 902776 w 1780867"/>
              <a:gd name="connsiteY4" fmla="*/ 418239 h 1566261"/>
              <a:gd name="connsiteX5" fmla="*/ 640309 w 1780867"/>
              <a:gd name="connsiteY5" fmla="*/ 568523 h 1566261"/>
              <a:gd name="connsiteX6" fmla="*/ 327043 w 1780867"/>
              <a:gd name="connsiteY6" fmla="*/ 655307 h 1566261"/>
              <a:gd name="connsiteX7" fmla="*/ 145010 w 1780867"/>
              <a:gd name="connsiteY7" fmla="*/ 911423 h 1566261"/>
              <a:gd name="connsiteX8" fmla="*/ 20126 w 1780867"/>
              <a:gd name="connsiteY8" fmla="*/ 1207756 h 1566261"/>
              <a:gd name="connsiteX9" fmla="*/ 132310 w 1780867"/>
              <a:gd name="connsiteY9" fmla="*/ 1565473 h 1566261"/>
              <a:gd name="connsiteX0" fmla="*/ 1780867 w 1780867"/>
              <a:gd name="connsiteY0" fmla="*/ 249250 h 1598093"/>
              <a:gd name="connsiteX1" fmla="*/ 1376491 w 1780867"/>
              <a:gd name="connsiteY1" fmla="*/ 16576 h 1598093"/>
              <a:gd name="connsiteX2" fmla="*/ 978976 w 1780867"/>
              <a:gd name="connsiteY2" fmla="*/ 35204 h 1598093"/>
              <a:gd name="connsiteX3" fmla="*/ 809643 w 1780867"/>
              <a:gd name="connsiteY3" fmla="*/ 166438 h 1598093"/>
              <a:gd name="connsiteX4" fmla="*/ 902776 w 1780867"/>
              <a:gd name="connsiteY4" fmla="*/ 450071 h 1598093"/>
              <a:gd name="connsiteX5" fmla="*/ 640309 w 1780867"/>
              <a:gd name="connsiteY5" fmla="*/ 600355 h 1598093"/>
              <a:gd name="connsiteX6" fmla="*/ 327043 w 1780867"/>
              <a:gd name="connsiteY6" fmla="*/ 687139 h 1598093"/>
              <a:gd name="connsiteX7" fmla="*/ 145010 w 1780867"/>
              <a:gd name="connsiteY7" fmla="*/ 943255 h 1598093"/>
              <a:gd name="connsiteX8" fmla="*/ 20126 w 1780867"/>
              <a:gd name="connsiteY8" fmla="*/ 1239588 h 1598093"/>
              <a:gd name="connsiteX9" fmla="*/ 132310 w 1780867"/>
              <a:gd name="connsiteY9" fmla="*/ 1597305 h 1598093"/>
              <a:gd name="connsiteX0" fmla="*/ 1780867 w 1780867"/>
              <a:gd name="connsiteY0" fmla="*/ 249089 h 1597932"/>
              <a:gd name="connsiteX1" fmla="*/ 1376491 w 1780867"/>
              <a:gd name="connsiteY1" fmla="*/ 16415 h 1597932"/>
              <a:gd name="connsiteX2" fmla="*/ 978976 w 1780867"/>
              <a:gd name="connsiteY2" fmla="*/ 35043 h 1597932"/>
              <a:gd name="connsiteX3" fmla="*/ 809643 w 1780867"/>
              <a:gd name="connsiteY3" fmla="*/ 166277 h 1597932"/>
              <a:gd name="connsiteX4" fmla="*/ 902776 w 1780867"/>
              <a:gd name="connsiteY4" fmla="*/ 449910 h 1597932"/>
              <a:gd name="connsiteX5" fmla="*/ 640309 w 1780867"/>
              <a:gd name="connsiteY5" fmla="*/ 600194 h 1597932"/>
              <a:gd name="connsiteX6" fmla="*/ 327043 w 1780867"/>
              <a:gd name="connsiteY6" fmla="*/ 686978 h 1597932"/>
              <a:gd name="connsiteX7" fmla="*/ 145010 w 1780867"/>
              <a:gd name="connsiteY7" fmla="*/ 943094 h 1597932"/>
              <a:gd name="connsiteX8" fmla="*/ 20126 w 1780867"/>
              <a:gd name="connsiteY8" fmla="*/ 1239427 h 1597932"/>
              <a:gd name="connsiteX9" fmla="*/ 132310 w 1780867"/>
              <a:gd name="connsiteY9" fmla="*/ 1597144 h 1597932"/>
              <a:gd name="connsiteX0" fmla="*/ 1780867 w 1780867"/>
              <a:gd name="connsiteY0" fmla="*/ 215140 h 1563983"/>
              <a:gd name="connsiteX1" fmla="*/ 1119601 w 1780867"/>
              <a:gd name="connsiteY1" fmla="*/ 204639 h 1563983"/>
              <a:gd name="connsiteX2" fmla="*/ 978976 w 1780867"/>
              <a:gd name="connsiteY2" fmla="*/ 1094 h 1563983"/>
              <a:gd name="connsiteX3" fmla="*/ 809643 w 1780867"/>
              <a:gd name="connsiteY3" fmla="*/ 132328 h 1563983"/>
              <a:gd name="connsiteX4" fmla="*/ 902776 w 1780867"/>
              <a:gd name="connsiteY4" fmla="*/ 415961 h 1563983"/>
              <a:gd name="connsiteX5" fmla="*/ 640309 w 1780867"/>
              <a:gd name="connsiteY5" fmla="*/ 566245 h 1563983"/>
              <a:gd name="connsiteX6" fmla="*/ 327043 w 1780867"/>
              <a:gd name="connsiteY6" fmla="*/ 653029 h 1563983"/>
              <a:gd name="connsiteX7" fmla="*/ 145010 w 1780867"/>
              <a:gd name="connsiteY7" fmla="*/ 909145 h 1563983"/>
              <a:gd name="connsiteX8" fmla="*/ 20126 w 1780867"/>
              <a:gd name="connsiteY8" fmla="*/ 1205478 h 1563983"/>
              <a:gd name="connsiteX9" fmla="*/ 132310 w 1780867"/>
              <a:gd name="connsiteY9" fmla="*/ 1563195 h 1563983"/>
              <a:gd name="connsiteX0" fmla="*/ 1114345 w 1126330"/>
              <a:gd name="connsiteY0" fmla="*/ 0 h 2036193"/>
              <a:gd name="connsiteX1" fmla="*/ 1119601 w 1126330"/>
              <a:gd name="connsiteY1" fmla="*/ 676849 h 2036193"/>
              <a:gd name="connsiteX2" fmla="*/ 978976 w 1126330"/>
              <a:gd name="connsiteY2" fmla="*/ 473304 h 2036193"/>
              <a:gd name="connsiteX3" fmla="*/ 809643 w 1126330"/>
              <a:gd name="connsiteY3" fmla="*/ 604538 h 2036193"/>
              <a:gd name="connsiteX4" fmla="*/ 902776 w 1126330"/>
              <a:gd name="connsiteY4" fmla="*/ 888171 h 2036193"/>
              <a:gd name="connsiteX5" fmla="*/ 640309 w 1126330"/>
              <a:gd name="connsiteY5" fmla="*/ 1038455 h 2036193"/>
              <a:gd name="connsiteX6" fmla="*/ 327043 w 1126330"/>
              <a:gd name="connsiteY6" fmla="*/ 1125239 h 2036193"/>
              <a:gd name="connsiteX7" fmla="*/ 145010 w 1126330"/>
              <a:gd name="connsiteY7" fmla="*/ 1381355 h 2036193"/>
              <a:gd name="connsiteX8" fmla="*/ 20126 w 1126330"/>
              <a:gd name="connsiteY8" fmla="*/ 1677688 h 2036193"/>
              <a:gd name="connsiteX9" fmla="*/ 132310 w 1126330"/>
              <a:gd name="connsiteY9" fmla="*/ 2035405 h 2036193"/>
              <a:gd name="connsiteX0" fmla="*/ 1114345 w 1315516"/>
              <a:gd name="connsiteY0" fmla="*/ 0 h 2036193"/>
              <a:gd name="connsiteX1" fmla="*/ 1314002 w 1315516"/>
              <a:gd name="connsiteY1" fmla="*/ 454675 h 2036193"/>
              <a:gd name="connsiteX2" fmla="*/ 978976 w 1315516"/>
              <a:gd name="connsiteY2" fmla="*/ 473304 h 2036193"/>
              <a:gd name="connsiteX3" fmla="*/ 809643 w 1315516"/>
              <a:gd name="connsiteY3" fmla="*/ 604538 h 2036193"/>
              <a:gd name="connsiteX4" fmla="*/ 902776 w 1315516"/>
              <a:gd name="connsiteY4" fmla="*/ 888171 h 2036193"/>
              <a:gd name="connsiteX5" fmla="*/ 640309 w 1315516"/>
              <a:gd name="connsiteY5" fmla="*/ 1038455 h 2036193"/>
              <a:gd name="connsiteX6" fmla="*/ 327043 w 1315516"/>
              <a:gd name="connsiteY6" fmla="*/ 1125239 h 2036193"/>
              <a:gd name="connsiteX7" fmla="*/ 145010 w 1315516"/>
              <a:gd name="connsiteY7" fmla="*/ 1381355 h 2036193"/>
              <a:gd name="connsiteX8" fmla="*/ 20126 w 1315516"/>
              <a:gd name="connsiteY8" fmla="*/ 1677688 h 2036193"/>
              <a:gd name="connsiteX9" fmla="*/ 132310 w 1315516"/>
              <a:gd name="connsiteY9" fmla="*/ 2035405 h 2036193"/>
              <a:gd name="connsiteX0" fmla="*/ 1114345 w 1314506"/>
              <a:gd name="connsiteY0" fmla="*/ 0 h 2036193"/>
              <a:gd name="connsiteX1" fmla="*/ 1314002 w 1314506"/>
              <a:gd name="connsiteY1" fmla="*/ 454675 h 2036193"/>
              <a:gd name="connsiteX2" fmla="*/ 1159494 w 1314506"/>
              <a:gd name="connsiteY2" fmla="*/ 688535 h 2036193"/>
              <a:gd name="connsiteX3" fmla="*/ 809643 w 1314506"/>
              <a:gd name="connsiteY3" fmla="*/ 604538 h 2036193"/>
              <a:gd name="connsiteX4" fmla="*/ 902776 w 1314506"/>
              <a:gd name="connsiteY4" fmla="*/ 888171 h 2036193"/>
              <a:gd name="connsiteX5" fmla="*/ 640309 w 1314506"/>
              <a:gd name="connsiteY5" fmla="*/ 1038455 h 2036193"/>
              <a:gd name="connsiteX6" fmla="*/ 327043 w 1314506"/>
              <a:gd name="connsiteY6" fmla="*/ 1125239 h 2036193"/>
              <a:gd name="connsiteX7" fmla="*/ 145010 w 1314506"/>
              <a:gd name="connsiteY7" fmla="*/ 1381355 h 2036193"/>
              <a:gd name="connsiteX8" fmla="*/ 20126 w 1314506"/>
              <a:gd name="connsiteY8" fmla="*/ 1677688 h 2036193"/>
              <a:gd name="connsiteX9" fmla="*/ 132310 w 1314506"/>
              <a:gd name="connsiteY9" fmla="*/ 2035405 h 2036193"/>
              <a:gd name="connsiteX0" fmla="*/ 1114345 w 1314504"/>
              <a:gd name="connsiteY0" fmla="*/ 0 h 2036193"/>
              <a:gd name="connsiteX1" fmla="*/ 1314002 w 1314504"/>
              <a:gd name="connsiteY1" fmla="*/ 454675 h 2036193"/>
              <a:gd name="connsiteX2" fmla="*/ 1159494 w 1314504"/>
              <a:gd name="connsiteY2" fmla="*/ 688535 h 2036193"/>
              <a:gd name="connsiteX3" fmla="*/ 809643 w 1314504"/>
              <a:gd name="connsiteY3" fmla="*/ 604538 h 2036193"/>
              <a:gd name="connsiteX4" fmla="*/ 640309 w 1314504"/>
              <a:gd name="connsiteY4" fmla="*/ 1038455 h 2036193"/>
              <a:gd name="connsiteX5" fmla="*/ 327043 w 1314504"/>
              <a:gd name="connsiteY5" fmla="*/ 1125239 h 2036193"/>
              <a:gd name="connsiteX6" fmla="*/ 145010 w 1314504"/>
              <a:gd name="connsiteY6" fmla="*/ 1381355 h 2036193"/>
              <a:gd name="connsiteX7" fmla="*/ 20126 w 1314504"/>
              <a:gd name="connsiteY7" fmla="*/ 1677688 h 2036193"/>
              <a:gd name="connsiteX8" fmla="*/ 132310 w 1314504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40309 w 1314525"/>
              <a:gd name="connsiteY4" fmla="*/ 1038455 h 2036193"/>
              <a:gd name="connsiteX5" fmla="*/ 327043 w 1314525"/>
              <a:gd name="connsiteY5" fmla="*/ 11252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14345 w 1314527"/>
              <a:gd name="connsiteY0" fmla="*/ 0 h 2036193"/>
              <a:gd name="connsiteX1" fmla="*/ 1314002 w 1314527"/>
              <a:gd name="connsiteY1" fmla="*/ 454675 h 2036193"/>
              <a:gd name="connsiteX2" fmla="*/ 1159494 w 1314527"/>
              <a:gd name="connsiteY2" fmla="*/ 688535 h 2036193"/>
              <a:gd name="connsiteX3" fmla="*/ 788815 w 1314527"/>
              <a:gd name="connsiteY3" fmla="*/ 701739 h 2036193"/>
              <a:gd name="connsiteX4" fmla="*/ 640309 w 1314527"/>
              <a:gd name="connsiteY4" fmla="*/ 1038455 h 2036193"/>
              <a:gd name="connsiteX5" fmla="*/ 181242 w 1314527"/>
              <a:gd name="connsiteY5" fmla="*/ 1173839 h 2036193"/>
              <a:gd name="connsiteX6" fmla="*/ 145010 w 1314527"/>
              <a:gd name="connsiteY6" fmla="*/ 1381355 h 2036193"/>
              <a:gd name="connsiteX7" fmla="*/ 20126 w 1314527"/>
              <a:gd name="connsiteY7" fmla="*/ 1677688 h 2036193"/>
              <a:gd name="connsiteX8" fmla="*/ 132310 w 1314527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05593 w 1314525"/>
              <a:gd name="connsiteY4" fmla="*/ 1038455 h 2036193"/>
              <a:gd name="connsiteX5" fmla="*/ 181242 w 1314525"/>
              <a:gd name="connsiteY5" fmla="*/ 11738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76451 w 1376633"/>
              <a:gd name="connsiteY0" fmla="*/ 0 h 2036167"/>
              <a:gd name="connsiteX1" fmla="*/ 1376108 w 1376633"/>
              <a:gd name="connsiteY1" fmla="*/ 454675 h 2036167"/>
              <a:gd name="connsiteX2" fmla="*/ 1221600 w 1376633"/>
              <a:gd name="connsiteY2" fmla="*/ 688535 h 2036167"/>
              <a:gd name="connsiteX3" fmla="*/ 850921 w 1376633"/>
              <a:gd name="connsiteY3" fmla="*/ 701739 h 2036167"/>
              <a:gd name="connsiteX4" fmla="*/ 667699 w 1376633"/>
              <a:gd name="connsiteY4" fmla="*/ 1038455 h 2036167"/>
              <a:gd name="connsiteX5" fmla="*/ 243348 w 1376633"/>
              <a:gd name="connsiteY5" fmla="*/ 1173839 h 2036167"/>
              <a:gd name="connsiteX6" fmla="*/ 207116 w 1376633"/>
              <a:gd name="connsiteY6" fmla="*/ 1381355 h 2036167"/>
              <a:gd name="connsiteX7" fmla="*/ 12802 w 1376633"/>
              <a:gd name="connsiteY7" fmla="*/ 1670746 h 2036167"/>
              <a:gd name="connsiteX8" fmla="*/ 194416 w 1376633"/>
              <a:gd name="connsiteY8" fmla="*/ 2035405 h 2036167"/>
              <a:gd name="connsiteX0" fmla="*/ 1176451 w 1376631"/>
              <a:gd name="connsiteY0" fmla="*/ 0 h 2036167"/>
              <a:gd name="connsiteX1" fmla="*/ 1376108 w 1376631"/>
              <a:gd name="connsiteY1" fmla="*/ 454675 h 2036167"/>
              <a:gd name="connsiteX2" fmla="*/ 1221600 w 1376631"/>
              <a:gd name="connsiteY2" fmla="*/ 688535 h 2036167"/>
              <a:gd name="connsiteX3" fmla="*/ 850921 w 1376631"/>
              <a:gd name="connsiteY3" fmla="*/ 701739 h 2036167"/>
              <a:gd name="connsiteX4" fmla="*/ 667699 w 1376631"/>
              <a:gd name="connsiteY4" fmla="*/ 1038455 h 2036167"/>
              <a:gd name="connsiteX5" fmla="*/ 243348 w 1376631"/>
              <a:gd name="connsiteY5" fmla="*/ 1173839 h 2036167"/>
              <a:gd name="connsiteX6" fmla="*/ 186287 w 1376631"/>
              <a:gd name="connsiteY6" fmla="*/ 1381355 h 2036167"/>
              <a:gd name="connsiteX7" fmla="*/ 12802 w 1376631"/>
              <a:gd name="connsiteY7" fmla="*/ 1670746 h 2036167"/>
              <a:gd name="connsiteX8" fmla="*/ 194416 w 1376631"/>
              <a:gd name="connsiteY8" fmla="*/ 2035405 h 2036167"/>
              <a:gd name="connsiteX0" fmla="*/ 1176451 w 1376633"/>
              <a:gd name="connsiteY0" fmla="*/ 0 h 2036165"/>
              <a:gd name="connsiteX1" fmla="*/ 1376108 w 1376633"/>
              <a:gd name="connsiteY1" fmla="*/ 454675 h 2036165"/>
              <a:gd name="connsiteX2" fmla="*/ 1221600 w 1376633"/>
              <a:gd name="connsiteY2" fmla="*/ 688535 h 2036165"/>
              <a:gd name="connsiteX3" fmla="*/ 850921 w 1376633"/>
              <a:gd name="connsiteY3" fmla="*/ 701739 h 2036165"/>
              <a:gd name="connsiteX4" fmla="*/ 667699 w 1376633"/>
              <a:gd name="connsiteY4" fmla="*/ 1038455 h 2036165"/>
              <a:gd name="connsiteX5" fmla="*/ 243348 w 1376633"/>
              <a:gd name="connsiteY5" fmla="*/ 1173839 h 2036165"/>
              <a:gd name="connsiteX6" fmla="*/ 186287 w 1376633"/>
              <a:gd name="connsiteY6" fmla="*/ 1381355 h 2036165"/>
              <a:gd name="connsiteX7" fmla="*/ 12802 w 1376633"/>
              <a:gd name="connsiteY7" fmla="*/ 1670746 h 2036165"/>
              <a:gd name="connsiteX8" fmla="*/ 194416 w 1376633"/>
              <a:gd name="connsiteY8" fmla="*/ 2035404 h 2036165"/>
              <a:gd name="connsiteX0" fmla="*/ 1176451 w 1376631"/>
              <a:gd name="connsiteY0" fmla="*/ 0 h 2035404"/>
              <a:gd name="connsiteX1" fmla="*/ 1376108 w 1376631"/>
              <a:gd name="connsiteY1" fmla="*/ 454675 h 2035404"/>
              <a:gd name="connsiteX2" fmla="*/ 1221600 w 1376631"/>
              <a:gd name="connsiteY2" fmla="*/ 688535 h 2035404"/>
              <a:gd name="connsiteX3" fmla="*/ 850921 w 1376631"/>
              <a:gd name="connsiteY3" fmla="*/ 701739 h 2035404"/>
              <a:gd name="connsiteX4" fmla="*/ 667699 w 1376631"/>
              <a:gd name="connsiteY4" fmla="*/ 1038455 h 2035404"/>
              <a:gd name="connsiteX5" fmla="*/ 243348 w 1376631"/>
              <a:gd name="connsiteY5" fmla="*/ 1173839 h 2035404"/>
              <a:gd name="connsiteX6" fmla="*/ 186287 w 1376631"/>
              <a:gd name="connsiteY6" fmla="*/ 1381355 h 2035404"/>
              <a:gd name="connsiteX7" fmla="*/ 12802 w 1376631"/>
              <a:gd name="connsiteY7" fmla="*/ 1670746 h 2035404"/>
              <a:gd name="connsiteX8" fmla="*/ 194416 w 1376631"/>
              <a:gd name="connsiteY8" fmla="*/ 2035404 h 2035404"/>
              <a:gd name="connsiteX0" fmla="*/ 1176451 w 1376633"/>
              <a:gd name="connsiteY0" fmla="*/ 0 h 2035404"/>
              <a:gd name="connsiteX1" fmla="*/ 1376108 w 1376633"/>
              <a:gd name="connsiteY1" fmla="*/ 454675 h 2035404"/>
              <a:gd name="connsiteX2" fmla="*/ 1221600 w 1376633"/>
              <a:gd name="connsiteY2" fmla="*/ 688535 h 2035404"/>
              <a:gd name="connsiteX3" fmla="*/ 850921 w 1376633"/>
              <a:gd name="connsiteY3" fmla="*/ 701739 h 2035404"/>
              <a:gd name="connsiteX4" fmla="*/ 667699 w 1376633"/>
              <a:gd name="connsiteY4" fmla="*/ 1038455 h 2035404"/>
              <a:gd name="connsiteX5" fmla="*/ 243348 w 1376633"/>
              <a:gd name="connsiteY5" fmla="*/ 1173839 h 2035404"/>
              <a:gd name="connsiteX6" fmla="*/ 186287 w 1376633"/>
              <a:gd name="connsiteY6" fmla="*/ 1381355 h 2035404"/>
              <a:gd name="connsiteX7" fmla="*/ 12802 w 1376633"/>
              <a:gd name="connsiteY7" fmla="*/ 1670746 h 2035404"/>
              <a:gd name="connsiteX8" fmla="*/ 194416 w 1376633"/>
              <a:gd name="connsiteY8" fmla="*/ 2035404 h 2035404"/>
              <a:gd name="connsiteX0" fmla="*/ 1163649 w 1363829"/>
              <a:gd name="connsiteY0" fmla="*/ 0 h 2035404"/>
              <a:gd name="connsiteX1" fmla="*/ 1363306 w 1363829"/>
              <a:gd name="connsiteY1" fmla="*/ 454675 h 2035404"/>
              <a:gd name="connsiteX2" fmla="*/ 1208798 w 1363829"/>
              <a:gd name="connsiteY2" fmla="*/ 688535 h 2035404"/>
              <a:gd name="connsiteX3" fmla="*/ 838119 w 1363829"/>
              <a:gd name="connsiteY3" fmla="*/ 701739 h 2035404"/>
              <a:gd name="connsiteX4" fmla="*/ 654897 w 1363829"/>
              <a:gd name="connsiteY4" fmla="*/ 1038455 h 2035404"/>
              <a:gd name="connsiteX5" fmla="*/ 230546 w 1363829"/>
              <a:gd name="connsiteY5" fmla="*/ 1173839 h 2035404"/>
              <a:gd name="connsiteX6" fmla="*/ 173485 w 1363829"/>
              <a:gd name="connsiteY6" fmla="*/ 1381355 h 2035404"/>
              <a:gd name="connsiteX7" fmla="*/ 0 w 1363829"/>
              <a:gd name="connsiteY7" fmla="*/ 1670746 h 2035404"/>
              <a:gd name="connsiteX8" fmla="*/ 181614 w 1363829"/>
              <a:gd name="connsiteY8" fmla="*/ 2035404 h 2035404"/>
              <a:gd name="connsiteX0" fmla="*/ 1128934 w 1364757"/>
              <a:gd name="connsiteY0" fmla="*/ 0 h 2035404"/>
              <a:gd name="connsiteX1" fmla="*/ 1363306 w 1364757"/>
              <a:gd name="connsiteY1" fmla="*/ 454675 h 2035404"/>
              <a:gd name="connsiteX2" fmla="*/ 1208798 w 1364757"/>
              <a:gd name="connsiteY2" fmla="*/ 688535 h 2035404"/>
              <a:gd name="connsiteX3" fmla="*/ 838119 w 1364757"/>
              <a:gd name="connsiteY3" fmla="*/ 701739 h 2035404"/>
              <a:gd name="connsiteX4" fmla="*/ 654897 w 1364757"/>
              <a:gd name="connsiteY4" fmla="*/ 1038455 h 2035404"/>
              <a:gd name="connsiteX5" fmla="*/ 230546 w 1364757"/>
              <a:gd name="connsiteY5" fmla="*/ 1173839 h 2035404"/>
              <a:gd name="connsiteX6" fmla="*/ 173485 w 1364757"/>
              <a:gd name="connsiteY6" fmla="*/ 1381355 h 2035404"/>
              <a:gd name="connsiteX7" fmla="*/ 0 w 1364757"/>
              <a:gd name="connsiteY7" fmla="*/ 1670746 h 2035404"/>
              <a:gd name="connsiteX8" fmla="*/ 181614 w 1364757"/>
              <a:gd name="connsiteY8" fmla="*/ 2035404 h 2035404"/>
              <a:gd name="connsiteX0" fmla="*/ 1128934 w 1375965"/>
              <a:gd name="connsiteY0" fmla="*/ 0 h 2035404"/>
              <a:gd name="connsiteX1" fmla="*/ 1363306 w 1375965"/>
              <a:gd name="connsiteY1" fmla="*/ 454675 h 2035404"/>
              <a:gd name="connsiteX2" fmla="*/ 646421 w 1375965"/>
              <a:gd name="connsiteY2" fmla="*/ 84499 h 2035404"/>
              <a:gd name="connsiteX3" fmla="*/ 838119 w 1375965"/>
              <a:gd name="connsiteY3" fmla="*/ 701739 h 2035404"/>
              <a:gd name="connsiteX4" fmla="*/ 654897 w 1375965"/>
              <a:gd name="connsiteY4" fmla="*/ 1038455 h 2035404"/>
              <a:gd name="connsiteX5" fmla="*/ 230546 w 1375965"/>
              <a:gd name="connsiteY5" fmla="*/ 1173839 h 2035404"/>
              <a:gd name="connsiteX6" fmla="*/ 173485 w 1375965"/>
              <a:gd name="connsiteY6" fmla="*/ 1381355 h 2035404"/>
              <a:gd name="connsiteX7" fmla="*/ 0 w 1375965"/>
              <a:gd name="connsiteY7" fmla="*/ 1670746 h 2035404"/>
              <a:gd name="connsiteX8" fmla="*/ 181614 w 1375965"/>
              <a:gd name="connsiteY8" fmla="*/ 2035404 h 2035404"/>
              <a:gd name="connsiteX0" fmla="*/ 1128934 w 1128934"/>
              <a:gd name="connsiteY0" fmla="*/ 0 h 2035404"/>
              <a:gd name="connsiteX1" fmla="*/ 646421 w 1128934"/>
              <a:gd name="connsiteY1" fmla="*/ 84499 h 2035404"/>
              <a:gd name="connsiteX2" fmla="*/ 838119 w 1128934"/>
              <a:gd name="connsiteY2" fmla="*/ 701739 h 2035404"/>
              <a:gd name="connsiteX3" fmla="*/ 654897 w 1128934"/>
              <a:gd name="connsiteY3" fmla="*/ 1038455 h 2035404"/>
              <a:gd name="connsiteX4" fmla="*/ 230546 w 1128934"/>
              <a:gd name="connsiteY4" fmla="*/ 1173839 h 2035404"/>
              <a:gd name="connsiteX5" fmla="*/ 173485 w 1128934"/>
              <a:gd name="connsiteY5" fmla="*/ 1381355 h 2035404"/>
              <a:gd name="connsiteX6" fmla="*/ 0 w 1128934"/>
              <a:gd name="connsiteY6" fmla="*/ 1670746 h 2035404"/>
              <a:gd name="connsiteX7" fmla="*/ 181614 w 1128934"/>
              <a:gd name="connsiteY7" fmla="*/ 2035404 h 2035404"/>
              <a:gd name="connsiteX0" fmla="*/ 646421 w 838136"/>
              <a:gd name="connsiteY0" fmla="*/ 0 h 1950905"/>
              <a:gd name="connsiteX1" fmla="*/ 838119 w 838136"/>
              <a:gd name="connsiteY1" fmla="*/ 617240 h 1950905"/>
              <a:gd name="connsiteX2" fmla="*/ 654897 w 838136"/>
              <a:gd name="connsiteY2" fmla="*/ 953956 h 1950905"/>
              <a:gd name="connsiteX3" fmla="*/ 230546 w 838136"/>
              <a:gd name="connsiteY3" fmla="*/ 1089340 h 1950905"/>
              <a:gd name="connsiteX4" fmla="*/ 173485 w 838136"/>
              <a:gd name="connsiteY4" fmla="*/ 1296856 h 1950905"/>
              <a:gd name="connsiteX5" fmla="*/ 0 w 838136"/>
              <a:gd name="connsiteY5" fmla="*/ 1586247 h 1950905"/>
              <a:gd name="connsiteX6" fmla="*/ 181614 w 838136"/>
              <a:gd name="connsiteY6" fmla="*/ 1950905 h 1950905"/>
              <a:gd name="connsiteX0" fmla="*/ 646421 w 765279"/>
              <a:gd name="connsiteY0" fmla="*/ 0 h 1950905"/>
              <a:gd name="connsiteX1" fmla="*/ 765219 w 765279"/>
              <a:gd name="connsiteY1" fmla="*/ 617240 h 1950905"/>
              <a:gd name="connsiteX2" fmla="*/ 654897 w 765279"/>
              <a:gd name="connsiteY2" fmla="*/ 953956 h 1950905"/>
              <a:gd name="connsiteX3" fmla="*/ 230546 w 765279"/>
              <a:gd name="connsiteY3" fmla="*/ 1089340 h 1950905"/>
              <a:gd name="connsiteX4" fmla="*/ 173485 w 765279"/>
              <a:gd name="connsiteY4" fmla="*/ 1296856 h 1950905"/>
              <a:gd name="connsiteX5" fmla="*/ 0 w 765279"/>
              <a:gd name="connsiteY5" fmla="*/ 1586247 h 1950905"/>
              <a:gd name="connsiteX6" fmla="*/ 181614 w 765279"/>
              <a:gd name="connsiteY6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9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8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628"/>
              <a:gd name="connsiteY0" fmla="*/ 0 h 1950905"/>
              <a:gd name="connsiteX1" fmla="*/ 935703 w 937628"/>
              <a:gd name="connsiteY1" fmla="*/ 549187 h 1950905"/>
              <a:gd name="connsiteX2" fmla="*/ 770426 w 937628"/>
              <a:gd name="connsiteY2" fmla="*/ 658897 h 1950905"/>
              <a:gd name="connsiteX3" fmla="*/ 654897 w 937628"/>
              <a:gd name="connsiteY3" fmla="*/ 953956 h 1950905"/>
              <a:gd name="connsiteX4" fmla="*/ 230546 w 937628"/>
              <a:gd name="connsiteY4" fmla="*/ 1089340 h 1950905"/>
              <a:gd name="connsiteX5" fmla="*/ 173485 w 937628"/>
              <a:gd name="connsiteY5" fmla="*/ 1296856 h 1950905"/>
              <a:gd name="connsiteX6" fmla="*/ 0 w 937628"/>
              <a:gd name="connsiteY6" fmla="*/ 1586247 h 1950905"/>
              <a:gd name="connsiteX7" fmla="*/ 181614 w 937628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  <a:gd name="connsiteX0" fmla="*/ 646421 w 937223"/>
              <a:gd name="connsiteY0" fmla="*/ 0 h 1950905"/>
              <a:gd name="connsiteX1" fmla="*/ 935703 w 937223"/>
              <a:gd name="connsiteY1" fmla="*/ 549187 h 1950905"/>
              <a:gd name="connsiteX2" fmla="*/ 770426 w 937223"/>
              <a:gd name="connsiteY2" fmla="*/ 658897 h 1950905"/>
              <a:gd name="connsiteX3" fmla="*/ 654897 w 937223"/>
              <a:gd name="connsiteY3" fmla="*/ 953956 h 1950905"/>
              <a:gd name="connsiteX4" fmla="*/ 230546 w 937223"/>
              <a:gd name="connsiteY4" fmla="*/ 1089340 h 1950905"/>
              <a:gd name="connsiteX5" fmla="*/ 173485 w 937223"/>
              <a:gd name="connsiteY5" fmla="*/ 1296856 h 1950905"/>
              <a:gd name="connsiteX6" fmla="*/ 0 w 937223"/>
              <a:gd name="connsiteY6" fmla="*/ 1586247 h 1950905"/>
              <a:gd name="connsiteX7" fmla="*/ 181614 w 937223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7225" h="1950905">
                <a:moveTo>
                  <a:pt x="646421" y="0"/>
                </a:moveTo>
                <a:cubicBezTo>
                  <a:pt x="1015744" y="132320"/>
                  <a:pt x="915903" y="446314"/>
                  <a:pt x="935703" y="549187"/>
                </a:cubicBezTo>
                <a:cubicBezTo>
                  <a:pt x="955503" y="652060"/>
                  <a:pt x="775570" y="591436"/>
                  <a:pt x="770426" y="658897"/>
                </a:cubicBezTo>
                <a:cubicBezTo>
                  <a:pt x="765282" y="726358"/>
                  <a:pt x="744877" y="882216"/>
                  <a:pt x="654897" y="953956"/>
                </a:cubicBezTo>
                <a:cubicBezTo>
                  <a:pt x="564917" y="1025696"/>
                  <a:pt x="369893" y="962340"/>
                  <a:pt x="230546" y="1089340"/>
                </a:cubicBezTo>
                <a:cubicBezTo>
                  <a:pt x="144468" y="1190234"/>
                  <a:pt x="211909" y="1214038"/>
                  <a:pt x="173485" y="1296856"/>
                </a:cubicBezTo>
                <a:cubicBezTo>
                  <a:pt x="135061" y="1379674"/>
                  <a:pt x="33866" y="1468772"/>
                  <a:pt x="0" y="1586247"/>
                </a:cubicBezTo>
                <a:cubicBezTo>
                  <a:pt x="14395" y="1785342"/>
                  <a:pt x="78955" y="1777909"/>
                  <a:pt x="181614" y="1950905"/>
                </a:cubicBezTo>
              </a:path>
            </a:pathLst>
          </a:custGeom>
          <a:noFill/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882E2335-0E5D-4C5B-BF1F-F121DE21CE0C}"/>
              </a:ext>
            </a:extLst>
          </p:cNvPr>
          <p:cNvSpPr/>
          <p:nvPr/>
        </p:nvSpPr>
        <p:spPr>
          <a:xfrm>
            <a:off x="4911092" y="2262557"/>
            <a:ext cx="927766" cy="1725867"/>
          </a:xfrm>
          <a:custGeom>
            <a:avLst/>
            <a:gdLst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02834 w 1502834"/>
              <a:gd name="connsiteY0" fmla="*/ 0 h 2662767"/>
              <a:gd name="connsiteX1" fmla="*/ 1401234 w 1502834"/>
              <a:gd name="connsiteY1" fmla="*/ 287867 h 2662767"/>
              <a:gd name="connsiteX2" fmla="*/ 1100667 w 1502834"/>
              <a:gd name="connsiteY2" fmla="*/ 317501 h 2662767"/>
              <a:gd name="connsiteX3" fmla="*/ 1007534 w 1502834"/>
              <a:gd name="connsiteY3" fmla="*/ 524933 h 2662767"/>
              <a:gd name="connsiteX4" fmla="*/ 821267 w 1502834"/>
              <a:gd name="connsiteY4" fmla="*/ 855133 h 2662767"/>
              <a:gd name="connsiteX5" fmla="*/ 563033 w 1502834"/>
              <a:gd name="connsiteY5" fmla="*/ 1079501 h 2662767"/>
              <a:gd name="connsiteX6" fmla="*/ 440267 w 1502834"/>
              <a:gd name="connsiteY6" fmla="*/ 1261533 h 2662767"/>
              <a:gd name="connsiteX7" fmla="*/ 93134 w 1502834"/>
              <a:gd name="connsiteY7" fmla="*/ 1422400 h 2662767"/>
              <a:gd name="connsiteX8" fmla="*/ 76200 w 1502834"/>
              <a:gd name="connsiteY8" fmla="*/ 1875367 h 2662767"/>
              <a:gd name="connsiteX9" fmla="*/ 0 w 1502834"/>
              <a:gd name="connsiteY9" fmla="*/ 2091267 h 2662767"/>
              <a:gd name="connsiteX10" fmla="*/ 8467 w 1502834"/>
              <a:gd name="connsiteY10" fmla="*/ 2108200 h 2662767"/>
              <a:gd name="connsiteX11" fmla="*/ 21167 w 1502834"/>
              <a:gd name="connsiteY11" fmla="*/ 2184400 h 2662767"/>
              <a:gd name="connsiteX12" fmla="*/ 29634 w 1502834"/>
              <a:gd name="connsiteY12" fmla="*/ 2243667 h 2662767"/>
              <a:gd name="connsiteX13" fmla="*/ 33867 w 1502834"/>
              <a:gd name="connsiteY13" fmla="*/ 2273300 h 2662767"/>
              <a:gd name="connsiteX14" fmla="*/ 38100 w 1502834"/>
              <a:gd name="connsiteY14" fmla="*/ 2391833 h 2662767"/>
              <a:gd name="connsiteX15" fmla="*/ 42334 w 1502834"/>
              <a:gd name="connsiteY15" fmla="*/ 2421467 h 2662767"/>
              <a:gd name="connsiteX16" fmla="*/ 50800 w 1502834"/>
              <a:gd name="connsiteY16" fmla="*/ 2518833 h 2662767"/>
              <a:gd name="connsiteX17" fmla="*/ 55034 w 1502834"/>
              <a:gd name="connsiteY17" fmla="*/ 2556933 h 2662767"/>
              <a:gd name="connsiteX18" fmla="*/ 55034 w 1502834"/>
              <a:gd name="connsiteY18" fmla="*/ 2662767 h 2662767"/>
              <a:gd name="connsiteX19" fmla="*/ 55034 w 1502834"/>
              <a:gd name="connsiteY19" fmla="*/ 2662767 h 2662767"/>
              <a:gd name="connsiteX0" fmla="*/ 1504813 w 1504813"/>
              <a:gd name="connsiteY0" fmla="*/ 0 h 2662767"/>
              <a:gd name="connsiteX1" fmla="*/ 1403213 w 1504813"/>
              <a:gd name="connsiteY1" fmla="*/ 287867 h 2662767"/>
              <a:gd name="connsiteX2" fmla="*/ 1102646 w 1504813"/>
              <a:gd name="connsiteY2" fmla="*/ 317501 h 2662767"/>
              <a:gd name="connsiteX3" fmla="*/ 1009513 w 1504813"/>
              <a:gd name="connsiteY3" fmla="*/ 524933 h 2662767"/>
              <a:gd name="connsiteX4" fmla="*/ 823246 w 1504813"/>
              <a:gd name="connsiteY4" fmla="*/ 855133 h 2662767"/>
              <a:gd name="connsiteX5" fmla="*/ 565012 w 1504813"/>
              <a:gd name="connsiteY5" fmla="*/ 1079501 h 2662767"/>
              <a:gd name="connsiteX6" fmla="*/ 442246 w 1504813"/>
              <a:gd name="connsiteY6" fmla="*/ 1261533 h 2662767"/>
              <a:gd name="connsiteX7" fmla="*/ 95113 w 1504813"/>
              <a:gd name="connsiteY7" fmla="*/ 1422400 h 2662767"/>
              <a:gd name="connsiteX8" fmla="*/ 78179 w 1504813"/>
              <a:gd name="connsiteY8" fmla="*/ 1875367 h 2662767"/>
              <a:gd name="connsiteX9" fmla="*/ 1979 w 1504813"/>
              <a:gd name="connsiteY9" fmla="*/ 2091267 h 2662767"/>
              <a:gd name="connsiteX10" fmla="*/ 23146 w 1504813"/>
              <a:gd name="connsiteY10" fmla="*/ 2184400 h 2662767"/>
              <a:gd name="connsiteX11" fmla="*/ 31613 w 1504813"/>
              <a:gd name="connsiteY11" fmla="*/ 2243667 h 2662767"/>
              <a:gd name="connsiteX12" fmla="*/ 35846 w 1504813"/>
              <a:gd name="connsiteY12" fmla="*/ 2273300 h 2662767"/>
              <a:gd name="connsiteX13" fmla="*/ 40079 w 1504813"/>
              <a:gd name="connsiteY13" fmla="*/ 2391833 h 2662767"/>
              <a:gd name="connsiteX14" fmla="*/ 44313 w 1504813"/>
              <a:gd name="connsiteY14" fmla="*/ 2421467 h 2662767"/>
              <a:gd name="connsiteX15" fmla="*/ 52779 w 1504813"/>
              <a:gd name="connsiteY15" fmla="*/ 2518833 h 2662767"/>
              <a:gd name="connsiteX16" fmla="*/ 57013 w 1504813"/>
              <a:gd name="connsiteY16" fmla="*/ 2556933 h 2662767"/>
              <a:gd name="connsiteX17" fmla="*/ 57013 w 1504813"/>
              <a:gd name="connsiteY17" fmla="*/ 2662767 h 2662767"/>
              <a:gd name="connsiteX18" fmla="*/ 57013 w 1504813"/>
              <a:gd name="connsiteY18" fmla="*/ 2662767 h 2662767"/>
              <a:gd name="connsiteX0" fmla="*/ 1498857 w 1498857"/>
              <a:gd name="connsiteY0" fmla="*/ 0 h 2662767"/>
              <a:gd name="connsiteX1" fmla="*/ 1397257 w 1498857"/>
              <a:gd name="connsiteY1" fmla="*/ 287867 h 2662767"/>
              <a:gd name="connsiteX2" fmla="*/ 1096690 w 1498857"/>
              <a:gd name="connsiteY2" fmla="*/ 317501 h 2662767"/>
              <a:gd name="connsiteX3" fmla="*/ 1003557 w 1498857"/>
              <a:gd name="connsiteY3" fmla="*/ 524933 h 2662767"/>
              <a:gd name="connsiteX4" fmla="*/ 817290 w 1498857"/>
              <a:gd name="connsiteY4" fmla="*/ 855133 h 2662767"/>
              <a:gd name="connsiteX5" fmla="*/ 559056 w 1498857"/>
              <a:gd name="connsiteY5" fmla="*/ 1079501 h 2662767"/>
              <a:gd name="connsiteX6" fmla="*/ 436290 w 1498857"/>
              <a:gd name="connsiteY6" fmla="*/ 1261533 h 2662767"/>
              <a:gd name="connsiteX7" fmla="*/ 89157 w 1498857"/>
              <a:gd name="connsiteY7" fmla="*/ 1422400 h 2662767"/>
              <a:gd name="connsiteX8" fmla="*/ 72223 w 1498857"/>
              <a:gd name="connsiteY8" fmla="*/ 1875367 h 2662767"/>
              <a:gd name="connsiteX9" fmla="*/ 2373 w 1498857"/>
              <a:gd name="connsiteY9" fmla="*/ 2046817 h 2662767"/>
              <a:gd name="connsiteX10" fmla="*/ 17190 w 1498857"/>
              <a:gd name="connsiteY10" fmla="*/ 2184400 h 2662767"/>
              <a:gd name="connsiteX11" fmla="*/ 25657 w 1498857"/>
              <a:gd name="connsiteY11" fmla="*/ 2243667 h 2662767"/>
              <a:gd name="connsiteX12" fmla="*/ 29890 w 1498857"/>
              <a:gd name="connsiteY12" fmla="*/ 2273300 h 2662767"/>
              <a:gd name="connsiteX13" fmla="*/ 34123 w 1498857"/>
              <a:gd name="connsiteY13" fmla="*/ 2391833 h 2662767"/>
              <a:gd name="connsiteX14" fmla="*/ 38357 w 1498857"/>
              <a:gd name="connsiteY14" fmla="*/ 2421467 h 2662767"/>
              <a:gd name="connsiteX15" fmla="*/ 46823 w 1498857"/>
              <a:gd name="connsiteY15" fmla="*/ 2518833 h 2662767"/>
              <a:gd name="connsiteX16" fmla="*/ 51057 w 1498857"/>
              <a:gd name="connsiteY16" fmla="*/ 2556933 h 2662767"/>
              <a:gd name="connsiteX17" fmla="*/ 51057 w 1498857"/>
              <a:gd name="connsiteY17" fmla="*/ 2662767 h 2662767"/>
              <a:gd name="connsiteX18" fmla="*/ 51057 w 1498857"/>
              <a:gd name="connsiteY18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28934 w 1497901"/>
              <a:gd name="connsiteY11" fmla="*/ 2273300 h 2662767"/>
              <a:gd name="connsiteX12" fmla="*/ 33167 w 1497901"/>
              <a:gd name="connsiteY12" fmla="*/ 2391833 h 2662767"/>
              <a:gd name="connsiteX13" fmla="*/ 37401 w 1497901"/>
              <a:gd name="connsiteY13" fmla="*/ 2421467 h 2662767"/>
              <a:gd name="connsiteX14" fmla="*/ 45867 w 1497901"/>
              <a:gd name="connsiteY14" fmla="*/ 2518833 h 2662767"/>
              <a:gd name="connsiteX15" fmla="*/ 50101 w 1497901"/>
              <a:gd name="connsiteY15" fmla="*/ 2556933 h 2662767"/>
              <a:gd name="connsiteX16" fmla="*/ 50101 w 1497901"/>
              <a:gd name="connsiteY16" fmla="*/ 2662767 h 2662767"/>
              <a:gd name="connsiteX17" fmla="*/ 50101 w 1497901"/>
              <a:gd name="connsiteY17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37401 w 1497901"/>
              <a:gd name="connsiteY12" fmla="*/ 2421467 h 2662767"/>
              <a:gd name="connsiteX13" fmla="*/ 45867 w 1497901"/>
              <a:gd name="connsiteY13" fmla="*/ 2518833 h 2662767"/>
              <a:gd name="connsiteX14" fmla="*/ 50101 w 1497901"/>
              <a:gd name="connsiteY14" fmla="*/ 2556933 h 2662767"/>
              <a:gd name="connsiteX15" fmla="*/ 50101 w 1497901"/>
              <a:gd name="connsiteY15" fmla="*/ 2662767 h 2662767"/>
              <a:gd name="connsiteX16" fmla="*/ 50101 w 1497901"/>
              <a:gd name="connsiteY16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095626 w 1499244"/>
              <a:gd name="connsiteY1" fmla="*/ 12123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936866 w 1114380"/>
              <a:gd name="connsiteY0" fmla="*/ 0 h 2735668"/>
              <a:gd name="connsiteX1" fmla="*/ 1095626 w 1114380"/>
              <a:gd name="connsiteY1" fmla="*/ 194138 h 2735668"/>
              <a:gd name="connsiteX2" fmla="*/ 1073580 w 1114380"/>
              <a:gd name="connsiteY2" fmla="*/ 327916 h 2735668"/>
              <a:gd name="connsiteX3" fmla="*/ 847727 w 1114380"/>
              <a:gd name="connsiteY3" fmla="*/ 514519 h 2735668"/>
              <a:gd name="connsiteX4" fmla="*/ 817677 w 1114380"/>
              <a:gd name="connsiteY4" fmla="*/ 928034 h 2735668"/>
              <a:gd name="connsiteX5" fmla="*/ 559443 w 1114380"/>
              <a:gd name="connsiteY5" fmla="*/ 1152402 h 2735668"/>
              <a:gd name="connsiteX6" fmla="*/ 436677 w 1114380"/>
              <a:gd name="connsiteY6" fmla="*/ 1334434 h 2735668"/>
              <a:gd name="connsiteX7" fmla="*/ 122882 w 1114380"/>
              <a:gd name="connsiteY7" fmla="*/ 1515939 h 2735668"/>
              <a:gd name="connsiteX8" fmla="*/ 98010 w 1114380"/>
              <a:gd name="connsiteY8" fmla="*/ 1953030 h 2735668"/>
              <a:gd name="connsiteX9" fmla="*/ 2760 w 1114380"/>
              <a:gd name="connsiteY9" fmla="*/ 2119718 h 2735668"/>
              <a:gd name="connsiteX10" fmla="*/ 26044 w 1114380"/>
              <a:gd name="connsiteY10" fmla="*/ 2316568 h 2735668"/>
              <a:gd name="connsiteX11" fmla="*/ 34510 w 1114380"/>
              <a:gd name="connsiteY11" fmla="*/ 2464734 h 2735668"/>
              <a:gd name="connsiteX12" fmla="*/ 47210 w 1114380"/>
              <a:gd name="connsiteY12" fmla="*/ 2591734 h 2735668"/>
              <a:gd name="connsiteX13" fmla="*/ 51444 w 1114380"/>
              <a:gd name="connsiteY13" fmla="*/ 2629834 h 2735668"/>
              <a:gd name="connsiteX14" fmla="*/ 51444 w 1114380"/>
              <a:gd name="connsiteY14" fmla="*/ 2735668 h 2735668"/>
              <a:gd name="connsiteX15" fmla="*/ 51444 w 1114380"/>
              <a:gd name="connsiteY15" fmla="*/ 2735668 h 2735668"/>
              <a:gd name="connsiteX0" fmla="*/ 936866 w 1114382"/>
              <a:gd name="connsiteY0" fmla="*/ 0 h 2735668"/>
              <a:gd name="connsiteX1" fmla="*/ 1095626 w 1114382"/>
              <a:gd name="connsiteY1" fmla="*/ 194138 h 2735668"/>
              <a:gd name="connsiteX2" fmla="*/ 1073580 w 1114382"/>
              <a:gd name="connsiteY2" fmla="*/ 327916 h 2735668"/>
              <a:gd name="connsiteX3" fmla="*/ 847727 w 1114382"/>
              <a:gd name="connsiteY3" fmla="*/ 514519 h 2735668"/>
              <a:gd name="connsiteX4" fmla="*/ 817677 w 1114382"/>
              <a:gd name="connsiteY4" fmla="*/ 928034 h 2735668"/>
              <a:gd name="connsiteX5" fmla="*/ 559443 w 1114382"/>
              <a:gd name="connsiteY5" fmla="*/ 1152402 h 2735668"/>
              <a:gd name="connsiteX6" fmla="*/ 436677 w 1114382"/>
              <a:gd name="connsiteY6" fmla="*/ 1334434 h 2735668"/>
              <a:gd name="connsiteX7" fmla="*/ 122882 w 1114382"/>
              <a:gd name="connsiteY7" fmla="*/ 1515939 h 2735668"/>
              <a:gd name="connsiteX8" fmla="*/ 98010 w 1114382"/>
              <a:gd name="connsiteY8" fmla="*/ 1953030 h 2735668"/>
              <a:gd name="connsiteX9" fmla="*/ 2760 w 1114382"/>
              <a:gd name="connsiteY9" fmla="*/ 2119718 h 2735668"/>
              <a:gd name="connsiteX10" fmla="*/ 26044 w 1114382"/>
              <a:gd name="connsiteY10" fmla="*/ 2316568 h 2735668"/>
              <a:gd name="connsiteX11" fmla="*/ 34510 w 1114382"/>
              <a:gd name="connsiteY11" fmla="*/ 2464734 h 2735668"/>
              <a:gd name="connsiteX12" fmla="*/ 47210 w 1114382"/>
              <a:gd name="connsiteY12" fmla="*/ 2591734 h 2735668"/>
              <a:gd name="connsiteX13" fmla="*/ 51444 w 1114382"/>
              <a:gd name="connsiteY13" fmla="*/ 2629834 h 2735668"/>
              <a:gd name="connsiteX14" fmla="*/ 51444 w 1114382"/>
              <a:gd name="connsiteY14" fmla="*/ 2735668 h 2735668"/>
              <a:gd name="connsiteX15" fmla="*/ 51444 w 1114382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97466"/>
              <a:gd name="connsiteY0" fmla="*/ 0 h 2735668"/>
              <a:gd name="connsiteX1" fmla="*/ 1147698 w 1197466"/>
              <a:gd name="connsiteY1" fmla="*/ 155083 h 2735668"/>
              <a:gd name="connsiteX2" fmla="*/ 1073580 w 1197466"/>
              <a:gd name="connsiteY2" fmla="*/ 327916 h 2735668"/>
              <a:gd name="connsiteX3" fmla="*/ 847727 w 1197466"/>
              <a:gd name="connsiteY3" fmla="*/ 514519 h 2735668"/>
              <a:gd name="connsiteX4" fmla="*/ 817677 w 1197466"/>
              <a:gd name="connsiteY4" fmla="*/ 928034 h 2735668"/>
              <a:gd name="connsiteX5" fmla="*/ 559443 w 1197466"/>
              <a:gd name="connsiteY5" fmla="*/ 1152402 h 2735668"/>
              <a:gd name="connsiteX6" fmla="*/ 436677 w 1197466"/>
              <a:gd name="connsiteY6" fmla="*/ 1334434 h 2735668"/>
              <a:gd name="connsiteX7" fmla="*/ 122882 w 1197466"/>
              <a:gd name="connsiteY7" fmla="*/ 1515939 h 2735668"/>
              <a:gd name="connsiteX8" fmla="*/ 98010 w 1197466"/>
              <a:gd name="connsiteY8" fmla="*/ 1953030 h 2735668"/>
              <a:gd name="connsiteX9" fmla="*/ 2760 w 1197466"/>
              <a:gd name="connsiteY9" fmla="*/ 2119718 h 2735668"/>
              <a:gd name="connsiteX10" fmla="*/ 26044 w 1197466"/>
              <a:gd name="connsiteY10" fmla="*/ 2316568 h 2735668"/>
              <a:gd name="connsiteX11" fmla="*/ 34510 w 1197466"/>
              <a:gd name="connsiteY11" fmla="*/ 2464734 h 2735668"/>
              <a:gd name="connsiteX12" fmla="*/ 47210 w 1197466"/>
              <a:gd name="connsiteY12" fmla="*/ 2591734 h 2735668"/>
              <a:gd name="connsiteX13" fmla="*/ 51444 w 1197466"/>
              <a:gd name="connsiteY13" fmla="*/ 2629834 h 2735668"/>
              <a:gd name="connsiteX14" fmla="*/ 51444 w 1197466"/>
              <a:gd name="connsiteY14" fmla="*/ 2735668 h 2735668"/>
              <a:gd name="connsiteX15" fmla="*/ 51444 w 1197466"/>
              <a:gd name="connsiteY15" fmla="*/ 2735668 h 2735668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97466"/>
              <a:gd name="connsiteY0" fmla="*/ 0 h 2675784"/>
              <a:gd name="connsiteX1" fmla="*/ 1147698 w 1197466"/>
              <a:gd name="connsiteY1" fmla="*/ 95199 h 2675784"/>
              <a:gd name="connsiteX2" fmla="*/ 1073580 w 1197466"/>
              <a:gd name="connsiteY2" fmla="*/ 268032 h 2675784"/>
              <a:gd name="connsiteX3" fmla="*/ 847727 w 1197466"/>
              <a:gd name="connsiteY3" fmla="*/ 454635 h 2675784"/>
              <a:gd name="connsiteX4" fmla="*/ 817677 w 1197466"/>
              <a:gd name="connsiteY4" fmla="*/ 868150 h 2675784"/>
              <a:gd name="connsiteX5" fmla="*/ 559443 w 1197466"/>
              <a:gd name="connsiteY5" fmla="*/ 1092518 h 2675784"/>
              <a:gd name="connsiteX6" fmla="*/ 436677 w 1197466"/>
              <a:gd name="connsiteY6" fmla="*/ 1274550 h 2675784"/>
              <a:gd name="connsiteX7" fmla="*/ 122882 w 1197466"/>
              <a:gd name="connsiteY7" fmla="*/ 1456055 h 2675784"/>
              <a:gd name="connsiteX8" fmla="*/ 98010 w 1197466"/>
              <a:gd name="connsiteY8" fmla="*/ 1893146 h 2675784"/>
              <a:gd name="connsiteX9" fmla="*/ 2760 w 1197466"/>
              <a:gd name="connsiteY9" fmla="*/ 2059834 h 2675784"/>
              <a:gd name="connsiteX10" fmla="*/ 26044 w 1197466"/>
              <a:gd name="connsiteY10" fmla="*/ 2256684 h 2675784"/>
              <a:gd name="connsiteX11" fmla="*/ 34510 w 1197466"/>
              <a:gd name="connsiteY11" fmla="*/ 2404850 h 2675784"/>
              <a:gd name="connsiteX12" fmla="*/ 47210 w 1197466"/>
              <a:gd name="connsiteY12" fmla="*/ 2531850 h 2675784"/>
              <a:gd name="connsiteX13" fmla="*/ 51444 w 1197466"/>
              <a:gd name="connsiteY13" fmla="*/ 2569950 h 2675784"/>
              <a:gd name="connsiteX14" fmla="*/ 51444 w 1197466"/>
              <a:gd name="connsiteY14" fmla="*/ 2675784 h 2675784"/>
              <a:gd name="connsiteX15" fmla="*/ 51444 w 1197466"/>
              <a:gd name="connsiteY15" fmla="*/ 2675784 h 2675784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88386"/>
              <a:gd name="connsiteY0" fmla="*/ 0 h 2675784"/>
              <a:gd name="connsiteX1" fmla="*/ 1134679 w 1188386"/>
              <a:gd name="connsiteY1" fmla="*/ 95199 h 2675784"/>
              <a:gd name="connsiteX2" fmla="*/ 1073580 w 1188386"/>
              <a:gd name="connsiteY2" fmla="*/ 268032 h 2675784"/>
              <a:gd name="connsiteX3" fmla="*/ 847727 w 1188386"/>
              <a:gd name="connsiteY3" fmla="*/ 454635 h 2675784"/>
              <a:gd name="connsiteX4" fmla="*/ 817677 w 1188386"/>
              <a:gd name="connsiteY4" fmla="*/ 868150 h 2675784"/>
              <a:gd name="connsiteX5" fmla="*/ 559443 w 1188386"/>
              <a:gd name="connsiteY5" fmla="*/ 1092518 h 2675784"/>
              <a:gd name="connsiteX6" fmla="*/ 436677 w 1188386"/>
              <a:gd name="connsiteY6" fmla="*/ 1274550 h 2675784"/>
              <a:gd name="connsiteX7" fmla="*/ 122882 w 1188386"/>
              <a:gd name="connsiteY7" fmla="*/ 1456055 h 2675784"/>
              <a:gd name="connsiteX8" fmla="*/ 98010 w 1188386"/>
              <a:gd name="connsiteY8" fmla="*/ 1893146 h 2675784"/>
              <a:gd name="connsiteX9" fmla="*/ 2760 w 1188386"/>
              <a:gd name="connsiteY9" fmla="*/ 2059834 h 2675784"/>
              <a:gd name="connsiteX10" fmla="*/ 26044 w 1188386"/>
              <a:gd name="connsiteY10" fmla="*/ 2256684 h 2675784"/>
              <a:gd name="connsiteX11" fmla="*/ 34510 w 1188386"/>
              <a:gd name="connsiteY11" fmla="*/ 2404850 h 2675784"/>
              <a:gd name="connsiteX12" fmla="*/ 47210 w 1188386"/>
              <a:gd name="connsiteY12" fmla="*/ 2531850 h 2675784"/>
              <a:gd name="connsiteX13" fmla="*/ 51444 w 1188386"/>
              <a:gd name="connsiteY13" fmla="*/ 2569950 h 2675784"/>
              <a:gd name="connsiteX14" fmla="*/ 51444 w 1188386"/>
              <a:gd name="connsiteY14" fmla="*/ 2675784 h 2675784"/>
              <a:gd name="connsiteX15" fmla="*/ 51444 w 1188386"/>
              <a:gd name="connsiteY15" fmla="*/ 2675784 h 2675784"/>
              <a:gd name="connsiteX0" fmla="*/ 1059235 w 1237665"/>
              <a:gd name="connsiteY0" fmla="*/ 0 h 2675784"/>
              <a:gd name="connsiteX1" fmla="*/ 1199770 w 1237665"/>
              <a:gd name="connsiteY1" fmla="*/ 84785 h 2675784"/>
              <a:gd name="connsiteX2" fmla="*/ 1073580 w 1237665"/>
              <a:gd name="connsiteY2" fmla="*/ 268032 h 2675784"/>
              <a:gd name="connsiteX3" fmla="*/ 847727 w 1237665"/>
              <a:gd name="connsiteY3" fmla="*/ 454635 h 2675784"/>
              <a:gd name="connsiteX4" fmla="*/ 817677 w 1237665"/>
              <a:gd name="connsiteY4" fmla="*/ 868150 h 2675784"/>
              <a:gd name="connsiteX5" fmla="*/ 559443 w 1237665"/>
              <a:gd name="connsiteY5" fmla="*/ 1092518 h 2675784"/>
              <a:gd name="connsiteX6" fmla="*/ 436677 w 1237665"/>
              <a:gd name="connsiteY6" fmla="*/ 1274550 h 2675784"/>
              <a:gd name="connsiteX7" fmla="*/ 122882 w 1237665"/>
              <a:gd name="connsiteY7" fmla="*/ 1456055 h 2675784"/>
              <a:gd name="connsiteX8" fmla="*/ 98010 w 1237665"/>
              <a:gd name="connsiteY8" fmla="*/ 1893146 h 2675784"/>
              <a:gd name="connsiteX9" fmla="*/ 2760 w 1237665"/>
              <a:gd name="connsiteY9" fmla="*/ 2059834 h 2675784"/>
              <a:gd name="connsiteX10" fmla="*/ 26044 w 1237665"/>
              <a:gd name="connsiteY10" fmla="*/ 2256684 h 2675784"/>
              <a:gd name="connsiteX11" fmla="*/ 34510 w 1237665"/>
              <a:gd name="connsiteY11" fmla="*/ 2404850 h 2675784"/>
              <a:gd name="connsiteX12" fmla="*/ 47210 w 1237665"/>
              <a:gd name="connsiteY12" fmla="*/ 2531850 h 2675784"/>
              <a:gd name="connsiteX13" fmla="*/ 51444 w 1237665"/>
              <a:gd name="connsiteY13" fmla="*/ 2569950 h 2675784"/>
              <a:gd name="connsiteX14" fmla="*/ 51444 w 1237665"/>
              <a:gd name="connsiteY14" fmla="*/ 2675784 h 2675784"/>
              <a:gd name="connsiteX15" fmla="*/ 51444 w 1237665"/>
              <a:gd name="connsiteY15" fmla="*/ 2675784 h 2675784"/>
              <a:gd name="connsiteX0" fmla="*/ 1012370 w 1237665"/>
              <a:gd name="connsiteY0" fmla="*/ 0 h 2727856"/>
              <a:gd name="connsiteX1" fmla="*/ 1199770 w 1237665"/>
              <a:gd name="connsiteY1" fmla="*/ 136857 h 2727856"/>
              <a:gd name="connsiteX2" fmla="*/ 1073580 w 1237665"/>
              <a:gd name="connsiteY2" fmla="*/ 320104 h 2727856"/>
              <a:gd name="connsiteX3" fmla="*/ 847727 w 1237665"/>
              <a:gd name="connsiteY3" fmla="*/ 506707 h 2727856"/>
              <a:gd name="connsiteX4" fmla="*/ 817677 w 1237665"/>
              <a:gd name="connsiteY4" fmla="*/ 920222 h 2727856"/>
              <a:gd name="connsiteX5" fmla="*/ 559443 w 1237665"/>
              <a:gd name="connsiteY5" fmla="*/ 1144590 h 2727856"/>
              <a:gd name="connsiteX6" fmla="*/ 436677 w 1237665"/>
              <a:gd name="connsiteY6" fmla="*/ 1326622 h 2727856"/>
              <a:gd name="connsiteX7" fmla="*/ 122882 w 1237665"/>
              <a:gd name="connsiteY7" fmla="*/ 1508127 h 2727856"/>
              <a:gd name="connsiteX8" fmla="*/ 98010 w 1237665"/>
              <a:gd name="connsiteY8" fmla="*/ 1945218 h 2727856"/>
              <a:gd name="connsiteX9" fmla="*/ 2760 w 1237665"/>
              <a:gd name="connsiteY9" fmla="*/ 2111906 h 2727856"/>
              <a:gd name="connsiteX10" fmla="*/ 26044 w 1237665"/>
              <a:gd name="connsiteY10" fmla="*/ 2308756 h 2727856"/>
              <a:gd name="connsiteX11" fmla="*/ 34510 w 1237665"/>
              <a:gd name="connsiteY11" fmla="*/ 2456922 h 2727856"/>
              <a:gd name="connsiteX12" fmla="*/ 47210 w 1237665"/>
              <a:gd name="connsiteY12" fmla="*/ 2583922 h 2727856"/>
              <a:gd name="connsiteX13" fmla="*/ 51444 w 1237665"/>
              <a:gd name="connsiteY13" fmla="*/ 2622022 h 2727856"/>
              <a:gd name="connsiteX14" fmla="*/ 51444 w 1237665"/>
              <a:gd name="connsiteY14" fmla="*/ 2727856 h 2727856"/>
              <a:gd name="connsiteX15" fmla="*/ 51444 w 1237665"/>
              <a:gd name="connsiteY15" fmla="*/ 2727856 h 2727856"/>
              <a:gd name="connsiteX0" fmla="*/ 1199770 w 1237665"/>
              <a:gd name="connsiteY0" fmla="*/ 0 h 2590999"/>
              <a:gd name="connsiteX1" fmla="*/ 1073580 w 1237665"/>
              <a:gd name="connsiteY1" fmla="*/ 183247 h 2590999"/>
              <a:gd name="connsiteX2" fmla="*/ 847727 w 1237665"/>
              <a:gd name="connsiteY2" fmla="*/ 369850 h 2590999"/>
              <a:gd name="connsiteX3" fmla="*/ 817677 w 1237665"/>
              <a:gd name="connsiteY3" fmla="*/ 783365 h 2590999"/>
              <a:gd name="connsiteX4" fmla="*/ 559443 w 1237665"/>
              <a:gd name="connsiteY4" fmla="*/ 1007733 h 2590999"/>
              <a:gd name="connsiteX5" fmla="*/ 436677 w 1237665"/>
              <a:gd name="connsiteY5" fmla="*/ 1189765 h 2590999"/>
              <a:gd name="connsiteX6" fmla="*/ 122882 w 1237665"/>
              <a:gd name="connsiteY6" fmla="*/ 1371270 h 2590999"/>
              <a:gd name="connsiteX7" fmla="*/ 98010 w 1237665"/>
              <a:gd name="connsiteY7" fmla="*/ 1808361 h 2590999"/>
              <a:gd name="connsiteX8" fmla="*/ 2760 w 1237665"/>
              <a:gd name="connsiteY8" fmla="*/ 1975049 h 2590999"/>
              <a:gd name="connsiteX9" fmla="*/ 26044 w 1237665"/>
              <a:gd name="connsiteY9" fmla="*/ 2171899 h 2590999"/>
              <a:gd name="connsiteX10" fmla="*/ 34510 w 1237665"/>
              <a:gd name="connsiteY10" fmla="*/ 2320065 h 2590999"/>
              <a:gd name="connsiteX11" fmla="*/ 47210 w 1237665"/>
              <a:gd name="connsiteY11" fmla="*/ 2447065 h 2590999"/>
              <a:gd name="connsiteX12" fmla="*/ 51444 w 1237665"/>
              <a:gd name="connsiteY12" fmla="*/ 2485165 h 2590999"/>
              <a:gd name="connsiteX13" fmla="*/ 51444 w 1237665"/>
              <a:gd name="connsiteY13" fmla="*/ 2590999 h 2590999"/>
              <a:gd name="connsiteX14" fmla="*/ 51444 w 1237665"/>
              <a:gd name="connsiteY14" fmla="*/ 2590999 h 2590999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817677 w 1162824"/>
              <a:gd name="connsiteY3" fmla="*/ 856266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5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6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2877 w 1162680"/>
              <a:gd name="connsiteY0" fmla="*/ 0 h 2663900"/>
              <a:gd name="connsiteX1" fmla="*/ 1073436 w 1162680"/>
              <a:gd name="connsiteY1" fmla="*/ 256148 h 2663900"/>
              <a:gd name="connsiteX2" fmla="*/ 847583 w 1162680"/>
              <a:gd name="connsiteY2" fmla="*/ 442751 h 2663900"/>
              <a:gd name="connsiteX3" fmla="*/ 781083 w 1162680"/>
              <a:gd name="connsiteY3" fmla="*/ 835437 h 2663900"/>
              <a:gd name="connsiteX4" fmla="*/ 559299 w 1162680"/>
              <a:gd name="connsiteY4" fmla="*/ 1080634 h 2663900"/>
              <a:gd name="connsiteX5" fmla="*/ 389668 w 1162680"/>
              <a:gd name="connsiteY5" fmla="*/ 1252252 h 2663900"/>
              <a:gd name="connsiteX6" fmla="*/ 122738 w 1162680"/>
              <a:gd name="connsiteY6" fmla="*/ 1444171 h 2663900"/>
              <a:gd name="connsiteX7" fmla="*/ 1533 w 1162680"/>
              <a:gd name="connsiteY7" fmla="*/ 1847416 h 2663900"/>
              <a:gd name="connsiteX8" fmla="*/ 2616 w 1162680"/>
              <a:gd name="connsiteY8" fmla="*/ 2047950 h 2663900"/>
              <a:gd name="connsiteX9" fmla="*/ 25900 w 1162680"/>
              <a:gd name="connsiteY9" fmla="*/ 2244800 h 2663900"/>
              <a:gd name="connsiteX10" fmla="*/ 34366 w 1162680"/>
              <a:gd name="connsiteY10" fmla="*/ 2392966 h 2663900"/>
              <a:gd name="connsiteX11" fmla="*/ 47066 w 1162680"/>
              <a:gd name="connsiteY11" fmla="*/ 2519966 h 2663900"/>
              <a:gd name="connsiteX12" fmla="*/ 51300 w 1162680"/>
              <a:gd name="connsiteY12" fmla="*/ 2558066 h 2663900"/>
              <a:gd name="connsiteX13" fmla="*/ 51300 w 1162680"/>
              <a:gd name="connsiteY13" fmla="*/ 2663900 h 2663900"/>
              <a:gd name="connsiteX14" fmla="*/ 51300 w 1162680"/>
              <a:gd name="connsiteY14" fmla="*/ 2663900 h 2663900"/>
              <a:gd name="connsiteX0" fmla="*/ 1335785 w 1405588"/>
              <a:gd name="connsiteY0" fmla="*/ 0 h 2830530"/>
              <a:gd name="connsiteX1" fmla="*/ 1316344 w 1405588"/>
              <a:gd name="connsiteY1" fmla="*/ 256148 h 2830530"/>
              <a:gd name="connsiteX2" fmla="*/ 1090491 w 1405588"/>
              <a:gd name="connsiteY2" fmla="*/ 442751 h 2830530"/>
              <a:gd name="connsiteX3" fmla="*/ 1023991 w 1405588"/>
              <a:gd name="connsiteY3" fmla="*/ 835437 h 2830530"/>
              <a:gd name="connsiteX4" fmla="*/ 802207 w 1405588"/>
              <a:gd name="connsiteY4" fmla="*/ 1080634 h 2830530"/>
              <a:gd name="connsiteX5" fmla="*/ 632576 w 1405588"/>
              <a:gd name="connsiteY5" fmla="*/ 1252252 h 2830530"/>
              <a:gd name="connsiteX6" fmla="*/ 365646 w 1405588"/>
              <a:gd name="connsiteY6" fmla="*/ 1444171 h 2830530"/>
              <a:gd name="connsiteX7" fmla="*/ 244441 w 1405588"/>
              <a:gd name="connsiteY7" fmla="*/ 1847416 h 2830530"/>
              <a:gd name="connsiteX8" fmla="*/ 245524 w 1405588"/>
              <a:gd name="connsiteY8" fmla="*/ 2047950 h 2830530"/>
              <a:gd name="connsiteX9" fmla="*/ 268808 w 1405588"/>
              <a:gd name="connsiteY9" fmla="*/ 2244800 h 2830530"/>
              <a:gd name="connsiteX10" fmla="*/ 277274 w 1405588"/>
              <a:gd name="connsiteY10" fmla="*/ 2392966 h 2830530"/>
              <a:gd name="connsiteX11" fmla="*/ 289974 w 1405588"/>
              <a:gd name="connsiteY11" fmla="*/ 2519966 h 2830530"/>
              <a:gd name="connsiteX12" fmla="*/ 294208 w 1405588"/>
              <a:gd name="connsiteY12" fmla="*/ 2558066 h 2830530"/>
              <a:gd name="connsiteX13" fmla="*/ 294208 w 1405588"/>
              <a:gd name="connsiteY13" fmla="*/ 2663900 h 2830530"/>
              <a:gd name="connsiteX14" fmla="*/ 0 w 1405588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398352 w 1509732"/>
              <a:gd name="connsiteY12" fmla="*/ 2558066 h 2830530"/>
              <a:gd name="connsiteX13" fmla="*/ 0 w 1509732"/>
              <a:gd name="connsiteY13" fmla="*/ 2695143 h 2830530"/>
              <a:gd name="connsiteX14" fmla="*/ 104144 w 1509732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0 w 1509732"/>
              <a:gd name="connsiteY12" fmla="*/ 2695143 h 2830530"/>
              <a:gd name="connsiteX13" fmla="*/ 104144 w 1509732"/>
              <a:gd name="connsiteY13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53364 w 1509732"/>
              <a:gd name="connsiteY10" fmla="*/ 2366930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51788 w 1521591"/>
              <a:gd name="connsiteY0" fmla="*/ 0 h 2830530"/>
              <a:gd name="connsiteX1" fmla="*/ 1432347 w 1521591"/>
              <a:gd name="connsiteY1" fmla="*/ 256148 h 2830530"/>
              <a:gd name="connsiteX2" fmla="*/ 1206494 w 1521591"/>
              <a:gd name="connsiteY2" fmla="*/ 442751 h 2830530"/>
              <a:gd name="connsiteX3" fmla="*/ 1139994 w 1521591"/>
              <a:gd name="connsiteY3" fmla="*/ 835437 h 2830530"/>
              <a:gd name="connsiteX4" fmla="*/ 918210 w 1521591"/>
              <a:gd name="connsiteY4" fmla="*/ 1080634 h 2830530"/>
              <a:gd name="connsiteX5" fmla="*/ 748579 w 1521591"/>
              <a:gd name="connsiteY5" fmla="*/ 1252252 h 2830530"/>
              <a:gd name="connsiteX6" fmla="*/ 481649 w 1521591"/>
              <a:gd name="connsiteY6" fmla="*/ 1444171 h 2830530"/>
              <a:gd name="connsiteX7" fmla="*/ 360444 w 1521591"/>
              <a:gd name="connsiteY7" fmla="*/ 1847416 h 2830530"/>
              <a:gd name="connsiteX8" fmla="*/ 299040 w 1521591"/>
              <a:gd name="connsiteY8" fmla="*/ 2047950 h 2830530"/>
              <a:gd name="connsiteX9" fmla="*/ 65223 w 1521591"/>
              <a:gd name="connsiteY9" fmla="*/ 2366930 h 2830530"/>
              <a:gd name="connsiteX10" fmla="*/ 11859 w 1521591"/>
              <a:gd name="connsiteY10" fmla="*/ 2695143 h 2830530"/>
              <a:gd name="connsiteX11" fmla="*/ 116003 w 1521591"/>
              <a:gd name="connsiteY11" fmla="*/ 2830530 h 2830530"/>
              <a:gd name="connsiteX0" fmla="*/ 1451790 w 1521593"/>
              <a:gd name="connsiteY0" fmla="*/ 0 h 2830530"/>
              <a:gd name="connsiteX1" fmla="*/ 1432349 w 1521593"/>
              <a:gd name="connsiteY1" fmla="*/ 256148 h 2830530"/>
              <a:gd name="connsiteX2" fmla="*/ 1206496 w 1521593"/>
              <a:gd name="connsiteY2" fmla="*/ 442751 h 2830530"/>
              <a:gd name="connsiteX3" fmla="*/ 1139996 w 1521593"/>
              <a:gd name="connsiteY3" fmla="*/ 835437 h 2830530"/>
              <a:gd name="connsiteX4" fmla="*/ 918212 w 1521593"/>
              <a:gd name="connsiteY4" fmla="*/ 1080634 h 2830530"/>
              <a:gd name="connsiteX5" fmla="*/ 748581 w 1521593"/>
              <a:gd name="connsiteY5" fmla="*/ 1252252 h 2830530"/>
              <a:gd name="connsiteX6" fmla="*/ 481651 w 1521593"/>
              <a:gd name="connsiteY6" fmla="*/ 1444171 h 2830530"/>
              <a:gd name="connsiteX7" fmla="*/ 360446 w 1521593"/>
              <a:gd name="connsiteY7" fmla="*/ 1847416 h 2830530"/>
              <a:gd name="connsiteX8" fmla="*/ 299042 w 1521593"/>
              <a:gd name="connsiteY8" fmla="*/ 2047950 h 2830530"/>
              <a:gd name="connsiteX9" fmla="*/ 65225 w 1521593"/>
              <a:gd name="connsiteY9" fmla="*/ 2366930 h 2830530"/>
              <a:gd name="connsiteX10" fmla="*/ 11861 w 1521593"/>
              <a:gd name="connsiteY10" fmla="*/ 2695143 h 2830530"/>
              <a:gd name="connsiteX11" fmla="*/ 116005 w 1521593"/>
              <a:gd name="connsiteY11" fmla="*/ 2830530 h 28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593" h="2830530">
                <a:moveTo>
                  <a:pt x="1451790" y="0"/>
                </a:moveTo>
                <a:cubicBezTo>
                  <a:pt x="1550256" y="90257"/>
                  <a:pt x="1545238" y="201114"/>
                  <a:pt x="1432349" y="256148"/>
                </a:cubicBezTo>
                <a:cubicBezTo>
                  <a:pt x="1331983" y="317178"/>
                  <a:pt x="1233307" y="359496"/>
                  <a:pt x="1206496" y="442751"/>
                </a:cubicBezTo>
                <a:cubicBezTo>
                  <a:pt x="1141585" y="573984"/>
                  <a:pt x="1187975" y="628004"/>
                  <a:pt x="1139996" y="835437"/>
                </a:cubicBezTo>
                <a:cubicBezTo>
                  <a:pt x="1131705" y="930864"/>
                  <a:pt x="994765" y="977270"/>
                  <a:pt x="918212" y="1080634"/>
                </a:cubicBezTo>
                <a:cubicBezTo>
                  <a:pt x="877290" y="1141311"/>
                  <a:pt x="829867" y="1197100"/>
                  <a:pt x="748581" y="1252252"/>
                </a:cubicBezTo>
                <a:cubicBezTo>
                  <a:pt x="654037" y="1301641"/>
                  <a:pt x="584662" y="1343982"/>
                  <a:pt x="481651" y="1444171"/>
                </a:cubicBezTo>
                <a:cubicBezTo>
                  <a:pt x="380227" y="1577697"/>
                  <a:pt x="354599" y="1696427"/>
                  <a:pt x="360446" y="1847416"/>
                </a:cubicBezTo>
                <a:cubicBezTo>
                  <a:pt x="358986" y="1934813"/>
                  <a:pt x="348246" y="1961364"/>
                  <a:pt x="299042" y="2047950"/>
                </a:cubicBezTo>
                <a:cubicBezTo>
                  <a:pt x="249838" y="2134536"/>
                  <a:pt x="113089" y="2259065"/>
                  <a:pt x="65225" y="2366930"/>
                </a:cubicBezTo>
                <a:cubicBezTo>
                  <a:pt x="17362" y="2474796"/>
                  <a:pt x="-20035" y="2588368"/>
                  <a:pt x="11861" y="2695143"/>
                </a:cubicBezTo>
                <a:cubicBezTo>
                  <a:pt x="41369" y="2787137"/>
                  <a:pt x="81290" y="2785401"/>
                  <a:pt x="116005" y="2830530"/>
                </a:cubicBezTo>
              </a:path>
            </a:pathLst>
          </a:custGeom>
          <a:noFill/>
          <a:ln w="28575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7563D31-EB2B-4A03-88DA-7232D8701CEB}"/>
              </a:ext>
            </a:extLst>
          </p:cNvPr>
          <p:cNvSpPr/>
          <p:nvPr/>
        </p:nvSpPr>
        <p:spPr>
          <a:xfrm>
            <a:off x="3067119" y="3144400"/>
            <a:ext cx="581873" cy="1655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6014FE3-BECB-41FE-8D2D-AA629110AE80}"/>
              </a:ext>
            </a:extLst>
          </p:cNvPr>
          <p:cNvSpPr/>
          <p:nvPr/>
        </p:nvSpPr>
        <p:spPr>
          <a:xfrm>
            <a:off x="4365797" y="3137617"/>
            <a:ext cx="754227" cy="624688"/>
          </a:xfrm>
          <a:custGeom>
            <a:avLst/>
            <a:gdLst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7788 h 624688"/>
              <a:gd name="connsiteX1" fmla="*/ 754227 w 754227"/>
              <a:gd name="connsiteY1" fmla="*/ 27788 h 624688"/>
              <a:gd name="connsiteX2" fmla="*/ 500227 w 754227"/>
              <a:gd name="connsiteY2" fmla="*/ 2388 h 624688"/>
              <a:gd name="connsiteX3" fmla="*/ 360527 w 754227"/>
              <a:gd name="connsiteY3" fmla="*/ 78588 h 624688"/>
              <a:gd name="connsiteX4" fmla="*/ 203364 w 754227"/>
              <a:gd name="connsiteY4" fmla="*/ 91288 h 624688"/>
              <a:gd name="connsiteX5" fmla="*/ 33502 w 754227"/>
              <a:gd name="connsiteY5" fmla="*/ 232575 h 624688"/>
              <a:gd name="connsiteX6" fmla="*/ 62077 w 754227"/>
              <a:gd name="connsiteY6" fmla="*/ 523088 h 624688"/>
              <a:gd name="connsiteX7" fmla="*/ 163677 w 754227"/>
              <a:gd name="connsiteY7" fmla="*/ 624688 h 6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227" h="624688">
                <a:moveTo>
                  <a:pt x="754227" y="27788"/>
                </a:moveTo>
                <a:lnTo>
                  <a:pt x="754227" y="27788"/>
                </a:lnTo>
                <a:cubicBezTo>
                  <a:pt x="669560" y="19321"/>
                  <a:pt x="576956" y="-8195"/>
                  <a:pt x="500227" y="2388"/>
                </a:cubicBezTo>
                <a:cubicBezTo>
                  <a:pt x="431435" y="8738"/>
                  <a:pt x="386456" y="24613"/>
                  <a:pt x="360527" y="78588"/>
                </a:cubicBezTo>
                <a:cubicBezTo>
                  <a:pt x="324544" y="105046"/>
                  <a:pt x="279034" y="69593"/>
                  <a:pt x="203364" y="91288"/>
                </a:cubicBezTo>
                <a:cubicBezTo>
                  <a:pt x="120284" y="128330"/>
                  <a:pt x="88006" y="144733"/>
                  <a:pt x="33502" y="232575"/>
                </a:cubicBezTo>
                <a:cubicBezTo>
                  <a:pt x="-8831" y="314067"/>
                  <a:pt x="-22590" y="405084"/>
                  <a:pt x="62077" y="523088"/>
                </a:cubicBezTo>
                <a:lnTo>
                  <a:pt x="163677" y="624688"/>
                </a:ln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AB5A5966-2A4D-409D-88BE-C03C2A45925E}"/>
              </a:ext>
            </a:extLst>
          </p:cNvPr>
          <p:cNvSpPr/>
          <p:nvPr/>
        </p:nvSpPr>
        <p:spPr>
          <a:xfrm>
            <a:off x="3927658" y="2496597"/>
            <a:ext cx="1239520" cy="848360"/>
          </a:xfrm>
          <a:custGeom>
            <a:avLst/>
            <a:gdLst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5515 h 853875"/>
              <a:gd name="connsiteX1" fmla="*/ 1051560 w 1239520"/>
              <a:gd name="connsiteY1" fmla="*/ 20755 h 853875"/>
              <a:gd name="connsiteX2" fmla="*/ 939800 w 1239520"/>
              <a:gd name="connsiteY2" fmla="*/ 229035 h 853875"/>
              <a:gd name="connsiteX3" fmla="*/ 751840 w 1239520"/>
              <a:gd name="connsiteY3" fmla="*/ 335715 h 853875"/>
              <a:gd name="connsiteX4" fmla="*/ 619760 w 1239520"/>
              <a:gd name="connsiteY4" fmla="*/ 300155 h 853875"/>
              <a:gd name="connsiteX5" fmla="*/ 447040 w 1239520"/>
              <a:gd name="connsiteY5" fmla="*/ 371275 h 853875"/>
              <a:gd name="connsiteX6" fmla="*/ 365760 w 1239520"/>
              <a:gd name="connsiteY6" fmla="*/ 503355 h 853875"/>
              <a:gd name="connsiteX7" fmla="*/ 243840 w 1239520"/>
              <a:gd name="connsiteY7" fmla="*/ 543995 h 853875"/>
              <a:gd name="connsiteX8" fmla="*/ 132080 w 1239520"/>
              <a:gd name="connsiteY8" fmla="*/ 787835 h 853875"/>
              <a:gd name="connsiteX9" fmla="*/ 0 w 1239520"/>
              <a:gd name="connsiteY9" fmla="*/ 853875 h 853875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9520" h="848360">
                <a:moveTo>
                  <a:pt x="1239520" y="0"/>
                </a:moveTo>
                <a:cubicBezTo>
                  <a:pt x="1176867" y="5080"/>
                  <a:pt x="1118446" y="-8890"/>
                  <a:pt x="1068493" y="30057"/>
                </a:cubicBezTo>
                <a:cubicBezTo>
                  <a:pt x="1006545" y="79728"/>
                  <a:pt x="982698" y="173848"/>
                  <a:pt x="939800" y="223520"/>
                </a:cubicBezTo>
                <a:cubicBezTo>
                  <a:pt x="896197" y="284479"/>
                  <a:pt x="814493" y="294640"/>
                  <a:pt x="751840" y="330200"/>
                </a:cubicBezTo>
                <a:cubicBezTo>
                  <a:pt x="707813" y="318347"/>
                  <a:pt x="706121" y="278976"/>
                  <a:pt x="619760" y="294640"/>
                </a:cubicBezTo>
                <a:cubicBezTo>
                  <a:pt x="541020" y="299297"/>
                  <a:pt x="496146" y="331469"/>
                  <a:pt x="440690" y="380576"/>
                </a:cubicBezTo>
                <a:cubicBezTo>
                  <a:pt x="390314" y="418253"/>
                  <a:pt x="392853" y="453813"/>
                  <a:pt x="365760" y="497840"/>
                </a:cubicBezTo>
                <a:cubicBezTo>
                  <a:pt x="361809" y="529732"/>
                  <a:pt x="283776" y="519288"/>
                  <a:pt x="214207" y="599863"/>
                </a:cubicBezTo>
                <a:cubicBezTo>
                  <a:pt x="146614" y="681848"/>
                  <a:pt x="140406" y="721501"/>
                  <a:pt x="132080" y="782320"/>
                </a:cubicBezTo>
                <a:cubicBezTo>
                  <a:pt x="132503" y="825500"/>
                  <a:pt x="77894" y="781897"/>
                  <a:pt x="0" y="848360"/>
                </a:cubicBez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7E33A60-A2D4-4BC0-83A2-D5DAFFA1C112}"/>
              </a:ext>
            </a:extLst>
          </p:cNvPr>
          <p:cNvSpPr/>
          <p:nvPr/>
        </p:nvSpPr>
        <p:spPr>
          <a:xfrm>
            <a:off x="4999538" y="3643831"/>
            <a:ext cx="1700953" cy="635846"/>
          </a:xfrm>
          <a:custGeom>
            <a:avLst/>
            <a:gdLst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75920 w 1645920"/>
              <a:gd name="connsiteY15" fmla="*/ 482600 h 589280"/>
              <a:gd name="connsiteX16" fmla="*/ 391160 w 1645920"/>
              <a:gd name="connsiteY16" fmla="*/ 487680 h 589280"/>
              <a:gd name="connsiteX17" fmla="*/ 335280 w 1645920"/>
              <a:gd name="connsiteY17" fmla="*/ 538480 h 589280"/>
              <a:gd name="connsiteX18" fmla="*/ 147320 w 1645920"/>
              <a:gd name="connsiteY18" fmla="*/ 589280 h 589280"/>
              <a:gd name="connsiteX19" fmla="*/ 0 w 1645920"/>
              <a:gd name="connsiteY19" fmla="*/ 584200 h 589280"/>
              <a:gd name="connsiteX20" fmla="*/ 0 w 1645920"/>
              <a:gd name="connsiteY20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91160 w 1645920"/>
              <a:gd name="connsiteY15" fmla="*/ 487680 h 589280"/>
              <a:gd name="connsiteX16" fmla="*/ 335280 w 1645920"/>
              <a:gd name="connsiteY16" fmla="*/ 538480 h 589280"/>
              <a:gd name="connsiteX17" fmla="*/ 147320 w 1645920"/>
              <a:gd name="connsiteY17" fmla="*/ 589280 h 589280"/>
              <a:gd name="connsiteX18" fmla="*/ 0 w 1645920"/>
              <a:gd name="connsiteY18" fmla="*/ 584200 h 589280"/>
              <a:gd name="connsiteX19" fmla="*/ 0 w 1645920"/>
              <a:gd name="connsiteY19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85800 w 1645920"/>
              <a:gd name="connsiteY11" fmla="*/ 381000 h 589280"/>
              <a:gd name="connsiteX12" fmla="*/ 685800 w 1645920"/>
              <a:gd name="connsiteY12" fmla="*/ 381000 h 589280"/>
              <a:gd name="connsiteX13" fmla="*/ 457200 w 1645920"/>
              <a:gd name="connsiteY13" fmla="*/ 482600 h 589280"/>
              <a:gd name="connsiteX14" fmla="*/ 391160 w 1645920"/>
              <a:gd name="connsiteY14" fmla="*/ 487680 h 589280"/>
              <a:gd name="connsiteX15" fmla="*/ 335280 w 1645920"/>
              <a:gd name="connsiteY15" fmla="*/ 538480 h 589280"/>
              <a:gd name="connsiteX16" fmla="*/ 147320 w 1645920"/>
              <a:gd name="connsiteY16" fmla="*/ 589280 h 589280"/>
              <a:gd name="connsiteX17" fmla="*/ 0 w 1645920"/>
              <a:gd name="connsiteY17" fmla="*/ 584200 h 589280"/>
              <a:gd name="connsiteX18" fmla="*/ 0 w 1645920"/>
              <a:gd name="connsiteY18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685800 w 1645920"/>
              <a:gd name="connsiteY10" fmla="*/ 381000 h 589280"/>
              <a:gd name="connsiteX11" fmla="*/ 685800 w 1645920"/>
              <a:gd name="connsiteY11" fmla="*/ 381000 h 589280"/>
              <a:gd name="connsiteX12" fmla="*/ 457200 w 1645920"/>
              <a:gd name="connsiteY12" fmla="*/ 482600 h 589280"/>
              <a:gd name="connsiteX13" fmla="*/ 391160 w 1645920"/>
              <a:gd name="connsiteY13" fmla="*/ 487680 h 589280"/>
              <a:gd name="connsiteX14" fmla="*/ 335280 w 1645920"/>
              <a:gd name="connsiteY14" fmla="*/ 538480 h 589280"/>
              <a:gd name="connsiteX15" fmla="*/ 147320 w 1645920"/>
              <a:gd name="connsiteY15" fmla="*/ 589280 h 589280"/>
              <a:gd name="connsiteX16" fmla="*/ 0 w 1645920"/>
              <a:gd name="connsiteY16" fmla="*/ 584200 h 589280"/>
              <a:gd name="connsiteX17" fmla="*/ 0 w 1645920"/>
              <a:gd name="connsiteY17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46760 w 1645920"/>
              <a:gd name="connsiteY8" fmla="*/ 360680 h 589280"/>
              <a:gd name="connsiteX9" fmla="*/ 685800 w 1645920"/>
              <a:gd name="connsiteY9" fmla="*/ 381000 h 589280"/>
              <a:gd name="connsiteX10" fmla="*/ 685800 w 1645920"/>
              <a:gd name="connsiteY10" fmla="*/ 381000 h 589280"/>
              <a:gd name="connsiteX11" fmla="*/ 457200 w 1645920"/>
              <a:gd name="connsiteY11" fmla="*/ 482600 h 589280"/>
              <a:gd name="connsiteX12" fmla="*/ 391160 w 1645920"/>
              <a:gd name="connsiteY12" fmla="*/ 487680 h 589280"/>
              <a:gd name="connsiteX13" fmla="*/ 335280 w 1645920"/>
              <a:gd name="connsiteY13" fmla="*/ 538480 h 589280"/>
              <a:gd name="connsiteX14" fmla="*/ 147320 w 1645920"/>
              <a:gd name="connsiteY14" fmla="*/ 589280 h 589280"/>
              <a:gd name="connsiteX15" fmla="*/ 0 w 1645920"/>
              <a:gd name="connsiteY15" fmla="*/ 584200 h 589280"/>
              <a:gd name="connsiteX16" fmla="*/ 0 w 1645920"/>
              <a:gd name="connsiteY16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91160 w 1645920"/>
              <a:gd name="connsiteY11" fmla="*/ 487680 h 589280"/>
              <a:gd name="connsiteX12" fmla="*/ 335280 w 1645920"/>
              <a:gd name="connsiteY12" fmla="*/ 538480 h 589280"/>
              <a:gd name="connsiteX13" fmla="*/ 147320 w 1645920"/>
              <a:gd name="connsiteY13" fmla="*/ 589280 h 589280"/>
              <a:gd name="connsiteX14" fmla="*/ 0 w 1645920"/>
              <a:gd name="connsiteY14" fmla="*/ 584200 h 589280"/>
              <a:gd name="connsiteX15" fmla="*/ 0 w 1645920"/>
              <a:gd name="connsiteY15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35280 w 1645920"/>
              <a:gd name="connsiteY11" fmla="*/ 538480 h 589280"/>
              <a:gd name="connsiteX12" fmla="*/ 147320 w 1645920"/>
              <a:gd name="connsiteY12" fmla="*/ 589280 h 589280"/>
              <a:gd name="connsiteX13" fmla="*/ 0 w 1645920"/>
              <a:gd name="connsiteY13" fmla="*/ 584200 h 589280"/>
              <a:gd name="connsiteX14" fmla="*/ 0 w 1645920"/>
              <a:gd name="connsiteY14" fmla="*/ 584200 h 589280"/>
              <a:gd name="connsiteX0" fmla="*/ 1645920 w 1700953"/>
              <a:gd name="connsiteY0" fmla="*/ 46566 h 635846"/>
              <a:gd name="connsiteX1" fmla="*/ 1700953 w 1700953"/>
              <a:gd name="connsiteY1" fmla="*/ 0 h 635846"/>
              <a:gd name="connsiteX2" fmla="*/ 1615440 w 1700953"/>
              <a:gd name="connsiteY2" fmla="*/ 87206 h 635846"/>
              <a:gd name="connsiteX3" fmla="*/ 1478280 w 1700953"/>
              <a:gd name="connsiteY3" fmla="*/ 209126 h 635846"/>
              <a:gd name="connsiteX4" fmla="*/ 1051560 w 1700953"/>
              <a:gd name="connsiteY4" fmla="*/ 229446 h 635846"/>
              <a:gd name="connsiteX5" fmla="*/ 904240 w 1700953"/>
              <a:gd name="connsiteY5" fmla="*/ 366606 h 635846"/>
              <a:gd name="connsiteX6" fmla="*/ 817880 w 1700953"/>
              <a:gd name="connsiteY6" fmla="*/ 386926 h 635846"/>
              <a:gd name="connsiteX7" fmla="*/ 817880 w 1700953"/>
              <a:gd name="connsiteY7" fmla="*/ 386926 h 635846"/>
              <a:gd name="connsiteX8" fmla="*/ 685800 w 1700953"/>
              <a:gd name="connsiteY8" fmla="*/ 427566 h 635846"/>
              <a:gd name="connsiteX9" fmla="*/ 685800 w 1700953"/>
              <a:gd name="connsiteY9" fmla="*/ 427566 h 635846"/>
              <a:gd name="connsiteX10" fmla="*/ 457200 w 1700953"/>
              <a:gd name="connsiteY10" fmla="*/ 529166 h 635846"/>
              <a:gd name="connsiteX11" fmla="*/ 335280 w 1700953"/>
              <a:gd name="connsiteY11" fmla="*/ 585046 h 635846"/>
              <a:gd name="connsiteX12" fmla="*/ 147320 w 1700953"/>
              <a:gd name="connsiteY12" fmla="*/ 635846 h 635846"/>
              <a:gd name="connsiteX13" fmla="*/ 0 w 1700953"/>
              <a:gd name="connsiteY13" fmla="*/ 630766 h 635846"/>
              <a:gd name="connsiteX14" fmla="*/ 0 w 1700953"/>
              <a:gd name="connsiteY14" fmla="*/ 630766 h 635846"/>
              <a:gd name="connsiteX0" fmla="*/ 1700953 w 1700953"/>
              <a:gd name="connsiteY0" fmla="*/ 0 h 635846"/>
              <a:gd name="connsiteX1" fmla="*/ 1615440 w 1700953"/>
              <a:gd name="connsiteY1" fmla="*/ 87206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35990 w 1700953"/>
              <a:gd name="connsiteY4" fmla="*/ 36237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6309"/>
              <a:gd name="connsiteX1" fmla="*/ 1592156 w 1700953"/>
              <a:gd name="connsiteY1" fmla="*/ 85089 h 636309"/>
              <a:gd name="connsiteX2" fmla="*/ 1478280 w 1700953"/>
              <a:gd name="connsiteY2" fmla="*/ 209126 h 636309"/>
              <a:gd name="connsiteX3" fmla="*/ 1045210 w 1700953"/>
              <a:gd name="connsiteY3" fmla="*/ 252729 h 636309"/>
              <a:gd name="connsiteX4" fmla="*/ 929640 w 1700953"/>
              <a:gd name="connsiteY4" fmla="*/ 356023 h 636309"/>
              <a:gd name="connsiteX5" fmla="*/ 813647 w 1700953"/>
              <a:gd name="connsiteY5" fmla="*/ 410209 h 636309"/>
              <a:gd name="connsiteX6" fmla="*/ 620183 w 1700953"/>
              <a:gd name="connsiteY6" fmla="*/ 461433 h 636309"/>
              <a:gd name="connsiteX7" fmla="*/ 457200 w 1700953"/>
              <a:gd name="connsiteY7" fmla="*/ 529166 h 636309"/>
              <a:gd name="connsiteX8" fmla="*/ 335280 w 1700953"/>
              <a:gd name="connsiteY8" fmla="*/ 585046 h 636309"/>
              <a:gd name="connsiteX9" fmla="*/ 147320 w 1700953"/>
              <a:gd name="connsiteY9" fmla="*/ 635846 h 636309"/>
              <a:gd name="connsiteX10" fmla="*/ 0 w 1700953"/>
              <a:gd name="connsiteY10" fmla="*/ 630766 h 636309"/>
              <a:gd name="connsiteX11" fmla="*/ 0 w 1700953"/>
              <a:gd name="connsiteY11" fmla="*/ 630766 h 636309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0953" h="635846">
                <a:moveTo>
                  <a:pt x="1700953" y="0"/>
                </a:moveTo>
                <a:cubicBezTo>
                  <a:pt x="1690793" y="13547"/>
                  <a:pt x="1659466" y="19472"/>
                  <a:pt x="1592156" y="85089"/>
                </a:cubicBezTo>
                <a:lnTo>
                  <a:pt x="1478280" y="209126"/>
                </a:lnTo>
                <a:cubicBezTo>
                  <a:pt x="1380490" y="275165"/>
                  <a:pt x="1058334" y="205739"/>
                  <a:pt x="1045210" y="252729"/>
                </a:cubicBezTo>
                <a:cubicBezTo>
                  <a:pt x="1015153" y="299155"/>
                  <a:pt x="976630" y="318064"/>
                  <a:pt x="929640" y="356023"/>
                </a:cubicBezTo>
                <a:cubicBezTo>
                  <a:pt x="891046" y="382270"/>
                  <a:pt x="850054" y="400049"/>
                  <a:pt x="813647" y="410209"/>
                </a:cubicBezTo>
                <a:cubicBezTo>
                  <a:pt x="749865" y="422345"/>
                  <a:pt x="679732" y="434480"/>
                  <a:pt x="620183" y="461433"/>
                </a:cubicBezTo>
                <a:cubicBezTo>
                  <a:pt x="552449" y="514350"/>
                  <a:pt x="543983" y="524932"/>
                  <a:pt x="457200" y="529166"/>
                </a:cubicBezTo>
                <a:cubicBezTo>
                  <a:pt x="408093" y="539326"/>
                  <a:pt x="392853" y="551602"/>
                  <a:pt x="335280" y="585046"/>
                </a:cubicBezTo>
                <a:cubicBezTo>
                  <a:pt x="272627" y="614679"/>
                  <a:pt x="222673" y="625263"/>
                  <a:pt x="147320" y="635846"/>
                </a:cubicBezTo>
                <a:cubicBezTo>
                  <a:pt x="20330" y="630325"/>
                  <a:pt x="69463" y="630766"/>
                  <a:pt x="0" y="630766"/>
                </a:cubicBezTo>
                <a:lnTo>
                  <a:pt x="0" y="630766"/>
                </a:ln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9D1665C5-3D9C-4755-8584-3C987BCC98D5}"/>
              </a:ext>
            </a:extLst>
          </p:cNvPr>
          <p:cNvSpPr/>
          <p:nvPr/>
        </p:nvSpPr>
        <p:spPr>
          <a:xfrm>
            <a:off x="5491510" y="3874987"/>
            <a:ext cx="1338580" cy="541443"/>
          </a:xfrm>
          <a:custGeom>
            <a:avLst/>
            <a:gdLst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99440 w 1427480"/>
              <a:gd name="connsiteY4" fmla="*/ 4165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77215 w 1427480"/>
              <a:gd name="connsiteY4" fmla="*/ 4038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602615 w 1427480"/>
              <a:gd name="connsiteY4" fmla="*/ 413385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705638 w 1427480"/>
              <a:gd name="connsiteY3" fmla="*/ 3113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492760"/>
              <a:gd name="connsiteX1" fmla="*/ 1287145 w 1427480"/>
              <a:gd name="connsiteY1" fmla="*/ 176530 h 492760"/>
              <a:gd name="connsiteX2" fmla="*/ 1066165 w 1427480"/>
              <a:gd name="connsiteY2" fmla="*/ 260667 h 492760"/>
              <a:gd name="connsiteX3" fmla="*/ 878675 w 1427480"/>
              <a:gd name="connsiteY3" fmla="*/ 324045 h 492760"/>
              <a:gd name="connsiteX4" fmla="*/ 677545 w 1427480"/>
              <a:gd name="connsiteY4" fmla="*/ 314960 h 492760"/>
              <a:gd name="connsiteX5" fmla="*/ 602615 w 1427480"/>
              <a:gd name="connsiteY5" fmla="*/ 413385 h 492760"/>
              <a:gd name="connsiteX6" fmla="*/ 466090 w 1427480"/>
              <a:gd name="connsiteY6" fmla="*/ 492760 h 492760"/>
              <a:gd name="connsiteX7" fmla="*/ 259080 w 1427480"/>
              <a:gd name="connsiteY7" fmla="*/ 436880 h 492760"/>
              <a:gd name="connsiteX8" fmla="*/ 0 w 1427480"/>
              <a:gd name="connsiteY8" fmla="*/ 492760 h 492760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46896 w 1338580"/>
              <a:gd name="connsiteY7" fmla="*/ 453814 h 541443"/>
              <a:gd name="connsiteX8" fmla="*/ 0 w 1338580"/>
              <a:gd name="connsiteY8" fmla="*/ 541443 h 54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580" h="541443">
                <a:moveTo>
                  <a:pt x="1338580" y="0"/>
                </a:moveTo>
                <a:cubicBezTo>
                  <a:pt x="1291802" y="58843"/>
                  <a:pt x="1256135" y="117687"/>
                  <a:pt x="1198245" y="176530"/>
                </a:cubicBezTo>
                <a:cubicBezTo>
                  <a:pt x="1156865" y="213571"/>
                  <a:pt x="1074208" y="276012"/>
                  <a:pt x="977265" y="260667"/>
                </a:cubicBezTo>
                <a:cubicBezTo>
                  <a:pt x="917943" y="281264"/>
                  <a:pt x="869735" y="317736"/>
                  <a:pt x="789775" y="324045"/>
                </a:cubicBezTo>
                <a:cubicBezTo>
                  <a:pt x="703681" y="334775"/>
                  <a:pt x="657276" y="320105"/>
                  <a:pt x="588645" y="314960"/>
                </a:cubicBezTo>
                <a:cubicBezTo>
                  <a:pt x="536152" y="324485"/>
                  <a:pt x="537633" y="381635"/>
                  <a:pt x="513715" y="413385"/>
                </a:cubicBezTo>
                <a:cubicBezTo>
                  <a:pt x="504190" y="436668"/>
                  <a:pt x="434340" y="488527"/>
                  <a:pt x="377190" y="492760"/>
                </a:cubicBezTo>
                <a:cubicBezTo>
                  <a:pt x="297603" y="483658"/>
                  <a:pt x="220133" y="453391"/>
                  <a:pt x="146896" y="453814"/>
                </a:cubicBezTo>
                <a:cubicBezTo>
                  <a:pt x="31961" y="461858"/>
                  <a:pt x="86360" y="522816"/>
                  <a:pt x="0" y="541443"/>
                </a:cubicBez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49D62ABF-8771-4D25-98C2-06E8E960D30F}"/>
              </a:ext>
            </a:extLst>
          </p:cNvPr>
          <p:cNvSpPr/>
          <p:nvPr/>
        </p:nvSpPr>
        <p:spPr>
          <a:xfrm>
            <a:off x="6385159" y="2741032"/>
            <a:ext cx="944198" cy="795232"/>
          </a:xfrm>
          <a:custGeom>
            <a:avLst/>
            <a:gdLst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006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66657"/>
              <a:gd name="connsiteY0" fmla="*/ 0 h 797560"/>
              <a:gd name="connsiteX1" fmla="*/ 155363 w 766657"/>
              <a:gd name="connsiteY1" fmla="*/ 87206 h 797560"/>
              <a:gd name="connsiteX2" fmla="*/ 232410 w 766657"/>
              <a:gd name="connsiteY2" fmla="*/ 218017 h 797560"/>
              <a:gd name="connsiteX3" fmla="*/ 365760 w 766657"/>
              <a:gd name="connsiteY3" fmla="*/ 259927 h 797560"/>
              <a:gd name="connsiteX4" fmla="*/ 543560 w 766657"/>
              <a:gd name="connsiteY4" fmla="*/ 269240 h 797560"/>
              <a:gd name="connsiteX5" fmla="*/ 735330 w 766657"/>
              <a:gd name="connsiteY5" fmla="*/ 364913 h 797560"/>
              <a:gd name="connsiteX6" fmla="*/ 766657 w 766657"/>
              <a:gd name="connsiteY6" fmla="*/ 558800 h 797560"/>
              <a:gd name="connsiteX7" fmla="*/ 736600 w 766657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36600 w 769573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26016 w 769573"/>
              <a:gd name="connsiteY7" fmla="*/ 797560 h 797560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472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795232"/>
              <a:gd name="connsiteX1" fmla="*/ 329988 w 944198"/>
              <a:gd name="connsiteY1" fmla="*/ 122131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  <a:gd name="connsiteX0" fmla="*/ 0 w 944198"/>
              <a:gd name="connsiteY0" fmla="*/ 0 h 795232"/>
              <a:gd name="connsiteX1" fmla="*/ 300355 w 944198"/>
              <a:gd name="connsiteY1" fmla="*/ 105197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4198" h="795232">
                <a:moveTo>
                  <a:pt x="0" y="0"/>
                </a:moveTo>
                <a:cubicBezTo>
                  <a:pt x="44027" y="22013"/>
                  <a:pt x="219816" y="54609"/>
                  <a:pt x="300355" y="105197"/>
                </a:cubicBezTo>
                <a:cubicBezTo>
                  <a:pt x="338561" y="142979"/>
                  <a:pt x="345546" y="172297"/>
                  <a:pt x="360997" y="213254"/>
                </a:cubicBezTo>
                <a:cubicBezTo>
                  <a:pt x="362055" y="265852"/>
                  <a:pt x="487468" y="291465"/>
                  <a:pt x="540385" y="294852"/>
                </a:cubicBezTo>
                <a:lnTo>
                  <a:pt x="711835" y="297815"/>
                </a:lnTo>
                <a:cubicBezTo>
                  <a:pt x="782108" y="310656"/>
                  <a:pt x="862966" y="353130"/>
                  <a:pt x="909955" y="412538"/>
                </a:cubicBezTo>
                <a:cubicBezTo>
                  <a:pt x="949325" y="481400"/>
                  <a:pt x="946362" y="541796"/>
                  <a:pt x="941282" y="606425"/>
                </a:cubicBezTo>
                <a:cubicBezTo>
                  <a:pt x="919974" y="716351"/>
                  <a:pt x="938883" y="685306"/>
                  <a:pt x="885825" y="795232"/>
                </a:cubicBezTo>
              </a:path>
            </a:pathLst>
          </a:custGeom>
          <a:noFill/>
          <a:ln w="190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226083B-5AC7-4A10-9D52-212420ACF2B2}"/>
              </a:ext>
            </a:extLst>
          </p:cNvPr>
          <p:cNvSpPr txBox="1"/>
          <p:nvPr/>
        </p:nvSpPr>
        <p:spPr>
          <a:xfrm>
            <a:off x="7243120" y="2660471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Intraparietal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3688063-A1A3-4C0F-AD9A-38ED00D50A61}"/>
              </a:ext>
            </a:extLst>
          </p:cNvPr>
          <p:cNvSpPr/>
          <p:nvPr/>
        </p:nvSpPr>
        <p:spPr>
          <a:xfrm>
            <a:off x="7030521" y="3275931"/>
            <a:ext cx="481833" cy="751099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33" h="751099">
                <a:moveTo>
                  <a:pt x="481833" y="0"/>
                </a:moveTo>
                <a:cubicBezTo>
                  <a:pt x="455692" y="125518"/>
                  <a:pt x="496756" y="224050"/>
                  <a:pt x="433574" y="343747"/>
                </a:cubicBezTo>
                <a:cubicBezTo>
                  <a:pt x="392954" y="426409"/>
                  <a:pt x="269509" y="416787"/>
                  <a:pt x="200011" y="466335"/>
                </a:cubicBezTo>
                <a:cubicBezTo>
                  <a:pt x="100881" y="515883"/>
                  <a:pt x="-34685" y="686000"/>
                  <a:pt x="8123" y="751099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AA49D83-7371-4B90-9335-A451F350A7BA}"/>
              </a:ext>
            </a:extLst>
          </p:cNvPr>
          <p:cNvCxnSpPr>
            <a:stCxn id="30" idx="5"/>
          </p:cNvCxnSpPr>
          <p:nvPr/>
        </p:nvCxnSpPr>
        <p:spPr>
          <a:xfrm flipV="1">
            <a:off x="7295114" y="2792282"/>
            <a:ext cx="126411" cy="361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4349B4C-4C2A-4148-8712-9343DB9725EE}"/>
              </a:ext>
            </a:extLst>
          </p:cNvPr>
          <p:cNvSpPr txBox="1"/>
          <p:nvPr/>
        </p:nvSpPr>
        <p:spPr>
          <a:xfrm>
            <a:off x="7697729" y="3525763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angular</a:t>
            </a:r>
            <a:r>
              <a:rPr lang="it-IT" sz="1100" i="1" dirty="0"/>
              <a:t> </a:t>
            </a:r>
            <a:r>
              <a:rPr lang="it-IT" sz="1100" i="1" dirty="0" err="1"/>
              <a:t>gyrus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0A63614E-6DE9-4F50-8E6B-E556141235EF}"/>
              </a:ext>
            </a:extLst>
          </p:cNvPr>
          <p:cNvCxnSpPr>
            <a:cxnSpLocks/>
          </p:cNvCxnSpPr>
          <p:nvPr/>
        </p:nvCxnSpPr>
        <p:spPr>
          <a:xfrm>
            <a:off x="7030521" y="3388783"/>
            <a:ext cx="941121" cy="279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CF0D179E-7926-4B93-9AF9-02F2F56507AF}"/>
              </a:ext>
            </a:extLst>
          </p:cNvPr>
          <p:cNvSpPr/>
          <p:nvPr/>
        </p:nvSpPr>
        <p:spPr>
          <a:xfrm>
            <a:off x="7195277" y="3904265"/>
            <a:ext cx="476251" cy="298622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  <a:gd name="connsiteX0" fmla="*/ 626242 w 626242"/>
              <a:gd name="connsiteY0" fmla="*/ 0 h 615633"/>
              <a:gd name="connsiteX1" fmla="*/ 577983 w 626242"/>
              <a:gd name="connsiteY1" fmla="*/ 343747 h 615633"/>
              <a:gd name="connsiteX2" fmla="*/ 344420 w 626242"/>
              <a:gd name="connsiteY2" fmla="*/ 466335 h 615633"/>
              <a:gd name="connsiteX3" fmla="*/ 4365 w 626242"/>
              <a:gd name="connsiteY3" fmla="*/ 615633 h 615633"/>
              <a:gd name="connsiteX0" fmla="*/ 625359 w 625359"/>
              <a:gd name="connsiteY0" fmla="*/ 0 h 662740"/>
              <a:gd name="connsiteX1" fmla="*/ 577100 w 625359"/>
              <a:gd name="connsiteY1" fmla="*/ 343747 h 662740"/>
              <a:gd name="connsiteX2" fmla="*/ 423970 w 625359"/>
              <a:gd name="connsiteY2" fmla="*/ 652602 h 662740"/>
              <a:gd name="connsiteX3" fmla="*/ 3482 w 625359"/>
              <a:gd name="connsiteY3" fmla="*/ 615633 h 662740"/>
              <a:gd name="connsiteX0" fmla="*/ 466850 w 466850"/>
              <a:gd name="connsiteY0" fmla="*/ 0 h 658797"/>
              <a:gd name="connsiteX1" fmla="*/ 418591 w 466850"/>
              <a:gd name="connsiteY1" fmla="*/ 343747 h 658797"/>
              <a:gd name="connsiteX2" fmla="*/ 265461 w 466850"/>
              <a:gd name="connsiteY2" fmla="*/ 652602 h 658797"/>
              <a:gd name="connsiteX3" fmla="*/ 5840 w 466850"/>
              <a:gd name="connsiteY3" fmla="*/ 501333 h 658797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59621 w 461010"/>
              <a:gd name="connsiteY2" fmla="*/ 652602 h 661309"/>
              <a:gd name="connsiteX3" fmla="*/ 0 w 461010"/>
              <a:gd name="connsiteY3" fmla="*/ 501333 h 661309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85021 w 461010"/>
              <a:gd name="connsiteY2" fmla="*/ 652602 h 661309"/>
              <a:gd name="connsiteX3" fmla="*/ 0 w 461010"/>
              <a:gd name="connsiteY3" fmla="*/ 501333 h 661309"/>
              <a:gd name="connsiteX0" fmla="*/ 469477 w 469477"/>
              <a:gd name="connsiteY0" fmla="*/ 0 h 660381"/>
              <a:gd name="connsiteX1" fmla="*/ 421218 w 469477"/>
              <a:gd name="connsiteY1" fmla="*/ 343747 h 660381"/>
              <a:gd name="connsiteX2" fmla="*/ 293488 w 469477"/>
              <a:gd name="connsiteY2" fmla="*/ 652602 h 660381"/>
              <a:gd name="connsiteX3" fmla="*/ 0 w 469477"/>
              <a:gd name="connsiteY3" fmla="*/ 475933 h 660381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52602"/>
              <a:gd name="connsiteX1" fmla="*/ 421218 w 469477"/>
              <a:gd name="connsiteY1" fmla="*/ 343747 h 652602"/>
              <a:gd name="connsiteX2" fmla="*/ 293488 w 469477"/>
              <a:gd name="connsiteY2" fmla="*/ 652602 h 652602"/>
              <a:gd name="connsiteX3" fmla="*/ 0 w 469477"/>
              <a:gd name="connsiteY3" fmla="*/ 475933 h 652602"/>
              <a:gd name="connsiteX0" fmla="*/ 469477 w 520100"/>
              <a:gd name="connsiteY0" fmla="*/ 0 h 800184"/>
              <a:gd name="connsiteX1" fmla="*/ 501651 w 520100"/>
              <a:gd name="connsiteY1" fmla="*/ 784013 h 800184"/>
              <a:gd name="connsiteX2" fmla="*/ 293488 w 520100"/>
              <a:gd name="connsiteY2" fmla="*/ 652602 h 800184"/>
              <a:gd name="connsiteX3" fmla="*/ 0 w 520100"/>
              <a:gd name="connsiteY3" fmla="*/ 475933 h 800184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476251 w 476251"/>
              <a:gd name="connsiteY0" fmla="*/ 282680 h 317299"/>
              <a:gd name="connsiteX1" fmla="*/ 293488 w 476251"/>
              <a:gd name="connsiteY1" fmla="*/ 176669 h 317299"/>
              <a:gd name="connsiteX2" fmla="*/ 0 w 476251"/>
              <a:gd name="connsiteY2" fmla="*/ 0 h 317299"/>
              <a:gd name="connsiteX0" fmla="*/ 476251 w 476251"/>
              <a:gd name="connsiteY0" fmla="*/ 282680 h 298622"/>
              <a:gd name="connsiteX1" fmla="*/ 293488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149556 w 476251"/>
              <a:gd name="connsiteY2" fmla="*/ 66602 h 298622"/>
              <a:gd name="connsiteX3" fmla="*/ 0 w 476251"/>
              <a:gd name="connsiteY3" fmla="*/ 0 h 29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1" h="298622">
                <a:moveTo>
                  <a:pt x="476251" y="282680"/>
                </a:moveTo>
                <a:cubicBezTo>
                  <a:pt x="394356" y="322480"/>
                  <a:pt x="328590" y="287988"/>
                  <a:pt x="288725" y="176669"/>
                </a:cubicBezTo>
                <a:cubicBezTo>
                  <a:pt x="236393" y="137834"/>
                  <a:pt x="197677" y="96047"/>
                  <a:pt x="149556" y="66602"/>
                </a:cubicBezTo>
                <a:cubicBezTo>
                  <a:pt x="101435" y="37157"/>
                  <a:pt x="27043" y="8278"/>
                  <a:pt x="0" y="0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4E991F1-ABC6-4D1F-BF09-2E3F003380B2}"/>
              </a:ext>
            </a:extLst>
          </p:cNvPr>
          <p:cNvSpPr txBox="1"/>
          <p:nvPr/>
        </p:nvSpPr>
        <p:spPr>
          <a:xfrm>
            <a:off x="7797945" y="4066548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Calcarine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4A251A3C-6F24-4DF6-B082-D5A0004444C5}"/>
              </a:ext>
            </a:extLst>
          </p:cNvPr>
          <p:cNvCxnSpPr>
            <a:cxnSpLocks/>
          </p:cNvCxnSpPr>
          <p:nvPr/>
        </p:nvCxnSpPr>
        <p:spPr>
          <a:xfrm>
            <a:off x="7667791" y="4184616"/>
            <a:ext cx="3492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ttangolo 40">
            <a:extLst>
              <a:ext uri="{FF2B5EF4-FFF2-40B4-BE49-F238E27FC236}">
                <a16:creationId xmlns:a16="http://schemas.microsoft.com/office/drawing/2014/main" id="{5D410F30-5EFA-48CD-A87B-54F512F940FB}"/>
              </a:ext>
            </a:extLst>
          </p:cNvPr>
          <p:cNvSpPr/>
          <p:nvPr/>
        </p:nvSpPr>
        <p:spPr>
          <a:xfrm>
            <a:off x="4714830" y="1935336"/>
            <a:ext cx="1108120" cy="23404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5A4A16D-B210-43EB-B75D-36EA4AF1779E}"/>
              </a:ext>
            </a:extLst>
          </p:cNvPr>
          <p:cNvSpPr/>
          <p:nvPr/>
        </p:nvSpPr>
        <p:spPr>
          <a:xfrm>
            <a:off x="3911178" y="2255520"/>
            <a:ext cx="1919445" cy="1108578"/>
          </a:xfrm>
          <a:custGeom>
            <a:avLst/>
            <a:gdLst>
              <a:gd name="connsiteX0" fmla="*/ 349250 w 1914525"/>
              <a:gd name="connsiteY0" fmla="*/ 352425 h 996950"/>
              <a:gd name="connsiteX1" fmla="*/ 0 w 1914525"/>
              <a:gd name="connsiteY1" fmla="*/ 996950 h 996950"/>
              <a:gd name="connsiteX2" fmla="*/ 365125 w 1914525"/>
              <a:gd name="connsiteY2" fmla="*/ 663575 h 996950"/>
              <a:gd name="connsiteX3" fmla="*/ 755650 w 1914525"/>
              <a:gd name="connsiteY3" fmla="*/ 457200 h 996950"/>
              <a:gd name="connsiteX4" fmla="*/ 1063625 w 1914525"/>
              <a:gd name="connsiteY4" fmla="*/ 209550 h 996950"/>
              <a:gd name="connsiteX5" fmla="*/ 1778000 w 1914525"/>
              <a:gd name="connsiteY5" fmla="*/ 136525 h 996950"/>
              <a:gd name="connsiteX6" fmla="*/ 1914525 w 1914525"/>
              <a:gd name="connsiteY6" fmla="*/ 0 h 996950"/>
              <a:gd name="connsiteX0" fmla="*/ 349250 w 1923771"/>
              <a:gd name="connsiteY0" fmla="*/ 367127 h 1011652"/>
              <a:gd name="connsiteX1" fmla="*/ 0 w 1923771"/>
              <a:gd name="connsiteY1" fmla="*/ 1011652 h 1011652"/>
              <a:gd name="connsiteX2" fmla="*/ 365125 w 1923771"/>
              <a:gd name="connsiteY2" fmla="*/ 678277 h 1011652"/>
              <a:gd name="connsiteX3" fmla="*/ 755650 w 1923771"/>
              <a:gd name="connsiteY3" fmla="*/ 471902 h 1011652"/>
              <a:gd name="connsiteX4" fmla="*/ 1063625 w 1923771"/>
              <a:gd name="connsiteY4" fmla="*/ 224252 h 1011652"/>
              <a:gd name="connsiteX5" fmla="*/ 1778000 w 1923771"/>
              <a:gd name="connsiteY5" fmla="*/ 151227 h 1011652"/>
              <a:gd name="connsiteX6" fmla="*/ 1914525 w 1923771"/>
              <a:gd name="connsiteY6" fmla="*/ 14702 h 1011652"/>
              <a:gd name="connsiteX7" fmla="*/ 1911350 w 1923771"/>
              <a:gd name="connsiteY7" fmla="*/ 2002 h 1011652"/>
              <a:gd name="connsiteX0" fmla="*/ 349250 w 1923101"/>
              <a:gd name="connsiteY0" fmla="*/ 368779 h 1013304"/>
              <a:gd name="connsiteX1" fmla="*/ 0 w 1923101"/>
              <a:gd name="connsiteY1" fmla="*/ 1013304 h 1013304"/>
              <a:gd name="connsiteX2" fmla="*/ 365125 w 1923101"/>
              <a:gd name="connsiteY2" fmla="*/ 679929 h 1013304"/>
              <a:gd name="connsiteX3" fmla="*/ 755650 w 1923101"/>
              <a:gd name="connsiteY3" fmla="*/ 473554 h 1013304"/>
              <a:gd name="connsiteX4" fmla="*/ 1063625 w 1923101"/>
              <a:gd name="connsiteY4" fmla="*/ 225904 h 1013304"/>
              <a:gd name="connsiteX5" fmla="*/ 1778000 w 1923101"/>
              <a:gd name="connsiteY5" fmla="*/ 152879 h 1013304"/>
              <a:gd name="connsiteX6" fmla="*/ 1914525 w 1923101"/>
              <a:gd name="connsiteY6" fmla="*/ 16354 h 1013304"/>
              <a:gd name="connsiteX7" fmla="*/ 1908175 w 1923101"/>
              <a:gd name="connsiteY7" fmla="*/ 479 h 1013304"/>
              <a:gd name="connsiteX0" fmla="*/ 349250 w 1915338"/>
              <a:gd name="connsiteY0" fmla="*/ 415925 h 1060450"/>
              <a:gd name="connsiteX1" fmla="*/ 0 w 1915338"/>
              <a:gd name="connsiteY1" fmla="*/ 1060450 h 1060450"/>
              <a:gd name="connsiteX2" fmla="*/ 365125 w 1915338"/>
              <a:gd name="connsiteY2" fmla="*/ 727075 h 1060450"/>
              <a:gd name="connsiteX3" fmla="*/ 755650 w 1915338"/>
              <a:gd name="connsiteY3" fmla="*/ 520700 h 1060450"/>
              <a:gd name="connsiteX4" fmla="*/ 1063625 w 1915338"/>
              <a:gd name="connsiteY4" fmla="*/ 273050 h 1060450"/>
              <a:gd name="connsiteX5" fmla="*/ 1778000 w 1915338"/>
              <a:gd name="connsiteY5" fmla="*/ 200025 h 1060450"/>
              <a:gd name="connsiteX6" fmla="*/ 1914525 w 1915338"/>
              <a:gd name="connsiteY6" fmla="*/ 63500 h 1060450"/>
              <a:gd name="connsiteX7" fmla="*/ 1495425 w 1915338"/>
              <a:gd name="connsiteY7" fmla="*/ 0 h 1060450"/>
              <a:gd name="connsiteX0" fmla="*/ 349250 w 1915092"/>
              <a:gd name="connsiteY0" fmla="*/ 377825 h 1022350"/>
              <a:gd name="connsiteX1" fmla="*/ 0 w 1915092"/>
              <a:gd name="connsiteY1" fmla="*/ 1022350 h 1022350"/>
              <a:gd name="connsiteX2" fmla="*/ 365125 w 1915092"/>
              <a:gd name="connsiteY2" fmla="*/ 688975 h 1022350"/>
              <a:gd name="connsiteX3" fmla="*/ 755650 w 1915092"/>
              <a:gd name="connsiteY3" fmla="*/ 482600 h 1022350"/>
              <a:gd name="connsiteX4" fmla="*/ 1063625 w 1915092"/>
              <a:gd name="connsiteY4" fmla="*/ 234950 h 1022350"/>
              <a:gd name="connsiteX5" fmla="*/ 1778000 w 1915092"/>
              <a:gd name="connsiteY5" fmla="*/ 161925 h 1022350"/>
              <a:gd name="connsiteX6" fmla="*/ 1914525 w 1915092"/>
              <a:gd name="connsiteY6" fmla="*/ 25400 h 1022350"/>
              <a:gd name="connsiteX7" fmla="*/ 1298575 w 1915092"/>
              <a:gd name="connsiteY7" fmla="*/ 0 h 1022350"/>
              <a:gd name="connsiteX0" fmla="*/ 349250 w 1915092"/>
              <a:gd name="connsiteY0" fmla="*/ 378994 h 1023519"/>
              <a:gd name="connsiteX1" fmla="*/ 0 w 1915092"/>
              <a:gd name="connsiteY1" fmla="*/ 1023519 h 1023519"/>
              <a:gd name="connsiteX2" fmla="*/ 365125 w 1915092"/>
              <a:gd name="connsiteY2" fmla="*/ 690144 h 1023519"/>
              <a:gd name="connsiteX3" fmla="*/ 755650 w 1915092"/>
              <a:gd name="connsiteY3" fmla="*/ 483769 h 1023519"/>
              <a:gd name="connsiteX4" fmla="*/ 1063625 w 1915092"/>
              <a:gd name="connsiteY4" fmla="*/ 236119 h 1023519"/>
              <a:gd name="connsiteX5" fmla="*/ 1778000 w 1915092"/>
              <a:gd name="connsiteY5" fmla="*/ 163094 h 1023519"/>
              <a:gd name="connsiteX6" fmla="*/ 1914525 w 1915092"/>
              <a:gd name="connsiteY6" fmla="*/ 26569 h 1023519"/>
              <a:gd name="connsiteX7" fmla="*/ 1298575 w 1915092"/>
              <a:gd name="connsiteY7" fmla="*/ 1169 h 1023519"/>
              <a:gd name="connsiteX8" fmla="*/ 1285875 w 1915092"/>
              <a:gd name="connsiteY8" fmla="*/ 4344 h 1023519"/>
              <a:gd name="connsiteX0" fmla="*/ 349250 w 1915092"/>
              <a:gd name="connsiteY0" fmla="*/ 377851 h 1022376"/>
              <a:gd name="connsiteX1" fmla="*/ 0 w 1915092"/>
              <a:gd name="connsiteY1" fmla="*/ 1022376 h 1022376"/>
              <a:gd name="connsiteX2" fmla="*/ 365125 w 1915092"/>
              <a:gd name="connsiteY2" fmla="*/ 689001 h 1022376"/>
              <a:gd name="connsiteX3" fmla="*/ 755650 w 1915092"/>
              <a:gd name="connsiteY3" fmla="*/ 482626 h 1022376"/>
              <a:gd name="connsiteX4" fmla="*/ 1063625 w 1915092"/>
              <a:gd name="connsiteY4" fmla="*/ 234976 h 1022376"/>
              <a:gd name="connsiteX5" fmla="*/ 1778000 w 1915092"/>
              <a:gd name="connsiteY5" fmla="*/ 161951 h 1022376"/>
              <a:gd name="connsiteX6" fmla="*/ 1914525 w 1915092"/>
              <a:gd name="connsiteY6" fmla="*/ 25426 h 1022376"/>
              <a:gd name="connsiteX7" fmla="*/ 1298575 w 1915092"/>
              <a:gd name="connsiteY7" fmla="*/ 26 h 1022376"/>
              <a:gd name="connsiteX8" fmla="*/ 327025 w 1915092"/>
              <a:gd name="connsiteY8" fmla="*/ 396901 h 1022376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9" fmla="*/ 349250 w 1915092"/>
              <a:gd name="connsiteY9" fmla="*/ 377852 h 1022377"/>
              <a:gd name="connsiteX0" fmla="*/ 349250 w 1915092"/>
              <a:gd name="connsiteY0" fmla="*/ 3778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349250 w 1915092"/>
              <a:gd name="connsiteY9" fmla="*/ 3778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09"/>
              <a:gd name="connsiteY0" fmla="*/ 529593 h 1034418"/>
              <a:gd name="connsiteX1" fmla="*/ 343 w 1915409"/>
              <a:gd name="connsiteY1" fmla="*/ 1034418 h 1034418"/>
              <a:gd name="connsiteX2" fmla="*/ 365468 w 1915409"/>
              <a:gd name="connsiteY2" fmla="*/ 701043 h 1034418"/>
              <a:gd name="connsiteX3" fmla="*/ 755993 w 1915409"/>
              <a:gd name="connsiteY3" fmla="*/ 494668 h 1034418"/>
              <a:gd name="connsiteX4" fmla="*/ 1063968 w 1915409"/>
              <a:gd name="connsiteY4" fmla="*/ 247018 h 1034418"/>
              <a:gd name="connsiteX5" fmla="*/ 1778343 w 1915409"/>
              <a:gd name="connsiteY5" fmla="*/ 173993 h 1034418"/>
              <a:gd name="connsiteX6" fmla="*/ 1914868 w 1915409"/>
              <a:gd name="connsiteY6" fmla="*/ 37468 h 1034418"/>
              <a:gd name="connsiteX7" fmla="*/ 1267168 w 1915409"/>
              <a:gd name="connsiteY7" fmla="*/ 2543 h 1034418"/>
              <a:gd name="connsiteX8" fmla="*/ 590893 w 1915409"/>
              <a:gd name="connsiteY8" fmla="*/ 256543 h 1034418"/>
              <a:gd name="connsiteX9" fmla="*/ 213068 w 1915409"/>
              <a:gd name="connsiteY9" fmla="*/ 529593 h 1034418"/>
              <a:gd name="connsiteX0" fmla="*/ 213068 w 1915433"/>
              <a:gd name="connsiteY0" fmla="*/ 529593 h 1034418"/>
              <a:gd name="connsiteX1" fmla="*/ 343 w 1915433"/>
              <a:gd name="connsiteY1" fmla="*/ 1034418 h 1034418"/>
              <a:gd name="connsiteX2" fmla="*/ 365468 w 1915433"/>
              <a:gd name="connsiteY2" fmla="*/ 701043 h 1034418"/>
              <a:gd name="connsiteX3" fmla="*/ 755993 w 1915433"/>
              <a:gd name="connsiteY3" fmla="*/ 494668 h 1034418"/>
              <a:gd name="connsiteX4" fmla="*/ 1063968 w 1915433"/>
              <a:gd name="connsiteY4" fmla="*/ 247018 h 1034418"/>
              <a:gd name="connsiteX5" fmla="*/ 1778343 w 1915433"/>
              <a:gd name="connsiteY5" fmla="*/ 173993 h 1034418"/>
              <a:gd name="connsiteX6" fmla="*/ 1914868 w 1915433"/>
              <a:gd name="connsiteY6" fmla="*/ 37468 h 1034418"/>
              <a:gd name="connsiteX7" fmla="*/ 1295743 w 1915433"/>
              <a:gd name="connsiteY7" fmla="*/ 2543 h 1034418"/>
              <a:gd name="connsiteX8" fmla="*/ 590893 w 1915433"/>
              <a:gd name="connsiteY8" fmla="*/ 256543 h 1034418"/>
              <a:gd name="connsiteX9" fmla="*/ 213068 w 1915433"/>
              <a:gd name="connsiteY9" fmla="*/ 529593 h 1034418"/>
              <a:gd name="connsiteX0" fmla="*/ 213068 w 1915374"/>
              <a:gd name="connsiteY0" fmla="*/ 529593 h 1034418"/>
              <a:gd name="connsiteX1" fmla="*/ 343 w 1915374"/>
              <a:gd name="connsiteY1" fmla="*/ 1034418 h 1034418"/>
              <a:gd name="connsiteX2" fmla="*/ 365468 w 1915374"/>
              <a:gd name="connsiteY2" fmla="*/ 701043 h 1034418"/>
              <a:gd name="connsiteX3" fmla="*/ 755993 w 1915374"/>
              <a:gd name="connsiteY3" fmla="*/ 494668 h 1034418"/>
              <a:gd name="connsiteX4" fmla="*/ 1063968 w 1915374"/>
              <a:gd name="connsiteY4" fmla="*/ 247018 h 1034418"/>
              <a:gd name="connsiteX5" fmla="*/ 1778343 w 1915374"/>
              <a:gd name="connsiteY5" fmla="*/ 173993 h 1034418"/>
              <a:gd name="connsiteX6" fmla="*/ 1914868 w 1915374"/>
              <a:gd name="connsiteY6" fmla="*/ 37468 h 1034418"/>
              <a:gd name="connsiteX7" fmla="*/ 1295743 w 1915374"/>
              <a:gd name="connsiteY7" fmla="*/ 2543 h 1034418"/>
              <a:gd name="connsiteX8" fmla="*/ 590893 w 1915374"/>
              <a:gd name="connsiteY8" fmla="*/ 256543 h 1034418"/>
              <a:gd name="connsiteX9" fmla="*/ 213068 w 1915374"/>
              <a:gd name="connsiteY9" fmla="*/ 529593 h 1034418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592978 w 1919445"/>
              <a:gd name="connsiteY9" fmla="*/ 291995 h 1108578"/>
              <a:gd name="connsiteX10" fmla="*/ 215153 w 1919445"/>
              <a:gd name="connsiteY10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19445" h="1108578">
                <a:moveTo>
                  <a:pt x="215153" y="565045"/>
                </a:moveTo>
                <a:cubicBezTo>
                  <a:pt x="144245" y="733320"/>
                  <a:pt x="-6039" y="857145"/>
                  <a:pt x="2428" y="1069870"/>
                </a:cubicBezTo>
                <a:cubicBezTo>
                  <a:pt x="-13976" y="1142895"/>
                  <a:pt x="55875" y="1100033"/>
                  <a:pt x="116729" y="1044471"/>
                </a:cubicBezTo>
                <a:cubicBezTo>
                  <a:pt x="177583" y="988909"/>
                  <a:pt x="267541" y="814812"/>
                  <a:pt x="367553" y="736495"/>
                </a:cubicBezTo>
                <a:cubicBezTo>
                  <a:pt x="497728" y="667703"/>
                  <a:pt x="504078" y="503662"/>
                  <a:pt x="716803" y="533295"/>
                </a:cubicBezTo>
                <a:cubicBezTo>
                  <a:pt x="784536" y="615845"/>
                  <a:pt x="941170" y="523770"/>
                  <a:pt x="1066053" y="282470"/>
                </a:cubicBezTo>
                <a:cubicBezTo>
                  <a:pt x="1294653" y="197803"/>
                  <a:pt x="1542303" y="233787"/>
                  <a:pt x="1780428" y="209445"/>
                </a:cubicBezTo>
                <a:cubicBezTo>
                  <a:pt x="1914836" y="167112"/>
                  <a:pt x="1871445" y="118428"/>
                  <a:pt x="1916953" y="72920"/>
                </a:cubicBezTo>
                <a:cubicBezTo>
                  <a:pt x="1939178" y="48049"/>
                  <a:pt x="1819189" y="-54609"/>
                  <a:pt x="1297828" y="37995"/>
                </a:cubicBezTo>
                <a:cubicBezTo>
                  <a:pt x="1132728" y="48578"/>
                  <a:pt x="1043830" y="132188"/>
                  <a:pt x="926355" y="174521"/>
                </a:cubicBezTo>
                <a:cubicBezTo>
                  <a:pt x="808880" y="216854"/>
                  <a:pt x="711512" y="220558"/>
                  <a:pt x="592978" y="291995"/>
                </a:cubicBezTo>
                <a:cubicBezTo>
                  <a:pt x="425761" y="341737"/>
                  <a:pt x="341095" y="474028"/>
                  <a:pt x="215153" y="565045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3B319A60-3C52-48A3-B309-42F83A51ED05}"/>
              </a:ext>
            </a:extLst>
          </p:cNvPr>
          <p:cNvSpPr/>
          <p:nvPr/>
        </p:nvSpPr>
        <p:spPr>
          <a:xfrm>
            <a:off x="3863734" y="2454367"/>
            <a:ext cx="1801828" cy="1529425"/>
          </a:xfrm>
          <a:custGeom>
            <a:avLst/>
            <a:gdLst>
              <a:gd name="connsiteX0" fmla="*/ 349250 w 1914525"/>
              <a:gd name="connsiteY0" fmla="*/ 352425 h 996950"/>
              <a:gd name="connsiteX1" fmla="*/ 0 w 1914525"/>
              <a:gd name="connsiteY1" fmla="*/ 996950 h 996950"/>
              <a:gd name="connsiteX2" fmla="*/ 365125 w 1914525"/>
              <a:gd name="connsiteY2" fmla="*/ 663575 h 996950"/>
              <a:gd name="connsiteX3" fmla="*/ 755650 w 1914525"/>
              <a:gd name="connsiteY3" fmla="*/ 457200 h 996950"/>
              <a:gd name="connsiteX4" fmla="*/ 1063625 w 1914525"/>
              <a:gd name="connsiteY4" fmla="*/ 209550 h 996950"/>
              <a:gd name="connsiteX5" fmla="*/ 1778000 w 1914525"/>
              <a:gd name="connsiteY5" fmla="*/ 136525 h 996950"/>
              <a:gd name="connsiteX6" fmla="*/ 1914525 w 1914525"/>
              <a:gd name="connsiteY6" fmla="*/ 0 h 996950"/>
              <a:gd name="connsiteX0" fmla="*/ 349250 w 1923771"/>
              <a:gd name="connsiteY0" fmla="*/ 367127 h 1011652"/>
              <a:gd name="connsiteX1" fmla="*/ 0 w 1923771"/>
              <a:gd name="connsiteY1" fmla="*/ 1011652 h 1011652"/>
              <a:gd name="connsiteX2" fmla="*/ 365125 w 1923771"/>
              <a:gd name="connsiteY2" fmla="*/ 678277 h 1011652"/>
              <a:gd name="connsiteX3" fmla="*/ 755650 w 1923771"/>
              <a:gd name="connsiteY3" fmla="*/ 471902 h 1011652"/>
              <a:gd name="connsiteX4" fmla="*/ 1063625 w 1923771"/>
              <a:gd name="connsiteY4" fmla="*/ 224252 h 1011652"/>
              <a:gd name="connsiteX5" fmla="*/ 1778000 w 1923771"/>
              <a:gd name="connsiteY5" fmla="*/ 151227 h 1011652"/>
              <a:gd name="connsiteX6" fmla="*/ 1914525 w 1923771"/>
              <a:gd name="connsiteY6" fmla="*/ 14702 h 1011652"/>
              <a:gd name="connsiteX7" fmla="*/ 1911350 w 1923771"/>
              <a:gd name="connsiteY7" fmla="*/ 2002 h 1011652"/>
              <a:gd name="connsiteX0" fmla="*/ 349250 w 1923101"/>
              <a:gd name="connsiteY0" fmla="*/ 368779 h 1013304"/>
              <a:gd name="connsiteX1" fmla="*/ 0 w 1923101"/>
              <a:gd name="connsiteY1" fmla="*/ 1013304 h 1013304"/>
              <a:gd name="connsiteX2" fmla="*/ 365125 w 1923101"/>
              <a:gd name="connsiteY2" fmla="*/ 679929 h 1013304"/>
              <a:gd name="connsiteX3" fmla="*/ 755650 w 1923101"/>
              <a:gd name="connsiteY3" fmla="*/ 473554 h 1013304"/>
              <a:gd name="connsiteX4" fmla="*/ 1063625 w 1923101"/>
              <a:gd name="connsiteY4" fmla="*/ 225904 h 1013304"/>
              <a:gd name="connsiteX5" fmla="*/ 1778000 w 1923101"/>
              <a:gd name="connsiteY5" fmla="*/ 152879 h 1013304"/>
              <a:gd name="connsiteX6" fmla="*/ 1914525 w 1923101"/>
              <a:gd name="connsiteY6" fmla="*/ 16354 h 1013304"/>
              <a:gd name="connsiteX7" fmla="*/ 1908175 w 1923101"/>
              <a:gd name="connsiteY7" fmla="*/ 479 h 1013304"/>
              <a:gd name="connsiteX0" fmla="*/ 349250 w 1915338"/>
              <a:gd name="connsiteY0" fmla="*/ 415925 h 1060450"/>
              <a:gd name="connsiteX1" fmla="*/ 0 w 1915338"/>
              <a:gd name="connsiteY1" fmla="*/ 1060450 h 1060450"/>
              <a:gd name="connsiteX2" fmla="*/ 365125 w 1915338"/>
              <a:gd name="connsiteY2" fmla="*/ 727075 h 1060450"/>
              <a:gd name="connsiteX3" fmla="*/ 755650 w 1915338"/>
              <a:gd name="connsiteY3" fmla="*/ 520700 h 1060450"/>
              <a:gd name="connsiteX4" fmla="*/ 1063625 w 1915338"/>
              <a:gd name="connsiteY4" fmla="*/ 273050 h 1060450"/>
              <a:gd name="connsiteX5" fmla="*/ 1778000 w 1915338"/>
              <a:gd name="connsiteY5" fmla="*/ 200025 h 1060450"/>
              <a:gd name="connsiteX6" fmla="*/ 1914525 w 1915338"/>
              <a:gd name="connsiteY6" fmla="*/ 63500 h 1060450"/>
              <a:gd name="connsiteX7" fmla="*/ 1495425 w 1915338"/>
              <a:gd name="connsiteY7" fmla="*/ 0 h 1060450"/>
              <a:gd name="connsiteX0" fmla="*/ 349250 w 1915092"/>
              <a:gd name="connsiteY0" fmla="*/ 377825 h 1022350"/>
              <a:gd name="connsiteX1" fmla="*/ 0 w 1915092"/>
              <a:gd name="connsiteY1" fmla="*/ 1022350 h 1022350"/>
              <a:gd name="connsiteX2" fmla="*/ 365125 w 1915092"/>
              <a:gd name="connsiteY2" fmla="*/ 688975 h 1022350"/>
              <a:gd name="connsiteX3" fmla="*/ 755650 w 1915092"/>
              <a:gd name="connsiteY3" fmla="*/ 482600 h 1022350"/>
              <a:gd name="connsiteX4" fmla="*/ 1063625 w 1915092"/>
              <a:gd name="connsiteY4" fmla="*/ 234950 h 1022350"/>
              <a:gd name="connsiteX5" fmla="*/ 1778000 w 1915092"/>
              <a:gd name="connsiteY5" fmla="*/ 161925 h 1022350"/>
              <a:gd name="connsiteX6" fmla="*/ 1914525 w 1915092"/>
              <a:gd name="connsiteY6" fmla="*/ 25400 h 1022350"/>
              <a:gd name="connsiteX7" fmla="*/ 1298575 w 1915092"/>
              <a:gd name="connsiteY7" fmla="*/ 0 h 1022350"/>
              <a:gd name="connsiteX0" fmla="*/ 349250 w 1915092"/>
              <a:gd name="connsiteY0" fmla="*/ 378994 h 1023519"/>
              <a:gd name="connsiteX1" fmla="*/ 0 w 1915092"/>
              <a:gd name="connsiteY1" fmla="*/ 1023519 h 1023519"/>
              <a:gd name="connsiteX2" fmla="*/ 365125 w 1915092"/>
              <a:gd name="connsiteY2" fmla="*/ 690144 h 1023519"/>
              <a:gd name="connsiteX3" fmla="*/ 755650 w 1915092"/>
              <a:gd name="connsiteY3" fmla="*/ 483769 h 1023519"/>
              <a:gd name="connsiteX4" fmla="*/ 1063625 w 1915092"/>
              <a:gd name="connsiteY4" fmla="*/ 236119 h 1023519"/>
              <a:gd name="connsiteX5" fmla="*/ 1778000 w 1915092"/>
              <a:gd name="connsiteY5" fmla="*/ 163094 h 1023519"/>
              <a:gd name="connsiteX6" fmla="*/ 1914525 w 1915092"/>
              <a:gd name="connsiteY6" fmla="*/ 26569 h 1023519"/>
              <a:gd name="connsiteX7" fmla="*/ 1298575 w 1915092"/>
              <a:gd name="connsiteY7" fmla="*/ 1169 h 1023519"/>
              <a:gd name="connsiteX8" fmla="*/ 1285875 w 1915092"/>
              <a:gd name="connsiteY8" fmla="*/ 4344 h 1023519"/>
              <a:gd name="connsiteX0" fmla="*/ 349250 w 1915092"/>
              <a:gd name="connsiteY0" fmla="*/ 377851 h 1022376"/>
              <a:gd name="connsiteX1" fmla="*/ 0 w 1915092"/>
              <a:gd name="connsiteY1" fmla="*/ 1022376 h 1022376"/>
              <a:gd name="connsiteX2" fmla="*/ 365125 w 1915092"/>
              <a:gd name="connsiteY2" fmla="*/ 689001 h 1022376"/>
              <a:gd name="connsiteX3" fmla="*/ 755650 w 1915092"/>
              <a:gd name="connsiteY3" fmla="*/ 482626 h 1022376"/>
              <a:gd name="connsiteX4" fmla="*/ 1063625 w 1915092"/>
              <a:gd name="connsiteY4" fmla="*/ 234976 h 1022376"/>
              <a:gd name="connsiteX5" fmla="*/ 1778000 w 1915092"/>
              <a:gd name="connsiteY5" fmla="*/ 161951 h 1022376"/>
              <a:gd name="connsiteX6" fmla="*/ 1914525 w 1915092"/>
              <a:gd name="connsiteY6" fmla="*/ 25426 h 1022376"/>
              <a:gd name="connsiteX7" fmla="*/ 1298575 w 1915092"/>
              <a:gd name="connsiteY7" fmla="*/ 26 h 1022376"/>
              <a:gd name="connsiteX8" fmla="*/ 327025 w 1915092"/>
              <a:gd name="connsiteY8" fmla="*/ 396901 h 1022376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9" fmla="*/ 349250 w 1915092"/>
              <a:gd name="connsiteY9" fmla="*/ 377852 h 1022377"/>
              <a:gd name="connsiteX0" fmla="*/ 349250 w 1915092"/>
              <a:gd name="connsiteY0" fmla="*/ 3778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349250 w 1915092"/>
              <a:gd name="connsiteY9" fmla="*/ 3778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09"/>
              <a:gd name="connsiteY0" fmla="*/ 529593 h 1034418"/>
              <a:gd name="connsiteX1" fmla="*/ 343 w 1915409"/>
              <a:gd name="connsiteY1" fmla="*/ 1034418 h 1034418"/>
              <a:gd name="connsiteX2" fmla="*/ 365468 w 1915409"/>
              <a:gd name="connsiteY2" fmla="*/ 701043 h 1034418"/>
              <a:gd name="connsiteX3" fmla="*/ 755993 w 1915409"/>
              <a:gd name="connsiteY3" fmla="*/ 494668 h 1034418"/>
              <a:gd name="connsiteX4" fmla="*/ 1063968 w 1915409"/>
              <a:gd name="connsiteY4" fmla="*/ 247018 h 1034418"/>
              <a:gd name="connsiteX5" fmla="*/ 1778343 w 1915409"/>
              <a:gd name="connsiteY5" fmla="*/ 173993 h 1034418"/>
              <a:gd name="connsiteX6" fmla="*/ 1914868 w 1915409"/>
              <a:gd name="connsiteY6" fmla="*/ 37468 h 1034418"/>
              <a:gd name="connsiteX7" fmla="*/ 1267168 w 1915409"/>
              <a:gd name="connsiteY7" fmla="*/ 2543 h 1034418"/>
              <a:gd name="connsiteX8" fmla="*/ 590893 w 1915409"/>
              <a:gd name="connsiteY8" fmla="*/ 256543 h 1034418"/>
              <a:gd name="connsiteX9" fmla="*/ 213068 w 1915409"/>
              <a:gd name="connsiteY9" fmla="*/ 529593 h 1034418"/>
              <a:gd name="connsiteX0" fmla="*/ 213068 w 1915433"/>
              <a:gd name="connsiteY0" fmla="*/ 529593 h 1034418"/>
              <a:gd name="connsiteX1" fmla="*/ 343 w 1915433"/>
              <a:gd name="connsiteY1" fmla="*/ 1034418 h 1034418"/>
              <a:gd name="connsiteX2" fmla="*/ 365468 w 1915433"/>
              <a:gd name="connsiteY2" fmla="*/ 701043 h 1034418"/>
              <a:gd name="connsiteX3" fmla="*/ 755993 w 1915433"/>
              <a:gd name="connsiteY3" fmla="*/ 494668 h 1034418"/>
              <a:gd name="connsiteX4" fmla="*/ 1063968 w 1915433"/>
              <a:gd name="connsiteY4" fmla="*/ 247018 h 1034418"/>
              <a:gd name="connsiteX5" fmla="*/ 1778343 w 1915433"/>
              <a:gd name="connsiteY5" fmla="*/ 173993 h 1034418"/>
              <a:gd name="connsiteX6" fmla="*/ 1914868 w 1915433"/>
              <a:gd name="connsiteY6" fmla="*/ 37468 h 1034418"/>
              <a:gd name="connsiteX7" fmla="*/ 1295743 w 1915433"/>
              <a:gd name="connsiteY7" fmla="*/ 2543 h 1034418"/>
              <a:gd name="connsiteX8" fmla="*/ 590893 w 1915433"/>
              <a:gd name="connsiteY8" fmla="*/ 256543 h 1034418"/>
              <a:gd name="connsiteX9" fmla="*/ 213068 w 1915433"/>
              <a:gd name="connsiteY9" fmla="*/ 529593 h 1034418"/>
              <a:gd name="connsiteX0" fmla="*/ 213068 w 1915374"/>
              <a:gd name="connsiteY0" fmla="*/ 529593 h 1034418"/>
              <a:gd name="connsiteX1" fmla="*/ 343 w 1915374"/>
              <a:gd name="connsiteY1" fmla="*/ 1034418 h 1034418"/>
              <a:gd name="connsiteX2" fmla="*/ 365468 w 1915374"/>
              <a:gd name="connsiteY2" fmla="*/ 701043 h 1034418"/>
              <a:gd name="connsiteX3" fmla="*/ 755993 w 1915374"/>
              <a:gd name="connsiteY3" fmla="*/ 494668 h 1034418"/>
              <a:gd name="connsiteX4" fmla="*/ 1063968 w 1915374"/>
              <a:gd name="connsiteY4" fmla="*/ 247018 h 1034418"/>
              <a:gd name="connsiteX5" fmla="*/ 1778343 w 1915374"/>
              <a:gd name="connsiteY5" fmla="*/ 173993 h 1034418"/>
              <a:gd name="connsiteX6" fmla="*/ 1914868 w 1915374"/>
              <a:gd name="connsiteY6" fmla="*/ 37468 h 1034418"/>
              <a:gd name="connsiteX7" fmla="*/ 1295743 w 1915374"/>
              <a:gd name="connsiteY7" fmla="*/ 2543 h 1034418"/>
              <a:gd name="connsiteX8" fmla="*/ 590893 w 1915374"/>
              <a:gd name="connsiteY8" fmla="*/ 256543 h 1034418"/>
              <a:gd name="connsiteX9" fmla="*/ 213068 w 1915374"/>
              <a:gd name="connsiteY9" fmla="*/ 529593 h 1034418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592978 w 1919445"/>
              <a:gd name="connsiteY9" fmla="*/ 291995 h 1108578"/>
              <a:gd name="connsiteX10" fmla="*/ 215153 w 1919445"/>
              <a:gd name="connsiteY10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598985 w 1925452"/>
              <a:gd name="connsiteY10" fmla="*/ 291995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4168"/>
              <a:gd name="connsiteY0" fmla="*/ 869621 h 1333779"/>
              <a:gd name="connsiteX1" fmla="*/ 8435 w 1924168"/>
              <a:gd name="connsiteY1" fmla="*/ 1295071 h 1333779"/>
              <a:gd name="connsiteX2" fmla="*/ 122736 w 1924168"/>
              <a:gd name="connsiteY2" fmla="*/ 1269672 h 1333779"/>
              <a:gd name="connsiteX3" fmla="*/ 373560 w 1924168"/>
              <a:gd name="connsiteY3" fmla="*/ 961696 h 1333779"/>
              <a:gd name="connsiteX4" fmla="*/ 722810 w 1924168"/>
              <a:gd name="connsiteY4" fmla="*/ 758496 h 1333779"/>
              <a:gd name="connsiteX5" fmla="*/ 1072060 w 1924168"/>
              <a:gd name="connsiteY5" fmla="*/ 507671 h 1333779"/>
              <a:gd name="connsiteX6" fmla="*/ 1786435 w 1924168"/>
              <a:gd name="connsiteY6" fmla="*/ 434646 h 1333779"/>
              <a:gd name="connsiteX7" fmla="*/ 1922960 w 1924168"/>
              <a:gd name="connsiteY7" fmla="*/ 298121 h 1333779"/>
              <a:gd name="connsiteX8" fmla="*/ 1138735 w 1924168"/>
              <a:gd name="connsiteY8" fmla="*/ 15546 h 1333779"/>
              <a:gd name="connsiteX9" fmla="*/ 808537 w 1924168"/>
              <a:gd name="connsiteY9" fmla="*/ 348922 h 1333779"/>
              <a:gd name="connsiteX10" fmla="*/ 430710 w 1924168"/>
              <a:gd name="connsiteY10" fmla="*/ 520371 h 1333779"/>
              <a:gd name="connsiteX11" fmla="*/ 200265 w 1924168"/>
              <a:gd name="connsiteY11" fmla="*/ 789684 h 1333779"/>
              <a:gd name="connsiteX12" fmla="*/ 52885 w 1924168"/>
              <a:gd name="connsiteY12" fmla="*/ 869621 h 1333779"/>
              <a:gd name="connsiteX0" fmla="*/ 52885 w 1924168"/>
              <a:gd name="connsiteY0" fmla="*/ 869621 h 1333779"/>
              <a:gd name="connsiteX1" fmla="*/ 8435 w 1924168"/>
              <a:gd name="connsiteY1" fmla="*/ 1295071 h 1333779"/>
              <a:gd name="connsiteX2" fmla="*/ 122736 w 1924168"/>
              <a:gd name="connsiteY2" fmla="*/ 1269672 h 1333779"/>
              <a:gd name="connsiteX3" fmla="*/ 373560 w 1924168"/>
              <a:gd name="connsiteY3" fmla="*/ 961696 h 1333779"/>
              <a:gd name="connsiteX4" fmla="*/ 722810 w 1924168"/>
              <a:gd name="connsiteY4" fmla="*/ 758496 h 1333779"/>
              <a:gd name="connsiteX5" fmla="*/ 1072060 w 1924168"/>
              <a:gd name="connsiteY5" fmla="*/ 507671 h 1333779"/>
              <a:gd name="connsiteX6" fmla="*/ 1786435 w 1924168"/>
              <a:gd name="connsiteY6" fmla="*/ 434646 h 1333779"/>
              <a:gd name="connsiteX7" fmla="*/ 1922960 w 1924168"/>
              <a:gd name="connsiteY7" fmla="*/ 298121 h 1333779"/>
              <a:gd name="connsiteX8" fmla="*/ 1138735 w 1924168"/>
              <a:gd name="connsiteY8" fmla="*/ 15546 h 1333779"/>
              <a:gd name="connsiteX9" fmla="*/ 1035290 w 1924168"/>
              <a:gd name="connsiteY9" fmla="*/ 227710 h 1333779"/>
              <a:gd name="connsiteX10" fmla="*/ 808537 w 1924168"/>
              <a:gd name="connsiteY10" fmla="*/ 348922 h 1333779"/>
              <a:gd name="connsiteX11" fmla="*/ 430710 w 1924168"/>
              <a:gd name="connsiteY11" fmla="*/ 520371 h 1333779"/>
              <a:gd name="connsiteX12" fmla="*/ 200265 w 1924168"/>
              <a:gd name="connsiteY12" fmla="*/ 789684 h 1333779"/>
              <a:gd name="connsiteX13" fmla="*/ 52885 w 1924168"/>
              <a:gd name="connsiteY13" fmla="*/ 869621 h 1333779"/>
              <a:gd name="connsiteX0" fmla="*/ 52885 w 1926524"/>
              <a:gd name="connsiteY0" fmla="*/ 884923 h 1349081"/>
              <a:gd name="connsiteX1" fmla="*/ 8435 w 1926524"/>
              <a:gd name="connsiteY1" fmla="*/ 1310373 h 1349081"/>
              <a:gd name="connsiteX2" fmla="*/ 122736 w 1926524"/>
              <a:gd name="connsiteY2" fmla="*/ 1284974 h 1349081"/>
              <a:gd name="connsiteX3" fmla="*/ 373560 w 1926524"/>
              <a:gd name="connsiteY3" fmla="*/ 976998 h 1349081"/>
              <a:gd name="connsiteX4" fmla="*/ 722810 w 1926524"/>
              <a:gd name="connsiteY4" fmla="*/ 773798 h 1349081"/>
              <a:gd name="connsiteX5" fmla="*/ 1072060 w 1926524"/>
              <a:gd name="connsiteY5" fmla="*/ 522973 h 1349081"/>
              <a:gd name="connsiteX6" fmla="*/ 1786435 w 1926524"/>
              <a:gd name="connsiteY6" fmla="*/ 449948 h 1349081"/>
              <a:gd name="connsiteX7" fmla="*/ 1922960 w 1926524"/>
              <a:gd name="connsiteY7" fmla="*/ 313423 h 1349081"/>
              <a:gd name="connsiteX8" fmla="*/ 1354635 w 1926524"/>
              <a:gd name="connsiteY8" fmla="*/ 14973 h 1349081"/>
              <a:gd name="connsiteX9" fmla="*/ 1035290 w 1926524"/>
              <a:gd name="connsiteY9" fmla="*/ 243012 h 1349081"/>
              <a:gd name="connsiteX10" fmla="*/ 808537 w 1926524"/>
              <a:gd name="connsiteY10" fmla="*/ 364224 h 1349081"/>
              <a:gd name="connsiteX11" fmla="*/ 430710 w 1926524"/>
              <a:gd name="connsiteY11" fmla="*/ 535673 h 1349081"/>
              <a:gd name="connsiteX12" fmla="*/ 200265 w 1926524"/>
              <a:gd name="connsiteY12" fmla="*/ 804986 h 1349081"/>
              <a:gd name="connsiteX13" fmla="*/ 52885 w 1926524"/>
              <a:gd name="connsiteY13" fmla="*/ 884923 h 1349081"/>
              <a:gd name="connsiteX0" fmla="*/ 52885 w 1926524"/>
              <a:gd name="connsiteY0" fmla="*/ 884923 h 1349081"/>
              <a:gd name="connsiteX1" fmla="*/ 8435 w 1926524"/>
              <a:gd name="connsiteY1" fmla="*/ 1310373 h 1349081"/>
              <a:gd name="connsiteX2" fmla="*/ 122736 w 1926524"/>
              <a:gd name="connsiteY2" fmla="*/ 1284974 h 1349081"/>
              <a:gd name="connsiteX3" fmla="*/ 373560 w 1926524"/>
              <a:gd name="connsiteY3" fmla="*/ 976998 h 1349081"/>
              <a:gd name="connsiteX4" fmla="*/ 722810 w 1926524"/>
              <a:gd name="connsiteY4" fmla="*/ 773798 h 1349081"/>
              <a:gd name="connsiteX5" fmla="*/ 1072060 w 1926524"/>
              <a:gd name="connsiteY5" fmla="*/ 522973 h 1349081"/>
              <a:gd name="connsiteX6" fmla="*/ 1786435 w 1926524"/>
              <a:gd name="connsiteY6" fmla="*/ 449948 h 1349081"/>
              <a:gd name="connsiteX7" fmla="*/ 1922960 w 1926524"/>
              <a:gd name="connsiteY7" fmla="*/ 313423 h 1349081"/>
              <a:gd name="connsiteX8" fmla="*/ 1354635 w 1926524"/>
              <a:gd name="connsiteY8" fmla="*/ 14973 h 1349081"/>
              <a:gd name="connsiteX9" fmla="*/ 1035290 w 1926524"/>
              <a:gd name="connsiteY9" fmla="*/ 243012 h 1349081"/>
              <a:gd name="connsiteX10" fmla="*/ 808537 w 1926524"/>
              <a:gd name="connsiteY10" fmla="*/ 364224 h 1349081"/>
              <a:gd name="connsiteX11" fmla="*/ 430710 w 1926524"/>
              <a:gd name="connsiteY11" fmla="*/ 535673 h 1349081"/>
              <a:gd name="connsiteX12" fmla="*/ 200265 w 1926524"/>
              <a:gd name="connsiteY12" fmla="*/ 804986 h 1349081"/>
              <a:gd name="connsiteX13" fmla="*/ 52885 w 1926524"/>
              <a:gd name="connsiteY13" fmla="*/ 884923 h 1349081"/>
              <a:gd name="connsiteX0" fmla="*/ 52885 w 1837259"/>
              <a:gd name="connsiteY0" fmla="*/ 911695 h 1375853"/>
              <a:gd name="connsiteX1" fmla="*/ 8435 w 1837259"/>
              <a:gd name="connsiteY1" fmla="*/ 1337145 h 1375853"/>
              <a:gd name="connsiteX2" fmla="*/ 122736 w 1837259"/>
              <a:gd name="connsiteY2" fmla="*/ 1311746 h 1375853"/>
              <a:gd name="connsiteX3" fmla="*/ 373560 w 1837259"/>
              <a:gd name="connsiteY3" fmla="*/ 1003770 h 1375853"/>
              <a:gd name="connsiteX4" fmla="*/ 722810 w 1837259"/>
              <a:gd name="connsiteY4" fmla="*/ 800570 h 1375853"/>
              <a:gd name="connsiteX5" fmla="*/ 1072060 w 1837259"/>
              <a:gd name="connsiteY5" fmla="*/ 549745 h 1375853"/>
              <a:gd name="connsiteX6" fmla="*/ 1786435 w 1837259"/>
              <a:gd name="connsiteY6" fmla="*/ 476720 h 1375853"/>
              <a:gd name="connsiteX7" fmla="*/ 1786435 w 1837259"/>
              <a:gd name="connsiteY7" fmla="*/ 60795 h 1375853"/>
              <a:gd name="connsiteX8" fmla="*/ 1354635 w 1837259"/>
              <a:gd name="connsiteY8" fmla="*/ 41745 h 1375853"/>
              <a:gd name="connsiteX9" fmla="*/ 1035290 w 1837259"/>
              <a:gd name="connsiteY9" fmla="*/ 269784 h 1375853"/>
              <a:gd name="connsiteX10" fmla="*/ 808537 w 1837259"/>
              <a:gd name="connsiteY10" fmla="*/ 390996 h 1375853"/>
              <a:gd name="connsiteX11" fmla="*/ 430710 w 1837259"/>
              <a:gd name="connsiteY11" fmla="*/ 562445 h 1375853"/>
              <a:gd name="connsiteX12" fmla="*/ 200265 w 1837259"/>
              <a:gd name="connsiteY12" fmla="*/ 831758 h 1375853"/>
              <a:gd name="connsiteX13" fmla="*/ 52885 w 1837259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072060 w 1801828"/>
              <a:gd name="connsiteY5" fmla="*/ 549745 h 1375853"/>
              <a:gd name="connsiteX6" fmla="*/ 1291135 w 1801828"/>
              <a:gd name="connsiteY6" fmla="*/ 692620 h 1375853"/>
              <a:gd name="connsiteX7" fmla="*/ 1786435 w 1801828"/>
              <a:gd name="connsiteY7" fmla="*/ 60795 h 1375853"/>
              <a:gd name="connsiteX8" fmla="*/ 1354635 w 1801828"/>
              <a:gd name="connsiteY8" fmla="*/ 41745 h 1375853"/>
              <a:gd name="connsiteX9" fmla="*/ 1035290 w 1801828"/>
              <a:gd name="connsiteY9" fmla="*/ 269784 h 1375853"/>
              <a:gd name="connsiteX10" fmla="*/ 808537 w 1801828"/>
              <a:gd name="connsiteY10" fmla="*/ 390996 h 1375853"/>
              <a:gd name="connsiteX11" fmla="*/ 430710 w 1801828"/>
              <a:gd name="connsiteY11" fmla="*/ 562445 h 1375853"/>
              <a:gd name="connsiteX12" fmla="*/ 200265 w 1801828"/>
              <a:gd name="connsiteY12" fmla="*/ 831758 h 1375853"/>
              <a:gd name="connsiteX13" fmla="*/ 52885 w 1801828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072060 w 1801828"/>
              <a:gd name="connsiteY5" fmla="*/ 575145 h 1375853"/>
              <a:gd name="connsiteX6" fmla="*/ 1291135 w 1801828"/>
              <a:gd name="connsiteY6" fmla="*/ 692620 h 1375853"/>
              <a:gd name="connsiteX7" fmla="*/ 1786435 w 1801828"/>
              <a:gd name="connsiteY7" fmla="*/ 60795 h 1375853"/>
              <a:gd name="connsiteX8" fmla="*/ 1354635 w 1801828"/>
              <a:gd name="connsiteY8" fmla="*/ 41745 h 1375853"/>
              <a:gd name="connsiteX9" fmla="*/ 1035290 w 1801828"/>
              <a:gd name="connsiteY9" fmla="*/ 269784 h 1375853"/>
              <a:gd name="connsiteX10" fmla="*/ 808537 w 1801828"/>
              <a:gd name="connsiteY10" fmla="*/ 390996 h 1375853"/>
              <a:gd name="connsiteX11" fmla="*/ 430710 w 1801828"/>
              <a:gd name="connsiteY11" fmla="*/ 562445 h 1375853"/>
              <a:gd name="connsiteX12" fmla="*/ 200265 w 1801828"/>
              <a:gd name="connsiteY12" fmla="*/ 831758 h 1375853"/>
              <a:gd name="connsiteX13" fmla="*/ 52885 w 1801828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576760 w 1801828"/>
              <a:gd name="connsiteY3" fmla="*/ 122919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621210 w 1801828"/>
              <a:gd name="connsiteY3" fmla="*/ 127364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621210 w 1801828"/>
              <a:gd name="connsiteY3" fmla="*/ 127364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621210 w 1801828"/>
              <a:gd name="connsiteY3" fmla="*/ 1273645 h 1529425"/>
              <a:gd name="connsiteX4" fmla="*/ 830760 w 1801828"/>
              <a:gd name="connsiteY4" fmla="*/ 765645 h 1529425"/>
              <a:gd name="connsiteX5" fmla="*/ 1319710 w 1801828"/>
              <a:gd name="connsiteY5" fmla="*/ 708495 h 1529425"/>
              <a:gd name="connsiteX6" fmla="*/ 1786435 w 1801828"/>
              <a:gd name="connsiteY6" fmla="*/ 60795 h 1529425"/>
              <a:gd name="connsiteX7" fmla="*/ 1354635 w 1801828"/>
              <a:gd name="connsiteY7" fmla="*/ 41745 h 1529425"/>
              <a:gd name="connsiteX8" fmla="*/ 1035290 w 1801828"/>
              <a:gd name="connsiteY8" fmla="*/ 269784 h 1529425"/>
              <a:gd name="connsiteX9" fmla="*/ 808537 w 1801828"/>
              <a:gd name="connsiteY9" fmla="*/ 390996 h 1529425"/>
              <a:gd name="connsiteX10" fmla="*/ 430710 w 1801828"/>
              <a:gd name="connsiteY10" fmla="*/ 562445 h 1529425"/>
              <a:gd name="connsiteX11" fmla="*/ 200265 w 1801828"/>
              <a:gd name="connsiteY11" fmla="*/ 831758 h 1529425"/>
              <a:gd name="connsiteX12" fmla="*/ 52885 w 1801828"/>
              <a:gd name="connsiteY12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621210 w 1801828"/>
              <a:gd name="connsiteY3" fmla="*/ 1273645 h 1529425"/>
              <a:gd name="connsiteX4" fmla="*/ 830760 w 1801828"/>
              <a:gd name="connsiteY4" fmla="*/ 765645 h 1529425"/>
              <a:gd name="connsiteX5" fmla="*/ 1319710 w 1801828"/>
              <a:gd name="connsiteY5" fmla="*/ 708495 h 1529425"/>
              <a:gd name="connsiteX6" fmla="*/ 1786435 w 1801828"/>
              <a:gd name="connsiteY6" fmla="*/ 60795 h 1529425"/>
              <a:gd name="connsiteX7" fmla="*/ 1354635 w 1801828"/>
              <a:gd name="connsiteY7" fmla="*/ 41745 h 1529425"/>
              <a:gd name="connsiteX8" fmla="*/ 1035290 w 1801828"/>
              <a:gd name="connsiteY8" fmla="*/ 269784 h 1529425"/>
              <a:gd name="connsiteX9" fmla="*/ 808537 w 1801828"/>
              <a:gd name="connsiteY9" fmla="*/ 390996 h 1529425"/>
              <a:gd name="connsiteX10" fmla="*/ 430710 w 1801828"/>
              <a:gd name="connsiteY10" fmla="*/ 562445 h 1529425"/>
              <a:gd name="connsiteX11" fmla="*/ 200265 w 1801828"/>
              <a:gd name="connsiteY11" fmla="*/ 831758 h 1529425"/>
              <a:gd name="connsiteX12" fmla="*/ 52885 w 1801828"/>
              <a:gd name="connsiteY12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533641 w 1801828"/>
              <a:gd name="connsiteY3" fmla="*/ 1431833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1624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01828" h="1529425">
                <a:moveTo>
                  <a:pt x="52885" y="911695"/>
                </a:moveTo>
                <a:cubicBezTo>
                  <a:pt x="-18023" y="1079970"/>
                  <a:pt x="-32" y="1124420"/>
                  <a:pt x="8435" y="1337145"/>
                </a:cubicBezTo>
                <a:cubicBezTo>
                  <a:pt x="-7969" y="1410170"/>
                  <a:pt x="112682" y="1573683"/>
                  <a:pt x="173536" y="1518121"/>
                </a:cubicBezTo>
                <a:cubicBezTo>
                  <a:pt x="251545" y="1528611"/>
                  <a:pt x="278054" y="1463054"/>
                  <a:pt x="352666" y="1422308"/>
                </a:cubicBezTo>
                <a:cubicBezTo>
                  <a:pt x="570153" y="1448237"/>
                  <a:pt x="682815" y="1369860"/>
                  <a:pt x="621210" y="1273645"/>
                </a:cubicBezTo>
                <a:cubicBezTo>
                  <a:pt x="341810" y="1049278"/>
                  <a:pt x="618035" y="736012"/>
                  <a:pt x="830760" y="765645"/>
                </a:cubicBezTo>
                <a:cubicBezTo>
                  <a:pt x="983689" y="713787"/>
                  <a:pt x="894789" y="628591"/>
                  <a:pt x="1319710" y="708495"/>
                </a:cubicBezTo>
                <a:cubicBezTo>
                  <a:pt x="1822418" y="402637"/>
                  <a:pt x="1759977" y="271403"/>
                  <a:pt x="1786435" y="60795"/>
                </a:cubicBezTo>
                <a:cubicBezTo>
                  <a:pt x="1808660" y="35924"/>
                  <a:pt x="1875996" y="-50859"/>
                  <a:pt x="1354635" y="41745"/>
                </a:cubicBezTo>
                <a:cubicBezTo>
                  <a:pt x="1050057" y="20485"/>
                  <a:pt x="1071273" y="214222"/>
                  <a:pt x="1016240" y="269784"/>
                </a:cubicBezTo>
                <a:cubicBezTo>
                  <a:pt x="961207" y="325346"/>
                  <a:pt x="898717" y="326344"/>
                  <a:pt x="808537" y="390996"/>
                </a:cubicBezTo>
                <a:cubicBezTo>
                  <a:pt x="630737" y="258704"/>
                  <a:pt x="494518" y="464114"/>
                  <a:pt x="430710" y="562445"/>
                </a:cubicBezTo>
                <a:cubicBezTo>
                  <a:pt x="306577" y="616326"/>
                  <a:pt x="228311" y="732275"/>
                  <a:pt x="200265" y="831758"/>
                </a:cubicBezTo>
                <a:cubicBezTo>
                  <a:pt x="137294" y="889966"/>
                  <a:pt x="82740" y="816351"/>
                  <a:pt x="52885" y="911695"/>
                </a:cubicBezTo>
                <a:close/>
              </a:path>
            </a:pathLst>
          </a:custGeom>
          <a:solidFill>
            <a:srgbClr val="FFFF71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D9D86F96-2004-472E-9D74-36189F2AEA62}"/>
              </a:ext>
            </a:extLst>
          </p:cNvPr>
          <p:cNvSpPr/>
          <p:nvPr/>
        </p:nvSpPr>
        <p:spPr>
          <a:xfrm>
            <a:off x="4366810" y="3140760"/>
            <a:ext cx="806604" cy="640848"/>
          </a:xfrm>
          <a:custGeom>
            <a:avLst/>
            <a:gdLst>
              <a:gd name="connsiteX0" fmla="*/ 349250 w 1914525"/>
              <a:gd name="connsiteY0" fmla="*/ 352425 h 996950"/>
              <a:gd name="connsiteX1" fmla="*/ 0 w 1914525"/>
              <a:gd name="connsiteY1" fmla="*/ 996950 h 996950"/>
              <a:gd name="connsiteX2" fmla="*/ 365125 w 1914525"/>
              <a:gd name="connsiteY2" fmla="*/ 663575 h 996950"/>
              <a:gd name="connsiteX3" fmla="*/ 755650 w 1914525"/>
              <a:gd name="connsiteY3" fmla="*/ 457200 h 996950"/>
              <a:gd name="connsiteX4" fmla="*/ 1063625 w 1914525"/>
              <a:gd name="connsiteY4" fmla="*/ 209550 h 996950"/>
              <a:gd name="connsiteX5" fmla="*/ 1778000 w 1914525"/>
              <a:gd name="connsiteY5" fmla="*/ 136525 h 996950"/>
              <a:gd name="connsiteX6" fmla="*/ 1914525 w 1914525"/>
              <a:gd name="connsiteY6" fmla="*/ 0 h 996950"/>
              <a:gd name="connsiteX0" fmla="*/ 349250 w 1923771"/>
              <a:gd name="connsiteY0" fmla="*/ 367127 h 1011652"/>
              <a:gd name="connsiteX1" fmla="*/ 0 w 1923771"/>
              <a:gd name="connsiteY1" fmla="*/ 1011652 h 1011652"/>
              <a:gd name="connsiteX2" fmla="*/ 365125 w 1923771"/>
              <a:gd name="connsiteY2" fmla="*/ 678277 h 1011652"/>
              <a:gd name="connsiteX3" fmla="*/ 755650 w 1923771"/>
              <a:gd name="connsiteY3" fmla="*/ 471902 h 1011652"/>
              <a:gd name="connsiteX4" fmla="*/ 1063625 w 1923771"/>
              <a:gd name="connsiteY4" fmla="*/ 224252 h 1011652"/>
              <a:gd name="connsiteX5" fmla="*/ 1778000 w 1923771"/>
              <a:gd name="connsiteY5" fmla="*/ 151227 h 1011652"/>
              <a:gd name="connsiteX6" fmla="*/ 1914525 w 1923771"/>
              <a:gd name="connsiteY6" fmla="*/ 14702 h 1011652"/>
              <a:gd name="connsiteX7" fmla="*/ 1911350 w 1923771"/>
              <a:gd name="connsiteY7" fmla="*/ 2002 h 1011652"/>
              <a:gd name="connsiteX0" fmla="*/ 349250 w 1923101"/>
              <a:gd name="connsiteY0" fmla="*/ 368779 h 1013304"/>
              <a:gd name="connsiteX1" fmla="*/ 0 w 1923101"/>
              <a:gd name="connsiteY1" fmla="*/ 1013304 h 1013304"/>
              <a:gd name="connsiteX2" fmla="*/ 365125 w 1923101"/>
              <a:gd name="connsiteY2" fmla="*/ 679929 h 1013304"/>
              <a:gd name="connsiteX3" fmla="*/ 755650 w 1923101"/>
              <a:gd name="connsiteY3" fmla="*/ 473554 h 1013304"/>
              <a:gd name="connsiteX4" fmla="*/ 1063625 w 1923101"/>
              <a:gd name="connsiteY4" fmla="*/ 225904 h 1013304"/>
              <a:gd name="connsiteX5" fmla="*/ 1778000 w 1923101"/>
              <a:gd name="connsiteY5" fmla="*/ 152879 h 1013304"/>
              <a:gd name="connsiteX6" fmla="*/ 1914525 w 1923101"/>
              <a:gd name="connsiteY6" fmla="*/ 16354 h 1013304"/>
              <a:gd name="connsiteX7" fmla="*/ 1908175 w 1923101"/>
              <a:gd name="connsiteY7" fmla="*/ 479 h 1013304"/>
              <a:gd name="connsiteX0" fmla="*/ 349250 w 1915338"/>
              <a:gd name="connsiteY0" fmla="*/ 415925 h 1060450"/>
              <a:gd name="connsiteX1" fmla="*/ 0 w 1915338"/>
              <a:gd name="connsiteY1" fmla="*/ 1060450 h 1060450"/>
              <a:gd name="connsiteX2" fmla="*/ 365125 w 1915338"/>
              <a:gd name="connsiteY2" fmla="*/ 727075 h 1060450"/>
              <a:gd name="connsiteX3" fmla="*/ 755650 w 1915338"/>
              <a:gd name="connsiteY3" fmla="*/ 520700 h 1060450"/>
              <a:gd name="connsiteX4" fmla="*/ 1063625 w 1915338"/>
              <a:gd name="connsiteY4" fmla="*/ 273050 h 1060450"/>
              <a:gd name="connsiteX5" fmla="*/ 1778000 w 1915338"/>
              <a:gd name="connsiteY5" fmla="*/ 200025 h 1060450"/>
              <a:gd name="connsiteX6" fmla="*/ 1914525 w 1915338"/>
              <a:gd name="connsiteY6" fmla="*/ 63500 h 1060450"/>
              <a:gd name="connsiteX7" fmla="*/ 1495425 w 1915338"/>
              <a:gd name="connsiteY7" fmla="*/ 0 h 1060450"/>
              <a:gd name="connsiteX0" fmla="*/ 349250 w 1915092"/>
              <a:gd name="connsiteY0" fmla="*/ 377825 h 1022350"/>
              <a:gd name="connsiteX1" fmla="*/ 0 w 1915092"/>
              <a:gd name="connsiteY1" fmla="*/ 1022350 h 1022350"/>
              <a:gd name="connsiteX2" fmla="*/ 365125 w 1915092"/>
              <a:gd name="connsiteY2" fmla="*/ 688975 h 1022350"/>
              <a:gd name="connsiteX3" fmla="*/ 755650 w 1915092"/>
              <a:gd name="connsiteY3" fmla="*/ 482600 h 1022350"/>
              <a:gd name="connsiteX4" fmla="*/ 1063625 w 1915092"/>
              <a:gd name="connsiteY4" fmla="*/ 234950 h 1022350"/>
              <a:gd name="connsiteX5" fmla="*/ 1778000 w 1915092"/>
              <a:gd name="connsiteY5" fmla="*/ 161925 h 1022350"/>
              <a:gd name="connsiteX6" fmla="*/ 1914525 w 1915092"/>
              <a:gd name="connsiteY6" fmla="*/ 25400 h 1022350"/>
              <a:gd name="connsiteX7" fmla="*/ 1298575 w 1915092"/>
              <a:gd name="connsiteY7" fmla="*/ 0 h 1022350"/>
              <a:gd name="connsiteX0" fmla="*/ 349250 w 1915092"/>
              <a:gd name="connsiteY0" fmla="*/ 378994 h 1023519"/>
              <a:gd name="connsiteX1" fmla="*/ 0 w 1915092"/>
              <a:gd name="connsiteY1" fmla="*/ 1023519 h 1023519"/>
              <a:gd name="connsiteX2" fmla="*/ 365125 w 1915092"/>
              <a:gd name="connsiteY2" fmla="*/ 690144 h 1023519"/>
              <a:gd name="connsiteX3" fmla="*/ 755650 w 1915092"/>
              <a:gd name="connsiteY3" fmla="*/ 483769 h 1023519"/>
              <a:gd name="connsiteX4" fmla="*/ 1063625 w 1915092"/>
              <a:gd name="connsiteY4" fmla="*/ 236119 h 1023519"/>
              <a:gd name="connsiteX5" fmla="*/ 1778000 w 1915092"/>
              <a:gd name="connsiteY5" fmla="*/ 163094 h 1023519"/>
              <a:gd name="connsiteX6" fmla="*/ 1914525 w 1915092"/>
              <a:gd name="connsiteY6" fmla="*/ 26569 h 1023519"/>
              <a:gd name="connsiteX7" fmla="*/ 1298575 w 1915092"/>
              <a:gd name="connsiteY7" fmla="*/ 1169 h 1023519"/>
              <a:gd name="connsiteX8" fmla="*/ 1285875 w 1915092"/>
              <a:gd name="connsiteY8" fmla="*/ 4344 h 1023519"/>
              <a:gd name="connsiteX0" fmla="*/ 349250 w 1915092"/>
              <a:gd name="connsiteY0" fmla="*/ 377851 h 1022376"/>
              <a:gd name="connsiteX1" fmla="*/ 0 w 1915092"/>
              <a:gd name="connsiteY1" fmla="*/ 1022376 h 1022376"/>
              <a:gd name="connsiteX2" fmla="*/ 365125 w 1915092"/>
              <a:gd name="connsiteY2" fmla="*/ 689001 h 1022376"/>
              <a:gd name="connsiteX3" fmla="*/ 755650 w 1915092"/>
              <a:gd name="connsiteY3" fmla="*/ 482626 h 1022376"/>
              <a:gd name="connsiteX4" fmla="*/ 1063625 w 1915092"/>
              <a:gd name="connsiteY4" fmla="*/ 234976 h 1022376"/>
              <a:gd name="connsiteX5" fmla="*/ 1778000 w 1915092"/>
              <a:gd name="connsiteY5" fmla="*/ 161951 h 1022376"/>
              <a:gd name="connsiteX6" fmla="*/ 1914525 w 1915092"/>
              <a:gd name="connsiteY6" fmla="*/ 25426 h 1022376"/>
              <a:gd name="connsiteX7" fmla="*/ 1298575 w 1915092"/>
              <a:gd name="connsiteY7" fmla="*/ 26 h 1022376"/>
              <a:gd name="connsiteX8" fmla="*/ 327025 w 1915092"/>
              <a:gd name="connsiteY8" fmla="*/ 396901 h 1022376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9" fmla="*/ 349250 w 1915092"/>
              <a:gd name="connsiteY9" fmla="*/ 377852 h 1022377"/>
              <a:gd name="connsiteX0" fmla="*/ 349250 w 1915092"/>
              <a:gd name="connsiteY0" fmla="*/ 3778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349250 w 1915092"/>
              <a:gd name="connsiteY9" fmla="*/ 3778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09"/>
              <a:gd name="connsiteY0" fmla="*/ 529593 h 1034418"/>
              <a:gd name="connsiteX1" fmla="*/ 343 w 1915409"/>
              <a:gd name="connsiteY1" fmla="*/ 1034418 h 1034418"/>
              <a:gd name="connsiteX2" fmla="*/ 365468 w 1915409"/>
              <a:gd name="connsiteY2" fmla="*/ 701043 h 1034418"/>
              <a:gd name="connsiteX3" fmla="*/ 755993 w 1915409"/>
              <a:gd name="connsiteY3" fmla="*/ 494668 h 1034418"/>
              <a:gd name="connsiteX4" fmla="*/ 1063968 w 1915409"/>
              <a:gd name="connsiteY4" fmla="*/ 247018 h 1034418"/>
              <a:gd name="connsiteX5" fmla="*/ 1778343 w 1915409"/>
              <a:gd name="connsiteY5" fmla="*/ 173993 h 1034418"/>
              <a:gd name="connsiteX6" fmla="*/ 1914868 w 1915409"/>
              <a:gd name="connsiteY6" fmla="*/ 37468 h 1034418"/>
              <a:gd name="connsiteX7" fmla="*/ 1267168 w 1915409"/>
              <a:gd name="connsiteY7" fmla="*/ 2543 h 1034418"/>
              <a:gd name="connsiteX8" fmla="*/ 590893 w 1915409"/>
              <a:gd name="connsiteY8" fmla="*/ 256543 h 1034418"/>
              <a:gd name="connsiteX9" fmla="*/ 213068 w 1915409"/>
              <a:gd name="connsiteY9" fmla="*/ 529593 h 1034418"/>
              <a:gd name="connsiteX0" fmla="*/ 213068 w 1915433"/>
              <a:gd name="connsiteY0" fmla="*/ 529593 h 1034418"/>
              <a:gd name="connsiteX1" fmla="*/ 343 w 1915433"/>
              <a:gd name="connsiteY1" fmla="*/ 1034418 h 1034418"/>
              <a:gd name="connsiteX2" fmla="*/ 365468 w 1915433"/>
              <a:gd name="connsiteY2" fmla="*/ 701043 h 1034418"/>
              <a:gd name="connsiteX3" fmla="*/ 755993 w 1915433"/>
              <a:gd name="connsiteY3" fmla="*/ 494668 h 1034418"/>
              <a:gd name="connsiteX4" fmla="*/ 1063968 w 1915433"/>
              <a:gd name="connsiteY4" fmla="*/ 247018 h 1034418"/>
              <a:gd name="connsiteX5" fmla="*/ 1778343 w 1915433"/>
              <a:gd name="connsiteY5" fmla="*/ 173993 h 1034418"/>
              <a:gd name="connsiteX6" fmla="*/ 1914868 w 1915433"/>
              <a:gd name="connsiteY6" fmla="*/ 37468 h 1034418"/>
              <a:gd name="connsiteX7" fmla="*/ 1295743 w 1915433"/>
              <a:gd name="connsiteY7" fmla="*/ 2543 h 1034418"/>
              <a:gd name="connsiteX8" fmla="*/ 590893 w 1915433"/>
              <a:gd name="connsiteY8" fmla="*/ 256543 h 1034418"/>
              <a:gd name="connsiteX9" fmla="*/ 213068 w 1915433"/>
              <a:gd name="connsiteY9" fmla="*/ 529593 h 1034418"/>
              <a:gd name="connsiteX0" fmla="*/ 213068 w 1915374"/>
              <a:gd name="connsiteY0" fmla="*/ 529593 h 1034418"/>
              <a:gd name="connsiteX1" fmla="*/ 343 w 1915374"/>
              <a:gd name="connsiteY1" fmla="*/ 1034418 h 1034418"/>
              <a:gd name="connsiteX2" fmla="*/ 365468 w 1915374"/>
              <a:gd name="connsiteY2" fmla="*/ 701043 h 1034418"/>
              <a:gd name="connsiteX3" fmla="*/ 755993 w 1915374"/>
              <a:gd name="connsiteY3" fmla="*/ 494668 h 1034418"/>
              <a:gd name="connsiteX4" fmla="*/ 1063968 w 1915374"/>
              <a:gd name="connsiteY4" fmla="*/ 247018 h 1034418"/>
              <a:gd name="connsiteX5" fmla="*/ 1778343 w 1915374"/>
              <a:gd name="connsiteY5" fmla="*/ 173993 h 1034418"/>
              <a:gd name="connsiteX6" fmla="*/ 1914868 w 1915374"/>
              <a:gd name="connsiteY6" fmla="*/ 37468 h 1034418"/>
              <a:gd name="connsiteX7" fmla="*/ 1295743 w 1915374"/>
              <a:gd name="connsiteY7" fmla="*/ 2543 h 1034418"/>
              <a:gd name="connsiteX8" fmla="*/ 590893 w 1915374"/>
              <a:gd name="connsiteY8" fmla="*/ 256543 h 1034418"/>
              <a:gd name="connsiteX9" fmla="*/ 213068 w 1915374"/>
              <a:gd name="connsiteY9" fmla="*/ 529593 h 1034418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592978 w 1919445"/>
              <a:gd name="connsiteY9" fmla="*/ 291995 h 1108578"/>
              <a:gd name="connsiteX10" fmla="*/ 215153 w 1919445"/>
              <a:gd name="connsiteY10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598985 w 1925452"/>
              <a:gd name="connsiteY10" fmla="*/ 291995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4168"/>
              <a:gd name="connsiteY0" fmla="*/ 869621 h 1333779"/>
              <a:gd name="connsiteX1" fmla="*/ 8435 w 1924168"/>
              <a:gd name="connsiteY1" fmla="*/ 1295071 h 1333779"/>
              <a:gd name="connsiteX2" fmla="*/ 122736 w 1924168"/>
              <a:gd name="connsiteY2" fmla="*/ 1269672 h 1333779"/>
              <a:gd name="connsiteX3" fmla="*/ 373560 w 1924168"/>
              <a:gd name="connsiteY3" fmla="*/ 961696 h 1333779"/>
              <a:gd name="connsiteX4" fmla="*/ 722810 w 1924168"/>
              <a:gd name="connsiteY4" fmla="*/ 758496 h 1333779"/>
              <a:gd name="connsiteX5" fmla="*/ 1072060 w 1924168"/>
              <a:gd name="connsiteY5" fmla="*/ 507671 h 1333779"/>
              <a:gd name="connsiteX6" fmla="*/ 1786435 w 1924168"/>
              <a:gd name="connsiteY6" fmla="*/ 434646 h 1333779"/>
              <a:gd name="connsiteX7" fmla="*/ 1922960 w 1924168"/>
              <a:gd name="connsiteY7" fmla="*/ 298121 h 1333779"/>
              <a:gd name="connsiteX8" fmla="*/ 1138735 w 1924168"/>
              <a:gd name="connsiteY8" fmla="*/ 15546 h 1333779"/>
              <a:gd name="connsiteX9" fmla="*/ 808537 w 1924168"/>
              <a:gd name="connsiteY9" fmla="*/ 348922 h 1333779"/>
              <a:gd name="connsiteX10" fmla="*/ 430710 w 1924168"/>
              <a:gd name="connsiteY10" fmla="*/ 520371 h 1333779"/>
              <a:gd name="connsiteX11" fmla="*/ 200265 w 1924168"/>
              <a:gd name="connsiteY11" fmla="*/ 789684 h 1333779"/>
              <a:gd name="connsiteX12" fmla="*/ 52885 w 1924168"/>
              <a:gd name="connsiteY12" fmla="*/ 869621 h 1333779"/>
              <a:gd name="connsiteX0" fmla="*/ 52885 w 1924168"/>
              <a:gd name="connsiteY0" fmla="*/ 869621 h 1333779"/>
              <a:gd name="connsiteX1" fmla="*/ 8435 w 1924168"/>
              <a:gd name="connsiteY1" fmla="*/ 1295071 h 1333779"/>
              <a:gd name="connsiteX2" fmla="*/ 122736 w 1924168"/>
              <a:gd name="connsiteY2" fmla="*/ 1269672 h 1333779"/>
              <a:gd name="connsiteX3" fmla="*/ 373560 w 1924168"/>
              <a:gd name="connsiteY3" fmla="*/ 961696 h 1333779"/>
              <a:gd name="connsiteX4" fmla="*/ 722810 w 1924168"/>
              <a:gd name="connsiteY4" fmla="*/ 758496 h 1333779"/>
              <a:gd name="connsiteX5" fmla="*/ 1072060 w 1924168"/>
              <a:gd name="connsiteY5" fmla="*/ 507671 h 1333779"/>
              <a:gd name="connsiteX6" fmla="*/ 1786435 w 1924168"/>
              <a:gd name="connsiteY6" fmla="*/ 434646 h 1333779"/>
              <a:gd name="connsiteX7" fmla="*/ 1922960 w 1924168"/>
              <a:gd name="connsiteY7" fmla="*/ 298121 h 1333779"/>
              <a:gd name="connsiteX8" fmla="*/ 1138735 w 1924168"/>
              <a:gd name="connsiteY8" fmla="*/ 15546 h 1333779"/>
              <a:gd name="connsiteX9" fmla="*/ 1035290 w 1924168"/>
              <a:gd name="connsiteY9" fmla="*/ 227710 h 1333779"/>
              <a:gd name="connsiteX10" fmla="*/ 808537 w 1924168"/>
              <a:gd name="connsiteY10" fmla="*/ 348922 h 1333779"/>
              <a:gd name="connsiteX11" fmla="*/ 430710 w 1924168"/>
              <a:gd name="connsiteY11" fmla="*/ 520371 h 1333779"/>
              <a:gd name="connsiteX12" fmla="*/ 200265 w 1924168"/>
              <a:gd name="connsiteY12" fmla="*/ 789684 h 1333779"/>
              <a:gd name="connsiteX13" fmla="*/ 52885 w 1924168"/>
              <a:gd name="connsiteY13" fmla="*/ 869621 h 1333779"/>
              <a:gd name="connsiteX0" fmla="*/ 52885 w 1926524"/>
              <a:gd name="connsiteY0" fmla="*/ 884923 h 1349081"/>
              <a:gd name="connsiteX1" fmla="*/ 8435 w 1926524"/>
              <a:gd name="connsiteY1" fmla="*/ 1310373 h 1349081"/>
              <a:gd name="connsiteX2" fmla="*/ 122736 w 1926524"/>
              <a:gd name="connsiteY2" fmla="*/ 1284974 h 1349081"/>
              <a:gd name="connsiteX3" fmla="*/ 373560 w 1926524"/>
              <a:gd name="connsiteY3" fmla="*/ 976998 h 1349081"/>
              <a:gd name="connsiteX4" fmla="*/ 722810 w 1926524"/>
              <a:gd name="connsiteY4" fmla="*/ 773798 h 1349081"/>
              <a:gd name="connsiteX5" fmla="*/ 1072060 w 1926524"/>
              <a:gd name="connsiteY5" fmla="*/ 522973 h 1349081"/>
              <a:gd name="connsiteX6" fmla="*/ 1786435 w 1926524"/>
              <a:gd name="connsiteY6" fmla="*/ 449948 h 1349081"/>
              <a:gd name="connsiteX7" fmla="*/ 1922960 w 1926524"/>
              <a:gd name="connsiteY7" fmla="*/ 313423 h 1349081"/>
              <a:gd name="connsiteX8" fmla="*/ 1354635 w 1926524"/>
              <a:gd name="connsiteY8" fmla="*/ 14973 h 1349081"/>
              <a:gd name="connsiteX9" fmla="*/ 1035290 w 1926524"/>
              <a:gd name="connsiteY9" fmla="*/ 243012 h 1349081"/>
              <a:gd name="connsiteX10" fmla="*/ 808537 w 1926524"/>
              <a:gd name="connsiteY10" fmla="*/ 364224 h 1349081"/>
              <a:gd name="connsiteX11" fmla="*/ 430710 w 1926524"/>
              <a:gd name="connsiteY11" fmla="*/ 535673 h 1349081"/>
              <a:gd name="connsiteX12" fmla="*/ 200265 w 1926524"/>
              <a:gd name="connsiteY12" fmla="*/ 804986 h 1349081"/>
              <a:gd name="connsiteX13" fmla="*/ 52885 w 1926524"/>
              <a:gd name="connsiteY13" fmla="*/ 884923 h 1349081"/>
              <a:gd name="connsiteX0" fmla="*/ 52885 w 1926524"/>
              <a:gd name="connsiteY0" fmla="*/ 884923 h 1349081"/>
              <a:gd name="connsiteX1" fmla="*/ 8435 w 1926524"/>
              <a:gd name="connsiteY1" fmla="*/ 1310373 h 1349081"/>
              <a:gd name="connsiteX2" fmla="*/ 122736 w 1926524"/>
              <a:gd name="connsiteY2" fmla="*/ 1284974 h 1349081"/>
              <a:gd name="connsiteX3" fmla="*/ 373560 w 1926524"/>
              <a:gd name="connsiteY3" fmla="*/ 976998 h 1349081"/>
              <a:gd name="connsiteX4" fmla="*/ 722810 w 1926524"/>
              <a:gd name="connsiteY4" fmla="*/ 773798 h 1349081"/>
              <a:gd name="connsiteX5" fmla="*/ 1072060 w 1926524"/>
              <a:gd name="connsiteY5" fmla="*/ 522973 h 1349081"/>
              <a:gd name="connsiteX6" fmla="*/ 1786435 w 1926524"/>
              <a:gd name="connsiteY6" fmla="*/ 449948 h 1349081"/>
              <a:gd name="connsiteX7" fmla="*/ 1922960 w 1926524"/>
              <a:gd name="connsiteY7" fmla="*/ 313423 h 1349081"/>
              <a:gd name="connsiteX8" fmla="*/ 1354635 w 1926524"/>
              <a:gd name="connsiteY8" fmla="*/ 14973 h 1349081"/>
              <a:gd name="connsiteX9" fmla="*/ 1035290 w 1926524"/>
              <a:gd name="connsiteY9" fmla="*/ 243012 h 1349081"/>
              <a:gd name="connsiteX10" fmla="*/ 808537 w 1926524"/>
              <a:gd name="connsiteY10" fmla="*/ 364224 h 1349081"/>
              <a:gd name="connsiteX11" fmla="*/ 430710 w 1926524"/>
              <a:gd name="connsiteY11" fmla="*/ 535673 h 1349081"/>
              <a:gd name="connsiteX12" fmla="*/ 200265 w 1926524"/>
              <a:gd name="connsiteY12" fmla="*/ 804986 h 1349081"/>
              <a:gd name="connsiteX13" fmla="*/ 52885 w 1926524"/>
              <a:gd name="connsiteY13" fmla="*/ 884923 h 1349081"/>
              <a:gd name="connsiteX0" fmla="*/ 52885 w 1837259"/>
              <a:gd name="connsiteY0" fmla="*/ 911695 h 1375853"/>
              <a:gd name="connsiteX1" fmla="*/ 8435 w 1837259"/>
              <a:gd name="connsiteY1" fmla="*/ 1337145 h 1375853"/>
              <a:gd name="connsiteX2" fmla="*/ 122736 w 1837259"/>
              <a:gd name="connsiteY2" fmla="*/ 1311746 h 1375853"/>
              <a:gd name="connsiteX3" fmla="*/ 373560 w 1837259"/>
              <a:gd name="connsiteY3" fmla="*/ 1003770 h 1375853"/>
              <a:gd name="connsiteX4" fmla="*/ 722810 w 1837259"/>
              <a:gd name="connsiteY4" fmla="*/ 800570 h 1375853"/>
              <a:gd name="connsiteX5" fmla="*/ 1072060 w 1837259"/>
              <a:gd name="connsiteY5" fmla="*/ 549745 h 1375853"/>
              <a:gd name="connsiteX6" fmla="*/ 1786435 w 1837259"/>
              <a:gd name="connsiteY6" fmla="*/ 476720 h 1375853"/>
              <a:gd name="connsiteX7" fmla="*/ 1786435 w 1837259"/>
              <a:gd name="connsiteY7" fmla="*/ 60795 h 1375853"/>
              <a:gd name="connsiteX8" fmla="*/ 1354635 w 1837259"/>
              <a:gd name="connsiteY8" fmla="*/ 41745 h 1375853"/>
              <a:gd name="connsiteX9" fmla="*/ 1035290 w 1837259"/>
              <a:gd name="connsiteY9" fmla="*/ 269784 h 1375853"/>
              <a:gd name="connsiteX10" fmla="*/ 808537 w 1837259"/>
              <a:gd name="connsiteY10" fmla="*/ 390996 h 1375853"/>
              <a:gd name="connsiteX11" fmla="*/ 430710 w 1837259"/>
              <a:gd name="connsiteY11" fmla="*/ 562445 h 1375853"/>
              <a:gd name="connsiteX12" fmla="*/ 200265 w 1837259"/>
              <a:gd name="connsiteY12" fmla="*/ 831758 h 1375853"/>
              <a:gd name="connsiteX13" fmla="*/ 52885 w 1837259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072060 w 1801828"/>
              <a:gd name="connsiteY5" fmla="*/ 549745 h 1375853"/>
              <a:gd name="connsiteX6" fmla="*/ 1291135 w 1801828"/>
              <a:gd name="connsiteY6" fmla="*/ 692620 h 1375853"/>
              <a:gd name="connsiteX7" fmla="*/ 1786435 w 1801828"/>
              <a:gd name="connsiteY7" fmla="*/ 60795 h 1375853"/>
              <a:gd name="connsiteX8" fmla="*/ 1354635 w 1801828"/>
              <a:gd name="connsiteY8" fmla="*/ 41745 h 1375853"/>
              <a:gd name="connsiteX9" fmla="*/ 1035290 w 1801828"/>
              <a:gd name="connsiteY9" fmla="*/ 269784 h 1375853"/>
              <a:gd name="connsiteX10" fmla="*/ 808537 w 1801828"/>
              <a:gd name="connsiteY10" fmla="*/ 390996 h 1375853"/>
              <a:gd name="connsiteX11" fmla="*/ 430710 w 1801828"/>
              <a:gd name="connsiteY11" fmla="*/ 562445 h 1375853"/>
              <a:gd name="connsiteX12" fmla="*/ 200265 w 1801828"/>
              <a:gd name="connsiteY12" fmla="*/ 831758 h 1375853"/>
              <a:gd name="connsiteX13" fmla="*/ 52885 w 1801828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072060 w 1801828"/>
              <a:gd name="connsiteY5" fmla="*/ 575145 h 1375853"/>
              <a:gd name="connsiteX6" fmla="*/ 1291135 w 1801828"/>
              <a:gd name="connsiteY6" fmla="*/ 692620 h 1375853"/>
              <a:gd name="connsiteX7" fmla="*/ 1786435 w 1801828"/>
              <a:gd name="connsiteY7" fmla="*/ 60795 h 1375853"/>
              <a:gd name="connsiteX8" fmla="*/ 1354635 w 1801828"/>
              <a:gd name="connsiteY8" fmla="*/ 41745 h 1375853"/>
              <a:gd name="connsiteX9" fmla="*/ 1035290 w 1801828"/>
              <a:gd name="connsiteY9" fmla="*/ 269784 h 1375853"/>
              <a:gd name="connsiteX10" fmla="*/ 808537 w 1801828"/>
              <a:gd name="connsiteY10" fmla="*/ 390996 h 1375853"/>
              <a:gd name="connsiteX11" fmla="*/ 430710 w 1801828"/>
              <a:gd name="connsiteY11" fmla="*/ 562445 h 1375853"/>
              <a:gd name="connsiteX12" fmla="*/ 200265 w 1801828"/>
              <a:gd name="connsiteY12" fmla="*/ 831758 h 1375853"/>
              <a:gd name="connsiteX13" fmla="*/ 52885 w 1801828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576760 w 1801828"/>
              <a:gd name="connsiteY3" fmla="*/ 122919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621210 w 1801828"/>
              <a:gd name="connsiteY3" fmla="*/ 127364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621210 w 1801828"/>
              <a:gd name="connsiteY3" fmla="*/ 127364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621210 w 1801828"/>
              <a:gd name="connsiteY3" fmla="*/ 1273645 h 1529425"/>
              <a:gd name="connsiteX4" fmla="*/ 830760 w 1801828"/>
              <a:gd name="connsiteY4" fmla="*/ 765645 h 1529425"/>
              <a:gd name="connsiteX5" fmla="*/ 1319710 w 1801828"/>
              <a:gd name="connsiteY5" fmla="*/ 708495 h 1529425"/>
              <a:gd name="connsiteX6" fmla="*/ 1786435 w 1801828"/>
              <a:gd name="connsiteY6" fmla="*/ 60795 h 1529425"/>
              <a:gd name="connsiteX7" fmla="*/ 1354635 w 1801828"/>
              <a:gd name="connsiteY7" fmla="*/ 41745 h 1529425"/>
              <a:gd name="connsiteX8" fmla="*/ 1035290 w 1801828"/>
              <a:gd name="connsiteY8" fmla="*/ 269784 h 1529425"/>
              <a:gd name="connsiteX9" fmla="*/ 808537 w 1801828"/>
              <a:gd name="connsiteY9" fmla="*/ 390996 h 1529425"/>
              <a:gd name="connsiteX10" fmla="*/ 430710 w 1801828"/>
              <a:gd name="connsiteY10" fmla="*/ 562445 h 1529425"/>
              <a:gd name="connsiteX11" fmla="*/ 200265 w 1801828"/>
              <a:gd name="connsiteY11" fmla="*/ 831758 h 1529425"/>
              <a:gd name="connsiteX12" fmla="*/ 52885 w 1801828"/>
              <a:gd name="connsiteY12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621210 w 1801828"/>
              <a:gd name="connsiteY3" fmla="*/ 1273645 h 1529425"/>
              <a:gd name="connsiteX4" fmla="*/ 830760 w 1801828"/>
              <a:gd name="connsiteY4" fmla="*/ 765645 h 1529425"/>
              <a:gd name="connsiteX5" fmla="*/ 1319710 w 1801828"/>
              <a:gd name="connsiteY5" fmla="*/ 708495 h 1529425"/>
              <a:gd name="connsiteX6" fmla="*/ 1786435 w 1801828"/>
              <a:gd name="connsiteY6" fmla="*/ 60795 h 1529425"/>
              <a:gd name="connsiteX7" fmla="*/ 1354635 w 1801828"/>
              <a:gd name="connsiteY7" fmla="*/ 41745 h 1529425"/>
              <a:gd name="connsiteX8" fmla="*/ 1035290 w 1801828"/>
              <a:gd name="connsiteY8" fmla="*/ 269784 h 1529425"/>
              <a:gd name="connsiteX9" fmla="*/ 808537 w 1801828"/>
              <a:gd name="connsiteY9" fmla="*/ 390996 h 1529425"/>
              <a:gd name="connsiteX10" fmla="*/ 430710 w 1801828"/>
              <a:gd name="connsiteY10" fmla="*/ 562445 h 1529425"/>
              <a:gd name="connsiteX11" fmla="*/ 200265 w 1801828"/>
              <a:gd name="connsiteY11" fmla="*/ 831758 h 1529425"/>
              <a:gd name="connsiteX12" fmla="*/ 52885 w 1801828"/>
              <a:gd name="connsiteY12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533641 w 1801828"/>
              <a:gd name="connsiteY3" fmla="*/ 1431833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1624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67122 w 1797015"/>
              <a:gd name="connsiteY0" fmla="*/ 1048220 h 1529425"/>
              <a:gd name="connsiteX1" fmla="*/ 3622 w 1797015"/>
              <a:gd name="connsiteY1" fmla="*/ 1337145 h 1529425"/>
              <a:gd name="connsiteX2" fmla="*/ 168723 w 1797015"/>
              <a:gd name="connsiteY2" fmla="*/ 1518121 h 1529425"/>
              <a:gd name="connsiteX3" fmla="*/ 347853 w 1797015"/>
              <a:gd name="connsiteY3" fmla="*/ 1422308 h 1529425"/>
              <a:gd name="connsiteX4" fmla="*/ 616397 w 1797015"/>
              <a:gd name="connsiteY4" fmla="*/ 1273645 h 1529425"/>
              <a:gd name="connsiteX5" fmla="*/ 825947 w 1797015"/>
              <a:gd name="connsiteY5" fmla="*/ 765645 h 1529425"/>
              <a:gd name="connsiteX6" fmla="*/ 1314897 w 1797015"/>
              <a:gd name="connsiteY6" fmla="*/ 708495 h 1529425"/>
              <a:gd name="connsiteX7" fmla="*/ 1781622 w 1797015"/>
              <a:gd name="connsiteY7" fmla="*/ 60795 h 1529425"/>
              <a:gd name="connsiteX8" fmla="*/ 1349822 w 1797015"/>
              <a:gd name="connsiteY8" fmla="*/ 41745 h 1529425"/>
              <a:gd name="connsiteX9" fmla="*/ 1011427 w 1797015"/>
              <a:gd name="connsiteY9" fmla="*/ 269784 h 1529425"/>
              <a:gd name="connsiteX10" fmla="*/ 803724 w 1797015"/>
              <a:gd name="connsiteY10" fmla="*/ 390996 h 1529425"/>
              <a:gd name="connsiteX11" fmla="*/ 425897 w 1797015"/>
              <a:gd name="connsiteY11" fmla="*/ 562445 h 1529425"/>
              <a:gd name="connsiteX12" fmla="*/ 195452 w 1797015"/>
              <a:gd name="connsiteY12" fmla="*/ 831758 h 1529425"/>
              <a:gd name="connsiteX13" fmla="*/ 67122 w 1797015"/>
              <a:gd name="connsiteY13" fmla="*/ 1048220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823843 w 1794911"/>
              <a:gd name="connsiteY5" fmla="*/ 765645 h 1529425"/>
              <a:gd name="connsiteX6" fmla="*/ 1312793 w 1794911"/>
              <a:gd name="connsiteY6" fmla="*/ 708495 h 1529425"/>
              <a:gd name="connsiteX7" fmla="*/ 1779518 w 1794911"/>
              <a:gd name="connsiteY7" fmla="*/ 60795 h 1529425"/>
              <a:gd name="connsiteX8" fmla="*/ 1347718 w 1794911"/>
              <a:gd name="connsiteY8" fmla="*/ 41745 h 1529425"/>
              <a:gd name="connsiteX9" fmla="*/ 1009323 w 1794911"/>
              <a:gd name="connsiteY9" fmla="*/ 269784 h 1529425"/>
              <a:gd name="connsiteX10" fmla="*/ 801620 w 1794911"/>
              <a:gd name="connsiteY10" fmla="*/ 390996 h 1529425"/>
              <a:gd name="connsiteX11" fmla="*/ 423793 w 1794911"/>
              <a:gd name="connsiteY11" fmla="*/ 562445 h 1529425"/>
              <a:gd name="connsiteX12" fmla="*/ 193348 w 1794911"/>
              <a:gd name="connsiteY12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823843 w 1794911"/>
              <a:gd name="connsiteY5" fmla="*/ 765645 h 1529425"/>
              <a:gd name="connsiteX6" fmla="*/ 1312793 w 1794911"/>
              <a:gd name="connsiteY6" fmla="*/ 708495 h 1529425"/>
              <a:gd name="connsiteX7" fmla="*/ 1779518 w 1794911"/>
              <a:gd name="connsiteY7" fmla="*/ 60795 h 1529425"/>
              <a:gd name="connsiteX8" fmla="*/ 1347718 w 1794911"/>
              <a:gd name="connsiteY8" fmla="*/ 41745 h 1529425"/>
              <a:gd name="connsiteX9" fmla="*/ 1009323 w 1794911"/>
              <a:gd name="connsiteY9" fmla="*/ 269784 h 1529425"/>
              <a:gd name="connsiteX10" fmla="*/ 801620 w 1794911"/>
              <a:gd name="connsiteY10" fmla="*/ 390996 h 1529425"/>
              <a:gd name="connsiteX11" fmla="*/ 193348 w 1794911"/>
              <a:gd name="connsiteY11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312793 w 1794911"/>
              <a:gd name="connsiteY5" fmla="*/ 708495 h 1529425"/>
              <a:gd name="connsiteX6" fmla="*/ 1779518 w 1794911"/>
              <a:gd name="connsiteY6" fmla="*/ 60795 h 1529425"/>
              <a:gd name="connsiteX7" fmla="*/ 1347718 w 1794911"/>
              <a:gd name="connsiteY7" fmla="*/ 41745 h 1529425"/>
              <a:gd name="connsiteX8" fmla="*/ 1009323 w 1794911"/>
              <a:gd name="connsiteY8" fmla="*/ 269784 h 1529425"/>
              <a:gd name="connsiteX9" fmla="*/ 801620 w 1794911"/>
              <a:gd name="connsiteY9" fmla="*/ 390996 h 1529425"/>
              <a:gd name="connsiteX10" fmla="*/ 193348 w 1794911"/>
              <a:gd name="connsiteY10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1009323 w 1794911"/>
              <a:gd name="connsiteY7" fmla="*/ 269784 h 1529425"/>
              <a:gd name="connsiteX8" fmla="*/ 801620 w 1794911"/>
              <a:gd name="connsiteY8" fmla="*/ 390996 h 1529425"/>
              <a:gd name="connsiteX9" fmla="*/ 193348 w 1794911"/>
              <a:gd name="connsiteY9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1009323 w 1794911"/>
              <a:gd name="connsiteY7" fmla="*/ 269784 h 1529425"/>
              <a:gd name="connsiteX8" fmla="*/ 801620 w 1794911"/>
              <a:gd name="connsiteY8" fmla="*/ 390996 h 1529425"/>
              <a:gd name="connsiteX9" fmla="*/ 193348 w 1794911"/>
              <a:gd name="connsiteY9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801620 w 1794911"/>
              <a:gd name="connsiteY7" fmla="*/ 390996 h 1529425"/>
              <a:gd name="connsiteX8" fmla="*/ 193348 w 1794911"/>
              <a:gd name="connsiteY8" fmla="*/ 831758 h 1529425"/>
              <a:gd name="connsiteX0" fmla="*/ 282248 w 1794911"/>
              <a:gd name="connsiteY0" fmla="*/ 936533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801620 w 1794911"/>
              <a:gd name="connsiteY7" fmla="*/ 390996 h 1529425"/>
              <a:gd name="connsiteX8" fmla="*/ 282248 w 1794911"/>
              <a:gd name="connsiteY8" fmla="*/ 936533 h 1529425"/>
              <a:gd name="connsiteX0" fmla="*/ 314613 w 1827276"/>
              <a:gd name="connsiteY0" fmla="*/ 936533 h 1529425"/>
              <a:gd name="connsiteX1" fmla="*/ 33883 w 1827276"/>
              <a:gd name="connsiteY1" fmla="*/ 1337145 h 1529425"/>
              <a:gd name="connsiteX2" fmla="*/ 198984 w 1827276"/>
              <a:gd name="connsiteY2" fmla="*/ 1518121 h 1529425"/>
              <a:gd name="connsiteX3" fmla="*/ 378114 w 1827276"/>
              <a:gd name="connsiteY3" fmla="*/ 1422308 h 1529425"/>
              <a:gd name="connsiteX4" fmla="*/ 646658 w 1827276"/>
              <a:gd name="connsiteY4" fmla="*/ 1273645 h 1529425"/>
              <a:gd name="connsiteX5" fmla="*/ 1811883 w 1827276"/>
              <a:gd name="connsiteY5" fmla="*/ 60795 h 1529425"/>
              <a:gd name="connsiteX6" fmla="*/ 1380083 w 1827276"/>
              <a:gd name="connsiteY6" fmla="*/ 41745 h 1529425"/>
              <a:gd name="connsiteX7" fmla="*/ 833985 w 1827276"/>
              <a:gd name="connsiteY7" fmla="*/ 390996 h 1529425"/>
              <a:gd name="connsiteX8" fmla="*/ 314613 w 1827276"/>
              <a:gd name="connsiteY8" fmla="*/ 936533 h 1529425"/>
              <a:gd name="connsiteX0" fmla="*/ 314613 w 1827276"/>
              <a:gd name="connsiteY0" fmla="*/ 936533 h 1529425"/>
              <a:gd name="connsiteX1" fmla="*/ 33883 w 1827276"/>
              <a:gd name="connsiteY1" fmla="*/ 1337145 h 1529425"/>
              <a:gd name="connsiteX2" fmla="*/ 198984 w 1827276"/>
              <a:gd name="connsiteY2" fmla="*/ 1518121 h 1529425"/>
              <a:gd name="connsiteX3" fmla="*/ 378114 w 1827276"/>
              <a:gd name="connsiteY3" fmla="*/ 1422308 h 1529425"/>
              <a:gd name="connsiteX4" fmla="*/ 646658 w 1827276"/>
              <a:gd name="connsiteY4" fmla="*/ 1273645 h 1529425"/>
              <a:gd name="connsiteX5" fmla="*/ 1811883 w 1827276"/>
              <a:gd name="connsiteY5" fmla="*/ 60795 h 1529425"/>
              <a:gd name="connsiteX6" fmla="*/ 1380083 w 1827276"/>
              <a:gd name="connsiteY6" fmla="*/ 41745 h 1529425"/>
              <a:gd name="connsiteX7" fmla="*/ 833985 w 1827276"/>
              <a:gd name="connsiteY7" fmla="*/ 390996 h 1529425"/>
              <a:gd name="connsiteX8" fmla="*/ 314613 w 1827276"/>
              <a:gd name="connsiteY8" fmla="*/ 936533 h 1529425"/>
              <a:gd name="connsiteX0" fmla="*/ 350732 w 1863395"/>
              <a:gd name="connsiteY0" fmla="*/ 936533 h 1529425"/>
              <a:gd name="connsiteX1" fmla="*/ 70002 w 1863395"/>
              <a:gd name="connsiteY1" fmla="*/ 1337145 h 1529425"/>
              <a:gd name="connsiteX2" fmla="*/ 235103 w 1863395"/>
              <a:gd name="connsiteY2" fmla="*/ 1518121 h 1529425"/>
              <a:gd name="connsiteX3" fmla="*/ 414233 w 1863395"/>
              <a:gd name="connsiteY3" fmla="*/ 1422308 h 1529425"/>
              <a:gd name="connsiteX4" fmla="*/ 682777 w 1863395"/>
              <a:gd name="connsiteY4" fmla="*/ 1273645 h 1529425"/>
              <a:gd name="connsiteX5" fmla="*/ 1848002 w 1863395"/>
              <a:gd name="connsiteY5" fmla="*/ 60795 h 1529425"/>
              <a:gd name="connsiteX6" fmla="*/ 1416202 w 1863395"/>
              <a:gd name="connsiteY6" fmla="*/ 41745 h 1529425"/>
              <a:gd name="connsiteX7" fmla="*/ 870104 w 1863395"/>
              <a:gd name="connsiteY7" fmla="*/ 390996 h 1529425"/>
              <a:gd name="connsiteX8" fmla="*/ 350732 w 1863395"/>
              <a:gd name="connsiteY8" fmla="*/ 936533 h 1529425"/>
              <a:gd name="connsiteX0" fmla="*/ 350732 w 1863395"/>
              <a:gd name="connsiteY0" fmla="*/ 936533 h 1527867"/>
              <a:gd name="connsiteX1" fmla="*/ 70002 w 1863395"/>
              <a:gd name="connsiteY1" fmla="*/ 1337145 h 1527867"/>
              <a:gd name="connsiteX2" fmla="*/ 235103 w 1863395"/>
              <a:gd name="connsiteY2" fmla="*/ 1518121 h 1527867"/>
              <a:gd name="connsiteX3" fmla="*/ 414233 w 1863395"/>
              <a:gd name="connsiteY3" fmla="*/ 1422308 h 1527867"/>
              <a:gd name="connsiteX4" fmla="*/ 682777 w 1863395"/>
              <a:gd name="connsiteY4" fmla="*/ 1273645 h 1527867"/>
              <a:gd name="connsiteX5" fmla="*/ 1848002 w 1863395"/>
              <a:gd name="connsiteY5" fmla="*/ 60795 h 1527867"/>
              <a:gd name="connsiteX6" fmla="*/ 1416202 w 1863395"/>
              <a:gd name="connsiteY6" fmla="*/ 41745 h 1527867"/>
              <a:gd name="connsiteX7" fmla="*/ 870104 w 1863395"/>
              <a:gd name="connsiteY7" fmla="*/ 390996 h 1527867"/>
              <a:gd name="connsiteX8" fmla="*/ 350732 w 1863395"/>
              <a:gd name="connsiteY8" fmla="*/ 936533 h 1527867"/>
              <a:gd name="connsiteX0" fmla="*/ 350732 w 1863395"/>
              <a:gd name="connsiteY0" fmla="*/ 936533 h 1427322"/>
              <a:gd name="connsiteX1" fmla="*/ 70002 w 1863395"/>
              <a:gd name="connsiteY1" fmla="*/ 1337145 h 1427322"/>
              <a:gd name="connsiteX2" fmla="*/ 414233 w 1863395"/>
              <a:gd name="connsiteY2" fmla="*/ 1422308 h 1427322"/>
              <a:gd name="connsiteX3" fmla="*/ 682777 w 1863395"/>
              <a:gd name="connsiteY3" fmla="*/ 1273645 h 1427322"/>
              <a:gd name="connsiteX4" fmla="*/ 1848002 w 1863395"/>
              <a:gd name="connsiteY4" fmla="*/ 60795 h 1427322"/>
              <a:gd name="connsiteX5" fmla="*/ 1416202 w 1863395"/>
              <a:gd name="connsiteY5" fmla="*/ 41745 h 1427322"/>
              <a:gd name="connsiteX6" fmla="*/ 870104 w 1863395"/>
              <a:gd name="connsiteY6" fmla="*/ 390996 h 1427322"/>
              <a:gd name="connsiteX7" fmla="*/ 350732 w 1863395"/>
              <a:gd name="connsiteY7" fmla="*/ 936533 h 1427322"/>
              <a:gd name="connsiteX0" fmla="*/ 350732 w 1863395"/>
              <a:gd name="connsiteY0" fmla="*/ 936533 h 1482693"/>
              <a:gd name="connsiteX1" fmla="*/ 70002 w 1863395"/>
              <a:gd name="connsiteY1" fmla="*/ 1337145 h 1482693"/>
              <a:gd name="connsiteX2" fmla="*/ 366608 w 1863395"/>
              <a:gd name="connsiteY2" fmla="*/ 1479458 h 1482693"/>
              <a:gd name="connsiteX3" fmla="*/ 682777 w 1863395"/>
              <a:gd name="connsiteY3" fmla="*/ 1273645 h 1482693"/>
              <a:gd name="connsiteX4" fmla="*/ 1848002 w 1863395"/>
              <a:gd name="connsiteY4" fmla="*/ 60795 h 1482693"/>
              <a:gd name="connsiteX5" fmla="*/ 1416202 w 1863395"/>
              <a:gd name="connsiteY5" fmla="*/ 41745 h 1482693"/>
              <a:gd name="connsiteX6" fmla="*/ 870104 w 1863395"/>
              <a:gd name="connsiteY6" fmla="*/ 390996 h 1482693"/>
              <a:gd name="connsiteX7" fmla="*/ 350732 w 1863395"/>
              <a:gd name="connsiteY7" fmla="*/ 936533 h 1482693"/>
              <a:gd name="connsiteX0" fmla="*/ 350732 w 1863395"/>
              <a:gd name="connsiteY0" fmla="*/ 936533 h 1485741"/>
              <a:gd name="connsiteX1" fmla="*/ 70002 w 1863395"/>
              <a:gd name="connsiteY1" fmla="*/ 1337145 h 1485741"/>
              <a:gd name="connsiteX2" fmla="*/ 366608 w 1863395"/>
              <a:gd name="connsiteY2" fmla="*/ 1479458 h 1485741"/>
              <a:gd name="connsiteX3" fmla="*/ 682777 w 1863395"/>
              <a:gd name="connsiteY3" fmla="*/ 1273645 h 1485741"/>
              <a:gd name="connsiteX4" fmla="*/ 1848002 w 1863395"/>
              <a:gd name="connsiteY4" fmla="*/ 60795 h 1485741"/>
              <a:gd name="connsiteX5" fmla="*/ 1416202 w 1863395"/>
              <a:gd name="connsiteY5" fmla="*/ 41745 h 1485741"/>
              <a:gd name="connsiteX6" fmla="*/ 870104 w 1863395"/>
              <a:gd name="connsiteY6" fmla="*/ 390996 h 1485741"/>
              <a:gd name="connsiteX7" fmla="*/ 350732 w 1863395"/>
              <a:gd name="connsiteY7" fmla="*/ 936533 h 1485741"/>
              <a:gd name="connsiteX0" fmla="*/ 350732 w 1416202"/>
              <a:gd name="connsiteY0" fmla="*/ 894788 h 1443996"/>
              <a:gd name="connsiteX1" fmla="*/ 70002 w 1416202"/>
              <a:gd name="connsiteY1" fmla="*/ 1295400 h 1443996"/>
              <a:gd name="connsiteX2" fmla="*/ 366608 w 1416202"/>
              <a:gd name="connsiteY2" fmla="*/ 1437713 h 1443996"/>
              <a:gd name="connsiteX3" fmla="*/ 682777 w 1416202"/>
              <a:gd name="connsiteY3" fmla="*/ 1231900 h 1443996"/>
              <a:gd name="connsiteX4" fmla="*/ 1416202 w 1416202"/>
              <a:gd name="connsiteY4" fmla="*/ 0 h 1443996"/>
              <a:gd name="connsiteX5" fmla="*/ 870104 w 1416202"/>
              <a:gd name="connsiteY5" fmla="*/ 349251 h 1443996"/>
              <a:gd name="connsiteX6" fmla="*/ 350732 w 1416202"/>
              <a:gd name="connsiteY6" fmla="*/ 894788 h 1443996"/>
              <a:gd name="connsiteX0" fmla="*/ 350732 w 881556"/>
              <a:gd name="connsiteY0" fmla="*/ 545537 h 1094745"/>
              <a:gd name="connsiteX1" fmla="*/ 70002 w 881556"/>
              <a:gd name="connsiteY1" fmla="*/ 946149 h 1094745"/>
              <a:gd name="connsiteX2" fmla="*/ 366608 w 881556"/>
              <a:gd name="connsiteY2" fmla="*/ 1088462 h 1094745"/>
              <a:gd name="connsiteX3" fmla="*/ 682777 w 881556"/>
              <a:gd name="connsiteY3" fmla="*/ 882649 h 1094745"/>
              <a:gd name="connsiteX4" fmla="*/ 870104 w 881556"/>
              <a:gd name="connsiteY4" fmla="*/ 0 h 1094745"/>
              <a:gd name="connsiteX5" fmla="*/ 350732 w 881556"/>
              <a:gd name="connsiteY5" fmla="*/ 545537 h 1094745"/>
              <a:gd name="connsiteX0" fmla="*/ 350732 w 793022"/>
              <a:gd name="connsiteY0" fmla="*/ 69287 h 618495"/>
              <a:gd name="connsiteX1" fmla="*/ 70002 w 793022"/>
              <a:gd name="connsiteY1" fmla="*/ 469899 h 618495"/>
              <a:gd name="connsiteX2" fmla="*/ 366608 w 793022"/>
              <a:gd name="connsiteY2" fmla="*/ 612212 h 618495"/>
              <a:gd name="connsiteX3" fmla="*/ 682777 w 793022"/>
              <a:gd name="connsiteY3" fmla="*/ 406399 h 618495"/>
              <a:gd name="connsiteX4" fmla="*/ 771679 w 793022"/>
              <a:gd name="connsiteY4" fmla="*/ 0 h 618495"/>
              <a:gd name="connsiteX5" fmla="*/ 350732 w 793022"/>
              <a:gd name="connsiteY5" fmla="*/ 69287 h 618495"/>
              <a:gd name="connsiteX0" fmla="*/ 350732 w 793022"/>
              <a:gd name="connsiteY0" fmla="*/ 93428 h 642636"/>
              <a:gd name="connsiteX1" fmla="*/ 70002 w 793022"/>
              <a:gd name="connsiteY1" fmla="*/ 494040 h 642636"/>
              <a:gd name="connsiteX2" fmla="*/ 366608 w 793022"/>
              <a:gd name="connsiteY2" fmla="*/ 636353 h 642636"/>
              <a:gd name="connsiteX3" fmla="*/ 682777 w 793022"/>
              <a:gd name="connsiteY3" fmla="*/ 430540 h 642636"/>
              <a:gd name="connsiteX4" fmla="*/ 771679 w 793022"/>
              <a:gd name="connsiteY4" fmla="*/ 24141 h 642636"/>
              <a:gd name="connsiteX5" fmla="*/ 350732 w 793022"/>
              <a:gd name="connsiteY5" fmla="*/ 93428 h 642636"/>
              <a:gd name="connsiteX0" fmla="*/ 350732 w 793022"/>
              <a:gd name="connsiteY0" fmla="*/ 93428 h 642636"/>
              <a:gd name="connsiteX1" fmla="*/ 70002 w 793022"/>
              <a:gd name="connsiteY1" fmla="*/ 494040 h 642636"/>
              <a:gd name="connsiteX2" fmla="*/ 366608 w 793022"/>
              <a:gd name="connsiteY2" fmla="*/ 636353 h 642636"/>
              <a:gd name="connsiteX3" fmla="*/ 682777 w 793022"/>
              <a:gd name="connsiteY3" fmla="*/ 430540 h 642636"/>
              <a:gd name="connsiteX4" fmla="*/ 771679 w 793022"/>
              <a:gd name="connsiteY4" fmla="*/ 24141 h 642636"/>
              <a:gd name="connsiteX5" fmla="*/ 350732 w 793022"/>
              <a:gd name="connsiteY5" fmla="*/ 93428 h 642636"/>
              <a:gd name="connsiteX0" fmla="*/ 350732 w 793022"/>
              <a:gd name="connsiteY0" fmla="*/ 93428 h 642433"/>
              <a:gd name="connsiteX1" fmla="*/ 70002 w 793022"/>
              <a:gd name="connsiteY1" fmla="*/ 494040 h 642433"/>
              <a:gd name="connsiteX2" fmla="*/ 366608 w 793022"/>
              <a:gd name="connsiteY2" fmla="*/ 636353 h 642433"/>
              <a:gd name="connsiteX3" fmla="*/ 682777 w 793022"/>
              <a:gd name="connsiteY3" fmla="*/ 430540 h 642433"/>
              <a:gd name="connsiteX4" fmla="*/ 771679 w 793022"/>
              <a:gd name="connsiteY4" fmla="*/ 24141 h 642433"/>
              <a:gd name="connsiteX5" fmla="*/ 350732 w 793022"/>
              <a:gd name="connsiteY5" fmla="*/ 93428 h 642433"/>
              <a:gd name="connsiteX0" fmla="*/ 350732 w 793022"/>
              <a:gd name="connsiteY0" fmla="*/ 93428 h 642433"/>
              <a:gd name="connsiteX1" fmla="*/ 70002 w 793022"/>
              <a:gd name="connsiteY1" fmla="*/ 494040 h 642433"/>
              <a:gd name="connsiteX2" fmla="*/ 366608 w 793022"/>
              <a:gd name="connsiteY2" fmla="*/ 636353 h 642433"/>
              <a:gd name="connsiteX3" fmla="*/ 682777 w 793022"/>
              <a:gd name="connsiteY3" fmla="*/ 430540 h 642433"/>
              <a:gd name="connsiteX4" fmla="*/ 771679 w 793022"/>
              <a:gd name="connsiteY4" fmla="*/ 24141 h 642433"/>
              <a:gd name="connsiteX5" fmla="*/ 350732 w 793022"/>
              <a:gd name="connsiteY5" fmla="*/ 93428 h 642433"/>
              <a:gd name="connsiteX0" fmla="*/ 350732 w 793022"/>
              <a:gd name="connsiteY0" fmla="*/ 93428 h 641633"/>
              <a:gd name="connsiteX1" fmla="*/ 70002 w 793022"/>
              <a:gd name="connsiteY1" fmla="*/ 494040 h 641633"/>
              <a:gd name="connsiteX2" fmla="*/ 366608 w 793022"/>
              <a:gd name="connsiteY2" fmla="*/ 636353 h 641633"/>
              <a:gd name="connsiteX3" fmla="*/ 682777 w 793022"/>
              <a:gd name="connsiteY3" fmla="*/ 430540 h 641633"/>
              <a:gd name="connsiteX4" fmla="*/ 771679 w 793022"/>
              <a:gd name="connsiteY4" fmla="*/ 24141 h 641633"/>
              <a:gd name="connsiteX5" fmla="*/ 350732 w 793022"/>
              <a:gd name="connsiteY5" fmla="*/ 93428 h 641633"/>
              <a:gd name="connsiteX0" fmla="*/ 350732 w 793022"/>
              <a:gd name="connsiteY0" fmla="*/ 93428 h 641633"/>
              <a:gd name="connsiteX1" fmla="*/ 70002 w 793022"/>
              <a:gd name="connsiteY1" fmla="*/ 494040 h 641633"/>
              <a:gd name="connsiteX2" fmla="*/ 366608 w 793022"/>
              <a:gd name="connsiteY2" fmla="*/ 636353 h 641633"/>
              <a:gd name="connsiteX3" fmla="*/ 682777 w 793022"/>
              <a:gd name="connsiteY3" fmla="*/ 430540 h 641633"/>
              <a:gd name="connsiteX4" fmla="*/ 771679 w 793022"/>
              <a:gd name="connsiteY4" fmla="*/ 24141 h 641633"/>
              <a:gd name="connsiteX5" fmla="*/ 350732 w 793022"/>
              <a:gd name="connsiteY5" fmla="*/ 93428 h 641633"/>
              <a:gd name="connsiteX0" fmla="*/ 350732 w 793022"/>
              <a:gd name="connsiteY0" fmla="*/ 93428 h 641633"/>
              <a:gd name="connsiteX1" fmla="*/ 70002 w 793022"/>
              <a:gd name="connsiteY1" fmla="*/ 494040 h 641633"/>
              <a:gd name="connsiteX2" fmla="*/ 366608 w 793022"/>
              <a:gd name="connsiteY2" fmla="*/ 636353 h 641633"/>
              <a:gd name="connsiteX3" fmla="*/ 682777 w 793022"/>
              <a:gd name="connsiteY3" fmla="*/ 430540 h 641633"/>
              <a:gd name="connsiteX4" fmla="*/ 771679 w 793022"/>
              <a:gd name="connsiteY4" fmla="*/ 24141 h 641633"/>
              <a:gd name="connsiteX5" fmla="*/ 350732 w 793022"/>
              <a:gd name="connsiteY5" fmla="*/ 93428 h 641633"/>
              <a:gd name="connsiteX0" fmla="*/ 350732 w 800172"/>
              <a:gd name="connsiteY0" fmla="*/ 93428 h 640848"/>
              <a:gd name="connsiteX1" fmla="*/ 70002 w 800172"/>
              <a:gd name="connsiteY1" fmla="*/ 494040 h 640848"/>
              <a:gd name="connsiteX2" fmla="*/ 366608 w 800172"/>
              <a:gd name="connsiteY2" fmla="*/ 636353 h 640848"/>
              <a:gd name="connsiteX3" fmla="*/ 714527 w 800172"/>
              <a:gd name="connsiteY3" fmla="*/ 398790 h 640848"/>
              <a:gd name="connsiteX4" fmla="*/ 771679 w 800172"/>
              <a:gd name="connsiteY4" fmla="*/ 24141 h 640848"/>
              <a:gd name="connsiteX5" fmla="*/ 350732 w 800172"/>
              <a:gd name="connsiteY5" fmla="*/ 93428 h 640848"/>
              <a:gd name="connsiteX0" fmla="*/ 350732 w 787425"/>
              <a:gd name="connsiteY0" fmla="*/ 93428 h 640848"/>
              <a:gd name="connsiteX1" fmla="*/ 70002 w 787425"/>
              <a:gd name="connsiteY1" fmla="*/ 494040 h 640848"/>
              <a:gd name="connsiteX2" fmla="*/ 366608 w 787425"/>
              <a:gd name="connsiteY2" fmla="*/ 636353 h 640848"/>
              <a:gd name="connsiteX3" fmla="*/ 714527 w 787425"/>
              <a:gd name="connsiteY3" fmla="*/ 398790 h 640848"/>
              <a:gd name="connsiteX4" fmla="*/ 771679 w 787425"/>
              <a:gd name="connsiteY4" fmla="*/ 24141 h 640848"/>
              <a:gd name="connsiteX5" fmla="*/ 350732 w 787425"/>
              <a:gd name="connsiteY5" fmla="*/ 93428 h 640848"/>
              <a:gd name="connsiteX0" fmla="*/ 350732 w 791659"/>
              <a:gd name="connsiteY0" fmla="*/ 93428 h 640848"/>
              <a:gd name="connsiteX1" fmla="*/ 70002 w 791659"/>
              <a:gd name="connsiteY1" fmla="*/ 494040 h 640848"/>
              <a:gd name="connsiteX2" fmla="*/ 366608 w 791659"/>
              <a:gd name="connsiteY2" fmla="*/ 636353 h 640848"/>
              <a:gd name="connsiteX3" fmla="*/ 714527 w 791659"/>
              <a:gd name="connsiteY3" fmla="*/ 398790 h 640848"/>
              <a:gd name="connsiteX4" fmla="*/ 771679 w 791659"/>
              <a:gd name="connsiteY4" fmla="*/ 24141 h 640848"/>
              <a:gd name="connsiteX5" fmla="*/ 350732 w 791659"/>
              <a:gd name="connsiteY5" fmla="*/ 93428 h 640848"/>
              <a:gd name="connsiteX0" fmla="*/ 350732 w 791659"/>
              <a:gd name="connsiteY0" fmla="*/ 93428 h 640848"/>
              <a:gd name="connsiteX1" fmla="*/ 70002 w 791659"/>
              <a:gd name="connsiteY1" fmla="*/ 494040 h 640848"/>
              <a:gd name="connsiteX2" fmla="*/ 366608 w 791659"/>
              <a:gd name="connsiteY2" fmla="*/ 636353 h 640848"/>
              <a:gd name="connsiteX3" fmla="*/ 714527 w 791659"/>
              <a:gd name="connsiteY3" fmla="*/ 398790 h 640848"/>
              <a:gd name="connsiteX4" fmla="*/ 771679 w 791659"/>
              <a:gd name="connsiteY4" fmla="*/ 24141 h 640848"/>
              <a:gd name="connsiteX5" fmla="*/ 350732 w 791659"/>
              <a:gd name="connsiteY5" fmla="*/ 93428 h 640848"/>
              <a:gd name="connsiteX0" fmla="*/ 350732 w 771679"/>
              <a:gd name="connsiteY0" fmla="*/ 93428 h 640848"/>
              <a:gd name="connsiteX1" fmla="*/ 70002 w 771679"/>
              <a:gd name="connsiteY1" fmla="*/ 494040 h 640848"/>
              <a:gd name="connsiteX2" fmla="*/ 366608 w 771679"/>
              <a:gd name="connsiteY2" fmla="*/ 636353 h 640848"/>
              <a:gd name="connsiteX3" fmla="*/ 714527 w 771679"/>
              <a:gd name="connsiteY3" fmla="*/ 398790 h 640848"/>
              <a:gd name="connsiteX4" fmla="*/ 771679 w 771679"/>
              <a:gd name="connsiteY4" fmla="*/ 24141 h 640848"/>
              <a:gd name="connsiteX5" fmla="*/ 350732 w 771679"/>
              <a:gd name="connsiteY5" fmla="*/ 93428 h 640848"/>
              <a:gd name="connsiteX0" fmla="*/ 350732 w 806604"/>
              <a:gd name="connsiteY0" fmla="*/ 93428 h 640848"/>
              <a:gd name="connsiteX1" fmla="*/ 70002 w 806604"/>
              <a:gd name="connsiteY1" fmla="*/ 494040 h 640848"/>
              <a:gd name="connsiteX2" fmla="*/ 366608 w 806604"/>
              <a:gd name="connsiteY2" fmla="*/ 636353 h 640848"/>
              <a:gd name="connsiteX3" fmla="*/ 714527 w 806604"/>
              <a:gd name="connsiteY3" fmla="*/ 398790 h 640848"/>
              <a:gd name="connsiteX4" fmla="*/ 806604 w 806604"/>
              <a:gd name="connsiteY4" fmla="*/ 24141 h 640848"/>
              <a:gd name="connsiteX5" fmla="*/ 350732 w 806604"/>
              <a:gd name="connsiteY5" fmla="*/ 93428 h 64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604" h="640848">
                <a:moveTo>
                  <a:pt x="350732" y="93428"/>
                </a:moveTo>
                <a:cubicBezTo>
                  <a:pt x="-113347" y="92370"/>
                  <a:pt x="-11268" y="420921"/>
                  <a:pt x="70002" y="494040"/>
                </a:cubicBezTo>
                <a:cubicBezTo>
                  <a:pt x="80586" y="575003"/>
                  <a:pt x="264479" y="646936"/>
                  <a:pt x="366608" y="636353"/>
                </a:cubicBezTo>
                <a:cubicBezTo>
                  <a:pt x="590445" y="671807"/>
                  <a:pt x="604682" y="488655"/>
                  <a:pt x="714527" y="398790"/>
                </a:cubicBezTo>
                <a:cubicBezTo>
                  <a:pt x="753993" y="290405"/>
                  <a:pt x="795270" y="99376"/>
                  <a:pt x="806604" y="24141"/>
                </a:cubicBezTo>
                <a:cubicBezTo>
                  <a:pt x="629333" y="25728"/>
                  <a:pt x="484082" y="-64263"/>
                  <a:pt x="350732" y="93428"/>
                </a:cubicBezTo>
                <a:close/>
              </a:path>
            </a:pathLst>
          </a:custGeom>
          <a:solidFill>
            <a:srgbClr val="FFFF9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49A69416-7D89-4D01-969E-B009CBC41725}"/>
              </a:ext>
            </a:extLst>
          </p:cNvPr>
          <p:cNvSpPr/>
          <p:nvPr/>
        </p:nvSpPr>
        <p:spPr>
          <a:xfrm>
            <a:off x="3068827" y="3344205"/>
            <a:ext cx="581873" cy="1655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0D81F04E-BDF4-40C5-9864-C41FD0CA2227}"/>
              </a:ext>
            </a:extLst>
          </p:cNvPr>
          <p:cNvSpPr/>
          <p:nvPr/>
        </p:nvSpPr>
        <p:spPr>
          <a:xfrm>
            <a:off x="3069790" y="3511246"/>
            <a:ext cx="581873" cy="16557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E9248CF8-6513-4335-8A7D-859F059D3EEE}"/>
              </a:ext>
            </a:extLst>
          </p:cNvPr>
          <p:cNvSpPr/>
          <p:nvPr/>
        </p:nvSpPr>
        <p:spPr>
          <a:xfrm>
            <a:off x="4930770" y="2255520"/>
            <a:ext cx="1147298" cy="1737360"/>
          </a:xfrm>
          <a:custGeom>
            <a:avLst/>
            <a:gdLst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50800 w 1148080"/>
              <a:gd name="connsiteY10" fmla="*/ 1686560 h 1737360"/>
              <a:gd name="connsiteX11" fmla="*/ 0 w 1148080"/>
              <a:gd name="connsiteY11" fmla="*/ 1452880 h 1737360"/>
              <a:gd name="connsiteX12" fmla="*/ 193040 w 1148080"/>
              <a:gd name="connsiteY12" fmla="*/ 1209040 h 1737360"/>
              <a:gd name="connsiteX13" fmla="*/ 431800 w 1148080"/>
              <a:gd name="connsiteY13" fmla="*/ 772160 h 1737360"/>
              <a:gd name="connsiteX14" fmla="*/ 685800 w 1148080"/>
              <a:gd name="connsiteY14" fmla="*/ 467360 h 1737360"/>
              <a:gd name="connsiteX15" fmla="*/ 706120 w 1148080"/>
              <a:gd name="connsiteY15" fmla="*/ 228600 h 1737360"/>
              <a:gd name="connsiteX16" fmla="*/ 878840 w 1148080"/>
              <a:gd name="connsiteY16" fmla="*/ 106680 h 1737360"/>
              <a:gd name="connsiteX17" fmla="*/ 868680 w 1148080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78781 w 1174772"/>
              <a:gd name="connsiteY3" fmla="*/ 1651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21"/>
              <a:gd name="connsiteY0" fmla="*/ 0 h 1737360"/>
              <a:gd name="connsiteX1" fmla="*/ 895266 w 1174721"/>
              <a:gd name="connsiteY1" fmla="*/ 0 h 1737360"/>
              <a:gd name="connsiteX2" fmla="*/ 1017186 w 1174721"/>
              <a:gd name="connsiteY2" fmla="*/ 5080 h 1737360"/>
              <a:gd name="connsiteX3" fmla="*/ 1078781 w 1174721"/>
              <a:gd name="connsiteY3" fmla="*/ 16510 h 1737360"/>
              <a:gd name="connsiteX4" fmla="*/ 1109896 w 1174721"/>
              <a:gd name="connsiteY4" fmla="*/ 100965 h 1737360"/>
              <a:gd name="connsiteX5" fmla="*/ 1174666 w 1174721"/>
              <a:gd name="connsiteY5" fmla="*/ 284480 h 1737360"/>
              <a:gd name="connsiteX6" fmla="*/ 961306 w 1174721"/>
              <a:gd name="connsiteY6" fmla="*/ 406400 h 1737360"/>
              <a:gd name="connsiteX7" fmla="*/ 717466 w 1174721"/>
              <a:gd name="connsiteY7" fmla="*/ 894080 h 1737360"/>
              <a:gd name="connsiteX8" fmla="*/ 432986 w 1174721"/>
              <a:gd name="connsiteY8" fmla="*/ 1579880 h 1737360"/>
              <a:gd name="connsiteX9" fmla="*/ 82466 w 1174721"/>
              <a:gd name="connsiteY9" fmla="*/ 1737360 h 1737360"/>
              <a:gd name="connsiteX10" fmla="*/ 77386 w 1174721"/>
              <a:gd name="connsiteY10" fmla="*/ 1686560 h 1737360"/>
              <a:gd name="connsiteX11" fmla="*/ 26586 w 1174721"/>
              <a:gd name="connsiteY11" fmla="*/ 1452880 h 1737360"/>
              <a:gd name="connsiteX12" fmla="*/ 219626 w 1174721"/>
              <a:gd name="connsiteY12" fmla="*/ 1209040 h 1737360"/>
              <a:gd name="connsiteX13" fmla="*/ 458386 w 1174721"/>
              <a:gd name="connsiteY13" fmla="*/ 772160 h 1737360"/>
              <a:gd name="connsiteX14" fmla="*/ 712386 w 1174721"/>
              <a:gd name="connsiteY14" fmla="*/ 467360 h 1737360"/>
              <a:gd name="connsiteX15" fmla="*/ 732706 w 1174721"/>
              <a:gd name="connsiteY15" fmla="*/ 228600 h 1737360"/>
              <a:gd name="connsiteX16" fmla="*/ 953051 w 1174721"/>
              <a:gd name="connsiteY16" fmla="*/ 106680 h 1737360"/>
              <a:gd name="connsiteX17" fmla="*/ 895266 w 117472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58106 w 1174791"/>
              <a:gd name="connsiteY15" fmla="*/ 25082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912504 w 1173972"/>
              <a:gd name="connsiteY0" fmla="*/ 0 h 1737360"/>
              <a:gd name="connsiteX1" fmla="*/ 912504 w 1173972"/>
              <a:gd name="connsiteY1" fmla="*/ 0 h 1737360"/>
              <a:gd name="connsiteX2" fmla="*/ 1034424 w 1173972"/>
              <a:gd name="connsiteY2" fmla="*/ 5080 h 1737360"/>
              <a:gd name="connsiteX3" fmla="*/ 1096019 w 1173972"/>
              <a:gd name="connsiteY3" fmla="*/ 16510 h 1737360"/>
              <a:gd name="connsiteX4" fmla="*/ 1149359 w 1173972"/>
              <a:gd name="connsiteY4" fmla="*/ 107315 h 1737360"/>
              <a:gd name="connsiteX5" fmla="*/ 1172854 w 1173972"/>
              <a:gd name="connsiteY5" fmla="*/ 271780 h 1737360"/>
              <a:gd name="connsiteX6" fmla="*/ 978544 w 1173972"/>
              <a:gd name="connsiteY6" fmla="*/ 406400 h 1737360"/>
              <a:gd name="connsiteX7" fmla="*/ 734704 w 1173972"/>
              <a:gd name="connsiteY7" fmla="*/ 894080 h 1737360"/>
              <a:gd name="connsiteX8" fmla="*/ 450224 w 1173972"/>
              <a:gd name="connsiteY8" fmla="*/ 1579880 h 1737360"/>
              <a:gd name="connsiteX9" fmla="*/ 99704 w 1173972"/>
              <a:gd name="connsiteY9" fmla="*/ 1737360 h 1737360"/>
              <a:gd name="connsiteX10" fmla="*/ 69224 w 1173972"/>
              <a:gd name="connsiteY10" fmla="*/ 1692910 h 1737360"/>
              <a:gd name="connsiteX11" fmla="*/ 43824 w 1173972"/>
              <a:gd name="connsiteY11" fmla="*/ 1452880 h 1737360"/>
              <a:gd name="connsiteX12" fmla="*/ 236864 w 1173972"/>
              <a:gd name="connsiteY12" fmla="*/ 1209040 h 1737360"/>
              <a:gd name="connsiteX13" fmla="*/ 475624 w 1173972"/>
              <a:gd name="connsiteY13" fmla="*/ 772160 h 1737360"/>
              <a:gd name="connsiteX14" fmla="*/ 729624 w 1173972"/>
              <a:gd name="connsiteY14" fmla="*/ 467360 h 1737360"/>
              <a:gd name="connsiteX15" fmla="*/ 775344 w 1173972"/>
              <a:gd name="connsiteY15" fmla="*/ 250825 h 1737360"/>
              <a:gd name="connsiteX16" fmla="*/ 970289 w 1173972"/>
              <a:gd name="connsiteY16" fmla="*/ 106680 h 1737360"/>
              <a:gd name="connsiteX17" fmla="*/ 912504 w 1173972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48670 w 1147298"/>
              <a:gd name="connsiteY15" fmla="*/ 25082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47298" h="1737360">
                <a:moveTo>
                  <a:pt x="885830" y="0"/>
                </a:moveTo>
                <a:lnTo>
                  <a:pt x="885830" y="0"/>
                </a:lnTo>
                <a:lnTo>
                  <a:pt x="1007750" y="5080"/>
                </a:lnTo>
                <a:cubicBezTo>
                  <a:pt x="1104699" y="10620"/>
                  <a:pt x="1025621" y="16510"/>
                  <a:pt x="1069345" y="16510"/>
                </a:cubicBezTo>
                <a:lnTo>
                  <a:pt x="1122685" y="107315"/>
                </a:lnTo>
                <a:cubicBezTo>
                  <a:pt x="1151472" y="198755"/>
                  <a:pt x="1147873" y="170180"/>
                  <a:pt x="1146180" y="271780"/>
                </a:cubicBezTo>
                <a:cubicBezTo>
                  <a:pt x="1122685" y="344170"/>
                  <a:pt x="1035690" y="397510"/>
                  <a:pt x="951870" y="406400"/>
                </a:cubicBezTo>
                <a:cubicBezTo>
                  <a:pt x="895143" y="596053"/>
                  <a:pt x="731737" y="709507"/>
                  <a:pt x="708030" y="894080"/>
                </a:cubicBezTo>
                <a:cubicBezTo>
                  <a:pt x="398150" y="953347"/>
                  <a:pt x="423550" y="1317413"/>
                  <a:pt x="423550" y="1579880"/>
                </a:cubicBezTo>
                <a:cubicBezTo>
                  <a:pt x="306710" y="1632373"/>
                  <a:pt x="205110" y="1725507"/>
                  <a:pt x="73030" y="1737360"/>
                </a:cubicBezTo>
                <a:lnTo>
                  <a:pt x="42550" y="1692910"/>
                </a:lnTo>
                <a:cubicBezTo>
                  <a:pt x="-46138" y="1645497"/>
                  <a:pt x="34083" y="1530773"/>
                  <a:pt x="17150" y="1452880"/>
                </a:cubicBezTo>
                <a:lnTo>
                  <a:pt x="210190" y="1209040"/>
                </a:lnTo>
                <a:cubicBezTo>
                  <a:pt x="198337" y="1063413"/>
                  <a:pt x="166163" y="872067"/>
                  <a:pt x="448950" y="772160"/>
                </a:cubicBezTo>
                <a:cubicBezTo>
                  <a:pt x="559017" y="686435"/>
                  <a:pt x="656383" y="578485"/>
                  <a:pt x="702950" y="467360"/>
                </a:cubicBezTo>
                <a:cubicBezTo>
                  <a:pt x="712898" y="397298"/>
                  <a:pt x="697447" y="327237"/>
                  <a:pt x="751845" y="257175"/>
                </a:cubicBezTo>
                <a:cubicBezTo>
                  <a:pt x="828468" y="194310"/>
                  <a:pt x="892392" y="188595"/>
                  <a:pt x="930915" y="103505"/>
                </a:cubicBezTo>
                <a:lnTo>
                  <a:pt x="885830" y="0"/>
                </a:lnTo>
                <a:close/>
              </a:path>
            </a:pathLst>
          </a:custGeom>
          <a:solidFill>
            <a:srgbClr val="FFD525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99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448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gyri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83C4D6E-C912-4FAA-879D-2D3A7DC8F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7963"/>
          <a:stretch/>
        </p:blipFill>
        <p:spPr bwMode="auto">
          <a:xfrm>
            <a:off x="2029500" y="1598572"/>
            <a:ext cx="7724500" cy="4203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3E197EC-D2D8-4CF7-AF10-5A81311A72F5}"/>
              </a:ext>
            </a:extLst>
          </p:cNvPr>
          <p:cNvSpPr txBox="1"/>
          <p:nvPr/>
        </p:nvSpPr>
        <p:spPr>
          <a:xfrm>
            <a:off x="2148647" y="4023720"/>
            <a:ext cx="718108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/>
              <a:t>(Sylvian)</a:t>
            </a:r>
            <a:endParaRPr lang="it-IT" sz="1600" i="1" dirty="0"/>
          </a:p>
          <a:p>
            <a:endParaRPr lang="it-IT" sz="1050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54E7CBB2-A07F-4942-9589-94F92A7C4EA1}"/>
              </a:ext>
            </a:extLst>
          </p:cNvPr>
          <p:cNvSpPr/>
          <p:nvPr/>
        </p:nvSpPr>
        <p:spPr>
          <a:xfrm>
            <a:off x="5360255" y="2302288"/>
            <a:ext cx="740293" cy="1542225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63500 w 1555750"/>
              <a:gd name="connsiteY28" fmla="*/ 2368550 h 2533650"/>
              <a:gd name="connsiteX29" fmla="*/ 69850 w 1555750"/>
              <a:gd name="connsiteY29" fmla="*/ 2476500 h 2533650"/>
              <a:gd name="connsiteX30" fmla="*/ 88900 w 1555750"/>
              <a:gd name="connsiteY30" fmla="*/ 2514600 h 2533650"/>
              <a:gd name="connsiteX31" fmla="*/ 107950 w 1555750"/>
              <a:gd name="connsiteY31" fmla="*/ 2533650 h 2533650"/>
              <a:gd name="connsiteX32" fmla="*/ 107950 w 1555750"/>
              <a:gd name="connsiteY3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3500 w 1555750"/>
              <a:gd name="connsiteY27" fmla="*/ 2368550 h 2533650"/>
              <a:gd name="connsiteX28" fmla="*/ 69850 w 1555750"/>
              <a:gd name="connsiteY28" fmla="*/ 2476500 h 2533650"/>
              <a:gd name="connsiteX29" fmla="*/ 88900 w 1555750"/>
              <a:gd name="connsiteY29" fmla="*/ 2514600 h 2533650"/>
              <a:gd name="connsiteX30" fmla="*/ 107950 w 1555750"/>
              <a:gd name="connsiteY30" fmla="*/ 2533650 h 2533650"/>
              <a:gd name="connsiteX31" fmla="*/ 107950 w 1555750"/>
              <a:gd name="connsiteY3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9850 w 1555750"/>
              <a:gd name="connsiteY27" fmla="*/ 2476500 h 2533650"/>
              <a:gd name="connsiteX28" fmla="*/ 88900 w 1555750"/>
              <a:gd name="connsiteY28" fmla="*/ 2514600 h 2533650"/>
              <a:gd name="connsiteX29" fmla="*/ 107950 w 1555750"/>
              <a:gd name="connsiteY29" fmla="*/ 2533650 h 2533650"/>
              <a:gd name="connsiteX30" fmla="*/ 107950 w 1555750"/>
              <a:gd name="connsiteY30" fmla="*/ 2533650 h 2533650"/>
              <a:gd name="connsiteX0" fmla="*/ 1555750 w 1555750"/>
              <a:gd name="connsiteY0" fmla="*/ 0 h 2545767"/>
              <a:gd name="connsiteX1" fmla="*/ 1555750 w 1555750"/>
              <a:gd name="connsiteY1" fmla="*/ 0 h 2545767"/>
              <a:gd name="connsiteX2" fmla="*/ 1466850 w 1555750"/>
              <a:gd name="connsiteY2" fmla="*/ 38100 h 2545767"/>
              <a:gd name="connsiteX3" fmla="*/ 1397000 w 1555750"/>
              <a:gd name="connsiteY3" fmla="*/ 82550 h 2545767"/>
              <a:gd name="connsiteX4" fmla="*/ 1333500 w 1555750"/>
              <a:gd name="connsiteY4" fmla="*/ 152400 h 2545767"/>
              <a:gd name="connsiteX5" fmla="*/ 1229784 w 1555750"/>
              <a:gd name="connsiteY5" fmla="*/ 190500 h 2545767"/>
              <a:gd name="connsiteX6" fmla="*/ 1172634 w 1555750"/>
              <a:gd name="connsiteY6" fmla="*/ 245533 h 2545767"/>
              <a:gd name="connsiteX7" fmla="*/ 1164167 w 1555750"/>
              <a:gd name="connsiteY7" fmla="*/ 381000 h 2545767"/>
              <a:gd name="connsiteX8" fmla="*/ 1092200 w 1555750"/>
              <a:gd name="connsiteY8" fmla="*/ 469900 h 2545767"/>
              <a:gd name="connsiteX9" fmla="*/ 977900 w 1555750"/>
              <a:gd name="connsiteY9" fmla="*/ 527050 h 2545767"/>
              <a:gd name="connsiteX10" fmla="*/ 863600 w 1555750"/>
              <a:gd name="connsiteY10" fmla="*/ 584200 h 2545767"/>
              <a:gd name="connsiteX11" fmla="*/ 787400 w 1555750"/>
              <a:gd name="connsiteY11" fmla="*/ 622300 h 2545767"/>
              <a:gd name="connsiteX12" fmla="*/ 692150 w 1555750"/>
              <a:gd name="connsiteY12" fmla="*/ 679450 h 2545767"/>
              <a:gd name="connsiteX13" fmla="*/ 622300 w 1555750"/>
              <a:gd name="connsiteY13" fmla="*/ 736600 h 2545767"/>
              <a:gd name="connsiteX14" fmla="*/ 533400 w 1555750"/>
              <a:gd name="connsiteY14" fmla="*/ 863600 h 2545767"/>
              <a:gd name="connsiteX15" fmla="*/ 533400 w 1555750"/>
              <a:gd name="connsiteY15" fmla="*/ 1060450 h 2545767"/>
              <a:gd name="connsiteX16" fmla="*/ 609600 w 1555750"/>
              <a:gd name="connsiteY16" fmla="*/ 1136650 h 2545767"/>
              <a:gd name="connsiteX17" fmla="*/ 609600 w 1555750"/>
              <a:gd name="connsiteY17" fmla="*/ 1136650 h 2545767"/>
              <a:gd name="connsiteX18" fmla="*/ 495300 w 1555750"/>
              <a:gd name="connsiteY18" fmla="*/ 1172633 h 2545767"/>
              <a:gd name="connsiteX19" fmla="*/ 315383 w 1555750"/>
              <a:gd name="connsiteY19" fmla="*/ 1225550 h 2545767"/>
              <a:gd name="connsiteX20" fmla="*/ 228600 w 1555750"/>
              <a:gd name="connsiteY20" fmla="*/ 1282700 h 2545767"/>
              <a:gd name="connsiteX21" fmla="*/ 146050 w 1555750"/>
              <a:gd name="connsiteY21" fmla="*/ 1361017 h 2545767"/>
              <a:gd name="connsiteX22" fmla="*/ 71966 w 1555750"/>
              <a:gd name="connsiteY22" fmla="*/ 1511300 h 2545767"/>
              <a:gd name="connsiteX23" fmla="*/ 31750 w 1555750"/>
              <a:gd name="connsiteY23" fmla="*/ 1638300 h 2545767"/>
              <a:gd name="connsiteX24" fmla="*/ 0 w 1555750"/>
              <a:gd name="connsiteY24" fmla="*/ 1803400 h 2545767"/>
              <a:gd name="connsiteX25" fmla="*/ 0 w 1555750"/>
              <a:gd name="connsiteY25" fmla="*/ 2006600 h 2545767"/>
              <a:gd name="connsiteX26" fmla="*/ 44450 w 1555750"/>
              <a:gd name="connsiteY26" fmla="*/ 2133600 h 2545767"/>
              <a:gd name="connsiteX27" fmla="*/ 88900 w 1555750"/>
              <a:gd name="connsiteY27" fmla="*/ 2514600 h 2545767"/>
              <a:gd name="connsiteX28" fmla="*/ 107950 w 1555750"/>
              <a:gd name="connsiteY28" fmla="*/ 2533650 h 2545767"/>
              <a:gd name="connsiteX29" fmla="*/ 107950 w 1555750"/>
              <a:gd name="connsiteY29" fmla="*/ 2533650 h 2545767"/>
              <a:gd name="connsiteX0" fmla="*/ 1555750 w 1555750"/>
              <a:gd name="connsiteY0" fmla="*/ 0 h 2545765"/>
              <a:gd name="connsiteX1" fmla="*/ 1555750 w 1555750"/>
              <a:gd name="connsiteY1" fmla="*/ 0 h 2545765"/>
              <a:gd name="connsiteX2" fmla="*/ 1466850 w 1555750"/>
              <a:gd name="connsiteY2" fmla="*/ 38100 h 2545765"/>
              <a:gd name="connsiteX3" fmla="*/ 1397000 w 1555750"/>
              <a:gd name="connsiteY3" fmla="*/ 82550 h 2545765"/>
              <a:gd name="connsiteX4" fmla="*/ 1333500 w 1555750"/>
              <a:gd name="connsiteY4" fmla="*/ 152400 h 2545765"/>
              <a:gd name="connsiteX5" fmla="*/ 1229784 w 1555750"/>
              <a:gd name="connsiteY5" fmla="*/ 190500 h 2545765"/>
              <a:gd name="connsiteX6" fmla="*/ 1172634 w 1555750"/>
              <a:gd name="connsiteY6" fmla="*/ 245533 h 2545765"/>
              <a:gd name="connsiteX7" fmla="*/ 1164167 w 1555750"/>
              <a:gd name="connsiteY7" fmla="*/ 381000 h 2545765"/>
              <a:gd name="connsiteX8" fmla="*/ 1092200 w 1555750"/>
              <a:gd name="connsiteY8" fmla="*/ 469900 h 2545765"/>
              <a:gd name="connsiteX9" fmla="*/ 977900 w 1555750"/>
              <a:gd name="connsiteY9" fmla="*/ 527050 h 2545765"/>
              <a:gd name="connsiteX10" fmla="*/ 863600 w 1555750"/>
              <a:gd name="connsiteY10" fmla="*/ 584200 h 2545765"/>
              <a:gd name="connsiteX11" fmla="*/ 787400 w 1555750"/>
              <a:gd name="connsiteY11" fmla="*/ 622300 h 2545765"/>
              <a:gd name="connsiteX12" fmla="*/ 692150 w 1555750"/>
              <a:gd name="connsiteY12" fmla="*/ 679450 h 2545765"/>
              <a:gd name="connsiteX13" fmla="*/ 622300 w 1555750"/>
              <a:gd name="connsiteY13" fmla="*/ 736600 h 2545765"/>
              <a:gd name="connsiteX14" fmla="*/ 533400 w 1555750"/>
              <a:gd name="connsiteY14" fmla="*/ 863600 h 2545765"/>
              <a:gd name="connsiteX15" fmla="*/ 533400 w 1555750"/>
              <a:gd name="connsiteY15" fmla="*/ 1060450 h 2545765"/>
              <a:gd name="connsiteX16" fmla="*/ 609600 w 1555750"/>
              <a:gd name="connsiteY16" fmla="*/ 1136650 h 2545765"/>
              <a:gd name="connsiteX17" fmla="*/ 609600 w 1555750"/>
              <a:gd name="connsiteY17" fmla="*/ 1136650 h 2545765"/>
              <a:gd name="connsiteX18" fmla="*/ 495300 w 1555750"/>
              <a:gd name="connsiteY18" fmla="*/ 1172633 h 2545765"/>
              <a:gd name="connsiteX19" fmla="*/ 315383 w 1555750"/>
              <a:gd name="connsiteY19" fmla="*/ 1225550 h 2545765"/>
              <a:gd name="connsiteX20" fmla="*/ 228600 w 1555750"/>
              <a:gd name="connsiteY20" fmla="*/ 1282700 h 2545765"/>
              <a:gd name="connsiteX21" fmla="*/ 146050 w 1555750"/>
              <a:gd name="connsiteY21" fmla="*/ 1361017 h 2545765"/>
              <a:gd name="connsiteX22" fmla="*/ 71966 w 1555750"/>
              <a:gd name="connsiteY22" fmla="*/ 1511300 h 2545765"/>
              <a:gd name="connsiteX23" fmla="*/ 31750 w 1555750"/>
              <a:gd name="connsiteY23" fmla="*/ 1638300 h 2545765"/>
              <a:gd name="connsiteX24" fmla="*/ 0 w 1555750"/>
              <a:gd name="connsiteY24" fmla="*/ 1803400 h 2545765"/>
              <a:gd name="connsiteX25" fmla="*/ 0 w 1555750"/>
              <a:gd name="connsiteY25" fmla="*/ 2006600 h 2545765"/>
              <a:gd name="connsiteX26" fmla="*/ 44450 w 1555750"/>
              <a:gd name="connsiteY26" fmla="*/ 2133600 h 2545765"/>
              <a:gd name="connsiteX27" fmla="*/ 88900 w 1555750"/>
              <a:gd name="connsiteY27" fmla="*/ 2514600 h 2545765"/>
              <a:gd name="connsiteX28" fmla="*/ 107950 w 1555750"/>
              <a:gd name="connsiteY28" fmla="*/ 2533650 h 2545765"/>
              <a:gd name="connsiteX0" fmla="*/ 1555750 w 1555750"/>
              <a:gd name="connsiteY0" fmla="*/ 0 h 2514601"/>
              <a:gd name="connsiteX1" fmla="*/ 1555750 w 1555750"/>
              <a:gd name="connsiteY1" fmla="*/ 0 h 2514601"/>
              <a:gd name="connsiteX2" fmla="*/ 1466850 w 1555750"/>
              <a:gd name="connsiteY2" fmla="*/ 38100 h 2514601"/>
              <a:gd name="connsiteX3" fmla="*/ 1397000 w 1555750"/>
              <a:gd name="connsiteY3" fmla="*/ 82550 h 2514601"/>
              <a:gd name="connsiteX4" fmla="*/ 1333500 w 1555750"/>
              <a:gd name="connsiteY4" fmla="*/ 152400 h 2514601"/>
              <a:gd name="connsiteX5" fmla="*/ 1229784 w 1555750"/>
              <a:gd name="connsiteY5" fmla="*/ 190500 h 2514601"/>
              <a:gd name="connsiteX6" fmla="*/ 1172634 w 1555750"/>
              <a:gd name="connsiteY6" fmla="*/ 245533 h 2514601"/>
              <a:gd name="connsiteX7" fmla="*/ 1164167 w 1555750"/>
              <a:gd name="connsiteY7" fmla="*/ 381000 h 2514601"/>
              <a:gd name="connsiteX8" fmla="*/ 1092200 w 1555750"/>
              <a:gd name="connsiteY8" fmla="*/ 469900 h 2514601"/>
              <a:gd name="connsiteX9" fmla="*/ 977900 w 1555750"/>
              <a:gd name="connsiteY9" fmla="*/ 527050 h 2514601"/>
              <a:gd name="connsiteX10" fmla="*/ 863600 w 1555750"/>
              <a:gd name="connsiteY10" fmla="*/ 584200 h 2514601"/>
              <a:gd name="connsiteX11" fmla="*/ 787400 w 1555750"/>
              <a:gd name="connsiteY11" fmla="*/ 622300 h 2514601"/>
              <a:gd name="connsiteX12" fmla="*/ 692150 w 1555750"/>
              <a:gd name="connsiteY12" fmla="*/ 679450 h 2514601"/>
              <a:gd name="connsiteX13" fmla="*/ 622300 w 1555750"/>
              <a:gd name="connsiteY13" fmla="*/ 736600 h 2514601"/>
              <a:gd name="connsiteX14" fmla="*/ 533400 w 1555750"/>
              <a:gd name="connsiteY14" fmla="*/ 863600 h 2514601"/>
              <a:gd name="connsiteX15" fmla="*/ 533400 w 1555750"/>
              <a:gd name="connsiteY15" fmla="*/ 1060450 h 2514601"/>
              <a:gd name="connsiteX16" fmla="*/ 609600 w 1555750"/>
              <a:gd name="connsiteY16" fmla="*/ 1136650 h 2514601"/>
              <a:gd name="connsiteX17" fmla="*/ 609600 w 1555750"/>
              <a:gd name="connsiteY17" fmla="*/ 1136650 h 2514601"/>
              <a:gd name="connsiteX18" fmla="*/ 495300 w 1555750"/>
              <a:gd name="connsiteY18" fmla="*/ 1172633 h 2514601"/>
              <a:gd name="connsiteX19" fmla="*/ 315383 w 1555750"/>
              <a:gd name="connsiteY19" fmla="*/ 1225550 h 2514601"/>
              <a:gd name="connsiteX20" fmla="*/ 228600 w 1555750"/>
              <a:gd name="connsiteY20" fmla="*/ 1282700 h 2514601"/>
              <a:gd name="connsiteX21" fmla="*/ 146050 w 1555750"/>
              <a:gd name="connsiteY21" fmla="*/ 1361017 h 2514601"/>
              <a:gd name="connsiteX22" fmla="*/ 71966 w 1555750"/>
              <a:gd name="connsiteY22" fmla="*/ 1511300 h 2514601"/>
              <a:gd name="connsiteX23" fmla="*/ 31750 w 1555750"/>
              <a:gd name="connsiteY23" fmla="*/ 1638300 h 2514601"/>
              <a:gd name="connsiteX24" fmla="*/ 0 w 1555750"/>
              <a:gd name="connsiteY24" fmla="*/ 1803400 h 2514601"/>
              <a:gd name="connsiteX25" fmla="*/ 0 w 1555750"/>
              <a:gd name="connsiteY25" fmla="*/ 2006600 h 2514601"/>
              <a:gd name="connsiteX26" fmla="*/ 44450 w 1555750"/>
              <a:gd name="connsiteY26" fmla="*/ 2133600 h 2514601"/>
              <a:gd name="connsiteX27" fmla="*/ 88900 w 1555750"/>
              <a:gd name="connsiteY27" fmla="*/ 2514600 h 2514601"/>
              <a:gd name="connsiteX0" fmla="*/ 1555750 w 1555750"/>
              <a:gd name="connsiteY0" fmla="*/ 0 h 2133599"/>
              <a:gd name="connsiteX1" fmla="*/ 1555750 w 1555750"/>
              <a:gd name="connsiteY1" fmla="*/ 0 h 2133599"/>
              <a:gd name="connsiteX2" fmla="*/ 1466850 w 1555750"/>
              <a:gd name="connsiteY2" fmla="*/ 38100 h 2133599"/>
              <a:gd name="connsiteX3" fmla="*/ 1397000 w 1555750"/>
              <a:gd name="connsiteY3" fmla="*/ 82550 h 2133599"/>
              <a:gd name="connsiteX4" fmla="*/ 1333500 w 1555750"/>
              <a:gd name="connsiteY4" fmla="*/ 152400 h 2133599"/>
              <a:gd name="connsiteX5" fmla="*/ 1229784 w 1555750"/>
              <a:gd name="connsiteY5" fmla="*/ 190500 h 2133599"/>
              <a:gd name="connsiteX6" fmla="*/ 1172634 w 1555750"/>
              <a:gd name="connsiteY6" fmla="*/ 245533 h 2133599"/>
              <a:gd name="connsiteX7" fmla="*/ 1164167 w 1555750"/>
              <a:gd name="connsiteY7" fmla="*/ 381000 h 2133599"/>
              <a:gd name="connsiteX8" fmla="*/ 1092200 w 1555750"/>
              <a:gd name="connsiteY8" fmla="*/ 469900 h 2133599"/>
              <a:gd name="connsiteX9" fmla="*/ 977900 w 1555750"/>
              <a:gd name="connsiteY9" fmla="*/ 527050 h 2133599"/>
              <a:gd name="connsiteX10" fmla="*/ 863600 w 1555750"/>
              <a:gd name="connsiteY10" fmla="*/ 584200 h 2133599"/>
              <a:gd name="connsiteX11" fmla="*/ 787400 w 1555750"/>
              <a:gd name="connsiteY11" fmla="*/ 622300 h 2133599"/>
              <a:gd name="connsiteX12" fmla="*/ 692150 w 1555750"/>
              <a:gd name="connsiteY12" fmla="*/ 679450 h 2133599"/>
              <a:gd name="connsiteX13" fmla="*/ 622300 w 1555750"/>
              <a:gd name="connsiteY13" fmla="*/ 736600 h 2133599"/>
              <a:gd name="connsiteX14" fmla="*/ 533400 w 1555750"/>
              <a:gd name="connsiteY14" fmla="*/ 863600 h 2133599"/>
              <a:gd name="connsiteX15" fmla="*/ 533400 w 1555750"/>
              <a:gd name="connsiteY15" fmla="*/ 1060450 h 2133599"/>
              <a:gd name="connsiteX16" fmla="*/ 609600 w 1555750"/>
              <a:gd name="connsiteY16" fmla="*/ 1136650 h 2133599"/>
              <a:gd name="connsiteX17" fmla="*/ 609600 w 1555750"/>
              <a:gd name="connsiteY17" fmla="*/ 1136650 h 2133599"/>
              <a:gd name="connsiteX18" fmla="*/ 495300 w 1555750"/>
              <a:gd name="connsiteY18" fmla="*/ 1172633 h 2133599"/>
              <a:gd name="connsiteX19" fmla="*/ 315383 w 1555750"/>
              <a:gd name="connsiteY19" fmla="*/ 1225550 h 2133599"/>
              <a:gd name="connsiteX20" fmla="*/ 228600 w 1555750"/>
              <a:gd name="connsiteY20" fmla="*/ 1282700 h 2133599"/>
              <a:gd name="connsiteX21" fmla="*/ 146050 w 1555750"/>
              <a:gd name="connsiteY21" fmla="*/ 1361017 h 2133599"/>
              <a:gd name="connsiteX22" fmla="*/ 71966 w 1555750"/>
              <a:gd name="connsiteY22" fmla="*/ 1511300 h 2133599"/>
              <a:gd name="connsiteX23" fmla="*/ 31750 w 1555750"/>
              <a:gd name="connsiteY23" fmla="*/ 1638300 h 2133599"/>
              <a:gd name="connsiteX24" fmla="*/ 0 w 1555750"/>
              <a:gd name="connsiteY24" fmla="*/ 1803400 h 2133599"/>
              <a:gd name="connsiteX25" fmla="*/ 0 w 1555750"/>
              <a:gd name="connsiteY25" fmla="*/ 2006600 h 2133599"/>
              <a:gd name="connsiteX26" fmla="*/ 44450 w 1555750"/>
              <a:gd name="connsiteY26" fmla="*/ 2133600 h 2133599"/>
              <a:gd name="connsiteX0" fmla="*/ 1562187 w 1562187"/>
              <a:gd name="connsiteY0" fmla="*/ 0 h 2297628"/>
              <a:gd name="connsiteX1" fmla="*/ 1562187 w 1562187"/>
              <a:gd name="connsiteY1" fmla="*/ 0 h 2297628"/>
              <a:gd name="connsiteX2" fmla="*/ 1473287 w 1562187"/>
              <a:gd name="connsiteY2" fmla="*/ 38100 h 2297628"/>
              <a:gd name="connsiteX3" fmla="*/ 1403437 w 1562187"/>
              <a:gd name="connsiteY3" fmla="*/ 82550 h 2297628"/>
              <a:gd name="connsiteX4" fmla="*/ 1339937 w 1562187"/>
              <a:gd name="connsiteY4" fmla="*/ 152400 h 2297628"/>
              <a:gd name="connsiteX5" fmla="*/ 1236221 w 1562187"/>
              <a:gd name="connsiteY5" fmla="*/ 190500 h 2297628"/>
              <a:gd name="connsiteX6" fmla="*/ 1179071 w 1562187"/>
              <a:gd name="connsiteY6" fmla="*/ 245533 h 2297628"/>
              <a:gd name="connsiteX7" fmla="*/ 1170604 w 1562187"/>
              <a:gd name="connsiteY7" fmla="*/ 381000 h 2297628"/>
              <a:gd name="connsiteX8" fmla="*/ 1098637 w 1562187"/>
              <a:gd name="connsiteY8" fmla="*/ 469900 h 2297628"/>
              <a:gd name="connsiteX9" fmla="*/ 984337 w 1562187"/>
              <a:gd name="connsiteY9" fmla="*/ 527050 h 2297628"/>
              <a:gd name="connsiteX10" fmla="*/ 870037 w 1562187"/>
              <a:gd name="connsiteY10" fmla="*/ 584200 h 2297628"/>
              <a:gd name="connsiteX11" fmla="*/ 793837 w 1562187"/>
              <a:gd name="connsiteY11" fmla="*/ 622300 h 2297628"/>
              <a:gd name="connsiteX12" fmla="*/ 698587 w 1562187"/>
              <a:gd name="connsiteY12" fmla="*/ 679450 h 2297628"/>
              <a:gd name="connsiteX13" fmla="*/ 628737 w 1562187"/>
              <a:gd name="connsiteY13" fmla="*/ 736600 h 2297628"/>
              <a:gd name="connsiteX14" fmla="*/ 539837 w 1562187"/>
              <a:gd name="connsiteY14" fmla="*/ 863600 h 2297628"/>
              <a:gd name="connsiteX15" fmla="*/ 539837 w 1562187"/>
              <a:gd name="connsiteY15" fmla="*/ 1060450 h 2297628"/>
              <a:gd name="connsiteX16" fmla="*/ 616037 w 1562187"/>
              <a:gd name="connsiteY16" fmla="*/ 1136650 h 2297628"/>
              <a:gd name="connsiteX17" fmla="*/ 616037 w 1562187"/>
              <a:gd name="connsiteY17" fmla="*/ 1136650 h 2297628"/>
              <a:gd name="connsiteX18" fmla="*/ 501737 w 1562187"/>
              <a:gd name="connsiteY18" fmla="*/ 1172633 h 2297628"/>
              <a:gd name="connsiteX19" fmla="*/ 321820 w 1562187"/>
              <a:gd name="connsiteY19" fmla="*/ 1225550 h 2297628"/>
              <a:gd name="connsiteX20" fmla="*/ 235037 w 1562187"/>
              <a:gd name="connsiteY20" fmla="*/ 1282700 h 2297628"/>
              <a:gd name="connsiteX21" fmla="*/ 152487 w 1562187"/>
              <a:gd name="connsiteY21" fmla="*/ 1361017 h 2297628"/>
              <a:gd name="connsiteX22" fmla="*/ 78403 w 1562187"/>
              <a:gd name="connsiteY22" fmla="*/ 1511300 h 2297628"/>
              <a:gd name="connsiteX23" fmla="*/ 38187 w 1562187"/>
              <a:gd name="connsiteY23" fmla="*/ 1638300 h 2297628"/>
              <a:gd name="connsiteX24" fmla="*/ 6437 w 1562187"/>
              <a:gd name="connsiteY24" fmla="*/ 1803400 h 2297628"/>
              <a:gd name="connsiteX25" fmla="*/ 6437 w 1562187"/>
              <a:gd name="connsiteY25" fmla="*/ 2006600 h 2297628"/>
              <a:gd name="connsiteX26" fmla="*/ 6627 w 1562187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616662 w 1562812"/>
              <a:gd name="connsiteY17" fmla="*/ 1136650 h 2297628"/>
              <a:gd name="connsiteX18" fmla="*/ 502362 w 1562812"/>
              <a:gd name="connsiteY18" fmla="*/ 1172633 h 2297628"/>
              <a:gd name="connsiteX19" fmla="*/ 322445 w 1562812"/>
              <a:gd name="connsiteY19" fmla="*/ 1225550 h 2297628"/>
              <a:gd name="connsiteX20" fmla="*/ 235662 w 1562812"/>
              <a:gd name="connsiteY20" fmla="*/ 1282700 h 2297628"/>
              <a:gd name="connsiteX21" fmla="*/ 153112 w 1562812"/>
              <a:gd name="connsiteY21" fmla="*/ 1361017 h 2297628"/>
              <a:gd name="connsiteX22" fmla="*/ 79028 w 1562812"/>
              <a:gd name="connsiteY22" fmla="*/ 1511300 h 2297628"/>
              <a:gd name="connsiteX23" fmla="*/ 38812 w 1562812"/>
              <a:gd name="connsiteY23" fmla="*/ 1638300 h 2297628"/>
              <a:gd name="connsiteX24" fmla="*/ 22684 w 1562812"/>
              <a:gd name="connsiteY24" fmla="*/ 1803400 h 2297628"/>
              <a:gd name="connsiteX25" fmla="*/ 7062 w 1562812"/>
              <a:gd name="connsiteY25" fmla="*/ 2006600 h 2297628"/>
              <a:gd name="connsiteX26" fmla="*/ 7252 w 1562812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502362 w 1562812"/>
              <a:gd name="connsiteY17" fmla="*/ 1172633 h 2297628"/>
              <a:gd name="connsiteX18" fmla="*/ 322445 w 1562812"/>
              <a:gd name="connsiteY18" fmla="*/ 1225550 h 2297628"/>
              <a:gd name="connsiteX19" fmla="*/ 235662 w 1562812"/>
              <a:gd name="connsiteY19" fmla="*/ 1282700 h 2297628"/>
              <a:gd name="connsiteX20" fmla="*/ 153112 w 1562812"/>
              <a:gd name="connsiteY20" fmla="*/ 1361017 h 2297628"/>
              <a:gd name="connsiteX21" fmla="*/ 79028 w 1562812"/>
              <a:gd name="connsiteY21" fmla="*/ 1511300 h 2297628"/>
              <a:gd name="connsiteX22" fmla="*/ 38812 w 1562812"/>
              <a:gd name="connsiteY22" fmla="*/ 1638300 h 2297628"/>
              <a:gd name="connsiteX23" fmla="*/ 22684 w 1562812"/>
              <a:gd name="connsiteY23" fmla="*/ 1803400 h 2297628"/>
              <a:gd name="connsiteX24" fmla="*/ 7062 w 1562812"/>
              <a:gd name="connsiteY24" fmla="*/ 2006600 h 2297628"/>
              <a:gd name="connsiteX25" fmla="*/ 7252 w 1562812"/>
              <a:gd name="connsiteY25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498804 w 1562812"/>
              <a:gd name="connsiteY15" fmla="*/ 1060451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60451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2920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08533 w 1562812"/>
              <a:gd name="connsiteY13" fmla="*/ 82252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08533 w 1562812"/>
              <a:gd name="connsiteY12" fmla="*/ 822520 h 2297628"/>
              <a:gd name="connsiteX13" fmla="*/ 498804 w 1562812"/>
              <a:gd name="connsiteY13" fmla="*/ 1000567 h 2297628"/>
              <a:gd name="connsiteX14" fmla="*/ 473721 w 1562812"/>
              <a:gd name="connsiteY14" fmla="*/ 1172633 h 2297628"/>
              <a:gd name="connsiteX15" fmla="*/ 322445 w 1562812"/>
              <a:gd name="connsiteY15" fmla="*/ 1225550 h 2297628"/>
              <a:gd name="connsiteX16" fmla="*/ 235662 w 1562812"/>
              <a:gd name="connsiteY16" fmla="*/ 1282700 h 2297628"/>
              <a:gd name="connsiteX17" fmla="*/ 153112 w 1562812"/>
              <a:gd name="connsiteY17" fmla="*/ 1361017 h 2297628"/>
              <a:gd name="connsiteX18" fmla="*/ 79028 w 1562812"/>
              <a:gd name="connsiteY18" fmla="*/ 1511300 h 2297628"/>
              <a:gd name="connsiteX19" fmla="*/ 38812 w 1562812"/>
              <a:gd name="connsiteY19" fmla="*/ 1638300 h 2297628"/>
              <a:gd name="connsiteX20" fmla="*/ 22684 w 1562812"/>
              <a:gd name="connsiteY20" fmla="*/ 1803400 h 2297628"/>
              <a:gd name="connsiteX21" fmla="*/ 7062 w 1562812"/>
              <a:gd name="connsiteY21" fmla="*/ 2006600 h 2297628"/>
              <a:gd name="connsiteX22" fmla="*/ 7252 w 1562812"/>
              <a:gd name="connsiteY22" fmla="*/ 2297628 h 2297628"/>
              <a:gd name="connsiteX0" fmla="*/ 1562812 w 1562812"/>
              <a:gd name="connsiteY0" fmla="*/ 231720 h 2529348"/>
              <a:gd name="connsiteX1" fmla="*/ 1117595 w 1562812"/>
              <a:gd name="connsiteY1" fmla="*/ 0 h 2529348"/>
              <a:gd name="connsiteX2" fmla="*/ 1473912 w 1562812"/>
              <a:gd name="connsiteY2" fmla="*/ 269820 h 2529348"/>
              <a:gd name="connsiteX3" fmla="*/ 1404062 w 1562812"/>
              <a:gd name="connsiteY3" fmla="*/ 314270 h 2529348"/>
              <a:gd name="connsiteX4" fmla="*/ 1340562 w 1562812"/>
              <a:gd name="connsiteY4" fmla="*/ 384120 h 2529348"/>
              <a:gd name="connsiteX5" fmla="*/ 1236846 w 1562812"/>
              <a:gd name="connsiteY5" fmla="*/ 422220 h 2529348"/>
              <a:gd name="connsiteX6" fmla="*/ 1179696 w 1562812"/>
              <a:gd name="connsiteY6" fmla="*/ 477253 h 2529348"/>
              <a:gd name="connsiteX7" fmla="*/ 1171229 w 1562812"/>
              <a:gd name="connsiteY7" fmla="*/ 612720 h 2529348"/>
              <a:gd name="connsiteX8" fmla="*/ 1099262 w 1562812"/>
              <a:gd name="connsiteY8" fmla="*/ 701620 h 2529348"/>
              <a:gd name="connsiteX9" fmla="*/ 984962 w 1562812"/>
              <a:gd name="connsiteY9" fmla="*/ 758770 h 2529348"/>
              <a:gd name="connsiteX10" fmla="*/ 870662 w 1562812"/>
              <a:gd name="connsiteY10" fmla="*/ 815920 h 2529348"/>
              <a:gd name="connsiteX11" fmla="*/ 794462 w 1562812"/>
              <a:gd name="connsiteY11" fmla="*/ 854020 h 2529348"/>
              <a:gd name="connsiteX12" fmla="*/ 608533 w 1562812"/>
              <a:gd name="connsiteY12" fmla="*/ 1054240 h 2529348"/>
              <a:gd name="connsiteX13" fmla="*/ 498804 w 1562812"/>
              <a:gd name="connsiteY13" fmla="*/ 1232287 h 2529348"/>
              <a:gd name="connsiteX14" fmla="*/ 473721 w 1562812"/>
              <a:gd name="connsiteY14" fmla="*/ 1404353 h 2529348"/>
              <a:gd name="connsiteX15" fmla="*/ 322445 w 1562812"/>
              <a:gd name="connsiteY15" fmla="*/ 1457270 h 2529348"/>
              <a:gd name="connsiteX16" fmla="*/ 235662 w 1562812"/>
              <a:gd name="connsiteY16" fmla="*/ 1514420 h 2529348"/>
              <a:gd name="connsiteX17" fmla="*/ 153112 w 1562812"/>
              <a:gd name="connsiteY17" fmla="*/ 1592737 h 2529348"/>
              <a:gd name="connsiteX18" fmla="*/ 79028 w 1562812"/>
              <a:gd name="connsiteY18" fmla="*/ 1743020 h 2529348"/>
              <a:gd name="connsiteX19" fmla="*/ 38812 w 1562812"/>
              <a:gd name="connsiteY19" fmla="*/ 1870020 h 2529348"/>
              <a:gd name="connsiteX20" fmla="*/ 22684 w 1562812"/>
              <a:gd name="connsiteY20" fmla="*/ 2035120 h 2529348"/>
              <a:gd name="connsiteX21" fmla="*/ 7062 w 1562812"/>
              <a:gd name="connsiteY21" fmla="*/ 2238320 h 2529348"/>
              <a:gd name="connsiteX22" fmla="*/ 7252 w 1562812"/>
              <a:gd name="connsiteY22" fmla="*/ 2529348 h 2529348"/>
              <a:gd name="connsiteX0" fmla="*/ 1117595 w 1487120"/>
              <a:gd name="connsiteY0" fmla="*/ 0 h 2529348"/>
              <a:gd name="connsiteX1" fmla="*/ 1473912 w 1487120"/>
              <a:gd name="connsiteY1" fmla="*/ 269820 h 2529348"/>
              <a:gd name="connsiteX2" fmla="*/ 1404062 w 1487120"/>
              <a:gd name="connsiteY2" fmla="*/ 314270 h 2529348"/>
              <a:gd name="connsiteX3" fmla="*/ 1340562 w 1487120"/>
              <a:gd name="connsiteY3" fmla="*/ 384120 h 2529348"/>
              <a:gd name="connsiteX4" fmla="*/ 1236846 w 1487120"/>
              <a:gd name="connsiteY4" fmla="*/ 422220 h 2529348"/>
              <a:gd name="connsiteX5" fmla="*/ 1179696 w 1487120"/>
              <a:gd name="connsiteY5" fmla="*/ 477253 h 2529348"/>
              <a:gd name="connsiteX6" fmla="*/ 1171229 w 1487120"/>
              <a:gd name="connsiteY6" fmla="*/ 612720 h 2529348"/>
              <a:gd name="connsiteX7" fmla="*/ 1099262 w 1487120"/>
              <a:gd name="connsiteY7" fmla="*/ 701620 h 2529348"/>
              <a:gd name="connsiteX8" fmla="*/ 984962 w 1487120"/>
              <a:gd name="connsiteY8" fmla="*/ 758770 h 2529348"/>
              <a:gd name="connsiteX9" fmla="*/ 870662 w 1487120"/>
              <a:gd name="connsiteY9" fmla="*/ 815920 h 2529348"/>
              <a:gd name="connsiteX10" fmla="*/ 794462 w 1487120"/>
              <a:gd name="connsiteY10" fmla="*/ 854020 h 2529348"/>
              <a:gd name="connsiteX11" fmla="*/ 608533 w 1487120"/>
              <a:gd name="connsiteY11" fmla="*/ 1054240 h 2529348"/>
              <a:gd name="connsiteX12" fmla="*/ 498804 w 1487120"/>
              <a:gd name="connsiteY12" fmla="*/ 1232287 h 2529348"/>
              <a:gd name="connsiteX13" fmla="*/ 473721 w 1487120"/>
              <a:gd name="connsiteY13" fmla="*/ 1404353 h 2529348"/>
              <a:gd name="connsiteX14" fmla="*/ 322445 w 1487120"/>
              <a:gd name="connsiteY14" fmla="*/ 1457270 h 2529348"/>
              <a:gd name="connsiteX15" fmla="*/ 235662 w 1487120"/>
              <a:gd name="connsiteY15" fmla="*/ 1514420 h 2529348"/>
              <a:gd name="connsiteX16" fmla="*/ 153112 w 1487120"/>
              <a:gd name="connsiteY16" fmla="*/ 1592737 h 2529348"/>
              <a:gd name="connsiteX17" fmla="*/ 79028 w 1487120"/>
              <a:gd name="connsiteY17" fmla="*/ 1743020 h 2529348"/>
              <a:gd name="connsiteX18" fmla="*/ 38812 w 1487120"/>
              <a:gd name="connsiteY18" fmla="*/ 1870020 h 2529348"/>
              <a:gd name="connsiteX19" fmla="*/ 22684 w 1487120"/>
              <a:gd name="connsiteY19" fmla="*/ 2035120 h 2529348"/>
              <a:gd name="connsiteX20" fmla="*/ 7062 w 1487120"/>
              <a:gd name="connsiteY20" fmla="*/ 2238320 h 2529348"/>
              <a:gd name="connsiteX21" fmla="*/ 7252 w 1487120"/>
              <a:gd name="connsiteY21" fmla="*/ 2529348 h 2529348"/>
              <a:gd name="connsiteX0" fmla="*/ 1117595 w 1407319"/>
              <a:gd name="connsiteY0" fmla="*/ 0 h 2529348"/>
              <a:gd name="connsiteX1" fmla="*/ 1239588 w 1407319"/>
              <a:gd name="connsiteY1" fmla="*/ 222955 h 2529348"/>
              <a:gd name="connsiteX2" fmla="*/ 1404062 w 1407319"/>
              <a:gd name="connsiteY2" fmla="*/ 314270 h 2529348"/>
              <a:gd name="connsiteX3" fmla="*/ 1340562 w 1407319"/>
              <a:gd name="connsiteY3" fmla="*/ 384120 h 2529348"/>
              <a:gd name="connsiteX4" fmla="*/ 1236846 w 1407319"/>
              <a:gd name="connsiteY4" fmla="*/ 422220 h 2529348"/>
              <a:gd name="connsiteX5" fmla="*/ 1179696 w 1407319"/>
              <a:gd name="connsiteY5" fmla="*/ 477253 h 2529348"/>
              <a:gd name="connsiteX6" fmla="*/ 1171229 w 1407319"/>
              <a:gd name="connsiteY6" fmla="*/ 612720 h 2529348"/>
              <a:gd name="connsiteX7" fmla="*/ 1099262 w 1407319"/>
              <a:gd name="connsiteY7" fmla="*/ 701620 h 2529348"/>
              <a:gd name="connsiteX8" fmla="*/ 984962 w 1407319"/>
              <a:gd name="connsiteY8" fmla="*/ 758770 h 2529348"/>
              <a:gd name="connsiteX9" fmla="*/ 870662 w 1407319"/>
              <a:gd name="connsiteY9" fmla="*/ 815920 h 2529348"/>
              <a:gd name="connsiteX10" fmla="*/ 794462 w 1407319"/>
              <a:gd name="connsiteY10" fmla="*/ 854020 h 2529348"/>
              <a:gd name="connsiteX11" fmla="*/ 608533 w 1407319"/>
              <a:gd name="connsiteY11" fmla="*/ 1054240 h 2529348"/>
              <a:gd name="connsiteX12" fmla="*/ 498804 w 1407319"/>
              <a:gd name="connsiteY12" fmla="*/ 1232287 h 2529348"/>
              <a:gd name="connsiteX13" fmla="*/ 473721 w 1407319"/>
              <a:gd name="connsiteY13" fmla="*/ 1404353 h 2529348"/>
              <a:gd name="connsiteX14" fmla="*/ 322445 w 1407319"/>
              <a:gd name="connsiteY14" fmla="*/ 1457270 h 2529348"/>
              <a:gd name="connsiteX15" fmla="*/ 235662 w 1407319"/>
              <a:gd name="connsiteY15" fmla="*/ 1514420 h 2529348"/>
              <a:gd name="connsiteX16" fmla="*/ 153112 w 1407319"/>
              <a:gd name="connsiteY16" fmla="*/ 1592737 h 2529348"/>
              <a:gd name="connsiteX17" fmla="*/ 79028 w 1407319"/>
              <a:gd name="connsiteY17" fmla="*/ 1743020 h 2529348"/>
              <a:gd name="connsiteX18" fmla="*/ 38812 w 1407319"/>
              <a:gd name="connsiteY18" fmla="*/ 1870020 h 2529348"/>
              <a:gd name="connsiteX19" fmla="*/ 22684 w 1407319"/>
              <a:gd name="connsiteY19" fmla="*/ 2035120 h 2529348"/>
              <a:gd name="connsiteX20" fmla="*/ 7062 w 1407319"/>
              <a:gd name="connsiteY20" fmla="*/ 2238320 h 2529348"/>
              <a:gd name="connsiteX21" fmla="*/ 7252 w 1407319"/>
              <a:gd name="connsiteY21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1171229 w 1340563"/>
              <a:gd name="connsiteY5" fmla="*/ 612720 h 2529348"/>
              <a:gd name="connsiteX6" fmla="*/ 1099262 w 1340563"/>
              <a:gd name="connsiteY6" fmla="*/ 701620 h 2529348"/>
              <a:gd name="connsiteX7" fmla="*/ 984962 w 1340563"/>
              <a:gd name="connsiteY7" fmla="*/ 758770 h 2529348"/>
              <a:gd name="connsiteX8" fmla="*/ 870662 w 1340563"/>
              <a:gd name="connsiteY8" fmla="*/ 815920 h 2529348"/>
              <a:gd name="connsiteX9" fmla="*/ 794462 w 1340563"/>
              <a:gd name="connsiteY9" fmla="*/ 854020 h 2529348"/>
              <a:gd name="connsiteX10" fmla="*/ 608533 w 1340563"/>
              <a:gd name="connsiteY10" fmla="*/ 1054240 h 2529348"/>
              <a:gd name="connsiteX11" fmla="*/ 498804 w 1340563"/>
              <a:gd name="connsiteY11" fmla="*/ 1232287 h 2529348"/>
              <a:gd name="connsiteX12" fmla="*/ 473721 w 1340563"/>
              <a:gd name="connsiteY12" fmla="*/ 1404353 h 2529348"/>
              <a:gd name="connsiteX13" fmla="*/ 322445 w 1340563"/>
              <a:gd name="connsiteY13" fmla="*/ 1457270 h 2529348"/>
              <a:gd name="connsiteX14" fmla="*/ 235662 w 1340563"/>
              <a:gd name="connsiteY14" fmla="*/ 1514420 h 2529348"/>
              <a:gd name="connsiteX15" fmla="*/ 153112 w 1340563"/>
              <a:gd name="connsiteY15" fmla="*/ 1592737 h 2529348"/>
              <a:gd name="connsiteX16" fmla="*/ 79028 w 1340563"/>
              <a:gd name="connsiteY16" fmla="*/ 1743020 h 2529348"/>
              <a:gd name="connsiteX17" fmla="*/ 38812 w 1340563"/>
              <a:gd name="connsiteY17" fmla="*/ 1870020 h 2529348"/>
              <a:gd name="connsiteX18" fmla="*/ 22684 w 1340563"/>
              <a:gd name="connsiteY18" fmla="*/ 2035120 h 2529348"/>
              <a:gd name="connsiteX19" fmla="*/ 7062 w 1340563"/>
              <a:gd name="connsiteY19" fmla="*/ 2238320 h 2529348"/>
              <a:gd name="connsiteX20" fmla="*/ 7252 w 1340563"/>
              <a:gd name="connsiteY20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1099262 w 1340565"/>
              <a:gd name="connsiteY5" fmla="*/ 701620 h 2529348"/>
              <a:gd name="connsiteX6" fmla="*/ 984962 w 1340565"/>
              <a:gd name="connsiteY6" fmla="*/ 758770 h 2529348"/>
              <a:gd name="connsiteX7" fmla="*/ 870662 w 1340565"/>
              <a:gd name="connsiteY7" fmla="*/ 815920 h 2529348"/>
              <a:gd name="connsiteX8" fmla="*/ 794462 w 1340565"/>
              <a:gd name="connsiteY8" fmla="*/ 854020 h 2529348"/>
              <a:gd name="connsiteX9" fmla="*/ 608533 w 1340565"/>
              <a:gd name="connsiteY9" fmla="*/ 1054240 h 2529348"/>
              <a:gd name="connsiteX10" fmla="*/ 498804 w 1340565"/>
              <a:gd name="connsiteY10" fmla="*/ 1232287 h 2529348"/>
              <a:gd name="connsiteX11" fmla="*/ 473721 w 1340565"/>
              <a:gd name="connsiteY11" fmla="*/ 1404353 h 2529348"/>
              <a:gd name="connsiteX12" fmla="*/ 322445 w 1340565"/>
              <a:gd name="connsiteY12" fmla="*/ 1457270 h 2529348"/>
              <a:gd name="connsiteX13" fmla="*/ 235662 w 1340565"/>
              <a:gd name="connsiteY13" fmla="*/ 1514420 h 2529348"/>
              <a:gd name="connsiteX14" fmla="*/ 153112 w 1340565"/>
              <a:gd name="connsiteY14" fmla="*/ 1592737 h 2529348"/>
              <a:gd name="connsiteX15" fmla="*/ 79028 w 1340565"/>
              <a:gd name="connsiteY15" fmla="*/ 1743020 h 2529348"/>
              <a:gd name="connsiteX16" fmla="*/ 38812 w 1340565"/>
              <a:gd name="connsiteY16" fmla="*/ 1870020 h 2529348"/>
              <a:gd name="connsiteX17" fmla="*/ 22684 w 1340565"/>
              <a:gd name="connsiteY17" fmla="*/ 2035120 h 2529348"/>
              <a:gd name="connsiteX18" fmla="*/ 7062 w 1340565"/>
              <a:gd name="connsiteY18" fmla="*/ 2238320 h 2529348"/>
              <a:gd name="connsiteX19" fmla="*/ 7252 w 1340565"/>
              <a:gd name="connsiteY19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984962 w 1340563"/>
              <a:gd name="connsiteY5" fmla="*/ 758770 h 2529348"/>
              <a:gd name="connsiteX6" fmla="*/ 870662 w 1340563"/>
              <a:gd name="connsiteY6" fmla="*/ 815920 h 2529348"/>
              <a:gd name="connsiteX7" fmla="*/ 794462 w 1340563"/>
              <a:gd name="connsiteY7" fmla="*/ 854020 h 2529348"/>
              <a:gd name="connsiteX8" fmla="*/ 608533 w 1340563"/>
              <a:gd name="connsiteY8" fmla="*/ 1054240 h 2529348"/>
              <a:gd name="connsiteX9" fmla="*/ 498804 w 1340563"/>
              <a:gd name="connsiteY9" fmla="*/ 1232287 h 2529348"/>
              <a:gd name="connsiteX10" fmla="*/ 473721 w 1340563"/>
              <a:gd name="connsiteY10" fmla="*/ 1404353 h 2529348"/>
              <a:gd name="connsiteX11" fmla="*/ 322445 w 1340563"/>
              <a:gd name="connsiteY11" fmla="*/ 1457270 h 2529348"/>
              <a:gd name="connsiteX12" fmla="*/ 235662 w 1340563"/>
              <a:gd name="connsiteY12" fmla="*/ 1514420 h 2529348"/>
              <a:gd name="connsiteX13" fmla="*/ 153112 w 1340563"/>
              <a:gd name="connsiteY13" fmla="*/ 1592737 h 2529348"/>
              <a:gd name="connsiteX14" fmla="*/ 79028 w 1340563"/>
              <a:gd name="connsiteY14" fmla="*/ 1743020 h 2529348"/>
              <a:gd name="connsiteX15" fmla="*/ 38812 w 1340563"/>
              <a:gd name="connsiteY15" fmla="*/ 1870020 h 2529348"/>
              <a:gd name="connsiteX16" fmla="*/ 22684 w 1340563"/>
              <a:gd name="connsiteY16" fmla="*/ 2035120 h 2529348"/>
              <a:gd name="connsiteX17" fmla="*/ 7062 w 1340563"/>
              <a:gd name="connsiteY17" fmla="*/ 2238320 h 2529348"/>
              <a:gd name="connsiteX18" fmla="*/ 7252 w 1340563"/>
              <a:gd name="connsiteY18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984962 w 1340565"/>
              <a:gd name="connsiteY5" fmla="*/ 758770 h 2529348"/>
              <a:gd name="connsiteX6" fmla="*/ 794462 w 1340565"/>
              <a:gd name="connsiteY6" fmla="*/ 854020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865196 w 1340563"/>
              <a:gd name="connsiteY5" fmla="*/ 639005 h 2529348"/>
              <a:gd name="connsiteX6" fmla="*/ 794462 w 1340563"/>
              <a:gd name="connsiteY6" fmla="*/ 854020 h 2529348"/>
              <a:gd name="connsiteX7" fmla="*/ 608533 w 1340563"/>
              <a:gd name="connsiteY7" fmla="*/ 1054240 h 2529348"/>
              <a:gd name="connsiteX8" fmla="*/ 498804 w 1340563"/>
              <a:gd name="connsiteY8" fmla="*/ 1232287 h 2529348"/>
              <a:gd name="connsiteX9" fmla="*/ 473721 w 1340563"/>
              <a:gd name="connsiteY9" fmla="*/ 1404353 h 2529348"/>
              <a:gd name="connsiteX10" fmla="*/ 322445 w 1340563"/>
              <a:gd name="connsiteY10" fmla="*/ 1457270 h 2529348"/>
              <a:gd name="connsiteX11" fmla="*/ 235662 w 1340563"/>
              <a:gd name="connsiteY11" fmla="*/ 1514420 h 2529348"/>
              <a:gd name="connsiteX12" fmla="*/ 153112 w 1340563"/>
              <a:gd name="connsiteY12" fmla="*/ 1592737 h 2529348"/>
              <a:gd name="connsiteX13" fmla="*/ 79028 w 1340563"/>
              <a:gd name="connsiteY13" fmla="*/ 1743020 h 2529348"/>
              <a:gd name="connsiteX14" fmla="*/ 38812 w 1340563"/>
              <a:gd name="connsiteY14" fmla="*/ 1870020 h 2529348"/>
              <a:gd name="connsiteX15" fmla="*/ 22684 w 1340563"/>
              <a:gd name="connsiteY15" fmla="*/ 2035120 h 2529348"/>
              <a:gd name="connsiteX16" fmla="*/ 7062 w 1340563"/>
              <a:gd name="connsiteY16" fmla="*/ 2238320 h 2529348"/>
              <a:gd name="connsiteX17" fmla="*/ 7252 w 1340563"/>
              <a:gd name="connsiteY17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865196 w 1340565"/>
              <a:gd name="connsiteY5" fmla="*/ 639005 h 2529348"/>
              <a:gd name="connsiteX6" fmla="*/ 739787 w 1340565"/>
              <a:gd name="connsiteY6" fmla="*/ 872247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1482"/>
              <a:gd name="connsiteY0" fmla="*/ 0 h 2529348"/>
              <a:gd name="connsiteX1" fmla="*/ 1239588 w 1341482"/>
              <a:gd name="connsiteY1" fmla="*/ 222955 h 2529348"/>
              <a:gd name="connsiteX2" fmla="*/ 1340562 w 1341482"/>
              <a:gd name="connsiteY2" fmla="*/ 384120 h 2529348"/>
              <a:gd name="connsiteX3" fmla="*/ 1179696 w 1341482"/>
              <a:gd name="connsiteY3" fmla="*/ 477253 h 2529348"/>
              <a:gd name="connsiteX4" fmla="*/ 865196 w 1341482"/>
              <a:gd name="connsiteY4" fmla="*/ 639005 h 2529348"/>
              <a:gd name="connsiteX5" fmla="*/ 739787 w 1341482"/>
              <a:gd name="connsiteY5" fmla="*/ 872247 h 2529348"/>
              <a:gd name="connsiteX6" fmla="*/ 608533 w 1341482"/>
              <a:gd name="connsiteY6" fmla="*/ 1054240 h 2529348"/>
              <a:gd name="connsiteX7" fmla="*/ 498804 w 1341482"/>
              <a:gd name="connsiteY7" fmla="*/ 1232287 h 2529348"/>
              <a:gd name="connsiteX8" fmla="*/ 473721 w 1341482"/>
              <a:gd name="connsiteY8" fmla="*/ 1404353 h 2529348"/>
              <a:gd name="connsiteX9" fmla="*/ 322445 w 1341482"/>
              <a:gd name="connsiteY9" fmla="*/ 1457270 h 2529348"/>
              <a:gd name="connsiteX10" fmla="*/ 235662 w 1341482"/>
              <a:gd name="connsiteY10" fmla="*/ 1514420 h 2529348"/>
              <a:gd name="connsiteX11" fmla="*/ 153112 w 1341482"/>
              <a:gd name="connsiteY11" fmla="*/ 1592737 h 2529348"/>
              <a:gd name="connsiteX12" fmla="*/ 79028 w 1341482"/>
              <a:gd name="connsiteY12" fmla="*/ 1743020 h 2529348"/>
              <a:gd name="connsiteX13" fmla="*/ 38812 w 1341482"/>
              <a:gd name="connsiteY13" fmla="*/ 1870020 h 2529348"/>
              <a:gd name="connsiteX14" fmla="*/ 22684 w 1341482"/>
              <a:gd name="connsiteY14" fmla="*/ 2035120 h 2529348"/>
              <a:gd name="connsiteX15" fmla="*/ 7062 w 1341482"/>
              <a:gd name="connsiteY15" fmla="*/ 2238320 h 2529348"/>
              <a:gd name="connsiteX16" fmla="*/ 7252 w 1341482"/>
              <a:gd name="connsiteY16" fmla="*/ 2529348 h 2529348"/>
              <a:gd name="connsiteX0" fmla="*/ 1117595 w 1243400"/>
              <a:gd name="connsiteY0" fmla="*/ 0 h 2529348"/>
              <a:gd name="connsiteX1" fmla="*/ 1239588 w 1243400"/>
              <a:gd name="connsiteY1" fmla="*/ 222955 h 2529348"/>
              <a:gd name="connsiteX2" fmla="*/ 1179696 w 1243400"/>
              <a:gd name="connsiteY2" fmla="*/ 477253 h 2529348"/>
              <a:gd name="connsiteX3" fmla="*/ 865196 w 1243400"/>
              <a:gd name="connsiteY3" fmla="*/ 639005 h 2529348"/>
              <a:gd name="connsiteX4" fmla="*/ 739787 w 1243400"/>
              <a:gd name="connsiteY4" fmla="*/ 872247 h 2529348"/>
              <a:gd name="connsiteX5" fmla="*/ 608533 w 1243400"/>
              <a:gd name="connsiteY5" fmla="*/ 1054240 h 2529348"/>
              <a:gd name="connsiteX6" fmla="*/ 498804 w 1243400"/>
              <a:gd name="connsiteY6" fmla="*/ 1232287 h 2529348"/>
              <a:gd name="connsiteX7" fmla="*/ 473721 w 1243400"/>
              <a:gd name="connsiteY7" fmla="*/ 1404353 h 2529348"/>
              <a:gd name="connsiteX8" fmla="*/ 322445 w 1243400"/>
              <a:gd name="connsiteY8" fmla="*/ 1457270 h 2529348"/>
              <a:gd name="connsiteX9" fmla="*/ 235662 w 1243400"/>
              <a:gd name="connsiteY9" fmla="*/ 1514420 h 2529348"/>
              <a:gd name="connsiteX10" fmla="*/ 153112 w 1243400"/>
              <a:gd name="connsiteY10" fmla="*/ 1592737 h 2529348"/>
              <a:gd name="connsiteX11" fmla="*/ 79028 w 1243400"/>
              <a:gd name="connsiteY11" fmla="*/ 1743020 h 2529348"/>
              <a:gd name="connsiteX12" fmla="*/ 38812 w 1243400"/>
              <a:gd name="connsiteY12" fmla="*/ 1870020 h 2529348"/>
              <a:gd name="connsiteX13" fmla="*/ 22684 w 1243400"/>
              <a:gd name="connsiteY13" fmla="*/ 2035120 h 2529348"/>
              <a:gd name="connsiteX14" fmla="*/ 7062 w 1243400"/>
              <a:gd name="connsiteY14" fmla="*/ 2238320 h 2529348"/>
              <a:gd name="connsiteX15" fmla="*/ 7252 w 1243400"/>
              <a:gd name="connsiteY15" fmla="*/ 2529348 h 2529348"/>
              <a:gd name="connsiteX0" fmla="*/ 1117595 w 1239839"/>
              <a:gd name="connsiteY0" fmla="*/ 0 h 2529348"/>
              <a:gd name="connsiteX1" fmla="*/ 1239588 w 1239839"/>
              <a:gd name="connsiteY1" fmla="*/ 222955 h 2529348"/>
              <a:gd name="connsiteX2" fmla="*/ 1140642 w 1239839"/>
              <a:gd name="connsiteY2" fmla="*/ 464237 h 2529348"/>
              <a:gd name="connsiteX3" fmla="*/ 865196 w 1239839"/>
              <a:gd name="connsiteY3" fmla="*/ 639005 h 2529348"/>
              <a:gd name="connsiteX4" fmla="*/ 739787 w 1239839"/>
              <a:gd name="connsiteY4" fmla="*/ 872247 h 2529348"/>
              <a:gd name="connsiteX5" fmla="*/ 608533 w 1239839"/>
              <a:gd name="connsiteY5" fmla="*/ 1054240 h 2529348"/>
              <a:gd name="connsiteX6" fmla="*/ 498804 w 1239839"/>
              <a:gd name="connsiteY6" fmla="*/ 1232287 h 2529348"/>
              <a:gd name="connsiteX7" fmla="*/ 473721 w 1239839"/>
              <a:gd name="connsiteY7" fmla="*/ 1404353 h 2529348"/>
              <a:gd name="connsiteX8" fmla="*/ 322445 w 1239839"/>
              <a:gd name="connsiteY8" fmla="*/ 1457270 h 2529348"/>
              <a:gd name="connsiteX9" fmla="*/ 235662 w 1239839"/>
              <a:gd name="connsiteY9" fmla="*/ 1514420 h 2529348"/>
              <a:gd name="connsiteX10" fmla="*/ 153112 w 1239839"/>
              <a:gd name="connsiteY10" fmla="*/ 1592737 h 2529348"/>
              <a:gd name="connsiteX11" fmla="*/ 79028 w 1239839"/>
              <a:gd name="connsiteY11" fmla="*/ 1743020 h 2529348"/>
              <a:gd name="connsiteX12" fmla="*/ 38812 w 1239839"/>
              <a:gd name="connsiteY12" fmla="*/ 1870020 h 2529348"/>
              <a:gd name="connsiteX13" fmla="*/ 22684 w 1239839"/>
              <a:gd name="connsiteY13" fmla="*/ 2035120 h 2529348"/>
              <a:gd name="connsiteX14" fmla="*/ 7062 w 1239839"/>
              <a:gd name="connsiteY14" fmla="*/ 2238320 h 2529348"/>
              <a:gd name="connsiteX15" fmla="*/ 7252 w 1239839"/>
              <a:gd name="connsiteY15" fmla="*/ 2529348 h 2529348"/>
              <a:gd name="connsiteX0" fmla="*/ 1117595 w 1214128"/>
              <a:gd name="connsiteY0" fmla="*/ 0 h 2529348"/>
              <a:gd name="connsiteX1" fmla="*/ 1213552 w 1214128"/>
              <a:gd name="connsiteY1" fmla="*/ 222955 h 2529348"/>
              <a:gd name="connsiteX2" fmla="*/ 1140642 w 1214128"/>
              <a:gd name="connsiteY2" fmla="*/ 464237 h 2529348"/>
              <a:gd name="connsiteX3" fmla="*/ 865196 w 1214128"/>
              <a:gd name="connsiteY3" fmla="*/ 639005 h 2529348"/>
              <a:gd name="connsiteX4" fmla="*/ 739787 w 1214128"/>
              <a:gd name="connsiteY4" fmla="*/ 872247 h 2529348"/>
              <a:gd name="connsiteX5" fmla="*/ 608533 w 1214128"/>
              <a:gd name="connsiteY5" fmla="*/ 1054240 h 2529348"/>
              <a:gd name="connsiteX6" fmla="*/ 498804 w 1214128"/>
              <a:gd name="connsiteY6" fmla="*/ 1232287 h 2529348"/>
              <a:gd name="connsiteX7" fmla="*/ 473721 w 1214128"/>
              <a:gd name="connsiteY7" fmla="*/ 1404353 h 2529348"/>
              <a:gd name="connsiteX8" fmla="*/ 322445 w 1214128"/>
              <a:gd name="connsiteY8" fmla="*/ 1457270 h 2529348"/>
              <a:gd name="connsiteX9" fmla="*/ 235662 w 1214128"/>
              <a:gd name="connsiteY9" fmla="*/ 1514420 h 2529348"/>
              <a:gd name="connsiteX10" fmla="*/ 153112 w 1214128"/>
              <a:gd name="connsiteY10" fmla="*/ 1592737 h 2529348"/>
              <a:gd name="connsiteX11" fmla="*/ 79028 w 1214128"/>
              <a:gd name="connsiteY11" fmla="*/ 1743020 h 2529348"/>
              <a:gd name="connsiteX12" fmla="*/ 38812 w 1214128"/>
              <a:gd name="connsiteY12" fmla="*/ 1870020 h 2529348"/>
              <a:gd name="connsiteX13" fmla="*/ 22684 w 1214128"/>
              <a:gd name="connsiteY13" fmla="*/ 2035120 h 2529348"/>
              <a:gd name="connsiteX14" fmla="*/ 7062 w 1214128"/>
              <a:gd name="connsiteY14" fmla="*/ 2238320 h 2529348"/>
              <a:gd name="connsiteX15" fmla="*/ 7252 w 1214128"/>
              <a:gd name="connsiteY15" fmla="*/ 2529348 h 252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4128" h="2529348">
                <a:moveTo>
                  <a:pt x="1117595" y="0"/>
                </a:moveTo>
                <a:cubicBezTo>
                  <a:pt x="1102778" y="6350"/>
                  <a:pt x="1209711" y="145582"/>
                  <a:pt x="1213552" y="222955"/>
                </a:cubicBezTo>
                <a:cubicBezTo>
                  <a:pt x="1217393" y="300328"/>
                  <a:pt x="1203041" y="394895"/>
                  <a:pt x="1140642" y="464237"/>
                </a:cubicBezTo>
                <a:cubicBezTo>
                  <a:pt x="1078243" y="533579"/>
                  <a:pt x="932005" y="571003"/>
                  <a:pt x="865196" y="639005"/>
                </a:cubicBezTo>
                <a:cubicBezTo>
                  <a:pt x="798387" y="707007"/>
                  <a:pt x="802525" y="823002"/>
                  <a:pt x="739787" y="872247"/>
                </a:cubicBezTo>
                <a:cubicBezTo>
                  <a:pt x="696036" y="932911"/>
                  <a:pt x="648697" y="994233"/>
                  <a:pt x="608533" y="1054240"/>
                </a:cubicBezTo>
                <a:cubicBezTo>
                  <a:pt x="568369" y="1114247"/>
                  <a:pt x="521273" y="1173935"/>
                  <a:pt x="498804" y="1232287"/>
                </a:cubicBezTo>
                <a:cubicBezTo>
                  <a:pt x="476335" y="1290639"/>
                  <a:pt x="510057" y="1376836"/>
                  <a:pt x="473721" y="1404353"/>
                </a:cubicBezTo>
                <a:cubicBezTo>
                  <a:pt x="407398" y="1407175"/>
                  <a:pt x="380301" y="1431164"/>
                  <a:pt x="322445" y="1457270"/>
                </a:cubicBezTo>
                <a:cubicBezTo>
                  <a:pt x="301278" y="1469970"/>
                  <a:pt x="263884" y="1491842"/>
                  <a:pt x="235662" y="1514420"/>
                </a:cubicBezTo>
                <a:cubicBezTo>
                  <a:pt x="207440" y="1536998"/>
                  <a:pt x="179218" y="1554637"/>
                  <a:pt x="153112" y="1592737"/>
                </a:cubicBezTo>
                <a:cubicBezTo>
                  <a:pt x="127006" y="1630837"/>
                  <a:pt x="98078" y="1696806"/>
                  <a:pt x="79028" y="1743020"/>
                </a:cubicBezTo>
                <a:cubicBezTo>
                  <a:pt x="59978" y="1789234"/>
                  <a:pt x="48203" y="1821337"/>
                  <a:pt x="38812" y="1870020"/>
                </a:cubicBezTo>
                <a:cubicBezTo>
                  <a:pt x="29421" y="1918703"/>
                  <a:pt x="27976" y="1973737"/>
                  <a:pt x="22684" y="2035120"/>
                </a:cubicBezTo>
                <a:cubicBezTo>
                  <a:pt x="22684" y="2102853"/>
                  <a:pt x="9634" y="2155949"/>
                  <a:pt x="7062" y="2238320"/>
                </a:cubicBezTo>
                <a:cubicBezTo>
                  <a:pt x="4490" y="2320691"/>
                  <a:pt x="-7565" y="2444681"/>
                  <a:pt x="7252" y="2529348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913A7B45-FDC1-46A0-80EC-14CD684899FC}"/>
              </a:ext>
            </a:extLst>
          </p:cNvPr>
          <p:cNvSpPr/>
          <p:nvPr/>
        </p:nvSpPr>
        <p:spPr>
          <a:xfrm>
            <a:off x="5827215" y="2415385"/>
            <a:ext cx="571457" cy="1189530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818216 w 1818216"/>
              <a:gd name="connsiteY0" fmla="*/ 156678 h 2499828"/>
              <a:gd name="connsiteX1" fmla="*/ 1466850 w 1818216"/>
              <a:gd name="connsiteY1" fmla="*/ 4278 h 2499828"/>
              <a:gd name="connsiteX2" fmla="*/ 1397000 w 1818216"/>
              <a:gd name="connsiteY2" fmla="*/ 48728 h 2499828"/>
              <a:gd name="connsiteX3" fmla="*/ 1333500 w 1818216"/>
              <a:gd name="connsiteY3" fmla="*/ 118578 h 2499828"/>
              <a:gd name="connsiteX4" fmla="*/ 1229784 w 1818216"/>
              <a:gd name="connsiteY4" fmla="*/ 156678 h 2499828"/>
              <a:gd name="connsiteX5" fmla="*/ 1172634 w 1818216"/>
              <a:gd name="connsiteY5" fmla="*/ 211711 h 2499828"/>
              <a:gd name="connsiteX6" fmla="*/ 1164167 w 1818216"/>
              <a:gd name="connsiteY6" fmla="*/ 347178 h 2499828"/>
              <a:gd name="connsiteX7" fmla="*/ 1092200 w 1818216"/>
              <a:gd name="connsiteY7" fmla="*/ 436078 h 2499828"/>
              <a:gd name="connsiteX8" fmla="*/ 977900 w 1818216"/>
              <a:gd name="connsiteY8" fmla="*/ 493228 h 2499828"/>
              <a:gd name="connsiteX9" fmla="*/ 863600 w 1818216"/>
              <a:gd name="connsiteY9" fmla="*/ 550378 h 2499828"/>
              <a:gd name="connsiteX10" fmla="*/ 787400 w 1818216"/>
              <a:gd name="connsiteY10" fmla="*/ 588478 h 2499828"/>
              <a:gd name="connsiteX11" fmla="*/ 692150 w 1818216"/>
              <a:gd name="connsiteY11" fmla="*/ 645628 h 2499828"/>
              <a:gd name="connsiteX12" fmla="*/ 622300 w 1818216"/>
              <a:gd name="connsiteY12" fmla="*/ 702778 h 2499828"/>
              <a:gd name="connsiteX13" fmla="*/ 533400 w 1818216"/>
              <a:gd name="connsiteY13" fmla="*/ 829778 h 2499828"/>
              <a:gd name="connsiteX14" fmla="*/ 533400 w 1818216"/>
              <a:gd name="connsiteY14" fmla="*/ 1026628 h 2499828"/>
              <a:gd name="connsiteX15" fmla="*/ 609600 w 1818216"/>
              <a:gd name="connsiteY15" fmla="*/ 1102828 h 2499828"/>
              <a:gd name="connsiteX16" fmla="*/ 609600 w 1818216"/>
              <a:gd name="connsiteY16" fmla="*/ 1102828 h 2499828"/>
              <a:gd name="connsiteX17" fmla="*/ 495300 w 1818216"/>
              <a:gd name="connsiteY17" fmla="*/ 1138811 h 2499828"/>
              <a:gd name="connsiteX18" fmla="*/ 315383 w 1818216"/>
              <a:gd name="connsiteY18" fmla="*/ 1191728 h 2499828"/>
              <a:gd name="connsiteX19" fmla="*/ 228600 w 1818216"/>
              <a:gd name="connsiteY19" fmla="*/ 1248878 h 2499828"/>
              <a:gd name="connsiteX20" fmla="*/ 146050 w 1818216"/>
              <a:gd name="connsiteY20" fmla="*/ 1327195 h 2499828"/>
              <a:gd name="connsiteX21" fmla="*/ 71966 w 1818216"/>
              <a:gd name="connsiteY21" fmla="*/ 1477478 h 2499828"/>
              <a:gd name="connsiteX22" fmla="*/ 31750 w 1818216"/>
              <a:gd name="connsiteY22" fmla="*/ 1604478 h 2499828"/>
              <a:gd name="connsiteX23" fmla="*/ 0 w 1818216"/>
              <a:gd name="connsiteY23" fmla="*/ 1769578 h 2499828"/>
              <a:gd name="connsiteX24" fmla="*/ 0 w 1818216"/>
              <a:gd name="connsiteY24" fmla="*/ 1972778 h 2499828"/>
              <a:gd name="connsiteX25" fmla="*/ 44450 w 1818216"/>
              <a:gd name="connsiteY25" fmla="*/ 2099778 h 2499828"/>
              <a:gd name="connsiteX26" fmla="*/ 112183 w 1818216"/>
              <a:gd name="connsiteY26" fmla="*/ 2182328 h 2499828"/>
              <a:gd name="connsiteX27" fmla="*/ 76200 w 1818216"/>
              <a:gd name="connsiteY27" fmla="*/ 2277578 h 2499828"/>
              <a:gd name="connsiteX28" fmla="*/ 63500 w 1818216"/>
              <a:gd name="connsiteY28" fmla="*/ 2334728 h 2499828"/>
              <a:gd name="connsiteX29" fmla="*/ 69850 w 1818216"/>
              <a:gd name="connsiteY29" fmla="*/ 2442678 h 2499828"/>
              <a:gd name="connsiteX30" fmla="*/ 88900 w 1818216"/>
              <a:gd name="connsiteY30" fmla="*/ 2480778 h 2499828"/>
              <a:gd name="connsiteX31" fmla="*/ 107950 w 1818216"/>
              <a:gd name="connsiteY31" fmla="*/ 2499828 h 2499828"/>
              <a:gd name="connsiteX32" fmla="*/ 107950 w 1818216"/>
              <a:gd name="connsiteY32" fmla="*/ 2499828 h 2499828"/>
              <a:gd name="connsiteX0" fmla="*/ 1818216 w 1818216"/>
              <a:gd name="connsiteY0" fmla="*/ 109593 h 2452743"/>
              <a:gd name="connsiteX1" fmla="*/ 1712384 w 1818216"/>
              <a:gd name="connsiteY1" fmla="*/ 147693 h 2452743"/>
              <a:gd name="connsiteX2" fmla="*/ 1397000 w 1818216"/>
              <a:gd name="connsiteY2" fmla="*/ 1643 h 2452743"/>
              <a:gd name="connsiteX3" fmla="*/ 1333500 w 1818216"/>
              <a:gd name="connsiteY3" fmla="*/ 71493 h 2452743"/>
              <a:gd name="connsiteX4" fmla="*/ 1229784 w 1818216"/>
              <a:gd name="connsiteY4" fmla="*/ 109593 h 2452743"/>
              <a:gd name="connsiteX5" fmla="*/ 1172634 w 1818216"/>
              <a:gd name="connsiteY5" fmla="*/ 164626 h 2452743"/>
              <a:gd name="connsiteX6" fmla="*/ 1164167 w 1818216"/>
              <a:gd name="connsiteY6" fmla="*/ 300093 h 2452743"/>
              <a:gd name="connsiteX7" fmla="*/ 1092200 w 1818216"/>
              <a:gd name="connsiteY7" fmla="*/ 388993 h 2452743"/>
              <a:gd name="connsiteX8" fmla="*/ 977900 w 1818216"/>
              <a:gd name="connsiteY8" fmla="*/ 446143 h 2452743"/>
              <a:gd name="connsiteX9" fmla="*/ 863600 w 1818216"/>
              <a:gd name="connsiteY9" fmla="*/ 503293 h 2452743"/>
              <a:gd name="connsiteX10" fmla="*/ 787400 w 1818216"/>
              <a:gd name="connsiteY10" fmla="*/ 541393 h 2452743"/>
              <a:gd name="connsiteX11" fmla="*/ 692150 w 1818216"/>
              <a:gd name="connsiteY11" fmla="*/ 598543 h 2452743"/>
              <a:gd name="connsiteX12" fmla="*/ 622300 w 1818216"/>
              <a:gd name="connsiteY12" fmla="*/ 655693 h 2452743"/>
              <a:gd name="connsiteX13" fmla="*/ 533400 w 1818216"/>
              <a:gd name="connsiteY13" fmla="*/ 782693 h 2452743"/>
              <a:gd name="connsiteX14" fmla="*/ 533400 w 1818216"/>
              <a:gd name="connsiteY14" fmla="*/ 979543 h 2452743"/>
              <a:gd name="connsiteX15" fmla="*/ 609600 w 1818216"/>
              <a:gd name="connsiteY15" fmla="*/ 1055743 h 2452743"/>
              <a:gd name="connsiteX16" fmla="*/ 609600 w 1818216"/>
              <a:gd name="connsiteY16" fmla="*/ 1055743 h 2452743"/>
              <a:gd name="connsiteX17" fmla="*/ 495300 w 1818216"/>
              <a:gd name="connsiteY17" fmla="*/ 1091726 h 2452743"/>
              <a:gd name="connsiteX18" fmla="*/ 315383 w 1818216"/>
              <a:gd name="connsiteY18" fmla="*/ 1144643 h 2452743"/>
              <a:gd name="connsiteX19" fmla="*/ 228600 w 1818216"/>
              <a:gd name="connsiteY19" fmla="*/ 1201793 h 2452743"/>
              <a:gd name="connsiteX20" fmla="*/ 146050 w 1818216"/>
              <a:gd name="connsiteY20" fmla="*/ 1280110 h 2452743"/>
              <a:gd name="connsiteX21" fmla="*/ 71966 w 1818216"/>
              <a:gd name="connsiteY21" fmla="*/ 1430393 h 2452743"/>
              <a:gd name="connsiteX22" fmla="*/ 31750 w 1818216"/>
              <a:gd name="connsiteY22" fmla="*/ 1557393 h 2452743"/>
              <a:gd name="connsiteX23" fmla="*/ 0 w 1818216"/>
              <a:gd name="connsiteY23" fmla="*/ 1722493 h 2452743"/>
              <a:gd name="connsiteX24" fmla="*/ 0 w 1818216"/>
              <a:gd name="connsiteY24" fmla="*/ 1925693 h 2452743"/>
              <a:gd name="connsiteX25" fmla="*/ 44450 w 1818216"/>
              <a:gd name="connsiteY25" fmla="*/ 2052693 h 2452743"/>
              <a:gd name="connsiteX26" fmla="*/ 112183 w 1818216"/>
              <a:gd name="connsiteY26" fmla="*/ 2135243 h 2452743"/>
              <a:gd name="connsiteX27" fmla="*/ 76200 w 1818216"/>
              <a:gd name="connsiteY27" fmla="*/ 2230493 h 2452743"/>
              <a:gd name="connsiteX28" fmla="*/ 63500 w 1818216"/>
              <a:gd name="connsiteY28" fmla="*/ 2287643 h 2452743"/>
              <a:gd name="connsiteX29" fmla="*/ 69850 w 1818216"/>
              <a:gd name="connsiteY29" fmla="*/ 2395593 h 2452743"/>
              <a:gd name="connsiteX30" fmla="*/ 88900 w 1818216"/>
              <a:gd name="connsiteY30" fmla="*/ 2433693 h 2452743"/>
              <a:gd name="connsiteX31" fmla="*/ 107950 w 1818216"/>
              <a:gd name="connsiteY31" fmla="*/ 2452743 h 2452743"/>
              <a:gd name="connsiteX32" fmla="*/ 107950 w 1818216"/>
              <a:gd name="connsiteY32" fmla="*/ 2452743 h 2452743"/>
              <a:gd name="connsiteX0" fmla="*/ 1818216 w 1818216"/>
              <a:gd name="connsiteY0" fmla="*/ 38997 h 2382147"/>
              <a:gd name="connsiteX1" fmla="*/ 1712384 w 1818216"/>
              <a:gd name="connsiteY1" fmla="*/ 77097 h 2382147"/>
              <a:gd name="connsiteX2" fmla="*/ 1333500 w 1818216"/>
              <a:gd name="connsiteY2" fmla="*/ 897 h 2382147"/>
              <a:gd name="connsiteX3" fmla="*/ 1229784 w 1818216"/>
              <a:gd name="connsiteY3" fmla="*/ 38997 h 2382147"/>
              <a:gd name="connsiteX4" fmla="*/ 1172634 w 1818216"/>
              <a:gd name="connsiteY4" fmla="*/ 94030 h 2382147"/>
              <a:gd name="connsiteX5" fmla="*/ 1164167 w 1818216"/>
              <a:gd name="connsiteY5" fmla="*/ 229497 h 2382147"/>
              <a:gd name="connsiteX6" fmla="*/ 1092200 w 1818216"/>
              <a:gd name="connsiteY6" fmla="*/ 318397 h 2382147"/>
              <a:gd name="connsiteX7" fmla="*/ 977900 w 1818216"/>
              <a:gd name="connsiteY7" fmla="*/ 375547 h 2382147"/>
              <a:gd name="connsiteX8" fmla="*/ 863600 w 1818216"/>
              <a:gd name="connsiteY8" fmla="*/ 432697 h 2382147"/>
              <a:gd name="connsiteX9" fmla="*/ 787400 w 1818216"/>
              <a:gd name="connsiteY9" fmla="*/ 470797 h 2382147"/>
              <a:gd name="connsiteX10" fmla="*/ 692150 w 1818216"/>
              <a:gd name="connsiteY10" fmla="*/ 527947 h 2382147"/>
              <a:gd name="connsiteX11" fmla="*/ 622300 w 1818216"/>
              <a:gd name="connsiteY11" fmla="*/ 585097 h 2382147"/>
              <a:gd name="connsiteX12" fmla="*/ 533400 w 1818216"/>
              <a:gd name="connsiteY12" fmla="*/ 712097 h 2382147"/>
              <a:gd name="connsiteX13" fmla="*/ 533400 w 1818216"/>
              <a:gd name="connsiteY13" fmla="*/ 908947 h 2382147"/>
              <a:gd name="connsiteX14" fmla="*/ 609600 w 1818216"/>
              <a:gd name="connsiteY14" fmla="*/ 985147 h 2382147"/>
              <a:gd name="connsiteX15" fmla="*/ 609600 w 1818216"/>
              <a:gd name="connsiteY15" fmla="*/ 985147 h 2382147"/>
              <a:gd name="connsiteX16" fmla="*/ 495300 w 1818216"/>
              <a:gd name="connsiteY16" fmla="*/ 1021130 h 2382147"/>
              <a:gd name="connsiteX17" fmla="*/ 315383 w 1818216"/>
              <a:gd name="connsiteY17" fmla="*/ 1074047 h 2382147"/>
              <a:gd name="connsiteX18" fmla="*/ 228600 w 1818216"/>
              <a:gd name="connsiteY18" fmla="*/ 1131197 h 2382147"/>
              <a:gd name="connsiteX19" fmla="*/ 146050 w 1818216"/>
              <a:gd name="connsiteY19" fmla="*/ 1209514 h 2382147"/>
              <a:gd name="connsiteX20" fmla="*/ 71966 w 1818216"/>
              <a:gd name="connsiteY20" fmla="*/ 1359797 h 2382147"/>
              <a:gd name="connsiteX21" fmla="*/ 31750 w 1818216"/>
              <a:gd name="connsiteY21" fmla="*/ 1486797 h 2382147"/>
              <a:gd name="connsiteX22" fmla="*/ 0 w 1818216"/>
              <a:gd name="connsiteY22" fmla="*/ 1651897 h 2382147"/>
              <a:gd name="connsiteX23" fmla="*/ 0 w 1818216"/>
              <a:gd name="connsiteY23" fmla="*/ 1855097 h 2382147"/>
              <a:gd name="connsiteX24" fmla="*/ 44450 w 1818216"/>
              <a:gd name="connsiteY24" fmla="*/ 1982097 h 2382147"/>
              <a:gd name="connsiteX25" fmla="*/ 112183 w 1818216"/>
              <a:gd name="connsiteY25" fmla="*/ 2064647 h 2382147"/>
              <a:gd name="connsiteX26" fmla="*/ 76200 w 1818216"/>
              <a:gd name="connsiteY26" fmla="*/ 2159897 h 2382147"/>
              <a:gd name="connsiteX27" fmla="*/ 63500 w 1818216"/>
              <a:gd name="connsiteY27" fmla="*/ 2217047 h 2382147"/>
              <a:gd name="connsiteX28" fmla="*/ 69850 w 1818216"/>
              <a:gd name="connsiteY28" fmla="*/ 2324997 h 2382147"/>
              <a:gd name="connsiteX29" fmla="*/ 88900 w 1818216"/>
              <a:gd name="connsiteY29" fmla="*/ 2363097 h 2382147"/>
              <a:gd name="connsiteX30" fmla="*/ 107950 w 1818216"/>
              <a:gd name="connsiteY30" fmla="*/ 2382147 h 2382147"/>
              <a:gd name="connsiteX31" fmla="*/ 107950 w 1818216"/>
              <a:gd name="connsiteY31" fmla="*/ 2382147 h 2382147"/>
              <a:gd name="connsiteX0" fmla="*/ 1818216 w 1818216"/>
              <a:gd name="connsiteY0" fmla="*/ 38181 h 2381331"/>
              <a:gd name="connsiteX1" fmla="*/ 1712384 w 1818216"/>
              <a:gd name="connsiteY1" fmla="*/ 76281 h 2381331"/>
              <a:gd name="connsiteX2" fmla="*/ 1333500 w 1818216"/>
              <a:gd name="connsiteY2" fmla="*/ 81 h 2381331"/>
              <a:gd name="connsiteX3" fmla="*/ 1172634 w 1818216"/>
              <a:gd name="connsiteY3" fmla="*/ 93214 h 2381331"/>
              <a:gd name="connsiteX4" fmla="*/ 1164167 w 1818216"/>
              <a:gd name="connsiteY4" fmla="*/ 228681 h 2381331"/>
              <a:gd name="connsiteX5" fmla="*/ 1092200 w 1818216"/>
              <a:gd name="connsiteY5" fmla="*/ 317581 h 2381331"/>
              <a:gd name="connsiteX6" fmla="*/ 977900 w 1818216"/>
              <a:gd name="connsiteY6" fmla="*/ 374731 h 2381331"/>
              <a:gd name="connsiteX7" fmla="*/ 863600 w 1818216"/>
              <a:gd name="connsiteY7" fmla="*/ 431881 h 2381331"/>
              <a:gd name="connsiteX8" fmla="*/ 787400 w 1818216"/>
              <a:gd name="connsiteY8" fmla="*/ 469981 h 2381331"/>
              <a:gd name="connsiteX9" fmla="*/ 692150 w 1818216"/>
              <a:gd name="connsiteY9" fmla="*/ 527131 h 2381331"/>
              <a:gd name="connsiteX10" fmla="*/ 622300 w 1818216"/>
              <a:gd name="connsiteY10" fmla="*/ 584281 h 2381331"/>
              <a:gd name="connsiteX11" fmla="*/ 533400 w 1818216"/>
              <a:gd name="connsiteY11" fmla="*/ 711281 h 2381331"/>
              <a:gd name="connsiteX12" fmla="*/ 533400 w 1818216"/>
              <a:gd name="connsiteY12" fmla="*/ 908131 h 2381331"/>
              <a:gd name="connsiteX13" fmla="*/ 609600 w 1818216"/>
              <a:gd name="connsiteY13" fmla="*/ 984331 h 2381331"/>
              <a:gd name="connsiteX14" fmla="*/ 609600 w 1818216"/>
              <a:gd name="connsiteY14" fmla="*/ 984331 h 2381331"/>
              <a:gd name="connsiteX15" fmla="*/ 495300 w 1818216"/>
              <a:gd name="connsiteY15" fmla="*/ 1020314 h 2381331"/>
              <a:gd name="connsiteX16" fmla="*/ 315383 w 1818216"/>
              <a:gd name="connsiteY16" fmla="*/ 1073231 h 2381331"/>
              <a:gd name="connsiteX17" fmla="*/ 228600 w 1818216"/>
              <a:gd name="connsiteY17" fmla="*/ 1130381 h 2381331"/>
              <a:gd name="connsiteX18" fmla="*/ 146050 w 1818216"/>
              <a:gd name="connsiteY18" fmla="*/ 1208698 h 2381331"/>
              <a:gd name="connsiteX19" fmla="*/ 71966 w 1818216"/>
              <a:gd name="connsiteY19" fmla="*/ 1358981 h 2381331"/>
              <a:gd name="connsiteX20" fmla="*/ 31750 w 1818216"/>
              <a:gd name="connsiteY20" fmla="*/ 1485981 h 2381331"/>
              <a:gd name="connsiteX21" fmla="*/ 0 w 1818216"/>
              <a:gd name="connsiteY21" fmla="*/ 1651081 h 2381331"/>
              <a:gd name="connsiteX22" fmla="*/ 0 w 1818216"/>
              <a:gd name="connsiteY22" fmla="*/ 1854281 h 2381331"/>
              <a:gd name="connsiteX23" fmla="*/ 44450 w 1818216"/>
              <a:gd name="connsiteY23" fmla="*/ 1981281 h 2381331"/>
              <a:gd name="connsiteX24" fmla="*/ 112183 w 1818216"/>
              <a:gd name="connsiteY24" fmla="*/ 2063831 h 2381331"/>
              <a:gd name="connsiteX25" fmla="*/ 76200 w 1818216"/>
              <a:gd name="connsiteY25" fmla="*/ 2159081 h 2381331"/>
              <a:gd name="connsiteX26" fmla="*/ 63500 w 1818216"/>
              <a:gd name="connsiteY26" fmla="*/ 2216231 h 2381331"/>
              <a:gd name="connsiteX27" fmla="*/ 69850 w 1818216"/>
              <a:gd name="connsiteY27" fmla="*/ 2324181 h 2381331"/>
              <a:gd name="connsiteX28" fmla="*/ 88900 w 1818216"/>
              <a:gd name="connsiteY28" fmla="*/ 2362281 h 2381331"/>
              <a:gd name="connsiteX29" fmla="*/ 107950 w 1818216"/>
              <a:gd name="connsiteY29" fmla="*/ 2381331 h 2381331"/>
              <a:gd name="connsiteX30" fmla="*/ 107950 w 1818216"/>
              <a:gd name="connsiteY30" fmla="*/ 2381331 h 2381331"/>
              <a:gd name="connsiteX0" fmla="*/ 1818216 w 1818216"/>
              <a:gd name="connsiteY0" fmla="*/ 42396 h 2385546"/>
              <a:gd name="connsiteX1" fmla="*/ 1712384 w 1818216"/>
              <a:gd name="connsiteY1" fmla="*/ 80496 h 2385546"/>
              <a:gd name="connsiteX2" fmla="*/ 1333500 w 1818216"/>
              <a:gd name="connsiteY2" fmla="*/ 4296 h 2385546"/>
              <a:gd name="connsiteX3" fmla="*/ 1164167 w 1818216"/>
              <a:gd name="connsiteY3" fmla="*/ 232896 h 2385546"/>
              <a:gd name="connsiteX4" fmla="*/ 1092200 w 1818216"/>
              <a:gd name="connsiteY4" fmla="*/ 321796 h 2385546"/>
              <a:gd name="connsiteX5" fmla="*/ 977900 w 1818216"/>
              <a:gd name="connsiteY5" fmla="*/ 378946 h 2385546"/>
              <a:gd name="connsiteX6" fmla="*/ 863600 w 1818216"/>
              <a:gd name="connsiteY6" fmla="*/ 436096 h 2385546"/>
              <a:gd name="connsiteX7" fmla="*/ 787400 w 1818216"/>
              <a:gd name="connsiteY7" fmla="*/ 474196 h 2385546"/>
              <a:gd name="connsiteX8" fmla="*/ 692150 w 1818216"/>
              <a:gd name="connsiteY8" fmla="*/ 531346 h 2385546"/>
              <a:gd name="connsiteX9" fmla="*/ 622300 w 1818216"/>
              <a:gd name="connsiteY9" fmla="*/ 588496 h 2385546"/>
              <a:gd name="connsiteX10" fmla="*/ 533400 w 1818216"/>
              <a:gd name="connsiteY10" fmla="*/ 715496 h 2385546"/>
              <a:gd name="connsiteX11" fmla="*/ 533400 w 1818216"/>
              <a:gd name="connsiteY11" fmla="*/ 912346 h 2385546"/>
              <a:gd name="connsiteX12" fmla="*/ 609600 w 1818216"/>
              <a:gd name="connsiteY12" fmla="*/ 988546 h 2385546"/>
              <a:gd name="connsiteX13" fmla="*/ 609600 w 1818216"/>
              <a:gd name="connsiteY13" fmla="*/ 988546 h 2385546"/>
              <a:gd name="connsiteX14" fmla="*/ 495300 w 1818216"/>
              <a:gd name="connsiteY14" fmla="*/ 1024529 h 2385546"/>
              <a:gd name="connsiteX15" fmla="*/ 315383 w 1818216"/>
              <a:gd name="connsiteY15" fmla="*/ 1077446 h 2385546"/>
              <a:gd name="connsiteX16" fmla="*/ 228600 w 1818216"/>
              <a:gd name="connsiteY16" fmla="*/ 1134596 h 2385546"/>
              <a:gd name="connsiteX17" fmla="*/ 146050 w 1818216"/>
              <a:gd name="connsiteY17" fmla="*/ 1212913 h 2385546"/>
              <a:gd name="connsiteX18" fmla="*/ 71966 w 1818216"/>
              <a:gd name="connsiteY18" fmla="*/ 1363196 h 2385546"/>
              <a:gd name="connsiteX19" fmla="*/ 31750 w 1818216"/>
              <a:gd name="connsiteY19" fmla="*/ 1490196 h 2385546"/>
              <a:gd name="connsiteX20" fmla="*/ 0 w 1818216"/>
              <a:gd name="connsiteY20" fmla="*/ 1655296 h 2385546"/>
              <a:gd name="connsiteX21" fmla="*/ 0 w 1818216"/>
              <a:gd name="connsiteY21" fmla="*/ 1858496 h 2385546"/>
              <a:gd name="connsiteX22" fmla="*/ 44450 w 1818216"/>
              <a:gd name="connsiteY22" fmla="*/ 1985496 h 2385546"/>
              <a:gd name="connsiteX23" fmla="*/ 112183 w 1818216"/>
              <a:gd name="connsiteY23" fmla="*/ 2068046 h 2385546"/>
              <a:gd name="connsiteX24" fmla="*/ 76200 w 1818216"/>
              <a:gd name="connsiteY24" fmla="*/ 2163296 h 2385546"/>
              <a:gd name="connsiteX25" fmla="*/ 63500 w 1818216"/>
              <a:gd name="connsiteY25" fmla="*/ 2220446 h 2385546"/>
              <a:gd name="connsiteX26" fmla="*/ 69850 w 1818216"/>
              <a:gd name="connsiteY26" fmla="*/ 2328396 h 2385546"/>
              <a:gd name="connsiteX27" fmla="*/ 88900 w 1818216"/>
              <a:gd name="connsiteY27" fmla="*/ 2366496 h 2385546"/>
              <a:gd name="connsiteX28" fmla="*/ 107950 w 1818216"/>
              <a:gd name="connsiteY28" fmla="*/ 2385546 h 2385546"/>
              <a:gd name="connsiteX29" fmla="*/ 107950 w 1818216"/>
              <a:gd name="connsiteY29" fmla="*/ 2385546 h 2385546"/>
              <a:gd name="connsiteX0" fmla="*/ 1818216 w 1818216"/>
              <a:gd name="connsiteY0" fmla="*/ 9978 h 2353128"/>
              <a:gd name="connsiteX1" fmla="*/ 1712384 w 1818216"/>
              <a:gd name="connsiteY1" fmla="*/ 48078 h 2353128"/>
              <a:gd name="connsiteX2" fmla="*/ 1333500 w 1818216"/>
              <a:gd name="connsiteY2" fmla="*/ 5744 h 2353128"/>
              <a:gd name="connsiteX3" fmla="*/ 1164167 w 1818216"/>
              <a:gd name="connsiteY3" fmla="*/ 200478 h 2353128"/>
              <a:gd name="connsiteX4" fmla="*/ 1092200 w 1818216"/>
              <a:gd name="connsiteY4" fmla="*/ 289378 h 2353128"/>
              <a:gd name="connsiteX5" fmla="*/ 977900 w 1818216"/>
              <a:gd name="connsiteY5" fmla="*/ 346528 h 2353128"/>
              <a:gd name="connsiteX6" fmla="*/ 863600 w 1818216"/>
              <a:gd name="connsiteY6" fmla="*/ 403678 h 2353128"/>
              <a:gd name="connsiteX7" fmla="*/ 787400 w 1818216"/>
              <a:gd name="connsiteY7" fmla="*/ 441778 h 2353128"/>
              <a:gd name="connsiteX8" fmla="*/ 692150 w 1818216"/>
              <a:gd name="connsiteY8" fmla="*/ 498928 h 2353128"/>
              <a:gd name="connsiteX9" fmla="*/ 622300 w 1818216"/>
              <a:gd name="connsiteY9" fmla="*/ 556078 h 2353128"/>
              <a:gd name="connsiteX10" fmla="*/ 533400 w 1818216"/>
              <a:gd name="connsiteY10" fmla="*/ 683078 h 2353128"/>
              <a:gd name="connsiteX11" fmla="*/ 533400 w 1818216"/>
              <a:gd name="connsiteY11" fmla="*/ 879928 h 2353128"/>
              <a:gd name="connsiteX12" fmla="*/ 609600 w 1818216"/>
              <a:gd name="connsiteY12" fmla="*/ 956128 h 2353128"/>
              <a:gd name="connsiteX13" fmla="*/ 609600 w 1818216"/>
              <a:gd name="connsiteY13" fmla="*/ 956128 h 2353128"/>
              <a:gd name="connsiteX14" fmla="*/ 495300 w 1818216"/>
              <a:gd name="connsiteY14" fmla="*/ 992111 h 2353128"/>
              <a:gd name="connsiteX15" fmla="*/ 315383 w 1818216"/>
              <a:gd name="connsiteY15" fmla="*/ 1045028 h 2353128"/>
              <a:gd name="connsiteX16" fmla="*/ 228600 w 1818216"/>
              <a:gd name="connsiteY16" fmla="*/ 1102178 h 2353128"/>
              <a:gd name="connsiteX17" fmla="*/ 146050 w 1818216"/>
              <a:gd name="connsiteY17" fmla="*/ 1180495 h 2353128"/>
              <a:gd name="connsiteX18" fmla="*/ 71966 w 1818216"/>
              <a:gd name="connsiteY18" fmla="*/ 1330778 h 2353128"/>
              <a:gd name="connsiteX19" fmla="*/ 31750 w 1818216"/>
              <a:gd name="connsiteY19" fmla="*/ 1457778 h 2353128"/>
              <a:gd name="connsiteX20" fmla="*/ 0 w 1818216"/>
              <a:gd name="connsiteY20" fmla="*/ 1622878 h 2353128"/>
              <a:gd name="connsiteX21" fmla="*/ 0 w 1818216"/>
              <a:gd name="connsiteY21" fmla="*/ 1826078 h 2353128"/>
              <a:gd name="connsiteX22" fmla="*/ 44450 w 1818216"/>
              <a:gd name="connsiteY22" fmla="*/ 1953078 h 2353128"/>
              <a:gd name="connsiteX23" fmla="*/ 112183 w 1818216"/>
              <a:gd name="connsiteY23" fmla="*/ 2035628 h 2353128"/>
              <a:gd name="connsiteX24" fmla="*/ 76200 w 1818216"/>
              <a:gd name="connsiteY24" fmla="*/ 2130878 h 2353128"/>
              <a:gd name="connsiteX25" fmla="*/ 63500 w 1818216"/>
              <a:gd name="connsiteY25" fmla="*/ 2188028 h 2353128"/>
              <a:gd name="connsiteX26" fmla="*/ 69850 w 1818216"/>
              <a:gd name="connsiteY26" fmla="*/ 2295978 h 2353128"/>
              <a:gd name="connsiteX27" fmla="*/ 88900 w 1818216"/>
              <a:gd name="connsiteY27" fmla="*/ 2334078 h 2353128"/>
              <a:gd name="connsiteX28" fmla="*/ 107950 w 1818216"/>
              <a:gd name="connsiteY28" fmla="*/ 2353128 h 2353128"/>
              <a:gd name="connsiteX29" fmla="*/ 107950 w 1818216"/>
              <a:gd name="connsiteY29" fmla="*/ 2353128 h 2353128"/>
              <a:gd name="connsiteX0" fmla="*/ 1818216 w 1818216"/>
              <a:gd name="connsiteY0" fmla="*/ 19472 h 2362622"/>
              <a:gd name="connsiteX1" fmla="*/ 1712384 w 1818216"/>
              <a:gd name="connsiteY1" fmla="*/ 57572 h 2362622"/>
              <a:gd name="connsiteX2" fmla="*/ 1333500 w 1818216"/>
              <a:gd name="connsiteY2" fmla="*/ 15238 h 2362622"/>
              <a:gd name="connsiteX3" fmla="*/ 1164167 w 1818216"/>
              <a:gd name="connsiteY3" fmla="*/ 209972 h 2362622"/>
              <a:gd name="connsiteX4" fmla="*/ 1092200 w 1818216"/>
              <a:gd name="connsiteY4" fmla="*/ 298872 h 2362622"/>
              <a:gd name="connsiteX5" fmla="*/ 977900 w 1818216"/>
              <a:gd name="connsiteY5" fmla="*/ 356022 h 2362622"/>
              <a:gd name="connsiteX6" fmla="*/ 863600 w 1818216"/>
              <a:gd name="connsiteY6" fmla="*/ 413172 h 2362622"/>
              <a:gd name="connsiteX7" fmla="*/ 787400 w 1818216"/>
              <a:gd name="connsiteY7" fmla="*/ 451272 h 2362622"/>
              <a:gd name="connsiteX8" fmla="*/ 692150 w 1818216"/>
              <a:gd name="connsiteY8" fmla="*/ 508422 h 2362622"/>
              <a:gd name="connsiteX9" fmla="*/ 622300 w 1818216"/>
              <a:gd name="connsiteY9" fmla="*/ 565572 h 2362622"/>
              <a:gd name="connsiteX10" fmla="*/ 533400 w 1818216"/>
              <a:gd name="connsiteY10" fmla="*/ 692572 h 2362622"/>
              <a:gd name="connsiteX11" fmla="*/ 533400 w 1818216"/>
              <a:gd name="connsiteY11" fmla="*/ 889422 h 2362622"/>
              <a:gd name="connsiteX12" fmla="*/ 609600 w 1818216"/>
              <a:gd name="connsiteY12" fmla="*/ 965622 h 2362622"/>
              <a:gd name="connsiteX13" fmla="*/ 609600 w 1818216"/>
              <a:gd name="connsiteY13" fmla="*/ 965622 h 2362622"/>
              <a:gd name="connsiteX14" fmla="*/ 495300 w 1818216"/>
              <a:gd name="connsiteY14" fmla="*/ 1001605 h 2362622"/>
              <a:gd name="connsiteX15" fmla="*/ 315383 w 1818216"/>
              <a:gd name="connsiteY15" fmla="*/ 1054522 h 2362622"/>
              <a:gd name="connsiteX16" fmla="*/ 228600 w 1818216"/>
              <a:gd name="connsiteY16" fmla="*/ 1111672 h 2362622"/>
              <a:gd name="connsiteX17" fmla="*/ 146050 w 1818216"/>
              <a:gd name="connsiteY17" fmla="*/ 1189989 h 2362622"/>
              <a:gd name="connsiteX18" fmla="*/ 71966 w 1818216"/>
              <a:gd name="connsiteY18" fmla="*/ 1340272 h 2362622"/>
              <a:gd name="connsiteX19" fmla="*/ 31750 w 1818216"/>
              <a:gd name="connsiteY19" fmla="*/ 1467272 h 2362622"/>
              <a:gd name="connsiteX20" fmla="*/ 0 w 1818216"/>
              <a:gd name="connsiteY20" fmla="*/ 1632372 h 2362622"/>
              <a:gd name="connsiteX21" fmla="*/ 0 w 1818216"/>
              <a:gd name="connsiteY21" fmla="*/ 1835572 h 2362622"/>
              <a:gd name="connsiteX22" fmla="*/ 44450 w 1818216"/>
              <a:gd name="connsiteY22" fmla="*/ 1962572 h 2362622"/>
              <a:gd name="connsiteX23" fmla="*/ 112183 w 1818216"/>
              <a:gd name="connsiteY23" fmla="*/ 2045122 h 2362622"/>
              <a:gd name="connsiteX24" fmla="*/ 76200 w 1818216"/>
              <a:gd name="connsiteY24" fmla="*/ 2140372 h 2362622"/>
              <a:gd name="connsiteX25" fmla="*/ 63500 w 1818216"/>
              <a:gd name="connsiteY25" fmla="*/ 2197522 h 2362622"/>
              <a:gd name="connsiteX26" fmla="*/ 69850 w 1818216"/>
              <a:gd name="connsiteY26" fmla="*/ 2305472 h 2362622"/>
              <a:gd name="connsiteX27" fmla="*/ 88900 w 1818216"/>
              <a:gd name="connsiteY27" fmla="*/ 2343572 h 2362622"/>
              <a:gd name="connsiteX28" fmla="*/ 107950 w 1818216"/>
              <a:gd name="connsiteY28" fmla="*/ 2362622 h 2362622"/>
              <a:gd name="connsiteX29" fmla="*/ 107950 w 1818216"/>
              <a:gd name="connsiteY29" fmla="*/ 2362622 h 2362622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092200 w 1818216"/>
              <a:gd name="connsiteY4" fmla="*/ 285738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308100 w 1818216"/>
              <a:gd name="connsiteY4" fmla="*/ 408504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977900 w 1818216"/>
              <a:gd name="connsiteY5" fmla="*/ 3511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717551 w 1818216"/>
              <a:gd name="connsiteY9" fmla="*/ 511978 h 2357744"/>
              <a:gd name="connsiteX10" fmla="*/ 622300 w 1818216"/>
              <a:gd name="connsiteY10" fmla="*/ 560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87400 w 1818216"/>
              <a:gd name="connsiteY6" fmla="*/ 446394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622300 w 1818216"/>
              <a:gd name="connsiteY8" fmla="*/ 560694 h 2357744"/>
              <a:gd name="connsiteX9" fmla="*/ 533400 w 1818216"/>
              <a:gd name="connsiteY9" fmla="*/ 884544 h 2357744"/>
              <a:gd name="connsiteX10" fmla="*/ 609600 w 1818216"/>
              <a:gd name="connsiteY10" fmla="*/ 960744 h 2357744"/>
              <a:gd name="connsiteX11" fmla="*/ 609600 w 1818216"/>
              <a:gd name="connsiteY11" fmla="*/ 960744 h 2357744"/>
              <a:gd name="connsiteX12" fmla="*/ 495300 w 1818216"/>
              <a:gd name="connsiteY12" fmla="*/ 996727 h 2357744"/>
              <a:gd name="connsiteX13" fmla="*/ 315383 w 1818216"/>
              <a:gd name="connsiteY13" fmla="*/ 1049644 h 2357744"/>
              <a:gd name="connsiteX14" fmla="*/ 228600 w 1818216"/>
              <a:gd name="connsiteY14" fmla="*/ 1106794 h 2357744"/>
              <a:gd name="connsiteX15" fmla="*/ 146050 w 1818216"/>
              <a:gd name="connsiteY15" fmla="*/ 1185111 h 2357744"/>
              <a:gd name="connsiteX16" fmla="*/ 71966 w 1818216"/>
              <a:gd name="connsiteY16" fmla="*/ 1335394 h 2357744"/>
              <a:gd name="connsiteX17" fmla="*/ 31750 w 1818216"/>
              <a:gd name="connsiteY17" fmla="*/ 1462394 h 2357744"/>
              <a:gd name="connsiteX18" fmla="*/ 0 w 1818216"/>
              <a:gd name="connsiteY18" fmla="*/ 1627494 h 2357744"/>
              <a:gd name="connsiteX19" fmla="*/ 0 w 1818216"/>
              <a:gd name="connsiteY19" fmla="*/ 1830694 h 2357744"/>
              <a:gd name="connsiteX20" fmla="*/ 44450 w 1818216"/>
              <a:gd name="connsiteY20" fmla="*/ 1957694 h 2357744"/>
              <a:gd name="connsiteX21" fmla="*/ 112183 w 1818216"/>
              <a:gd name="connsiteY21" fmla="*/ 2040244 h 2357744"/>
              <a:gd name="connsiteX22" fmla="*/ 76200 w 1818216"/>
              <a:gd name="connsiteY22" fmla="*/ 2135494 h 2357744"/>
              <a:gd name="connsiteX23" fmla="*/ 63500 w 1818216"/>
              <a:gd name="connsiteY23" fmla="*/ 2192644 h 2357744"/>
              <a:gd name="connsiteX24" fmla="*/ 69850 w 1818216"/>
              <a:gd name="connsiteY24" fmla="*/ 2300594 h 2357744"/>
              <a:gd name="connsiteX25" fmla="*/ 88900 w 1818216"/>
              <a:gd name="connsiteY25" fmla="*/ 2338694 h 2357744"/>
              <a:gd name="connsiteX26" fmla="*/ 107950 w 1818216"/>
              <a:gd name="connsiteY26" fmla="*/ 2357744 h 2357744"/>
              <a:gd name="connsiteX27" fmla="*/ 107950 w 1818216"/>
              <a:gd name="connsiteY27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22300 w 1818216"/>
              <a:gd name="connsiteY7" fmla="*/ 560694 h 2357744"/>
              <a:gd name="connsiteX8" fmla="*/ 533400 w 1818216"/>
              <a:gd name="connsiteY8" fmla="*/ 884544 h 2357744"/>
              <a:gd name="connsiteX9" fmla="*/ 609600 w 1818216"/>
              <a:gd name="connsiteY9" fmla="*/ 960744 h 2357744"/>
              <a:gd name="connsiteX10" fmla="*/ 609600 w 1818216"/>
              <a:gd name="connsiteY10" fmla="*/ 960744 h 2357744"/>
              <a:gd name="connsiteX11" fmla="*/ 495300 w 1818216"/>
              <a:gd name="connsiteY11" fmla="*/ 996727 h 2357744"/>
              <a:gd name="connsiteX12" fmla="*/ 315383 w 1818216"/>
              <a:gd name="connsiteY12" fmla="*/ 1049644 h 2357744"/>
              <a:gd name="connsiteX13" fmla="*/ 228600 w 1818216"/>
              <a:gd name="connsiteY13" fmla="*/ 1106794 h 2357744"/>
              <a:gd name="connsiteX14" fmla="*/ 146050 w 1818216"/>
              <a:gd name="connsiteY14" fmla="*/ 1185111 h 2357744"/>
              <a:gd name="connsiteX15" fmla="*/ 71966 w 1818216"/>
              <a:gd name="connsiteY15" fmla="*/ 1335394 h 2357744"/>
              <a:gd name="connsiteX16" fmla="*/ 31750 w 1818216"/>
              <a:gd name="connsiteY16" fmla="*/ 1462394 h 2357744"/>
              <a:gd name="connsiteX17" fmla="*/ 0 w 1818216"/>
              <a:gd name="connsiteY17" fmla="*/ 1627494 h 2357744"/>
              <a:gd name="connsiteX18" fmla="*/ 0 w 1818216"/>
              <a:gd name="connsiteY18" fmla="*/ 1830694 h 2357744"/>
              <a:gd name="connsiteX19" fmla="*/ 44450 w 1818216"/>
              <a:gd name="connsiteY19" fmla="*/ 1957694 h 2357744"/>
              <a:gd name="connsiteX20" fmla="*/ 112183 w 1818216"/>
              <a:gd name="connsiteY20" fmla="*/ 2040244 h 2357744"/>
              <a:gd name="connsiteX21" fmla="*/ 76200 w 1818216"/>
              <a:gd name="connsiteY21" fmla="*/ 2135494 h 2357744"/>
              <a:gd name="connsiteX22" fmla="*/ 63500 w 1818216"/>
              <a:gd name="connsiteY22" fmla="*/ 2192644 h 2357744"/>
              <a:gd name="connsiteX23" fmla="*/ 69850 w 1818216"/>
              <a:gd name="connsiteY23" fmla="*/ 2300594 h 2357744"/>
              <a:gd name="connsiteX24" fmla="*/ 88900 w 1818216"/>
              <a:gd name="connsiteY24" fmla="*/ 2338694 h 2357744"/>
              <a:gd name="connsiteX25" fmla="*/ 107950 w 1818216"/>
              <a:gd name="connsiteY25" fmla="*/ 2357744 h 2357744"/>
              <a:gd name="connsiteX26" fmla="*/ 107950 w 1818216"/>
              <a:gd name="connsiteY26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609600 w 1818216"/>
              <a:gd name="connsiteY9" fmla="*/ 960744 h 2357744"/>
              <a:gd name="connsiteX10" fmla="*/ 495300 w 1818216"/>
              <a:gd name="connsiteY10" fmla="*/ 996727 h 2357744"/>
              <a:gd name="connsiteX11" fmla="*/ 315383 w 1818216"/>
              <a:gd name="connsiteY11" fmla="*/ 1049644 h 2357744"/>
              <a:gd name="connsiteX12" fmla="*/ 228600 w 1818216"/>
              <a:gd name="connsiteY12" fmla="*/ 1106794 h 2357744"/>
              <a:gd name="connsiteX13" fmla="*/ 146050 w 1818216"/>
              <a:gd name="connsiteY13" fmla="*/ 1185111 h 2357744"/>
              <a:gd name="connsiteX14" fmla="*/ 71966 w 1818216"/>
              <a:gd name="connsiteY14" fmla="*/ 1335394 h 2357744"/>
              <a:gd name="connsiteX15" fmla="*/ 31750 w 1818216"/>
              <a:gd name="connsiteY15" fmla="*/ 1462394 h 2357744"/>
              <a:gd name="connsiteX16" fmla="*/ 0 w 1818216"/>
              <a:gd name="connsiteY16" fmla="*/ 1627494 h 2357744"/>
              <a:gd name="connsiteX17" fmla="*/ 0 w 1818216"/>
              <a:gd name="connsiteY17" fmla="*/ 1830694 h 2357744"/>
              <a:gd name="connsiteX18" fmla="*/ 44450 w 1818216"/>
              <a:gd name="connsiteY18" fmla="*/ 1957694 h 2357744"/>
              <a:gd name="connsiteX19" fmla="*/ 112183 w 1818216"/>
              <a:gd name="connsiteY19" fmla="*/ 2040244 h 2357744"/>
              <a:gd name="connsiteX20" fmla="*/ 76200 w 1818216"/>
              <a:gd name="connsiteY20" fmla="*/ 2135494 h 2357744"/>
              <a:gd name="connsiteX21" fmla="*/ 63500 w 1818216"/>
              <a:gd name="connsiteY21" fmla="*/ 2192644 h 2357744"/>
              <a:gd name="connsiteX22" fmla="*/ 69850 w 1818216"/>
              <a:gd name="connsiteY22" fmla="*/ 2300594 h 2357744"/>
              <a:gd name="connsiteX23" fmla="*/ 88900 w 1818216"/>
              <a:gd name="connsiteY23" fmla="*/ 2338694 h 2357744"/>
              <a:gd name="connsiteX24" fmla="*/ 107950 w 1818216"/>
              <a:gd name="connsiteY24" fmla="*/ 2357744 h 2357744"/>
              <a:gd name="connsiteX25" fmla="*/ 107950 w 1818216"/>
              <a:gd name="connsiteY25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15383 w 1818216"/>
              <a:gd name="connsiteY8" fmla="*/ 1049644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3556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14744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71966 w 1818216"/>
              <a:gd name="connsiteY10" fmla="*/ 1335394 h 2357744"/>
              <a:gd name="connsiteX11" fmla="*/ 31750 w 1818216"/>
              <a:gd name="connsiteY11" fmla="*/ 1462394 h 2357744"/>
              <a:gd name="connsiteX12" fmla="*/ 0 w 1818216"/>
              <a:gd name="connsiteY12" fmla="*/ 1627494 h 2357744"/>
              <a:gd name="connsiteX13" fmla="*/ 0 w 1818216"/>
              <a:gd name="connsiteY13" fmla="*/ 1830694 h 2357744"/>
              <a:gd name="connsiteX14" fmla="*/ 44450 w 1818216"/>
              <a:gd name="connsiteY14" fmla="*/ 1957694 h 2357744"/>
              <a:gd name="connsiteX15" fmla="*/ 112183 w 1818216"/>
              <a:gd name="connsiteY15" fmla="*/ 2040244 h 2357744"/>
              <a:gd name="connsiteX16" fmla="*/ 76200 w 1818216"/>
              <a:gd name="connsiteY16" fmla="*/ 2135494 h 2357744"/>
              <a:gd name="connsiteX17" fmla="*/ 63500 w 1818216"/>
              <a:gd name="connsiteY17" fmla="*/ 2192644 h 2357744"/>
              <a:gd name="connsiteX18" fmla="*/ 69850 w 1818216"/>
              <a:gd name="connsiteY18" fmla="*/ 2300594 h 2357744"/>
              <a:gd name="connsiteX19" fmla="*/ 88900 w 1818216"/>
              <a:gd name="connsiteY19" fmla="*/ 2338694 h 2357744"/>
              <a:gd name="connsiteX20" fmla="*/ 107950 w 1818216"/>
              <a:gd name="connsiteY20" fmla="*/ 2357744 h 2357744"/>
              <a:gd name="connsiteX21" fmla="*/ 107950 w 1818216"/>
              <a:gd name="connsiteY21" fmla="*/ 2357744 h 2357744"/>
              <a:gd name="connsiteX0" fmla="*/ 1828453 w 1828453"/>
              <a:gd name="connsiteY0" fmla="*/ 14594 h 2357744"/>
              <a:gd name="connsiteX1" fmla="*/ 1722621 w 1828453"/>
              <a:gd name="connsiteY1" fmla="*/ 52694 h 2357744"/>
              <a:gd name="connsiteX2" fmla="*/ 1394537 w 1828453"/>
              <a:gd name="connsiteY2" fmla="*/ 1893 h 2357744"/>
              <a:gd name="connsiteX3" fmla="*/ 1225204 w 1828453"/>
              <a:gd name="connsiteY3" fmla="*/ 133127 h 2357744"/>
              <a:gd name="connsiteX4" fmla="*/ 1318337 w 1828453"/>
              <a:gd name="connsiteY4" fmla="*/ 416760 h 2357744"/>
              <a:gd name="connsiteX5" fmla="*/ 1055870 w 1828453"/>
              <a:gd name="connsiteY5" fmla="*/ 567044 h 2357744"/>
              <a:gd name="connsiteX6" fmla="*/ 742604 w 1828453"/>
              <a:gd name="connsiteY6" fmla="*/ 653828 h 2357744"/>
              <a:gd name="connsiteX7" fmla="*/ 560571 w 1828453"/>
              <a:gd name="connsiteY7" fmla="*/ 909944 h 2357744"/>
              <a:gd name="connsiteX8" fmla="*/ 435687 w 1828453"/>
              <a:gd name="connsiteY8" fmla="*/ 1206277 h 2357744"/>
              <a:gd name="connsiteX9" fmla="*/ 454737 w 1828453"/>
              <a:gd name="connsiteY9" fmla="*/ 1542828 h 2357744"/>
              <a:gd name="connsiteX10" fmla="*/ 41987 w 1828453"/>
              <a:gd name="connsiteY10" fmla="*/ 1462394 h 2357744"/>
              <a:gd name="connsiteX11" fmla="*/ 10237 w 1828453"/>
              <a:gd name="connsiteY11" fmla="*/ 1627494 h 2357744"/>
              <a:gd name="connsiteX12" fmla="*/ 10237 w 1828453"/>
              <a:gd name="connsiteY12" fmla="*/ 1830694 h 2357744"/>
              <a:gd name="connsiteX13" fmla="*/ 54687 w 1828453"/>
              <a:gd name="connsiteY13" fmla="*/ 1957694 h 2357744"/>
              <a:gd name="connsiteX14" fmla="*/ 122420 w 1828453"/>
              <a:gd name="connsiteY14" fmla="*/ 2040244 h 2357744"/>
              <a:gd name="connsiteX15" fmla="*/ 86437 w 1828453"/>
              <a:gd name="connsiteY15" fmla="*/ 2135494 h 2357744"/>
              <a:gd name="connsiteX16" fmla="*/ 73737 w 1828453"/>
              <a:gd name="connsiteY16" fmla="*/ 2192644 h 2357744"/>
              <a:gd name="connsiteX17" fmla="*/ 80087 w 1828453"/>
              <a:gd name="connsiteY17" fmla="*/ 2300594 h 2357744"/>
              <a:gd name="connsiteX18" fmla="*/ 99137 w 1828453"/>
              <a:gd name="connsiteY18" fmla="*/ 2338694 h 2357744"/>
              <a:gd name="connsiteX19" fmla="*/ 118187 w 1828453"/>
              <a:gd name="connsiteY19" fmla="*/ 2357744 h 2357744"/>
              <a:gd name="connsiteX20" fmla="*/ 118187 w 1828453"/>
              <a:gd name="connsiteY20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0 w 1818216"/>
              <a:gd name="connsiteY10" fmla="*/ 1627494 h 2357744"/>
              <a:gd name="connsiteX11" fmla="*/ 0 w 1818216"/>
              <a:gd name="connsiteY11" fmla="*/ 1830694 h 2357744"/>
              <a:gd name="connsiteX12" fmla="*/ 44450 w 1818216"/>
              <a:gd name="connsiteY12" fmla="*/ 1957694 h 2357744"/>
              <a:gd name="connsiteX13" fmla="*/ 112183 w 1818216"/>
              <a:gd name="connsiteY13" fmla="*/ 2040244 h 2357744"/>
              <a:gd name="connsiteX14" fmla="*/ 76200 w 1818216"/>
              <a:gd name="connsiteY14" fmla="*/ 2135494 h 2357744"/>
              <a:gd name="connsiteX15" fmla="*/ 63500 w 1818216"/>
              <a:gd name="connsiteY15" fmla="*/ 2192644 h 2357744"/>
              <a:gd name="connsiteX16" fmla="*/ 69850 w 1818216"/>
              <a:gd name="connsiteY16" fmla="*/ 2300594 h 2357744"/>
              <a:gd name="connsiteX17" fmla="*/ 88900 w 1818216"/>
              <a:gd name="connsiteY17" fmla="*/ 2338694 h 2357744"/>
              <a:gd name="connsiteX18" fmla="*/ 107950 w 1818216"/>
              <a:gd name="connsiteY18" fmla="*/ 2357744 h 2357744"/>
              <a:gd name="connsiteX19" fmla="*/ 107950 w 1818216"/>
              <a:gd name="connsiteY19" fmla="*/ 2357744 h 2357744"/>
              <a:gd name="connsiteX0" fmla="*/ 1842049 w 1842049"/>
              <a:gd name="connsiteY0" fmla="*/ 14594 h 2357744"/>
              <a:gd name="connsiteX1" fmla="*/ 1736217 w 1842049"/>
              <a:gd name="connsiteY1" fmla="*/ 52694 h 2357744"/>
              <a:gd name="connsiteX2" fmla="*/ 1408133 w 1842049"/>
              <a:gd name="connsiteY2" fmla="*/ 1893 h 2357744"/>
              <a:gd name="connsiteX3" fmla="*/ 1238800 w 1842049"/>
              <a:gd name="connsiteY3" fmla="*/ 133127 h 2357744"/>
              <a:gd name="connsiteX4" fmla="*/ 1331933 w 1842049"/>
              <a:gd name="connsiteY4" fmla="*/ 416760 h 2357744"/>
              <a:gd name="connsiteX5" fmla="*/ 1069466 w 1842049"/>
              <a:gd name="connsiteY5" fmla="*/ 567044 h 2357744"/>
              <a:gd name="connsiteX6" fmla="*/ 756200 w 1842049"/>
              <a:gd name="connsiteY6" fmla="*/ 653828 h 2357744"/>
              <a:gd name="connsiteX7" fmla="*/ 574167 w 1842049"/>
              <a:gd name="connsiteY7" fmla="*/ 909944 h 2357744"/>
              <a:gd name="connsiteX8" fmla="*/ 449283 w 1842049"/>
              <a:gd name="connsiteY8" fmla="*/ 1206277 h 2357744"/>
              <a:gd name="connsiteX9" fmla="*/ 468333 w 1842049"/>
              <a:gd name="connsiteY9" fmla="*/ 1542828 h 2357744"/>
              <a:gd name="connsiteX10" fmla="*/ 23833 w 1842049"/>
              <a:gd name="connsiteY10" fmla="*/ 1830694 h 2357744"/>
              <a:gd name="connsiteX11" fmla="*/ 68283 w 1842049"/>
              <a:gd name="connsiteY11" fmla="*/ 1957694 h 2357744"/>
              <a:gd name="connsiteX12" fmla="*/ 136016 w 1842049"/>
              <a:gd name="connsiteY12" fmla="*/ 2040244 h 2357744"/>
              <a:gd name="connsiteX13" fmla="*/ 100033 w 1842049"/>
              <a:gd name="connsiteY13" fmla="*/ 2135494 h 2357744"/>
              <a:gd name="connsiteX14" fmla="*/ 87333 w 1842049"/>
              <a:gd name="connsiteY14" fmla="*/ 2192644 h 2357744"/>
              <a:gd name="connsiteX15" fmla="*/ 93683 w 1842049"/>
              <a:gd name="connsiteY15" fmla="*/ 2300594 h 2357744"/>
              <a:gd name="connsiteX16" fmla="*/ 112733 w 1842049"/>
              <a:gd name="connsiteY16" fmla="*/ 2338694 h 2357744"/>
              <a:gd name="connsiteX17" fmla="*/ 131783 w 1842049"/>
              <a:gd name="connsiteY17" fmla="*/ 2357744 h 2357744"/>
              <a:gd name="connsiteX18" fmla="*/ 131783 w 1842049"/>
              <a:gd name="connsiteY18" fmla="*/ 2357744 h 2357744"/>
              <a:gd name="connsiteX0" fmla="*/ 1788538 w 1788538"/>
              <a:gd name="connsiteY0" fmla="*/ 14594 h 2357744"/>
              <a:gd name="connsiteX1" fmla="*/ 1682706 w 1788538"/>
              <a:gd name="connsiteY1" fmla="*/ 52694 h 2357744"/>
              <a:gd name="connsiteX2" fmla="*/ 1354622 w 1788538"/>
              <a:gd name="connsiteY2" fmla="*/ 1893 h 2357744"/>
              <a:gd name="connsiteX3" fmla="*/ 1185289 w 1788538"/>
              <a:gd name="connsiteY3" fmla="*/ 133127 h 2357744"/>
              <a:gd name="connsiteX4" fmla="*/ 1278422 w 1788538"/>
              <a:gd name="connsiteY4" fmla="*/ 416760 h 2357744"/>
              <a:gd name="connsiteX5" fmla="*/ 1015955 w 1788538"/>
              <a:gd name="connsiteY5" fmla="*/ 567044 h 2357744"/>
              <a:gd name="connsiteX6" fmla="*/ 702689 w 1788538"/>
              <a:gd name="connsiteY6" fmla="*/ 653828 h 2357744"/>
              <a:gd name="connsiteX7" fmla="*/ 520656 w 1788538"/>
              <a:gd name="connsiteY7" fmla="*/ 909944 h 2357744"/>
              <a:gd name="connsiteX8" fmla="*/ 395772 w 1788538"/>
              <a:gd name="connsiteY8" fmla="*/ 1206277 h 2357744"/>
              <a:gd name="connsiteX9" fmla="*/ 414822 w 1788538"/>
              <a:gd name="connsiteY9" fmla="*/ 1542828 h 2357744"/>
              <a:gd name="connsiteX10" fmla="*/ 14772 w 1788538"/>
              <a:gd name="connsiteY10" fmla="*/ 1957694 h 2357744"/>
              <a:gd name="connsiteX11" fmla="*/ 82505 w 1788538"/>
              <a:gd name="connsiteY11" fmla="*/ 2040244 h 2357744"/>
              <a:gd name="connsiteX12" fmla="*/ 46522 w 1788538"/>
              <a:gd name="connsiteY12" fmla="*/ 2135494 h 2357744"/>
              <a:gd name="connsiteX13" fmla="*/ 33822 w 1788538"/>
              <a:gd name="connsiteY13" fmla="*/ 2192644 h 2357744"/>
              <a:gd name="connsiteX14" fmla="*/ 40172 w 1788538"/>
              <a:gd name="connsiteY14" fmla="*/ 2300594 h 2357744"/>
              <a:gd name="connsiteX15" fmla="*/ 59222 w 1788538"/>
              <a:gd name="connsiteY15" fmla="*/ 2338694 h 2357744"/>
              <a:gd name="connsiteX16" fmla="*/ 78272 w 1788538"/>
              <a:gd name="connsiteY16" fmla="*/ 2357744 h 2357744"/>
              <a:gd name="connsiteX17" fmla="*/ 78272 w 1788538"/>
              <a:gd name="connsiteY17" fmla="*/ 2357744 h 2357744"/>
              <a:gd name="connsiteX0" fmla="*/ 1754716 w 1754716"/>
              <a:gd name="connsiteY0" fmla="*/ 14594 h 2357744"/>
              <a:gd name="connsiteX1" fmla="*/ 1648884 w 1754716"/>
              <a:gd name="connsiteY1" fmla="*/ 52694 h 2357744"/>
              <a:gd name="connsiteX2" fmla="*/ 1320800 w 1754716"/>
              <a:gd name="connsiteY2" fmla="*/ 1893 h 2357744"/>
              <a:gd name="connsiteX3" fmla="*/ 1151467 w 1754716"/>
              <a:gd name="connsiteY3" fmla="*/ 133127 h 2357744"/>
              <a:gd name="connsiteX4" fmla="*/ 1244600 w 1754716"/>
              <a:gd name="connsiteY4" fmla="*/ 416760 h 2357744"/>
              <a:gd name="connsiteX5" fmla="*/ 982133 w 1754716"/>
              <a:gd name="connsiteY5" fmla="*/ 567044 h 2357744"/>
              <a:gd name="connsiteX6" fmla="*/ 668867 w 1754716"/>
              <a:gd name="connsiteY6" fmla="*/ 653828 h 2357744"/>
              <a:gd name="connsiteX7" fmla="*/ 486834 w 1754716"/>
              <a:gd name="connsiteY7" fmla="*/ 909944 h 2357744"/>
              <a:gd name="connsiteX8" fmla="*/ 361950 w 1754716"/>
              <a:gd name="connsiteY8" fmla="*/ 1206277 h 2357744"/>
              <a:gd name="connsiteX9" fmla="*/ 381000 w 1754716"/>
              <a:gd name="connsiteY9" fmla="*/ 1542828 h 2357744"/>
              <a:gd name="connsiteX10" fmla="*/ 48683 w 1754716"/>
              <a:gd name="connsiteY10" fmla="*/ 2040244 h 2357744"/>
              <a:gd name="connsiteX11" fmla="*/ 12700 w 1754716"/>
              <a:gd name="connsiteY11" fmla="*/ 2135494 h 2357744"/>
              <a:gd name="connsiteX12" fmla="*/ 0 w 1754716"/>
              <a:gd name="connsiteY12" fmla="*/ 2192644 h 2357744"/>
              <a:gd name="connsiteX13" fmla="*/ 6350 w 1754716"/>
              <a:gd name="connsiteY13" fmla="*/ 2300594 h 2357744"/>
              <a:gd name="connsiteX14" fmla="*/ 25400 w 1754716"/>
              <a:gd name="connsiteY14" fmla="*/ 2338694 h 2357744"/>
              <a:gd name="connsiteX15" fmla="*/ 44450 w 1754716"/>
              <a:gd name="connsiteY15" fmla="*/ 2357744 h 2357744"/>
              <a:gd name="connsiteX16" fmla="*/ 44450 w 1754716"/>
              <a:gd name="connsiteY16" fmla="*/ 2357744 h 2357744"/>
              <a:gd name="connsiteX0" fmla="*/ 1773297 w 1773297"/>
              <a:gd name="connsiteY0" fmla="*/ 14594 h 2357744"/>
              <a:gd name="connsiteX1" fmla="*/ 1667465 w 1773297"/>
              <a:gd name="connsiteY1" fmla="*/ 52694 h 2357744"/>
              <a:gd name="connsiteX2" fmla="*/ 1339381 w 1773297"/>
              <a:gd name="connsiteY2" fmla="*/ 1893 h 2357744"/>
              <a:gd name="connsiteX3" fmla="*/ 1170048 w 1773297"/>
              <a:gd name="connsiteY3" fmla="*/ 133127 h 2357744"/>
              <a:gd name="connsiteX4" fmla="*/ 1263181 w 1773297"/>
              <a:gd name="connsiteY4" fmla="*/ 416760 h 2357744"/>
              <a:gd name="connsiteX5" fmla="*/ 1000714 w 1773297"/>
              <a:gd name="connsiteY5" fmla="*/ 567044 h 2357744"/>
              <a:gd name="connsiteX6" fmla="*/ 687448 w 1773297"/>
              <a:gd name="connsiteY6" fmla="*/ 653828 h 2357744"/>
              <a:gd name="connsiteX7" fmla="*/ 505415 w 1773297"/>
              <a:gd name="connsiteY7" fmla="*/ 909944 h 2357744"/>
              <a:gd name="connsiteX8" fmla="*/ 380531 w 1773297"/>
              <a:gd name="connsiteY8" fmla="*/ 1206277 h 2357744"/>
              <a:gd name="connsiteX9" fmla="*/ 399581 w 1773297"/>
              <a:gd name="connsiteY9" fmla="*/ 1542828 h 2357744"/>
              <a:gd name="connsiteX10" fmla="*/ 31281 w 1773297"/>
              <a:gd name="connsiteY10" fmla="*/ 2135494 h 2357744"/>
              <a:gd name="connsiteX11" fmla="*/ 18581 w 1773297"/>
              <a:gd name="connsiteY11" fmla="*/ 2192644 h 2357744"/>
              <a:gd name="connsiteX12" fmla="*/ 24931 w 1773297"/>
              <a:gd name="connsiteY12" fmla="*/ 2300594 h 2357744"/>
              <a:gd name="connsiteX13" fmla="*/ 43981 w 1773297"/>
              <a:gd name="connsiteY13" fmla="*/ 2338694 h 2357744"/>
              <a:gd name="connsiteX14" fmla="*/ 63031 w 1773297"/>
              <a:gd name="connsiteY14" fmla="*/ 2357744 h 2357744"/>
              <a:gd name="connsiteX15" fmla="*/ 63031 w 1773297"/>
              <a:gd name="connsiteY15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14" fmla="*/ 61778 w 1772044"/>
              <a:gd name="connsiteY14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0" fmla="*/ 1772044 w 1772044"/>
              <a:gd name="connsiteY0" fmla="*/ 14594 h 2338694"/>
              <a:gd name="connsiteX1" fmla="*/ 1666212 w 1772044"/>
              <a:gd name="connsiteY1" fmla="*/ 52694 h 2338694"/>
              <a:gd name="connsiteX2" fmla="*/ 1338128 w 1772044"/>
              <a:gd name="connsiteY2" fmla="*/ 1893 h 2338694"/>
              <a:gd name="connsiteX3" fmla="*/ 1168795 w 1772044"/>
              <a:gd name="connsiteY3" fmla="*/ 133127 h 2338694"/>
              <a:gd name="connsiteX4" fmla="*/ 1261928 w 1772044"/>
              <a:gd name="connsiteY4" fmla="*/ 416760 h 2338694"/>
              <a:gd name="connsiteX5" fmla="*/ 999461 w 1772044"/>
              <a:gd name="connsiteY5" fmla="*/ 567044 h 2338694"/>
              <a:gd name="connsiteX6" fmla="*/ 686195 w 1772044"/>
              <a:gd name="connsiteY6" fmla="*/ 653828 h 2338694"/>
              <a:gd name="connsiteX7" fmla="*/ 504162 w 1772044"/>
              <a:gd name="connsiteY7" fmla="*/ 909944 h 2338694"/>
              <a:gd name="connsiteX8" fmla="*/ 379278 w 1772044"/>
              <a:gd name="connsiteY8" fmla="*/ 1206277 h 2338694"/>
              <a:gd name="connsiteX9" fmla="*/ 398328 w 1772044"/>
              <a:gd name="connsiteY9" fmla="*/ 1542828 h 2338694"/>
              <a:gd name="connsiteX10" fmla="*/ 30028 w 1772044"/>
              <a:gd name="connsiteY10" fmla="*/ 2135494 h 2338694"/>
              <a:gd name="connsiteX11" fmla="*/ 23678 w 1772044"/>
              <a:gd name="connsiteY11" fmla="*/ 2300594 h 2338694"/>
              <a:gd name="connsiteX12" fmla="*/ 42728 w 1772044"/>
              <a:gd name="connsiteY12" fmla="*/ 2338694 h 2338694"/>
              <a:gd name="connsiteX0" fmla="*/ 1772044 w 1772044"/>
              <a:gd name="connsiteY0" fmla="*/ 14594 h 2300594"/>
              <a:gd name="connsiteX1" fmla="*/ 1666212 w 1772044"/>
              <a:gd name="connsiteY1" fmla="*/ 52694 h 2300594"/>
              <a:gd name="connsiteX2" fmla="*/ 1338128 w 1772044"/>
              <a:gd name="connsiteY2" fmla="*/ 1893 h 2300594"/>
              <a:gd name="connsiteX3" fmla="*/ 1168795 w 1772044"/>
              <a:gd name="connsiteY3" fmla="*/ 133127 h 2300594"/>
              <a:gd name="connsiteX4" fmla="*/ 1261928 w 1772044"/>
              <a:gd name="connsiteY4" fmla="*/ 416760 h 2300594"/>
              <a:gd name="connsiteX5" fmla="*/ 999461 w 1772044"/>
              <a:gd name="connsiteY5" fmla="*/ 567044 h 2300594"/>
              <a:gd name="connsiteX6" fmla="*/ 686195 w 1772044"/>
              <a:gd name="connsiteY6" fmla="*/ 653828 h 2300594"/>
              <a:gd name="connsiteX7" fmla="*/ 504162 w 1772044"/>
              <a:gd name="connsiteY7" fmla="*/ 909944 h 2300594"/>
              <a:gd name="connsiteX8" fmla="*/ 379278 w 1772044"/>
              <a:gd name="connsiteY8" fmla="*/ 1206277 h 2300594"/>
              <a:gd name="connsiteX9" fmla="*/ 398328 w 1772044"/>
              <a:gd name="connsiteY9" fmla="*/ 1542828 h 2300594"/>
              <a:gd name="connsiteX10" fmla="*/ 30028 w 1772044"/>
              <a:gd name="connsiteY10" fmla="*/ 2135494 h 2300594"/>
              <a:gd name="connsiteX11" fmla="*/ 23678 w 1772044"/>
              <a:gd name="connsiteY11" fmla="*/ 2300594 h 2300594"/>
              <a:gd name="connsiteX0" fmla="*/ 1742016 w 1742016"/>
              <a:gd name="connsiteY0" fmla="*/ 14594 h 2135494"/>
              <a:gd name="connsiteX1" fmla="*/ 1636184 w 1742016"/>
              <a:gd name="connsiteY1" fmla="*/ 52694 h 2135494"/>
              <a:gd name="connsiteX2" fmla="*/ 1308100 w 1742016"/>
              <a:gd name="connsiteY2" fmla="*/ 1893 h 2135494"/>
              <a:gd name="connsiteX3" fmla="*/ 1138767 w 1742016"/>
              <a:gd name="connsiteY3" fmla="*/ 133127 h 2135494"/>
              <a:gd name="connsiteX4" fmla="*/ 1231900 w 1742016"/>
              <a:gd name="connsiteY4" fmla="*/ 416760 h 2135494"/>
              <a:gd name="connsiteX5" fmla="*/ 969433 w 1742016"/>
              <a:gd name="connsiteY5" fmla="*/ 567044 h 2135494"/>
              <a:gd name="connsiteX6" fmla="*/ 656167 w 1742016"/>
              <a:gd name="connsiteY6" fmla="*/ 653828 h 2135494"/>
              <a:gd name="connsiteX7" fmla="*/ 474134 w 1742016"/>
              <a:gd name="connsiteY7" fmla="*/ 909944 h 2135494"/>
              <a:gd name="connsiteX8" fmla="*/ 349250 w 1742016"/>
              <a:gd name="connsiteY8" fmla="*/ 1206277 h 2135494"/>
              <a:gd name="connsiteX9" fmla="*/ 368300 w 1742016"/>
              <a:gd name="connsiteY9" fmla="*/ 1542828 h 2135494"/>
              <a:gd name="connsiteX10" fmla="*/ 0 w 1742016"/>
              <a:gd name="connsiteY10" fmla="*/ 2135494 h 2135494"/>
              <a:gd name="connsiteX0" fmla="*/ 1406480 w 1406480"/>
              <a:gd name="connsiteY0" fmla="*/ 14594 h 1542828"/>
              <a:gd name="connsiteX1" fmla="*/ 1300648 w 1406480"/>
              <a:gd name="connsiteY1" fmla="*/ 52694 h 1542828"/>
              <a:gd name="connsiteX2" fmla="*/ 972564 w 1406480"/>
              <a:gd name="connsiteY2" fmla="*/ 1893 h 1542828"/>
              <a:gd name="connsiteX3" fmla="*/ 803231 w 1406480"/>
              <a:gd name="connsiteY3" fmla="*/ 133127 h 1542828"/>
              <a:gd name="connsiteX4" fmla="*/ 896364 w 1406480"/>
              <a:gd name="connsiteY4" fmla="*/ 416760 h 1542828"/>
              <a:gd name="connsiteX5" fmla="*/ 633897 w 1406480"/>
              <a:gd name="connsiteY5" fmla="*/ 567044 h 1542828"/>
              <a:gd name="connsiteX6" fmla="*/ 320631 w 1406480"/>
              <a:gd name="connsiteY6" fmla="*/ 653828 h 1542828"/>
              <a:gd name="connsiteX7" fmla="*/ 138598 w 1406480"/>
              <a:gd name="connsiteY7" fmla="*/ 909944 h 1542828"/>
              <a:gd name="connsiteX8" fmla="*/ 13714 w 1406480"/>
              <a:gd name="connsiteY8" fmla="*/ 1206277 h 1542828"/>
              <a:gd name="connsiteX9" fmla="*/ 32764 w 1406480"/>
              <a:gd name="connsiteY9" fmla="*/ 1542828 h 1542828"/>
              <a:gd name="connsiteX0" fmla="*/ 1403427 w 1403427"/>
              <a:gd name="connsiteY0" fmla="*/ 14594 h 1547061"/>
              <a:gd name="connsiteX1" fmla="*/ 1297595 w 1403427"/>
              <a:gd name="connsiteY1" fmla="*/ 52694 h 1547061"/>
              <a:gd name="connsiteX2" fmla="*/ 969511 w 1403427"/>
              <a:gd name="connsiteY2" fmla="*/ 1893 h 1547061"/>
              <a:gd name="connsiteX3" fmla="*/ 800178 w 1403427"/>
              <a:gd name="connsiteY3" fmla="*/ 133127 h 1547061"/>
              <a:gd name="connsiteX4" fmla="*/ 893311 w 1403427"/>
              <a:gd name="connsiteY4" fmla="*/ 416760 h 1547061"/>
              <a:gd name="connsiteX5" fmla="*/ 630844 w 1403427"/>
              <a:gd name="connsiteY5" fmla="*/ 567044 h 1547061"/>
              <a:gd name="connsiteX6" fmla="*/ 317578 w 1403427"/>
              <a:gd name="connsiteY6" fmla="*/ 653828 h 1547061"/>
              <a:gd name="connsiteX7" fmla="*/ 135545 w 1403427"/>
              <a:gd name="connsiteY7" fmla="*/ 909944 h 1547061"/>
              <a:gd name="connsiteX8" fmla="*/ 10661 w 1403427"/>
              <a:gd name="connsiteY8" fmla="*/ 1206277 h 1547061"/>
              <a:gd name="connsiteX9" fmla="*/ 76278 w 1403427"/>
              <a:gd name="connsiteY9" fmla="*/ 1547061 h 1547061"/>
              <a:gd name="connsiteX0" fmla="*/ 1423275 w 1423275"/>
              <a:gd name="connsiteY0" fmla="*/ 14594 h 1547921"/>
              <a:gd name="connsiteX1" fmla="*/ 1317443 w 1423275"/>
              <a:gd name="connsiteY1" fmla="*/ 52694 h 1547921"/>
              <a:gd name="connsiteX2" fmla="*/ 989359 w 1423275"/>
              <a:gd name="connsiteY2" fmla="*/ 1893 h 1547921"/>
              <a:gd name="connsiteX3" fmla="*/ 820026 w 1423275"/>
              <a:gd name="connsiteY3" fmla="*/ 133127 h 1547921"/>
              <a:gd name="connsiteX4" fmla="*/ 913159 w 1423275"/>
              <a:gd name="connsiteY4" fmla="*/ 416760 h 1547921"/>
              <a:gd name="connsiteX5" fmla="*/ 650692 w 1423275"/>
              <a:gd name="connsiteY5" fmla="*/ 567044 h 1547921"/>
              <a:gd name="connsiteX6" fmla="*/ 337426 w 1423275"/>
              <a:gd name="connsiteY6" fmla="*/ 653828 h 1547921"/>
              <a:gd name="connsiteX7" fmla="*/ 155393 w 1423275"/>
              <a:gd name="connsiteY7" fmla="*/ 909944 h 1547921"/>
              <a:gd name="connsiteX8" fmla="*/ 30509 w 1423275"/>
              <a:gd name="connsiteY8" fmla="*/ 1206277 h 1547921"/>
              <a:gd name="connsiteX9" fmla="*/ 96126 w 1423275"/>
              <a:gd name="connsiteY9" fmla="*/ 1547061 h 1547921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780867 w 1780867"/>
              <a:gd name="connsiteY0" fmla="*/ 217418 h 1566261"/>
              <a:gd name="connsiteX1" fmla="*/ 1307060 w 1780867"/>
              <a:gd name="connsiteY1" fmla="*/ 54173 h 1566261"/>
              <a:gd name="connsiteX2" fmla="*/ 978976 w 1780867"/>
              <a:gd name="connsiteY2" fmla="*/ 3372 h 1566261"/>
              <a:gd name="connsiteX3" fmla="*/ 809643 w 1780867"/>
              <a:gd name="connsiteY3" fmla="*/ 134606 h 1566261"/>
              <a:gd name="connsiteX4" fmla="*/ 902776 w 1780867"/>
              <a:gd name="connsiteY4" fmla="*/ 418239 h 1566261"/>
              <a:gd name="connsiteX5" fmla="*/ 640309 w 1780867"/>
              <a:gd name="connsiteY5" fmla="*/ 568523 h 1566261"/>
              <a:gd name="connsiteX6" fmla="*/ 327043 w 1780867"/>
              <a:gd name="connsiteY6" fmla="*/ 655307 h 1566261"/>
              <a:gd name="connsiteX7" fmla="*/ 145010 w 1780867"/>
              <a:gd name="connsiteY7" fmla="*/ 911423 h 1566261"/>
              <a:gd name="connsiteX8" fmla="*/ 20126 w 1780867"/>
              <a:gd name="connsiteY8" fmla="*/ 1207756 h 1566261"/>
              <a:gd name="connsiteX9" fmla="*/ 132310 w 1780867"/>
              <a:gd name="connsiteY9" fmla="*/ 1565473 h 1566261"/>
              <a:gd name="connsiteX0" fmla="*/ 1780867 w 1780867"/>
              <a:gd name="connsiteY0" fmla="*/ 249250 h 1598093"/>
              <a:gd name="connsiteX1" fmla="*/ 1376491 w 1780867"/>
              <a:gd name="connsiteY1" fmla="*/ 16576 h 1598093"/>
              <a:gd name="connsiteX2" fmla="*/ 978976 w 1780867"/>
              <a:gd name="connsiteY2" fmla="*/ 35204 h 1598093"/>
              <a:gd name="connsiteX3" fmla="*/ 809643 w 1780867"/>
              <a:gd name="connsiteY3" fmla="*/ 166438 h 1598093"/>
              <a:gd name="connsiteX4" fmla="*/ 902776 w 1780867"/>
              <a:gd name="connsiteY4" fmla="*/ 450071 h 1598093"/>
              <a:gd name="connsiteX5" fmla="*/ 640309 w 1780867"/>
              <a:gd name="connsiteY5" fmla="*/ 600355 h 1598093"/>
              <a:gd name="connsiteX6" fmla="*/ 327043 w 1780867"/>
              <a:gd name="connsiteY6" fmla="*/ 687139 h 1598093"/>
              <a:gd name="connsiteX7" fmla="*/ 145010 w 1780867"/>
              <a:gd name="connsiteY7" fmla="*/ 943255 h 1598093"/>
              <a:gd name="connsiteX8" fmla="*/ 20126 w 1780867"/>
              <a:gd name="connsiteY8" fmla="*/ 1239588 h 1598093"/>
              <a:gd name="connsiteX9" fmla="*/ 132310 w 1780867"/>
              <a:gd name="connsiteY9" fmla="*/ 1597305 h 1598093"/>
              <a:gd name="connsiteX0" fmla="*/ 1780867 w 1780867"/>
              <a:gd name="connsiteY0" fmla="*/ 249089 h 1597932"/>
              <a:gd name="connsiteX1" fmla="*/ 1376491 w 1780867"/>
              <a:gd name="connsiteY1" fmla="*/ 16415 h 1597932"/>
              <a:gd name="connsiteX2" fmla="*/ 978976 w 1780867"/>
              <a:gd name="connsiteY2" fmla="*/ 35043 h 1597932"/>
              <a:gd name="connsiteX3" fmla="*/ 809643 w 1780867"/>
              <a:gd name="connsiteY3" fmla="*/ 166277 h 1597932"/>
              <a:gd name="connsiteX4" fmla="*/ 902776 w 1780867"/>
              <a:gd name="connsiteY4" fmla="*/ 449910 h 1597932"/>
              <a:gd name="connsiteX5" fmla="*/ 640309 w 1780867"/>
              <a:gd name="connsiteY5" fmla="*/ 600194 h 1597932"/>
              <a:gd name="connsiteX6" fmla="*/ 327043 w 1780867"/>
              <a:gd name="connsiteY6" fmla="*/ 686978 h 1597932"/>
              <a:gd name="connsiteX7" fmla="*/ 145010 w 1780867"/>
              <a:gd name="connsiteY7" fmla="*/ 943094 h 1597932"/>
              <a:gd name="connsiteX8" fmla="*/ 20126 w 1780867"/>
              <a:gd name="connsiteY8" fmla="*/ 1239427 h 1597932"/>
              <a:gd name="connsiteX9" fmla="*/ 132310 w 1780867"/>
              <a:gd name="connsiteY9" fmla="*/ 1597144 h 1597932"/>
              <a:gd name="connsiteX0" fmla="*/ 1780867 w 1780867"/>
              <a:gd name="connsiteY0" fmla="*/ 215140 h 1563983"/>
              <a:gd name="connsiteX1" fmla="*/ 1119601 w 1780867"/>
              <a:gd name="connsiteY1" fmla="*/ 204639 h 1563983"/>
              <a:gd name="connsiteX2" fmla="*/ 978976 w 1780867"/>
              <a:gd name="connsiteY2" fmla="*/ 1094 h 1563983"/>
              <a:gd name="connsiteX3" fmla="*/ 809643 w 1780867"/>
              <a:gd name="connsiteY3" fmla="*/ 132328 h 1563983"/>
              <a:gd name="connsiteX4" fmla="*/ 902776 w 1780867"/>
              <a:gd name="connsiteY4" fmla="*/ 415961 h 1563983"/>
              <a:gd name="connsiteX5" fmla="*/ 640309 w 1780867"/>
              <a:gd name="connsiteY5" fmla="*/ 566245 h 1563983"/>
              <a:gd name="connsiteX6" fmla="*/ 327043 w 1780867"/>
              <a:gd name="connsiteY6" fmla="*/ 653029 h 1563983"/>
              <a:gd name="connsiteX7" fmla="*/ 145010 w 1780867"/>
              <a:gd name="connsiteY7" fmla="*/ 909145 h 1563983"/>
              <a:gd name="connsiteX8" fmla="*/ 20126 w 1780867"/>
              <a:gd name="connsiteY8" fmla="*/ 1205478 h 1563983"/>
              <a:gd name="connsiteX9" fmla="*/ 132310 w 1780867"/>
              <a:gd name="connsiteY9" fmla="*/ 1563195 h 1563983"/>
              <a:gd name="connsiteX0" fmla="*/ 1114345 w 1126330"/>
              <a:gd name="connsiteY0" fmla="*/ 0 h 2036193"/>
              <a:gd name="connsiteX1" fmla="*/ 1119601 w 1126330"/>
              <a:gd name="connsiteY1" fmla="*/ 676849 h 2036193"/>
              <a:gd name="connsiteX2" fmla="*/ 978976 w 1126330"/>
              <a:gd name="connsiteY2" fmla="*/ 473304 h 2036193"/>
              <a:gd name="connsiteX3" fmla="*/ 809643 w 1126330"/>
              <a:gd name="connsiteY3" fmla="*/ 604538 h 2036193"/>
              <a:gd name="connsiteX4" fmla="*/ 902776 w 1126330"/>
              <a:gd name="connsiteY4" fmla="*/ 888171 h 2036193"/>
              <a:gd name="connsiteX5" fmla="*/ 640309 w 1126330"/>
              <a:gd name="connsiteY5" fmla="*/ 1038455 h 2036193"/>
              <a:gd name="connsiteX6" fmla="*/ 327043 w 1126330"/>
              <a:gd name="connsiteY6" fmla="*/ 1125239 h 2036193"/>
              <a:gd name="connsiteX7" fmla="*/ 145010 w 1126330"/>
              <a:gd name="connsiteY7" fmla="*/ 1381355 h 2036193"/>
              <a:gd name="connsiteX8" fmla="*/ 20126 w 1126330"/>
              <a:gd name="connsiteY8" fmla="*/ 1677688 h 2036193"/>
              <a:gd name="connsiteX9" fmla="*/ 132310 w 1126330"/>
              <a:gd name="connsiteY9" fmla="*/ 2035405 h 2036193"/>
              <a:gd name="connsiteX0" fmla="*/ 1114345 w 1315516"/>
              <a:gd name="connsiteY0" fmla="*/ 0 h 2036193"/>
              <a:gd name="connsiteX1" fmla="*/ 1314002 w 1315516"/>
              <a:gd name="connsiteY1" fmla="*/ 454675 h 2036193"/>
              <a:gd name="connsiteX2" fmla="*/ 978976 w 1315516"/>
              <a:gd name="connsiteY2" fmla="*/ 473304 h 2036193"/>
              <a:gd name="connsiteX3" fmla="*/ 809643 w 1315516"/>
              <a:gd name="connsiteY3" fmla="*/ 604538 h 2036193"/>
              <a:gd name="connsiteX4" fmla="*/ 902776 w 1315516"/>
              <a:gd name="connsiteY4" fmla="*/ 888171 h 2036193"/>
              <a:gd name="connsiteX5" fmla="*/ 640309 w 1315516"/>
              <a:gd name="connsiteY5" fmla="*/ 1038455 h 2036193"/>
              <a:gd name="connsiteX6" fmla="*/ 327043 w 1315516"/>
              <a:gd name="connsiteY6" fmla="*/ 1125239 h 2036193"/>
              <a:gd name="connsiteX7" fmla="*/ 145010 w 1315516"/>
              <a:gd name="connsiteY7" fmla="*/ 1381355 h 2036193"/>
              <a:gd name="connsiteX8" fmla="*/ 20126 w 1315516"/>
              <a:gd name="connsiteY8" fmla="*/ 1677688 h 2036193"/>
              <a:gd name="connsiteX9" fmla="*/ 132310 w 1315516"/>
              <a:gd name="connsiteY9" fmla="*/ 2035405 h 2036193"/>
              <a:gd name="connsiteX0" fmla="*/ 1114345 w 1314506"/>
              <a:gd name="connsiteY0" fmla="*/ 0 h 2036193"/>
              <a:gd name="connsiteX1" fmla="*/ 1314002 w 1314506"/>
              <a:gd name="connsiteY1" fmla="*/ 454675 h 2036193"/>
              <a:gd name="connsiteX2" fmla="*/ 1159494 w 1314506"/>
              <a:gd name="connsiteY2" fmla="*/ 688535 h 2036193"/>
              <a:gd name="connsiteX3" fmla="*/ 809643 w 1314506"/>
              <a:gd name="connsiteY3" fmla="*/ 604538 h 2036193"/>
              <a:gd name="connsiteX4" fmla="*/ 902776 w 1314506"/>
              <a:gd name="connsiteY4" fmla="*/ 888171 h 2036193"/>
              <a:gd name="connsiteX5" fmla="*/ 640309 w 1314506"/>
              <a:gd name="connsiteY5" fmla="*/ 1038455 h 2036193"/>
              <a:gd name="connsiteX6" fmla="*/ 327043 w 1314506"/>
              <a:gd name="connsiteY6" fmla="*/ 1125239 h 2036193"/>
              <a:gd name="connsiteX7" fmla="*/ 145010 w 1314506"/>
              <a:gd name="connsiteY7" fmla="*/ 1381355 h 2036193"/>
              <a:gd name="connsiteX8" fmla="*/ 20126 w 1314506"/>
              <a:gd name="connsiteY8" fmla="*/ 1677688 h 2036193"/>
              <a:gd name="connsiteX9" fmla="*/ 132310 w 1314506"/>
              <a:gd name="connsiteY9" fmla="*/ 2035405 h 2036193"/>
              <a:gd name="connsiteX0" fmla="*/ 1114345 w 1314504"/>
              <a:gd name="connsiteY0" fmla="*/ 0 h 2036193"/>
              <a:gd name="connsiteX1" fmla="*/ 1314002 w 1314504"/>
              <a:gd name="connsiteY1" fmla="*/ 454675 h 2036193"/>
              <a:gd name="connsiteX2" fmla="*/ 1159494 w 1314504"/>
              <a:gd name="connsiteY2" fmla="*/ 688535 h 2036193"/>
              <a:gd name="connsiteX3" fmla="*/ 809643 w 1314504"/>
              <a:gd name="connsiteY3" fmla="*/ 604538 h 2036193"/>
              <a:gd name="connsiteX4" fmla="*/ 640309 w 1314504"/>
              <a:gd name="connsiteY4" fmla="*/ 1038455 h 2036193"/>
              <a:gd name="connsiteX5" fmla="*/ 327043 w 1314504"/>
              <a:gd name="connsiteY5" fmla="*/ 1125239 h 2036193"/>
              <a:gd name="connsiteX6" fmla="*/ 145010 w 1314504"/>
              <a:gd name="connsiteY6" fmla="*/ 1381355 h 2036193"/>
              <a:gd name="connsiteX7" fmla="*/ 20126 w 1314504"/>
              <a:gd name="connsiteY7" fmla="*/ 1677688 h 2036193"/>
              <a:gd name="connsiteX8" fmla="*/ 132310 w 1314504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40309 w 1314525"/>
              <a:gd name="connsiteY4" fmla="*/ 1038455 h 2036193"/>
              <a:gd name="connsiteX5" fmla="*/ 327043 w 1314525"/>
              <a:gd name="connsiteY5" fmla="*/ 11252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14345 w 1314527"/>
              <a:gd name="connsiteY0" fmla="*/ 0 h 2036193"/>
              <a:gd name="connsiteX1" fmla="*/ 1314002 w 1314527"/>
              <a:gd name="connsiteY1" fmla="*/ 454675 h 2036193"/>
              <a:gd name="connsiteX2" fmla="*/ 1159494 w 1314527"/>
              <a:gd name="connsiteY2" fmla="*/ 688535 h 2036193"/>
              <a:gd name="connsiteX3" fmla="*/ 788815 w 1314527"/>
              <a:gd name="connsiteY3" fmla="*/ 701739 h 2036193"/>
              <a:gd name="connsiteX4" fmla="*/ 640309 w 1314527"/>
              <a:gd name="connsiteY4" fmla="*/ 1038455 h 2036193"/>
              <a:gd name="connsiteX5" fmla="*/ 181242 w 1314527"/>
              <a:gd name="connsiteY5" fmla="*/ 1173839 h 2036193"/>
              <a:gd name="connsiteX6" fmla="*/ 145010 w 1314527"/>
              <a:gd name="connsiteY6" fmla="*/ 1381355 h 2036193"/>
              <a:gd name="connsiteX7" fmla="*/ 20126 w 1314527"/>
              <a:gd name="connsiteY7" fmla="*/ 1677688 h 2036193"/>
              <a:gd name="connsiteX8" fmla="*/ 132310 w 1314527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05593 w 1314525"/>
              <a:gd name="connsiteY4" fmla="*/ 1038455 h 2036193"/>
              <a:gd name="connsiteX5" fmla="*/ 181242 w 1314525"/>
              <a:gd name="connsiteY5" fmla="*/ 11738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76451 w 1376633"/>
              <a:gd name="connsiteY0" fmla="*/ 0 h 2036167"/>
              <a:gd name="connsiteX1" fmla="*/ 1376108 w 1376633"/>
              <a:gd name="connsiteY1" fmla="*/ 454675 h 2036167"/>
              <a:gd name="connsiteX2" fmla="*/ 1221600 w 1376633"/>
              <a:gd name="connsiteY2" fmla="*/ 688535 h 2036167"/>
              <a:gd name="connsiteX3" fmla="*/ 850921 w 1376633"/>
              <a:gd name="connsiteY3" fmla="*/ 701739 h 2036167"/>
              <a:gd name="connsiteX4" fmla="*/ 667699 w 1376633"/>
              <a:gd name="connsiteY4" fmla="*/ 1038455 h 2036167"/>
              <a:gd name="connsiteX5" fmla="*/ 243348 w 1376633"/>
              <a:gd name="connsiteY5" fmla="*/ 1173839 h 2036167"/>
              <a:gd name="connsiteX6" fmla="*/ 207116 w 1376633"/>
              <a:gd name="connsiteY6" fmla="*/ 1381355 h 2036167"/>
              <a:gd name="connsiteX7" fmla="*/ 12802 w 1376633"/>
              <a:gd name="connsiteY7" fmla="*/ 1670746 h 2036167"/>
              <a:gd name="connsiteX8" fmla="*/ 194416 w 1376633"/>
              <a:gd name="connsiteY8" fmla="*/ 2035405 h 2036167"/>
              <a:gd name="connsiteX0" fmla="*/ 1176451 w 1376631"/>
              <a:gd name="connsiteY0" fmla="*/ 0 h 2036167"/>
              <a:gd name="connsiteX1" fmla="*/ 1376108 w 1376631"/>
              <a:gd name="connsiteY1" fmla="*/ 454675 h 2036167"/>
              <a:gd name="connsiteX2" fmla="*/ 1221600 w 1376631"/>
              <a:gd name="connsiteY2" fmla="*/ 688535 h 2036167"/>
              <a:gd name="connsiteX3" fmla="*/ 850921 w 1376631"/>
              <a:gd name="connsiteY3" fmla="*/ 701739 h 2036167"/>
              <a:gd name="connsiteX4" fmla="*/ 667699 w 1376631"/>
              <a:gd name="connsiteY4" fmla="*/ 1038455 h 2036167"/>
              <a:gd name="connsiteX5" fmla="*/ 243348 w 1376631"/>
              <a:gd name="connsiteY5" fmla="*/ 1173839 h 2036167"/>
              <a:gd name="connsiteX6" fmla="*/ 186287 w 1376631"/>
              <a:gd name="connsiteY6" fmla="*/ 1381355 h 2036167"/>
              <a:gd name="connsiteX7" fmla="*/ 12802 w 1376631"/>
              <a:gd name="connsiteY7" fmla="*/ 1670746 h 2036167"/>
              <a:gd name="connsiteX8" fmla="*/ 194416 w 1376631"/>
              <a:gd name="connsiteY8" fmla="*/ 2035405 h 2036167"/>
              <a:gd name="connsiteX0" fmla="*/ 1176451 w 1376633"/>
              <a:gd name="connsiteY0" fmla="*/ 0 h 2036165"/>
              <a:gd name="connsiteX1" fmla="*/ 1376108 w 1376633"/>
              <a:gd name="connsiteY1" fmla="*/ 454675 h 2036165"/>
              <a:gd name="connsiteX2" fmla="*/ 1221600 w 1376633"/>
              <a:gd name="connsiteY2" fmla="*/ 688535 h 2036165"/>
              <a:gd name="connsiteX3" fmla="*/ 850921 w 1376633"/>
              <a:gd name="connsiteY3" fmla="*/ 701739 h 2036165"/>
              <a:gd name="connsiteX4" fmla="*/ 667699 w 1376633"/>
              <a:gd name="connsiteY4" fmla="*/ 1038455 h 2036165"/>
              <a:gd name="connsiteX5" fmla="*/ 243348 w 1376633"/>
              <a:gd name="connsiteY5" fmla="*/ 1173839 h 2036165"/>
              <a:gd name="connsiteX6" fmla="*/ 186287 w 1376633"/>
              <a:gd name="connsiteY6" fmla="*/ 1381355 h 2036165"/>
              <a:gd name="connsiteX7" fmla="*/ 12802 w 1376633"/>
              <a:gd name="connsiteY7" fmla="*/ 1670746 h 2036165"/>
              <a:gd name="connsiteX8" fmla="*/ 194416 w 1376633"/>
              <a:gd name="connsiteY8" fmla="*/ 2035404 h 2036165"/>
              <a:gd name="connsiteX0" fmla="*/ 1176451 w 1376631"/>
              <a:gd name="connsiteY0" fmla="*/ 0 h 2035404"/>
              <a:gd name="connsiteX1" fmla="*/ 1376108 w 1376631"/>
              <a:gd name="connsiteY1" fmla="*/ 454675 h 2035404"/>
              <a:gd name="connsiteX2" fmla="*/ 1221600 w 1376631"/>
              <a:gd name="connsiteY2" fmla="*/ 688535 h 2035404"/>
              <a:gd name="connsiteX3" fmla="*/ 850921 w 1376631"/>
              <a:gd name="connsiteY3" fmla="*/ 701739 h 2035404"/>
              <a:gd name="connsiteX4" fmla="*/ 667699 w 1376631"/>
              <a:gd name="connsiteY4" fmla="*/ 1038455 h 2035404"/>
              <a:gd name="connsiteX5" fmla="*/ 243348 w 1376631"/>
              <a:gd name="connsiteY5" fmla="*/ 1173839 h 2035404"/>
              <a:gd name="connsiteX6" fmla="*/ 186287 w 1376631"/>
              <a:gd name="connsiteY6" fmla="*/ 1381355 h 2035404"/>
              <a:gd name="connsiteX7" fmla="*/ 12802 w 1376631"/>
              <a:gd name="connsiteY7" fmla="*/ 1670746 h 2035404"/>
              <a:gd name="connsiteX8" fmla="*/ 194416 w 1376631"/>
              <a:gd name="connsiteY8" fmla="*/ 2035404 h 2035404"/>
              <a:gd name="connsiteX0" fmla="*/ 1176451 w 1376633"/>
              <a:gd name="connsiteY0" fmla="*/ 0 h 2035404"/>
              <a:gd name="connsiteX1" fmla="*/ 1376108 w 1376633"/>
              <a:gd name="connsiteY1" fmla="*/ 454675 h 2035404"/>
              <a:gd name="connsiteX2" fmla="*/ 1221600 w 1376633"/>
              <a:gd name="connsiteY2" fmla="*/ 688535 h 2035404"/>
              <a:gd name="connsiteX3" fmla="*/ 850921 w 1376633"/>
              <a:gd name="connsiteY3" fmla="*/ 701739 h 2035404"/>
              <a:gd name="connsiteX4" fmla="*/ 667699 w 1376633"/>
              <a:gd name="connsiteY4" fmla="*/ 1038455 h 2035404"/>
              <a:gd name="connsiteX5" fmla="*/ 243348 w 1376633"/>
              <a:gd name="connsiteY5" fmla="*/ 1173839 h 2035404"/>
              <a:gd name="connsiteX6" fmla="*/ 186287 w 1376633"/>
              <a:gd name="connsiteY6" fmla="*/ 1381355 h 2035404"/>
              <a:gd name="connsiteX7" fmla="*/ 12802 w 1376633"/>
              <a:gd name="connsiteY7" fmla="*/ 1670746 h 2035404"/>
              <a:gd name="connsiteX8" fmla="*/ 194416 w 1376633"/>
              <a:gd name="connsiteY8" fmla="*/ 2035404 h 2035404"/>
              <a:gd name="connsiteX0" fmla="*/ 1163649 w 1363829"/>
              <a:gd name="connsiteY0" fmla="*/ 0 h 2035404"/>
              <a:gd name="connsiteX1" fmla="*/ 1363306 w 1363829"/>
              <a:gd name="connsiteY1" fmla="*/ 454675 h 2035404"/>
              <a:gd name="connsiteX2" fmla="*/ 1208798 w 1363829"/>
              <a:gd name="connsiteY2" fmla="*/ 688535 h 2035404"/>
              <a:gd name="connsiteX3" fmla="*/ 838119 w 1363829"/>
              <a:gd name="connsiteY3" fmla="*/ 701739 h 2035404"/>
              <a:gd name="connsiteX4" fmla="*/ 654897 w 1363829"/>
              <a:gd name="connsiteY4" fmla="*/ 1038455 h 2035404"/>
              <a:gd name="connsiteX5" fmla="*/ 230546 w 1363829"/>
              <a:gd name="connsiteY5" fmla="*/ 1173839 h 2035404"/>
              <a:gd name="connsiteX6" fmla="*/ 173485 w 1363829"/>
              <a:gd name="connsiteY6" fmla="*/ 1381355 h 2035404"/>
              <a:gd name="connsiteX7" fmla="*/ 0 w 1363829"/>
              <a:gd name="connsiteY7" fmla="*/ 1670746 h 2035404"/>
              <a:gd name="connsiteX8" fmla="*/ 181614 w 1363829"/>
              <a:gd name="connsiteY8" fmla="*/ 2035404 h 2035404"/>
              <a:gd name="connsiteX0" fmla="*/ 1128934 w 1364757"/>
              <a:gd name="connsiteY0" fmla="*/ 0 h 2035404"/>
              <a:gd name="connsiteX1" fmla="*/ 1363306 w 1364757"/>
              <a:gd name="connsiteY1" fmla="*/ 454675 h 2035404"/>
              <a:gd name="connsiteX2" fmla="*/ 1208798 w 1364757"/>
              <a:gd name="connsiteY2" fmla="*/ 688535 h 2035404"/>
              <a:gd name="connsiteX3" fmla="*/ 838119 w 1364757"/>
              <a:gd name="connsiteY3" fmla="*/ 701739 h 2035404"/>
              <a:gd name="connsiteX4" fmla="*/ 654897 w 1364757"/>
              <a:gd name="connsiteY4" fmla="*/ 1038455 h 2035404"/>
              <a:gd name="connsiteX5" fmla="*/ 230546 w 1364757"/>
              <a:gd name="connsiteY5" fmla="*/ 1173839 h 2035404"/>
              <a:gd name="connsiteX6" fmla="*/ 173485 w 1364757"/>
              <a:gd name="connsiteY6" fmla="*/ 1381355 h 2035404"/>
              <a:gd name="connsiteX7" fmla="*/ 0 w 1364757"/>
              <a:gd name="connsiteY7" fmla="*/ 1670746 h 2035404"/>
              <a:gd name="connsiteX8" fmla="*/ 181614 w 1364757"/>
              <a:gd name="connsiteY8" fmla="*/ 2035404 h 2035404"/>
              <a:gd name="connsiteX0" fmla="*/ 1128934 w 1375965"/>
              <a:gd name="connsiteY0" fmla="*/ 0 h 2035404"/>
              <a:gd name="connsiteX1" fmla="*/ 1363306 w 1375965"/>
              <a:gd name="connsiteY1" fmla="*/ 454675 h 2035404"/>
              <a:gd name="connsiteX2" fmla="*/ 646421 w 1375965"/>
              <a:gd name="connsiteY2" fmla="*/ 84499 h 2035404"/>
              <a:gd name="connsiteX3" fmla="*/ 838119 w 1375965"/>
              <a:gd name="connsiteY3" fmla="*/ 701739 h 2035404"/>
              <a:gd name="connsiteX4" fmla="*/ 654897 w 1375965"/>
              <a:gd name="connsiteY4" fmla="*/ 1038455 h 2035404"/>
              <a:gd name="connsiteX5" fmla="*/ 230546 w 1375965"/>
              <a:gd name="connsiteY5" fmla="*/ 1173839 h 2035404"/>
              <a:gd name="connsiteX6" fmla="*/ 173485 w 1375965"/>
              <a:gd name="connsiteY6" fmla="*/ 1381355 h 2035404"/>
              <a:gd name="connsiteX7" fmla="*/ 0 w 1375965"/>
              <a:gd name="connsiteY7" fmla="*/ 1670746 h 2035404"/>
              <a:gd name="connsiteX8" fmla="*/ 181614 w 1375965"/>
              <a:gd name="connsiteY8" fmla="*/ 2035404 h 2035404"/>
              <a:gd name="connsiteX0" fmla="*/ 1128934 w 1128934"/>
              <a:gd name="connsiteY0" fmla="*/ 0 h 2035404"/>
              <a:gd name="connsiteX1" fmla="*/ 646421 w 1128934"/>
              <a:gd name="connsiteY1" fmla="*/ 84499 h 2035404"/>
              <a:gd name="connsiteX2" fmla="*/ 838119 w 1128934"/>
              <a:gd name="connsiteY2" fmla="*/ 701739 h 2035404"/>
              <a:gd name="connsiteX3" fmla="*/ 654897 w 1128934"/>
              <a:gd name="connsiteY3" fmla="*/ 1038455 h 2035404"/>
              <a:gd name="connsiteX4" fmla="*/ 230546 w 1128934"/>
              <a:gd name="connsiteY4" fmla="*/ 1173839 h 2035404"/>
              <a:gd name="connsiteX5" fmla="*/ 173485 w 1128934"/>
              <a:gd name="connsiteY5" fmla="*/ 1381355 h 2035404"/>
              <a:gd name="connsiteX6" fmla="*/ 0 w 1128934"/>
              <a:gd name="connsiteY6" fmla="*/ 1670746 h 2035404"/>
              <a:gd name="connsiteX7" fmla="*/ 181614 w 1128934"/>
              <a:gd name="connsiteY7" fmla="*/ 2035404 h 2035404"/>
              <a:gd name="connsiteX0" fmla="*/ 646421 w 838136"/>
              <a:gd name="connsiteY0" fmla="*/ 0 h 1950905"/>
              <a:gd name="connsiteX1" fmla="*/ 838119 w 838136"/>
              <a:gd name="connsiteY1" fmla="*/ 617240 h 1950905"/>
              <a:gd name="connsiteX2" fmla="*/ 654897 w 838136"/>
              <a:gd name="connsiteY2" fmla="*/ 953956 h 1950905"/>
              <a:gd name="connsiteX3" fmla="*/ 230546 w 838136"/>
              <a:gd name="connsiteY3" fmla="*/ 1089340 h 1950905"/>
              <a:gd name="connsiteX4" fmla="*/ 173485 w 838136"/>
              <a:gd name="connsiteY4" fmla="*/ 1296856 h 1950905"/>
              <a:gd name="connsiteX5" fmla="*/ 0 w 838136"/>
              <a:gd name="connsiteY5" fmla="*/ 1586247 h 1950905"/>
              <a:gd name="connsiteX6" fmla="*/ 181614 w 838136"/>
              <a:gd name="connsiteY6" fmla="*/ 1950905 h 1950905"/>
              <a:gd name="connsiteX0" fmla="*/ 646421 w 765279"/>
              <a:gd name="connsiteY0" fmla="*/ 0 h 1950905"/>
              <a:gd name="connsiteX1" fmla="*/ 765219 w 765279"/>
              <a:gd name="connsiteY1" fmla="*/ 617240 h 1950905"/>
              <a:gd name="connsiteX2" fmla="*/ 654897 w 765279"/>
              <a:gd name="connsiteY2" fmla="*/ 953956 h 1950905"/>
              <a:gd name="connsiteX3" fmla="*/ 230546 w 765279"/>
              <a:gd name="connsiteY3" fmla="*/ 1089340 h 1950905"/>
              <a:gd name="connsiteX4" fmla="*/ 173485 w 765279"/>
              <a:gd name="connsiteY4" fmla="*/ 1296856 h 1950905"/>
              <a:gd name="connsiteX5" fmla="*/ 0 w 765279"/>
              <a:gd name="connsiteY5" fmla="*/ 1586247 h 1950905"/>
              <a:gd name="connsiteX6" fmla="*/ 181614 w 765279"/>
              <a:gd name="connsiteY6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9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8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628"/>
              <a:gd name="connsiteY0" fmla="*/ 0 h 1950905"/>
              <a:gd name="connsiteX1" fmla="*/ 935703 w 937628"/>
              <a:gd name="connsiteY1" fmla="*/ 549187 h 1950905"/>
              <a:gd name="connsiteX2" fmla="*/ 770426 w 937628"/>
              <a:gd name="connsiteY2" fmla="*/ 658897 h 1950905"/>
              <a:gd name="connsiteX3" fmla="*/ 654897 w 937628"/>
              <a:gd name="connsiteY3" fmla="*/ 953956 h 1950905"/>
              <a:gd name="connsiteX4" fmla="*/ 230546 w 937628"/>
              <a:gd name="connsiteY4" fmla="*/ 1089340 h 1950905"/>
              <a:gd name="connsiteX5" fmla="*/ 173485 w 937628"/>
              <a:gd name="connsiteY5" fmla="*/ 1296856 h 1950905"/>
              <a:gd name="connsiteX6" fmla="*/ 0 w 937628"/>
              <a:gd name="connsiteY6" fmla="*/ 1586247 h 1950905"/>
              <a:gd name="connsiteX7" fmla="*/ 181614 w 937628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  <a:gd name="connsiteX0" fmla="*/ 646421 w 937223"/>
              <a:gd name="connsiteY0" fmla="*/ 0 h 1950905"/>
              <a:gd name="connsiteX1" fmla="*/ 935703 w 937223"/>
              <a:gd name="connsiteY1" fmla="*/ 549187 h 1950905"/>
              <a:gd name="connsiteX2" fmla="*/ 770426 w 937223"/>
              <a:gd name="connsiteY2" fmla="*/ 658897 h 1950905"/>
              <a:gd name="connsiteX3" fmla="*/ 654897 w 937223"/>
              <a:gd name="connsiteY3" fmla="*/ 953956 h 1950905"/>
              <a:gd name="connsiteX4" fmla="*/ 230546 w 937223"/>
              <a:gd name="connsiteY4" fmla="*/ 1089340 h 1950905"/>
              <a:gd name="connsiteX5" fmla="*/ 173485 w 937223"/>
              <a:gd name="connsiteY5" fmla="*/ 1296856 h 1950905"/>
              <a:gd name="connsiteX6" fmla="*/ 0 w 937223"/>
              <a:gd name="connsiteY6" fmla="*/ 1586247 h 1950905"/>
              <a:gd name="connsiteX7" fmla="*/ 181614 w 937223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7225" h="1950905">
                <a:moveTo>
                  <a:pt x="646421" y="0"/>
                </a:moveTo>
                <a:cubicBezTo>
                  <a:pt x="1015744" y="132320"/>
                  <a:pt x="915903" y="446314"/>
                  <a:pt x="935703" y="549187"/>
                </a:cubicBezTo>
                <a:cubicBezTo>
                  <a:pt x="955503" y="652060"/>
                  <a:pt x="775570" y="591436"/>
                  <a:pt x="770426" y="658897"/>
                </a:cubicBezTo>
                <a:cubicBezTo>
                  <a:pt x="765282" y="726358"/>
                  <a:pt x="744877" y="882216"/>
                  <a:pt x="654897" y="953956"/>
                </a:cubicBezTo>
                <a:cubicBezTo>
                  <a:pt x="564917" y="1025696"/>
                  <a:pt x="369893" y="962340"/>
                  <a:pt x="230546" y="1089340"/>
                </a:cubicBezTo>
                <a:cubicBezTo>
                  <a:pt x="144468" y="1190234"/>
                  <a:pt x="211909" y="1214038"/>
                  <a:pt x="173485" y="1296856"/>
                </a:cubicBezTo>
                <a:cubicBezTo>
                  <a:pt x="135061" y="1379674"/>
                  <a:pt x="33866" y="1468772"/>
                  <a:pt x="0" y="1586247"/>
                </a:cubicBezTo>
                <a:cubicBezTo>
                  <a:pt x="14395" y="1785342"/>
                  <a:pt x="78955" y="1777909"/>
                  <a:pt x="181614" y="1950905"/>
                </a:cubicBezTo>
              </a:path>
            </a:pathLst>
          </a:custGeom>
          <a:noFill/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882E2335-0E5D-4C5B-BF1F-F121DE21CE0C}"/>
              </a:ext>
            </a:extLst>
          </p:cNvPr>
          <p:cNvSpPr/>
          <p:nvPr/>
        </p:nvSpPr>
        <p:spPr>
          <a:xfrm>
            <a:off x="4911093" y="2262558"/>
            <a:ext cx="927766" cy="1725867"/>
          </a:xfrm>
          <a:custGeom>
            <a:avLst/>
            <a:gdLst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02834 w 1502834"/>
              <a:gd name="connsiteY0" fmla="*/ 0 h 2662767"/>
              <a:gd name="connsiteX1" fmla="*/ 1401234 w 1502834"/>
              <a:gd name="connsiteY1" fmla="*/ 287867 h 2662767"/>
              <a:gd name="connsiteX2" fmla="*/ 1100667 w 1502834"/>
              <a:gd name="connsiteY2" fmla="*/ 317501 h 2662767"/>
              <a:gd name="connsiteX3" fmla="*/ 1007534 w 1502834"/>
              <a:gd name="connsiteY3" fmla="*/ 524933 h 2662767"/>
              <a:gd name="connsiteX4" fmla="*/ 821267 w 1502834"/>
              <a:gd name="connsiteY4" fmla="*/ 855133 h 2662767"/>
              <a:gd name="connsiteX5" fmla="*/ 563033 w 1502834"/>
              <a:gd name="connsiteY5" fmla="*/ 1079501 h 2662767"/>
              <a:gd name="connsiteX6" fmla="*/ 440267 w 1502834"/>
              <a:gd name="connsiteY6" fmla="*/ 1261533 h 2662767"/>
              <a:gd name="connsiteX7" fmla="*/ 93134 w 1502834"/>
              <a:gd name="connsiteY7" fmla="*/ 1422400 h 2662767"/>
              <a:gd name="connsiteX8" fmla="*/ 76200 w 1502834"/>
              <a:gd name="connsiteY8" fmla="*/ 1875367 h 2662767"/>
              <a:gd name="connsiteX9" fmla="*/ 0 w 1502834"/>
              <a:gd name="connsiteY9" fmla="*/ 2091267 h 2662767"/>
              <a:gd name="connsiteX10" fmla="*/ 8467 w 1502834"/>
              <a:gd name="connsiteY10" fmla="*/ 2108200 h 2662767"/>
              <a:gd name="connsiteX11" fmla="*/ 21167 w 1502834"/>
              <a:gd name="connsiteY11" fmla="*/ 2184400 h 2662767"/>
              <a:gd name="connsiteX12" fmla="*/ 29634 w 1502834"/>
              <a:gd name="connsiteY12" fmla="*/ 2243667 h 2662767"/>
              <a:gd name="connsiteX13" fmla="*/ 33867 w 1502834"/>
              <a:gd name="connsiteY13" fmla="*/ 2273300 h 2662767"/>
              <a:gd name="connsiteX14" fmla="*/ 38100 w 1502834"/>
              <a:gd name="connsiteY14" fmla="*/ 2391833 h 2662767"/>
              <a:gd name="connsiteX15" fmla="*/ 42334 w 1502834"/>
              <a:gd name="connsiteY15" fmla="*/ 2421467 h 2662767"/>
              <a:gd name="connsiteX16" fmla="*/ 50800 w 1502834"/>
              <a:gd name="connsiteY16" fmla="*/ 2518833 h 2662767"/>
              <a:gd name="connsiteX17" fmla="*/ 55034 w 1502834"/>
              <a:gd name="connsiteY17" fmla="*/ 2556933 h 2662767"/>
              <a:gd name="connsiteX18" fmla="*/ 55034 w 1502834"/>
              <a:gd name="connsiteY18" fmla="*/ 2662767 h 2662767"/>
              <a:gd name="connsiteX19" fmla="*/ 55034 w 1502834"/>
              <a:gd name="connsiteY19" fmla="*/ 2662767 h 2662767"/>
              <a:gd name="connsiteX0" fmla="*/ 1504813 w 1504813"/>
              <a:gd name="connsiteY0" fmla="*/ 0 h 2662767"/>
              <a:gd name="connsiteX1" fmla="*/ 1403213 w 1504813"/>
              <a:gd name="connsiteY1" fmla="*/ 287867 h 2662767"/>
              <a:gd name="connsiteX2" fmla="*/ 1102646 w 1504813"/>
              <a:gd name="connsiteY2" fmla="*/ 317501 h 2662767"/>
              <a:gd name="connsiteX3" fmla="*/ 1009513 w 1504813"/>
              <a:gd name="connsiteY3" fmla="*/ 524933 h 2662767"/>
              <a:gd name="connsiteX4" fmla="*/ 823246 w 1504813"/>
              <a:gd name="connsiteY4" fmla="*/ 855133 h 2662767"/>
              <a:gd name="connsiteX5" fmla="*/ 565012 w 1504813"/>
              <a:gd name="connsiteY5" fmla="*/ 1079501 h 2662767"/>
              <a:gd name="connsiteX6" fmla="*/ 442246 w 1504813"/>
              <a:gd name="connsiteY6" fmla="*/ 1261533 h 2662767"/>
              <a:gd name="connsiteX7" fmla="*/ 95113 w 1504813"/>
              <a:gd name="connsiteY7" fmla="*/ 1422400 h 2662767"/>
              <a:gd name="connsiteX8" fmla="*/ 78179 w 1504813"/>
              <a:gd name="connsiteY8" fmla="*/ 1875367 h 2662767"/>
              <a:gd name="connsiteX9" fmla="*/ 1979 w 1504813"/>
              <a:gd name="connsiteY9" fmla="*/ 2091267 h 2662767"/>
              <a:gd name="connsiteX10" fmla="*/ 23146 w 1504813"/>
              <a:gd name="connsiteY10" fmla="*/ 2184400 h 2662767"/>
              <a:gd name="connsiteX11" fmla="*/ 31613 w 1504813"/>
              <a:gd name="connsiteY11" fmla="*/ 2243667 h 2662767"/>
              <a:gd name="connsiteX12" fmla="*/ 35846 w 1504813"/>
              <a:gd name="connsiteY12" fmla="*/ 2273300 h 2662767"/>
              <a:gd name="connsiteX13" fmla="*/ 40079 w 1504813"/>
              <a:gd name="connsiteY13" fmla="*/ 2391833 h 2662767"/>
              <a:gd name="connsiteX14" fmla="*/ 44313 w 1504813"/>
              <a:gd name="connsiteY14" fmla="*/ 2421467 h 2662767"/>
              <a:gd name="connsiteX15" fmla="*/ 52779 w 1504813"/>
              <a:gd name="connsiteY15" fmla="*/ 2518833 h 2662767"/>
              <a:gd name="connsiteX16" fmla="*/ 57013 w 1504813"/>
              <a:gd name="connsiteY16" fmla="*/ 2556933 h 2662767"/>
              <a:gd name="connsiteX17" fmla="*/ 57013 w 1504813"/>
              <a:gd name="connsiteY17" fmla="*/ 2662767 h 2662767"/>
              <a:gd name="connsiteX18" fmla="*/ 57013 w 1504813"/>
              <a:gd name="connsiteY18" fmla="*/ 2662767 h 2662767"/>
              <a:gd name="connsiteX0" fmla="*/ 1498857 w 1498857"/>
              <a:gd name="connsiteY0" fmla="*/ 0 h 2662767"/>
              <a:gd name="connsiteX1" fmla="*/ 1397257 w 1498857"/>
              <a:gd name="connsiteY1" fmla="*/ 287867 h 2662767"/>
              <a:gd name="connsiteX2" fmla="*/ 1096690 w 1498857"/>
              <a:gd name="connsiteY2" fmla="*/ 317501 h 2662767"/>
              <a:gd name="connsiteX3" fmla="*/ 1003557 w 1498857"/>
              <a:gd name="connsiteY3" fmla="*/ 524933 h 2662767"/>
              <a:gd name="connsiteX4" fmla="*/ 817290 w 1498857"/>
              <a:gd name="connsiteY4" fmla="*/ 855133 h 2662767"/>
              <a:gd name="connsiteX5" fmla="*/ 559056 w 1498857"/>
              <a:gd name="connsiteY5" fmla="*/ 1079501 h 2662767"/>
              <a:gd name="connsiteX6" fmla="*/ 436290 w 1498857"/>
              <a:gd name="connsiteY6" fmla="*/ 1261533 h 2662767"/>
              <a:gd name="connsiteX7" fmla="*/ 89157 w 1498857"/>
              <a:gd name="connsiteY7" fmla="*/ 1422400 h 2662767"/>
              <a:gd name="connsiteX8" fmla="*/ 72223 w 1498857"/>
              <a:gd name="connsiteY8" fmla="*/ 1875367 h 2662767"/>
              <a:gd name="connsiteX9" fmla="*/ 2373 w 1498857"/>
              <a:gd name="connsiteY9" fmla="*/ 2046817 h 2662767"/>
              <a:gd name="connsiteX10" fmla="*/ 17190 w 1498857"/>
              <a:gd name="connsiteY10" fmla="*/ 2184400 h 2662767"/>
              <a:gd name="connsiteX11" fmla="*/ 25657 w 1498857"/>
              <a:gd name="connsiteY11" fmla="*/ 2243667 h 2662767"/>
              <a:gd name="connsiteX12" fmla="*/ 29890 w 1498857"/>
              <a:gd name="connsiteY12" fmla="*/ 2273300 h 2662767"/>
              <a:gd name="connsiteX13" fmla="*/ 34123 w 1498857"/>
              <a:gd name="connsiteY13" fmla="*/ 2391833 h 2662767"/>
              <a:gd name="connsiteX14" fmla="*/ 38357 w 1498857"/>
              <a:gd name="connsiteY14" fmla="*/ 2421467 h 2662767"/>
              <a:gd name="connsiteX15" fmla="*/ 46823 w 1498857"/>
              <a:gd name="connsiteY15" fmla="*/ 2518833 h 2662767"/>
              <a:gd name="connsiteX16" fmla="*/ 51057 w 1498857"/>
              <a:gd name="connsiteY16" fmla="*/ 2556933 h 2662767"/>
              <a:gd name="connsiteX17" fmla="*/ 51057 w 1498857"/>
              <a:gd name="connsiteY17" fmla="*/ 2662767 h 2662767"/>
              <a:gd name="connsiteX18" fmla="*/ 51057 w 1498857"/>
              <a:gd name="connsiteY18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28934 w 1497901"/>
              <a:gd name="connsiteY11" fmla="*/ 2273300 h 2662767"/>
              <a:gd name="connsiteX12" fmla="*/ 33167 w 1497901"/>
              <a:gd name="connsiteY12" fmla="*/ 2391833 h 2662767"/>
              <a:gd name="connsiteX13" fmla="*/ 37401 w 1497901"/>
              <a:gd name="connsiteY13" fmla="*/ 2421467 h 2662767"/>
              <a:gd name="connsiteX14" fmla="*/ 45867 w 1497901"/>
              <a:gd name="connsiteY14" fmla="*/ 2518833 h 2662767"/>
              <a:gd name="connsiteX15" fmla="*/ 50101 w 1497901"/>
              <a:gd name="connsiteY15" fmla="*/ 2556933 h 2662767"/>
              <a:gd name="connsiteX16" fmla="*/ 50101 w 1497901"/>
              <a:gd name="connsiteY16" fmla="*/ 2662767 h 2662767"/>
              <a:gd name="connsiteX17" fmla="*/ 50101 w 1497901"/>
              <a:gd name="connsiteY17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37401 w 1497901"/>
              <a:gd name="connsiteY12" fmla="*/ 2421467 h 2662767"/>
              <a:gd name="connsiteX13" fmla="*/ 45867 w 1497901"/>
              <a:gd name="connsiteY13" fmla="*/ 2518833 h 2662767"/>
              <a:gd name="connsiteX14" fmla="*/ 50101 w 1497901"/>
              <a:gd name="connsiteY14" fmla="*/ 2556933 h 2662767"/>
              <a:gd name="connsiteX15" fmla="*/ 50101 w 1497901"/>
              <a:gd name="connsiteY15" fmla="*/ 2662767 h 2662767"/>
              <a:gd name="connsiteX16" fmla="*/ 50101 w 1497901"/>
              <a:gd name="connsiteY16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095626 w 1499244"/>
              <a:gd name="connsiteY1" fmla="*/ 12123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936866 w 1114380"/>
              <a:gd name="connsiteY0" fmla="*/ 0 h 2735668"/>
              <a:gd name="connsiteX1" fmla="*/ 1095626 w 1114380"/>
              <a:gd name="connsiteY1" fmla="*/ 194138 h 2735668"/>
              <a:gd name="connsiteX2" fmla="*/ 1073580 w 1114380"/>
              <a:gd name="connsiteY2" fmla="*/ 327916 h 2735668"/>
              <a:gd name="connsiteX3" fmla="*/ 847727 w 1114380"/>
              <a:gd name="connsiteY3" fmla="*/ 514519 h 2735668"/>
              <a:gd name="connsiteX4" fmla="*/ 817677 w 1114380"/>
              <a:gd name="connsiteY4" fmla="*/ 928034 h 2735668"/>
              <a:gd name="connsiteX5" fmla="*/ 559443 w 1114380"/>
              <a:gd name="connsiteY5" fmla="*/ 1152402 h 2735668"/>
              <a:gd name="connsiteX6" fmla="*/ 436677 w 1114380"/>
              <a:gd name="connsiteY6" fmla="*/ 1334434 h 2735668"/>
              <a:gd name="connsiteX7" fmla="*/ 122882 w 1114380"/>
              <a:gd name="connsiteY7" fmla="*/ 1515939 h 2735668"/>
              <a:gd name="connsiteX8" fmla="*/ 98010 w 1114380"/>
              <a:gd name="connsiteY8" fmla="*/ 1953030 h 2735668"/>
              <a:gd name="connsiteX9" fmla="*/ 2760 w 1114380"/>
              <a:gd name="connsiteY9" fmla="*/ 2119718 h 2735668"/>
              <a:gd name="connsiteX10" fmla="*/ 26044 w 1114380"/>
              <a:gd name="connsiteY10" fmla="*/ 2316568 h 2735668"/>
              <a:gd name="connsiteX11" fmla="*/ 34510 w 1114380"/>
              <a:gd name="connsiteY11" fmla="*/ 2464734 h 2735668"/>
              <a:gd name="connsiteX12" fmla="*/ 47210 w 1114380"/>
              <a:gd name="connsiteY12" fmla="*/ 2591734 h 2735668"/>
              <a:gd name="connsiteX13" fmla="*/ 51444 w 1114380"/>
              <a:gd name="connsiteY13" fmla="*/ 2629834 h 2735668"/>
              <a:gd name="connsiteX14" fmla="*/ 51444 w 1114380"/>
              <a:gd name="connsiteY14" fmla="*/ 2735668 h 2735668"/>
              <a:gd name="connsiteX15" fmla="*/ 51444 w 1114380"/>
              <a:gd name="connsiteY15" fmla="*/ 2735668 h 2735668"/>
              <a:gd name="connsiteX0" fmla="*/ 936866 w 1114382"/>
              <a:gd name="connsiteY0" fmla="*/ 0 h 2735668"/>
              <a:gd name="connsiteX1" fmla="*/ 1095626 w 1114382"/>
              <a:gd name="connsiteY1" fmla="*/ 194138 h 2735668"/>
              <a:gd name="connsiteX2" fmla="*/ 1073580 w 1114382"/>
              <a:gd name="connsiteY2" fmla="*/ 327916 h 2735668"/>
              <a:gd name="connsiteX3" fmla="*/ 847727 w 1114382"/>
              <a:gd name="connsiteY3" fmla="*/ 514519 h 2735668"/>
              <a:gd name="connsiteX4" fmla="*/ 817677 w 1114382"/>
              <a:gd name="connsiteY4" fmla="*/ 928034 h 2735668"/>
              <a:gd name="connsiteX5" fmla="*/ 559443 w 1114382"/>
              <a:gd name="connsiteY5" fmla="*/ 1152402 h 2735668"/>
              <a:gd name="connsiteX6" fmla="*/ 436677 w 1114382"/>
              <a:gd name="connsiteY6" fmla="*/ 1334434 h 2735668"/>
              <a:gd name="connsiteX7" fmla="*/ 122882 w 1114382"/>
              <a:gd name="connsiteY7" fmla="*/ 1515939 h 2735668"/>
              <a:gd name="connsiteX8" fmla="*/ 98010 w 1114382"/>
              <a:gd name="connsiteY8" fmla="*/ 1953030 h 2735668"/>
              <a:gd name="connsiteX9" fmla="*/ 2760 w 1114382"/>
              <a:gd name="connsiteY9" fmla="*/ 2119718 h 2735668"/>
              <a:gd name="connsiteX10" fmla="*/ 26044 w 1114382"/>
              <a:gd name="connsiteY10" fmla="*/ 2316568 h 2735668"/>
              <a:gd name="connsiteX11" fmla="*/ 34510 w 1114382"/>
              <a:gd name="connsiteY11" fmla="*/ 2464734 h 2735668"/>
              <a:gd name="connsiteX12" fmla="*/ 47210 w 1114382"/>
              <a:gd name="connsiteY12" fmla="*/ 2591734 h 2735668"/>
              <a:gd name="connsiteX13" fmla="*/ 51444 w 1114382"/>
              <a:gd name="connsiteY13" fmla="*/ 2629834 h 2735668"/>
              <a:gd name="connsiteX14" fmla="*/ 51444 w 1114382"/>
              <a:gd name="connsiteY14" fmla="*/ 2735668 h 2735668"/>
              <a:gd name="connsiteX15" fmla="*/ 51444 w 1114382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97466"/>
              <a:gd name="connsiteY0" fmla="*/ 0 h 2735668"/>
              <a:gd name="connsiteX1" fmla="*/ 1147698 w 1197466"/>
              <a:gd name="connsiteY1" fmla="*/ 155083 h 2735668"/>
              <a:gd name="connsiteX2" fmla="*/ 1073580 w 1197466"/>
              <a:gd name="connsiteY2" fmla="*/ 327916 h 2735668"/>
              <a:gd name="connsiteX3" fmla="*/ 847727 w 1197466"/>
              <a:gd name="connsiteY3" fmla="*/ 514519 h 2735668"/>
              <a:gd name="connsiteX4" fmla="*/ 817677 w 1197466"/>
              <a:gd name="connsiteY4" fmla="*/ 928034 h 2735668"/>
              <a:gd name="connsiteX5" fmla="*/ 559443 w 1197466"/>
              <a:gd name="connsiteY5" fmla="*/ 1152402 h 2735668"/>
              <a:gd name="connsiteX6" fmla="*/ 436677 w 1197466"/>
              <a:gd name="connsiteY6" fmla="*/ 1334434 h 2735668"/>
              <a:gd name="connsiteX7" fmla="*/ 122882 w 1197466"/>
              <a:gd name="connsiteY7" fmla="*/ 1515939 h 2735668"/>
              <a:gd name="connsiteX8" fmla="*/ 98010 w 1197466"/>
              <a:gd name="connsiteY8" fmla="*/ 1953030 h 2735668"/>
              <a:gd name="connsiteX9" fmla="*/ 2760 w 1197466"/>
              <a:gd name="connsiteY9" fmla="*/ 2119718 h 2735668"/>
              <a:gd name="connsiteX10" fmla="*/ 26044 w 1197466"/>
              <a:gd name="connsiteY10" fmla="*/ 2316568 h 2735668"/>
              <a:gd name="connsiteX11" fmla="*/ 34510 w 1197466"/>
              <a:gd name="connsiteY11" fmla="*/ 2464734 h 2735668"/>
              <a:gd name="connsiteX12" fmla="*/ 47210 w 1197466"/>
              <a:gd name="connsiteY12" fmla="*/ 2591734 h 2735668"/>
              <a:gd name="connsiteX13" fmla="*/ 51444 w 1197466"/>
              <a:gd name="connsiteY13" fmla="*/ 2629834 h 2735668"/>
              <a:gd name="connsiteX14" fmla="*/ 51444 w 1197466"/>
              <a:gd name="connsiteY14" fmla="*/ 2735668 h 2735668"/>
              <a:gd name="connsiteX15" fmla="*/ 51444 w 1197466"/>
              <a:gd name="connsiteY15" fmla="*/ 2735668 h 2735668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97466"/>
              <a:gd name="connsiteY0" fmla="*/ 0 h 2675784"/>
              <a:gd name="connsiteX1" fmla="*/ 1147698 w 1197466"/>
              <a:gd name="connsiteY1" fmla="*/ 95199 h 2675784"/>
              <a:gd name="connsiteX2" fmla="*/ 1073580 w 1197466"/>
              <a:gd name="connsiteY2" fmla="*/ 268032 h 2675784"/>
              <a:gd name="connsiteX3" fmla="*/ 847727 w 1197466"/>
              <a:gd name="connsiteY3" fmla="*/ 454635 h 2675784"/>
              <a:gd name="connsiteX4" fmla="*/ 817677 w 1197466"/>
              <a:gd name="connsiteY4" fmla="*/ 868150 h 2675784"/>
              <a:gd name="connsiteX5" fmla="*/ 559443 w 1197466"/>
              <a:gd name="connsiteY5" fmla="*/ 1092518 h 2675784"/>
              <a:gd name="connsiteX6" fmla="*/ 436677 w 1197466"/>
              <a:gd name="connsiteY6" fmla="*/ 1274550 h 2675784"/>
              <a:gd name="connsiteX7" fmla="*/ 122882 w 1197466"/>
              <a:gd name="connsiteY7" fmla="*/ 1456055 h 2675784"/>
              <a:gd name="connsiteX8" fmla="*/ 98010 w 1197466"/>
              <a:gd name="connsiteY8" fmla="*/ 1893146 h 2675784"/>
              <a:gd name="connsiteX9" fmla="*/ 2760 w 1197466"/>
              <a:gd name="connsiteY9" fmla="*/ 2059834 h 2675784"/>
              <a:gd name="connsiteX10" fmla="*/ 26044 w 1197466"/>
              <a:gd name="connsiteY10" fmla="*/ 2256684 h 2675784"/>
              <a:gd name="connsiteX11" fmla="*/ 34510 w 1197466"/>
              <a:gd name="connsiteY11" fmla="*/ 2404850 h 2675784"/>
              <a:gd name="connsiteX12" fmla="*/ 47210 w 1197466"/>
              <a:gd name="connsiteY12" fmla="*/ 2531850 h 2675784"/>
              <a:gd name="connsiteX13" fmla="*/ 51444 w 1197466"/>
              <a:gd name="connsiteY13" fmla="*/ 2569950 h 2675784"/>
              <a:gd name="connsiteX14" fmla="*/ 51444 w 1197466"/>
              <a:gd name="connsiteY14" fmla="*/ 2675784 h 2675784"/>
              <a:gd name="connsiteX15" fmla="*/ 51444 w 1197466"/>
              <a:gd name="connsiteY15" fmla="*/ 2675784 h 2675784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88386"/>
              <a:gd name="connsiteY0" fmla="*/ 0 h 2675784"/>
              <a:gd name="connsiteX1" fmla="*/ 1134679 w 1188386"/>
              <a:gd name="connsiteY1" fmla="*/ 95199 h 2675784"/>
              <a:gd name="connsiteX2" fmla="*/ 1073580 w 1188386"/>
              <a:gd name="connsiteY2" fmla="*/ 268032 h 2675784"/>
              <a:gd name="connsiteX3" fmla="*/ 847727 w 1188386"/>
              <a:gd name="connsiteY3" fmla="*/ 454635 h 2675784"/>
              <a:gd name="connsiteX4" fmla="*/ 817677 w 1188386"/>
              <a:gd name="connsiteY4" fmla="*/ 868150 h 2675784"/>
              <a:gd name="connsiteX5" fmla="*/ 559443 w 1188386"/>
              <a:gd name="connsiteY5" fmla="*/ 1092518 h 2675784"/>
              <a:gd name="connsiteX6" fmla="*/ 436677 w 1188386"/>
              <a:gd name="connsiteY6" fmla="*/ 1274550 h 2675784"/>
              <a:gd name="connsiteX7" fmla="*/ 122882 w 1188386"/>
              <a:gd name="connsiteY7" fmla="*/ 1456055 h 2675784"/>
              <a:gd name="connsiteX8" fmla="*/ 98010 w 1188386"/>
              <a:gd name="connsiteY8" fmla="*/ 1893146 h 2675784"/>
              <a:gd name="connsiteX9" fmla="*/ 2760 w 1188386"/>
              <a:gd name="connsiteY9" fmla="*/ 2059834 h 2675784"/>
              <a:gd name="connsiteX10" fmla="*/ 26044 w 1188386"/>
              <a:gd name="connsiteY10" fmla="*/ 2256684 h 2675784"/>
              <a:gd name="connsiteX11" fmla="*/ 34510 w 1188386"/>
              <a:gd name="connsiteY11" fmla="*/ 2404850 h 2675784"/>
              <a:gd name="connsiteX12" fmla="*/ 47210 w 1188386"/>
              <a:gd name="connsiteY12" fmla="*/ 2531850 h 2675784"/>
              <a:gd name="connsiteX13" fmla="*/ 51444 w 1188386"/>
              <a:gd name="connsiteY13" fmla="*/ 2569950 h 2675784"/>
              <a:gd name="connsiteX14" fmla="*/ 51444 w 1188386"/>
              <a:gd name="connsiteY14" fmla="*/ 2675784 h 2675784"/>
              <a:gd name="connsiteX15" fmla="*/ 51444 w 1188386"/>
              <a:gd name="connsiteY15" fmla="*/ 2675784 h 2675784"/>
              <a:gd name="connsiteX0" fmla="*/ 1059235 w 1237665"/>
              <a:gd name="connsiteY0" fmla="*/ 0 h 2675784"/>
              <a:gd name="connsiteX1" fmla="*/ 1199770 w 1237665"/>
              <a:gd name="connsiteY1" fmla="*/ 84785 h 2675784"/>
              <a:gd name="connsiteX2" fmla="*/ 1073580 w 1237665"/>
              <a:gd name="connsiteY2" fmla="*/ 268032 h 2675784"/>
              <a:gd name="connsiteX3" fmla="*/ 847727 w 1237665"/>
              <a:gd name="connsiteY3" fmla="*/ 454635 h 2675784"/>
              <a:gd name="connsiteX4" fmla="*/ 817677 w 1237665"/>
              <a:gd name="connsiteY4" fmla="*/ 868150 h 2675784"/>
              <a:gd name="connsiteX5" fmla="*/ 559443 w 1237665"/>
              <a:gd name="connsiteY5" fmla="*/ 1092518 h 2675784"/>
              <a:gd name="connsiteX6" fmla="*/ 436677 w 1237665"/>
              <a:gd name="connsiteY6" fmla="*/ 1274550 h 2675784"/>
              <a:gd name="connsiteX7" fmla="*/ 122882 w 1237665"/>
              <a:gd name="connsiteY7" fmla="*/ 1456055 h 2675784"/>
              <a:gd name="connsiteX8" fmla="*/ 98010 w 1237665"/>
              <a:gd name="connsiteY8" fmla="*/ 1893146 h 2675784"/>
              <a:gd name="connsiteX9" fmla="*/ 2760 w 1237665"/>
              <a:gd name="connsiteY9" fmla="*/ 2059834 h 2675784"/>
              <a:gd name="connsiteX10" fmla="*/ 26044 w 1237665"/>
              <a:gd name="connsiteY10" fmla="*/ 2256684 h 2675784"/>
              <a:gd name="connsiteX11" fmla="*/ 34510 w 1237665"/>
              <a:gd name="connsiteY11" fmla="*/ 2404850 h 2675784"/>
              <a:gd name="connsiteX12" fmla="*/ 47210 w 1237665"/>
              <a:gd name="connsiteY12" fmla="*/ 2531850 h 2675784"/>
              <a:gd name="connsiteX13" fmla="*/ 51444 w 1237665"/>
              <a:gd name="connsiteY13" fmla="*/ 2569950 h 2675784"/>
              <a:gd name="connsiteX14" fmla="*/ 51444 w 1237665"/>
              <a:gd name="connsiteY14" fmla="*/ 2675784 h 2675784"/>
              <a:gd name="connsiteX15" fmla="*/ 51444 w 1237665"/>
              <a:gd name="connsiteY15" fmla="*/ 2675784 h 2675784"/>
              <a:gd name="connsiteX0" fmla="*/ 1012370 w 1237665"/>
              <a:gd name="connsiteY0" fmla="*/ 0 h 2727856"/>
              <a:gd name="connsiteX1" fmla="*/ 1199770 w 1237665"/>
              <a:gd name="connsiteY1" fmla="*/ 136857 h 2727856"/>
              <a:gd name="connsiteX2" fmla="*/ 1073580 w 1237665"/>
              <a:gd name="connsiteY2" fmla="*/ 320104 h 2727856"/>
              <a:gd name="connsiteX3" fmla="*/ 847727 w 1237665"/>
              <a:gd name="connsiteY3" fmla="*/ 506707 h 2727856"/>
              <a:gd name="connsiteX4" fmla="*/ 817677 w 1237665"/>
              <a:gd name="connsiteY4" fmla="*/ 920222 h 2727856"/>
              <a:gd name="connsiteX5" fmla="*/ 559443 w 1237665"/>
              <a:gd name="connsiteY5" fmla="*/ 1144590 h 2727856"/>
              <a:gd name="connsiteX6" fmla="*/ 436677 w 1237665"/>
              <a:gd name="connsiteY6" fmla="*/ 1326622 h 2727856"/>
              <a:gd name="connsiteX7" fmla="*/ 122882 w 1237665"/>
              <a:gd name="connsiteY7" fmla="*/ 1508127 h 2727856"/>
              <a:gd name="connsiteX8" fmla="*/ 98010 w 1237665"/>
              <a:gd name="connsiteY8" fmla="*/ 1945218 h 2727856"/>
              <a:gd name="connsiteX9" fmla="*/ 2760 w 1237665"/>
              <a:gd name="connsiteY9" fmla="*/ 2111906 h 2727856"/>
              <a:gd name="connsiteX10" fmla="*/ 26044 w 1237665"/>
              <a:gd name="connsiteY10" fmla="*/ 2308756 h 2727856"/>
              <a:gd name="connsiteX11" fmla="*/ 34510 w 1237665"/>
              <a:gd name="connsiteY11" fmla="*/ 2456922 h 2727856"/>
              <a:gd name="connsiteX12" fmla="*/ 47210 w 1237665"/>
              <a:gd name="connsiteY12" fmla="*/ 2583922 h 2727856"/>
              <a:gd name="connsiteX13" fmla="*/ 51444 w 1237665"/>
              <a:gd name="connsiteY13" fmla="*/ 2622022 h 2727856"/>
              <a:gd name="connsiteX14" fmla="*/ 51444 w 1237665"/>
              <a:gd name="connsiteY14" fmla="*/ 2727856 h 2727856"/>
              <a:gd name="connsiteX15" fmla="*/ 51444 w 1237665"/>
              <a:gd name="connsiteY15" fmla="*/ 2727856 h 2727856"/>
              <a:gd name="connsiteX0" fmla="*/ 1199770 w 1237665"/>
              <a:gd name="connsiteY0" fmla="*/ 0 h 2590999"/>
              <a:gd name="connsiteX1" fmla="*/ 1073580 w 1237665"/>
              <a:gd name="connsiteY1" fmla="*/ 183247 h 2590999"/>
              <a:gd name="connsiteX2" fmla="*/ 847727 w 1237665"/>
              <a:gd name="connsiteY2" fmla="*/ 369850 h 2590999"/>
              <a:gd name="connsiteX3" fmla="*/ 817677 w 1237665"/>
              <a:gd name="connsiteY3" fmla="*/ 783365 h 2590999"/>
              <a:gd name="connsiteX4" fmla="*/ 559443 w 1237665"/>
              <a:gd name="connsiteY4" fmla="*/ 1007733 h 2590999"/>
              <a:gd name="connsiteX5" fmla="*/ 436677 w 1237665"/>
              <a:gd name="connsiteY5" fmla="*/ 1189765 h 2590999"/>
              <a:gd name="connsiteX6" fmla="*/ 122882 w 1237665"/>
              <a:gd name="connsiteY6" fmla="*/ 1371270 h 2590999"/>
              <a:gd name="connsiteX7" fmla="*/ 98010 w 1237665"/>
              <a:gd name="connsiteY7" fmla="*/ 1808361 h 2590999"/>
              <a:gd name="connsiteX8" fmla="*/ 2760 w 1237665"/>
              <a:gd name="connsiteY8" fmla="*/ 1975049 h 2590999"/>
              <a:gd name="connsiteX9" fmla="*/ 26044 w 1237665"/>
              <a:gd name="connsiteY9" fmla="*/ 2171899 h 2590999"/>
              <a:gd name="connsiteX10" fmla="*/ 34510 w 1237665"/>
              <a:gd name="connsiteY10" fmla="*/ 2320065 h 2590999"/>
              <a:gd name="connsiteX11" fmla="*/ 47210 w 1237665"/>
              <a:gd name="connsiteY11" fmla="*/ 2447065 h 2590999"/>
              <a:gd name="connsiteX12" fmla="*/ 51444 w 1237665"/>
              <a:gd name="connsiteY12" fmla="*/ 2485165 h 2590999"/>
              <a:gd name="connsiteX13" fmla="*/ 51444 w 1237665"/>
              <a:gd name="connsiteY13" fmla="*/ 2590999 h 2590999"/>
              <a:gd name="connsiteX14" fmla="*/ 51444 w 1237665"/>
              <a:gd name="connsiteY14" fmla="*/ 2590999 h 2590999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817677 w 1162824"/>
              <a:gd name="connsiteY3" fmla="*/ 856266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5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6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2877 w 1162680"/>
              <a:gd name="connsiteY0" fmla="*/ 0 h 2663900"/>
              <a:gd name="connsiteX1" fmla="*/ 1073436 w 1162680"/>
              <a:gd name="connsiteY1" fmla="*/ 256148 h 2663900"/>
              <a:gd name="connsiteX2" fmla="*/ 847583 w 1162680"/>
              <a:gd name="connsiteY2" fmla="*/ 442751 h 2663900"/>
              <a:gd name="connsiteX3" fmla="*/ 781083 w 1162680"/>
              <a:gd name="connsiteY3" fmla="*/ 835437 h 2663900"/>
              <a:gd name="connsiteX4" fmla="*/ 559299 w 1162680"/>
              <a:gd name="connsiteY4" fmla="*/ 1080634 h 2663900"/>
              <a:gd name="connsiteX5" fmla="*/ 389668 w 1162680"/>
              <a:gd name="connsiteY5" fmla="*/ 1252252 h 2663900"/>
              <a:gd name="connsiteX6" fmla="*/ 122738 w 1162680"/>
              <a:gd name="connsiteY6" fmla="*/ 1444171 h 2663900"/>
              <a:gd name="connsiteX7" fmla="*/ 1533 w 1162680"/>
              <a:gd name="connsiteY7" fmla="*/ 1847416 h 2663900"/>
              <a:gd name="connsiteX8" fmla="*/ 2616 w 1162680"/>
              <a:gd name="connsiteY8" fmla="*/ 2047950 h 2663900"/>
              <a:gd name="connsiteX9" fmla="*/ 25900 w 1162680"/>
              <a:gd name="connsiteY9" fmla="*/ 2244800 h 2663900"/>
              <a:gd name="connsiteX10" fmla="*/ 34366 w 1162680"/>
              <a:gd name="connsiteY10" fmla="*/ 2392966 h 2663900"/>
              <a:gd name="connsiteX11" fmla="*/ 47066 w 1162680"/>
              <a:gd name="connsiteY11" fmla="*/ 2519966 h 2663900"/>
              <a:gd name="connsiteX12" fmla="*/ 51300 w 1162680"/>
              <a:gd name="connsiteY12" fmla="*/ 2558066 h 2663900"/>
              <a:gd name="connsiteX13" fmla="*/ 51300 w 1162680"/>
              <a:gd name="connsiteY13" fmla="*/ 2663900 h 2663900"/>
              <a:gd name="connsiteX14" fmla="*/ 51300 w 1162680"/>
              <a:gd name="connsiteY14" fmla="*/ 2663900 h 2663900"/>
              <a:gd name="connsiteX0" fmla="*/ 1335785 w 1405588"/>
              <a:gd name="connsiteY0" fmla="*/ 0 h 2830530"/>
              <a:gd name="connsiteX1" fmla="*/ 1316344 w 1405588"/>
              <a:gd name="connsiteY1" fmla="*/ 256148 h 2830530"/>
              <a:gd name="connsiteX2" fmla="*/ 1090491 w 1405588"/>
              <a:gd name="connsiteY2" fmla="*/ 442751 h 2830530"/>
              <a:gd name="connsiteX3" fmla="*/ 1023991 w 1405588"/>
              <a:gd name="connsiteY3" fmla="*/ 835437 h 2830530"/>
              <a:gd name="connsiteX4" fmla="*/ 802207 w 1405588"/>
              <a:gd name="connsiteY4" fmla="*/ 1080634 h 2830530"/>
              <a:gd name="connsiteX5" fmla="*/ 632576 w 1405588"/>
              <a:gd name="connsiteY5" fmla="*/ 1252252 h 2830530"/>
              <a:gd name="connsiteX6" fmla="*/ 365646 w 1405588"/>
              <a:gd name="connsiteY6" fmla="*/ 1444171 h 2830530"/>
              <a:gd name="connsiteX7" fmla="*/ 244441 w 1405588"/>
              <a:gd name="connsiteY7" fmla="*/ 1847416 h 2830530"/>
              <a:gd name="connsiteX8" fmla="*/ 245524 w 1405588"/>
              <a:gd name="connsiteY8" fmla="*/ 2047950 h 2830530"/>
              <a:gd name="connsiteX9" fmla="*/ 268808 w 1405588"/>
              <a:gd name="connsiteY9" fmla="*/ 2244800 h 2830530"/>
              <a:gd name="connsiteX10" fmla="*/ 277274 w 1405588"/>
              <a:gd name="connsiteY10" fmla="*/ 2392966 h 2830530"/>
              <a:gd name="connsiteX11" fmla="*/ 289974 w 1405588"/>
              <a:gd name="connsiteY11" fmla="*/ 2519966 h 2830530"/>
              <a:gd name="connsiteX12" fmla="*/ 294208 w 1405588"/>
              <a:gd name="connsiteY12" fmla="*/ 2558066 h 2830530"/>
              <a:gd name="connsiteX13" fmla="*/ 294208 w 1405588"/>
              <a:gd name="connsiteY13" fmla="*/ 2663900 h 2830530"/>
              <a:gd name="connsiteX14" fmla="*/ 0 w 1405588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398352 w 1509732"/>
              <a:gd name="connsiteY12" fmla="*/ 2558066 h 2830530"/>
              <a:gd name="connsiteX13" fmla="*/ 0 w 1509732"/>
              <a:gd name="connsiteY13" fmla="*/ 2695143 h 2830530"/>
              <a:gd name="connsiteX14" fmla="*/ 104144 w 1509732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0 w 1509732"/>
              <a:gd name="connsiteY12" fmla="*/ 2695143 h 2830530"/>
              <a:gd name="connsiteX13" fmla="*/ 104144 w 1509732"/>
              <a:gd name="connsiteY13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53364 w 1509732"/>
              <a:gd name="connsiteY10" fmla="*/ 2366930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51788 w 1521591"/>
              <a:gd name="connsiteY0" fmla="*/ 0 h 2830530"/>
              <a:gd name="connsiteX1" fmla="*/ 1432347 w 1521591"/>
              <a:gd name="connsiteY1" fmla="*/ 256148 h 2830530"/>
              <a:gd name="connsiteX2" fmla="*/ 1206494 w 1521591"/>
              <a:gd name="connsiteY2" fmla="*/ 442751 h 2830530"/>
              <a:gd name="connsiteX3" fmla="*/ 1139994 w 1521591"/>
              <a:gd name="connsiteY3" fmla="*/ 835437 h 2830530"/>
              <a:gd name="connsiteX4" fmla="*/ 918210 w 1521591"/>
              <a:gd name="connsiteY4" fmla="*/ 1080634 h 2830530"/>
              <a:gd name="connsiteX5" fmla="*/ 748579 w 1521591"/>
              <a:gd name="connsiteY5" fmla="*/ 1252252 h 2830530"/>
              <a:gd name="connsiteX6" fmla="*/ 481649 w 1521591"/>
              <a:gd name="connsiteY6" fmla="*/ 1444171 h 2830530"/>
              <a:gd name="connsiteX7" fmla="*/ 360444 w 1521591"/>
              <a:gd name="connsiteY7" fmla="*/ 1847416 h 2830530"/>
              <a:gd name="connsiteX8" fmla="*/ 299040 w 1521591"/>
              <a:gd name="connsiteY8" fmla="*/ 2047950 h 2830530"/>
              <a:gd name="connsiteX9" fmla="*/ 65223 w 1521591"/>
              <a:gd name="connsiteY9" fmla="*/ 2366930 h 2830530"/>
              <a:gd name="connsiteX10" fmla="*/ 11859 w 1521591"/>
              <a:gd name="connsiteY10" fmla="*/ 2695143 h 2830530"/>
              <a:gd name="connsiteX11" fmla="*/ 116003 w 1521591"/>
              <a:gd name="connsiteY11" fmla="*/ 2830530 h 2830530"/>
              <a:gd name="connsiteX0" fmla="*/ 1451790 w 1521593"/>
              <a:gd name="connsiteY0" fmla="*/ 0 h 2830530"/>
              <a:gd name="connsiteX1" fmla="*/ 1432349 w 1521593"/>
              <a:gd name="connsiteY1" fmla="*/ 256148 h 2830530"/>
              <a:gd name="connsiteX2" fmla="*/ 1206496 w 1521593"/>
              <a:gd name="connsiteY2" fmla="*/ 442751 h 2830530"/>
              <a:gd name="connsiteX3" fmla="*/ 1139996 w 1521593"/>
              <a:gd name="connsiteY3" fmla="*/ 835437 h 2830530"/>
              <a:gd name="connsiteX4" fmla="*/ 918212 w 1521593"/>
              <a:gd name="connsiteY4" fmla="*/ 1080634 h 2830530"/>
              <a:gd name="connsiteX5" fmla="*/ 748581 w 1521593"/>
              <a:gd name="connsiteY5" fmla="*/ 1252252 h 2830530"/>
              <a:gd name="connsiteX6" fmla="*/ 481651 w 1521593"/>
              <a:gd name="connsiteY6" fmla="*/ 1444171 h 2830530"/>
              <a:gd name="connsiteX7" fmla="*/ 360446 w 1521593"/>
              <a:gd name="connsiteY7" fmla="*/ 1847416 h 2830530"/>
              <a:gd name="connsiteX8" fmla="*/ 299042 w 1521593"/>
              <a:gd name="connsiteY8" fmla="*/ 2047950 h 2830530"/>
              <a:gd name="connsiteX9" fmla="*/ 65225 w 1521593"/>
              <a:gd name="connsiteY9" fmla="*/ 2366930 h 2830530"/>
              <a:gd name="connsiteX10" fmla="*/ 11861 w 1521593"/>
              <a:gd name="connsiteY10" fmla="*/ 2695143 h 2830530"/>
              <a:gd name="connsiteX11" fmla="*/ 116005 w 1521593"/>
              <a:gd name="connsiteY11" fmla="*/ 2830530 h 28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593" h="2830530">
                <a:moveTo>
                  <a:pt x="1451790" y="0"/>
                </a:moveTo>
                <a:cubicBezTo>
                  <a:pt x="1550256" y="90257"/>
                  <a:pt x="1545238" y="201114"/>
                  <a:pt x="1432349" y="256148"/>
                </a:cubicBezTo>
                <a:cubicBezTo>
                  <a:pt x="1331983" y="317178"/>
                  <a:pt x="1233307" y="359496"/>
                  <a:pt x="1206496" y="442751"/>
                </a:cubicBezTo>
                <a:cubicBezTo>
                  <a:pt x="1141585" y="573984"/>
                  <a:pt x="1187975" y="628004"/>
                  <a:pt x="1139996" y="835437"/>
                </a:cubicBezTo>
                <a:cubicBezTo>
                  <a:pt x="1131705" y="930864"/>
                  <a:pt x="994765" y="977270"/>
                  <a:pt x="918212" y="1080634"/>
                </a:cubicBezTo>
                <a:cubicBezTo>
                  <a:pt x="877290" y="1141311"/>
                  <a:pt x="829867" y="1197100"/>
                  <a:pt x="748581" y="1252252"/>
                </a:cubicBezTo>
                <a:cubicBezTo>
                  <a:pt x="654037" y="1301641"/>
                  <a:pt x="584662" y="1343982"/>
                  <a:pt x="481651" y="1444171"/>
                </a:cubicBezTo>
                <a:cubicBezTo>
                  <a:pt x="380227" y="1577697"/>
                  <a:pt x="354599" y="1696427"/>
                  <a:pt x="360446" y="1847416"/>
                </a:cubicBezTo>
                <a:cubicBezTo>
                  <a:pt x="358986" y="1934813"/>
                  <a:pt x="348246" y="1961364"/>
                  <a:pt x="299042" y="2047950"/>
                </a:cubicBezTo>
                <a:cubicBezTo>
                  <a:pt x="249838" y="2134536"/>
                  <a:pt x="113089" y="2259065"/>
                  <a:pt x="65225" y="2366930"/>
                </a:cubicBezTo>
                <a:cubicBezTo>
                  <a:pt x="17362" y="2474796"/>
                  <a:pt x="-20035" y="2588368"/>
                  <a:pt x="11861" y="2695143"/>
                </a:cubicBezTo>
                <a:cubicBezTo>
                  <a:pt x="41369" y="2787137"/>
                  <a:pt x="81290" y="2785401"/>
                  <a:pt x="116005" y="2830530"/>
                </a:cubicBezTo>
              </a:path>
            </a:pathLst>
          </a:custGeom>
          <a:noFill/>
          <a:ln w="28575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6014FE3-BECB-41FE-8D2D-AA629110AE80}"/>
              </a:ext>
            </a:extLst>
          </p:cNvPr>
          <p:cNvSpPr/>
          <p:nvPr/>
        </p:nvSpPr>
        <p:spPr>
          <a:xfrm>
            <a:off x="4365798" y="3137618"/>
            <a:ext cx="754227" cy="624688"/>
          </a:xfrm>
          <a:custGeom>
            <a:avLst/>
            <a:gdLst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7788 h 624688"/>
              <a:gd name="connsiteX1" fmla="*/ 754227 w 754227"/>
              <a:gd name="connsiteY1" fmla="*/ 27788 h 624688"/>
              <a:gd name="connsiteX2" fmla="*/ 500227 w 754227"/>
              <a:gd name="connsiteY2" fmla="*/ 2388 h 624688"/>
              <a:gd name="connsiteX3" fmla="*/ 360527 w 754227"/>
              <a:gd name="connsiteY3" fmla="*/ 78588 h 624688"/>
              <a:gd name="connsiteX4" fmla="*/ 203364 w 754227"/>
              <a:gd name="connsiteY4" fmla="*/ 91288 h 624688"/>
              <a:gd name="connsiteX5" fmla="*/ 33502 w 754227"/>
              <a:gd name="connsiteY5" fmla="*/ 232575 h 624688"/>
              <a:gd name="connsiteX6" fmla="*/ 62077 w 754227"/>
              <a:gd name="connsiteY6" fmla="*/ 523088 h 624688"/>
              <a:gd name="connsiteX7" fmla="*/ 163677 w 754227"/>
              <a:gd name="connsiteY7" fmla="*/ 624688 h 6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227" h="624688">
                <a:moveTo>
                  <a:pt x="754227" y="27788"/>
                </a:moveTo>
                <a:lnTo>
                  <a:pt x="754227" y="27788"/>
                </a:lnTo>
                <a:cubicBezTo>
                  <a:pt x="669560" y="19321"/>
                  <a:pt x="576956" y="-8195"/>
                  <a:pt x="500227" y="2388"/>
                </a:cubicBezTo>
                <a:cubicBezTo>
                  <a:pt x="431435" y="8738"/>
                  <a:pt x="386456" y="24613"/>
                  <a:pt x="360527" y="78588"/>
                </a:cubicBezTo>
                <a:cubicBezTo>
                  <a:pt x="324544" y="105046"/>
                  <a:pt x="279034" y="69593"/>
                  <a:pt x="203364" y="91288"/>
                </a:cubicBezTo>
                <a:cubicBezTo>
                  <a:pt x="120284" y="128330"/>
                  <a:pt x="88006" y="144733"/>
                  <a:pt x="33502" y="232575"/>
                </a:cubicBezTo>
                <a:cubicBezTo>
                  <a:pt x="-8831" y="314067"/>
                  <a:pt x="-22590" y="405084"/>
                  <a:pt x="62077" y="523088"/>
                </a:cubicBezTo>
                <a:lnTo>
                  <a:pt x="163677" y="624688"/>
                </a:ln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AB5A5966-2A4D-409D-88BE-C03C2A45925E}"/>
              </a:ext>
            </a:extLst>
          </p:cNvPr>
          <p:cNvSpPr/>
          <p:nvPr/>
        </p:nvSpPr>
        <p:spPr>
          <a:xfrm>
            <a:off x="3927659" y="2496598"/>
            <a:ext cx="1239520" cy="848360"/>
          </a:xfrm>
          <a:custGeom>
            <a:avLst/>
            <a:gdLst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5515 h 853875"/>
              <a:gd name="connsiteX1" fmla="*/ 1051560 w 1239520"/>
              <a:gd name="connsiteY1" fmla="*/ 20755 h 853875"/>
              <a:gd name="connsiteX2" fmla="*/ 939800 w 1239520"/>
              <a:gd name="connsiteY2" fmla="*/ 229035 h 853875"/>
              <a:gd name="connsiteX3" fmla="*/ 751840 w 1239520"/>
              <a:gd name="connsiteY3" fmla="*/ 335715 h 853875"/>
              <a:gd name="connsiteX4" fmla="*/ 619760 w 1239520"/>
              <a:gd name="connsiteY4" fmla="*/ 300155 h 853875"/>
              <a:gd name="connsiteX5" fmla="*/ 447040 w 1239520"/>
              <a:gd name="connsiteY5" fmla="*/ 371275 h 853875"/>
              <a:gd name="connsiteX6" fmla="*/ 365760 w 1239520"/>
              <a:gd name="connsiteY6" fmla="*/ 503355 h 853875"/>
              <a:gd name="connsiteX7" fmla="*/ 243840 w 1239520"/>
              <a:gd name="connsiteY7" fmla="*/ 543995 h 853875"/>
              <a:gd name="connsiteX8" fmla="*/ 132080 w 1239520"/>
              <a:gd name="connsiteY8" fmla="*/ 787835 h 853875"/>
              <a:gd name="connsiteX9" fmla="*/ 0 w 1239520"/>
              <a:gd name="connsiteY9" fmla="*/ 853875 h 853875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9520" h="848360">
                <a:moveTo>
                  <a:pt x="1239520" y="0"/>
                </a:moveTo>
                <a:cubicBezTo>
                  <a:pt x="1176867" y="5080"/>
                  <a:pt x="1118446" y="-8890"/>
                  <a:pt x="1068493" y="30057"/>
                </a:cubicBezTo>
                <a:cubicBezTo>
                  <a:pt x="1006545" y="79728"/>
                  <a:pt x="982698" y="173848"/>
                  <a:pt x="939800" y="223520"/>
                </a:cubicBezTo>
                <a:cubicBezTo>
                  <a:pt x="896197" y="284479"/>
                  <a:pt x="814493" y="294640"/>
                  <a:pt x="751840" y="330200"/>
                </a:cubicBezTo>
                <a:cubicBezTo>
                  <a:pt x="707813" y="318347"/>
                  <a:pt x="706121" y="278976"/>
                  <a:pt x="619760" y="294640"/>
                </a:cubicBezTo>
                <a:cubicBezTo>
                  <a:pt x="541020" y="299297"/>
                  <a:pt x="496146" y="331469"/>
                  <a:pt x="440690" y="380576"/>
                </a:cubicBezTo>
                <a:cubicBezTo>
                  <a:pt x="390314" y="418253"/>
                  <a:pt x="392853" y="453813"/>
                  <a:pt x="365760" y="497840"/>
                </a:cubicBezTo>
                <a:cubicBezTo>
                  <a:pt x="361809" y="529732"/>
                  <a:pt x="283776" y="519288"/>
                  <a:pt x="214207" y="599863"/>
                </a:cubicBezTo>
                <a:cubicBezTo>
                  <a:pt x="146614" y="681848"/>
                  <a:pt x="140406" y="721501"/>
                  <a:pt x="132080" y="782320"/>
                </a:cubicBezTo>
                <a:cubicBezTo>
                  <a:pt x="132503" y="825500"/>
                  <a:pt x="77894" y="781897"/>
                  <a:pt x="0" y="848360"/>
                </a:cubicBez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7E33A60-A2D4-4BC0-83A2-D5DAFFA1C112}"/>
              </a:ext>
            </a:extLst>
          </p:cNvPr>
          <p:cNvSpPr/>
          <p:nvPr/>
        </p:nvSpPr>
        <p:spPr>
          <a:xfrm>
            <a:off x="4999539" y="3643832"/>
            <a:ext cx="1700953" cy="635846"/>
          </a:xfrm>
          <a:custGeom>
            <a:avLst/>
            <a:gdLst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75920 w 1645920"/>
              <a:gd name="connsiteY15" fmla="*/ 482600 h 589280"/>
              <a:gd name="connsiteX16" fmla="*/ 391160 w 1645920"/>
              <a:gd name="connsiteY16" fmla="*/ 487680 h 589280"/>
              <a:gd name="connsiteX17" fmla="*/ 335280 w 1645920"/>
              <a:gd name="connsiteY17" fmla="*/ 538480 h 589280"/>
              <a:gd name="connsiteX18" fmla="*/ 147320 w 1645920"/>
              <a:gd name="connsiteY18" fmla="*/ 589280 h 589280"/>
              <a:gd name="connsiteX19" fmla="*/ 0 w 1645920"/>
              <a:gd name="connsiteY19" fmla="*/ 584200 h 589280"/>
              <a:gd name="connsiteX20" fmla="*/ 0 w 1645920"/>
              <a:gd name="connsiteY20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91160 w 1645920"/>
              <a:gd name="connsiteY15" fmla="*/ 487680 h 589280"/>
              <a:gd name="connsiteX16" fmla="*/ 335280 w 1645920"/>
              <a:gd name="connsiteY16" fmla="*/ 538480 h 589280"/>
              <a:gd name="connsiteX17" fmla="*/ 147320 w 1645920"/>
              <a:gd name="connsiteY17" fmla="*/ 589280 h 589280"/>
              <a:gd name="connsiteX18" fmla="*/ 0 w 1645920"/>
              <a:gd name="connsiteY18" fmla="*/ 584200 h 589280"/>
              <a:gd name="connsiteX19" fmla="*/ 0 w 1645920"/>
              <a:gd name="connsiteY19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85800 w 1645920"/>
              <a:gd name="connsiteY11" fmla="*/ 381000 h 589280"/>
              <a:gd name="connsiteX12" fmla="*/ 685800 w 1645920"/>
              <a:gd name="connsiteY12" fmla="*/ 381000 h 589280"/>
              <a:gd name="connsiteX13" fmla="*/ 457200 w 1645920"/>
              <a:gd name="connsiteY13" fmla="*/ 482600 h 589280"/>
              <a:gd name="connsiteX14" fmla="*/ 391160 w 1645920"/>
              <a:gd name="connsiteY14" fmla="*/ 487680 h 589280"/>
              <a:gd name="connsiteX15" fmla="*/ 335280 w 1645920"/>
              <a:gd name="connsiteY15" fmla="*/ 538480 h 589280"/>
              <a:gd name="connsiteX16" fmla="*/ 147320 w 1645920"/>
              <a:gd name="connsiteY16" fmla="*/ 589280 h 589280"/>
              <a:gd name="connsiteX17" fmla="*/ 0 w 1645920"/>
              <a:gd name="connsiteY17" fmla="*/ 584200 h 589280"/>
              <a:gd name="connsiteX18" fmla="*/ 0 w 1645920"/>
              <a:gd name="connsiteY18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685800 w 1645920"/>
              <a:gd name="connsiteY10" fmla="*/ 381000 h 589280"/>
              <a:gd name="connsiteX11" fmla="*/ 685800 w 1645920"/>
              <a:gd name="connsiteY11" fmla="*/ 381000 h 589280"/>
              <a:gd name="connsiteX12" fmla="*/ 457200 w 1645920"/>
              <a:gd name="connsiteY12" fmla="*/ 482600 h 589280"/>
              <a:gd name="connsiteX13" fmla="*/ 391160 w 1645920"/>
              <a:gd name="connsiteY13" fmla="*/ 487680 h 589280"/>
              <a:gd name="connsiteX14" fmla="*/ 335280 w 1645920"/>
              <a:gd name="connsiteY14" fmla="*/ 538480 h 589280"/>
              <a:gd name="connsiteX15" fmla="*/ 147320 w 1645920"/>
              <a:gd name="connsiteY15" fmla="*/ 589280 h 589280"/>
              <a:gd name="connsiteX16" fmla="*/ 0 w 1645920"/>
              <a:gd name="connsiteY16" fmla="*/ 584200 h 589280"/>
              <a:gd name="connsiteX17" fmla="*/ 0 w 1645920"/>
              <a:gd name="connsiteY17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46760 w 1645920"/>
              <a:gd name="connsiteY8" fmla="*/ 360680 h 589280"/>
              <a:gd name="connsiteX9" fmla="*/ 685800 w 1645920"/>
              <a:gd name="connsiteY9" fmla="*/ 381000 h 589280"/>
              <a:gd name="connsiteX10" fmla="*/ 685800 w 1645920"/>
              <a:gd name="connsiteY10" fmla="*/ 381000 h 589280"/>
              <a:gd name="connsiteX11" fmla="*/ 457200 w 1645920"/>
              <a:gd name="connsiteY11" fmla="*/ 482600 h 589280"/>
              <a:gd name="connsiteX12" fmla="*/ 391160 w 1645920"/>
              <a:gd name="connsiteY12" fmla="*/ 487680 h 589280"/>
              <a:gd name="connsiteX13" fmla="*/ 335280 w 1645920"/>
              <a:gd name="connsiteY13" fmla="*/ 538480 h 589280"/>
              <a:gd name="connsiteX14" fmla="*/ 147320 w 1645920"/>
              <a:gd name="connsiteY14" fmla="*/ 589280 h 589280"/>
              <a:gd name="connsiteX15" fmla="*/ 0 w 1645920"/>
              <a:gd name="connsiteY15" fmla="*/ 584200 h 589280"/>
              <a:gd name="connsiteX16" fmla="*/ 0 w 1645920"/>
              <a:gd name="connsiteY16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91160 w 1645920"/>
              <a:gd name="connsiteY11" fmla="*/ 487680 h 589280"/>
              <a:gd name="connsiteX12" fmla="*/ 335280 w 1645920"/>
              <a:gd name="connsiteY12" fmla="*/ 538480 h 589280"/>
              <a:gd name="connsiteX13" fmla="*/ 147320 w 1645920"/>
              <a:gd name="connsiteY13" fmla="*/ 589280 h 589280"/>
              <a:gd name="connsiteX14" fmla="*/ 0 w 1645920"/>
              <a:gd name="connsiteY14" fmla="*/ 584200 h 589280"/>
              <a:gd name="connsiteX15" fmla="*/ 0 w 1645920"/>
              <a:gd name="connsiteY15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35280 w 1645920"/>
              <a:gd name="connsiteY11" fmla="*/ 538480 h 589280"/>
              <a:gd name="connsiteX12" fmla="*/ 147320 w 1645920"/>
              <a:gd name="connsiteY12" fmla="*/ 589280 h 589280"/>
              <a:gd name="connsiteX13" fmla="*/ 0 w 1645920"/>
              <a:gd name="connsiteY13" fmla="*/ 584200 h 589280"/>
              <a:gd name="connsiteX14" fmla="*/ 0 w 1645920"/>
              <a:gd name="connsiteY14" fmla="*/ 584200 h 589280"/>
              <a:gd name="connsiteX0" fmla="*/ 1645920 w 1700953"/>
              <a:gd name="connsiteY0" fmla="*/ 46566 h 635846"/>
              <a:gd name="connsiteX1" fmla="*/ 1700953 w 1700953"/>
              <a:gd name="connsiteY1" fmla="*/ 0 h 635846"/>
              <a:gd name="connsiteX2" fmla="*/ 1615440 w 1700953"/>
              <a:gd name="connsiteY2" fmla="*/ 87206 h 635846"/>
              <a:gd name="connsiteX3" fmla="*/ 1478280 w 1700953"/>
              <a:gd name="connsiteY3" fmla="*/ 209126 h 635846"/>
              <a:gd name="connsiteX4" fmla="*/ 1051560 w 1700953"/>
              <a:gd name="connsiteY4" fmla="*/ 229446 h 635846"/>
              <a:gd name="connsiteX5" fmla="*/ 904240 w 1700953"/>
              <a:gd name="connsiteY5" fmla="*/ 366606 h 635846"/>
              <a:gd name="connsiteX6" fmla="*/ 817880 w 1700953"/>
              <a:gd name="connsiteY6" fmla="*/ 386926 h 635846"/>
              <a:gd name="connsiteX7" fmla="*/ 817880 w 1700953"/>
              <a:gd name="connsiteY7" fmla="*/ 386926 h 635846"/>
              <a:gd name="connsiteX8" fmla="*/ 685800 w 1700953"/>
              <a:gd name="connsiteY8" fmla="*/ 427566 h 635846"/>
              <a:gd name="connsiteX9" fmla="*/ 685800 w 1700953"/>
              <a:gd name="connsiteY9" fmla="*/ 427566 h 635846"/>
              <a:gd name="connsiteX10" fmla="*/ 457200 w 1700953"/>
              <a:gd name="connsiteY10" fmla="*/ 529166 h 635846"/>
              <a:gd name="connsiteX11" fmla="*/ 335280 w 1700953"/>
              <a:gd name="connsiteY11" fmla="*/ 585046 h 635846"/>
              <a:gd name="connsiteX12" fmla="*/ 147320 w 1700953"/>
              <a:gd name="connsiteY12" fmla="*/ 635846 h 635846"/>
              <a:gd name="connsiteX13" fmla="*/ 0 w 1700953"/>
              <a:gd name="connsiteY13" fmla="*/ 630766 h 635846"/>
              <a:gd name="connsiteX14" fmla="*/ 0 w 1700953"/>
              <a:gd name="connsiteY14" fmla="*/ 630766 h 635846"/>
              <a:gd name="connsiteX0" fmla="*/ 1700953 w 1700953"/>
              <a:gd name="connsiteY0" fmla="*/ 0 h 635846"/>
              <a:gd name="connsiteX1" fmla="*/ 1615440 w 1700953"/>
              <a:gd name="connsiteY1" fmla="*/ 87206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35990 w 1700953"/>
              <a:gd name="connsiteY4" fmla="*/ 36237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6309"/>
              <a:gd name="connsiteX1" fmla="*/ 1592156 w 1700953"/>
              <a:gd name="connsiteY1" fmla="*/ 85089 h 636309"/>
              <a:gd name="connsiteX2" fmla="*/ 1478280 w 1700953"/>
              <a:gd name="connsiteY2" fmla="*/ 209126 h 636309"/>
              <a:gd name="connsiteX3" fmla="*/ 1045210 w 1700953"/>
              <a:gd name="connsiteY3" fmla="*/ 252729 h 636309"/>
              <a:gd name="connsiteX4" fmla="*/ 929640 w 1700953"/>
              <a:gd name="connsiteY4" fmla="*/ 356023 h 636309"/>
              <a:gd name="connsiteX5" fmla="*/ 813647 w 1700953"/>
              <a:gd name="connsiteY5" fmla="*/ 410209 h 636309"/>
              <a:gd name="connsiteX6" fmla="*/ 620183 w 1700953"/>
              <a:gd name="connsiteY6" fmla="*/ 461433 h 636309"/>
              <a:gd name="connsiteX7" fmla="*/ 457200 w 1700953"/>
              <a:gd name="connsiteY7" fmla="*/ 529166 h 636309"/>
              <a:gd name="connsiteX8" fmla="*/ 335280 w 1700953"/>
              <a:gd name="connsiteY8" fmla="*/ 585046 h 636309"/>
              <a:gd name="connsiteX9" fmla="*/ 147320 w 1700953"/>
              <a:gd name="connsiteY9" fmla="*/ 635846 h 636309"/>
              <a:gd name="connsiteX10" fmla="*/ 0 w 1700953"/>
              <a:gd name="connsiteY10" fmla="*/ 630766 h 636309"/>
              <a:gd name="connsiteX11" fmla="*/ 0 w 1700953"/>
              <a:gd name="connsiteY11" fmla="*/ 630766 h 636309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0953" h="635846">
                <a:moveTo>
                  <a:pt x="1700953" y="0"/>
                </a:moveTo>
                <a:cubicBezTo>
                  <a:pt x="1690793" y="13547"/>
                  <a:pt x="1659466" y="19472"/>
                  <a:pt x="1592156" y="85089"/>
                </a:cubicBezTo>
                <a:lnTo>
                  <a:pt x="1478280" y="209126"/>
                </a:lnTo>
                <a:cubicBezTo>
                  <a:pt x="1380490" y="275165"/>
                  <a:pt x="1058334" y="205739"/>
                  <a:pt x="1045210" y="252729"/>
                </a:cubicBezTo>
                <a:cubicBezTo>
                  <a:pt x="1015153" y="299155"/>
                  <a:pt x="976630" y="318064"/>
                  <a:pt x="929640" y="356023"/>
                </a:cubicBezTo>
                <a:cubicBezTo>
                  <a:pt x="891046" y="382270"/>
                  <a:pt x="850054" y="400049"/>
                  <a:pt x="813647" y="410209"/>
                </a:cubicBezTo>
                <a:cubicBezTo>
                  <a:pt x="749865" y="422345"/>
                  <a:pt x="679732" y="434480"/>
                  <a:pt x="620183" y="461433"/>
                </a:cubicBezTo>
                <a:cubicBezTo>
                  <a:pt x="552449" y="514350"/>
                  <a:pt x="543983" y="524932"/>
                  <a:pt x="457200" y="529166"/>
                </a:cubicBezTo>
                <a:cubicBezTo>
                  <a:pt x="408093" y="539326"/>
                  <a:pt x="392853" y="551602"/>
                  <a:pt x="335280" y="585046"/>
                </a:cubicBezTo>
                <a:cubicBezTo>
                  <a:pt x="272627" y="614679"/>
                  <a:pt x="222673" y="625263"/>
                  <a:pt x="147320" y="635846"/>
                </a:cubicBezTo>
                <a:cubicBezTo>
                  <a:pt x="20330" y="630325"/>
                  <a:pt x="69463" y="630766"/>
                  <a:pt x="0" y="630766"/>
                </a:cubicBezTo>
                <a:lnTo>
                  <a:pt x="0" y="630766"/>
                </a:ln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9D1665C5-3D9C-4755-8584-3C987BCC98D5}"/>
              </a:ext>
            </a:extLst>
          </p:cNvPr>
          <p:cNvSpPr/>
          <p:nvPr/>
        </p:nvSpPr>
        <p:spPr>
          <a:xfrm>
            <a:off x="5491511" y="3874988"/>
            <a:ext cx="1338580" cy="541443"/>
          </a:xfrm>
          <a:custGeom>
            <a:avLst/>
            <a:gdLst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99440 w 1427480"/>
              <a:gd name="connsiteY4" fmla="*/ 4165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77215 w 1427480"/>
              <a:gd name="connsiteY4" fmla="*/ 4038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602615 w 1427480"/>
              <a:gd name="connsiteY4" fmla="*/ 413385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705638 w 1427480"/>
              <a:gd name="connsiteY3" fmla="*/ 3113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492760"/>
              <a:gd name="connsiteX1" fmla="*/ 1287145 w 1427480"/>
              <a:gd name="connsiteY1" fmla="*/ 176530 h 492760"/>
              <a:gd name="connsiteX2" fmla="*/ 1066165 w 1427480"/>
              <a:gd name="connsiteY2" fmla="*/ 260667 h 492760"/>
              <a:gd name="connsiteX3" fmla="*/ 878675 w 1427480"/>
              <a:gd name="connsiteY3" fmla="*/ 324045 h 492760"/>
              <a:gd name="connsiteX4" fmla="*/ 677545 w 1427480"/>
              <a:gd name="connsiteY4" fmla="*/ 314960 h 492760"/>
              <a:gd name="connsiteX5" fmla="*/ 602615 w 1427480"/>
              <a:gd name="connsiteY5" fmla="*/ 413385 h 492760"/>
              <a:gd name="connsiteX6" fmla="*/ 466090 w 1427480"/>
              <a:gd name="connsiteY6" fmla="*/ 492760 h 492760"/>
              <a:gd name="connsiteX7" fmla="*/ 259080 w 1427480"/>
              <a:gd name="connsiteY7" fmla="*/ 436880 h 492760"/>
              <a:gd name="connsiteX8" fmla="*/ 0 w 1427480"/>
              <a:gd name="connsiteY8" fmla="*/ 492760 h 492760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46896 w 1338580"/>
              <a:gd name="connsiteY7" fmla="*/ 453814 h 541443"/>
              <a:gd name="connsiteX8" fmla="*/ 0 w 1338580"/>
              <a:gd name="connsiteY8" fmla="*/ 541443 h 54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580" h="541443">
                <a:moveTo>
                  <a:pt x="1338580" y="0"/>
                </a:moveTo>
                <a:cubicBezTo>
                  <a:pt x="1291802" y="58843"/>
                  <a:pt x="1256135" y="117687"/>
                  <a:pt x="1198245" y="176530"/>
                </a:cubicBezTo>
                <a:cubicBezTo>
                  <a:pt x="1156865" y="213571"/>
                  <a:pt x="1074208" y="276012"/>
                  <a:pt x="977265" y="260667"/>
                </a:cubicBezTo>
                <a:cubicBezTo>
                  <a:pt x="917943" y="281264"/>
                  <a:pt x="869735" y="317736"/>
                  <a:pt x="789775" y="324045"/>
                </a:cubicBezTo>
                <a:cubicBezTo>
                  <a:pt x="703681" y="334775"/>
                  <a:pt x="657276" y="320105"/>
                  <a:pt x="588645" y="314960"/>
                </a:cubicBezTo>
                <a:cubicBezTo>
                  <a:pt x="536152" y="324485"/>
                  <a:pt x="537633" y="381635"/>
                  <a:pt x="513715" y="413385"/>
                </a:cubicBezTo>
                <a:cubicBezTo>
                  <a:pt x="504190" y="436668"/>
                  <a:pt x="434340" y="488527"/>
                  <a:pt x="377190" y="492760"/>
                </a:cubicBezTo>
                <a:cubicBezTo>
                  <a:pt x="297603" y="483658"/>
                  <a:pt x="220133" y="453391"/>
                  <a:pt x="146896" y="453814"/>
                </a:cubicBezTo>
                <a:cubicBezTo>
                  <a:pt x="31961" y="461858"/>
                  <a:pt x="86360" y="522816"/>
                  <a:pt x="0" y="541443"/>
                </a:cubicBez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49D62ABF-8771-4D25-98C2-06E8E960D30F}"/>
              </a:ext>
            </a:extLst>
          </p:cNvPr>
          <p:cNvSpPr/>
          <p:nvPr/>
        </p:nvSpPr>
        <p:spPr>
          <a:xfrm>
            <a:off x="6385159" y="2741032"/>
            <a:ext cx="944198" cy="795232"/>
          </a:xfrm>
          <a:custGeom>
            <a:avLst/>
            <a:gdLst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006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66657"/>
              <a:gd name="connsiteY0" fmla="*/ 0 h 797560"/>
              <a:gd name="connsiteX1" fmla="*/ 155363 w 766657"/>
              <a:gd name="connsiteY1" fmla="*/ 87206 h 797560"/>
              <a:gd name="connsiteX2" fmla="*/ 232410 w 766657"/>
              <a:gd name="connsiteY2" fmla="*/ 218017 h 797560"/>
              <a:gd name="connsiteX3" fmla="*/ 365760 w 766657"/>
              <a:gd name="connsiteY3" fmla="*/ 259927 h 797560"/>
              <a:gd name="connsiteX4" fmla="*/ 543560 w 766657"/>
              <a:gd name="connsiteY4" fmla="*/ 269240 h 797560"/>
              <a:gd name="connsiteX5" fmla="*/ 735330 w 766657"/>
              <a:gd name="connsiteY5" fmla="*/ 364913 h 797560"/>
              <a:gd name="connsiteX6" fmla="*/ 766657 w 766657"/>
              <a:gd name="connsiteY6" fmla="*/ 558800 h 797560"/>
              <a:gd name="connsiteX7" fmla="*/ 736600 w 766657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36600 w 769573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26016 w 769573"/>
              <a:gd name="connsiteY7" fmla="*/ 797560 h 797560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472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795232"/>
              <a:gd name="connsiteX1" fmla="*/ 329988 w 944198"/>
              <a:gd name="connsiteY1" fmla="*/ 122131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  <a:gd name="connsiteX0" fmla="*/ 0 w 944198"/>
              <a:gd name="connsiteY0" fmla="*/ 0 h 795232"/>
              <a:gd name="connsiteX1" fmla="*/ 300355 w 944198"/>
              <a:gd name="connsiteY1" fmla="*/ 105197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4198" h="795232">
                <a:moveTo>
                  <a:pt x="0" y="0"/>
                </a:moveTo>
                <a:cubicBezTo>
                  <a:pt x="44027" y="22013"/>
                  <a:pt x="219816" y="54609"/>
                  <a:pt x="300355" y="105197"/>
                </a:cubicBezTo>
                <a:cubicBezTo>
                  <a:pt x="338561" y="142979"/>
                  <a:pt x="345546" y="172297"/>
                  <a:pt x="360997" y="213254"/>
                </a:cubicBezTo>
                <a:cubicBezTo>
                  <a:pt x="362055" y="265852"/>
                  <a:pt x="487468" y="291465"/>
                  <a:pt x="540385" y="294852"/>
                </a:cubicBezTo>
                <a:lnTo>
                  <a:pt x="711835" y="297815"/>
                </a:lnTo>
                <a:cubicBezTo>
                  <a:pt x="782108" y="310656"/>
                  <a:pt x="862966" y="353130"/>
                  <a:pt x="909955" y="412538"/>
                </a:cubicBezTo>
                <a:cubicBezTo>
                  <a:pt x="949325" y="481400"/>
                  <a:pt x="946362" y="541796"/>
                  <a:pt x="941282" y="606425"/>
                </a:cubicBezTo>
                <a:cubicBezTo>
                  <a:pt x="919974" y="716351"/>
                  <a:pt x="938883" y="685306"/>
                  <a:pt x="885825" y="795232"/>
                </a:cubicBezTo>
              </a:path>
            </a:pathLst>
          </a:custGeom>
          <a:noFill/>
          <a:ln w="190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226083B-5AC7-4A10-9D52-212420ACF2B2}"/>
              </a:ext>
            </a:extLst>
          </p:cNvPr>
          <p:cNvSpPr txBox="1"/>
          <p:nvPr/>
        </p:nvSpPr>
        <p:spPr>
          <a:xfrm>
            <a:off x="7203380" y="2547629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Intraparietal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3688063-A1A3-4C0F-AD9A-38ED00D50A61}"/>
              </a:ext>
            </a:extLst>
          </p:cNvPr>
          <p:cNvSpPr/>
          <p:nvPr/>
        </p:nvSpPr>
        <p:spPr>
          <a:xfrm>
            <a:off x="7030521" y="3275931"/>
            <a:ext cx="481833" cy="751099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33" h="751099">
                <a:moveTo>
                  <a:pt x="481833" y="0"/>
                </a:moveTo>
                <a:cubicBezTo>
                  <a:pt x="455692" y="125518"/>
                  <a:pt x="496756" y="224050"/>
                  <a:pt x="433574" y="343747"/>
                </a:cubicBezTo>
                <a:cubicBezTo>
                  <a:pt x="392954" y="426409"/>
                  <a:pt x="269509" y="416787"/>
                  <a:pt x="200011" y="466335"/>
                </a:cubicBezTo>
                <a:cubicBezTo>
                  <a:pt x="100881" y="515883"/>
                  <a:pt x="-34685" y="686000"/>
                  <a:pt x="8123" y="751099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AA49D83-7371-4B90-9335-A451F350A7BA}"/>
              </a:ext>
            </a:extLst>
          </p:cNvPr>
          <p:cNvCxnSpPr>
            <a:stCxn id="30" idx="5"/>
          </p:cNvCxnSpPr>
          <p:nvPr/>
        </p:nvCxnSpPr>
        <p:spPr>
          <a:xfrm flipV="1">
            <a:off x="7295114" y="2792282"/>
            <a:ext cx="126411" cy="361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4349B4C-4C2A-4148-8712-9343DB9725EE}"/>
              </a:ext>
            </a:extLst>
          </p:cNvPr>
          <p:cNvSpPr txBox="1"/>
          <p:nvPr/>
        </p:nvSpPr>
        <p:spPr>
          <a:xfrm>
            <a:off x="7697729" y="3525763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angular</a:t>
            </a:r>
            <a:r>
              <a:rPr lang="it-IT" sz="1100" i="1" dirty="0"/>
              <a:t> </a:t>
            </a:r>
            <a:r>
              <a:rPr lang="it-IT" sz="1100" i="1" dirty="0" err="1"/>
              <a:t>gyrus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0A63614E-6DE9-4F50-8E6B-E556141235EF}"/>
              </a:ext>
            </a:extLst>
          </p:cNvPr>
          <p:cNvCxnSpPr>
            <a:cxnSpLocks/>
          </p:cNvCxnSpPr>
          <p:nvPr/>
        </p:nvCxnSpPr>
        <p:spPr>
          <a:xfrm>
            <a:off x="7030521" y="3388783"/>
            <a:ext cx="941121" cy="279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CF0D179E-7926-4B93-9AF9-02F2F56507AF}"/>
              </a:ext>
            </a:extLst>
          </p:cNvPr>
          <p:cNvSpPr/>
          <p:nvPr/>
        </p:nvSpPr>
        <p:spPr>
          <a:xfrm>
            <a:off x="7195277" y="3904265"/>
            <a:ext cx="476251" cy="298622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  <a:gd name="connsiteX0" fmla="*/ 626242 w 626242"/>
              <a:gd name="connsiteY0" fmla="*/ 0 h 615633"/>
              <a:gd name="connsiteX1" fmla="*/ 577983 w 626242"/>
              <a:gd name="connsiteY1" fmla="*/ 343747 h 615633"/>
              <a:gd name="connsiteX2" fmla="*/ 344420 w 626242"/>
              <a:gd name="connsiteY2" fmla="*/ 466335 h 615633"/>
              <a:gd name="connsiteX3" fmla="*/ 4365 w 626242"/>
              <a:gd name="connsiteY3" fmla="*/ 615633 h 615633"/>
              <a:gd name="connsiteX0" fmla="*/ 625359 w 625359"/>
              <a:gd name="connsiteY0" fmla="*/ 0 h 662740"/>
              <a:gd name="connsiteX1" fmla="*/ 577100 w 625359"/>
              <a:gd name="connsiteY1" fmla="*/ 343747 h 662740"/>
              <a:gd name="connsiteX2" fmla="*/ 423970 w 625359"/>
              <a:gd name="connsiteY2" fmla="*/ 652602 h 662740"/>
              <a:gd name="connsiteX3" fmla="*/ 3482 w 625359"/>
              <a:gd name="connsiteY3" fmla="*/ 615633 h 662740"/>
              <a:gd name="connsiteX0" fmla="*/ 466850 w 466850"/>
              <a:gd name="connsiteY0" fmla="*/ 0 h 658797"/>
              <a:gd name="connsiteX1" fmla="*/ 418591 w 466850"/>
              <a:gd name="connsiteY1" fmla="*/ 343747 h 658797"/>
              <a:gd name="connsiteX2" fmla="*/ 265461 w 466850"/>
              <a:gd name="connsiteY2" fmla="*/ 652602 h 658797"/>
              <a:gd name="connsiteX3" fmla="*/ 5840 w 466850"/>
              <a:gd name="connsiteY3" fmla="*/ 501333 h 658797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59621 w 461010"/>
              <a:gd name="connsiteY2" fmla="*/ 652602 h 661309"/>
              <a:gd name="connsiteX3" fmla="*/ 0 w 461010"/>
              <a:gd name="connsiteY3" fmla="*/ 501333 h 661309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85021 w 461010"/>
              <a:gd name="connsiteY2" fmla="*/ 652602 h 661309"/>
              <a:gd name="connsiteX3" fmla="*/ 0 w 461010"/>
              <a:gd name="connsiteY3" fmla="*/ 501333 h 661309"/>
              <a:gd name="connsiteX0" fmla="*/ 469477 w 469477"/>
              <a:gd name="connsiteY0" fmla="*/ 0 h 660381"/>
              <a:gd name="connsiteX1" fmla="*/ 421218 w 469477"/>
              <a:gd name="connsiteY1" fmla="*/ 343747 h 660381"/>
              <a:gd name="connsiteX2" fmla="*/ 293488 w 469477"/>
              <a:gd name="connsiteY2" fmla="*/ 652602 h 660381"/>
              <a:gd name="connsiteX3" fmla="*/ 0 w 469477"/>
              <a:gd name="connsiteY3" fmla="*/ 475933 h 660381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52602"/>
              <a:gd name="connsiteX1" fmla="*/ 421218 w 469477"/>
              <a:gd name="connsiteY1" fmla="*/ 343747 h 652602"/>
              <a:gd name="connsiteX2" fmla="*/ 293488 w 469477"/>
              <a:gd name="connsiteY2" fmla="*/ 652602 h 652602"/>
              <a:gd name="connsiteX3" fmla="*/ 0 w 469477"/>
              <a:gd name="connsiteY3" fmla="*/ 475933 h 652602"/>
              <a:gd name="connsiteX0" fmla="*/ 469477 w 520100"/>
              <a:gd name="connsiteY0" fmla="*/ 0 h 800184"/>
              <a:gd name="connsiteX1" fmla="*/ 501651 w 520100"/>
              <a:gd name="connsiteY1" fmla="*/ 784013 h 800184"/>
              <a:gd name="connsiteX2" fmla="*/ 293488 w 520100"/>
              <a:gd name="connsiteY2" fmla="*/ 652602 h 800184"/>
              <a:gd name="connsiteX3" fmla="*/ 0 w 520100"/>
              <a:gd name="connsiteY3" fmla="*/ 475933 h 800184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476251 w 476251"/>
              <a:gd name="connsiteY0" fmla="*/ 282680 h 317299"/>
              <a:gd name="connsiteX1" fmla="*/ 293488 w 476251"/>
              <a:gd name="connsiteY1" fmla="*/ 176669 h 317299"/>
              <a:gd name="connsiteX2" fmla="*/ 0 w 476251"/>
              <a:gd name="connsiteY2" fmla="*/ 0 h 317299"/>
              <a:gd name="connsiteX0" fmla="*/ 476251 w 476251"/>
              <a:gd name="connsiteY0" fmla="*/ 282680 h 298622"/>
              <a:gd name="connsiteX1" fmla="*/ 293488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149556 w 476251"/>
              <a:gd name="connsiteY2" fmla="*/ 66602 h 298622"/>
              <a:gd name="connsiteX3" fmla="*/ 0 w 476251"/>
              <a:gd name="connsiteY3" fmla="*/ 0 h 29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1" h="298622">
                <a:moveTo>
                  <a:pt x="476251" y="282680"/>
                </a:moveTo>
                <a:cubicBezTo>
                  <a:pt x="394356" y="322480"/>
                  <a:pt x="328590" y="287988"/>
                  <a:pt x="288725" y="176669"/>
                </a:cubicBezTo>
                <a:cubicBezTo>
                  <a:pt x="236393" y="137834"/>
                  <a:pt x="197677" y="96047"/>
                  <a:pt x="149556" y="66602"/>
                </a:cubicBezTo>
                <a:cubicBezTo>
                  <a:pt x="101435" y="37157"/>
                  <a:pt x="27043" y="8278"/>
                  <a:pt x="0" y="0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4E991F1-ABC6-4D1F-BF09-2E3F003380B2}"/>
              </a:ext>
            </a:extLst>
          </p:cNvPr>
          <p:cNvSpPr txBox="1"/>
          <p:nvPr/>
        </p:nvSpPr>
        <p:spPr>
          <a:xfrm>
            <a:off x="7797945" y="4066548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Calcarine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4A251A3C-6F24-4DF6-B082-D5A0004444C5}"/>
              </a:ext>
            </a:extLst>
          </p:cNvPr>
          <p:cNvCxnSpPr>
            <a:cxnSpLocks/>
          </p:cNvCxnSpPr>
          <p:nvPr/>
        </p:nvCxnSpPr>
        <p:spPr>
          <a:xfrm>
            <a:off x="7667791" y="4184616"/>
            <a:ext cx="3492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Rettangolo 39">
            <a:extLst>
              <a:ext uri="{FF2B5EF4-FFF2-40B4-BE49-F238E27FC236}">
                <a16:creationId xmlns:a16="http://schemas.microsoft.com/office/drawing/2014/main" id="{F63F830D-C6E5-47FE-BD6B-5B81957449FB}"/>
              </a:ext>
            </a:extLst>
          </p:cNvPr>
          <p:cNvSpPr/>
          <p:nvPr/>
        </p:nvSpPr>
        <p:spPr>
          <a:xfrm>
            <a:off x="3680260" y="4653280"/>
            <a:ext cx="571700" cy="1837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Figura a mano libera: forma 16">
            <a:extLst>
              <a:ext uri="{FF2B5EF4-FFF2-40B4-BE49-F238E27FC236}">
                <a16:creationId xmlns:a16="http://schemas.microsoft.com/office/drawing/2014/main" id="{65A4A16D-B210-43EB-B75D-36EA4AF1779E}"/>
              </a:ext>
            </a:extLst>
          </p:cNvPr>
          <p:cNvSpPr/>
          <p:nvPr/>
        </p:nvSpPr>
        <p:spPr>
          <a:xfrm>
            <a:off x="4666350" y="3585205"/>
            <a:ext cx="1990725" cy="833398"/>
          </a:xfrm>
          <a:custGeom>
            <a:avLst/>
            <a:gdLst>
              <a:gd name="connsiteX0" fmla="*/ 349250 w 1914525"/>
              <a:gd name="connsiteY0" fmla="*/ 352425 h 996950"/>
              <a:gd name="connsiteX1" fmla="*/ 0 w 1914525"/>
              <a:gd name="connsiteY1" fmla="*/ 996950 h 996950"/>
              <a:gd name="connsiteX2" fmla="*/ 365125 w 1914525"/>
              <a:gd name="connsiteY2" fmla="*/ 663575 h 996950"/>
              <a:gd name="connsiteX3" fmla="*/ 755650 w 1914525"/>
              <a:gd name="connsiteY3" fmla="*/ 457200 h 996950"/>
              <a:gd name="connsiteX4" fmla="*/ 1063625 w 1914525"/>
              <a:gd name="connsiteY4" fmla="*/ 209550 h 996950"/>
              <a:gd name="connsiteX5" fmla="*/ 1778000 w 1914525"/>
              <a:gd name="connsiteY5" fmla="*/ 136525 h 996950"/>
              <a:gd name="connsiteX6" fmla="*/ 1914525 w 1914525"/>
              <a:gd name="connsiteY6" fmla="*/ 0 h 996950"/>
              <a:gd name="connsiteX0" fmla="*/ 349250 w 1923771"/>
              <a:gd name="connsiteY0" fmla="*/ 367127 h 1011652"/>
              <a:gd name="connsiteX1" fmla="*/ 0 w 1923771"/>
              <a:gd name="connsiteY1" fmla="*/ 1011652 h 1011652"/>
              <a:gd name="connsiteX2" fmla="*/ 365125 w 1923771"/>
              <a:gd name="connsiteY2" fmla="*/ 678277 h 1011652"/>
              <a:gd name="connsiteX3" fmla="*/ 755650 w 1923771"/>
              <a:gd name="connsiteY3" fmla="*/ 471902 h 1011652"/>
              <a:gd name="connsiteX4" fmla="*/ 1063625 w 1923771"/>
              <a:gd name="connsiteY4" fmla="*/ 224252 h 1011652"/>
              <a:gd name="connsiteX5" fmla="*/ 1778000 w 1923771"/>
              <a:gd name="connsiteY5" fmla="*/ 151227 h 1011652"/>
              <a:gd name="connsiteX6" fmla="*/ 1914525 w 1923771"/>
              <a:gd name="connsiteY6" fmla="*/ 14702 h 1011652"/>
              <a:gd name="connsiteX7" fmla="*/ 1911350 w 1923771"/>
              <a:gd name="connsiteY7" fmla="*/ 2002 h 1011652"/>
              <a:gd name="connsiteX0" fmla="*/ 349250 w 1923101"/>
              <a:gd name="connsiteY0" fmla="*/ 368779 h 1013304"/>
              <a:gd name="connsiteX1" fmla="*/ 0 w 1923101"/>
              <a:gd name="connsiteY1" fmla="*/ 1013304 h 1013304"/>
              <a:gd name="connsiteX2" fmla="*/ 365125 w 1923101"/>
              <a:gd name="connsiteY2" fmla="*/ 679929 h 1013304"/>
              <a:gd name="connsiteX3" fmla="*/ 755650 w 1923101"/>
              <a:gd name="connsiteY3" fmla="*/ 473554 h 1013304"/>
              <a:gd name="connsiteX4" fmla="*/ 1063625 w 1923101"/>
              <a:gd name="connsiteY4" fmla="*/ 225904 h 1013304"/>
              <a:gd name="connsiteX5" fmla="*/ 1778000 w 1923101"/>
              <a:gd name="connsiteY5" fmla="*/ 152879 h 1013304"/>
              <a:gd name="connsiteX6" fmla="*/ 1914525 w 1923101"/>
              <a:gd name="connsiteY6" fmla="*/ 16354 h 1013304"/>
              <a:gd name="connsiteX7" fmla="*/ 1908175 w 1923101"/>
              <a:gd name="connsiteY7" fmla="*/ 479 h 1013304"/>
              <a:gd name="connsiteX0" fmla="*/ 349250 w 1915338"/>
              <a:gd name="connsiteY0" fmla="*/ 415925 h 1060450"/>
              <a:gd name="connsiteX1" fmla="*/ 0 w 1915338"/>
              <a:gd name="connsiteY1" fmla="*/ 1060450 h 1060450"/>
              <a:gd name="connsiteX2" fmla="*/ 365125 w 1915338"/>
              <a:gd name="connsiteY2" fmla="*/ 727075 h 1060450"/>
              <a:gd name="connsiteX3" fmla="*/ 755650 w 1915338"/>
              <a:gd name="connsiteY3" fmla="*/ 520700 h 1060450"/>
              <a:gd name="connsiteX4" fmla="*/ 1063625 w 1915338"/>
              <a:gd name="connsiteY4" fmla="*/ 273050 h 1060450"/>
              <a:gd name="connsiteX5" fmla="*/ 1778000 w 1915338"/>
              <a:gd name="connsiteY5" fmla="*/ 200025 h 1060450"/>
              <a:gd name="connsiteX6" fmla="*/ 1914525 w 1915338"/>
              <a:gd name="connsiteY6" fmla="*/ 63500 h 1060450"/>
              <a:gd name="connsiteX7" fmla="*/ 1495425 w 1915338"/>
              <a:gd name="connsiteY7" fmla="*/ 0 h 1060450"/>
              <a:gd name="connsiteX0" fmla="*/ 349250 w 1915092"/>
              <a:gd name="connsiteY0" fmla="*/ 377825 h 1022350"/>
              <a:gd name="connsiteX1" fmla="*/ 0 w 1915092"/>
              <a:gd name="connsiteY1" fmla="*/ 1022350 h 1022350"/>
              <a:gd name="connsiteX2" fmla="*/ 365125 w 1915092"/>
              <a:gd name="connsiteY2" fmla="*/ 688975 h 1022350"/>
              <a:gd name="connsiteX3" fmla="*/ 755650 w 1915092"/>
              <a:gd name="connsiteY3" fmla="*/ 482600 h 1022350"/>
              <a:gd name="connsiteX4" fmla="*/ 1063625 w 1915092"/>
              <a:gd name="connsiteY4" fmla="*/ 234950 h 1022350"/>
              <a:gd name="connsiteX5" fmla="*/ 1778000 w 1915092"/>
              <a:gd name="connsiteY5" fmla="*/ 161925 h 1022350"/>
              <a:gd name="connsiteX6" fmla="*/ 1914525 w 1915092"/>
              <a:gd name="connsiteY6" fmla="*/ 25400 h 1022350"/>
              <a:gd name="connsiteX7" fmla="*/ 1298575 w 1915092"/>
              <a:gd name="connsiteY7" fmla="*/ 0 h 1022350"/>
              <a:gd name="connsiteX0" fmla="*/ 349250 w 1915092"/>
              <a:gd name="connsiteY0" fmla="*/ 378994 h 1023519"/>
              <a:gd name="connsiteX1" fmla="*/ 0 w 1915092"/>
              <a:gd name="connsiteY1" fmla="*/ 1023519 h 1023519"/>
              <a:gd name="connsiteX2" fmla="*/ 365125 w 1915092"/>
              <a:gd name="connsiteY2" fmla="*/ 690144 h 1023519"/>
              <a:gd name="connsiteX3" fmla="*/ 755650 w 1915092"/>
              <a:gd name="connsiteY3" fmla="*/ 483769 h 1023519"/>
              <a:gd name="connsiteX4" fmla="*/ 1063625 w 1915092"/>
              <a:gd name="connsiteY4" fmla="*/ 236119 h 1023519"/>
              <a:gd name="connsiteX5" fmla="*/ 1778000 w 1915092"/>
              <a:gd name="connsiteY5" fmla="*/ 163094 h 1023519"/>
              <a:gd name="connsiteX6" fmla="*/ 1914525 w 1915092"/>
              <a:gd name="connsiteY6" fmla="*/ 26569 h 1023519"/>
              <a:gd name="connsiteX7" fmla="*/ 1298575 w 1915092"/>
              <a:gd name="connsiteY7" fmla="*/ 1169 h 1023519"/>
              <a:gd name="connsiteX8" fmla="*/ 1285875 w 1915092"/>
              <a:gd name="connsiteY8" fmla="*/ 4344 h 1023519"/>
              <a:gd name="connsiteX0" fmla="*/ 349250 w 1915092"/>
              <a:gd name="connsiteY0" fmla="*/ 377851 h 1022376"/>
              <a:gd name="connsiteX1" fmla="*/ 0 w 1915092"/>
              <a:gd name="connsiteY1" fmla="*/ 1022376 h 1022376"/>
              <a:gd name="connsiteX2" fmla="*/ 365125 w 1915092"/>
              <a:gd name="connsiteY2" fmla="*/ 689001 h 1022376"/>
              <a:gd name="connsiteX3" fmla="*/ 755650 w 1915092"/>
              <a:gd name="connsiteY3" fmla="*/ 482626 h 1022376"/>
              <a:gd name="connsiteX4" fmla="*/ 1063625 w 1915092"/>
              <a:gd name="connsiteY4" fmla="*/ 234976 h 1022376"/>
              <a:gd name="connsiteX5" fmla="*/ 1778000 w 1915092"/>
              <a:gd name="connsiteY5" fmla="*/ 161951 h 1022376"/>
              <a:gd name="connsiteX6" fmla="*/ 1914525 w 1915092"/>
              <a:gd name="connsiteY6" fmla="*/ 25426 h 1022376"/>
              <a:gd name="connsiteX7" fmla="*/ 1298575 w 1915092"/>
              <a:gd name="connsiteY7" fmla="*/ 26 h 1022376"/>
              <a:gd name="connsiteX8" fmla="*/ 327025 w 1915092"/>
              <a:gd name="connsiteY8" fmla="*/ 396901 h 1022376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9" fmla="*/ 349250 w 1915092"/>
              <a:gd name="connsiteY9" fmla="*/ 377852 h 1022377"/>
              <a:gd name="connsiteX0" fmla="*/ 349250 w 1915092"/>
              <a:gd name="connsiteY0" fmla="*/ 3778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349250 w 1915092"/>
              <a:gd name="connsiteY9" fmla="*/ 3778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09"/>
              <a:gd name="connsiteY0" fmla="*/ 529593 h 1034418"/>
              <a:gd name="connsiteX1" fmla="*/ 343 w 1915409"/>
              <a:gd name="connsiteY1" fmla="*/ 1034418 h 1034418"/>
              <a:gd name="connsiteX2" fmla="*/ 365468 w 1915409"/>
              <a:gd name="connsiteY2" fmla="*/ 701043 h 1034418"/>
              <a:gd name="connsiteX3" fmla="*/ 755993 w 1915409"/>
              <a:gd name="connsiteY3" fmla="*/ 494668 h 1034418"/>
              <a:gd name="connsiteX4" fmla="*/ 1063968 w 1915409"/>
              <a:gd name="connsiteY4" fmla="*/ 247018 h 1034418"/>
              <a:gd name="connsiteX5" fmla="*/ 1778343 w 1915409"/>
              <a:gd name="connsiteY5" fmla="*/ 173993 h 1034418"/>
              <a:gd name="connsiteX6" fmla="*/ 1914868 w 1915409"/>
              <a:gd name="connsiteY6" fmla="*/ 37468 h 1034418"/>
              <a:gd name="connsiteX7" fmla="*/ 1267168 w 1915409"/>
              <a:gd name="connsiteY7" fmla="*/ 2543 h 1034418"/>
              <a:gd name="connsiteX8" fmla="*/ 590893 w 1915409"/>
              <a:gd name="connsiteY8" fmla="*/ 256543 h 1034418"/>
              <a:gd name="connsiteX9" fmla="*/ 213068 w 1915409"/>
              <a:gd name="connsiteY9" fmla="*/ 529593 h 1034418"/>
              <a:gd name="connsiteX0" fmla="*/ 213068 w 1915433"/>
              <a:gd name="connsiteY0" fmla="*/ 529593 h 1034418"/>
              <a:gd name="connsiteX1" fmla="*/ 343 w 1915433"/>
              <a:gd name="connsiteY1" fmla="*/ 1034418 h 1034418"/>
              <a:gd name="connsiteX2" fmla="*/ 365468 w 1915433"/>
              <a:gd name="connsiteY2" fmla="*/ 701043 h 1034418"/>
              <a:gd name="connsiteX3" fmla="*/ 755993 w 1915433"/>
              <a:gd name="connsiteY3" fmla="*/ 494668 h 1034418"/>
              <a:gd name="connsiteX4" fmla="*/ 1063968 w 1915433"/>
              <a:gd name="connsiteY4" fmla="*/ 247018 h 1034418"/>
              <a:gd name="connsiteX5" fmla="*/ 1778343 w 1915433"/>
              <a:gd name="connsiteY5" fmla="*/ 173993 h 1034418"/>
              <a:gd name="connsiteX6" fmla="*/ 1914868 w 1915433"/>
              <a:gd name="connsiteY6" fmla="*/ 37468 h 1034418"/>
              <a:gd name="connsiteX7" fmla="*/ 1295743 w 1915433"/>
              <a:gd name="connsiteY7" fmla="*/ 2543 h 1034418"/>
              <a:gd name="connsiteX8" fmla="*/ 590893 w 1915433"/>
              <a:gd name="connsiteY8" fmla="*/ 256543 h 1034418"/>
              <a:gd name="connsiteX9" fmla="*/ 213068 w 1915433"/>
              <a:gd name="connsiteY9" fmla="*/ 529593 h 1034418"/>
              <a:gd name="connsiteX0" fmla="*/ 213068 w 1915374"/>
              <a:gd name="connsiteY0" fmla="*/ 529593 h 1034418"/>
              <a:gd name="connsiteX1" fmla="*/ 343 w 1915374"/>
              <a:gd name="connsiteY1" fmla="*/ 1034418 h 1034418"/>
              <a:gd name="connsiteX2" fmla="*/ 365468 w 1915374"/>
              <a:gd name="connsiteY2" fmla="*/ 701043 h 1034418"/>
              <a:gd name="connsiteX3" fmla="*/ 755993 w 1915374"/>
              <a:gd name="connsiteY3" fmla="*/ 494668 h 1034418"/>
              <a:gd name="connsiteX4" fmla="*/ 1063968 w 1915374"/>
              <a:gd name="connsiteY4" fmla="*/ 247018 h 1034418"/>
              <a:gd name="connsiteX5" fmla="*/ 1778343 w 1915374"/>
              <a:gd name="connsiteY5" fmla="*/ 173993 h 1034418"/>
              <a:gd name="connsiteX6" fmla="*/ 1914868 w 1915374"/>
              <a:gd name="connsiteY6" fmla="*/ 37468 h 1034418"/>
              <a:gd name="connsiteX7" fmla="*/ 1295743 w 1915374"/>
              <a:gd name="connsiteY7" fmla="*/ 2543 h 1034418"/>
              <a:gd name="connsiteX8" fmla="*/ 590893 w 1915374"/>
              <a:gd name="connsiteY8" fmla="*/ 256543 h 1034418"/>
              <a:gd name="connsiteX9" fmla="*/ 213068 w 1915374"/>
              <a:gd name="connsiteY9" fmla="*/ 529593 h 1034418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592978 w 1919445"/>
              <a:gd name="connsiteY9" fmla="*/ 291995 h 1108578"/>
              <a:gd name="connsiteX10" fmla="*/ 215153 w 1919445"/>
              <a:gd name="connsiteY10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3069 w 1917361"/>
              <a:gd name="connsiteY0" fmla="*/ 565045 h 1071958"/>
              <a:gd name="connsiteX1" fmla="*/ 344 w 1917361"/>
              <a:gd name="connsiteY1" fmla="*/ 1069870 h 1071958"/>
              <a:gd name="connsiteX2" fmla="*/ 365469 w 1917361"/>
              <a:gd name="connsiteY2" fmla="*/ 736495 h 1071958"/>
              <a:gd name="connsiteX3" fmla="*/ 714719 w 1917361"/>
              <a:gd name="connsiteY3" fmla="*/ 533295 h 1071958"/>
              <a:gd name="connsiteX4" fmla="*/ 1063969 w 1917361"/>
              <a:gd name="connsiteY4" fmla="*/ 282470 h 1071958"/>
              <a:gd name="connsiteX5" fmla="*/ 1778344 w 1917361"/>
              <a:gd name="connsiteY5" fmla="*/ 209445 h 1071958"/>
              <a:gd name="connsiteX6" fmla="*/ 1914869 w 1917361"/>
              <a:gd name="connsiteY6" fmla="*/ 72920 h 1071958"/>
              <a:gd name="connsiteX7" fmla="*/ 1295744 w 1917361"/>
              <a:gd name="connsiteY7" fmla="*/ 37995 h 1071958"/>
              <a:gd name="connsiteX8" fmla="*/ 924271 w 1917361"/>
              <a:gd name="connsiteY8" fmla="*/ 174521 h 1071958"/>
              <a:gd name="connsiteX9" fmla="*/ 590894 w 1917361"/>
              <a:gd name="connsiteY9" fmla="*/ 291995 h 1071958"/>
              <a:gd name="connsiteX10" fmla="*/ 213069 w 1917361"/>
              <a:gd name="connsiteY10" fmla="*/ 565045 h 1071958"/>
              <a:gd name="connsiteX0" fmla="*/ 268858 w 1973150"/>
              <a:gd name="connsiteY0" fmla="*/ 565045 h 832420"/>
              <a:gd name="connsiteX1" fmla="*/ 253 w 1973150"/>
              <a:gd name="connsiteY1" fmla="*/ 820950 h 832420"/>
              <a:gd name="connsiteX2" fmla="*/ 421258 w 1973150"/>
              <a:gd name="connsiteY2" fmla="*/ 736495 h 832420"/>
              <a:gd name="connsiteX3" fmla="*/ 770508 w 1973150"/>
              <a:gd name="connsiteY3" fmla="*/ 533295 h 832420"/>
              <a:gd name="connsiteX4" fmla="*/ 1119758 w 1973150"/>
              <a:gd name="connsiteY4" fmla="*/ 282470 h 832420"/>
              <a:gd name="connsiteX5" fmla="*/ 1834133 w 1973150"/>
              <a:gd name="connsiteY5" fmla="*/ 209445 h 832420"/>
              <a:gd name="connsiteX6" fmla="*/ 1970658 w 1973150"/>
              <a:gd name="connsiteY6" fmla="*/ 72920 h 832420"/>
              <a:gd name="connsiteX7" fmla="*/ 1351533 w 1973150"/>
              <a:gd name="connsiteY7" fmla="*/ 37995 h 832420"/>
              <a:gd name="connsiteX8" fmla="*/ 980060 w 1973150"/>
              <a:gd name="connsiteY8" fmla="*/ 174521 h 832420"/>
              <a:gd name="connsiteX9" fmla="*/ 646683 w 1973150"/>
              <a:gd name="connsiteY9" fmla="*/ 291995 h 832420"/>
              <a:gd name="connsiteX10" fmla="*/ 268858 w 1973150"/>
              <a:gd name="connsiteY10" fmla="*/ 56504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25483"/>
              <a:gd name="connsiteX1" fmla="*/ 0 w 1972897"/>
              <a:gd name="connsiteY1" fmla="*/ 820950 h 825483"/>
              <a:gd name="connsiteX2" fmla="*/ 770255 w 1972897"/>
              <a:gd name="connsiteY2" fmla="*/ 533295 h 825483"/>
              <a:gd name="connsiteX3" fmla="*/ 1119505 w 1972897"/>
              <a:gd name="connsiteY3" fmla="*/ 282470 h 825483"/>
              <a:gd name="connsiteX4" fmla="*/ 1833880 w 1972897"/>
              <a:gd name="connsiteY4" fmla="*/ 209445 h 825483"/>
              <a:gd name="connsiteX5" fmla="*/ 1970405 w 1972897"/>
              <a:gd name="connsiteY5" fmla="*/ 72920 h 825483"/>
              <a:gd name="connsiteX6" fmla="*/ 1351280 w 1972897"/>
              <a:gd name="connsiteY6" fmla="*/ 37995 h 825483"/>
              <a:gd name="connsiteX7" fmla="*/ 979807 w 1972897"/>
              <a:gd name="connsiteY7" fmla="*/ 174521 h 825483"/>
              <a:gd name="connsiteX8" fmla="*/ 646430 w 1972897"/>
              <a:gd name="connsiteY8" fmla="*/ 291995 h 825483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119505 w 1972897"/>
              <a:gd name="connsiteY3" fmla="*/ 28247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03400 w 1972897"/>
              <a:gd name="connsiteY5" fmla="*/ 25516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3545"/>
              <a:gd name="connsiteY0" fmla="*/ 267566 h 802369"/>
              <a:gd name="connsiteX1" fmla="*/ 0 w 1993545"/>
              <a:gd name="connsiteY1" fmla="*/ 796521 h 802369"/>
              <a:gd name="connsiteX2" fmla="*/ 719455 w 1993545"/>
              <a:gd name="connsiteY2" fmla="*/ 569826 h 802369"/>
              <a:gd name="connsiteX3" fmla="*/ 1216025 w 1993545"/>
              <a:gd name="connsiteY3" fmla="*/ 379961 h 802369"/>
              <a:gd name="connsiteX4" fmla="*/ 1412365 w 1993545"/>
              <a:gd name="connsiteY4" fmla="*/ 238211 h 802369"/>
              <a:gd name="connsiteX5" fmla="*/ 1803400 w 1993545"/>
              <a:gd name="connsiteY5" fmla="*/ 230736 h 802369"/>
              <a:gd name="connsiteX6" fmla="*/ 1990725 w 1993545"/>
              <a:gd name="connsiteY6" fmla="*/ 48491 h 802369"/>
              <a:gd name="connsiteX7" fmla="*/ 1351280 w 1993545"/>
              <a:gd name="connsiteY7" fmla="*/ 13566 h 802369"/>
              <a:gd name="connsiteX8" fmla="*/ 1015367 w 1993545"/>
              <a:gd name="connsiteY8" fmla="*/ 150092 h 802369"/>
              <a:gd name="connsiteX9" fmla="*/ 646430 w 1993545"/>
              <a:gd name="connsiteY9" fmla="*/ 267566 h 802369"/>
              <a:gd name="connsiteX0" fmla="*/ 646430 w 1990725"/>
              <a:gd name="connsiteY0" fmla="*/ 289592 h 824395"/>
              <a:gd name="connsiteX1" fmla="*/ 0 w 1990725"/>
              <a:gd name="connsiteY1" fmla="*/ 818547 h 824395"/>
              <a:gd name="connsiteX2" fmla="*/ 719455 w 1990725"/>
              <a:gd name="connsiteY2" fmla="*/ 591852 h 824395"/>
              <a:gd name="connsiteX3" fmla="*/ 1216025 w 1990725"/>
              <a:gd name="connsiteY3" fmla="*/ 401987 h 824395"/>
              <a:gd name="connsiteX4" fmla="*/ 1412365 w 1990725"/>
              <a:gd name="connsiteY4" fmla="*/ 260237 h 824395"/>
              <a:gd name="connsiteX5" fmla="*/ 1803400 w 1990725"/>
              <a:gd name="connsiteY5" fmla="*/ 252762 h 824395"/>
              <a:gd name="connsiteX6" fmla="*/ 1990725 w 1990725"/>
              <a:gd name="connsiteY6" fmla="*/ 70517 h 824395"/>
              <a:gd name="connsiteX7" fmla="*/ 1793364 w 1990725"/>
              <a:gd name="connsiteY7" fmla="*/ 1157 h 824395"/>
              <a:gd name="connsiteX8" fmla="*/ 1351280 w 1990725"/>
              <a:gd name="connsiteY8" fmla="*/ 35592 h 824395"/>
              <a:gd name="connsiteX9" fmla="*/ 1015367 w 1990725"/>
              <a:gd name="connsiteY9" fmla="*/ 172118 h 824395"/>
              <a:gd name="connsiteX10" fmla="*/ 646430 w 1990725"/>
              <a:gd name="connsiteY10" fmla="*/ 289592 h 824395"/>
              <a:gd name="connsiteX0" fmla="*/ 646430 w 1990725"/>
              <a:gd name="connsiteY0" fmla="*/ 288435 h 823238"/>
              <a:gd name="connsiteX1" fmla="*/ 0 w 1990725"/>
              <a:gd name="connsiteY1" fmla="*/ 817390 h 823238"/>
              <a:gd name="connsiteX2" fmla="*/ 719455 w 1990725"/>
              <a:gd name="connsiteY2" fmla="*/ 590695 h 823238"/>
              <a:gd name="connsiteX3" fmla="*/ 1216025 w 1990725"/>
              <a:gd name="connsiteY3" fmla="*/ 400830 h 823238"/>
              <a:gd name="connsiteX4" fmla="*/ 1412365 w 1990725"/>
              <a:gd name="connsiteY4" fmla="*/ 259080 h 823238"/>
              <a:gd name="connsiteX5" fmla="*/ 1803400 w 1990725"/>
              <a:gd name="connsiteY5" fmla="*/ 251605 h 823238"/>
              <a:gd name="connsiteX6" fmla="*/ 1990725 w 1990725"/>
              <a:gd name="connsiteY6" fmla="*/ 69360 h 823238"/>
              <a:gd name="connsiteX7" fmla="*/ 1793364 w 1990725"/>
              <a:gd name="connsiteY7" fmla="*/ 0 h 823238"/>
              <a:gd name="connsiteX8" fmla="*/ 1351280 w 1990725"/>
              <a:gd name="connsiteY8" fmla="*/ 34435 h 823238"/>
              <a:gd name="connsiteX9" fmla="*/ 1015367 w 1990725"/>
              <a:gd name="connsiteY9" fmla="*/ 170961 h 823238"/>
              <a:gd name="connsiteX10" fmla="*/ 646430 w 1990725"/>
              <a:gd name="connsiteY10" fmla="*/ 288435 h 82323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0725" h="833398">
                <a:moveTo>
                  <a:pt x="646430" y="298595"/>
                </a:moveTo>
                <a:cubicBezTo>
                  <a:pt x="483129" y="406333"/>
                  <a:pt x="88371" y="463907"/>
                  <a:pt x="0" y="827550"/>
                </a:cubicBezTo>
                <a:cubicBezTo>
                  <a:pt x="20637" y="867766"/>
                  <a:pt x="532871" y="690602"/>
                  <a:pt x="719455" y="600855"/>
                </a:cubicBezTo>
                <a:cubicBezTo>
                  <a:pt x="802428" y="576725"/>
                  <a:pt x="1213062" y="444010"/>
                  <a:pt x="1216025" y="410990"/>
                </a:cubicBezTo>
                <a:cubicBezTo>
                  <a:pt x="1337437" y="365034"/>
                  <a:pt x="1350029" y="311891"/>
                  <a:pt x="1412365" y="269240"/>
                </a:cubicBezTo>
                <a:cubicBezTo>
                  <a:pt x="1545821" y="297709"/>
                  <a:pt x="1716320" y="302698"/>
                  <a:pt x="1803400" y="261765"/>
                </a:cubicBezTo>
                <a:cubicBezTo>
                  <a:pt x="1912408" y="194032"/>
                  <a:pt x="1858857" y="135188"/>
                  <a:pt x="1990725" y="79520"/>
                </a:cubicBezTo>
                <a:cubicBezTo>
                  <a:pt x="1989899" y="42666"/>
                  <a:pt x="1854218" y="5821"/>
                  <a:pt x="1747644" y="0"/>
                </a:cubicBezTo>
                <a:cubicBezTo>
                  <a:pt x="1671550" y="34819"/>
                  <a:pt x="1497033" y="66902"/>
                  <a:pt x="1351280" y="44595"/>
                </a:cubicBezTo>
                <a:cubicBezTo>
                  <a:pt x="1186180" y="55178"/>
                  <a:pt x="1280162" y="148948"/>
                  <a:pt x="1015367" y="181121"/>
                </a:cubicBezTo>
                <a:cubicBezTo>
                  <a:pt x="913132" y="279334"/>
                  <a:pt x="764964" y="227158"/>
                  <a:pt x="646430" y="298595"/>
                </a:cubicBezTo>
                <a:close/>
              </a:path>
            </a:pathLst>
          </a:custGeom>
          <a:solidFill>
            <a:srgbClr val="72AF2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DB28B55D-8584-40A9-9DF4-E1AC61AF3D76}"/>
              </a:ext>
            </a:extLst>
          </p:cNvPr>
          <p:cNvSpPr/>
          <p:nvPr/>
        </p:nvSpPr>
        <p:spPr>
          <a:xfrm>
            <a:off x="3680260" y="4847919"/>
            <a:ext cx="571700" cy="1837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8" name="Rettangolo 47">
            <a:extLst>
              <a:ext uri="{FF2B5EF4-FFF2-40B4-BE49-F238E27FC236}">
                <a16:creationId xmlns:a16="http://schemas.microsoft.com/office/drawing/2014/main" id="{A83CC110-A0CE-4BD1-8697-87683C442134}"/>
              </a:ext>
            </a:extLst>
          </p:cNvPr>
          <p:cNvSpPr/>
          <p:nvPr/>
        </p:nvSpPr>
        <p:spPr>
          <a:xfrm>
            <a:off x="3680260" y="5031667"/>
            <a:ext cx="571700" cy="183748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9" name="Figura a mano libera: forma 48">
            <a:extLst>
              <a:ext uri="{FF2B5EF4-FFF2-40B4-BE49-F238E27FC236}">
                <a16:creationId xmlns:a16="http://schemas.microsoft.com/office/drawing/2014/main" id="{C418D5F8-CE9D-465C-9A1C-78E41E2E353A}"/>
              </a:ext>
            </a:extLst>
          </p:cNvPr>
          <p:cNvSpPr/>
          <p:nvPr/>
        </p:nvSpPr>
        <p:spPr>
          <a:xfrm>
            <a:off x="4666350" y="3669493"/>
            <a:ext cx="2226375" cy="1047317"/>
          </a:xfrm>
          <a:custGeom>
            <a:avLst/>
            <a:gdLst>
              <a:gd name="connsiteX0" fmla="*/ 349250 w 1914525"/>
              <a:gd name="connsiteY0" fmla="*/ 352425 h 996950"/>
              <a:gd name="connsiteX1" fmla="*/ 0 w 1914525"/>
              <a:gd name="connsiteY1" fmla="*/ 996950 h 996950"/>
              <a:gd name="connsiteX2" fmla="*/ 365125 w 1914525"/>
              <a:gd name="connsiteY2" fmla="*/ 663575 h 996950"/>
              <a:gd name="connsiteX3" fmla="*/ 755650 w 1914525"/>
              <a:gd name="connsiteY3" fmla="*/ 457200 h 996950"/>
              <a:gd name="connsiteX4" fmla="*/ 1063625 w 1914525"/>
              <a:gd name="connsiteY4" fmla="*/ 209550 h 996950"/>
              <a:gd name="connsiteX5" fmla="*/ 1778000 w 1914525"/>
              <a:gd name="connsiteY5" fmla="*/ 136525 h 996950"/>
              <a:gd name="connsiteX6" fmla="*/ 1914525 w 1914525"/>
              <a:gd name="connsiteY6" fmla="*/ 0 h 996950"/>
              <a:gd name="connsiteX0" fmla="*/ 349250 w 1923771"/>
              <a:gd name="connsiteY0" fmla="*/ 367127 h 1011652"/>
              <a:gd name="connsiteX1" fmla="*/ 0 w 1923771"/>
              <a:gd name="connsiteY1" fmla="*/ 1011652 h 1011652"/>
              <a:gd name="connsiteX2" fmla="*/ 365125 w 1923771"/>
              <a:gd name="connsiteY2" fmla="*/ 678277 h 1011652"/>
              <a:gd name="connsiteX3" fmla="*/ 755650 w 1923771"/>
              <a:gd name="connsiteY3" fmla="*/ 471902 h 1011652"/>
              <a:gd name="connsiteX4" fmla="*/ 1063625 w 1923771"/>
              <a:gd name="connsiteY4" fmla="*/ 224252 h 1011652"/>
              <a:gd name="connsiteX5" fmla="*/ 1778000 w 1923771"/>
              <a:gd name="connsiteY5" fmla="*/ 151227 h 1011652"/>
              <a:gd name="connsiteX6" fmla="*/ 1914525 w 1923771"/>
              <a:gd name="connsiteY6" fmla="*/ 14702 h 1011652"/>
              <a:gd name="connsiteX7" fmla="*/ 1911350 w 1923771"/>
              <a:gd name="connsiteY7" fmla="*/ 2002 h 1011652"/>
              <a:gd name="connsiteX0" fmla="*/ 349250 w 1923101"/>
              <a:gd name="connsiteY0" fmla="*/ 368779 h 1013304"/>
              <a:gd name="connsiteX1" fmla="*/ 0 w 1923101"/>
              <a:gd name="connsiteY1" fmla="*/ 1013304 h 1013304"/>
              <a:gd name="connsiteX2" fmla="*/ 365125 w 1923101"/>
              <a:gd name="connsiteY2" fmla="*/ 679929 h 1013304"/>
              <a:gd name="connsiteX3" fmla="*/ 755650 w 1923101"/>
              <a:gd name="connsiteY3" fmla="*/ 473554 h 1013304"/>
              <a:gd name="connsiteX4" fmla="*/ 1063625 w 1923101"/>
              <a:gd name="connsiteY4" fmla="*/ 225904 h 1013304"/>
              <a:gd name="connsiteX5" fmla="*/ 1778000 w 1923101"/>
              <a:gd name="connsiteY5" fmla="*/ 152879 h 1013304"/>
              <a:gd name="connsiteX6" fmla="*/ 1914525 w 1923101"/>
              <a:gd name="connsiteY6" fmla="*/ 16354 h 1013304"/>
              <a:gd name="connsiteX7" fmla="*/ 1908175 w 1923101"/>
              <a:gd name="connsiteY7" fmla="*/ 479 h 1013304"/>
              <a:gd name="connsiteX0" fmla="*/ 349250 w 1915338"/>
              <a:gd name="connsiteY0" fmla="*/ 415925 h 1060450"/>
              <a:gd name="connsiteX1" fmla="*/ 0 w 1915338"/>
              <a:gd name="connsiteY1" fmla="*/ 1060450 h 1060450"/>
              <a:gd name="connsiteX2" fmla="*/ 365125 w 1915338"/>
              <a:gd name="connsiteY2" fmla="*/ 727075 h 1060450"/>
              <a:gd name="connsiteX3" fmla="*/ 755650 w 1915338"/>
              <a:gd name="connsiteY3" fmla="*/ 520700 h 1060450"/>
              <a:gd name="connsiteX4" fmla="*/ 1063625 w 1915338"/>
              <a:gd name="connsiteY4" fmla="*/ 273050 h 1060450"/>
              <a:gd name="connsiteX5" fmla="*/ 1778000 w 1915338"/>
              <a:gd name="connsiteY5" fmla="*/ 200025 h 1060450"/>
              <a:gd name="connsiteX6" fmla="*/ 1914525 w 1915338"/>
              <a:gd name="connsiteY6" fmla="*/ 63500 h 1060450"/>
              <a:gd name="connsiteX7" fmla="*/ 1495425 w 1915338"/>
              <a:gd name="connsiteY7" fmla="*/ 0 h 1060450"/>
              <a:gd name="connsiteX0" fmla="*/ 349250 w 1915092"/>
              <a:gd name="connsiteY0" fmla="*/ 377825 h 1022350"/>
              <a:gd name="connsiteX1" fmla="*/ 0 w 1915092"/>
              <a:gd name="connsiteY1" fmla="*/ 1022350 h 1022350"/>
              <a:gd name="connsiteX2" fmla="*/ 365125 w 1915092"/>
              <a:gd name="connsiteY2" fmla="*/ 688975 h 1022350"/>
              <a:gd name="connsiteX3" fmla="*/ 755650 w 1915092"/>
              <a:gd name="connsiteY3" fmla="*/ 482600 h 1022350"/>
              <a:gd name="connsiteX4" fmla="*/ 1063625 w 1915092"/>
              <a:gd name="connsiteY4" fmla="*/ 234950 h 1022350"/>
              <a:gd name="connsiteX5" fmla="*/ 1778000 w 1915092"/>
              <a:gd name="connsiteY5" fmla="*/ 161925 h 1022350"/>
              <a:gd name="connsiteX6" fmla="*/ 1914525 w 1915092"/>
              <a:gd name="connsiteY6" fmla="*/ 25400 h 1022350"/>
              <a:gd name="connsiteX7" fmla="*/ 1298575 w 1915092"/>
              <a:gd name="connsiteY7" fmla="*/ 0 h 1022350"/>
              <a:gd name="connsiteX0" fmla="*/ 349250 w 1915092"/>
              <a:gd name="connsiteY0" fmla="*/ 378994 h 1023519"/>
              <a:gd name="connsiteX1" fmla="*/ 0 w 1915092"/>
              <a:gd name="connsiteY1" fmla="*/ 1023519 h 1023519"/>
              <a:gd name="connsiteX2" fmla="*/ 365125 w 1915092"/>
              <a:gd name="connsiteY2" fmla="*/ 690144 h 1023519"/>
              <a:gd name="connsiteX3" fmla="*/ 755650 w 1915092"/>
              <a:gd name="connsiteY3" fmla="*/ 483769 h 1023519"/>
              <a:gd name="connsiteX4" fmla="*/ 1063625 w 1915092"/>
              <a:gd name="connsiteY4" fmla="*/ 236119 h 1023519"/>
              <a:gd name="connsiteX5" fmla="*/ 1778000 w 1915092"/>
              <a:gd name="connsiteY5" fmla="*/ 163094 h 1023519"/>
              <a:gd name="connsiteX6" fmla="*/ 1914525 w 1915092"/>
              <a:gd name="connsiteY6" fmla="*/ 26569 h 1023519"/>
              <a:gd name="connsiteX7" fmla="*/ 1298575 w 1915092"/>
              <a:gd name="connsiteY7" fmla="*/ 1169 h 1023519"/>
              <a:gd name="connsiteX8" fmla="*/ 1285875 w 1915092"/>
              <a:gd name="connsiteY8" fmla="*/ 4344 h 1023519"/>
              <a:gd name="connsiteX0" fmla="*/ 349250 w 1915092"/>
              <a:gd name="connsiteY0" fmla="*/ 377851 h 1022376"/>
              <a:gd name="connsiteX1" fmla="*/ 0 w 1915092"/>
              <a:gd name="connsiteY1" fmla="*/ 1022376 h 1022376"/>
              <a:gd name="connsiteX2" fmla="*/ 365125 w 1915092"/>
              <a:gd name="connsiteY2" fmla="*/ 689001 h 1022376"/>
              <a:gd name="connsiteX3" fmla="*/ 755650 w 1915092"/>
              <a:gd name="connsiteY3" fmla="*/ 482626 h 1022376"/>
              <a:gd name="connsiteX4" fmla="*/ 1063625 w 1915092"/>
              <a:gd name="connsiteY4" fmla="*/ 234976 h 1022376"/>
              <a:gd name="connsiteX5" fmla="*/ 1778000 w 1915092"/>
              <a:gd name="connsiteY5" fmla="*/ 161951 h 1022376"/>
              <a:gd name="connsiteX6" fmla="*/ 1914525 w 1915092"/>
              <a:gd name="connsiteY6" fmla="*/ 25426 h 1022376"/>
              <a:gd name="connsiteX7" fmla="*/ 1298575 w 1915092"/>
              <a:gd name="connsiteY7" fmla="*/ 26 h 1022376"/>
              <a:gd name="connsiteX8" fmla="*/ 327025 w 1915092"/>
              <a:gd name="connsiteY8" fmla="*/ 396901 h 1022376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9" fmla="*/ 349250 w 1915092"/>
              <a:gd name="connsiteY9" fmla="*/ 377852 h 1022377"/>
              <a:gd name="connsiteX0" fmla="*/ 349250 w 1915092"/>
              <a:gd name="connsiteY0" fmla="*/ 3778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349250 w 1915092"/>
              <a:gd name="connsiteY9" fmla="*/ 3778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09"/>
              <a:gd name="connsiteY0" fmla="*/ 529593 h 1034418"/>
              <a:gd name="connsiteX1" fmla="*/ 343 w 1915409"/>
              <a:gd name="connsiteY1" fmla="*/ 1034418 h 1034418"/>
              <a:gd name="connsiteX2" fmla="*/ 365468 w 1915409"/>
              <a:gd name="connsiteY2" fmla="*/ 701043 h 1034418"/>
              <a:gd name="connsiteX3" fmla="*/ 755993 w 1915409"/>
              <a:gd name="connsiteY3" fmla="*/ 494668 h 1034418"/>
              <a:gd name="connsiteX4" fmla="*/ 1063968 w 1915409"/>
              <a:gd name="connsiteY4" fmla="*/ 247018 h 1034418"/>
              <a:gd name="connsiteX5" fmla="*/ 1778343 w 1915409"/>
              <a:gd name="connsiteY5" fmla="*/ 173993 h 1034418"/>
              <a:gd name="connsiteX6" fmla="*/ 1914868 w 1915409"/>
              <a:gd name="connsiteY6" fmla="*/ 37468 h 1034418"/>
              <a:gd name="connsiteX7" fmla="*/ 1267168 w 1915409"/>
              <a:gd name="connsiteY7" fmla="*/ 2543 h 1034418"/>
              <a:gd name="connsiteX8" fmla="*/ 590893 w 1915409"/>
              <a:gd name="connsiteY8" fmla="*/ 256543 h 1034418"/>
              <a:gd name="connsiteX9" fmla="*/ 213068 w 1915409"/>
              <a:gd name="connsiteY9" fmla="*/ 529593 h 1034418"/>
              <a:gd name="connsiteX0" fmla="*/ 213068 w 1915433"/>
              <a:gd name="connsiteY0" fmla="*/ 529593 h 1034418"/>
              <a:gd name="connsiteX1" fmla="*/ 343 w 1915433"/>
              <a:gd name="connsiteY1" fmla="*/ 1034418 h 1034418"/>
              <a:gd name="connsiteX2" fmla="*/ 365468 w 1915433"/>
              <a:gd name="connsiteY2" fmla="*/ 701043 h 1034418"/>
              <a:gd name="connsiteX3" fmla="*/ 755993 w 1915433"/>
              <a:gd name="connsiteY3" fmla="*/ 494668 h 1034418"/>
              <a:gd name="connsiteX4" fmla="*/ 1063968 w 1915433"/>
              <a:gd name="connsiteY4" fmla="*/ 247018 h 1034418"/>
              <a:gd name="connsiteX5" fmla="*/ 1778343 w 1915433"/>
              <a:gd name="connsiteY5" fmla="*/ 173993 h 1034418"/>
              <a:gd name="connsiteX6" fmla="*/ 1914868 w 1915433"/>
              <a:gd name="connsiteY6" fmla="*/ 37468 h 1034418"/>
              <a:gd name="connsiteX7" fmla="*/ 1295743 w 1915433"/>
              <a:gd name="connsiteY7" fmla="*/ 2543 h 1034418"/>
              <a:gd name="connsiteX8" fmla="*/ 590893 w 1915433"/>
              <a:gd name="connsiteY8" fmla="*/ 256543 h 1034418"/>
              <a:gd name="connsiteX9" fmla="*/ 213068 w 1915433"/>
              <a:gd name="connsiteY9" fmla="*/ 529593 h 1034418"/>
              <a:gd name="connsiteX0" fmla="*/ 213068 w 1915374"/>
              <a:gd name="connsiteY0" fmla="*/ 529593 h 1034418"/>
              <a:gd name="connsiteX1" fmla="*/ 343 w 1915374"/>
              <a:gd name="connsiteY1" fmla="*/ 1034418 h 1034418"/>
              <a:gd name="connsiteX2" fmla="*/ 365468 w 1915374"/>
              <a:gd name="connsiteY2" fmla="*/ 701043 h 1034418"/>
              <a:gd name="connsiteX3" fmla="*/ 755993 w 1915374"/>
              <a:gd name="connsiteY3" fmla="*/ 494668 h 1034418"/>
              <a:gd name="connsiteX4" fmla="*/ 1063968 w 1915374"/>
              <a:gd name="connsiteY4" fmla="*/ 247018 h 1034418"/>
              <a:gd name="connsiteX5" fmla="*/ 1778343 w 1915374"/>
              <a:gd name="connsiteY5" fmla="*/ 173993 h 1034418"/>
              <a:gd name="connsiteX6" fmla="*/ 1914868 w 1915374"/>
              <a:gd name="connsiteY6" fmla="*/ 37468 h 1034418"/>
              <a:gd name="connsiteX7" fmla="*/ 1295743 w 1915374"/>
              <a:gd name="connsiteY7" fmla="*/ 2543 h 1034418"/>
              <a:gd name="connsiteX8" fmla="*/ 590893 w 1915374"/>
              <a:gd name="connsiteY8" fmla="*/ 256543 h 1034418"/>
              <a:gd name="connsiteX9" fmla="*/ 213068 w 1915374"/>
              <a:gd name="connsiteY9" fmla="*/ 529593 h 1034418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592978 w 1919445"/>
              <a:gd name="connsiteY9" fmla="*/ 291995 h 1108578"/>
              <a:gd name="connsiteX10" fmla="*/ 215153 w 1919445"/>
              <a:gd name="connsiteY10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3069 w 1917361"/>
              <a:gd name="connsiteY0" fmla="*/ 565045 h 1071958"/>
              <a:gd name="connsiteX1" fmla="*/ 344 w 1917361"/>
              <a:gd name="connsiteY1" fmla="*/ 1069870 h 1071958"/>
              <a:gd name="connsiteX2" fmla="*/ 365469 w 1917361"/>
              <a:gd name="connsiteY2" fmla="*/ 736495 h 1071958"/>
              <a:gd name="connsiteX3" fmla="*/ 714719 w 1917361"/>
              <a:gd name="connsiteY3" fmla="*/ 533295 h 1071958"/>
              <a:gd name="connsiteX4" fmla="*/ 1063969 w 1917361"/>
              <a:gd name="connsiteY4" fmla="*/ 282470 h 1071958"/>
              <a:gd name="connsiteX5" fmla="*/ 1778344 w 1917361"/>
              <a:gd name="connsiteY5" fmla="*/ 209445 h 1071958"/>
              <a:gd name="connsiteX6" fmla="*/ 1914869 w 1917361"/>
              <a:gd name="connsiteY6" fmla="*/ 72920 h 1071958"/>
              <a:gd name="connsiteX7" fmla="*/ 1295744 w 1917361"/>
              <a:gd name="connsiteY7" fmla="*/ 37995 h 1071958"/>
              <a:gd name="connsiteX8" fmla="*/ 924271 w 1917361"/>
              <a:gd name="connsiteY8" fmla="*/ 174521 h 1071958"/>
              <a:gd name="connsiteX9" fmla="*/ 590894 w 1917361"/>
              <a:gd name="connsiteY9" fmla="*/ 291995 h 1071958"/>
              <a:gd name="connsiteX10" fmla="*/ 213069 w 1917361"/>
              <a:gd name="connsiteY10" fmla="*/ 565045 h 1071958"/>
              <a:gd name="connsiteX0" fmla="*/ 268858 w 1973150"/>
              <a:gd name="connsiteY0" fmla="*/ 565045 h 832420"/>
              <a:gd name="connsiteX1" fmla="*/ 253 w 1973150"/>
              <a:gd name="connsiteY1" fmla="*/ 820950 h 832420"/>
              <a:gd name="connsiteX2" fmla="*/ 421258 w 1973150"/>
              <a:gd name="connsiteY2" fmla="*/ 736495 h 832420"/>
              <a:gd name="connsiteX3" fmla="*/ 770508 w 1973150"/>
              <a:gd name="connsiteY3" fmla="*/ 533295 h 832420"/>
              <a:gd name="connsiteX4" fmla="*/ 1119758 w 1973150"/>
              <a:gd name="connsiteY4" fmla="*/ 282470 h 832420"/>
              <a:gd name="connsiteX5" fmla="*/ 1834133 w 1973150"/>
              <a:gd name="connsiteY5" fmla="*/ 209445 h 832420"/>
              <a:gd name="connsiteX6" fmla="*/ 1970658 w 1973150"/>
              <a:gd name="connsiteY6" fmla="*/ 72920 h 832420"/>
              <a:gd name="connsiteX7" fmla="*/ 1351533 w 1973150"/>
              <a:gd name="connsiteY7" fmla="*/ 37995 h 832420"/>
              <a:gd name="connsiteX8" fmla="*/ 980060 w 1973150"/>
              <a:gd name="connsiteY8" fmla="*/ 174521 h 832420"/>
              <a:gd name="connsiteX9" fmla="*/ 646683 w 1973150"/>
              <a:gd name="connsiteY9" fmla="*/ 291995 h 832420"/>
              <a:gd name="connsiteX10" fmla="*/ 268858 w 1973150"/>
              <a:gd name="connsiteY10" fmla="*/ 56504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25483"/>
              <a:gd name="connsiteX1" fmla="*/ 0 w 1972897"/>
              <a:gd name="connsiteY1" fmla="*/ 820950 h 825483"/>
              <a:gd name="connsiteX2" fmla="*/ 770255 w 1972897"/>
              <a:gd name="connsiteY2" fmla="*/ 533295 h 825483"/>
              <a:gd name="connsiteX3" fmla="*/ 1119505 w 1972897"/>
              <a:gd name="connsiteY3" fmla="*/ 282470 h 825483"/>
              <a:gd name="connsiteX4" fmla="*/ 1833880 w 1972897"/>
              <a:gd name="connsiteY4" fmla="*/ 209445 h 825483"/>
              <a:gd name="connsiteX5" fmla="*/ 1970405 w 1972897"/>
              <a:gd name="connsiteY5" fmla="*/ 72920 h 825483"/>
              <a:gd name="connsiteX6" fmla="*/ 1351280 w 1972897"/>
              <a:gd name="connsiteY6" fmla="*/ 37995 h 825483"/>
              <a:gd name="connsiteX7" fmla="*/ 979807 w 1972897"/>
              <a:gd name="connsiteY7" fmla="*/ 174521 h 825483"/>
              <a:gd name="connsiteX8" fmla="*/ 646430 w 1972897"/>
              <a:gd name="connsiteY8" fmla="*/ 291995 h 825483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119505 w 1972897"/>
              <a:gd name="connsiteY3" fmla="*/ 28247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03400 w 1972897"/>
              <a:gd name="connsiteY5" fmla="*/ 25516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3545"/>
              <a:gd name="connsiteY0" fmla="*/ 267566 h 802369"/>
              <a:gd name="connsiteX1" fmla="*/ 0 w 1993545"/>
              <a:gd name="connsiteY1" fmla="*/ 796521 h 802369"/>
              <a:gd name="connsiteX2" fmla="*/ 719455 w 1993545"/>
              <a:gd name="connsiteY2" fmla="*/ 569826 h 802369"/>
              <a:gd name="connsiteX3" fmla="*/ 1216025 w 1993545"/>
              <a:gd name="connsiteY3" fmla="*/ 379961 h 802369"/>
              <a:gd name="connsiteX4" fmla="*/ 1412365 w 1993545"/>
              <a:gd name="connsiteY4" fmla="*/ 238211 h 802369"/>
              <a:gd name="connsiteX5" fmla="*/ 1803400 w 1993545"/>
              <a:gd name="connsiteY5" fmla="*/ 230736 h 802369"/>
              <a:gd name="connsiteX6" fmla="*/ 1990725 w 1993545"/>
              <a:gd name="connsiteY6" fmla="*/ 48491 h 802369"/>
              <a:gd name="connsiteX7" fmla="*/ 1351280 w 1993545"/>
              <a:gd name="connsiteY7" fmla="*/ 13566 h 802369"/>
              <a:gd name="connsiteX8" fmla="*/ 1015367 w 1993545"/>
              <a:gd name="connsiteY8" fmla="*/ 150092 h 802369"/>
              <a:gd name="connsiteX9" fmla="*/ 646430 w 1993545"/>
              <a:gd name="connsiteY9" fmla="*/ 267566 h 802369"/>
              <a:gd name="connsiteX0" fmla="*/ 646430 w 1990725"/>
              <a:gd name="connsiteY0" fmla="*/ 289592 h 824395"/>
              <a:gd name="connsiteX1" fmla="*/ 0 w 1990725"/>
              <a:gd name="connsiteY1" fmla="*/ 818547 h 824395"/>
              <a:gd name="connsiteX2" fmla="*/ 719455 w 1990725"/>
              <a:gd name="connsiteY2" fmla="*/ 591852 h 824395"/>
              <a:gd name="connsiteX3" fmla="*/ 1216025 w 1990725"/>
              <a:gd name="connsiteY3" fmla="*/ 401987 h 824395"/>
              <a:gd name="connsiteX4" fmla="*/ 1412365 w 1990725"/>
              <a:gd name="connsiteY4" fmla="*/ 260237 h 824395"/>
              <a:gd name="connsiteX5" fmla="*/ 1803400 w 1990725"/>
              <a:gd name="connsiteY5" fmla="*/ 252762 h 824395"/>
              <a:gd name="connsiteX6" fmla="*/ 1990725 w 1990725"/>
              <a:gd name="connsiteY6" fmla="*/ 70517 h 824395"/>
              <a:gd name="connsiteX7" fmla="*/ 1793364 w 1990725"/>
              <a:gd name="connsiteY7" fmla="*/ 1157 h 824395"/>
              <a:gd name="connsiteX8" fmla="*/ 1351280 w 1990725"/>
              <a:gd name="connsiteY8" fmla="*/ 35592 h 824395"/>
              <a:gd name="connsiteX9" fmla="*/ 1015367 w 1990725"/>
              <a:gd name="connsiteY9" fmla="*/ 172118 h 824395"/>
              <a:gd name="connsiteX10" fmla="*/ 646430 w 1990725"/>
              <a:gd name="connsiteY10" fmla="*/ 289592 h 824395"/>
              <a:gd name="connsiteX0" fmla="*/ 646430 w 1990725"/>
              <a:gd name="connsiteY0" fmla="*/ 288435 h 823238"/>
              <a:gd name="connsiteX1" fmla="*/ 0 w 1990725"/>
              <a:gd name="connsiteY1" fmla="*/ 817390 h 823238"/>
              <a:gd name="connsiteX2" fmla="*/ 719455 w 1990725"/>
              <a:gd name="connsiteY2" fmla="*/ 590695 h 823238"/>
              <a:gd name="connsiteX3" fmla="*/ 1216025 w 1990725"/>
              <a:gd name="connsiteY3" fmla="*/ 400830 h 823238"/>
              <a:gd name="connsiteX4" fmla="*/ 1412365 w 1990725"/>
              <a:gd name="connsiteY4" fmla="*/ 259080 h 823238"/>
              <a:gd name="connsiteX5" fmla="*/ 1803400 w 1990725"/>
              <a:gd name="connsiteY5" fmla="*/ 251605 h 823238"/>
              <a:gd name="connsiteX6" fmla="*/ 1990725 w 1990725"/>
              <a:gd name="connsiteY6" fmla="*/ 69360 h 823238"/>
              <a:gd name="connsiteX7" fmla="*/ 1793364 w 1990725"/>
              <a:gd name="connsiteY7" fmla="*/ 0 h 823238"/>
              <a:gd name="connsiteX8" fmla="*/ 1351280 w 1990725"/>
              <a:gd name="connsiteY8" fmla="*/ 34435 h 823238"/>
              <a:gd name="connsiteX9" fmla="*/ 1015367 w 1990725"/>
              <a:gd name="connsiteY9" fmla="*/ 170961 h 823238"/>
              <a:gd name="connsiteX10" fmla="*/ 646430 w 1990725"/>
              <a:gd name="connsiteY10" fmla="*/ 288435 h 82323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744393 w 2088688"/>
              <a:gd name="connsiteY0" fmla="*/ 298595 h 833398"/>
              <a:gd name="connsiteX1" fmla="*/ 62153 w 2088688"/>
              <a:gd name="connsiteY1" fmla="*/ 540197 h 833398"/>
              <a:gd name="connsiteX2" fmla="*/ 97963 w 2088688"/>
              <a:gd name="connsiteY2" fmla="*/ 827550 h 833398"/>
              <a:gd name="connsiteX3" fmla="*/ 817418 w 2088688"/>
              <a:gd name="connsiteY3" fmla="*/ 600855 h 833398"/>
              <a:gd name="connsiteX4" fmla="*/ 1313988 w 2088688"/>
              <a:gd name="connsiteY4" fmla="*/ 410990 h 833398"/>
              <a:gd name="connsiteX5" fmla="*/ 1510328 w 2088688"/>
              <a:gd name="connsiteY5" fmla="*/ 269240 h 833398"/>
              <a:gd name="connsiteX6" fmla="*/ 1901363 w 2088688"/>
              <a:gd name="connsiteY6" fmla="*/ 261765 h 833398"/>
              <a:gd name="connsiteX7" fmla="*/ 2088688 w 2088688"/>
              <a:gd name="connsiteY7" fmla="*/ 79520 h 833398"/>
              <a:gd name="connsiteX8" fmla="*/ 1845607 w 2088688"/>
              <a:gd name="connsiteY8" fmla="*/ 0 h 833398"/>
              <a:gd name="connsiteX9" fmla="*/ 1449243 w 2088688"/>
              <a:gd name="connsiteY9" fmla="*/ 44595 h 833398"/>
              <a:gd name="connsiteX10" fmla="*/ 1113330 w 2088688"/>
              <a:gd name="connsiteY10" fmla="*/ 181121 h 833398"/>
              <a:gd name="connsiteX11" fmla="*/ 744393 w 2088688"/>
              <a:gd name="connsiteY11" fmla="*/ 298595 h 833398"/>
              <a:gd name="connsiteX0" fmla="*/ 734760 w 2079055"/>
              <a:gd name="connsiteY0" fmla="*/ 298595 h 833398"/>
              <a:gd name="connsiteX1" fmla="*/ 52520 w 2079055"/>
              <a:gd name="connsiteY1" fmla="*/ 540197 h 833398"/>
              <a:gd name="connsiteX2" fmla="*/ 118810 w 2079055"/>
              <a:gd name="connsiteY2" fmla="*/ 827550 h 833398"/>
              <a:gd name="connsiteX3" fmla="*/ 807785 w 2079055"/>
              <a:gd name="connsiteY3" fmla="*/ 600855 h 833398"/>
              <a:gd name="connsiteX4" fmla="*/ 1304355 w 2079055"/>
              <a:gd name="connsiteY4" fmla="*/ 410990 h 833398"/>
              <a:gd name="connsiteX5" fmla="*/ 1500695 w 2079055"/>
              <a:gd name="connsiteY5" fmla="*/ 269240 h 833398"/>
              <a:gd name="connsiteX6" fmla="*/ 1891730 w 2079055"/>
              <a:gd name="connsiteY6" fmla="*/ 261765 h 833398"/>
              <a:gd name="connsiteX7" fmla="*/ 2079055 w 2079055"/>
              <a:gd name="connsiteY7" fmla="*/ 79520 h 833398"/>
              <a:gd name="connsiteX8" fmla="*/ 1835974 w 2079055"/>
              <a:gd name="connsiteY8" fmla="*/ 0 h 833398"/>
              <a:gd name="connsiteX9" fmla="*/ 1439610 w 2079055"/>
              <a:gd name="connsiteY9" fmla="*/ 44595 h 833398"/>
              <a:gd name="connsiteX10" fmla="*/ 1103697 w 2079055"/>
              <a:gd name="connsiteY10" fmla="*/ 181121 h 833398"/>
              <a:gd name="connsiteX11" fmla="*/ 734760 w 2079055"/>
              <a:gd name="connsiteY11" fmla="*/ 298595 h 833398"/>
              <a:gd name="connsiteX0" fmla="*/ 760160 w 2079055"/>
              <a:gd name="connsiteY0" fmla="*/ 334155 h 833398"/>
              <a:gd name="connsiteX1" fmla="*/ 52520 w 2079055"/>
              <a:gd name="connsiteY1" fmla="*/ 540197 h 833398"/>
              <a:gd name="connsiteX2" fmla="*/ 118810 w 2079055"/>
              <a:gd name="connsiteY2" fmla="*/ 827550 h 833398"/>
              <a:gd name="connsiteX3" fmla="*/ 807785 w 2079055"/>
              <a:gd name="connsiteY3" fmla="*/ 600855 h 833398"/>
              <a:gd name="connsiteX4" fmla="*/ 1304355 w 2079055"/>
              <a:gd name="connsiteY4" fmla="*/ 410990 h 833398"/>
              <a:gd name="connsiteX5" fmla="*/ 1500695 w 2079055"/>
              <a:gd name="connsiteY5" fmla="*/ 269240 h 833398"/>
              <a:gd name="connsiteX6" fmla="*/ 1891730 w 2079055"/>
              <a:gd name="connsiteY6" fmla="*/ 261765 h 833398"/>
              <a:gd name="connsiteX7" fmla="*/ 2079055 w 2079055"/>
              <a:gd name="connsiteY7" fmla="*/ 79520 h 833398"/>
              <a:gd name="connsiteX8" fmla="*/ 1835974 w 2079055"/>
              <a:gd name="connsiteY8" fmla="*/ 0 h 833398"/>
              <a:gd name="connsiteX9" fmla="*/ 1439610 w 2079055"/>
              <a:gd name="connsiteY9" fmla="*/ 44595 h 833398"/>
              <a:gd name="connsiteX10" fmla="*/ 1103697 w 2079055"/>
              <a:gd name="connsiteY10" fmla="*/ 181121 h 833398"/>
              <a:gd name="connsiteX11" fmla="*/ 760160 w 2079055"/>
              <a:gd name="connsiteY11" fmla="*/ 334155 h 833398"/>
              <a:gd name="connsiteX0" fmla="*/ 760160 w 2079055"/>
              <a:gd name="connsiteY0" fmla="*/ 340360 h 839603"/>
              <a:gd name="connsiteX1" fmla="*/ 52520 w 2079055"/>
              <a:gd name="connsiteY1" fmla="*/ 546402 h 839603"/>
              <a:gd name="connsiteX2" fmla="*/ 118810 w 2079055"/>
              <a:gd name="connsiteY2" fmla="*/ 833755 h 839603"/>
              <a:gd name="connsiteX3" fmla="*/ 807785 w 2079055"/>
              <a:gd name="connsiteY3" fmla="*/ 607060 h 839603"/>
              <a:gd name="connsiteX4" fmla="*/ 1304355 w 2079055"/>
              <a:gd name="connsiteY4" fmla="*/ 417195 h 839603"/>
              <a:gd name="connsiteX5" fmla="*/ 1500695 w 2079055"/>
              <a:gd name="connsiteY5" fmla="*/ 275445 h 839603"/>
              <a:gd name="connsiteX6" fmla="*/ 1891730 w 2079055"/>
              <a:gd name="connsiteY6" fmla="*/ 267970 h 839603"/>
              <a:gd name="connsiteX7" fmla="*/ 2079055 w 2079055"/>
              <a:gd name="connsiteY7" fmla="*/ 85725 h 839603"/>
              <a:gd name="connsiteX8" fmla="*/ 1835974 w 2079055"/>
              <a:gd name="connsiteY8" fmla="*/ 6205 h 839603"/>
              <a:gd name="connsiteX9" fmla="*/ 1439610 w 2079055"/>
              <a:gd name="connsiteY9" fmla="*/ 0 h 839603"/>
              <a:gd name="connsiteX10" fmla="*/ 1103697 w 2079055"/>
              <a:gd name="connsiteY10" fmla="*/ 187326 h 839603"/>
              <a:gd name="connsiteX11" fmla="*/ 760160 w 2079055"/>
              <a:gd name="connsiteY11" fmla="*/ 340360 h 839603"/>
              <a:gd name="connsiteX0" fmla="*/ 760160 w 2084628"/>
              <a:gd name="connsiteY0" fmla="*/ 542435 h 1041678"/>
              <a:gd name="connsiteX1" fmla="*/ 52520 w 2084628"/>
              <a:gd name="connsiteY1" fmla="*/ 748477 h 1041678"/>
              <a:gd name="connsiteX2" fmla="*/ 118810 w 2084628"/>
              <a:gd name="connsiteY2" fmla="*/ 1035830 h 1041678"/>
              <a:gd name="connsiteX3" fmla="*/ 807785 w 2084628"/>
              <a:gd name="connsiteY3" fmla="*/ 809135 h 1041678"/>
              <a:gd name="connsiteX4" fmla="*/ 1304355 w 2084628"/>
              <a:gd name="connsiteY4" fmla="*/ 619270 h 1041678"/>
              <a:gd name="connsiteX5" fmla="*/ 1500695 w 2084628"/>
              <a:gd name="connsiteY5" fmla="*/ 477520 h 1041678"/>
              <a:gd name="connsiteX6" fmla="*/ 1891730 w 2084628"/>
              <a:gd name="connsiteY6" fmla="*/ 470045 h 1041678"/>
              <a:gd name="connsiteX7" fmla="*/ 2079055 w 2084628"/>
              <a:gd name="connsiteY7" fmla="*/ 287800 h 1041678"/>
              <a:gd name="connsiteX8" fmla="*/ 2008694 w 2084628"/>
              <a:gd name="connsiteY8" fmla="*/ 0 h 1041678"/>
              <a:gd name="connsiteX9" fmla="*/ 1439610 w 2084628"/>
              <a:gd name="connsiteY9" fmla="*/ 202075 h 1041678"/>
              <a:gd name="connsiteX10" fmla="*/ 1103697 w 2084628"/>
              <a:gd name="connsiteY10" fmla="*/ 389401 h 1041678"/>
              <a:gd name="connsiteX11" fmla="*/ 760160 w 2084628"/>
              <a:gd name="connsiteY11" fmla="*/ 542435 h 1041678"/>
              <a:gd name="connsiteX0" fmla="*/ 760160 w 2084628"/>
              <a:gd name="connsiteY0" fmla="*/ 542435 h 1041678"/>
              <a:gd name="connsiteX1" fmla="*/ 52520 w 2084628"/>
              <a:gd name="connsiteY1" fmla="*/ 748477 h 1041678"/>
              <a:gd name="connsiteX2" fmla="*/ 118810 w 2084628"/>
              <a:gd name="connsiteY2" fmla="*/ 1035830 h 1041678"/>
              <a:gd name="connsiteX3" fmla="*/ 807785 w 2084628"/>
              <a:gd name="connsiteY3" fmla="*/ 809135 h 1041678"/>
              <a:gd name="connsiteX4" fmla="*/ 1304355 w 2084628"/>
              <a:gd name="connsiteY4" fmla="*/ 619270 h 1041678"/>
              <a:gd name="connsiteX5" fmla="*/ 1500695 w 2084628"/>
              <a:gd name="connsiteY5" fmla="*/ 477520 h 1041678"/>
              <a:gd name="connsiteX6" fmla="*/ 1891730 w 2084628"/>
              <a:gd name="connsiteY6" fmla="*/ 470045 h 1041678"/>
              <a:gd name="connsiteX7" fmla="*/ 2079055 w 2084628"/>
              <a:gd name="connsiteY7" fmla="*/ 287800 h 1041678"/>
              <a:gd name="connsiteX8" fmla="*/ 2008694 w 2084628"/>
              <a:gd name="connsiteY8" fmla="*/ 0 h 1041678"/>
              <a:gd name="connsiteX9" fmla="*/ 1439610 w 2084628"/>
              <a:gd name="connsiteY9" fmla="*/ 202075 h 1041678"/>
              <a:gd name="connsiteX10" fmla="*/ 1103697 w 2084628"/>
              <a:gd name="connsiteY10" fmla="*/ 389401 h 1041678"/>
              <a:gd name="connsiteX11" fmla="*/ 760160 w 2084628"/>
              <a:gd name="connsiteY11" fmla="*/ 542435 h 1041678"/>
              <a:gd name="connsiteX0" fmla="*/ 760160 w 2084628"/>
              <a:gd name="connsiteY0" fmla="*/ 545993 h 1045236"/>
              <a:gd name="connsiteX1" fmla="*/ 52520 w 2084628"/>
              <a:gd name="connsiteY1" fmla="*/ 752035 h 1045236"/>
              <a:gd name="connsiteX2" fmla="*/ 118810 w 2084628"/>
              <a:gd name="connsiteY2" fmla="*/ 1039388 h 1045236"/>
              <a:gd name="connsiteX3" fmla="*/ 807785 w 2084628"/>
              <a:gd name="connsiteY3" fmla="*/ 812693 h 1045236"/>
              <a:gd name="connsiteX4" fmla="*/ 1304355 w 2084628"/>
              <a:gd name="connsiteY4" fmla="*/ 622828 h 1045236"/>
              <a:gd name="connsiteX5" fmla="*/ 1500695 w 2084628"/>
              <a:gd name="connsiteY5" fmla="*/ 481078 h 1045236"/>
              <a:gd name="connsiteX6" fmla="*/ 1891730 w 2084628"/>
              <a:gd name="connsiteY6" fmla="*/ 473603 h 1045236"/>
              <a:gd name="connsiteX7" fmla="*/ 2079055 w 2084628"/>
              <a:gd name="connsiteY7" fmla="*/ 291358 h 1045236"/>
              <a:gd name="connsiteX8" fmla="*/ 2008694 w 2084628"/>
              <a:gd name="connsiteY8" fmla="*/ 3558 h 1045236"/>
              <a:gd name="connsiteX9" fmla="*/ 1840679 w 2084628"/>
              <a:gd name="connsiteY9" fmla="*/ 117036 h 1045236"/>
              <a:gd name="connsiteX10" fmla="*/ 1439610 w 2084628"/>
              <a:gd name="connsiteY10" fmla="*/ 205633 h 1045236"/>
              <a:gd name="connsiteX11" fmla="*/ 1103697 w 2084628"/>
              <a:gd name="connsiteY11" fmla="*/ 392959 h 1045236"/>
              <a:gd name="connsiteX12" fmla="*/ 760160 w 2084628"/>
              <a:gd name="connsiteY12" fmla="*/ 545993 h 1045236"/>
              <a:gd name="connsiteX0" fmla="*/ 760160 w 2084628"/>
              <a:gd name="connsiteY0" fmla="*/ 545993 h 1045236"/>
              <a:gd name="connsiteX1" fmla="*/ 52520 w 2084628"/>
              <a:gd name="connsiteY1" fmla="*/ 752035 h 1045236"/>
              <a:gd name="connsiteX2" fmla="*/ 118810 w 2084628"/>
              <a:gd name="connsiteY2" fmla="*/ 1039388 h 1045236"/>
              <a:gd name="connsiteX3" fmla="*/ 807785 w 2084628"/>
              <a:gd name="connsiteY3" fmla="*/ 812693 h 1045236"/>
              <a:gd name="connsiteX4" fmla="*/ 1304355 w 2084628"/>
              <a:gd name="connsiteY4" fmla="*/ 622828 h 1045236"/>
              <a:gd name="connsiteX5" fmla="*/ 1500695 w 2084628"/>
              <a:gd name="connsiteY5" fmla="*/ 481078 h 1045236"/>
              <a:gd name="connsiteX6" fmla="*/ 1891730 w 2084628"/>
              <a:gd name="connsiteY6" fmla="*/ 473603 h 1045236"/>
              <a:gd name="connsiteX7" fmla="*/ 2079055 w 2084628"/>
              <a:gd name="connsiteY7" fmla="*/ 291358 h 1045236"/>
              <a:gd name="connsiteX8" fmla="*/ 2008694 w 2084628"/>
              <a:gd name="connsiteY8" fmla="*/ 3558 h 1045236"/>
              <a:gd name="connsiteX9" fmla="*/ 1840679 w 2084628"/>
              <a:gd name="connsiteY9" fmla="*/ 117036 h 1045236"/>
              <a:gd name="connsiteX10" fmla="*/ 1439610 w 2084628"/>
              <a:gd name="connsiteY10" fmla="*/ 205633 h 1045236"/>
              <a:gd name="connsiteX11" fmla="*/ 1103697 w 2084628"/>
              <a:gd name="connsiteY11" fmla="*/ 392959 h 1045236"/>
              <a:gd name="connsiteX12" fmla="*/ 760160 w 2084628"/>
              <a:gd name="connsiteY12" fmla="*/ 545993 h 1045236"/>
              <a:gd name="connsiteX0" fmla="*/ 760160 w 2084628"/>
              <a:gd name="connsiteY0" fmla="*/ 545993 h 1045236"/>
              <a:gd name="connsiteX1" fmla="*/ 52520 w 2084628"/>
              <a:gd name="connsiteY1" fmla="*/ 752035 h 1045236"/>
              <a:gd name="connsiteX2" fmla="*/ 118810 w 2084628"/>
              <a:gd name="connsiteY2" fmla="*/ 1039388 h 1045236"/>
              <a:gd name="connsiteX3" fmla="*/ 807785 w 2084628"/>
              <a:gd name="connsiteY3" fmla="*/ 812693 h 1045236"/>
              <a:gd name="connsiteX4" fmla="*/ 1304355 w 2084628"/>
              <a:gd name="connsiteY4" fmla="*/ 622828 h 1045236"/>
              <a:gd name="connsiteX5" fmla="*/ 1500695 w 2084628"/>
              <a:gd name="connsiteY5" fmla="*/ 481078 h 1045236"/>
              <a:gd name="connsiteX6" fmla="*/ 1891730 w 2084628"/>
              <a:gd name="connsiteY6" fmla="*/ 473603 h 1045236"/>
              <a:gd name="connsiteX7" fmla="*/ 2079055 w 2084628"/>
              <a:gd name="connsiteY7" fmla="*/ 291358 h 1045236"/>
              <a:gd name="connsiteX8" fmla="*/ 2008694 w 2084628"/>
              <a:gd name="connsiteY8" fmla="*/ 3558 h 1045236"/>
              <a:gd name="connsiteX9" fmla="*/ 1840679 w 2084628"/>
              <a:gd name="connsiteY9" fmla="*/ 117036 h 1045236"/>
              <a:gd name="connsiteX10" fmla="*/ 1439610 w 2084628"/>
              <a:gd name="connsiteY10" fmla="*/ 205633 h 1045236"/>
              <a:gd name="connsiteX11" fmla="*/ 1103697 w 2084628"/>
              <a:gd name="connsiteY11" fmla="*/ 392959 h 1045236"/>
              <a:gd name="connsiteX12" fmla="*/ 760160 w 2084628"/>
              <a:gd name="connsiteY12" fmla="*/ 545993 h 1045236"/>
              <a:gd name="connsiteX0" fmla="*/ 760160 w 2084628"/>
              <a:gd name="connsiteY0" fmla="*/ 545600 h 1044843"/>
              <a:gd name="connsiteX1" fmla="*/ 52520 w 2084628"/>
              <a:gd name="connsiteY1" fmla="*/ 751642 h 1044843"/>
              <a:gd name="connsiteX2" fmla="*/ 118810 w 2084628"/>
              <a:gd name="connsiteY2" fmla="*/ 1038995 h 1044843"/>
              <a:gd name="connsiteX3" fmla="*/ 807785 w 2084628"/>
              <a:gd name="connsiteY3" fmla="*/ 812300 h 1044843"/>
              <a:gd name="connsiteX4" fmla="*/ 1304355 w 2084628"/>
              <a:gd name="connsiteY4" fmla="*/ 622435 h 1044843"/>
              <a:gd name="connsiteX5" fmla="*/ 1500695 w 2084628"/>
              <a:gd name="connsiteY5" fmla="*/ 480685 h 1044843"/>
              <a:gd name="connsiteX6" fmla="*/ 1891730 w 2084628"/>
              <a:gd name="connsiteY6" fmla="*/ 473210 h 1044843"/>
              <a:gd name="connsiteX7" fmla="*/ 2079055 w 2084628"/>
              <a:gd name="connsiteY7" fmla="*/ 290965 h 1044843"/>
              <a:gd name="connsiteX8" fmla="*/ 2008694 w 2084628"/>
              <a:gd name="connsiteY8" fmla="*/ 3165 h 1044843"/>
              <a:gd name="connsiteX9" fmla="*/ 1840679 w 2084628"/>
              <a:gd name="connsiteY9" fmla="*/ 131883 h 1044843"/>
              <a:gd name="connsiteX10" fmla="*/ 1439610 w 2084628"/>
              <a:gd name="connsiteY10" fmla="*/ 205240 h 1044843"/>
              <a:gd name="connsiteX11" fmla="*/ 1103697 w 2084628"/>
              <a:gd name="connsiteY11" fmla="*/ 392566 h 1044843"/>
              <a:gd name="connsiteX12" fmla="*/ 760160 w 2084628"/>
              <a:gd name="connsiteY12" fmla="*/ 545600 h 1044843"/>
              <a:gd name="connsiteX0" fmla="*/ 760160 w 2084628"/>
              <a:gd name="connsiteY0" fmla="*/ 546123 h 1045366"/>
              <a:gd name="connsiteX1" fmla="*/ 52520 w 2084628"/>
              <a:gd name="connsiteY1" fmla="*/ 752165 h 1045366"/>
              <a:gd name="connsiteX2" fmla="*/ 118810 w 2084628"/>
              <a:gd name="connsiteY2" fmla="*/ 1039518 h 1045366"/>
              <a:gd name="connsiteX3" fmla="*/ 807785 w 2084628"/>
              <a:gd name="connsiteY3" fmla="*/ 812823 h 1045366"/>
              <a:gd name="connsiteX4" fmla="*/ 1304355 w 2084628"/>
              <a:gd name="connsiteY4" fmla="*/ 622958 h 1045366"/>
              <a:gd name="connsiteX5" fmla="*/ 1500695 w 2084628"/>
              <a:gd name="connsiteY5" fmla="*/ 481208 h 1045366"/>
              <a:gd name="connsiteX6" fmla="*/ 1891730 w 2084628"/>
              <a:gd name="connsiteY6" fmla="*/ 473733 h 1045366"/>
              <a:gd name="connsiteX7" fmla="*/ 2079055 w 2084628"/>
              <a:gd name="connsiteY7" fmla="*/ 291488 h 1045366"/>
              <a:gd name="connsiteX8" fmla="*/ 2008694 w 2084628"/>
              <a:gd name="connsiteY8" fmla="*/ 3688 h 1045366"/>
              <a:gd name="connsiteX9" fmla="*/ 1840679 w 2084628"/>
              <a:gd name="connsiteY9" fmla="*/ 132406 h 1045366"/>
              <a:gd name="connsiteX10" fmla="*/ 1439610 w 2084628"/>
              <a:gd name="connsiteY10" fmla="*/ 205763 h 1045366"/>
              <a:gd name="connsiteX11" fmla="*/ 1103697 w 2084628"/>
              <a:gd name="connsiteY11" fmla="*/ 393089 h 1045366"/>
              <a:gd name="connsiteX12" fmla="*/ 760160 w 2084628"/>
              <a:gd name="connsiteY12" fmla="*/ 546123 h 1045366"/>
              <a:gd name="connsiteX0" fmla="*/ 760160 w 2175575"/>
              <a:gd name="connsiteY0" fmla="*/ 546123 h 1045366"/>
              <a:gd name="connsiteX1" fmla="*/ 52520 w 2175575"/>
              <a:gd name="connsiteY1" fmla="*/ 752165 h 1045366"/>
              <a:gd name="connsiteX2" fmla="*/ 118810 w 2175575"/>
              <a:gd name="connsiteY2" fmla="*/ 1039518 h 1045366"/>
              <a:gd name="connsiteX3" fmla="*/ 807785 w 2175575"/>
              <a:gd name="connsiteY3" fmla="*/ 812823 h 1045366"/>
              <a:gd name="connsiteX4" fmla="*/ 1304355 w 2175575"/>
              <a:gd name="connsiteY4" fmla="*/ 622958 h 1045366"/>
              <a:gd name="connsiteX5" fmla="*/ 1500695 w 2175575"/>
              <a:gd name="connsiteY5" fmla="*/ 481208 h 1045366"/>
              <a:gd name="connsiteX6" fmla="*/ 1891730 w 2175575"/>
              <a:gd name="connsiteY6" fmla="*/ 473733 h 1045366"/>
              <a:gd name="connsiteX7" fmla="*/ 2175575 w 2175575"/>
              <a:gd name="connsiteY7" fmla="*/ 225448 h 1045366"/>
              <a:gd name="connsiteX8" fmla="*/ 2008694 w 2175575"/>
              <a:gd name="connsiteY8" fmla="*/ 3688 h 1045366"/>
              <a:gd name="connsiteX9" fmla="*/ 1840679 w 2175575"/>
              <a:gd name="connsiteY9" fmla="*/ 132406 h 1045366"/>
              <a:gd name="connsiteX10" fmla="*/ 1439610 w 2175575"/>
              <a:gd name="connsiteY10" fmla="*/ 205763 h 1045366"/>
              <a:gd name="connsiteX11" fmla="*/ 1103697 w 2175575"/>
              <a:gd name="connsiteY11" fmla="*/ 393089 h 1045366"/>
              <a:gd name="connsiteX12" fmla="*/ 760160 w 2175575"/>
              <a:gd name="connsiteY12" fmla="*/ 546123 h 1045366"/>
              <a:gd name="connsiteX0" fmla="*/ 760160 w 2180655"/>
              <a:gd name="connsiteY0" fmla="*/ 546123 h 1045366"/>
              <a:gd name="connsiteX1" fmla="*/ 52520 w 2180655"/>
              <a:gd name="connsiteY1" fmla="*/ 752165 h 1045366"/>
              <a:gd name="connsiteX2" fmla="*/ 118810 w 2180655"/>
              <a:gd name="connsiteY2" fmla="*/ 1039518 h 1045366"/>
              <a:gd name="connsiteX3" fmla="*/ 807785 w 2180655"/>
              <a:gd name="connsiteY3" fmla="*/ 812823 h 1045366"/>
              <a:gd name="connsiteX4" fmla="*/ 1304355 w 2180655"/>
              <a:gd name="connsiteY4" fmla="*/ 622958 h 1045366"/>
              <a:gd name="connsiteX5" fmla="*/ 1500695 w 2180655"/>
              <a:gd name="connsiteY5" fmla="*/ 481208 h 1045366"/>
              <a:gd name="connsiteX6" fmla="*/ 1891730 w 2180655"/>
              <a:gd name="connsiteY6" fmla="*/ 473733 h 1045366"/>
              <a:gd name="connsiteX7" fmla="*/ 2180655 w 2180655"/>
              <a:gd name="connsiteY7" fmla="*/ 215288 h 1045366"/>
              <a:gd name="connsiteX8" fmla="*/ 2008694 w 2180655"/>
              <a:gd name="connsiteY8" fmla="*/ 3688 h 1045366"/>
              <a:gd name="connsiteX9" fmla="*/ 1840679 w 2180655"/>
              <a:gd name="connsiteY9" fmla="*/ 132406 h 1045366"/>
              <a:gd name="connsiteX10" fmla="*/ 1439610 w 2180655"/>
              <a:gd name="connsiteY10" fmla="*/ 205763 h 1045366"/>
              <a:gd name="connsiteX11" fmla="*/ 1103697 w 2180655"/>
              <a:gd name="connsiteY11" fmla="*/ 393089 h 1045366"/>
              <a:gd name="connsiteX12" fmla="*/ 760160 w 218065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304355 w 2226375"/>
              <a:gd name="connsiteY4" fmla="*/ 622958 h 1045366"/>
              <a:gd name="connsiteX5" fmla="*/ 1500695 w 2226375"/>
              <a:gd name="connsiteY5" fmla="*/ 481208 h 1045366"/>
              <a:gd name="connsiteX6" fmla="*/ 1891730 w 2226375"/>
              <a:gd name="connsiteY6" fmla="*/ 47373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304355 w 2226375"/>
              <a:gd name="connsiteY4" fmla="*/ 622958 h 1045366"/>
              <a:gd name="connsiteX5" fmla="*/ 1500695 w 2226375"/>
              <a:gd name="connsiteY5" fmla="*/ 48120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304355 w 2226375"/>
              <a:gd name="connsiteY4" fmla="*/ 62295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263715 w 2226375"/>
              <a:gd name="connsiteY4" fmla="*/ 68391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263715 w 2226375"/>
              <a:gd name="connsiteY4" fmla="*/ 68391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263715 w 2226375"/>
              <a:gd name="connsiteY4" fmla="*/ 68391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17995 w 2226375"/>
              <a:gd name="connsiteY4" fmla="*/ 70423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17995 w 2226375"/>
              <a:gd name="connsiteY4" fmla="*/ 704238 h 1047317"/>
              <a:gd name="connsiteX5" fmla="*/ 1399095 w 2226375"/>
              <a:gd name="connsiteY5" fmla="*/ 51676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17995 w 2226375"/>
              <a:gd name="connsiteY4" fmla="*/ 704238 h 1047317"/>
              <a:gd name="connsiteX5" fmla="*/ 1399095 w 2226375"/>
              <a:gd name="connsiteY5" fmla="*/ 51676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6375" h="1047317">
                <a:moveTo>
                  <a:pt x="760160" y="546123"/>
                </a:moveTo>
                <a:cubicBezTo>
                  <a:pt x="612904" y="615282"/>
                  <a:pt x="160258" y="664006"/>
                  <a:pt x="52520" y="752165"/>
                </a:cubicBezTo>
                <a:cubicBezTo>
                  <a:pt x="-55218" y="840324"/>
                  <a:pt x="20873" y="1038722"/>
                  <a:pt x="118810" y="1039518"/>
                </a:cubicBezTo>
                <a:cubicBezTo>
                  <a:pt x="139447" y="1079734"/>
                  <a:pt x="545001" y="958450"/>
                  <a:pt x="807785" y="812823"/>
                </a:cubicBezTo>
                <a:cubicBezTo>
                  <a:pt x="905998" y="494053"/>
                  <a:pt x="1215032" y="737258"/>
                  <a:pt x="1217995" y="704238"/>
                </a:cubicBezTo>
                <a:cubicBezTo>
                  <a:pt x="1339407" y="658282"/>
                  <a:pt x="1336759" y="559419"/>
                  <a:pt x="1399095" y="516768"/>
                </a:cubicBezTo>
                <a:cubicBezTo>
                  <a:pt x="1583351" y="570637"/>
                  <a:pt x="1855450" y="474026"/>
                  <a:pt x="1942530" y="433093"/>
                </a:cubicBezTo>
                <a:cubicBezTo>
                  <a:pt x="2051538" y="365360"/>
                  <a:pt x="2094507" y="245556"/>
                  <a:pt x="2226375" y="189888"/>
                </a:cubicBezTo>
                <a:cubicBezTo>
                  <a:pt x="2225549" y="153034"/>
                  <a:pt x="2115268" y="9509"/>
                  <a:pt x="2008694" y="3688"/>
                </a:cubicBezTo>
                <a:cubicBezTo>
                  <a:pt x="1976585" y="-20286"/>
                  <a:pt x="1920286" y="78407"/>
                  <a:pt x="1840679" y="132406"/>
                </a:cubicBezTo>
                <a:cubicBezTo>
                  <a:pt x="1816952" y="282925"/>
                  <a:pt x="1570060" y="164856"/>
                  <a:pt x="1439610" y="205763"/>
                </a:cubicBezTo>
                <a:cubicBezTo>
                  <a:pt x="1274510" y="216346"/>
                  <a:pt x="1368492" y="360916"/>
                  <a:pt x="1103697" y="393089"/>
                </a:cubicBezTo>
                <a:cubicBezTo>
                  <a:pt x="991302" y="465902"/>
                  <a:pt x="878694" y="474686"/>
                  <a:pt x="760160" y="546123"/>
                </a:cubicBezTo>
                <a:close/>
              </a:path>
            </a:pathLst>
          </a:custGeom>
          <a:solidFill>
            <a:srgbClr val="A6D86E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0" name="Figura a mano libera: forma 49">
            <a:extLst>
              <a:ext uri="{FF2B5EF4-FFF2-40B4-BE49-F238E27FC236}">
                <a16:creationId xmlns:a16="http://schemas.microsoft.com/office/drawing/2014/main" id="{6A4274BF-BEB3-41D5-A03C-597F6B1B71CA}"/>
              </a:ext>
            </a:extLst>
          </p:cNvPr>
          <p:cNvSpPr/>
          <p:nvPr/>
        </p:nvSpPr>
        <p:spPr>
          <a:xfrm>
            <a:off x="4808762" y="3861381"/>
            <a:ext cx="2184586" cy="1066611"/>
          </a:xfrm>
          <a:custGeom>
            <a:avLst/>
            <a:gdLst>
              <a:gd name="connsiteX0" fmla="*/ 349250 w 1914525"/>
              <a:gd name="connsiteY0" fmla="*/ 352425 h 996950"/>
              <a:gd name="connsiteX1" fmla="*/ 0 w 1914525"/>
              <a:gd name="connsiteY1" fmla="*/ 996950 h 996950"/>
              <a:gd name="connsiteX2" fmla="*/ 365125 w 1914525"/>
              <a:gd name="connsiteY2" fmla="*/ 663575 h 996950"/>
              <a:gd name="connsiteX3" fmla="*/ 755650 w 1914525"/>
              <a:gd name="connsiteY3" fmla="*/ 457200 h 996950"/>
              <a:gd name="connsiteX4" fmla="*/ 1063625 w 1914525"/>
              <a:gd name="connsiteY4" fmla="*/ 209550 h 996950"/>
              <a:gd name="connsiteX5" fmla="*/ 1778000 w 1914525"/>
              <a:gd name="connsiteY5" fmla="*/ 136525 h 996950"/>
              <a:gd name="connsiteX6" fmla="*/ 1914525 w 1914525"/>
              <a:gd name="connsiteY6" fmla="*/ 0 h 996950"/>
              <a:gd name="connsiteX0" fmla="*/ 349250 w 1923771"/>
              <a:gd name="connsiteY0" fmla="*/ 367127 h 1011652"/>
              <a:gd name="connsiteX1" fmla="*/ 0 w 1923771"/>
              <a:gd name="connsiteY1" fmla="*/ 1011652 h 1011652"/>
              <a:gd name="connsiteX2" fmla="*/ 365125 w 1923771"/>
              <a:gd name="connsiteY2" fmla="*/ 678277 h 1011652"/>
              <a:gd name="connsiteX3" fmla="*/ 755650 w 1923771"/>
              <a:gd name="connsiteY3" fmla="*/ 471902 h 1011652"/>
              <a:gd name="connsiteX4" fmla="*/ 1063625 w 1923771"/>
              <a:gd name="connsiteY4" fmla="*/ 224252 h 1011652"/>
              <a:gd name="connsiteX5" fmla="*/ 1778000 w 1923771"/>
              <a:gd name="connsiteY5" fmla="*/ 151227 h 1011652"/>
              <a:gd name="connsiteX6" fmla="*/ 1914525 w 1923771"/>
              <a:gd name="connsiteY6" fmla="*/ 14702 h 1011652"/>
              <a:gd name="connsiteX7" fmla="*/ 1911350 w 1923771"/>
              <a:gd name="connsiteY7" fmla="*/ 2002 h 1011652"/>
              <a:gd name="connsiteX0" fmla="*/ 349250 w 1923101"/>
              <a:gd name="connsiteY0" fmla="*/ 368779 h 1013304"/>
              <a:gd name="connsiteX1" fmla="*/ 0 w 1923101"/>
              <a:gd name="connsiteY1" fmla="*/ 1013304 h 1013304"/>
              <a:gd name="connsiteX2" fmla="*/ 365125 w 1923101"/>
              <a:gd name="connsiteY2" fmla="*/ 679929 h 1013304"/>
              <a:gd name="connsiteX3" fmla="*/ 755650 w 1923101"/>
              <a:gd name="connsiteY3" fmla="*/ 473554 h 1013304"/>
              <a:gd name="connsiteX4" fmla="*/ 1063625 w 1923101"/>
              <a:gd name="connsiteY4" fmla="*/ 225904 h 1013304"/>
              <a:gd name="connsiteX5" fmla="*/ 1778000 w 1923101"/>
              <a:gd name="connsiteY5" fmla="*/ 152879 h 1013304"/>
              <a:gd name="connsiteX6" fmla="*/ 1914525 w 1923101"/>
              <a:gd name="connsiteY6" fmla="*/ 16354 h 1013304"/>
              <a:gd name="connsiteX7" fmla="*/ 1908175 w 1923101"/>
              <a:gd name="connsiteY7" fmla="*/ 479 h 1013304"/>
              <a:gd name="connsiteX0" fmla="*/ 349250 w 1915338"/>
              <a:gd name="connsiteY0" fmla="*/ 415925 h 1060450"/>
              <a:gd name="connsiteX1" fmla="*/ 0 w 1915338"/>
              <a:gd name="connsiteY1" fmla="*/ 1060450 h 1060450"/>
              <a:gd name="connsiteX2" fmla="*/ 365125 w 1915338"/>
              <a:gd name="connsiteY2" fmla="*/ 727075 h 1060450"/>
              <a:gd name="connsiteX3" fmla="*/ 755650 w 1915338"/>
              <a:gd name="connsiteY3" fmla="*/ 520700 h 1060450"/>
              <a:gd name="connsiteX4" fmla="*/ 1063625 w 1915338"/>
              <a:gd name="connsiteY4" fmla="*/ 273050 h 1060450"/>
              <a:gd name="connsiteX5" fmla="*/ 1778000 w 1915338"/>
              <a:gd name="connsiteY5" fmla="*/ 200025 h 1060450"/>
              <a:gd name="connsiteX6" fmla="*/ 1914525 w 1915338"/>
              <a:gd name="connsiteY6" fmla="*/ 63500 h 1060450"/>
              <a:gd name="connsiteX7" fmla="*/ 1495425 w 1915338"/>
              <a:gd name="connsiteY7" fmla="*/ 0 h 1060450"/>
              <a:gd name="connsiteX0" fmla="*/ 349250 w 1915092"/>
              <a:gd name="connsiteY0" fmla="*/ 377825 h 1022350"/>
              <a:gd name="connsiteX1" fmla="*/ 0 w 1915092"/>
              <a:gd name="connsiteY1" fmla="*/ 1022350 h 1022350"/>
              <a:gd name="connsiteX2" fmla="*/ 365125 w 1915092"/>
              <a:gd name="connsiteY2" fmla="*/ 688975 h 1022350"/>
              <a:gd name="connsiteX3" fmla="*/ 755650 w 1915092"/>
              <a:gd name="connsiteY3" fmla="*/ 482600 h 1022350"/>
              <a:gd name="connsiteX4" fmla="*/ 1063625 w 1915092"/>
              <a:gd name="connsiteY4" fmla="*/ 234950 h 1022350"/>
              <a:gd name="connsiteX5" fmla="*/ 1778000 w 1915092"/>
              <a:gd name="connsiteY5" fmla="*/ 161925 h 1022350"/>
              <a:gd name="connsiteX6" fmla="*/ 1914525 w 1915092"/>
              <a:gd name="connsiteY6" fmla="*/ 25400 h 1022350"/>
              <a:gd name="connsiteX7" fmla="*/ 1298575 w 1915092"/>
              <a:gd name="connsiteY7" fmla="*/ 0 h 1022350"/>
              <a:gd name="connsiteX0" fmla="*/ 349250 w 1915092"/>
              <a:gd name="connsiteY0" fmla="*/ 378994 h 1023519"/>
              <a:gd name="connsiteX1" fmla="*/ 0 w 1915092"/>
              <a:gd name="connsiteY1" fmla="*/ 1023519 h 1023519"/>
              <a:gd name="connsiteX2" fmla="*/ 365125 w 1915092"/>
              <a:gd name="connsiteY2" fmla="*/ 690144 h 1023519"/>
              <a:gd name="connsiteX3" fmla="*/ 755650 w 1915092"/>
              <a:gd name="connsiteY3" fmla="*/ 483769 h 1023519"/>
              <a:gd name="connsiteX4" fmla="*/ 1063625 w 1915092"/>
              <a:gd name="connsiteY4" fmla="*/ 236119 h 1023519"/>
              <a:gd name="connsiteX5" fmla="*/ 1778000 w 1915092"/>
              <a:gd name="connsiteY5" fmla="*/ 163094 h 1023519"/>
              <a:gd name="connsiteX6" fmla="*/ 1914525 w 1915092"/>
              <a:gd name="connsiteY6" fmla="*/ 26569 h 1023519"/>
              <a:gd name="connsiteX7" fmla="*/ 1298575 w 1915092"/>
              <a:gd name="connsiteY7" fmla="*/ 1169 h 1023519"/>
              <a:gd name="connsiteX8" fmla="*/ 1285875 w 1915092"/>
              <a:gd name="connsiteY8" fmla="*/ 4344 h 1023519"/>
              <a:gd name="connsiteX0" fmla="*/ 349250 w 1915092"/>
              <a:gd name="connsiteY0" fmla="*/ 377851 h 1022376"/>
              <a:gd name="connsiteX1" fmla="*/ 0 w 1915092"/>
              <a:gd name="connsiteY1" fmla="*/ 1022376 h 1022376"/>
              <a:gd name="connsiteX2" fmla="*/ 365125 w 1915092"/>
              <a:gd name="connsiteY2" fmla="*/ 689001 h 1022376"/>
              <a:gd name="connsiteX3" fmla="*/ 755650 w 1915092"/>
              <a:gd name="connsiteY3" fmla="*/ 482626 h 1022376"/>
              <a:gd name="connsiteX4" fmla="*/ 1063625 w 1915092"/>
              <a:gd name="connsiteY4" fmla="*/ 234976 h 1022376"/>
              <a:gd name="connsiteX5" fmla="*/ 1778000 w 1915092"/>
              <a:gd name="connsiteY5" fmla="*/ 161951 h 1022376"/>
              <a:gd name="connsiteX6" fmla="*/ 1914525 w 1915092"/>
              <a:gd name="connsiteY6" fmla="*/ 25426 h 1022376"/>
              <a:gd name="connsiteX7" fmla="*/ 1298575 w 1915092"/>
              <a:gd name="connsiteY7" fmla="*/ 26 h 1022376"/>
              <a:gd name="connsiteX8" fmla="*/ 327025 w 1915092"/>
              <a:gd name="connsiteY8" fmla="*/ 396901 h 1022376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9" fmla="*/ 349250 w 1915092"/>
              <a:gd name="connsiteY9" fmla="*/ 377852 h 1022377"/>
              <a:gd name="connsiteX0" fmla="*/ 349250 w 1915092"/>
              <a:gd name="connsiteY0" fmla="*/ 3778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349250 w 1915092"/>
              <a:gd name="connsiteY9" fmla="*/ 3778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09"/>
              <a:gd name="connsiteY0" fmla="*/ 529593 h 1034418"/>
              <a:gd name="connsiteX1" fmla="*/ 343 w 1915409"/>
              <a:gd name="connsiteY1" fmla="*/ 1034418 h 1034418"/>
              <a:gd name="connsiteX2" fmla="*/ 365468 w 1915409"/>
              <a:gd name="connsiteY2" fmla="*/ 701043 h 1034418"/>
              <a:gd name="connsiteX3" fmla="*/ 755993 w 1915409"/>
              <a:gd name="connsiteY3" fmla="*/ 494668 h 1034418"/>
              <a:gd name="connsiteX4" fmla="*/ 1063968 w 1915409"/>
              <a:gd name="connsiteY4" fmla="*/ 247018 h 1034418"/>
              <a:gd name="connsiteX5" fmla="*/ 1778343 w 1915409"/>
              <a:gd name="connsiteY5" fmla="*/ 173993 h 1034418"/>
              <a:gd name="connsiteX6" fmla="*/ 1914868 w 1915409"/>
              <a:gd name="connsiteY6" fmla="*/ 37468 h 1034418"/>
              <a:gd name="connsiteX7" fmla="*/ 1267168 w 1915409"/>
              <a:gd name="connsiteY7" fmla="*/ 2543 h 1034418"/>
              <a:gd name="connsiteX8" fmla="*/ 590893 w 1915409"/>
              <a:gd name="connsiteY8" fmla="*/ 256543 h 1034418"/>
              <a:gd name="connsiteX9" fmla="*/ 213068 w 1915409"/>
              <a:gd name="connsiteY9" fmla="*/ 529593 h 1034418"/>
              <a:gd name="connsiteX0" fmla="*/ 213068 w 1915433"/>
              <a:gd name="connsiteY0" fmla="*/ 529593 h 1034418"/>
              <a:gd name="connsiteX1" fmla="*/ 343 w 1915433"/>
              <a:gd name="connsiteY1" fmla="*/ 1034418 h 1034418"/>
              <a:gd name="connsiteX2" fmla="*/ 365468 w 1915433"/>
              <a:gd name="connsiteY2" fmla="*/ 701043 h 1034418"/>
              <a:gd name="connsiteX3" fmla="*/ 755993 w 1915433"/>
              <a:gd name="connsiteY3" fmla="*/ 494668 h 1034418"/>
              <a:gd name="connsiteX4" fmla="*/ 1063968 w 1915433"/>
              <a:gd name="connsiteY4" fmla="*/ 247018 h 1034418"/>
              <a:gd name="connsiteX5" fmla="*/ 1778343 w 1915433"/>
              <a:gd name="connsiteY5" fmla="*/ 173993 h 1034418"/>
              <a:gd name="connsiteX6" fmla="*/ 1914868 w 1915433"/>
              <a:gd name="connsiteY6" fmla="*/ 37468 h 1034418"/>
              <a:gd name="connsiteX7" fmla="*/ 1295743 w 1915433"/>
              <a:gd name="connsiteY7" fmla="*/ 2543 h 1034418"/>
              <a:gd name="connsiteX8" fmla="*/ 590893 w 1915433"/>
              <a:gd name="connsiteY8" fmla="*/ 256543 h 1034418"/>
              <a:gd name="connsiteX9" fmla="*/ 213068 w 1915433"/>
              <a:gd name="connsiteY9" fmla="*/ 529593 h 1034418"/>
              <a:gd name="connsiteX0" fmla="*/ 213068 w 1915374"/>
              <a:gd name="connsiteY0" fmla="*/ 529593 h 1034418"/>
              <a:gd name="connsiteX1" fmla="*/ 343 w 1915374"/>
              <a:gd name="connsiteY1" fmla="*/ 1034418 h 1034418"/>
              <a:gd name="connsiteX2" fmla="*/ 365468 w 1915374"/>
              <a:gd name="connsiteY2" fmla="*/ 701043 h 1034418"/>
              <a:gd name="connsiteX3" fmla="*/ 755993 w 1915374"/>
              <a:gd name="connsiteY3" fmla="*/ 494668 h 1034418"/>
              <a:gd name="connsiteX4" fmla="*/ 1063968 w 1915374"/>
              <a:gd name="connsiteY4" fmla="*/ 247018 h 1034418"/>
              <a:gd name="connsiteX5" fmla="*/ 1778343 w 1915374"/>
              <a:gd name="connsiteY5" fmla="*/ 173993 h 1034418"/>
              <a:gd name="connsiteX6" fmla="*/ 1914868 w 1915374"/>
              <a:gd name="connsiteY6" fmla="*/ 37468 h 1034418"/>
              <a:gd name="connsiteX7" fmla="*/ 1295743 w 1915374"/>
              <a:gd name="connsiteY7" fmla="*/ 2543 h 1034418"/>
              <a:gd name="connsiteX8" fmla="*/ 590893 w 1915374"/>
              <a:gd name="connsiteY8" fmla="*/ 256543 h 1034418"/>
              <a:gd name="connsiteX9" fmla="*/ 213068 w 1915374"/>
              <a:gd name="connsiteY9" fmla="*/ 529593 h 1034418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592978 w 1919445"/>
              <a:gd name="connsiteY9" fmla="*/ 291995 h 1108578"/>
              <a:gd name="connsiteX10" fmla="*/ 215153 w 1919445"/>
              <a:gd name="connsiteY10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3069 w 1917361"/>
              <a:gd name="connsiteY0" fmla="*/ 565045 h 1071958"/>
              <a:gd name="connsiteX1" fmla="*/ 344 w 1917361"/>
              <a:gd name="connsiteY1" fmla="*/ 1069870 h 1071958"/>
              <a:gd name="connsiteX2" fmla="*/ 365469 w 1917361"/>
              <a:gd name="connsiteY2" fmla="*/ 736495 h 1071958"/>
              <a:gd name="connsiteX3" fmla="*/ 714719 w 1917361"/>
              <a:gd name="connsiteY3" fmla="*/ 533295 h 1071958"/>
              <a:gd name="connsiteX4" fmla="*/ 1063969 w 1917361"/>
              <a:gd name="connsiteY4" fmla="*/ 282470 h 1071958"/>
              <a:gd name="connsiteX5" fmla="*/ 1778344 w 1917361"/>
              <a:gd name="connsiteY5" fmla="*/ 209445 h 1071958"/>
              <a:gd name="connsiteX6" fmla="*/ 1914869 w 1917361"/>
              <a:gd name="connsiteY6" fmla="*/ 72920 h 1071958"/>
              <a:gd name="connsiteX7" fmla="*/ 1295744 w 1917361"/>
              <a:gd name="connsiteY7" fmla="*/ 37995 h 1071958"/>
              <a:gd name="connsiteX8" fmla="*/ 924271 w 1917361"/>
              <a:gd name="connsiteY8" fmla="*/ 174521 h 1071958"/>
              <a:gd name="connsiteX9" fmla="*/ 590894 w 1917361"/>
              <a:gd name="connsiteY9" fmla="*/ 291995 h 1071958"/>
              <a:gd name="connsiteX10" fmla="*/ 213069 w 1917361"/>
              <a:gd name="connsiteY10" fmla="*/ 565045 h 1071958"/>
              <a:gd name="connsiteX0" fmla="*/ 268858 w 1973150"/>
              <a:gd name="connsiteY0" fmla="*/ 565045 h 832420"/>
              <a:gd name="connsiteX1" fmla="*/ 253 w 1973150"/>
              <a:gd name="connsiteY1" fmla="*/ 820950 h 832420"/>
              <a:gd name="connsiteX2" fmla="*/ 421258 w 1973150"/>
              <a:gd name="connsiteY2" fmla="*/ 736495 h 832420"/>
              <a:gd name="connsiteX3" fmla="*/ 770508 w 1973150"/>
              <a:gd name="connsiteY3" fmla="*/ 533295 h 832420"/>
              <a:gd name="connsiteX4" fmla="*/ 1119758 w 1973150"/>
              <a:gd name="connsiteY4" fmla="*/ 282470 h 832420"/>
              <a:gd name="connsiteX5" fmla="*/ 1834133 w 1973150"/>
              <a:gd name="connsiteY5" fmla="*/ 209445 h 832420"/>
              <a:gd name="connsiteX6" fmla="*/ 1970658 w 1973150"/>
              <a:gd name="connsiteY6" fmla="*/ 72920 h 832420"/>
              <a:gd name="connsiteX7" fmla="*/ 1351533 w 1973150"/>
              <a:gd name="connsiteY7" fmla="*/ 37995 h 832420"/>
              <a:gd name="connsiteX8" fmla="*/ 980060 w 1973150"/>
              <a:gd name="connsiteY8" fmla="*/ 174521 h 832420"/>
              <a:gd name="connsiteX9" fmla="*/ 646683 w 1973150"/>
              <a:gd name="connsiteY9" fmla="*/ 291995 h 832420"/>
              <a:gd name="connsiteX10" fmla="*/ 268858 w 1973150"/>
              <a:gd name="connsiteY10" fmla="*/ 56504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32420"/>
              <a:gd name="connsiteX1" fmla="*/ 0 w 1972897"/>
              <a:gd name="connsiteY1" fmla="*/ 820950 h 832420"/>
              <a:gd name="connsiteX2" fmla="*/ 421005 w 1972897"/>
              <a:gd name="connsiteY2" fmla="*/ 736495 h 832420"/>
              <a:gd name="connsiteX3" fmla="*/ 770255 w 1972897"/>
              <a:gd name="connsiteY3" fmla="*/ 533295 h 832420"/>
              <a:gd name="connsiteX4" fmla="*/ 1119505 w 1972897"/>
              <a:gd name="connsiteY4" fmla="*/ 282470 h 832420"/>
              <a:gd name="connsiteX5" fmla="*/ 1833880 w 1972897"/>
              <a:gd name="connsiteY5" fmla="*/ 209445 h 832420"/>
              <a:gd name="connsiteX6" fmla="*/ 1970405 w 1972897"/>
              <a:gd name="connsiteY6" fmla="*/ 72920 h 832420"/>
              <a:gd name="connsiteX7" fmla="*/ 1351280 w 1972897"/>
              <a:gd name="connsiteY7" fmla="*/ 37995 h 832420"/>
              <a:gd name="connsiteX8" fmla="*/ 979807 w 1972897"/>
              <a:gd name="connsiteY8" fmla="*/ 174521 h 832420"/>
              <a:gd name="connsiteX9" fmla="*/ 646430 w 1972897"/>
              <a:gd name="connsiteY9" fmla="*/ 291995 h 832420"/>
              <a:gd name="connsiteX0" fmla="*/ 646430 w 1972897"/>
              <a:gd name="connsiteY0" fmla="*/ 291995 h 825483"/>
              <a:gd name="connsiteX1" fmla="*/ 0 w 1972897"/>
              <a:gd name="connsiteY1" fmla="*/ 820950 h 825483"/>
              <a:gd name="connsiteX2" fmla="*/ 770255 w 1972897"/>
              <a:gd name="connsiteY2" fmla="*/ 533295 h 825483"/>
              <a:gd name="connsiteX3" fmla="*/ 1119505 w 1972897"/>
              <a:gd name="connsiteY3" fmla="*/ 282470 h 825483"/>
              <a:gd name="connsiteX4" fmla="*/ 1833880 w 1972897"/>
              <a:gd name="connsiteY4" fmla="*/ 209445 h 825483"/>
              <a:gd name="connsiteX5" fmla="*/ 1970405 w 1972897"/>
              <a:gd name="connsiteY5" fmla="*/ 72920 h 825483"/>
              <a:gd name="connsiteX6" fmla="*/ 1351280 w 1972897"/>
              <a:gd name="connsiteY6" fmla="*/ 37995 h 825483"/>
              <a:gd name="connsiteX7" fmla="*/ 979807 w 1972897"/>
              <a:gd name="connsiteY7" fmla="*/ 174521 h 825483"/>
              <a:gd name="connsiteX8" fmla="*/ 646430 w 1972897"/>
              <a:gd name="connsiteY8" fmla="*/ 291995 h 825483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119505 w 1972897"/>
              <a:gd name="connsiteY3" fmla="*/ 28247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833880 w 1972897"/>
              <a:gd name="connsiteY4" fmla="*/ 209445 h 826798"/>
              <a:gd name="connsiteX5" fmla="*/ 1970405 w 1972897"/>
              <a:gd name="connsiteY5" fmla="*/ 72920 h 826798"/>
              <a:gd name="connsiteX6" fmla="*/ 1351280 w 1972897"/>
              <a:gd name="connsiteY6" fmla="*/ 37995 h 826798"/>
              <a:gd name="connsiteX7" fmla="*/ 979807 w 1972897"/>
              <a:gd name="connsiteY7" fmla="*/ 174521 h 826798"/>
              <a:gd name="connsiteX8" fmla="*/ 646430 w 1972897"/>
              <a:gd name="connsiteY8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33880 w 1972897"/>
              <a:gd name="connsiteY5" fmla="*/ 20944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72897"/>
              <a:gd name="connsiteY0" fmla="*/ 291995 h 826798"/>
              <a:gd name="connsiteX1" fmla="*/ 0 w 1972897"/>
              <a:gd name="connsiteY1" fmla="*/ 820950 h 826798"/>
              <a:gd name="connsiteX2" fmla="*/ 719455 w 1972897"/>
              <a:gd name="connsiteY2" fmla="*/ 594255 h 826798"/>
              <a:gd name="connsiteX3" fmla="*/ 1216025 w 1972897"/>
              <a:gd name="connsiteY3" fmla="*/ 404390 h 826798"/>
              <a:gd name="connsiteX4" fmla="*/ 1412365 w 1972897"/>
              <a:gd name="connsiteY4" fmla="*/ 262640 h 826798"/>
              <a:gd name="connsiteX5" fmla="*/ 1803400 w 1972897"/>
              <a:gd name="connsiteY5" fmla="*/ 255165 h 826798"/>
              <a:gd name="connsiteX6" fmla="*/ 1970405 w 1972897"/>
              <a:gd name="connsiteY6" fmla="*/ 72920 h 826798"/>
              <a:gd name="connsiteX7" fmla="*/ 1351280 w 1972897"/>
              <a:gd name="connsiteY7" fmla="*/ 37995 h 826798"/>
              <a:gd name="connsiteX8" fmla="*/ 979807 w 1972897"/>
              <a:gd name="connsiteY8" fmla="*/ 174521 h 826798"/>
              <a:gd name="connsiteX9" fmla="*/ 646430 w 1972897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97980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2938"/>
              <a:gd name="connsiteY0" fmla="*/ 291995 h 826798"/>
              <a:gd name="connsiteX1" fmla="*/ 0 w 1992938"/>
              <a:gd name="connsiteY1" fmla="*/ 820950 h 826798"/>
              <a:gd name="connsiteX2" fmla="*/ 719455 w 1992938"/>
              <a:gd name="connsiteY2" fmla="*/ 594255 h 826798"/>
              <a:gd name="connsiteX3" fmla="*/ 1216025 w 1992938"/>
              <a:gd name="connsiteY3" fmla="*/ 404390 h 826798"/>
              <a:gd name="connsiteX4" fmla="*/ 1412365 w 1992938"/>
              <a:gd name="connsiteY4" fmla="*/ 262640 h 826798"/>
              <a:gd name="connsiteX5" fmla="*/ 1803400 w 1992938"/>
              <a:gd name="connsiteY5" fmla="*/ 255165 h 826798"/>
              <a:gd name="connsiteX6" fmla="*/ 1990725 w 1992938"/>
              <a:gd name="connsiteY6" fmla="*/ 72920 h 826798"/>
              <a:gd name="connsiteX7" fmla="*/ 1351280 w 1992938"/>
              <a:gd name="connsiteY7" fmla="*/ 37995 h 826798"/>
              <a:gd name="connsiteX8" fmla="*/ 1015367 w 1992938"/>
              <a:gd name="connsiteY8" fmla="*/ 174521 h 826798"/>
              <a:gd name="connsiteX9" fmla="*/ 646430 w 1992938"/>
              <a:gd name="connsiteY9" fmla="*/ 291995 h 826798"/>
              <a:gd name="connsiteX0" fmla="*/ 646430 w 1993545"/>
              <a:gd name="connsiteY0" fmla="*/ 267566 h 802369"/>
              <a:gd name="connsiteX1" fmla="*/ 0 w 1993545"/>
              <a:gd name="connsiteY1" fmla="*/ 796521 h 802369"/>
              <a:gd name="connsiteX2" fmla="*/ 719455 w 1993545"/>
              <a:gd name="connsiteY2" fmla="*/ 569826 h 802369"/>
              <a:gd name="connsiteX3" fmla="*/ 1216025 w 1993545"/>
              <a:gd name="connsiteY3" fmla="*/ 379961 h 802369"/>
              <a:gd name="connsiteX4" fmla="*/ 1412365 w 1993545"/>
              <a:gd name="connsiteY4" fmla="*/ 238211 h 802369"/>
              <a:gd name="connsiteX5" fmla="*/ 1803400 w 1993545"/>
              <a:gd name="connsiteY5" fmla="*/ 230736 h 802369"/>
              <a:gd name="connsiteX6" fmla="*/ 1990725 w 1993545"/>
              <a:gd name="connsiteY6" fmla="*/ 48491 h 802369"/>
              <a:gd name="connsiteX7" fmla="*/ 1351280 w 1993545"/>
              <a:gd name="connsiteY7" fmla="*/ 13566 h 802369"/>
              <a:gd name="connsiteX8" fmla="*/ 1015367 w 1993545"/>
              <a:gd name="connsiteY8" fmla="*/ 150092 h 802369"/>
              <a:gd name="connsiteX9" fmla="*/ 646430 w 1993545"/>
              <a:gd name="connsiteY9" fmla="*/ 267566 h 802369"/>
              <a:gd name="connsiteX0" fmla="*/ 646430 w 1990725"/>
              <a:gd name="connsiteY0" fmla="*/ 289592 h 824395"/>
              <a:gd name="connsiteX1" fmla="*/ 0 w 1990725"/>
              <a:gd name="connsiteY1" fmla="*/ 818547 h 824395"/>
              <a:gd name="connsiteX2" fmla="*/ 719455 w 1990725"/>
              <a:gd name="connsiteY2" fmla="*/ 591852 h 824395"/>
              <a:gd name="connsiteX3" fmla="*/ 1216025 w 1990725"/>
              <a:gd name="connsiteY3" fmla="*/ 401987 h 824395"/>
              <a:gd name="connsiteX4" fmla="*/ 1412365 w 1990725"/>
              <a:gd name="connsiteY4" fmla="*/ 260237 h 824395"/>
              <a:gd name="connsiteX5" fmla="*/ 1803400 w 1990725"/>
              <a:gd name="connsiteY5" fmla="*/ 252762 h 824395"/>
              <a:gd name="connsiteX6" fmla="*/ 1990725 w 1990725"/>
              <a:gd name="connsiteY6" fmla="*/ 70517 h 824395"/>
              <a:gd name="connsiteX7" fmla="*/ 1793364 w 1990725"/>
              <a:gd name="connsiteY7" fmla="*/ 1157 h 824395"/>
              <a:gd name="connsiteX8" fmla="*/ 1351280 w 1990725"/>
              <a:gd name="connsiteY8" fmla="*/ 35592 h 824395"/>
              <a:gd name="connsiteX9" fmla="*/ 1015367 w 1990725"/>
              <a:gd name="connsiteY9" fmla="*/ 172118 h 824395"/>
              <a:gd name="connsiteX10" fmla="*/ 646430 w 1990725"/>
              <a:gd name="connsiteY10" fmla="*/ 289592 h 824395"/>
              <a:gd name="connsiteX0" fmla="*/ 646430 w 1990725"/>
              <a:gd name="connsiteY0" fmla="*/ 288435 h 823238"/>
              <a:gd name="connsiteX1" fmla="*/ 0 w 1990725"/>
              <a:gd name="connsiteY1" fmla="*/ 817390 h 823238"/>
              <a:gd name="connsiteX2" fmla="*/ 719455 w 1990725"/>
              <a:gd name="connsiteY2" fmla="*/ 590695 h 823238"/>
              <a:gd name="connsiteX3" fmla="*/ 1216025 w 1990725"/>
              <a:gd name="connsiteY3" fmla="*/ 400830 h 823238"/>
              <a:gd name="connsiteX4" fmla="*/ 1412365 w 1990725"/>
              <a:gd name="connsiteY4" fmla="*/ 259080 h 823238"/>
              <a:gd name="connsiteX5" fmla="*/ 1803400 w 1990725"/>
              <a:gd name="connsiteY5" fmla="*/ 251605 h 823238"/>
              <a:gd name="connsiteX6" fmla="*/ 1990725 w 1990725"/>
              <a:gd name="connsiteY6" fmla="*/ 69360 h 823238"/>
              <a:gd name="connsiteX7" fmla="*/ 1793364 w 1990725"/>
              <a:gd name="connsiteY7" fmla="*/ 0 h 823238"/>
              <a:gd name="connsiteX8" fmla="*/ 1351280 w 1990725"/>
              <a:gd name="connsiteY8" fmla="*/ 34435 h 823238"/>
              <a:gd name="connsiteX9" fmla="*/ 1015367 w 1990725"/>
              <a:gd name="connsiteY9" fmla="*/ 170961 h 823238"/>
              <a:gd name="connsiteX10" fmla="*/ 646430 w 1990725"/>
              <a:gd name="connsiteY10" fmla="*/ 288435 h 82323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646430 w 1990725"/>
              <a:gd name="connsiteY0" fmla="*/ 298595 h 833398"/>
              <a:gd name="connsiteX1" fmla="*/ 0 w 1990725"/>
              <a:gd name="connsiteY1" fmla="*/ 827550 h 833398"/>
              <a:gd name="connsiteX2" fmla="*/ 719455 w 1990725"/>
              <a:gd name="connsiteY2" fmla="*/ 600855 h 833398"/>
              <a:gd name="connsiteX3" fmla="*/ 1216025 w 1990725"/>
              <a:gd name="connsiteY3" fmla="*/ 410990 h 833398"/>
              <a:gd name="connsiteX4" fmla="*/ 1412365 w 1990725"/>
              <a:gd name="connsiteY4" fmla="*/ 269240 h 833398"/>
              <a:gd name="connsiteX5" fmla="*/ 1803400 w 1990725"/>
              <a:gd name="connsiteY5" fmla="*/ 261765 h 833398"/>
              <a:gd name="connsiteX6" fmla="*/ 1990725 w 1990725"/>
              <a:gd name="connsiteY6" fmla="*/ 79520 h 833398"/>
              <a:gd name="connsiteX7" fmla="*/ 1747644 w 1990725"/>
              <a:gd name="connsiteY7" fmla="*/ 0 h 833398"/>
              <a:gd name="connsiteX8" fmla="*/ 1351280 w 1990725"/>
              <a:gd name="connsiteY8" fmla="*/ 44595 h 833398"/>
              <a:gd name="connsiteX9" fmla="*/ 1015367 w 1990725"/>
              <a:gd name="connsiteY9" fmla="*/ 181121 h 833398"/>
              <a:gd name="connsiteX10" fmla="*/ 646430 w 1990725"/>
              <a:gd name="connsiteY10" fmla="*/ 298595 h 833398"/>
              <a:gd name="connsiteX0" fmla="*/ 744393 w 2088688"/>
              <a:gd name="connsiteY0" fmla="*/ 298595 h 833398"/>
              <a:gd name="connsiteX1" fmla="*/ 62153 w 2088688"/>
              <a:gd name="connsiteY1" fmla="*/ 540197 h 833398"/>
              <a:gd name="connsiteX2" fmla="*/ 97963 w 2088688"/>
              <a:gd name="connsiteY2" fmla="*/ 827550 h 833398"/>
              <a:gd name="connsiteX3" fmla="*/ 817418 w 2088688"/>
              <a:gd name="connsiteY3" fmla="*/ 600855 h 833398"/>
              <a:gd name="connsiteX4" fmla="*/ 1313988 w 2088688"/>
              <a:gd name="connsiteY4" fmla="*/ 410990 h 833398"/>
              <a:gd name="connsiteX5" fmla="*/ 1510328 w 2088688"/>
              <a:gd name="connsiteY5" fmla="*/ 269240 h 833398"/>
              <a:gd name="connsiteX6" fmla="*/ 1901363 w 2088688"/>
              <a:gd name="connsiteY6" fmla="*/ 261765 h 833398"/>
              <a:gd name="connsiteX7" fmla="*/ 2088688 w 2088688"/>
              <a:gd name="connsiteY7" fmla="*/ 79520 h 833398"/>
              <a:gd name="connsiteX8" fmla="*/ 1845607 w 2088688"/>
              <a:gd name="connsiteY8" fmla="*/ 0 h 833398"/>
              <a:gd name="connsiteX9" fmla="*/ 1449243 w 2088688"/>
              <a:gd name="connsiteY9" fmla="*/ 44595 h 833398"/>
              <a:gd name="connsiteX10" fmla="*/ 1113330 w 2088688"/>
              <a:gd name="connsiteY10" fmla="*/ 181121 h 833398"/>
              <a:gd name="connsiteX11" fmla="*/ 744393 w 2088688"/>
              <a:gd name="connsiteY11" fmla="*/ 298595 h 833398"/>
              <a:gd name="connsiteX0" fmla="*/ 734760 w 2079055"/>
              <a:gd name="connsiteY0" fmla="*/ 298595 h 833398"/>
              <a:gd name="connsiteX1" fmla="*/ 52520 w 2079055"/>
              <a:gd name="connsiteY1" fmla="*/ 540197 h 833398"/>
              <a:gd name="connsiteX2" fmla="*/ 118810 w 2079055"/>
              <a:gd name="connsiteY2" fmla="*/ 827550 h 833398"/>
              <a:gd name="connsiteX3" fmla="*/ 807785 w 2079055"/>
              <a:gd name="connsiteY3" fmla="*/ 600855 h 833398"/>
              <a:gd name="connsiteX4" fmla="*/ 1304355 w 2079055"/>
              <a:gd name="connsiteY4" fmla="*/ 410990 h 833398"/>
              <a:gd name="connsiteX5" fmla="*/ 1500695 w 2079055"/>
              <a:gd name="connsiteY5" fmla="*/ 269240 h 833398"/>
              <a:gd name="connsiteX6" fmla="*/ 1891730 w 2079055"/>
              <a:gd name="connsiteY6" fmla="*/ 261765 h 833398"/>
              <a:gd name="connsiteX7" fmla="*/ 2079055 w 2079055"/>
              <a:gd name="connsiteY7" fmla="*/ 79520 h 833398"/>
              <a:gd name="connsiteX8" fmla="*/ 1835974 w 2079055"/>
              <a:gd name="connsiteY8" fmla="*/ 0 h 833398"/>
              <a:gd name="connsiteX9" fmla="*/ 1439610 w 2079055"/>
              <a:gd name="connsiteY9" fmla="*/ 44595 h 833398"/>
              <a:gd name="connsiteX10" fmla="*/ 1103697 w 2079055"/>
              <a:gd name="connsiteY10" fmla="*/ 181121 h 833398"/>
              <a:gd name="connsiteX11" fmla="*/ 734760 w 2079055"/>
              <a:gd name="connsiteY11" fmla="*/ 298595 h 833398"/>
              <a:gd name="connsiteX0" fmla="*/ 760160 w 2079055"/>
              <a:gd name="connsiteY0" fmla="*/ 334155 h 833398"/>
              <a:gd name="connsiteX1" fmla="*/ 52520 w 2079055"/>
              <a:gd name="connsiteY1" fmla="*/ 540197 h 833398"/>
              <a:gd name="connsiteX2" fmla="*/ 118810 w 2079055"/>
              <a:gd name="connsiteY2" fmla="*/ 827550 h 833398"/>
              <a:gd name="connsiteX3" fmla="*/ 807785 w 2079055"/>
              <a:gd name="connsiteY3" fmla="*/ 600855 h 833398"/>
              <a:gd name="connsiteX4" fmla="*/ 1304355 w 2079055"/>
              <a:gd name="connsiteY4" fmla="*/ 410990 h 833398"/>
              <a:gd name="connsiteX5" fmla="*/ 1500695 w 2079055"/>
              <a:gd name="connsiteY5" fmla="*/ 269240 h 833398"/>
              <a:gd name="connsiteX6" fmla="*/ 1891730 w 2079055"/>
              <a:gd name="connsiteY6" fmla="*/ 261765 h 833398"/>
              <a:gd name="connsiteX7" fmla="*/ 2079055 w 2079055"/>
              <a:gd name="connsiteY7" fmla="*/ 79520 h 833398"/>
              <a:gd name="connsiteX8" fmla="*/ 1835974 w 2079055"/>
              <a:gd name="connsiteY8" fmla="*/ 0 h 833398"/>
              <a:gd name="connsiteX9" fmla="*/ 1439610 w 2079055"/>
              <a:gd name="connsiteY9" fmla="*/ 44595 h 833398"/>
              <a:gd name="connsiteX10" fmla="*/ 1103697 w 2079055"/>
              <a:gd name="connsiteY10" fmla="*/ 181121 h 833398"/>
              <a:gd name="connsiteX11" fmla="*/ 760160 w 2079055"/>
              <a:gd name="connsiteY11" fmla="*/ 334155 h 833398"/>
              <a:gd name="connsiteX0" fmla="*/ 760160 w 2079055"/>
              <a:gd name="connsiteY0" fmla="*/ 340360 h 839603"/>
              <a:gd name="connsiteX1" fmla="*/ 52520 w 2079055"/>
              <a:gd name="connsiteY1" fmla="*/ 546402 h 839603"/>
              <a:gd name="connsiteX2" fmla="*/ 118810 w 2079055"/>
              <a:gd name="connsiteY2" fmla="*/ 833755 h 839603"/>
              <a:gd name="connsiteX3" fmla="*/ 807785 w 2079055"/>
              <a:gd name="connsiteY3" fmla="*/ 607060 h 839603"/>
              <a:gd name="connsiteX4" fmla="*/ 1304355 w 2079055"/>
              <a:gd name="connsiteY4" fmla="*/ 417195 h 839603"/>
              <a:gd name="connsiteX5" fmla="*/ 1500695 w 2079055"/>
              <a:gd name="connsiteY5" fmla="*/ 275445 h 839603"/>
              <a:gd name="connsiteX6" fmla="*/ 1891730 w 2079055"/>
              <a:gd name="connsiteY6" fmla="*/ 267970 h 839603"/>
              <a:gd name="connsiteX7" fmla="*/ 2079055 w 2079055"/>
              <a:gd name="connsiteY7" fmla="*/ 85725 h 839603"/>
              <a:gd name="connsiteX8" fmla="*/ 1835974 w 2079055"/>
              <a:gd name="connsiteY8" fmla="*/ 6205 h 839603"/>
              <a:gd name="connsiteX9" fmla="*/ 1439610 w 2079055"/>
              <a:gd name="connsiteY9" fmla="*/ 0 h 839603"/>
              <a:gd name="connsiteX10" fmla="*/ 1103697 w 2079055"/>
              <a:gd name="connsiteY10" fmla="*/ 187326 h 839603"/>
              <a:gd name="connsiteX11" fmla="*/ 760160 w 2079055"/>
              <a:gd name="connsiteY11" fmla="*/ 340360 h 839603"/>
              <a:gd name="connsiteX0" fmla="*/ 760160 w 2084628"/>
              <a:gd name="connsiteY0" fmla="*/ 542435 h 1041678"/>
              <a:gd name="connsiteX1" fmla="*/ 52520 w 2084628"/>
              <a:gd name="connsiteY1" fmla="*/ 748477 h 1041678"/>
              <a:gd name="connsiteX2" fmla="*/ 118810 w 2084628"/>
              <a:gd name="connsiteY2" fmla="*/ 1035830 h 1041678"/>
              <a:gd name="connsiteX3" fmla="*/ 807785 w 2084628"/>
              <a:gd name="connsiteY3" fmla="*/ 809135 h 1041678"/>
              <a:gd name="connsiteX4" fmla="*/ 1304355 w 2084628"/>
              <a:gd name="connsiteY4" fmla="*/ 619270 h 1041678"/>
              <a:gd name="connsiteX5" fmla="*/ 1500695 w 2084628"/>
              <a:gd name="connsiteY5" fmla="*/ 477520 h 1041678"/>
              <a:gd name="connsiteX6" fmla="*/ 1891730 w 2084628"/>
              <a:gd name="connsiteY6" fmla="*/ 470045 h 1041678"/>
              <a:gd name="connsiteX7" fmla="*/ 2079055 w 2084628"/>
              <a:gd name="connsiteY7" fmla="*/ 287800 h 1041678"/>
              <a:gd name="connsiteX8" fmla="*/ 2008694 w 2084628"/>
              <a:gd name="connsiteY8" fmla="*/ 0 h 1041678"/>
              <a:gd name="connsiteX9" fmla="*/ 1439610 w 2084628"/>
              <a:gd name="connsiteY9" fmla="*/ 202075 h 1041678"/>
              <a:gd name="connsiteX10" fmla="*/ 1103697 w 2084628"/>
              <a:gd name="connsiteY10" fmla="*/ 389401 h 1041678"/>
              <a:gd name="connsiteX11" fmla="*/ 760160 w 2084628"/>
              <a:gd name="connsiteY11" fmla="*/ 542435 h 1041678"/>
              <a:gd name="connsiteX0" fmla="*/ 760160 w 2084628"/>
              <a:gd name="connsiteY0" fmla="*/ 542435 h 1041678"/>
              <a:gd name="connsiteX1" fmla="*/ 52520 w 2084628"/>
              <a:gd name="connsiteY1" fmla="*/ 748477 h 1041678"/>
              <a:gd name="connsiteX2" fmla="*/ 118810 w 2084628"/>
              <a:gd name="connsiteY2" fmla="*/ 1035830 h 1041678"/>
              <a:gd name="connsiteX3" fmla="*/ 807785 w 2084628"/>
              <a:gd name="connsiteY3" fmla="*/ 809135 h 1041678"/>
              <a:gd name="connsiteX4" fmla="*/ 1304355 w 2084628"/>
              <a:gd name="connsiteY4" fmla="*/ 619270 h 1041678"/>
              <a:gd name="connsiteX5" fmla="*/ 1500695 w 2084628"/>
              <a:gd name="connsiteY5" fmla="*/ 477520 h 1041678"/>
              <a:gd name="connsiteX6" fmla="*/ 1891730 w 2084628"/>
              <a:gd name="connsiteY6" fmla="*/ 470045 h 1041678"/>
              <a:gd name="connsiteX7" fmla="*/ 2079055 w 2084628"/>
              <a:gd name="connsiteY7" fmla="*/ 287800 h 1041678"/>
              <a:gd name="connsiteX8" fmla="*/ 2008694 w 2084628"/>
              <a:gd name="connsiteY8" fmla="*/ 0 h 1041678"/>
              <a:gd name="connsiteX9" fmla="*/ 1439610 w 2084628"/>
              <a:gd name="connsiteY9" fmla="*/ 202075 h 1041678"/>
              <a:gd name="connsiteX10" fmla="*/ 1103697 w 2084628"/>
              <a:gd name="connsiteY10" fmla="*/ 389401 h 1041678"/>
              <a:gd name="connsiteX11" fmla="*/ 760160 w 2084628"/>
              <a:gd name="connsiteY11" fmla="*/ 542435 h 1041678"/>
              <a:gd name="connsiteX0" fmla="*/ 760160 w 2084628"/>
              <a:gd name="connsiteY0" fmla="*/ 545993 h 1045236"/>
              <a:gd name="connsiteX1" fmla="*/ 52520 w 2084628"/>
              <a:gd name="connsiteY1" fmla="*/ 752035 h 1045236"/>
              <a:gd name="connsiteX2" fmla="*/ 118810 w 2084628"/>
              <a:gd name="connsiteY2" fmla="*/ 1039388 h 1045236"/>
              <a:gd name="connsiteX3" fmla="*/ 807785 w 2084628"/>
              <a:gd name="connsiteY3" fmla="*/ 812693 h 1045236"/>
              <a:gd name="connsiteX4" fmla="*/ 1304355 w 2084628"/>
              <a:gd name="connsiteY4" fmla="*/ 622828 h 1045236"/>
              <a:gd name="connsiteX5" fmla="*/ 1500695 w 2084628"/>
              <a:gd name="connsiteY5" fmla="*/ 481078 h 1045236"/>
              <a:gd name="connsiteX6" fmla="*/ 1891730 w 2084628"/>
              <a:gd name="connsiteY6" fmla="*/ 473603 h 1045236"/>
              <a:gd name="connsiteX7" fmla="*/ 2079055 w 2084628"/>
              <a:gd name="connsiteY7" fmla="*/ 291358 h 1045236"/>
              <a:gd name="connsiteX8" fmla="*/ 2008694 w 2084628"/>
              <a:gd name="connsiteY8" fmla="*/ 3558 h 1045236"/>
              <a:gd name="connsiteX9" fmla="*/ 1840679 w 2084628"/>
              <a:gd name="connsiteY9" fmla="*/ 117036 h 1045236"/>
              <a:gd name="connsiteX10" fmla="*/ 1439610 w 2084628"/>
              <a:gd name="connsiteY10" fmla="*/ 205633 h 1045236"/>
              <a:gd name="connsiteX11" fmla="*/ 1103697 w 2084628"/>
              <a:gd name="connsiteY11" fmla="*/ 392959 h 1045236"/>
              <a:gd name="connsiteX12" fmla="*/ 760160 w 2084628"/>
              <a:gd name="connsiteY12" fmla="*/ 545993 h 1045236"/>
              <a:gd name="connsiteX0" fmla="*/ 760160 w 2084628"/>
              <a:gd name="connsiteY0" fmla="*/ 545993 h 1045236"/>
              <a:gd name="connsiteX1" fmla="*/ 52520 w 2084628"/>
              <a:gd name="connsiteY1" fmla="*/ 752035 h 1045236"/>
              <a:gd name="connsiteX2" fmla="*/ 118810 w 2084628"/>
              <a:gd name="connsiteY2" fmla="*/ 1039388 h 1045236"/>
              <a:gd name="connsiteX3" fmla="*/ 807785 w 2084628"/>
              <a:gd name="connsiteY3" fmla="*/ 812693 h 1045236"/>
              <a:gd name="connsiteX4" fmla="*/ 1304355 w 2084628"/>
              <a:gd name="connsiteY4" fmla="*/ 622828 h 1045236"/>
              <a:gd name="connsiteX5" fmla="*/ 1500695 w 2084628"/>
              <a:gd name="connsiteY5" fmla="*/ 481078 h 1045236"/>
              <a:gd name="connsiteX6" fmla="*/ 1891730 w 2084628"/>
              <a:gd name="connsiteY6" fmla="*/ 473603 h 1045236"/>
              <a:gd name="connsiteX7" fmla="*/ 2079055 w 2084628"/>
              <a:gd name="connsiteY7" fmla="*/ 291358 h 1045236"/>
              <a:gd name="connsiteX8" fmla="*/ 2008694 w 2084628"/>
              <a:gd name="connsiteY8" fmla="*/ 3558 h 1045236"/>
              <a:gd name="connsiteX9" fmla="*/ 1840679 w 2084628"/>
              <a:gd name="connsiteY9" fmla="*/ 117036 h 1045236"/>
              <a:gd name="connsiteX10" fmla="*/ 1439610 w 2084628"/>
              <a:gd name="connsiteY10" fmla="*/ 205633 h 1045236"/>
              <a:gd name="connsiteX11" fmla="*/ 1103697 w 2084628"/>
              <a:gd name="connsiteY11" fmla="*/ 392959 h 1045236"/>
              <a:gd name="connsiteX12" fmla="*/ 760160 w 2084628"/>
              <a:gd name="connsiteY12" fmla="*/ 545993 h 1045236"/>
              <a:gd name="connsiteX0" fmla="*/ 760160 w 2084628"/>
              <a:gd name="connsiteY0" fmla="*/ 545993 h 1045236"/>
              <a:gd name="connsiteX1" fmla="*/ 52520 w 2084628"/>
              <a:gd name="connsiteY1" fmla="*/ 752035 h 1045236"/>
              <a:gd name="connsiteX2" fmla="*/ 118810 w 2084628"/>
              <a:gd name="connsiteY2" fmla="*/ 1039388 h 1045236"/>
              <a:gd name="connsiteX3" fmla="*/ 807785 w 2084628"/>
              <a:gd name="connsiteY3" fmla="*/ 812693 h 1045236"/>
              <a:gd name="connsiteX4" fmla="*/ 1304355 w 2084628"/>
              <a:gd name="connsiteY4" fmla="*/ 622828 h 1045236"/>
              <a:gd name="connsiteX5" fmla="*/ 1500695 w 2084628"/>
              <a:gd name="connsiteY5" fmla="*/ 481078 h 1045236"/>
              <a:gd name="connsiteX6" fmla="*/ 1891730 w 2084628"/>
              <a:gd name="connsiteY6" fmla="*/ 473603 h 1045236"/>
              <a:gd name="connsiteX7" fmla="*/ 2079055 w 2084628"/>
              <a:gd name="connsiteY7" fmla="*/ 291358 h 1045236"/>
              <a:gd name="connsiteX8" fmla="*/ 2008694 w 2084628"/>
              <a:gd name="connsiteY8" fmla="*/ 3558 h 1045236"/>
              <a:gd name="connsiteX9" fmla="*/ 1840679 w 2084628"/>
              <a:gd name="connsiteY9" fmla="*/ 117036 h 1045236"/>
              <a:gd name="connsiteX10" fmla="*/ 1439610 w 2084628"/>
              <a:gd name="connsiteY10" fmla="*/ 205633 h 1045236"/>
              <a:gd name="connsiteX11" fmla="*/ 1103697 w 2084628"/>
              <a:gd name="connsiteY11" fmla="*/ 392959 h 1045236"/>
              <a:gd name="connsiteX12" fmla="*/ 760160 w 2084628"/>
              <a:gd name="connsiteY12" fmla="*/ 545993 h 1045236"/>
              <a:gd name="connsiteX0" fmla="*/ 760160 w 2084628"/>
              <a:gd name="connsiteY0" fmla="*/ 545600 h 1044843"/>
              <a:gd name="connsiteX1" fmla="*/ 52520 w 2084628"/>
              <a:gd name="connsiteY1" fmla="*/ 751642 h 1044843"/>
              <a:gd name="connsiteX2" fmla="*/ 118810 w 2084628"/>
              <a:gd name="connsiteY2" fmla="*/ 1038995 h 1044843"/>
              <a:gd name="connsiteX3" fmla="*/ 807785 w 2084628"/>
              <a:gd name="connsiteY3" fmla="*/ 812300 h 1044843"/>
              <a:gd name="connsiteX4" fmla="*/ 1304355 w 2084628"/>
              <a:gd name="connsiteY4" fmla="*/ 622435 h 1044843"/>
              <a:gd name="connsiteX5" fmla="*/ 1500695 w 2084628"/>
              <a:gd name="connsiteY5" fmla="*/ 480685 h 1044843"/>
              <a:gd name="connsiteX6" fmla="*/ 1891730 w 2084628"/>
              <a:gd name="connsiteY6" fmla="*/ 473210 h 1044843"/>
              <a:gd name="connsiteX7" fmla="*/ 2079055 w 2084628"/>
              <a:gd name="connsiteY7" fmla="*/ 290965 h 1044843"/>
              <a:gd name="connsiteX8" fmla="*/ 2008694 w 2084628"/>
              <a:gd name="connsiteY8" fmla="*/ 3165 h 1044843"/>
              <a:gd name="connsiteX9" fmla="*/ 1840679 w 2084628"/>
              <a:gd name="connsiteY9" fmla="*/ 131883 h 1044843"/>
              <a:gd name="connsiteX10" fmla="*/ 1439610 w 2084628"/>
              <a:gd name="connsiteY10" fmla="*/ 205240 h 1044843"/>
              <a:gd name="connsiteX11" fmla="*/ 1103697 w 2084628"/>
              <a:gd name="connsiteY11" fmla="*/ 392566 h 1044843"/>
              <a:gd name="connsiteX12" fmla="*/ 760160 w 2084628"/>
              <a:gd name="connsiteY12" fmla="*/ 545600 h 1044843"/>
              <a:gd name="connsiteX0" fmla="*/ 760160 w 2084628"/>
              <a:gd name="connsiteY0" fmla="*/ 546123 h 1045366"/>
              <a:gd name="connsiteX1" fmla="*/ 52520 w 2084628"/>
              <a:gd name="connsiteY1" fmla="*/ 752165 h 1045366"/>
              <a:gd name="connsiteX2" fmla="*/ 118810 w 2084628"/>
              <a:gd name="connsiteY2" fmla="*/ 1039518 h 1045366"/>
              <a:gd name="connsiteX3" fmla="*/ 807785 w 2084628"/>
              <a:gd name="connsiteY3" fmla="*/ 812823 h 1045366"/>
              <a:gd name="connsiteX4" fmla="*/ 1304355 w 2084628"/>
              <a:gd name="connsiteY4" fmla="*/ 622958 h 1045366"/>
              <a:gd name="connsiteX5" fmla="*/ 1500695 w 2084628"/>
              <a:gd name="connsiteY5" fmla="*/ 481208 h 1045366"/>
              <a:gd name="connsiteX6" fmla="*/ 1891730 w 2084628"/>
              <a:gd name="connsiteY6" fmla="*/ 473733 h 1045366"/>
              <a:gd name="connsiteX7" fmla="*/ 2079055 w 2084628"/>
              <a:gd name="connsiteY7" fmla="*/ 291488 h 1045366"/>
              <a:gd name="connsiteX8" fmla="*/ 2008694 w 2084628"/>
              <a:gd name="connsiteY8" fmla="*/ 3688 h 1045366"/>
              <a:gd name="connsiteX9" fmla="*/ 1840679 w 2084628"/>
              <a:gd name="connsiteY9" fmla="*/ 132406 h 1045366"/>
              <a:gd name="connsiteX10" fmla="*/ 1439610 w 2084628"/>
              <a:gd name="connsiteY10" fmla="*/ 205763 h 1045366"/>
              <a:gd name="connsiteX11" fmla="*/ 1103697 w 2084628"/>
              <a:gd name="connsiteY11" fmla="*/ 393089 h 1045366"/>
              <a:gd name="connsiteX12" fmla="*/ 760160 w 2084628"/>
              <a:gd name="connsiteY12" fmla="*/ 546123 h 1045366"/>
              <a:gd name="connsiteX0" fmla="*/ 760160 w 2175575"/>
              <a:gd name="connsiteY0" fmla="*/ 546123 h 1045366"/>
              <a:gd name="connsiteX1" fmla="*/ 52520 w 2175575"/>
              <a:gd name="connsiteY1" fmla="*/ 752165 h 1045366"/>
              <a:gd name="connsiteX2" fmla="*/ 118810 w 2175575"/>
              <a:gd name="connsiteY2" fmla="*/ 1039518 h 1045366"/>
              <a:gd name="connsiteX3" fmla="*/ 807785 w 2175575"/>
              <a:gd name="connsiteY3" fmla="*/ 812823 h 1045366"/>
              <a:gd name="connsiteX4" fmla="*/ 1304355 w 2175575"/>
              <a:gd name="connsiteY4" fmla="*/ 622958 h 1045366"/>
              <a:gd name="connsiteX5" fmla="*/ 1500695 w 2175575"/>
              <a:gd name="connsiteY5" fmla="*/ 481208 h 1045366"/>
              <a:gd name="connsiteX6" fmla="*/ 1891730 w 2175575"/>
              <a:gd name="connsiteY6" fmla="*/ 473733 h 1045366"/>
              <a:gd name="connsiteX7" fmla="*/ 2175575 w 2175575"/>
              <a:gd name="connsiteY7" fmla="*/ 225448 h 1045366"/>
              <a:gd name="connsiteX8" fmla="*/ 2008694 w 2175575"/>
              <a:gd name="connsiteY8" fmla="*/ 3688 h 1045366"/>
              <a:gd name="connsiteX9" fmla="*/ 1840679 w 2175575"/>
              <a:gd name="connsiteY9" fmla="*/ 132406 h 1045366"/>
              <a:gd name="connsiteX10" fmla="*/ 1439610 w 2175575"/>
              <a:gd name="connsiteY10" fmla="*/ 205763 h 1045366"/>
              <a:gd name="connsiteX11" fmla="*/ 1103697 w 2175575"/>
              <a:gd name="connsiteY11" fmla="*/ 393089 h 1045366"/>
              <a:gd name="connsiteX12" fmla="*/ 760160 w 2175575"/>
              <a:gd name="connsiteY12" fmla="*/ 546123 h 1045366"/>
              <a:gd name="connsiteX0" fmla="*/ 760160 w 2180655"/>
              <a:gd name="connsiteY0" fmla="*/ 546123 h 1045366"/>
              <a:gd name="connsiteX1" fmla="*/ 52520 w 2180655"/>
              <a:gd name="connsiteY1" fmla="*/ 752165 h 1045366"/>
              <a:gd name="connsiteX2" fmla="*/ 118810 w 2180655"/>
              <a:gd name="connsiteY2" fmla="*/ 1039518 h 1045366"/>
              <a:gd name="connsiteX3" fmla="*/ 807785 w 2180655"/>
              <a:gd name="connsiteY3" fmla="*/ 812823 h 1045366"/>
              <a:gd name="connsiteX4" fmla="*/ 1304355 w 2180655"/>
              <a:gd name="connsiteY4" fmla="*/ 622958 h 1045366"/>
              <a:gd name="connsiteX5" fmla="*/ 1500695 w 2180655"/>
              <a:gd name="connsiteY5" fmla="*/ 481208 h 1045366"/>
              <a:gd name="connsiteX6" fmla="*/ 1891730 w 2180655"/>
              <a:gd name="connsiteY6" fmla="*/ 473733 h 1045366"/>
              <a:gd name="connsiteX7" fmla="*/ 2180655 w 2180655"/>
              <a:gd name="connsiteY7" fmla="*/ 215288 h 1045366"/>
              <a:gd name="connsiteX8" fmla="*/ 2008694 w 2180655"/>
              <a:gd name="connsiteY8" fmla="*/ 3688 h 1045366"/>
              <a:gd name="connsiteX9" fmla="*/ 1840679 w 2180655"/>
              <a:gd name="connsiteY9" fmla="*/ 132406 h 1045366"/>
              <a:gd name="connsiteX10" fmla="*/ 1439610 w 2180655"/>
              <a:gd name="connsiteY10" fmla="*/ 205763 h 1045366"/>
              <a:gd name="connsiteX11" fmla="*/ 1103697 w 2180655"/>
              <a:gd name="connsiteY11" fmla="*/ 393089 h 1045366"/>
              <a:gd name="connsiteX12" fmla="*/ 760160 w 218065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304355 w 2226375"/>
              <a:gd name="connsiteY4" fmla="*/ 622958 h 1045366"/>
              <a:gd name="connsiteX5" fmla="*/ 1500695 w 2226375"/>
              <a:gd name="connsiteY5" fmla="*/ 481208 h 1045366"/>
              <a:gd name="connsiteX6" fmla="*/ 1891730 w 2226375"/>
              <a:gd name="connsiteY6" fmla="*/ 47373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304355 w 2226375"/>
              <a:gd name="connsiteY4" fmla="*/ 622958 h 1045366"/>
              <a:gd name="connsiteX5" fmla="*/ 1500695 w 2226375"/>
              <a:gd name="connsiteY5" fmla="*/ 48120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304355 w 2226375"/>
              <a:gd name="connsiteY4" fmla="*/ 62295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263715 w 2226375"/>
              <a:gd name="connsiteY4" fmla="*/ 68391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263715 w 2226375"/>
              <a:gd name="connsiteY4" fmla="*/ 68391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5366"/>
              <a:gd name="connsiteX1" fmla="*/ 52520 w 2226375"/>
              <a:gd name="connsiteY1" fmla="*/ 752165 h 1045366"/>
              <a:gd name="connsiteX2" fmla="*/ 118810 w 2226375"/>
              <a:gd name="connsiteY2" fmla="*/ 1039518 h 1045366"/>
              <a:gd name="connsiteX3" fmla="*/ 807785 w 2226375"/>
              <a:gd name="connsiteY3" fmla="*/ 812823 h 1045366"/>
              <a:gd name="connsiteX4" fmla="*/ 1263715 w 2226375"/>
              <a:gd name="connsiteY4" fmla="*/ 683918 h 1045366"/>
              <a:gd name="connsiteX5" fmla="*/ 1404175 w 2226375"/>
              <a:gd name="connsiteY5" fmla="*/ 511688 h 1045366"/>
              <a:gd name="connsiteX6" fmla="*/ 1942530 w 2226375"/>
              <a:gd name="connsiteY6" fmla="*/ 433093 h 1045366"/>
              <a:gd name="connsiteX7" fmla="*/ 2226375 w 2226375"/>
              <a:gd name="connsiteY7" fmla="*/ 189888 h 1045366"/>
              <a:gd name="connsiteX8" fmla="*/ 2008694 w 2226375"/>
              <a:gd name="connsiteY8" fmla="*/ 3688 h 1045366"/>
              <a:gd name="connsiteX9" fmla="*/ 1840679 w 2226375"/>
              <a:gd name="connsiteY9" fmla="*/ 132406 h 1045366"/>
              <a:gd name="connsiteX10" fmla="*/ 1439610 w 2226375"/>
              <a:gd name="connsiteY10" fmla="*/ 205763 h 1045366"/>
              <a:gd name="connsiteX11" fmla="*/ 1103697 w 2226375"/>
              <a:gd name="connsiteY11" fmla="*/ 393089 h 1045366"/>
              <a:gd name="connsiteX12" fmla="*/ 760160 w 2226375"/>
              <a:gd name="connsiteY12" fmla="*/ 546123 h 1045366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63715 w 2226375"/>
              <a:gd name="connsiteY4" fmla="*/ 68391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17995 w 2226375"/>
              <a:gd name="connsiteY4" fmla="*/ 704238 h 1047317"/>
              <a:gd name="connsiteX5" fmla="*/ 1404175 w 2226375"/>
              <a:gd name="connsiteY5" fmla="*/ 51168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17995 w 2226375"/>
              <a:gd name="connsiteY4" fmla="*/ 704238 h 1047317"/>
              <a:gd name="connsiteX5" fmla="*/ 1399095 w 2226375"/>
              <a:gd name="connsiteY5" fmla="*/ 51676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60160 w 2226375"/>
              <a:gd name="connsiteY0" fmla="*/ 546123 h 1047317"/>
              <a:gd name="connsiteX1" fmla="*/ 52520 w 2226375"/>
              <a:gd name="connsiteY1" fmla="*/ 752165 h 1047317"/>
              <a:gd name="connsiteX2" fmla="*/ 118810 w 2226375"/>
              <a:gd name="connsiteY2" fmla="*/ 1039518 h 1047317"/>
              <a:gd name="connsiteX3" fmla="*/ 807785 w 2226375"/>
              <a:gd name="connsiteY3" fmla="*/ 812823 h 1047317"/>
              <a:gd name="connsiteX4" fmla="*/ 1217995 w 2226375"/>
              <a:gd name="connsiteY4" fmla="*/ 704238 h 1047317"/>
              <a:gd name="connsiteX5" fmla="*/ 1399095 w 2226375"/>
              <a:gd name="connsiteY5" fmla="*/ 516768 h 1047317"/>
              <a:gd name="connsiteX6" fmla="*/ 1942530 w 2226375"/>
              <a:gd name="connsiteY6" fmla="*/ 433093 h 1047317"/>
              <a:gd name="connsiteX7" fmla="*/ 2226375 w 2226375"/>
              <a:gd name="connsiteY7" fmla="*/ 189888 h 1047317"/>
              <a:gd name="connsiteX8" fmla="*/ 2008694 w 2226375"/>
              <a:gd name="connsiteY8" fmla="*/ 3688 h 1047317"/>
              <a:gd name="connsiteX9" fmla="*/ 1840679 w 2226375"/>
              <a:gd name="connsiteY9" fmla="*/ 132406 h 1047317"/>
              <a:gd name="connsiteX10" fmla="*/ 1439610 w 2226375"/>
              <a:gd name="connsiteY10" fmla="*/ 205763 h 1047317"/>
              <a:gd name="connsiteX11" fmla="*/ 1103697 w 2226375"/>
              <a:gd name="connsiteY11" fmla="*/ 393089 h 1047317"/>
              <a:gd name="connsiteX12" fmla="*/ 760160 w 2226375"/>
              <a:gd name="connsiteY12" fmla="*/ 546123 h 1047317"/>
              <a:gd name="connsiteX0" fmla="*/ 707723 w 2173938"/>
              <a:gd name="connsiteY0" fmla="*/ 546123 h 814333"/>
              <a:gd name="connsiteX1" fmla="*/ 83 w 2173938"/>
              <a:gd name="connsiteY1" fmla="*/ 752165 h 814333"/>
              <a:gd name="connsiteX2" fmla="*/ 755348 w 2173938"/>
              <a:gd name="connsiteY2" fmla="*/ 812823 h 814333"/>
              <a:gd name="connsiteX3" fmla="*/ 1165558 w 2173938"/>
              <a:gd name="connsiteY3" fmla="*/ 704238 h 814333"/>
              <a:gd name="connsiteX4" fmla="*/ 1346658 w 2173938"/>
              <a:gd name="connsiteY4" fmla="*/ 516768 h 814333"/>
              <a:gd name="connsiteX5" fmla="*/ 1890093 w 2173938"/>
              <a:gd name="connsiteY5" fmla="*/ 433093 h 814333"/>
              <a:gd name="connsiteX6" fmla="*/ 2173938 w 2173938"/>
              <a:gd name="connsiteY6" fmla="*/ 189888 h 814333"/>
              <a:gd name="connsiteX7" fmla="*/ 1956257 w 2173938"/>
              <a:gd name="connsiteY7" fmla="*/ 3688 h 814333"/>
              <a:gd name="connsiteX8" fmla="*/ 1788242 w 2173938"/>
              <a:gd name="connsiteY8" fmla="*/ 132406 h 814333"/>
              <a:gd name="connsiteX9" fmla="*/ 1387173 w 2173938"/>
              <a:gd name="connsiteY9" fmla="*/ 205763 h 814333"/>
              <a:gd name="connsiteX10" fmla="*/ 1051260 w 2173938"/>
              <a:gd name="connsiteY10" fmla="*/ 393089 h 814333"/>
              <a:gd name="connsiteX11" fmla="*/ 707723 w 2173938"/>
              <a:gd name="connsiteY11" fmla="*/ 546123 h 814333"/>
              <a:gd name="connsiteX0" fmla="*/ 849945 w 2316160"/>
              <a:gd name="connsiteY0" fmla="*/ 546123 h 822501"/>
              <a:gd name="connsiteX1" fmla="*/ 65 w 2316160"/>
              <a:gd name="connsiteY1" fmla="*/ 792805 h 822501"/>
              <a:gd name="connsiteX2" fmla="*/ 897570 w 2316160"/>
              <a:gd name="connsiteY2" fmla="*/ 812823 h 822501"/>
              <a:gd name="connsiteX3" fmla="*/ 1307780 w 2316160"/>
              <a:gd name="connsiteY3" fmla="*/ 704238 h 822501"/>
              <a:gd name="connsiteX4" fmla="*/ 1488880 w 2316160"/>
              <a:gd name="connsiteY4" fmla="*/ 516768 h 822501"/>
              <a:gd name="connsiteX5" fmla="*/ 2032315 w 2316160"/>
              <a:gd name="connsiteY5" fmla="*/ 433093 h 822501"/>
              <a:gd name="connsiteX6" fmla="*/ 2316160 w 2316160"/>
              <a:gd name="connsiteY6" fmla="*/ 189888 h 822501"/>
              <a:gd name="connsiteX7" fmla="*/ 2098479 w 2316160"/>
              <a:gd name="connsiteY7" fmla="*/ 3688 h 822501"/>
              <a:gd name="connsiteX8" fmla="*/ 1930464 w 2316160"/>
              <a:gd name="connsiteY8" fmla="*/ 132406 h 822501"/>
              <a:gd name="connsiteX9" fmla="*/ 1529395 w 2316160"/>
              <a:gd name="connsiteY9" fmla="*/ 205763 h 822501"/>
              <a:gd name="connsiteX10" fmla="*/ 1193482 w 2316160"/>
              <a:gd name="connsiteY10" fmla="*/ 393089 h 822501"/>
              <a:gd name="connsiteX11" fmla="*/ 849945 w 2316160"/>
              <a:gd name="connsiteY11" fmla="*/ 546123 h 822501"/>
              <a:gd name="connsiteX0" fmla="*/ 849945 w 2316160"/>
              <a:gd name="connsiteY0" fmla="*/ 546123 h 970629"/>
              <a:gd name="connsiteX1" fmla="*/ 65 w 2316160"/>
              <a:gd name="connsiteY1" fmla="*/ 792805 h 970629"/>
              <a:gd name="connsiteX2" fmla="*/ 613090 w 2316160"/>
              <a:gd name="connsiteY2" fmla="*/ 970303 h 970629"/>
              <a:gd name="connsiteX3" fmla="*/ 1307780 w 2316160"/>
              <a:gd name="connsiteY3" fmla="*/ 704238 h 970629"/>
              <a:gd name="connsiteX4" fmla="*/ 1488880 w 2316160"/>
              <a:gd name="connsiteY4" fmla="*/ 516768 h 970629"/>
              <a:gd name="connsiteX5" fmla="*/ 2032315 w 2316160"/>
              <a:gd name="connsiteY5" fmla="*/ 433093 h 970629"/>
              <a:gd name="connsiteX6" fmla="*/ 2316160 w 2316160"/>
              <a:gd name="connsiteY6" fmla="*/ 189888 h 970629"/>
              <a:gd name="connsiteX7" fmla="*/ 2098479 w 2316160"/>
              <a:gd name="connsiteY7" fmla="*/ 3688 h 970629"/>
              <a:gd name="connsiteX8" fmla="*/ 1930464 w 2316160"/>
              <a:gd name="connsiteY8" fmla="*/ 132406 h 970629"/>
              <a:gd name="connsiteX9" fmla="*/ 1529395 w 2316160"/>
              <a:gd name="connsiteY9" fmla="*/ 205763 h 970629"/>
              <a:gd name="connsiteX10" fmla="*/ 1193482 w 2316160"/>
              <a:gd name="connsiteY10" fmla="*/ 393089 h 970629"/>
              <a:gd name="connsiteX11" fmla="*/ 849945 w 2316160"/>
              <a:gd name="connsiteY11" fmla="*/ 546123 h 970629"/>
              <a:gd name="connsiteX0" fmla="*/ 849945 w 2316160"/>
              <a:gd name="connsiteY0" fmla="*/ 546123 h 970629"/>
              <a:gd name="connsiteX1" fmla="*/ 65 w 2316160"/>
              <a:gd name="connsiteY1" fmla="*/ 792805 h 970629"/>
              <a:gd name="connsiteX2" fmla="*/ 613090 w 2316160"/>
              <a:gd name="connsiteY2" fmla="*/ 970303 h 970629"/>
              <a:gd name="connsiteX3" fmla="*/ 1307780 w 2316160"/>
              <a:gd name="connsiteY3" fmla="*/ 704238 h 970629"/>
              <a:gd name="connsiteX4" fmla="*/ 1488880 w 2316160"/>
              <a:gd name="connsiteY4" fmla="*/ 516768 h 970629"/>
              <a:gd name="connsiteX5" fmla="*/ 2032315 w 2316160"/>
              <a:gd name="connsiteY5" fmla="*/ 433093 h 970629"/>
              <a:gd name="connsiteX6" fmla="*/ 2316160 w 2316160"/>
              <a:gd name="connsiteY6" fmla="*/ 189888 h 970629"/>
              <a:gd name="connsiteX7" fmla="*/ 2098479 w 2316160"/>
              <a:gd name="connsiteY7" fmla="*/ 3688 h 970629"/>
              <a:gd name="connsiteX8" fmla="*/ 1930464 w 2316160"/>
              <a:gd name="connsiteY8" fmla="*/ 132406 h 970629"/>
              <a:gd name="connsiteX9" fmla="*/ 1529395 w 2316160"/>
              <a:gd name="connsiteY9" fmla="*/ 205763 h 970629"/>
              <a:gd name="connsiteX10" fmla="*/ 1193482 w 2316160"/>
              <a:gd name="connsiteY10" fmla="*/ 393089 h 970629"/>
              <a:gd name="connsiteX11" fmla="*/ 849945 w 2316160"/>
              <a:gd name="connsiteY11" fmla="*/ 546123 h 970629"/>
              <a:gd name="connsiteX0" fmla="*/ 809309 w 2316164"/>
              <a:gd name="connsiteY0" fmla="*/ 408963 h 970629"/>
              <a:gd name="connsiteX1" fmla="*/ 69 w 2316164"/>
              <a:gd name="connsiteY1" fmla="*/ 792805 h 970629"/>
              <a:gd name="connsiteX2" fmla="*/ 613094 w 2316164"/>
              <a:gd name="connsiteY2" fmla="*/ 970303 h 970629"/>
              <a:gd name="connsiteX3" fmla="*/ 1307784 w 2316164"/>
              <a:gd name="connsiteY3" fmla="*/ 704238 h 970629"/>
              <a:gd name="connsiteX4" fmla="*/ 1488884 w 2316164"/>
              <a:gd name="connsiteY4" fmla="*/ 516768 h 970629"/>
              <a:gd name="connsiteX5" fmla="*/ 2032319 w 2316164"/>
              <a:gd name="connsiteY5" fmla="*/ 433093 h 970629"/>
              <a:gd name="connsiteX6" fmla="*/ 2316164 w 2316164"/>
              <a:gd name="connsiteY6" fmla="*/ 189888 h 970629"/>
              <a:gd name="connsiteX7" fmla="*/ 2098483 w 2316164"/>
              <a:gd name="connsiteY7" fmla="*/ 3688 h 970629"/>
              <a:gd name="connsiteX8" fmla="*/ 1930468 w 2316164"/>
              <a:gd name="connsiteY8" fmla="*/ 132406 h 970629"/>
              <a:gd name="connsiteX9" fmla="*/ 1529399 w 2316164"/>
              <a:gd name="connsiteY9" fmla="*/ 205763 h 970629"/>
              <a:gd name="connsiteX10" fmla="*/ 1193486 w 2316164"/>
              <a:gd name="connsiteY10" fmla="*/ 393089 h 970629"/>
              <a:gd name="connsiteX11" fmla="*/ 809309 w 2316164"/>
              <a:gd name="connsiteY11" fmla="*/ 408963 h 970629"/>
              <a:gd name="connsiteX0" fmla="*/ 809311 w 2316166"/>
              <a:gd name="connsiteY0" fmla="*/ 408963 h 970629"/>
              <a:gd name="connsiteX1" fmla="*/ 71 w 2316166"/>
              <a:gd name="connsiteY1" fmla="*/ 792805 h 970629"/>
              <a:gd name="connsiteX2" fmla="*/ 613096 w 2316166"/>
              <a:gd name="connsiteY2" fmla="*/ 970303 h 970629"/>
              <a:gd name="connsiteX3" fmla="*/ 1307786 w 2316166"/>
              <a:gd name="connsiteY3" fmla="*/ 704238 h 970629"/>
              <a:gd name="connsiteX4" fmla="*/ 1488886 w 2316166"/>
              <a:gd name="connsiteY4" fmla="*/ 516768 h 970629"/>
              <a:gd name="connsiteX5" fmla="*/ 2032321 w 2316166"/>
              <a:gd name="connsiteY5" fmla="*/ 433093 h 970629"/>
              <a:gd name="connsiteX6" fmla="*/ 2316166 w 2316166"/>
              <a:gd name="connsiteY6" fmla="*/ 189888 h 970629"/>
              <a:gd name="connsiteX7" fmla="*/ 2098485 w 2316166"/>
              <a:gd name="connsiteY7" fmla="*/ 3688 h 970629"/>
              <a:gd name="connsiteX8" fmla="*/ 1930470 w 2316166"/>
              <a:gd name="connsiteY8" fmla="*/ 132406 h 970629"/>
              <a:gd name="connsiteX9" fmla="*/ 1529401 w 2316166"/>
              <a:gd name="connsiteY9" fmla="*/ 205763 h 970629"/>
              <a:gd name="connsiteX10" fmla="*/ 1193488 w 2316166"/>
              <a:gd name="connsiteY10" fmla="*/ 393089 h 970629"/>
              <a:gd name="connsiteX11" fmla="*/ 809311 w 2316166"/>
              <a:gd name="connsiteY11" fmla="*/ 408963 h 970629"/>
              <a:gd name="connsiteX0" fmla="*/ 748358 w 2316173"/>
              <a:gd name="connsiteY0" fmla="*/ 408963 h 970629"/>
              <a:gd name="connsiteX1" fmla="*/ 78 w 2316173"/>
              <a:gd name="connsiteY1" fmla="*/ 792805 h 970629"/>
              <a:gd name="connsiteX2" fmla="*/ 613103 w 2316173"/>
              <a:gd name="connsiteY2" fmla="*/ 970303 h 970629"/>
              <a:gd name="connsiteX3" fmla="*/ 1307793 w 2316173"/>
              <a:gd name="connsiteY3" fmla="*/ 704238 h 970629"/>
              <a:gd name="connsiteX4" fmla="*/ 1488893 w 2316173"/>
              <a:gd name="connsiteY4" fmla="*/ 516768 h 970629"/>
              <a:gd name="connsiteX5" fmla="*/ 2032328 w 2316173"/>
              <a:gd name="connsiteY5" fmla="*/ 433093 h 970629"/>
              <a:gd name="connsiteX6" fmla="*/ 2316173 w 2316173"/>
              <a:gd name="connsiteY6" fmla="*/ 189888 h 970629"/>
              <a:gd name="connsiteX7" fmla="*/ 2098492 w 2316173"/>
              <a:gd name="connsiteY7" fmla="*/ 3688 h 970629"/>
              <a:gd name="connsiteX8" fmla="*/ 1930477 w 2316173"/>
              <a:gd name="connsiteY8" fmla="*/ 132406 h 970629"/>
              <a:gd name="connsiteX9" fmla="*/ 1529408 w 2316173"/>
              <a:gd name="connsiteY9" fmla="*/ 205763 h 970629"/>
              <a:gd name="connsiteX10" fmla="*/ 1193495 w 2316173"/>
              <a:gd name="connsiteY10" fmla="*/ 393089 h 970629"/>
              <a:gd name="connsiteX11" fmla="*/ 748358 w 2316173"/>
              <a:gd name="connsiteY11" fmla="*/ 408963 h 970629"/>
              <a:gd name="connsiteX0" fmla="*/ 748358 w 2316173"/>
              <a:gd name="connsiteY0" fmla="*/ 408963 h 970629"/>
              <a:gd name="connsiteX1" fmla="*/ 78 w 2316173"/>
              <a:gd name="connsiteY1" fmla="*/ 792805 h 970629"/>
              <a:gd name="connsiteX2" fmla="*/ 613103 w 2316173"/>
              <a:gd name="connsiteY2" fmla="*/ 970303 h 970629"/>
              <a:gd name="connsiteX3" fmla="*/ 1307793 w 2316173"/>
              <a:gd name="connsiteY3" fmla="*/ 704238 h 970629"/>
              <a:gd name="connsiteX4" fmla="*/ 1488893 w 2316173"/>
              <a:gd name="connsiteY4" fmla="*/ 516768 h 970629"/>
              <a:gd name="connsiteX5" fmla="*/ 2032328 w 2316173"/>
              <a:gd name="connsiteY5" fmla="*/ 433093 h 970629"/>
              <a:gd name="connsiteX6" fmla="*/ 2316173 w 2316173"/>
              <a:gd name="connsiteY6" fmla="*/ 189888 h 970629"/>
              <a:gd name="connsiteX7" fmla="*/ 2098492 w 2316173"/>
              <a:gd name="connsiteY7" fmla="*/ 3688 h 970629"/>
              <a:gd name="connsiteX8" fmla="*/ 1930477 w 2316173"/>
              <a:gd name="connsiteY8" fmla="*/ 132406 h 970629"/>
              <a:gd name="connsiteX9" fmla="*/ 1529408 w 2316173"/>
              <a:gd name="connsiteY9" fmla="*/ 205763 h 970629"/>
              <a:gd name="connsiteX10" fmla="*/ 1193495 w 2316173"/>
              <a:gd name="connsiteY10" fmla="*/ 393089 h 970629"/>
              <a:gd name="connsiteX11" fmla="*/ 748358 w 2316173"/>
              <a:gd name="connsiteY11" fmla="*/ 408963 h 970629"/>
              <a:gd name="connsiteX0" fmla="*/ 748358 w 2316173"/>
              <a:gd name="connsiteY0" fmla="*/ 408963 h 970629"/>
              <a:gd name="connsiteX1" fmla="*/ 78 w 2316173"/>
              <a:gd name="connsiteY1" fmla="*/ 792805 h 970629"/>
              <a:gd name="connsiteX2" fmla="*/ 613103 w 2316173"/>
              <a:gd name="connsiteY2" fmla="*/ 970303 h 970629"/>
              <a:gd name="connsiteX3" fmla="*/ 1307793 w 2316173"/>
              <a:gd name="connsiteY3" fmla="*/ 704238 h 970629"/>
              <a:gd name="connsiteX4" fmla="*/ 1488893 w 2316173"/>
              <a:gd name="connsiteY4" fmla="*/ 516768 h 970629"/>
              <a:gd name="connsiteX5" fmla="*/ 2032328 w 2316173"/>
              <a:gd name="connsiteY5" fmla="*/ 433093 h 970629"/>
              <a:gd name="connsiteX6" fmla="*/ 2316173 w 2316173"/>
              <a:gd name="connsiteY6" fmla="*/ 189888 h 970629"/>
              <a:gd name="connsiteX7" fmla="*/ 2098492 w 2316173"/>
              <a:gd name="connsiteY7" fmla="*/ 3688 h 970629"/>
              <a:gd name="connsiteX8" fmla="*/ 1930477 w 2316173"/>
              <a:gd name="connsiteY8" fmla="*/ 132406 h 970629"/>
              <a:gd name="connsiteX9" fmla="*/ 1646248 w 2316173"/>
              <a:gd name="connsiteY9" fmla="*/ 210843 h 970629"/>
              <a:gd name="connsiteX10" fmla="*/ 1193495 w 2316173"/>
              <a:gd name="connsiteY10" fmla="*/ 393089 h 970629"/>
              <a:gd name="connsiteX11" fmla="*/ 748358 w 2316173"/>
              <a:gd name="connsiteY11" fmla="*/ 408963 h 970629"/>
              <a:gd name="connsiteX0" fmla="*/ 748358 w 2316173"/>
              <a:gd name="connsiteY0" fmla="*/ 408963 h 970629"/>
              <a:gd name="connsiteX1" fmla="*/ 78 w 2316173"/>
              <a:gd name="connsiteY1" fmla="*/ 792805 h 970629"/>
              <a:gd name="connsiteX2" fmla="*/ 613103 w 2316173"/>
              <a:gd name="connsiteY2" fmla="*/ 970303 h 970629"/>
              <a:gd name="connsiteX3" fmla="*/ 1307793 w 2316173"/>
              <a:gd name="connsiteY3" fmla="*/ 704238 h 970629"/>
              <a:gd name="connsiteX4" fmla="*/ 1488893 w 2316173"/>
              <a:gd name="connsiteY4" fmla="*/ 516768 h 970629"/>
              <a:gd name="connsiteX5" fmla="*/ 2032328 w 2316173"/>
              <a:gd name="connsiteY5" fmla="*/ 433093 h 970629"/>
              <a:gd name="connsiteX6" fmla="*/ 2316173 w 2316173"/>
              <a:gd name="connsiteY6" fmla="*/ 189888 h 970629"/>
              <a:gd name="connsiteX7" fmla="*/ 2098492 w 2316173"/>
              <a:gd name="connsiteY7" fmla="*/ 3688 h 970629"/>
              <a:gd name="connsiteX8" fmla="*/ 1930477 w 2316173"/>
              <a:gd name="connsiteY8" fmla="*/ 132406 h 970629"/>
              <a:gd name="connsiteX9" fmla="*/ 1646248 w 2316173"/>
              <a:gd name="connsiteY9" fmla="*/ 210843 h 970629"/>
              <a:gd name="connsiteX10" fmla="*/ 1193495 w 2316173"/>
              <a:gd name="connsiteY10" fmla="*/ 393089 h 970629"/>
              <a:gd name="connsiteX11" fmla="*/ 748358 w 2316173"/>
              <a:gd name="connsiteY11" fmla="*/ 408963 h 970629"/>
              <a:gd name="connsiteX0" fmla="*/ 748358 w 2316173"/>
              <a:gd name="connsiteY0" fmla="*/ 408963 h 970629"/>
              <a:gd name="connsiteX1" fmla="*/ 78 w 2316173"/>
              <a:gd name="connsiteY1" fmla="*/ 792805 h 970629"/>
              <a:gd name="connsiteX2" fmla="*/ 613103 w 2316173"/>
              <a:gd name="connsiteY2" fmla="*/ 970303 h 970629"/>
              <a:gd name="connsiteX3" fmla="*/ 1307793 w 2316173"/>
              <a:gd name="connsiteY3" fmla="*/ 704238 h 970629"/>
              <a:gd name="connsiteX4" fmla="*/ 1488893 w 2316173"/>
              <a:gd name="connsiteY4" fmla="*/ 516768 h 970629"/>
              <a:gd name="connsiteX5" fmla="*/ 2032328 w 2316173"/>
              <a:gd name="connsiteY5" fmla="*/ 433093 h 970629"/>
              <a:gd name="connsiteX6" fmla="*/ 2316173 w 2316173"/>
              <a:gd name="connsiteY6" fmla="*/ 189888 h 970629"/>
              <a:gd name="connsiteX7" fmla="*/ 2098492 w 2316173"/>
              <a:gd name="connsiteY7" fmla="*/ 3688 h 970629"/>
              <a:gd name="connsiteX8" fmla="*/ 1930477 w 2316173"/>
              <a:gd name="connsiteY8" fmla="*/ 132406 h 970629"/>
              <a:gd name="connsiteX9" fmla="*/ 1646248 w 2316173"/>
              <a:gd name="connsiteY9" fmla="*/ 210843 h 970629"/>
              <a:gd name="connsiteX10" fmla="*/ 1193495 w 2316173"/>
              <a:gd name="connsiteY10" fmla="*/ 393089 h 970629"/>
              <a:gd name="connsiteX11" fmla="*/ 748358 w 2316173"/>
              <a:gd name="connsiteY11" fmla="*/ 408963 h 970629"/>
              <a:gd name="connsiteX0" fmla="*/ 748358 w 2316173"/>
              <a:gd name="connsiteY0" fmla="*/ 408963 h 970629"/>
              <a:gd name="connsiteX1" fmla="*/ 78 w 2316173"/>
              <a:gd name="connsiteY1" fmla="*/ 792805 h 970629"/>
              <a:gd name="connsiteX2" fmla="*/ 613103 w 2316173"/>
              <a:gd name="connsiteY2" fmla="*/ 970303 h 970629"/>
              <a:gd name="connsiteX3" fmla="*/ 1307793 w 2316173"/>
              <a:gd name="connsiteY3" fmla="*/ 704238 h 970629"/>
              <a:gd name="connsiteX4" fmla="*/ 1488893 w 2316173"/>
              <a:gd name="connsiteY4" fmla="*/ 516768 h 970629"/>
              <a:gd name="connsiteX5" fmla="*/ 2032328 w 2316173"/>
              <a:gd name="connsiteY5" fmla="*/ 433093 h 970629"/>
              <a:gd name="connsiteX6" fmla="*/ 2316173 w 2316173"/>
              <a:gd name="connsiteY6" fmla="*/ 189888 h 970629"/>
              <a:gd name="connsiteX7" fmla="*/ 2098492 w 2316173"/>
              <a:gd name="connsiteY7" fmla="*/ 3688 h 970629"/>
              <a:gd name="connsiteX8" fmla="*/ 1930477 w 2316173"/>
              <a:gd name="connsiteY8" fmla="*/ 132406 h 970629"/>
              <a:gd name="connsiteX9" fmla="*/ 1504008 w 2316173"/>
              <a:gd name="connsiteY9" fmla="*/ 246403 h 970629"/>
              <a:gd name="connsiteX10" fmla="*/ 1193495 w 2316173"/>
              <a:gd name="connsiteY10" fmla="*/ 393089 h 970629"/>
              <a:gd name="connsiteX11" fmla="*/ 748358 w 2316173"/>
              <a:gd name="connsiteY11" fmla="*/ 408963 h 970629"/>
              <a:gd name="connsiteX0" fmla="*/ 748358 w 2316173"/>
              <a:gd name="connsiteY0" fmla="*/ 414826 h 976492"/>
              <a:gd name="connsiteX1" fmla="*/ 78 w 2316173"/>
              <a:gd name="connsiteY1" fmla="*/ 798668 h 976492"/>
              <a:gd name="connsiteX2" fmla="*/ 613103 w 2316173"/>
              <a:gd name="connsiteY2" fmla="*/ 976166 h 976492"/>
              <a:gd name="connsiteX3" fmla="*/ 1307793 w 2316173"/>
              <a:gd name="connsiteY3" fmla="*/ 710101 h 976492"/>
              <a:gd name="connsiteX4" fmla="*/ 1488893 w 2316173"/>
              <a:gd name="connsiteY4" fmla="*/ 522631 h 976492"/>
              <a:gd name="connsiteX5" fmla="*/ 2032328 w 2316173"/>
              <a:gd name="connsiteY5" fmla="*/ 438956 h 976492"/>
              <a:gd name="connsiteX6" fmla="*/ 2316173 w 2316173"/>
              <a:gd name="connsiteY6" fmla="*/ 195751 h 976492"/>
              <a:gd name="connsiteX7" fmla="*/ 2098492 w 2316173"/>
              <a:gd name="connsiteY7" fmla="*/ 9551 h 976492"/>
              <a:gd name="connsiteX8" fmla="*/ 1899997 w 2316173"/>
              <a:gd name="connsiteY8" fmla="*/ 62069 h 976492"/>
              <a:gd name="connsiteX9" fmla="*/ 1504008 w 2316173"/>
              <a:gd name="connsiteY9" fmla="*/ 252266 h 976492"/>
              <a:gd name="connsiteX10" fmla="*/ 1193495 w 2316173"/>
              <a:gd name="connsiteY10" fmla="*/ 398952 h 976492"/>
              <a:gd name="connsiteX11" fmla="*/ 748358 w 2316173"/>
              <a:gd name="connsiteY11" fmla="*/ 414826 h 976492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307793 w 2316173"/>
              <a:gd name="connsiteY3" fmla="*/ 800220 h 1066611"/>
              <a:gd name="connsiteX4" fmla="*/ 1488893 w 2316173"/>
              <a:gd name="connsiteY4" fmla="*/ 61275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504008 w 2316173"/>
              <a:gd name="connsiteY9" fmla="*/ 342385 h 1066611"/>
              <a:gd name="connsiteX10" fmla="*/ 1193495 w 2316173"/>
              <a:gd name="connsiteY10" fmla="*/ 489071 h 1066611"/>
              <a:gd name="connsiteX11" fmla="*/ 748358 w 2316173"/>
              <a:gd name="connsiteY11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307793 w 2316173"/>
              <a:gd name="connsiteY3" fmla="*/ 800220 h 1066611"/>
              <a:gd name="connsiteX4" fmla="*/ 1488893 w 2316173"/>
              <a:gd name="connsiteY4" fmla="*/ 61275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307793 w 2316173"/>
              <a:gd name="connsiteY3" fmla="*/ 800220 h 1066611"/>
              <a:gd name="connsiteX4" fmla="*/ 1488893 w 2316173"/>
              <a:gd name="connsiteY4" fmla="*/ 61275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307793 w 2316173"/>
              <a:gd name="connsiteY3" fmla="*/ 800220 h 1066611"/>
              <a:gd name="connsiteX4" fmla="*/ 1488893 w 2316173"/>
              <a:gd name="connsiteY4" fmla="*/ 61275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307793 w 2316173"/>
              <a:gd name="connsiteY3" fmla="*/ 800220 h 1066611"/>
              <a:gd name="connsiteX4" fmla="*/ 1453333 w 2316173"/>
              <a:gd name="connsiteY4" fmla="*/ 67879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307793 w 2316173"/>
              <a:gd name="connsiteY3" fmla="*/ 800220 h 1066611"/>
              <a:gd name="connsiteX4" fmla="*/ 1453333 w 2316173"/>
              <a:gd name="connsiteY4" fmla="*/ 67879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307793 w 2316173"/>
              <a:gd name="connsiteY3" fmla="*/ 800220 h 1066611"/>
              <a:gd name="connsiteX4" fmla="*/ 1453333 w 2316173"/>
              <a:gd name="connsiteY4" fmla="*/ 67879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048713 w 2316173"/>
              <a:gd name="connsiteY3" fmla="*/ 851020 h 1066611"/>
              <a:gd name="connsiteX4" fmla="*/ 1453333 w 2316173"/>
              <a:gd name="connsiteY4" fmla="*/ 67879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048713 w 2316173"/>
              <a:gd name="connsiteY3" fmla="*/ 851020 h 1066611"/>
              <a:gd name="connsiteX4" fmla="*/ 1453333 w 2316173"/>
              <a:gd name="connsiteY4" fmla="*/ 67879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316173"/>
              <a:gd name="connsiteY0" fmla="*/ 504945 h 1066611"/>
              <a:gd name="connsiteX1" fmla="*/ 78 w 2316173"/>
              <a:gd name="connsiteY1" fmla="*/ 888787 h 1066611"/>
              <a:gd name="connsiteX2" fmla="*/ 613103 w 2316173"/>
              <a:gd name="connsiteY2" fmla="*/ 1066285 h 1066611"/>
              <a:gd name="connsiteX3" fmla="*/ 1048713 w 2316173"/>
              <a:gd name="connsiteY3" fmla="*/ 851020 h 1066611"/>
              <a:gd name="connsiteX4" fmla="*/ 1453333 w 2316173"/>
              <a:gd name="connsiteY4" fmla="*/ 678790 h 1066611"/>
              <a:gd name="connsiteX5" fmla="*/ 2032328 w 2316173"/>
              <a:gd name="connsiteY5" fmla="*/ 529075 h 1066611"/>
              <a:gd name="connsiteX6" fmla="*/ 2316173 w 2316173"/>
              <a:gd name="connsiteY6" fmla="*/ 285870 h 1066611"/>
              <a:gd name="connsiteX7" fmla="*/ 2108652 w 2316173"/>
              <a:gd name="connsiteY7" fmla="*/ 3150 h 1066611"/>
              <a:gd name="connsiteX8" fmla="*/ 1899997 w 2316173"/>
              <a:gd name="connsiteY8" fmla="*/ 152188 h 1066611"/>
              <a:gd name="connsiteX9" fmla="*/ 1642838 w 2316173"/>
              <a:gd name="connsiteY9" fmla="*/ 299139 h 1066611"/>
              <a:gd name="connsiteX10" fmla="*/ 1504008 w 2316173"/>
              <a:gd name="connsiteY10" fmla="*/ 342385 h 1066611"/>
              <a:gd name="connsiteX11" fmla="*/ 1193495 w 2316173"/>
              <a:gd name="connsiteY11" fmla="*/ 489071 h 1066611"/>
              <a:gd name="connsiteX12" fmla="*/ 748358 w 2316173"/>
              <a:gd name="connsiteY12" fmla="*/ 504945 h 1066611"/>
              <a:gd name="connsiteX0" fmla="*/ 748358 w 2184586"/>
              <a:gd name="connsiteY0" fmla="*/ 504945 h 1066611"/>
              <a:gd name="connsiteX1" fmla="*/ 78 w 2184586"/>
              <a:gd name="connsiteY1" fmla="*/ 888787 h 1066611"/>
              <a:gd name="connsiteX2" fmla="*/ 613103 w 2184586"/>
              <a:gd name="connsiteY2" fmla="*/ 1066285 h 1066611"/>
              <a:gd name="connsiteX3" fmla="*/ 1048713 w 2184586"/>
              <a:gd name="connsiteY3" fmla="*/ 851020 h 1066611"/>
              <a:gd name="connsiteX4" fmla="*/ 1453333 w 2184586"/>
              <a:gd name="connsiteY4" fmla="*/ 678790 h 1066611"/>
              <a:gd name="connsiteX5" fmla="*/ 2032328 w 2184586"/>
              <a:gd name="connsiteY5" fmla="*/ 529075 h 1066611"/>
              <a:gd name="connsiteX6" fmla="*/ 2179013 w 2184586"/>
              <a:gd name="connsiteY6" fmla="*/ 240150 h 1066611"/>
              <a:gd name="connsiteX7" fmla="*/ 2108652 w 2184586"/>
              <a:gd name="connsiteY7" fmla="*/ 3150 h 1066611"/>
              <a:gd name="connsiteX8" fmla="*/ 1899997 w 2184586"/>
              <a:gd name="connsiteY8" fmla="*/ 152188 h 1066611"/>
              <a:gd name="connsiteX9" fmla="*/ 1642838 w 2184586"/>
              <a:gd name="connsiteY9" fmla="*/ 299139 h 1066611"/>
              <a:gd name="connsiteX10" fmla="*/ 1504008 w 2184586"/>
              <a:gd name="connsiteY10" fmla="*/ 342385 h 1066611"/>
              <a:gd name="connsiteX11" fmla="*/ 1193495 w 2184586"/>
              <a:gd name="connsiteY11" fmla="*/ 489071 h 1066611"/>
              <a:gd name="connsiteX12" fmla="*/ 748358 w 2184586"/>
              <a:gd name="connsiteY12" fmla="*/ 504945 h 1066611"/>
              <a:gd name="connsiteX0" fmla="*/ 748358 w 2184586"/>
              <a:gd name="connsiteY0" fmla="*/ 504945 h 1066611"/>
              <a:gd name="connsiteX1" fmla="*/ 78 w 2184586"/>
              <a:gd name="connsiteY1" fmla="*/ 888787 h 1066611"/>
              <a:gd name="connsiteX2" fmla="*/ 613103 w 2184586"/>
              <a:gd name="connsiteY2" fmla="*/ 1066285 h 1066611"/>
              <a:gd name="connsiteX3" fmla="*/ 1048713 w 2184586"/>
              <a:gd name="connsiteY3" fmla="*/ 851020 h 1066611"/>
              <a:gd name="connsiteX4" fmla="*/ 1453333 w 2184586"/>
              <a:gd name="connsiteY4" fmla="*/ 678790 h 1066611"/>
              <a:gd name="connsiteX5" fmla="*/ 1986608 w 2184586"/>
              <a:gd name="connsiteY5" fmla="*/ 478275 h 1066611"/>
              <a:gd name="connsiteX6" fmla="*/ 2179013 w 2184586"/>
              <a:gd name="connsiteY6" fmla="*/ 240150 h 1066611"/>
              <a:gd name="connsiteX7" fmla="*/ 2108652 w 2184586"/>
              <a:gd name="connsiteY7" fmla="*/ 3150 h 1066611"/>
              <a:gd name="connsiteX8" fmla="*/ 1899997 w 2184586"/>
              <a:gd name="connsiteY8" fmla="*/ 152188 h 1066611"/>
              <a:gd name="connsiteX9" fmla="*/ 1642838 w 2184586"/>
              <a:gd name="connsiteY9" fmla="*/ 299139 h 1066611"/>
              <a:gd name="connsiteX10" fmla="*/ 1504008 w 2184586"/>
              <a:gd name="connsiteY10" fmla="*/ 342385 h 1066611"/>
              <a:gd name="connsiteX11" fmla="*/ 1193495 w 2184586"/>
              <a:gd name="connsiteY11" fmla="*/ 489071 h 1066611"/>
              <a:gd name="connsiteX12" fmla="*/ 748358 w 2184586"/>
              <a:gd name="connsiteY12" fmla="*/ 504945 h 1066611"/>
              <a:gd name="connsiteX0" fmla="*/ 748358 w 2184586"/>
              <a:gd name="connsiteY0" fmla="*/ 504945 h 1066611"/>
              <a:gd name="connsiteX1" fmla="*/ 78 w 2184586"/>
              <a:gd name="connsiteY1" fmla="*/ 888787 h 1066611"/>
              <a:gd name="connsiteX2" fmla="*/ 613103 w 2184586"/>
              <a:gd name="connsiteY2" fmla="*/ 1066285 h 1066611"/>
              <a:gd name="connsiteX3" fmla="*/ 1048713 w 2184586"/>
              <a:gd name="connsiteY3" fmla="*/ 851020 h 1066611"/>
              <a:gd name="connsiteX4" fmla="*/ 1453333 w 2184586"/>
              <a:gd name="connsiteY4" fmla="*/ 678790 h 1066611"/>
              <a:gd name="connsiteX5" fmla="*/ 1986608 w 2184586"/>
              <a:gd name="connsiteY5" fmla="*/ 478275 h 1066611"/>
              <a:gd name="connsiteX6" fmla="*/ 2179013 w 2184586"/>
              <a:gd name="connsiteY6" fmla="*/ 240150 h 1066611"/>
              <a:gd name="connsiteX7" fmla="*/ 2108652 w 2184586"/>
              <a:gd name="connsiteY7" fmla="*/ 3150 h 1066611"/>
              <a:gd name="connsiteX8" fmla="*/ 1899997 w 2184586"/>
              <a:gd name="connsiteY8" fmla="*/ 152188 h 1066611"/>
              <a:gd name="connsiteX9" fmla="*/ 1642838 w 2184586"/>
              <a:gd name="connsiteY9" fmla="*/ 299139 h 1066611"/>
              <a:gd name="connsiteX10" fmla="*/ 1504008 w 2184586"/>
              <a:gd name="connsiteY10" fmla="*/ 342385 h 1066611"/>
              <a:gd name="connsiteX11" fmla="*/ 1173175 w 2184586"/>
              <a:gd name="connsiteY11" fmla="*/ 478911 h 1066611"/>
              <a:gd name="connsiteX12" fmla="*/ 748358 w 2184586"/>
              <a:gd name="connsiteY12" fmla="*/ 504945 h 1066611"/>
              <a:gd name="connsiteX0" fmla="*/ 748358 w 2184586"/>
              <a:gd name="connsiteY0" fmla="*/ 504945 h 1066611"/>
              <a:gd name="connsiteX1" fmla="*/ 78 w 2184586"/>
              <a:gd name="connsiteY1" fmla="*/ 888787 h 1066611"/>
              <a:gd name="connsiteX2" fmla="*/ 613103 w 2184586"/>
              <a:gd name="connsiteY2" fmla="*/ 1066285 h 1066611"/>
              <a:gd name="connsiteX3" fmla="*/ 1048713 w 2184586"/>
              <a:gd name="connsiteY3" fmla="*/ 851020 h 1066611"/>
              <a:gd name="connsiteX4" fmla="*/ 1453333 w 2184586"/>
              <a:gd name="connsiteY4" fmla="*/ 678790 h 1066611"/>
              <a:gd name="connsiteX5" fmla="*/ 1986608 w 2184586"/>
              <a:gd name="connsiteY5" fmla="*/ 478275 h 1066611"/>
              <a:gd name="connsiteX6" fmla="*/ 2179013 w 2184586"/>
              <a:gd name="connsiteY6" fmla="*/ 240150 h 1066611"/>
              <a:gd name="connsiteX7" fmla="*/ 2108652 w 2184586"/>
              <a:gd name="connsiteY7" fmla="*/ 3150 h 1066611"/>
              <a:gd name="connsiteX8" fmla="*/ 1899997 w 2184586"/>
              <a:gd name="connsiteY8" fmla="*/ 152188 h 1066611"/>
              <a:gd name="connsiteX9" fmla="*/ 1642838 w 2184586"/>
              <a:gd name="connsiteY9" fmla="*/ 299139 h 1066611"/>
              <a:gd name="connsiteX10" fmla="*/ 1504008 w 2184586"/>
              <a:gd name="connsiteY10" fmla="*/ 342385 h 1066611"/>
              <a:gd name="connsiteX11" fmla="*/ 1173175 w 2184586"/>
              <a:gd name="connsiteY11" fmla="*/ 478911 h 1066611"/>
              <a:gd name="connsiteX12" fmla="*/ 748358 w 2184586"/>
              <a:gd name="connsiteY12" fmla="*/ 504945 h 106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84586" h="1066611">
                <a:moveTo>
                  <a:pt x="748358" y="504945"/>
                </a:moveTo>
                <a:cubicBezTo>
                  <a:pt x="585862" y="767144"/>
                  <a:pt x="-7859" y="844337"/>
                  <a:pt x="78" y="888787"/>
                </a:cubicBezTo>
                <a:cubicBezTo>
                  <a:pt x="8015" y="933237"/>
                  <a:pt x="418857" y="1074273"/>
                  <a:pt x="613103" y="1066285"/>
                </a:cubicBezTo>
                <a:cubicBezTo>
                  <a:pt x="1082156" y="833875"/>
                  <a:pt x="1045750" y="904360"/>
                  <a:pt x="1048713" y="851020"/>
                </a:cubicBezTo>
                <a:cubicBezTo>
                  <a:pt x="1393645" y="799984"/>
                  <a:pt x="1390997" y="721441"/>
                  <a:pt x="1453333" y="678790"/>
                </a:cubicBezTo>
                <a:cubicBezTo>
                  <a:pt x="1637589" y="732659"/>
                  <a:pt x="1899528" y="519208"/>
                  <a:pt x="1986608" y="478275"/>
                </a:cubicBezTo>
                <a:cubicBezTo>
                  <a:pt x="2095616" y="410542"/>
                  <a:pt x="2047145" y="295818"/>
                  <a:pt x="2179013" y="240150"/>
                </a:cubicBezTo>
                <a:cubicBezTo>
                  <a:pt x="2178187" y="203296"/>
                  <a:pt x="2215226" y="8971"/>
                  <a:pt x="2108652" y="3150"/>
                </a:cubicBezTo>
                <a:cubicBezTo>
                  <a:pt x="2076543" y="-20824"/>
                  <a:pt x="1979604" y="98189"/>
                  <a:pt x="1899997" y="152188"/>
                </a:cubicBezTo>
                <a:cubicBezTo>
                  <a:pt x="1822361" y="201519"/>
                  <a:pt x="1856156" y="262359"/>
                  <a:pt x="1642838" y="299139"/>
                </a:cubicBezTo>
                <a:cubicBezTo>
                  <a:pt x="1576840" y="330839"/>
                  <a:pt x="1578898" y="310730"/>
                  <a:pt x="1504008" y="342385"/>
                </a:cubicBezTo>
                <a:cubicBezTo>
                  <a:pt x="1338908" y="352968"/>
                  <a:pt x="1209370" y="304498"/>
                  <a:pt x="1173175" y="478911"/>
                </a:cubicBezTo>
                <a:cubicBezTo>
                  <a:pt x="1060780" y="551724"/>
                  <a:pt x="866892" y="433508"/>
                  <a:pt x="748358" y="504945"/>
                </a:cubicBezTo>
                <a:close/>
              </a:path>
            </a:pathLst>
          </a:custGeom>
          <a:solidFill>
            <a:srgbClr val="C2E49C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7456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8" grpId="0" animBg="1"/>
      <p:bldP spid="49" grpId="0" animBg="1"/>
      <p:bldP spid="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448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gyri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83C4D6E-C912-4FAA-879D-2D3A7DC8F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7963"/>
          <a:stretch/>
        </p:blipFill>
        <p:spPr bwMode="auto">
          <a:xfrm>
            <a:off x="2029500" y="1598572"/>
            <a:ext cx="7724500" cy="4203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3E197EC-D2D8-4CF7-AF10-5A81311A72F5}"/>
              </a:ext>
            </a:extLst>
          </p:cNvPr>
          <p:cNvSpPr txBox="1"/>
          <p:nvPr/>
        </p:nvSpPr>
        <p:spPr>
          <a:xfrm>
            <a:off x="2148647" y="4023720"/>
            <a:ext cx="718108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/>
              <a:t>(Sylvian)</a:t>
            </a:r>
            <a:endParaRPr lang="it-IT" sz="1600" i="1" dirty="0"/>
          </a:p>
          <a:p>
            <a:endParaRPr lang="it-IT" sz="1050" dirty="0"/>
          </a:p>
        </p:txBody>
      </p: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54E7CBB2-A07F-4942-9589-94F92A7C4EA1}"/>
              </a:ext>
            </a:extLst>
          </p:cNvPr>
          <p:cNvSpPr/>
          <p:nvPr/>
        </p:nvSpPr>
        <p:spPr>
          <a:xfrm>
            <a:off x="5360255" y="2302288"/>
            <a:ext cx="740293" cy="1542225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63500 w 1555750"/>
              <a:gd name="connsiteY28" fmla="*/ 2368550 h 2533650"/>
              <a:gd name="connsiteX29" fmla="*/ 69850 w 1555750"/>
              <a:gd name="connsiteY29" fmla="*/ 2476500 h 2533650"/>
              <a:gd name="connsiteX30" fmla="*/ 88900 w 1555750"/>
              <a:gd name="connsiteY30" fmla="*/ 2514600 h 2533650"/>
              <a:gd name="connsiteX31" fmla="*/ 107950 w 1555750"/>
              <a:gd name="connsiteY31" fmla="*/ 2533650 h 2533650"/>
              <a:gd name="connsiteX32" fmla="*/ 107950 w 1555750"/>
              <a:gd name="connsiteY3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3500 w 1555750"/>
              <a:gd name="connsiteY27" fmla="*/ 2368550 h 2533650"/>
              <a:gd name="connsiteX28" fmla="*/ 69850 w 1555750"/>
              <a:gd name="connsiteY28" fmla="*/ 2476500 h 2533650"/>
              <a:gd name="connsiteX29" fmla="*/ 88900 w 1555750"/>
              <a:gd name="connsiteY29" fmla="*/ 2514600 h 2533650"/>
              <a:gd name="connsiteX30" fmla="*/ 107950 w 1555750"/>
              <a:gd name="connsiteY30" fmla="*/ 2533650 h 2533650"/>
              <a:gd name="connsiteX31" fmla="*/ 107950 w 1555750"/>
              <a:gd name="connsiteY3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69850 w 1555750"/>
              <a:gd name="connsiteY27" fmla="*/ 2476500 h 2533650"/>
              <a:gd name="connsiteX28" fmla="*/ 88900 w 1555750"/>
              <a:gd name="connsiteY28" fmla="*/ 2514600 h 2533650"/>
              <a:gd name="connsiteX29" fmla="*/ 107950 w 1555750"/>
              <a:gd name="connsiteY29" fmla="*/ 2533650 h 2533650"/>
              <a:gd name="connsiteX30" fmla="*/ 107950 w 1555750"/>
              <a:gd name="connsiteY30" fmla="*/ 2533650 h 2533650"/>
              <a:gd name="connsiteX0" fmla="*/ 1555750 w 1555750"/>
              <a:gd name="connsiteY0" fmla="*/ 0 h 2545767"/>
              <a:gd name="connsiteX1" fmla="*/ 1555750 w 1555750"/>
              <a:gd name="connsiteY1" fmla="*/ 0 h 2545767"/>
              <a:gd name="connsiteX2" fmla="*/ 1466850 w 1555750"/>
              <a:gd name="connsiteY2" fmla="*/ 38100 h 2545767"/>
              <a:gd name="connsiteX3" fmla="*/ 1397000 w 1555750"/>
              <a:gd name="connsiteY3" fmla="*/ 82550 h 2545767"/>
              <a:gd name="connsiteX4" fmla="*/ 1333500 w 1555750"/>
              <a:gd name="connsiteY4" fmla="*/ 152400 h 2545767"/>
              <a:gd name="connsiteX5" fmla="*/ 1229784 w 1555750"/>
              <a:gd name="connsiteY5" fmla="*/ 190500 h 2545767"/>
              <a:gd name="connsiteX6" fmla="*/ 1172634 w 1555750"/>
              <a:gd name="connsiteY6" fmla="*/ 245533 h 2545767"/>
              <a:gd name="connsiteX7" fmla="*/ 1164167 w 1555750"/>
              <a:gd name="connsiteY7" fmla="*/ 381000 h 2545767"/>
              <a:gd name="connsiteX8" fmla="*/ 1092200 w 1555750"/>
              <a:gd name="connsiteY8" fmla="*/ 469900 h 2545767"/>
              <a:gd name="connsiteX9" fmla="*/ 977900 w 1555750"/>
              <a:gd name="connsiteY9" fmla="*/ 527050 h 2545767"/>
              <a:gd name="connsiteX10" fmla="*/ 863600 w 1555750"/>
              <a:gd name="connsiteY10" fmla="*/ 584200 h 2545767"/>
              <a:gd name="connsiteX11" fmla="*/ 787400 w 1555750"/>
              <a:gd name="connsiteY11" fmla="*/ 622300 h 2545767"/>
              <a:gd name="connsiteX12" fmla="*/ 692150 w 1555750"/>
              <a:gd name="connsiteY12" fmla="*/ 679450 h 2545767"/>
              <a:gd name="connsiteX13" fmla="*/ 622300 w 1555750"/>
              <a:gd name="connsiteY13" fmla="*/ 736600 h 2545767"/>
              <a:gd name="connsiteX14" fmla="*/ 533400 w 1555750"/>
              <a:gd name="connsiteY14" fmla="*/ 863600 h 2545767"/>
              <a:gd name="connsiteX15" fmla="*/ 533400 w 1555750"/>
              <a:gd name="connsiteY15" fmla="*/ 1060450 h 2545767"/>
              <a:gd name="connsiteX16" fmla="*/ 609600 w 1555750"/>
              <a:gd name="connsiteY16" fmla="*/ 1136650 h 2545767"/>
              <a:gd name="connsiteX17" fmla="*/ 609600 w 1555750"/>
              <a:gd name="connsiteY17" fmla="*/ 1136650 h 2545767"/>
              <a:gd name="connsiteX18" fmla="*/ 495300 w 1555750"/>
              <a:gd name="connsiteY18" fmla="*/ 1172633 h 2545767"/>
              <a:gd name="connsiteX19" fmla="*/ 315383 w 1555750"/>
              <a:gd name="connsiteY19" fmla="*/ 1225550 h 2545767"/>
              <a:gd name="connsiteX20" fmla="*/ 228600 w 1555750"/>
              <a:gd name="connsiteY20" fmla="*/ 1282700 h 2545767"/>
              <a:gd name="connsiteX21" fmla="*/ 146050 w 1555750"/>
              <a:gd name="connsiteY21" fmla="*/ 1361017 h 2545767"/>
              <a:gd name="connsiteX22" fmla="*/ 71966 w 1555750"/>
              <a:gd name="connsiteY22" fmla="*/ 1511300 h 2545767"/>
              <a:gd name="connsiteX23" fmla="*/ 31750 w 1555750"/>
              <a:gd name="connsiteY23" fmla="*/ 1638300 h 2545767"/>
              <a:gd name="connsiteX24" fmla="*/ 0 w 1555750"/>
              <a:gd name="connsiteY24" fmla="*/ 1803400 h 2545767"/>
              <a:gd name="connsiteX25" fmla="*/ 0 w 1555750"/>
              <a:gd name="connsiteY25" fmla="*/ 2006600 h 2545767"/>
              <a:gd name="connsiteX26" fmla="*/ 44450 w 1555750"/>
              <a:gd name="connsiteY26" fmla="*/ 2133600 h 2545767"/>
              <a:gd name="connsiteX27" fmla="*/ 88900 w 1555750"/>
              <a:gd name="connsiteY27" fmla="*/ 2514600 h 2545767"/>
              <a:gd name="connsiteX28" fmla="*/ 107950 w 1555750"/>
              <a:gd name="connsiteY28" fmla="*/ 2533650 h 2545767"/>
              <a:gd name="connsiteX29" fmla="*/ 107950 w 1555750"/>
              <a:gd name="connsiteY29" fmla="*/ 2533650 h 2545767"/>
              <a:gd name="connsiteX0" fmla="*/ 1555750 w 1555750"/>
              <a:gd name="connsiteY0" fmla="*/ 0 h 2545765"/>
              <a:gd name="connsiteX1" fmla="*/ 1555750 w 1555750"/>
              <a:gd name="connsiteY1" fmla="*/ 0 h 2545765"/>
              <a:gd name="connsiteX2" fmla="*/ 1466850 w 1555750"/>
              <a:gd name="connsiteY2" fmla="*/ 38100 h 2545765"/>
              <a:gd name="connsiteX3" fmla="*/ 1397000 w 1555750"/>
              <a:gd name="connsiteY3" fmla="*/ 82550 h 2545765"/>
              <a:gd name="connsiteX4" fmla="*/ 1333500 w 1555750"/>
              <a:gd name="connsiteY4" fmla="*/ 152400 h 2545765"/>
              <a:gd name="connsiteX5" fmla="*/ 1229784 w 1555750"/>
              <a:gd name="connsiteY5" fmla="*/ 190500 h 2545765"/>
              <a:gd name="connsiteX6" fmla="*/ 1172634 w 1555750"/>
              <a:gd name="connsiteY6" fmla="*/ 245533 h 2545765"/>
              <a:gd name="connsiteX7" fmla="*/ 1164167 w 1555750"/>
              <a:gd name="connsiteY7" fmla="*/ 381000 h 2545765"/>
              <a:gd name="connsiteX8" fmla="*/ 1092200 w 1555750"/>
              <a:gd name="connsiteY8" fmla="*/ 469900 h 2545765"/>
              <a:gd name="connsiteX9" fmla="*/ 977900 w 1555750"/>
              <a:gd name="connsiteY9" fmla="*/ 527050 h 2545765"/>
              <a:gd name="connsiteX10" fmla="*/ 863600 w 1555750"/>
              <a:gd name="connsiteY10" fmla="*/ 584200 h 2545765"/>
              <a:gd name="connsiteX11" fmla="*/ 787400 w 1555750"/>
              <a:gd name="connsiteY11" fmla="*/ 622300 h 2545765"/>
              <a:gd name="connsiteX12" fmla="*/ 692150 w 1555750"/>
              <a:gd name="connsiteY12" fmla="*/ 679450 h 2545765"/>
              <a:gd name="connsiteX13" fmla="*/ 622300 w 1555750"/>
              <a:gd name="connsiteY13" fmla="*/ 736600 h 2545765"/>
              <a:gd name="connsiteX14" fmla="*/ 533400 w 1555750"/>
              <a:gd name="connsiteY14" fmla="*/ 863600 h 2545765"/>
              <a:gd name="connsiteX15" fmla="*/ 533400 w 1555750"/>
              <a:gd name="connsiteY15" fmla="*/ 1060450 h 2545765"/>
              <a:gd name="connsiteX16" fmla="*/ 609600 w 1555750"/>
              <a:gd name="connsiteY16" fmla="*/ 1136650 h 2545765"/>
              <a:gd name="connsiteX17" fmla="*/ 609600 w 1555750"/>
              <a:gd name="connsiteY17" fmla="*/ 1136650 h 2545765"/>
              <a:gd name="connsiteX18" fmla="*/ 495300 w 1555750"/>
              <a:gd name="connsiteY18" fmla="*/ 1172633 h 2545765"/>
              <a:gd name="connsiteX19" fmla="*/ 315383 w 1555750"/>
              <a:gd name="connsiteY19" fmla="*/ 1225550 h 2545765"/>
              <a:gd name="connsiteX20" fmla="*/ 228600 w 1555750"/>
              <a:gd name="connsiteY20" fmla="*/ 1282700 h 2545765"/>
              <a:gd name="connsiteX21" fmla="*/ 146050 w 1555750"/>
              <a:gd name="connsiteY21" fmla="*/ 1361017 h 2545765"/>
              <a:gd name="connsiteX22" fmla="*/ 71966 w 1555750"/>
              <a:gd name="connsiteY22" fmla="*/ 1511300 h 2545765"/>
              <a:gd name="connsiteX23" fmla="*/ 31750 w 1555750"/>
              <a:gd name="connsiteY23" fmla="*/ 1638300 h 2545765"/>
              <a:gd name="connsiteX24" fmla="*/ 0 w 1555750"/>
              <a:gd name="connsiteY24" fmla="*/ 1803400 h 2545765"/>
              <a:gd name="connsiteX25" fmla="*/ 0 w 1555750"/>
              <a:gd name="connsiteY25" fmla="*/ 2006600 h 2545765"/>
              <a:gd name="connsiteX26" fmla="*/ 44450 w 1555750"/>
              <a:gd name="connsiteY26" fmla="*/ 2133600 h 2545765"/>
              <a:gd name="connsiteX27" fmla="*/ 88900 w 1555750"/>
              <a:gd name="connsiteY27" fmla="*/ 2514600 h 2545765"/>
              <a:gd name="connsiteX28" fmla="*/ 107950 w 1555750"/>
              <a:gd name="connsiteY28" fmla="*/ 2533650 h 2545765"/>
              <a:gd name="connsiteX0" fmla="*/ 1555750 w 1555750"/>
              <a:gd name="connsiteY0" fmla="*/ 0 h 2514601"/>
              <a:gd name="connsiteX1" fmla="*/ 1555750 w 1555750"/>
              <a:gd name="connsiteY1" fmla="*/ 0 h 2514601"/>
              <a:gd name="connsiteX2" fmla="*/ 1466850 w 1555750"/>
              <a:gd name="connsiteY2" fmla="*/ 38100 h 2514601"/>
              <a:gd name="connsiteX3" fmla="*/ 1397000 w 1555750"/>
              <a:gd name="connsiteY3" fmla="*/ 82550 h 2514601"/>
              <a:gd name="connsiteX4" fmla="*/ 1333500 w 1555750"/>
              <a:gd name="connsiteY4" fmla="*/ 152400 h 2514601"/>
              <a:gd name="connsiteX5" fmla="*/ 1229784 w 1555750"/>
              <a:gd name="connsiteY5" fmla="*/ 190500 h 2514601"/>
              <a:gd name="connsiteX6" fmla="*/ 1172634 w 1555750"/>
              <a:gd name="connsiteY6" fmla="*/ 245533 h 2514601"/>
              <a:gd name="connsiteX7" fmla="*/ 1164167 w 1555750"/>
              <a:gd name="connsiteY7" fmla="*/ 381000 h 2514601"/>
              <a:gd name="connsiteX8" fmla="*/ 1092200 w 1555750"/>
              <a:gd name="connsiteY8" fmla="*/ 469900 h 2514601"/>
              <a:gd name="connsiteX9" fmla="*/ 977900 w 1555750"/>
              <a:gd name="connsiteY9" fmla="*/ 527050 h 2514601"/>
              <a:gd name="connsiteX10" fmla="*/ 863600 w 1555750"/>
              <a:gd name="connsiteY10" fmla="*/ 584200 h 2514601"/>
              <a:gd name="connsiteX11" fmla="*/ 787400 w 1555750"/>
              <a:gd name="connsiteY11" fmla="*/ 622300 h 2514601"/>
              <a:gd name="connsiteX12" fmla="*/ 692150 w 1555750"/>
              <a:gd name="connsiteY12" fmla="*/ 679450 h 2514601"/>
              <a:gd name="connsiteX13" fmla="*/ 622300 w 1555750"/>
              <a:gd name="connsiteY13" fmla="*/ 736600 h 2514601"/>
              <a:gd name="connsiteX14" fmla="*/ 533400 w 1555750"/>
              <a:gd name="connsiteY14" fmla="*/ 863600 h 2514601"/>
              <a:gd name="connsiteX15" fmla="*/ 533400 w 1555750"/>
              <a:gd name="connsiteY15" fmla="*/ 1060450 h 2514601"/>
              <a:gd name="connsiteX16" fmla="*/ 609600 w 1555750"/>
              <a:gd name="connsiteY16" fmla="*/ 1136650 h 2514601"/>
              <a:gd name="connsiteX17" fmla="*/ 609600 w 1555750"/>
              <a:gd name="connsiteY17" fmla="*/ 1136650 h 2514601"/>
              <a:gd name="connsiteX18" fmla="*/ 495300 w 1555750"/>
              <a:gd name="connsiteY18" fmla="*/ 1172633 h 2514601"/>
              <a:gd name="connsiteX19" fmla="*/ 315383 w 1555750"/>
              <a:gd name="connsiteY19" fmla="*/ 1225550 h 2514601"/>
              <a:gd name="connsiteX20" fmla="*/ 228600 w 1555750"/>
              <a:gd name="connsiteY20" fmla="*/ 1282700 h 2514601"/>
              <a:gd name="connsiteX21" fmla="*/ 146050 w 1555750"/>
              <a:gd name="connsiteY21" fmla="*/ 1361017 h 2514601"/>
              <a:gd name="connsiteX22" fmla="*/ 71966 w 1555750"/>
              <a:gd name="connsiteY22" fmla="*/ 1511300 h 2514601"/>
              <a:gd name="connsiteX23" fmla="*/ 31750 w 1555750"/>
              <a:gd name="connsiteY23" fmla="*/ 1638300 h 2514601"/>
              <a:gd name="connsiteX24" fmla="*/ 0 w 1555750"/>
              <a:gd name="connsiteY24" fmla="*/ 1803400 h 2514601"/>
              <a:gd name="connsiteX25" fmla="*/ 0 w 1555750"/>
              <a:gd name="connsiteY25" fmla="*/ 2006600 h 2514601"/>
              <a:gd name="connsiteX26" fmla="*/ 44450 w 1555750"/>
              <a:gd name="connsiteY26" fmla="*/ 2133600 h 2514601"/>
              <a:gd name="connsiteX27" fmla="*/ 88900 w 1555750"/>
              <a:gd name="connsiteY27" fmla="*/ 2514600 h 2514601"/>
              <a:gd name="connsiteX0" fmla="*/ 1555750 w 1555750"/>
              <a:gd name="connsiteY0" fmla="*/ 0 h 2133599"/>
              <a:gd name="connsiteX1" fmla="*/ 1555750 w 1555750"/>
              <a:gd name="connsiteY1" fmla="*/ 0 h 2133599"/>
              <a:gd name="connsiteX2" fmla="*/ 1466850 w 1555750"/>
              <a:gd name="connsiteY2" fmla="*/ 38100 h 2133599"/>
              <a:gd name="connsiteX3" fmla="*/ 1397000 w 1555750"/>
              <a:gd name="connsiteY3" fmla="*/ 82550 h 2133599"/>
              <a:gd name="connsiteX4" fmla="*/ 1333500 w 1555750"/>
              <a:gd name="connsiteY4" fmla="*/ 152400 h 2133599"/>
              <a:gd name="connsiteX5" fmla="*/ 1229784 w 1555750"/>
              <a:gd name="connsiteY5" fmla="*/ 190500 h 2133599"/>
              <a:gd name="connsiteX6" fmla="*/ 1172634 w 1555750"/>
              <a:gd name="connsiteY6" fmla="*/ 245533 h 2133599"/>
              <a:gd name="connsiteX7" fmla="*/ 1164167 w 1555750"/>
              <a:gd name="connsiteY7" fmla="*/ 381000 h 2133599"/>
              <a:gd name="connsiteX8" fmla="*/ 1092200 w 1555750"/>
              <a:gd name="connsiteY8" fmla="*/ 469900 h 2133599"/>
              <a:gd name="connsiteX9" fmla="*/ 977900 w 1555750"/>
              <a:gd name="connsiteY9" fmla="*/ 527050 h 2133599"/>
              <a:gd name="connsiteX10" fmla="*/ 863600 w 1555750"/>
              <a:gd name="connsiteY10" fmla="*/ 584200 h 2133599"/>
              <a:gd name="connsiteX11" fmla="*/ 787400 w 1555750"/>
              <a:gd name="connsiteY11" fmla="*/ 622300 h 2133599"/>
              <a:gd name="connsiteX12" fmla="*/ 692150 w 1555750"/>
              <a:gd name="connsiteY12" fmla="*/ 679450 h 2133599"/>
              <a:gd name="connsiteX13" fmla="*/ 622300 w 1555750"/>
              <a:gd name="connsiteY13" fmla="*/ 736600 h 2133599"/>
              <a:gd name="connsiteX14" fmla="*/ 533400 w 1555750"/>
              <a:gd name="connsiteY14" fmla="*/ 863600 h 2133599"/>
              <a:gd name="connsiteX15" fmla="*/ 533400 w 1555750"/>
              <a:gd name="connsiteY15" fmla="*/ 1060450 h 2133599"/>
              <a:gd name="connsiteX16" fmla="*/ 609600 w 1555750"/>
              <a:gd name="connsiteY16" fmla="*/ 1136650 h 2133599"/>
              <a:gd name="connsiteX17" fmla="*/ 609600 w 1555750"/>
              <a:gd name="connsiteY17" fmla="*/ 1136650 h 2133599"/>
              <a:gd name="connsiteX18" fmla="*/ 495300 w 1555750"/>
              <a:gd name="connsiteY18" fmla="*/ 1172633 h 2133599"/>
              <a:gd name="connsiteX19" fmla="*/ 315383 w 1555750"/>
              <a:gd name="connsiteY19" fmla="*/ 1225550 h 2133599"/>
              <a:gd name="connsiteX20" fmla="*/ 228600 w 1555750"/>
              <a:gd name="connsiteY20" fmla="*/ 1282700 h 2133599"/>
              <a:gd name="connsiteX21" fmla="*/ 146050 w 1555750"/>
              <a:gd name="connsiteY21" fmla="*/ 1361017 h 2133599"/>
              <a:gd name="connsiteX22" fmla="*/ 71966 w 1555750"/>
              <a:gd name="connsiteY22" fmla="*/ 1511300 h 2133599"/>
              <a:gd name="connsiteX23" fmla="*/ 31750 w 1555750"/>
              <a:gd name="connsiteY23" fmla="*/ 1638300 h 2133599"/>
              <a:gd name="connsiteX24" fmla="*/ 0 w 1555750"/>
              <a:gd name="connsiteY24" fmla="*/ 1803400 h 2133599"/>
              <a:gd name="connsiteX25" fmla="*/ 0 w 1555750"/>
              <a:gd name="connsiteY25" fmla="*/ 2006600 h 2133599"/>
              <a:gd name="connsiteX26" fmla="*/ 44450 w 1555750"/>
              <a:gd name="connsiteY26" fmla="*/ 2133600 h 2133599"/>
              <a:gd name="connsiteX0" fmla="*/ 1562187 w 1562187"/>
              <a:gd name="connsiteY0" fmla="*/ 0 h 2297628"/>
              <a:gd name="connsiteX1" fmla="*/ 1562187 w 1562187"/>
              <a:gd name="connsiteY1" fmla="*/ 0 h 2297628"/>
              <a:gd name="connsiteX2" fmla="*/ 1473287 w 1562187"/>
              <a:gd name="connsiteY2" fmla="*/ 38100 h 2297628"/>
              <a:gd name="connsiteX3" fmla="*/ 1403437 w 1562187"/>
              <a:gd name="connsiteY3" fmla="*/ 82550 h 2297628"/>
              <a:gd name="connsiteX4" fmla="*/ 1339937 w 1562187"/>
              <a:gd name="connsiteY4" fmla="*/ 152400 h 2297628"/>
              <a:gd name="connsiteX5" fmla="*/ 1236221 w 1562187"/>
              <a:gd name="connsiteY5" fmla="*/ 190500 h 2297628"/>
              <a:gd name="connsiteX6" fmla="*/ 1179071 w 1562187"/>
              <a:gd name="connsiteY6" fmla="*/ 245533 h 2297628"/>
              <a:gd name="connsiteX7" fmla="*/ 1170604 w 1562187"/>
              <a:gd name="connsiteY7" fmla="*/ 381000 h 2297628"/>
              <a:gd name="connsiteX8" fmla="*/ 1098637 w 1562187"/>
              <a:gd name="connsiteY8" fmla="*/ 469900 h 2297628"/>
              <a:gd name="connsiteX9" fmla="*/ 984337 w 1562187"/>
              <a:gd name="connsiteY9" fmla="*/ 527050 h 2297628"/>
              <a:gd name="connsiteX10" fmla="*/ 870037 w 1562187"/>
              <a:gd name="connsiteY10" fmla="*/ 584200 h 2297628"/>
              <a:gd name="connsiteX11" fmla="*/ 793837 w 1562187"/>
              <a:gd name="connsiteY11" fmla="*/ 622300 h 2297628"/>
              <a:gd name="connsiteX12" fmla="*/ 698587 w 1562187"/>
              <a:gd name="connsiteY12" fmla="*/ 679450 h 2297628"/>
              <a:gd name="connsiteX13" fmla="*/ 628737 w 1562187"/>
              <a:gd name="connsiteY13" fmla="*/ 736600 h 2297628"/>
              <a:gd name="connsiteX14" fmla="*/ 539837 w 1562187"/>
              <a:gd name="connsiteY14" fmla="*/ 863600 h 2297628"/>
              <a:gd name="connsiteX15" fmla="*/ 539837 w 1562187"/>
              <a:gd name="connsiteY15" fmla="*/ 1060450 h 2297628"/>
              <a:gd name="connsiteX16" fmla="*/ 616037 w 1562187"/>
              <a:gd name="connsiteY16" fmla="*/ 1136650 h 2297628"/>
              <a:gd name="connsiteX17" fmla="*/ 616037 w 1562187"/>
              <a:gd name="connsiteY17" fmla="*/ 1136650 h 2297628"/>
              <a:gd name="connsiteX18" fmla="*/ 501737 w 1562187"/>
              <a:gd name="connsiteY18" fmla="*/ 1172633 h 2297628"/>
              <a:gd name="connsiteX19" fmla="*/ 321820 w 1562187"/>
              <a:gd name="connsiteY19" fmla="*/ 1225550 h 2297628"/>
              <a:gd name="connsiteX20" fmla="*/ 235037 w 1562187"/>
              <a:gd name="connsiteY20" fmla="*/ 1282700 h 2297628"/>
              <a:gd name="connsiteX21" fmla="*/ 152487 w 1562187"/>
              <a:gd name="connsiteY21" fmla="*/ 1361017 h 2297628"/>
              <a:gd name="connsiteX22" fmla="*/ 78403 w 1562187"/>
              <a:gd name="connsiteY22" fmla="*/ 1511300 h 2297628"/>
              <a:gd name="connsiteX23" fmla="*/ 38187 w 1562187"/>
              <a:gd name="connsiteY23" fmla="*/ 1638300 h 2297628"/>
              <a:gd name="connsiteX24" fmla="*/ 6437 w 1562187"/>
              <a:gd name="connsiteY24" fmla="*/ 1803400 h 2297628"/>
              <a:gd name="connsiteX25" fmla="*/ 6437 w 1562187"/>
              <a:gd name="connsiteY25" fmla="*/ 2006600 h 2297628"/>
              <a:gd name="connsiteX26" fmla="*/ 6627 w 1562187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616662 w 1562812"/>
              <a:gd name="connsiteY17" fmla="*/ 1136650 h 2297628"/>
              <a:gd name="connsiteX18" fmla="*/ 502362 w 1562812"/>
              <a:gd name="connsiteY18" fmla="*/ 1172633 h 2297628"/>
              <a:gd name="connsiteX19" fmla="*/ 322445 w 1562812"/>
              <a:gd name="connsiteY19" fmla="*/ 1225550 h 2297628"/>
              <a:gd name="connsiteX20" fmla="*/ 235662 w 1562812"/>
              <a:gd name="connsiteY20" fmla="*/ 1282700 h 2297628"/>
              <a:gd name="connsiteX21" fmla="*/ 153112 w 1562812"/>
              <a:gd name="connsiteY21" fmla="*/ 1361017 h 2297628"/>
              <a:gd name="connsiteX22" fmla="*/ 79028 w 1562812"/>
              <a:gd name="connsiteY22" fmla="*/ 1511300 h 2297628"/>
              <a:gd name="connsiteX23" fmla="*/ 38812 w 1562812"/>
              <a:gd name="connsiteY23" fmla="*/ 1638300 h 2297628"/>
              <a:gd name="connsiteX24" fmla="*/ 22684 w 1562812"/>
              <a:gd name="connsiteY24" fmla="*/ 1803400 h 2297628"/>
              <a:gd name="connsiteX25" fmla="*/ 7062 w 1562812"/>
              <a:gd name="connsiteY25" fmla="*/ 2006600 h 2297628"/>
              <a:gd name="connsiteX26" fmla="*/ 7252 w 1562812"/>
              <a:gd name="connsiteY26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616662 w 1562812"/>
              <a:gd name="connsiteY16" fmla="*/ 1136650 h 2297628"/>
              <a:gd name="connsiteX17" fmla="*/ 502362 w 1562812"/>
              <a:gd name="connsiteY17" fmla="*/ 1172633 h 2297628"/>
              <a:gd name="connsiteX18" fmla="*/ 322445 w 1562812"/>
              <a:gd name="connsiteY18" fmla="*/ 1225550 h 2297628"/>
              <a:gd name="connsiteX19" fmla="*/ 235662 w 1562812"/>
              <a:gd name="connsiteY19" fmla="*/ 1282700 h 2297628"/>
              <a:gd name="connsiteX20" fmla="*/ 153112 w 1562812"/>
              <a:gd name="connsiteY20" fmla="*/ 1361017 h 2297628"/>
              <a:gd name="connsiteX21" fmla="*/ 79028 w 1562812"/>
              <a:gd name="connsiteY21" fmla="*/ 1511300 h 2297628"/>
              <a:gd name="connsiteX22" fmla="*/ 38812 w 1562812"/>
              <a:gd name="connsiteY22" fmla="*/ 1638300 h 2297628"/>
              <a:gd name="connsiteX23" fmla="*/ 22684 w 1562812"/>
              <a:gd name="connsiteY23" fmla="*/ 1803400 h 2297628"/>
              <a:gd name="connsiteX24" fmla="*/ 7062 w 1562812"/>
              <a:gd name="connsiteY24" fmla="*/ 2006600 h 2297628"/>
              <a:gd name="connsiteX25" fmla="*/ 7252 w 1562812"/>
              <a:gd name="connsiteY25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540462 w 1562812"/>
              <a:gd name="connsiteY15" fmla="*/ 1060450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540462 w 1562812"/>
              <a:gd name="connsiteY14" fmla="*/ 863600 h 2297628"/>
              <a:gd name="connsiteX15" fmla="*/ 498804 w 1562812"/>
              <a:gd name="connsiteY15" fmla="*/ 1060451 h 2297628"/>
              <a:gd name="connsiteX16" fmla="*/ 502362 w 1562812"/>
              <a:gd name="connsiteY16" fmla="*/ 1172633 h 2297628"/>
              <a:gd name="connsiteX17" fmla="*/ 322445 w 1562812"/>
              <a:gd name="connsiteY17" fmla="*/ 1225550 h 2297628"/>
              <a:gd name="connsiteX18" fmla="*/ 235662 w 1562812"/>
              <a:gd name="connsiteY18" fmla="*/ 1282700 h 2297628"/>
              <a:gd name="connsiteX19" fmla="*/ 153112 w 1562812"/>
              <a:gd name="connsiteY19" fmla="*/ 1361017 h 2297628"/>
              <a:gd name="connsiteX20" fmla="*/ 79028 w 1562812"/>
              <a:gd name="connsiteY20" fmla="*/ 1511300 h 2297628"/>
              <a:gd name="connsiteX21" fmla="*/ 38812 w 1562812"/>
              <a:gd name="connsiteY21" fmla="*/ 1638300 h 2297628"/>
              <a:gd name="connsiteX22" fmla="*/ 22684 w 1562812"/>
              <a:gd name="connsiteY22" fmla="*/ 1803400 h 2297628"/>
              <a:gd name="connsiteX23" fmla="*/ 7062 w 1562812"/>
              <a:gd name="connsiteY23" fmla="*/ 2006600 h 2297628"/>
              <a:gd name="connsiteX24" fmla="*/ 7252 w 1562812"/>
              <a:gd name="connsiteY24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60451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2920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502362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29362 w 1562812"/>
              <a:gd name="connsiteY13" fmla="*/ 73660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99212 w 1562812"/>
              <a:gd name="connsiteY12" fmla="*/ 679450 h 2297628"/>
              <a:gd name="connsiteX13" fmla="*/ 608533 w 1562812"/>
              <a:gd name="connsiteY13" fmla="*/ 822520 h 2297628"/>
              <a:gd name="connsiteX14" fmla="*/ 498804 w 1562812"/>
              <a:gd name="connsiteY14" fmla="*/ 1000567 h 2297628"/>
              <a:gd name="connsiteX15" fmla="*/ 473721 w 1562812"/>
              <a:gd name="connsiteY15" fmla="*/ 1172633 h 2297628"/>
              <a:gd name="connsiteX16" fmla="*/ 322445 w 1562812"/>
              <a:gd name="connsiteY16" fmla="*/ 1225550 h 2297628"/>
              <a:gd name="connsiteX17" fmla="*/ 235662 w 1562812"/>
              <a:gd name="connsiteY17" fmla="*/ 1282700 h 2297628"/>
              <a:gd name="connsiteX18" fmla="*/ 153112 w 1562812"/>
              <a:gd name="connsiteY18" fmla="*/ 1361017 h 2297628"/>
              <a:gd name="connsiteX19" fmla="*/ 79028 w 1562812"/>
              <a:gd name="connsiteY19" fmla="*/ 1511300 h 2297628"/>
              <a:gd name="connsiteX20" fmla="*/ 38812 w 1562812"/>
              <a:gd name="connsiteY20" fmla="*/ 1638300 h 2297628"/>
              <a:gd name="connsiteX21" fmla="*/ 22684 w 1562812"/>
              <a:gd name="connsiteY21" fmla="*/ 1803400 h 2297628"/>
              <a:gd name="connsiteX22" fmla="*/ 7062 w 1562812"/>
              <a:gd name="connsiteY22" fmla="*/ 2006600 h 2297628"/>
              <a:gd name="connsiteX23" fmla="*/ 7252 w 1562812"/>
              <a:gd name="connsiteY23" fmla="*/ 2297628 h 2297628"/>
              <a:gd name="connsiteX0" fmla="*/ 1562812 w 1562812"/>
              <a:gd name="connsiteY0" fmla="*/ 0 h 2297628"/>
              <a:gd name="connsiteX1" fmla="*/ 1562812 w 1562812"/>
              <a:gd name="connsiteY1" fmla="*/ 0 h 2297628"/>
              <a:gd name="connsiteX2" fmla="*/ 1473912 w 1562812"/>
              <a:gd name="connsiteY2" fmla="*/ 38100 h 2297628"/>
              <a:gd name="connsiteX3" fmla="*/ 1404062 w 1562812"/>
              <a:gd name="connsiteY3" fmla="*/ 82550 h 2297628"/>
              <a:gd name="connsiteX4" fmla="*/ 1340562 w 1562812"/>
              <a:gd name="connsiteY4" fmla="*/ 152400 h 2297628"/>
              <a:gd name="connsiteX5" fmla="*/ 1236846 w 1562812"/>
              <a:gd name="connsiteY5" fmla="*/ 190500 h 2297628"/>
              <a:gd name="connsiteX6" fmla="*/ 1179696 w 1562812"/>
              <a:gd name="connsiteY6" fmla="*/ 245533 h 2297628"/>
              <a:gd name="connsiteX7" fmla="*/ 1171229 w 1562812"/>
              <a:gd name="connsiteY7" fmla="*/ 381000 h 2297628"/>
              <a:gd name="connsiteX8" fmla="*/ 1099262 w 1562812"/>
              <a:gd name="connsiteY8" fmla="*/ 469900 h 2297628"/>
              <a:gd name="connsiteX9" fmla="*/ 984962 w 1562812"/>
              <a:gd name="connsiteY9" fmla="*/ 527050 h 2297628"/>
              <a:gd name="connsiteX10" fmla="*/ 870662 w 1562812"/>
              <a:gd name="connsiteY10" fmla="*/ 584200 h 2297628"/>
              <a:gd name="connsiteX11" fmla="*/ 794462 w 1562812"/>
              <a:gd name="connsiteY11" fmla="*/ 622300 h 2297628"/>
              <a:gd name="connsiteX12" fmla="*/ 608533 w 1562812"/>
              <a:gd name="connsiteY12" fmla="*/ 822520 h 2297628"/>
              <a:gd name="connsiteX13" fmla="*/ 498804 w 1562812"/>
              <a:gd name="connsiteY13" fmla="*/ 1000567 h 2297628"/>
              <a:gd name="connsiteX14" fmla="*/ 473721 w 1562812"/>
              <a:gd name="connsiteY14" fmla="*/ 1172633 h 2297628"/>
              <a:gd name="connsiteX15" fmla="*/ 322445 w 1562812"/>
              <a:gd name="connsiteY15" fmla="*/ 1225550 h 2297628"/>
              <a:gd name="connsiteX16" fmla="*/ 235662 w 1562812"/>
              <a:gd name="connsiteY16" fmla="*/ 1282700 h 2297628"/>
              <a:gd name="connsiteX17" fmla="*/ 153112 w 1562812"/>
              <a:gd name="connsiteY17" fmla="*/ 1361017 h 2297628"/>
              <a:gd name="connsiteX18" fmla="*/ 79028 w 1562812"/>
              <a:gd name="connsiteY18" fmla="*/ 1511300 h 2297628"/>
              <a:gd name="connsiteX19" fmla="*/ 38812 w 1562812"/>
              <a:gd name="connsiteY19" fmla="*/ 1638300 h 2297628"/>
              <a:gd name="connsiteX20" fmla="*/ 22684 w 1562812"/>
              <a:gd name="connsiteY20" fmla="*/ 1803400 h 2297628"/>
              <a:gd name="connsiteX21" fmla="*/ 7062 w 1562812"/>
              <a:gd name="connsiteY21" fmla="*/ 2006600 h 2297628"/>
              <a:gd name="connsiteX22" fmla="*/ 7252 w 1562812"/>
              <a:gd name="connsiteY22" fmla="*/ 2297628 h 2297628"/>
              <a:gd name="connsiteX0" fmla="*/ 1562812 w 1562812"/>
              <a:gd name="connsiteY0" fmla="*/ 231720 h 2529348"/>
              <a:gd name="connsiteX1" fmla="*/ 1117595 w 1562812"/>
              <a:gd name="connsiteY1" fmla="*/ 0 h 2529348"/>
              <a:gd name="connsiteX2" fmla="*/ 1473912 w 1562812"/>
              <a:gd name="connsiteY2" fmla="*/ 269820 h 2529348"/>
              <a:gd name="connsiteX3" fmla="*/ 1404062 w 1562812"/>
              <a:gd name="connsiteY3" fmla="*/ 314270 h 2529348"/>
              <a:gd name="connsiteX4" fmla="*/ 1340562 w 1562812"/>
              <a:gd name="connsiteY4" fmla="*/ 384120 h 2529348"/>
              <a:gd name="connsiteX5" fmla="*/ 1236846 w 1562812"/>
              <a:gd name="connsiteY5" fmla="*/ 422220 h 2529348"/>
              <a:gd name="connsiteX6" fmla="*/ 1179696 w 1562812"/>
              <a:gd name="connsiteY6" fmla="*/ 477253 h 2529348"/>
              <a:gd name="connsiteX7" fmla="*/ 1171229 w 1562812"/>
              <a:gd name="connsiteY7" fmla="*/ 612720 h 2529348"/>
              <a:gd name="connsiteX8" fmla="*/ 1099262 w 1562812"/>
              <a:gd name="connsiteY8" fmla="*/ 701620 h 2529348"/>
              <a:gd name="connsiteX9" fmla="*/ 984962 w 1562812"/>
              <a:gd name="connsiteY9" fmla="*/ 758770 h 2529348"/>
              <a:gd name="connsiteX10" fmla="*/ 870662 w 1562812"/>
              <a:gd name="connsiteY10" fmla="*/ 815920 h 2529348"/>
              <a:gd name="connsiteX11" fmla="*/ 794462 w 1562812"/>
              <a:gd name="connsiteY11" fmla="*/ 854020 h 2529348"/>
              <a:gd name="connsiteX12" fmla="*/ 608533 w 1562812"/>
              <a:gd name="connsiteY12" fmla="*/ 1054240 h 2529348"/>
              <a:gd name="connsiteX13" fmla="*/ 498804 w 1562812"/>
              <a:gd name="connsiteY13" fmla="*/ 1232287 h 2529348"/>
              <a:gd name="connsiteX14" fmla="*/ 473721 w 1562812"/>
              <a:gd name="connsiteY14" fmla="*/ 1404353 h 2529348"/>
              <a:gd name="connsiteX15" fmla="*/ 322445 w 1562812"/>
              <a:gd name="connsiteY15" fmla="*/ 1457270 h 2529348"/>
              <a:gd name="connsiteX16" fmla="*/ 235662 w 1562812"/>
              <a:gd name="connsiteY16" fmla="*/ 1514420 h 2529348"/>
              <a:gd name="connsiteX17" fmla="*/ 153112 w 1562812"/>
              <a:gd name="connsiteY17" fmla="*/ 1592737 h 2529348"/>
              <a:gd name="connsiteX18" fmla="*/ 79028 w 1562812"/>
              <a:gd name="connsiteY18" fmla="*/ 1743020 h 2529348"/>
              <a:gd name="connsiteX19" fmla="*/ 38812 w 1562812"/>
              <a:gd name="connsiteY19" fmla="*/ 1870020 h 2529348"/>
              <a:gd name="connsiteX20" fmla="*/ 22684 w 1562812"/>
              <a:gd name="connsiteY20" fmla="*/ 2035120 h 2529348"/>
              <a:gd name="connsiteX21" fmla="*/ 7062 w 1562812"/>
              <a:gd name="connsiteY21" fmla="*/ 2238320 h 2529348"/>
              <a:gd name="connsiteX22" fmla="*/ 7252 w 1562812"/>
              <a:gd name="connsiteY22" fmla="*/ 2529348 h 2529348"/>
              <a:gd name="connsiteX0" fmla="*/ 1117595 w 1487120"/>
              <a:gd name="connsiteY0" fmla="*/ 0 h 2529348"/>
              <a:gd name="connsiteX1" fmla="*/ 1473912 w 1487120"/>
              <a:gd name="connsiteY1" fmla="*/ 269820 h 2529348"/>
              <a:gd name="connsiteX2" fmla="*/ 1404062 w 1487120"/>
              <a:gd name="connsiteY2" fmla="*/ 314270 h 2529348"/>
              <a:gd name="connsiteX3" fmla="*/ 1340562 w 1487120"/>
              <a:gd name="connsiteY3" fmla="*/ 384120 h 2529348"/>
              <a:gd name="connsiteX4" fmla="*/ 1236846 w 1487120"/>
              <a:gd name="connsiteY4" fmla="*/ 422220 h 2529348"/>
              <a:gd name="connsiteX5" fmla="*/ 1179696 w 1487120"/>
              <a:gd name="connsiteY5" fmla="*/ 477253 h 2529348"/>
              <a:gd name="connsiteX6" fmla="*/ 1171229 w 1487120"/>
              <a:gd name="connsiteY6" fmla="*/ 612720 h 2529348"/>
              <a:gd name="connsiteX7" fmla="*/ 1099262 w 1487120"/>
              <a:gd name="connsiteY7" fmla="*/ 701620 h 2529348"/>
              <a:gd name="connsiteX8" fmla="*/ 984962 w 1487120"/>
              <a:gd name="connsiteY8" fmla="*/ 758770 h 2529348"/>
              <a:gd name="connsiteX9" fmla="*/ 870662 w 1487120"/>
              <a:gd name="connsiteY9" fmla="*/ 815920 h 2529348"/>
              <a:gd name="connsiteX10" fmla="*/ 794462 w 1487120"/>
              <a:gd name="connsiteY10" fmla="*/ 854020 h 2529348"/>
              <a:gd name="connsiteX11" fmla="*/ 608533 w 1487120"/>
              <a:gd name="connsiteY11" fmla="*/ 1054240 h 2529348"/>
              <a:gd name="connsiteX12" fmla="*/ 498804 w 1487120"/>
              <a:gd name="connsiteY12" fmla="*/ 1232287 h 2529348"/>
              <a:gd name="connsiteX13" fmla="*/ 473721 w 1487120"/>
              <a:gd name="connsiteY13" fmla="*/ 1404353 h 2529348"/>
              <a:gd name="connsiteX14" fmla="*/ 322445 w 1487120"/>
              <a:gd name="connsiteY14" fmla="*/ 1457270 h 2529348"/>
              <a:gd name="connsiteX15" fmla="*/ 235662 w 1487120"/>
              <a:gd name="connsiteY15" fmla="*/ 1514420 h 2529348"/>
              <a:gd name="connsiteX16" fmla="*/ 153112 w 1487120"/>
              <a:gd name="connsiteY16" fmla="*/ 1592737 h 2529348"/>
              <a:gd name="connsiteX17" fmla="*/ 79028 w 1487120"/>
              <a:gd name="connsiteY17" fmla="*/ 1743020 h 2529348"/>
              <a:gd name="connsiteX18" fmla="*/ 38812 w 1487120"/>
              <a:gd name="connsiteY18" fmla="*/ 1870020 h 2529348"/>
              <a:gd name="connsiteX19" fmla="*/ 22684 w 1487120"/>
              <a:gd name="connsiteY19" fmla="*/ 2035120 h 2529348"/>
              <a:gd name="connsiteX20" fmla="*/ 7062 w 1487120"/>
              <a:gd name="connsiteY20" fmla="*/ 2238320 h 2529348"/>
              <a:gd name="connsiteX21" fmla="*/ 7252 w 1487120"/>
              <a:gd name="connsiteY21" fmla="*/ 2529348 h 2529348"/>
              <a:gd name="connsiteX0" fmla="*/ 1117595 w 1407319"/>
              <a:gd name="connsiteY0" fmla="*/ 0 h 2529348"/>
              <a:gd name="connsiteX1" fmla="*/ 1239588 w 1407319"/>
              <a:gd name="connsiteY1" fmla="*/ 222955 h 2529348"/>
              <a:gd name="connsiteX2" fmla="*/ 1404062 w 1407319"/>
              <a:gd name="connsiteY2" fmla="*/ 314270 h 2529348"/>
              <a:gd name="connsiteX3" fmla="*/ 1340562 w 1407319"/>
              <a:gd name="connsiteY3" fmla="*/ 384120 h 2529348"/>
              <a:gd name="connsiteX4" fmla="*/ 1236846 w 1407319"/>
              <a:gd name="connsiteY4" fmla="*/ 422220 h 2529348"/>
              <a:gd name="connsiteX5" fmla="*/ 1179696 w 1407319"/>
              <a:gd name="connsiteY5" fmla="*/ 477253 h 2529348"/>
              <a:gd name="connsiteX6" fmla="*/ 1171229 w 1407319"/>
              <a:gd name="connsiteY6" fmla="*/ 612720 h 2529348"/>
              <a:gd name="connsiteX7" fmla="*/ 1099262 w 1407319"/>
              <a:gd name="connsiteY7" fmla="*/ 701620 h 2529348"/>
              <a:gd name="connsiteX8" fmla="*/ 984962 w 1407319"/>
              <a:gd name="connsiteY8" fmla="*/ 758770 h 2529348"/>
              <a:gd name="connsiteX9" fmla="*/ 870662 w 1407319"/>
              <a:gd name="connsiteY9" fmla="*/ 815920 h 2529348"/>
              <a:gd name="connsiteX10" fmla="*/ 794462 w 1407319"/>
              <a:gd name="connsiteY10" fmla="*/ 854020 h 2529348"/>
              <a:gd name="connsiteX11" fmla="*/ 608533 w 1407319"/>
              <a:gd name="connsiteY11" fmla="*/ 1054240 h 2529348"/>
              <a:gd name="connsiteX12" fmla="*/ 498804 w 1407319"/>
              <a:gd name="connsiteY12" fmla="*/ 1232287 h 2529348"/>
              <a:gd name="connsiteX13" fmla="*/ 473721 w 1407319"/>
              <a:gd name="connsiteY13" fmla="*/ 1404353 h 2529348"/>
              <a:gd name="connsiteX14" fmla="*/ 322445 w 1407319"/>
              <a:gd name="connsiteY14" fmla="*/ 1457270 h 2529348"/>
              <a:gd name="connsiteX15" fmla="*/ 235662 w 1407319"/>
              <a:gd name="connsiteY15" fmla="*/ 1514420 h 2529348"/>
              <a:gd name="connsiteX16" fmla="*/ 153112 w 1407319"/>
              <a:gd name="connsiteY16" fmla="*/ 1592737 h 2529348"/>
              <a:gd name="connsiteX17" fmla="*/ 79028 w 1407319"/>
              <a:gd name="connsiteY17" fmla="*/ 1743020 h 2529348"/>
              <a:gd name="connsiteX18" fmla="*/ 38812 w 1407319"/>
              <a:gd name="connsiteY18" fmla="*/ 1870020 h 2529348"/>
              <a:gd name="connsiteX19" fmla="*/ 22684 w 1407319"/>
              <a:gd name="connsiteY19" fmla="*/ 2035120 h 2529348"/>
              <a:gd name="connsiteX20" fmla="*/ 7062 w 1407319"/>
              <a:gd name="connsiteY20" fmla="*/ 2238320 h 2529348"/>
              <a:gd name="connsiteX21" fmla="*/ 7252 w 1407319"/>
              <a:gd name="connsiteY21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1171229 w 1340563"/>
              <a:gd name="connsiteY5" fmla="*/ 612720 h 2529348"/>
              <a:gd name="connsiteX6" fmla="*/ 1099262 w 1340563"/>
              <a:gd name="connsiteY6" fmla="*/ 701620 h 2529348"/>
              <a:gd name="connsiteX7" fmla="*/ 984962 w 1340563"/>
              <a:gd name="connsiteY7" fmla="*/ 758770 h 2529348"/>
              <a:gd name="connsiteX8" fmla="*/ 870662 w 1340563"/>
              <a:gd name="connsiteY8" fmla="*/ 815920 h 2529348"/>
              <a:gd name="connsiteX9" fmla="*/ 794462 w 1340563"/>
              <a:gd name="connsiteY9" fmla="*/ 854020 h 2529348"/>
              <a:gd name="connsiteX10" fmla="*/ 608533 w 1340563"/>
              <a:gd name="connsiteY10" fmla="*/ 1054240 h 2529348"/>
              <a:gd name="connsiteX11" fmla="*/ 498804 w 1340563"/>
              <a:gd name="connsiteY11" fmla="*/ 1232287 h 2529348"/>
              <a:gd name="connsiteX12" fmla="*/ 473721 w 1340563"/>
              <a:gd name="connsiteY12" fmla="*/ 1404353 h 2529348"/>
              <a:gd name="connsiteX13" fmla="*/ 322445 w 1340563"/>
              <a:gd name="connsiteY13" fmla="*/ 1457270 h 2529348"/>
              <a:gd name="connsiteX14" fmla="*/ 235662 w 1340563"/>
              <a:gd name="connsiteY14" fmla="*/ 1514420 h 2529348"/>
              <a:gd name="connsiteX15" fmla="*/ 153112 w 1340563"/>
              <a:gd name="connsiteY15" fmla="*/ 1592737 h 2529348"/>
              <a:gd name="connsiteX16" fmla="*/ 79028 w 1340563"/>
              <a:gd name="connsiteY16" fmla="*/ 1743020 h 2529348"/>
              <a:gd name="connsiteX17" fmla="*/ 38812 w 1340563"/>
              <a:gd name="connsiteY17" fmla="*/ 1870020 h 2529348"/>
              <a:gd name="connsiteX18" fmla="*/ 22684 w 1340563"/>
              <a:gd name="connsiteY18" fmla="*/ 2035120 h 2529348"/>
              <a:gd name="connsiteX19" fmla="*/ 7062 w 1340563"/>
              <a:gd name="connsiteY19" fmla="*/ 2238320 h 2529348"/>
              <a:gd name="connsiteX20" fmla="*/ 7252 w 1340563"/>
              <a:gd name="connsiteY20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1099262 w 1340565"/>
              <a:gd name="connsiteY5" fmla="*/ 701620 h 2529348"/>
              <a:gd name="connsiteX6" fmla="*/ 984962 w 1340565"/>
              <a:gd name="connsiteY6" fmla="*/ 758770 h 2529348"/>
              <a:gd name="connsiteX7" fmla="*/ 870662 w 1340565"/>
              <a:gd name="connsiteY7" fmla="*/ 815920 h 2529348"/>
              <a:gd name="connsiteX8" fmla="*/ 794462 w 1340565"/>
              <a:gd name="connsiteY8" fmla="*/ 854020 h 2529348"/>
              <a:gd name="connsiteX9" fmla="*/ 608533 w 1340565"/>
              <a:gd name="connsiteY9" fmla="*/ 1054240 h 2529348"/>
              <a:gd name="connsiteX10" fmla="*/ 498804 w 1340565"/>
              <a:gd name="connsiteY10" fmla="*/ 1232287 h 2529348"/>
              <a:gd name="connsiteX11" fmla="*/ 473721 w 1340565"/>
              <a:gd name="connsiteY11" fmla="*/ 1404353 h 2529348"/>
              <a:gd name="connsiteX12" fmla="*/ 322445 w 1340565"/>
              <a:gd name="connsiteY12" fmla="*/ 1457270 h 2529348"/>
              <a:gd name="connsiteX13" fmla="*/ 235662 w 1340565"/>
              <a:gd name="connsiteY13" fmla="*/ 1514420 h 2529348"/>
              <a:gd name="connsiteX14" fmla="*/ 153112 w 1340565"/>
              <a:gd name="connsiteY14" fmla="*/ 1592737 h 2529348"/>
              <a:gd name="connsiteX15" fmla="*/ 79028 w 1340565"/>
              <a:gd name="connsiteY15" fmla="*/ 1743020 h 2529348"/>
              <a:gd name="connsiteX16" fmla="*/ 38812 w 1340565"/>
              <a:gd name="connsiteY16" fmla="*/ 1870020 h 2529348"/>
              <a:gd name="connsiteX17" fmla="*/ 22684 w 1340565"/>
              <a:gd name="connsiteY17" fmla="*/ 2035120 h 2529348"/>
              <a:gd name="connsiteX18" fmla="*/ 7062 w 1340565"/>
              <a:gd name="connsiteY18" fmla="*/ 2238320 h 2529348"/>
              <a:gd name="connsiteX19" fmla="*/ 7252 w 1340565"/>
              <a:gd name="connsiteY19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984962 w 1340563"/>
              <a:gd name="connsiteY5" fmla="*/ 758770 h 2529348"/>
              <a:gd name="connsiteX6" fmla="*/ 870662 w 1340563"/>
              <a:gd name="connsiteY6" fmla="*/ 815920 h 2529348"/>
              <a:gd name="connsiteX7" fmla="*/ 794462 w 1340563"/>
              <a:gd name="connsiteY7" fmla="*/ 854020 h 2529348"/>
              <a:gd name="connsiteX8" fmla="*/ 608533 w 1340563"/>
              <a:gd name="connsiteY8" fmla="*/ 1054240 h 2529348"/>
              <a:gd name="connsiteX9" fmla="*/ 498804 w 1340563"/>
              <a:gd name="connsiteY9" fmla="*/ 1232287 h 2529348"/>
              <a:gd name="connsiteX10" fmla="*/ 473721 w 1340563"/>
              <a:gd name="connsiteY10" fmla="*/ 1404353 h 2529348"/>
              <a:gd name="connsiteX11" fmla="*/ 322445 w 1340563"/>
              <a:gd name="connsiteY11" fmla="*/ 1457270 h 2529348"/>
              <a:gd name="connsiteX12" fmla="*/ 235662 w 1340563"/>
              <a:gd name="connsiteY12" fmla="*/ 1514420 h 2529348"/>
              <a:gd name="connsiteX13" fmla="*/ 153112 w 1340563"/>
              <a:gd name="connsiteY13" fmla="*/ 1592737 h 2529348"/>
              <a:gd name="connsiteX14" fmla="*/ 79028 w 1340563"/>
              <a:gd name="connsiteY14" fmla="*/ 1743020 h 2529348"/>
              <a:gd name="connsiteX15" fmla="*/ 38812 w 1340563"/>
              <a:gd name="connsiteY15" fmla="*/ 1870020 h 2529348"/>
              <a:gd name="connsiteX16" fmla="*/ 22684 w 1340563"/>
              <a:gd name="connsiteY16" fmla="*/ 2035120 h 2529348"/>
              <a:gd name="connsiteX17" fmla="*/ 7062 w 1340563"/>
              <a:gd name="connsiteY17" fmla="*/ 2238320 h 2529348"/>
              <a:gd name="connsiteX18" fmla="*/ 7252 w 1340563"/>
              <a:gd name="connsiteY18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984962 w 1340565"/>
              <a:gd name="connsiteY5" fmla="*/ 758770 h 2529348"/>
              <a:gd name="connsiteX6" fmla="*/ 794462 w 1340565"/>
              <a:gd name="connsiteY6" fmla="*/ 854020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0563"/>
              <a:gd name="connsiteY0" fmla="*/ 0 h 2529348"/>
              <a:gd name="connsiteX1" fmla="*/ 1239588 w 1340563"/>
              <a:gd name="connsiteY1" fmla="*/ 222955 h 2529348"/>
              <a:gd name="connsiteX2" fmla="*/ 1340562 w 1340563"/>
              <a:gd name="connsiteY2" fmla="*/ 384120 h 2529348"/>
              <a:gd name="connsiteX3" fmla="*/ 1236846 w 1340563"/>
              <a:gd name="connsiteY3" fmla="*/ 422220 h 2529348"/>
              <a:gd name="connsiteX4" fmla="*/ 1179696 w 1340563"/>
              <a:gd name="connsiteY4" fmla="*/ 477253 h 2529348"/>
              <a:gd name="connsiteX5" fmla="*/ 865196 w 1340563"/>
              <a:gd name="connsiteY5" fmla="*/ 639005 h 2529348"/>
              <a:gd name="connsiteX6" fmla="*/ 794462 w 1340563"/>
              <a:gd name="connsiteY6" fmla="*/ 854020 h 2529348"/>
              <a:gd name="connsiteX7" fmla="*/ 608533 w 1340563"/>
              <a:gd name="connsiteY7" fmla="*/ 1054240 h 2529348"/>
              <a:gd name="connsiteX8" fmla="*/ 498804 w 1340563"/>
              <a:gd name="connsiteY8" fmla="*/ 1232287 h 2529348"/>
              <a:gd name="connsiteX9" fmla="*/ 473721 w 1340563"/>
              <a:gd name="connsiteY9" fmla="*/ 1404353 h 2529348"/>
              <a:gd name="connsiteX10" fmla="*/ 322445 w 1340563"/>
              <a:gd name="connsiteY10" fmla="*/ 1457270 h 2529348"/>
              <a:gd name="connsiteX11" fmla="*/ 235662 w 1340563"/>
              <a:gd name="connsiteY11" fmla="*/ 1514420 h 2529348"/>
              <a:gd name="connsiteX12" fmla="*/ 153112 w 1340563"/>
              <a:gd name="connsiteY12" fmla="*/ 1592737 h 2529348"/>
              <a:gd name="connsiteX13" fmla="*/ 79028 w 1340563"/>
              <a:gd name="connsiteY13" fmla="*/ 1743020 h 2529348"/>
              <a:gd name="connsiteX14" fmla="*/ 38812 w 1340563"/>
              <a:gd name="connsiteY14" fmla="*/ 1870020 h 2529348"/>
              <a:gd name="connsiteX15" fmla="*/ 22684 w 1340563"/>
              <a:gd name="connsiteY15" fmla="*/ 2035120 h 2529348"/>
              <a:gd name="connsiteX16" fmla="*/ 7062 w 1340563"/>
              <a:gd name="connsiteY16" fmla="*/ 2238320 h 2529348"/>
              <a:gd name="connsiteX17" fmla="*/ 7252 w 1340563"/>
              <a:gd name="connsiteY17" fmla="*/ 2529348 h 2529348"/>
              <a:gd name="connsiteX0" fmla="*/ 1117595 w 1340565"/>
              <a:gd name="connsiteY0" fmla="*/ 0 h 2529348"/>
              <a:gd name="connsiteX1" fmla="*/ 1239588 w 1340565"/>
              <a:gd name="connsiteY1" fmla="*/ 222955 h 2529348"/>
              <a:gd name="connsiteX2" fmla="*/ 1340562 w 1340565"/>
              <a:gd name="connsiteY2" fmla="*/ 384120 h 2529348"/>
              <a:gd name="connsiteX3" fmla="*/ 1236846 w 1340565"/>
              <a:gd name="connsiteY3" fmla="*/ 422220 h 2529348"/>
              <a:gd name="connsiteX4" fmla="*/ 1179696 w 1340565"/>
              <a:gd name="connsiteY4" fmla="*/ 477253 h 2529348"/>
              <a:gd name="connsiteX5" fmla="*/ 865196 w 1340565"/>
              <a:gd name="connsiteY5" fmla="*/ 639005 h 2529348"/>
              <a:gd name="connsiteX6" fmla="*/ 739787 w 1340565"/>
              <a:gd name="connsiteY6" fmla="*/ 872247 h 2529348"/>
              <a:gd name="connsiteX7" fmla="*/ 608533 w 1340565"/>
              <a:gd name="connsiteY7" fmla="*/ 1054240 h 2529348"/>
              <a:gd name="connsiteX8" fmla="*/ 498804 w 1340565"/>
              <a:gd name="connsiteY8" fmla="*/ 1232287 h 2529348"/>
              <a:gd name="connsiteX9" fmla="*/ 473721 w 1340565"/>
              <a:gd name="connsiteY9" fmla="*/ 1404353 h 2529348"/>
              <a:gd name="connsiteX10" fmla="*/ 322445 w 1340565"/>
              <a:gd name="connsiteY10" fmla="*/ 1457270 h 2529348"/>
              <a:gd name="connsiteX11" fmla="*/ 235662 w 1340565"/>
              <a:gd name="connsiteY11" fmla="*/ 1514420 h 2529348"/>
              <a:gd name="connsiteX12" fmla="*/ 153112 w 1340565"/>
              <a:gd name="connsiteY12" fmla="*/ 1592737 h 2529348"/>
              <a:gd name="connsiteX13" fmla="*/ 79028 w 1340565"/>
              <a:gd name="connsiteY13" fmla="*/ 1743020 h 2529348"/>
              <a:gd name="connsiteX14" fmla="*/ 38812 w 1340565"/>
              <a:gd name="connsiteY14" fmla="*/ 1870020 h 2529348"/>
              <a:gd name="connsiteX15" fmla="*/ 22684 w 1340565"/>
              <a:gd name="connsiteY15" fmla="*/ 2035120 h 2529348"/>
              <a:gd name="connsiteX16" fmla="*/ 7062 w 1340565"/>
              <a:gd name="connsiteY16" fmla="*/ 2238320 h 2529348"/>
              <a:gd name="connsiteX17" fmla="*/ 7252 w 1340565"/>
              <a:gd name="connsiteY17" fmla="*/ 2529348 h 2529348"/>
              <a:gd name="connsiteX0" fmla="*/ 1117595 w 1341482"/>
              <a:gd name="connsiteY0" fmla="*/ 0 h 2529348"/>
              <a:gd name="connsiteX1" fmla="*/ 1239588 w 1341482"/>
              <a:gd name="connsiteY1" fmla="*/ 222955 h 2529348"/>
              <a:gd name="connsiteX2" fmla="*/ 1340562 w 1341482"/>
              <a:gd name="connsiteY2" fmla="*/ 384120 h 2529348"/>
              <a:gd name="connsiteX3" fmla="*/ 1179696 w 1341482"/>
              <a:gd name="connsiteY3" fmla="*/ 477253 h 2529348"/>
              <a:gd name="connsiteX4" fmla="*/ 865196 w 1341482"/>
              <a:gd name="connsiteY4" fmla="*/ 639005 h 2529348"/>
              <a:gd name="connsiteX5" fmla="*/ 739787 w 1341482"/>
              <a:gd name="connsiteY5" fmla="*/ 872247 h 2529348"/>
              <a:gd name="connsiteX6" fmla="*/ 608533 w 1341482"/>
              <a:gd name="connsiteY6" fmla="*/ 1054240 h 2529348"/>
              <a:gd name="connsiteX7" fmla="*/ 498804 w 1341482"/>
              <a:gd name="connsiteY7" fmla="*/ 1232287 h 2529348"/>
              <a:gd name="connsiteX8" fmla="*/ 473721 w 1341482"/>
              <a:gd name="connsiteY8" fmla="*/ 1404353 h 2529348"/>
              <a:gd name="connsiteX9" fmla="*/ 322445 w 1341482"/>
              <a:gd name="connsiteY9" fmla="*/ 1457270 h 2529348"/>
              <a:gd name="connsiteX10" fmla="*/ 235662 w 1341482"/>
              <a:gd name="connsiteY10" fmla="*/ 1514420 h 2529348"/>
              <a:gd name="connsiteX11" fmla="*/ 153112 w 1341482"/>
              <a:gd name="connsiteY11" fmla="*/ 1592737 h 2529348"/>
              <a:gd name="connsiteX12" fmla="*/ 79028 w 1341482"/>
              <a:gd name="connsiteY12" fmla="*/ 1743020 h 2529348"/>
              <a:gd name="connsiteX13" fmla="*/ 38812 w 1341482"/>
              <a:gd name="connsiteY13" fmla="*/ 1870020 h 2529348"/>
              <a:gd name="connsiteX14" fmla="*/ 22684 w 1341482"/>
              <a:gd name="connsiteY14" fmla="*/ 2035120 h 2529348"/>
              <a:gd name="connsiteX15" fmla="*/ 7062 w 1341482"/>
              <a:gd name="connsiteY15" fmla="*/ 2238320 h 2529348"/>
              <a:gd name="connsiteX16" fmla="*/ 7252 w 1341482"/>
              <a:gd name="connsiteY16" fmla="*/ 2529348 h 2529348"/>
              <a:gd name="connsiteX0" fmla="*/ 1117595 w 1243400"/>
              <a:gd name="connsiteY0" fmla="*/ 0 h 2529348"/>
              <a:gd name="connsiteX1" fmla="*/ 1239588 w 1243400"/>
              <a:gd name="connsiteY1" fmla="*/ 222955 h 2529348"/>
              <a:gd name="connsiteX2" fmla="*/ 1179696 w 1243400"/>
              <a:gd name="connsiteY2" fmla="*/ 477253 h 2529348"/>
              <a:gd name="connsiteX3" fmla="*/ 865196 w 1243400"/>
              <a:gd name="connsiteY3" fmla="*/ 639005 h 2529348"/>
              <a:gd name="connsiteX4" fmla="*/ 739787 w 1243400"/>
              <a:gd name="connsiteY4" fmla="*/ 872247 h 2529348"/>
              <a:gd name="connsiteX5" fmla="*/ 608533 w 1243400"/>
              <a:gd name="connsiteY5" fmla="*/ 1054240 h 2529348"/>
              <a:gd name="connsiteX6" fmla="*/ 498804 w 1243400"/>
              <a:gd name="connsiteY6" fmla="*/ 1232287 h 2529348"/>
              <a:gd name="connsiteX7" fmla="*/ 473721 w 1243400"/>
              <a:gd name="connsiteY7" fmla="*/ 1404353 h 2529348"/>
              <a:gd name="connsiteX8" fmla="*/ 322445 w 1243400"/>
              <a:gd name="connsiteY8" fmla="*/ 1457270 h 2529348"/>
              <a:gd name="connsiteX9" fmla="*/ 235662 w 1243400"/>
              <a:gd name="connsiteY9" fmla="*/ 1514420 h 2529348"/>
              <a:gd name="connsiteX10" fmla="*/ 153112 w 1243400"/>
              <a:gd name="connsiteY10" fmla="*/ 1592737 h 2529348"/>
              <a:gd name="connsiteX11" fmla="*/ 79028 w 1243400"/>
              <a:gd name="connsiteY11" fmla="*/ 1743020 h 2529348"/>
              <a:gd name="connsiteX12" fmla="*/ 38812 w 1243400"/>
              <a:gd name="connsiteY12" fmla="*/ 1870020 h 2529348"/>
              <a:gd name="connsiteX13" fmla="*/ 22684 w 1243400"/>
              <a:gd name="connsiteY13" fmla="*/ 2035120 h 2529348"/>
              <a:gd name="connsiteX14" fmla="*/ 7062 w 1243400"/>
              <a:gd name="connsiteY14" fmla="*/ 2238320 h 2529348"/>
              <a:gd name="connsiteX15" fmla="*/ 7252 w 1243400"/>
              <a:gd name="connsiteY15" fmla="*/ 2529348 h 2529348"/>
              <a:gd name="connsiteX0" fmla="*/ 1117595 w 1239839"/>
              <a:gd name="connsiteY0" fmla="*/ 0 h 2529348"/>
              <a:gd name="connsiteX1" fmla="*/ 1239588 w 1239839"/>
              <a:gd name="connsiteY1" fmla="*/ 222955 h 2529348"/>
              <a:gd name="connsiteX2" fmla="*/ 1140642 w 1239839"/>
              <a:gd name="connsiteY2" fmla="*/ 464237 h 2529348"/>
              <a:gd name="connsiteX3" fmla="*/ 865196 w 1239839"/>
              <a:gd name="connsiteY3" fmla="*/ 639005 h 2529348"/>
              <a:gd name="connsiteX4" fmla="*/ 739787 w 1239839"/>
              <a:gd name="connsiteY4" fmla="*/ 872247 h 2529348"/>
              <a:gd name="connsiteX5" fmla="*/ 608533 w 1239839"/>
              <a:gd name="connsiteY5" fmla="*/ 1054240 h 2529348"/>
              <a:gd name="connsiteX6" fmla="*/ 498804 w 1239839"/>
              <a:gd name="connsiteY6" fmla="*/ 1232287 h 2529348"/>
              <a:gd name="connsiteX7" fmla="*/ 473721 w 1239839"/>
              <a:gd name="connsiteY7" fmla="*/ 1404353 h 2529348"/>
              <a:gd name="connsiteX8" fmla="*/ 322445 w 1239839"/>
              <a:gd name="connsiteY8" fmla="*/ 1457270 h 2529348"/>
              <a:gd name="connsiteX9" fmla="*/ 235662 w 1239839"/>
              <a:gd name="connsiteY9" fmla="*/ 1514420 h 2529348"/>
              <a:gd name="connsiteX10" fmla="*/ 153112 w 1239839"/>
              <a:gd name="connsiteY10" fmla="*/ 1592737 h 2529348"/>
              <a:gd name="connsiteX11" fmla="*/ 79028 w 1239839"/>
              <a:gd name="connsiteY11" fmla="*/ 1743020 h 2529348"/>
              <a:gd name="connsiteX12" fmla="*/ 38812 w 1239839"/>
              <a:gd name="connsiteY12" fmla="*/ 1870020 h 2529348"/>
              <a:gd name="connsiteX13" fmla="*/ 22684 w 1239839"/>
              <a:gd name="connsiteY13" fmla="*/ 2035120 h 2529348"/>
              <a:gd name="connsiteX14" fmla="*/ 7062 w 1239839"/>
              <a:gd name="connsiteY14" fmla="*/ 2238320 h 2529348"/>
              <a:gd name="connsiteX15" fmla="*/ 7252 w 1239839"/>
              <a:gd name="connsiteY15" fmla="*/ 2529348 h 2529348"/>
              <a:gd name="connsiteX0" fmla="*/ 1117595 w 1214128"/>
              <a:gd name="connsiteY0" fmla="*/ 0 h 2529348"/>
              <a:gd name="connsiteX1" fmla="*/ 1213552 w 1214128"/>
              <a:gd name="connsiteY1" fmla="*/ 222955 h 2529348"/>
              <a:gd name="connsiteX2" fmla="*/ 1140642 w 1214128"/>
              <a:gd name="connsiteY2" fmla="*/ 464237 h 2529348"/>
              <a:gd name="connsiteX3" fmla="*/ 865196 w 1214128"/>
              <a:gd name="connsiteY3" fmla="*/ 639005 h 2529348"/>
              <a:gd name="connsiteX4" fmla="*/ 739787 w 1214128"/>
              <a:gd name="connsiteY4" fmla="*/ 872247 h 2529348"/>
              <a:gd name="connsiteX5" fmla="*/ 608533 w 1214128"/>
              <a:gd name="connsiteY5" fmla="*/ 1054240 h 2529348"/>
              <a:gd name="connsiteX6" fmla="*/ 498804 w 1214128"/>
              <a:gd name="connsiteY6" fmla="*/ 1232287 h 2529348"/>
              <a:gd name="connsiteX7" fmla="*/ 473721 w 1214128"/>
              <a:gd name="connsiteY7" fmla="*/ 1404353 h 2529348"/>
              <a:gd name="connsiteX8" fmla="*/ 322445 w 1214128"/>
              <a:gd name="connsiteY8" fmla="*/ 1457270 h 2529348"/>
              <a:gd name="connsiteX9" fmla="*/ 235662 w 1214128"/>
              <a:gd name="connsiteY9" fmla="*/ 1514420 h 2529348"/>
              <a:gd name="connsiteX10" fmla="*/ 153112 w 1214128"/>
              <a:gd name="connsiteY10" fmla="*/ 1592737 h 2529348"/>
              <a:gd name="connsiteX11" fmla="*/ 79028 w 1214128"/>
              <a:gd name="connsiteY11" fmla="*/ 1743020 h 2529348"/>
              <a:gd name="connsiteX12" fmla="*/ 38812 w 1214128"/>
              <a:gd name="connsiteY12" fmla="*/ 1870020 h 2529348"/>
              <a:gd name="connsiteX13" fmla="*/ 22684 w 1214128"/>
              <a:gd name="connsiteY13" fmla="*/ 2035120 h 2529348"/>
              <a:gd name="connsiteX14" fmla="*/ 7062 w 1214128"/>
              <a:gd name="connsiteY14" fmla="*/ 2238320 h 2529348"/>
              <a:gd name="connsiteX15" fmla="*/ 7252 w 1214128"/>
              <a:gd name="connsiteY15" fmla="*/ 2529348 h 252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4128" h="2529348">
                <a:moveTo>
                  <a:pt x="1117595" y="0"/>
                </a:moveTo>
                <a:cubicBezTo>
                  <a:pt x="1102778" y="6350"/>
                  <a:pt x="1209711" y="145582"/>
                  <a:pt x="1213552" y="222955"/>
                </a:cubicBezTo>
                <a:cubicBezTo>
                  <a:pt x="1217393" y="300328"/>
                  <a:pt x="1203041" y="394895"/>
                  <a:pt x="1140642" y="464237"/>
                </a:cubicBezTo>
                <a:cubicBezTo>
                  <a:pt x="1078243" y="533579"/>
                  <a:pt x="932005" y="571003"/>
                  <a:pt x="865196" y="639005"/>
                </a:cubicBezTo>
                <a:cubicBezTo>
                  <a:pt x="798387" y="707007"/>
                  <a:pt x="802525" y="823002"/>
                  <a:pt x="739787" y="872247"/>
                </a:cubicBezTo>
                <a:cubicBezTo>
                  <a:pt x="696036" y="932911"/>
                  <a:pt x="648697" y="994233"/>
                  <a:pt x="608533" y="1054240"/>
                </a:cubicBezTo>
                <a:cubicBezTo>
                  <a:pt x="568369" y="1114247"/>
                  <a:pt x="521273" y="1173935"/>
                  <a:pt x="498804" y="1232287"/>
                </a:cubicBezTo>
                <a:cubicBezTo>
                  <a:pt x="476335" y="1290639"/>
                  <a:pt x="510057" y="1376836"/>
                  <a:pt x="473721" y="1404353"/>
                </a:cubicBezTo>
                <a:cubicBezTo>
                  <a:pt x="407398" y="1407175"/>
                  <a:pt x="380301" y="1431164"/>
                  <a:pt x="322445" y="1457270"/>
                </a:cubicBezTo>
                <a:cubicBezTo>
                  <a:pt x="301278" y="1469970"/>
                  <a:pt x="263884" y="1491842"/>
                  <a:pt x="235662" y="1514420"/>
                </a:cubicBezTo>
                <a:cubicBezTo>
                  <a:pt x="207440" y="1536998"/>
                  <a:pt x="179218" y="1554637"/>
                  <a:pt x="153112" y="1592737"/>
                </a:cubicBezTo>
                <a:cubicBezTo>
                  <a:pt x="127006" y="1630837"/>
                  <a:pt x="98078" y="1696806"/>
                  <a:pt x="79028" y="1743020"/>
                </a:cubicBezTo>
                <a:cubicBezTo>
                  <a:pt x="59978" y="1789234"/>
                  <a:pt x="48203" y="1821337"/>
                  <a:pt x="38812" y="1870020"/>
                </a:cubicBezTo>
                <a:cubicBezTo>
                  <a:pt x="29421" y="1918703"/>
                  <a:pt x="27976" y="1973737"/>
                  <a:pt x="22684" y="2035120"/>
                </a:cubicBezTo>
                <a:cubicBezTo>
                  <a:pt x="22684" y="2102853"/>
                  <a:pt x="9634" y="2155949"/>
                  <a:pt x="7062" y="2238320"/>
                </a:cubicBezTo>
                <a:cubicBezTo>
                  <a:pt x="4490" y="2320691"/>
                  <a:pt x="-7565" y="2444681"/>
                  <a:pt x="7252" y="2529348"/>
                </a:cubicBezTo>
              </a:path>
            </a:pathLst>
          </a:custGeom>
          <a:noFill/>
          <a:ln w="28575" cap="rnd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913A7B45-FDC1-46A0-80EC-14CD684899FC}"/>
              </a:ext>
            </a:extLst>
          </p:cNvPr>
          <p:cNvSpPr/>
          <p:nvPr/>
        </p:nvSpPr>
        <p:spPr>
          <a:xfrm>
            <a:off x="5827215" y="2415385"/>
            <a:ext cx="571457" cy="1189530"/>
          </a:xfrm>
          <a:custGeom>
            <a:avLst/>
            <a:gdLst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95250 w 1562100"/>
              <a:gd name="connsiteY71" fmla="*/ 2292350 h 2533650"/>
              <a:gd name="connsiteX72" fmla="*/ 82550 w 1562100"/>
              <a:gd name="connsiteY72" fmla="*/ 2311400 h 2533650"/>
              <a:gd name="connsiteX73" fmla="*/ 69850 w 1562100"/>
              <a:gd name="connsiteY73" fmla="*/ 2368550 h 2533650"/>
              <a:gd name="connsiteX74" fmla="*/ 76200 w 1562100"/>
              <a:gd name="connsiteY74" fmla="*/ 2476500 h 2533650"/>
              <a:gd name="connsiteX75" fmla="*/ 95250 w 1562100"/>
              <a:gd name="connsiteY75" fmla="*/ 2514600 h 2533650"/>
              <a:gd name="connsiteX76" fmla="*/ 114300 w 1562100"/>
              <a:gd name="connsiteY76" fmla="*/ 2533650 h 2533650"/>
              <a:gd name="connsiteX77" fmla="*/ 114300 w 1562100"/>
              <a:gd name="connsiteY77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01600 w 1562100"/>
              <a:gd name="connsiteY70" fmla="*/ 22034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1750 w 1562100"/>
              <a:gd name="connsiteY66" fmla="*/ 2095500 h 2533650"/>
              <a:gd name="connsiteX67" fmla="*/ 38100 w 1562100"/>
              <a:gd name="connsiteY67" fmla="*/ 2114550 h 2533650"/>
              <a:gd name="connsiteX68" fmla="*/ 50800 w 1562100"/>
              <a:gd name="connsiteY68" fmla="*/ 2133600 h 2533650"/>
              <a:gd name="connsiteX69" fmla="*/ 57150 w 1562100"/>
              <a:gd name="connsiteY69" fmla="*/ 2152650 h 2533650"/>
              <a:gd name="connsiteX70" fmla="*/ 118533 w 1562100"/>
              <a:gd name="connsiteY70" fmla="*/ 2216150 h 2533650"/>
              <a:gd name="connsiteX71" fmla="*/ 82550 w 1562100"/>
              <a:gd name="connsiteY71" fmla="*/ 2311400 h 2533650"/>
              <a:gd name="connsiteX72" fmla="*/ 69850 w 1562100"/>
              <a:gd name="connsiteY72" fmla="*/ 2368550 h 2533650"/>
              <a:gd name="connsiteX73" fmla="*/ 76200 w 1562100"/>
              <a:gd name="connsiteY73" fmla="*/ 2476500 h 2533650"/>
              <a:gd name="connsiteX74" fmla="*/ 95250 w 1562100"/>
              <a:gd name="connsiteY74" fmla="*/ 2514600 h 2533650"/>
              <a:gd name="connsiteX75" fmla="*/ 114300 w 1562100"/>
              <a:gd name="connsiteY75" fmla="*/ 2533650 h 2533650"/>
              <a:gd name="connsiteX76" fmla="*/ 114300 w 1562100"/>
              <a:gd name="connsiteY76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38100 w 1562100"/>
              <a:gd name="connsiteY66" fmla="*/ 2114550 h 2533650"/>
              <a:gd name="connsiteX67" fmla="*/ 50800 w 1562100"/>
              <a:gd name="connsiteY67" fmla="*/ 2133600 h 2533650"/>
              <a:gd name="connsiteX68" fmla="*/ 57150 w 1562100"/>
              <a:gd name="connsiteY68" fmla="*/ 2152650 h 2533650"/>
              <a:gd name="connsiteX69" fmla="*/ 118533 w 1562100"/>
              <a:gd name="connsiteY69" fmla="*/ 2216150 h 2533650"/>
              <a:gd name="connsiteX70" fmla="*/ 82550 w 1562100"/>
              <a:gd name="connsiteY70" fmla="*/ 2311400 h 2533650"/>
              <a:gd name="connsiteX71" fmla="*/ 69850 w 1562100"/>
              <a:gd name="connsiteY71" fmla="*/ 2368550 h 2533650"/>
              <a:gd name="connsiteX72" fmla="*/ 76200 w 1562100"/>
              <a:gd name="connsiteY72" fmla="*/ 2476500 h 2533650"/>
              <a:gd name="connsiteX73" fmla="*/ 95250 w 1562100"/>
              <a:gd name="connsiteY73" fmla="*/ 2514600 h 2533650"/>
              <a:gd name="connsiteX74" fmla="*/ 114300 w 1562100"/>
              <a:gd name="connsiteY74" fmla="*/ 2533650 h 2533650"/>
              <a:gd name="connsiteX75" fmla="*/ 114300 w 1562100"/>
              <a:gd name="connsiteY75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57150 w 1562100"/>
              <a:gd name="connsiteY67" fmla="*/ 2152650 h 2533650"/>
              <a:gd name="connsiteX68" fmla="*/ 118533 w 1562100"/>
              <a:gd name="connsiteY68" fmla="*/ 2216150 h 2533650"/>
              <a:gd name="connsiteX69" fmla="*/ 82550 w 1562100"/>
              <a:gd name="connsiteY69" fmla="*/ 2311400 h 2533650"/>
              <a:gd name="connsiteX70" fmla="*/ 69850 w 1562100"/>
              <a:gd name="connsiteY70" fmla="*/ 2368550 h 2533650"/>
              <a:gd name="connsiteX71" fmla="*/ 76200 w 1562100"/>
              <a:gd name="connsiteY71" fmla="*/ 2476500 h 2533650"/>
              <a:gd name="connsiteX72" fmla="*/ 95250 w 1562100"/>
              <a:gd name="connsiteY72" fmla="*/ 2514600 h 2533650"/>
              <a:gd name="connsiteX73" fmla="*/ 114300 w 1562100"/>
              <a:gd name="connsiteY73" fmla="*/ 2533650 h 2533650"/>
              <a:gd name="connsiteX74" fmla="*/ 114300 w 1562100"/>
              <a:gd name="connsiteY74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25400 w 1562100"/>
              <a:gd name="connsiteY65" fmla="*/ 2076450 h 2533650"/>
              <a:gd name="connsiteX66" fmla="*/ 50800 w 1562100"/>
              <a:gd name="connsiteY66" fmla="*/ 2133600 h 2533650"/>
              <a:gd name="connsiteX67" fmla="*/ 118533 w 1562100"/>
              <a:gd name="connsiteY67" fmla="*/ 2216150 h 2533650"/>
              <a:gd name="connsiteX68" fmla="*/ 82550 w 1562100"/>
              <a:gd name="connsiteY68" fmla="*/ 2311400 h 2533650"/>
              <a:gd name="connsiteX69" fmla="*/ 69850 w 1562100"/>
              <a:gd name="connsiteY69" fmla="*/ 2368550 h 2533650"/>
              <a:gd name="connsiteX70" fmla="*/ 76200 w 1562100"/>
              <a:gd name="connsiteY70" fmla="*/ 2476500 h 2533650"/>
              <a:gd name="connsiteX71" fmla="*/ 95250 w 1562100"/>
              <a:gd name="connsiteY71" fmla="*/ 2514600 h 2533650"/>
              <a:gd name="connsiteX72" fmla="*/ 114300 w 1562100"/>
              <a:gd name="connsiteY72" fmla="*/ 2533650 h 2533650"/>
              <a:gd name="connsiteX73" fmla="*/ 114300 w 1562100"/>
              <a:gd name="connsiteY73" fmla="*/ 2533650 h 2533650"/>
              <a:gd name="connsiteX0" fmla="*/ 1562100 w 1562100"/>
              <a:gd name="connsiteY0" fmla="*/ 0 h 2533650"/>
              <a:gd name="connsiteX1" fmla="*/ 1562100 w 1562100"/>
              <a:gd name="connsiteY1" fmla="*/ 0 h 2533650"/>
              <a:gd name="connsiteX2" fmla="*/ 1511300 w 1562100"/>
              <a:gd name="connsiteY2" fmla="*/ 25400 h 2533650"/>
              <a:gd name="connsiteX3" fmla="*/ 1473200 w 1562100"/>
              <a:gd name="connsiteY3" fmla="*/ 38100 h 2533650"/>
              <a:gd name="connsiteX4" fmla="*/ 1454150 w 1562100"/>
              <a:gd name="connsiteY4" fmla="*/ 44450 h 2533650"/>
              <a:gd name="connsiteX5" fmla="*/ 1435100 w 1562100"/>
              <a:gd name="connsiteY5" fmla="*/ 57150 h 2533650"/>
              <a:gd name="connsiteX6" fmla="*/ 1422400 w 1562100"/>
              <a:gd name="connsiteY6" fmla="*/ 76200 h 2533650"/>
              <a:gd name="connsiteX7" fmla="*/ 1403350 w 1562100"/>
              <a:gd name="connsiteY7" fmla="*/ 82550 h 2533650"/>
              <a:gd name="connsiteX8" fmla="*/ 1397000 w 1562100"/>
              <a:gd name="connsiteY8" fmla="*/ 101600 h 2533650"/>
              <a:gd name="connsiteX9" fmla="*/ 1377950 w 1562100"/>
              <a:gd name="connsiteY9" fmla="*/ 114300 h 2533650"/>
              <a:gd name="connsiteX10" fmla="*/ 1339850 w 1562100"/>
              <a:gd name="connsiteY10" fmla="*/ 152400 h 2533650"/>
              <a:gd name="connsiteX11" fmla="*/ 1327150 w 1562100"/>
              <a:gd name="connsiteY11" fmla="*/ 171450 h 2533650"/>
              <a:gd name="connsiteX12" fmla="*/ 1308100 w 1562100"/>
              <a:gd name="connsiteY12" fmla="*/ 177800 h 2533650"/>
              <a:gd name="connsiteX13" fmla="*/ 1250950 w 1562100"/>
              <a:gd name="connsiteY13" fmla="*/ 209550 h 2533650"/>
              <a:gd name="connsiteX14" fmla="*/ 1174750 w 1562100"/>
              <a:gd name="connsiteY14" fmla="*/ 215900 h 2533650"/>
              <a:gd name="connsiteX15" fmla="*/ 1136650 w 1562100"/>
              <a:gd name="connsiteY15" fmla="*/ 234950 h 2533650"/>
              <a:gd name="connsiteX16" fmla="*/ 1104900 w 1562100"/>
              <a:gd name="connsiteY16" fmla="*/ 266700 h 2533650"/>
              <a:gd name="connsiteX17" fmla="*/ 1111250 w 1562100"/>
              <a:gd name="connsiteY17" fmla="*/ 323850 h 2533650"/>
              <a:gd name="connsiteX18" fmla="*/ 1123950 w 1562100"/>
              <a:gd name="connsiteY18" fmla="*/ 361950 h 2533650"/>
              <a:gd name="connsiteX19" fmla="*/ 1130300 w 1562100"/>
              <a:gd name="connsiteY19" fmla="*/ 381000 h 2533650"/>
              <a:gd name="connsiteX20" fmla="*/ 1098550 w 1562100"/>
              <a:gd name="connsiteY20" fmla="*/ 469900 h 2533650"/>
              <a:gd name="connsiteX21" fmla="*/ 1060450 w 1562100"/>
              <a:gd name="connsiteY21" fmla="*/ 482600 h 2533650"/>
              <a:gd name="connsiteX22" fmla="*/ 1022350 w 1562100"/>
              <a:gd name="connsiteY22" fmla="*/ 508000 h 2533650"/>
              <a:gd name="connsiteX23" fmla="*/ 984250 w 1562100"/>
              <a:gd name="connsiteY23" fmla="*/ 527050 h 2533650"/>
              <a:gd name="connsiteX24" fmla="*/ 965200 w 1562100"/>
              <a:gd name="connsiteY24" fmla="*/ 533400 h 2533650"/>
              <a:gd name="connsiteX25" fmla="*/ 927100 w 1562100"/>
              <a:gd name="connsiteY25" fmla="*/ 552450 h 2533650"/>
              <a:gd name="connsiteX26" fmla="*/ 869950 w 1562100"/>
              <a:gd name="connsiteY26" fmla="*/ 584200 h 2533650"/>
              <a:gd name="connsiteX27" fmla="*/ 831850 w 1562100"/>
              <a:gd name="connsiteY27" fmla="*/ 609600 h 2533650"/>
              <a:gd name="connsiteX28" fmla="*/ 793750 w 1562100"/>
              <a:gd name="connsiteY28" fmla="*/ 622300 h 2533650"/>
              <a:gd name="connsiteX29" fmla="*/ 755650 w 1562100"/>
              <a:gd name="connsiteY29" fmla="*/ 647700 h 2533650"/>
              <a:gd name="connsiteX30" fmla="*/ 736600 w 1562100"/>
              <a:gd name="connsiteY30" fmla="*/ 660400 h 2533650"/>
              <a:gd name="connsiteX31" fmla="*/ 698500 w 1562100"/>
              <a:gd name="connsiteY31" fmla="*/ 679450 h 2533650"/>
              <a:gd name="connsiteX32" fmla="*/ 666750 w 1562100"/>
              <a:gd name="connsiteY32" fmla="*/ 711200 h 2533650"/>
              <a:gd name="connsiteX33" fmla="*/ 628650 w 1562100"/>
              <a:gd name="connsiteY33" fmla="*/ 736600 h 2533650"/>
              <a:gd name="connsiteX34" fmla="*/ 539750 w 1562100"/>
              <a:gd name="connsiteY34" fmla="*/ 863600 h 2533650"/>
              <a:gd name="connsiteX35" fmla="*/ 533400 w 1562100"/>
              <a:gd name="connsiteY35" fmla="*/ 984250 h 2533650"/>
              <a:gd name="connsiteX36" fmla="*/ 539750 w 1562100"/>
              <a:gd name="connsiteY36" fmla="*/ 1060450 h 2533650"/>
              <a:gd name="connsiteX37" fmla="*/ 546100 w 1562100"/>
              <a:gd name="connsiteY37" fmla="*/ 1079500 h 2533650"/>
              <a:gd name="connsiteX38" fmla="*/ 590550 w 1562100"/>
              <a:gd name="connsiteY38" fmla="*/ 1130300 h 2533650"/>
              <a:gd name="connsiteX39" fmla="*/ 615950 w 1562100"/>
              <a:gd name="connsiteY39" fmla="*/ 1136650 h 2533650"/>
              <a:gd name="connsiteX40" fmla="*/ 615950 w 1562100"/>
              <a:gd name="connsiteY40" fmla="*/ 1136650 h 2533650"/>
              <a:gd name="connsiteX41" fmla="*/ 558800 w 1562100"/>
              <a:gd name="connsiteY41" fmla="*/ 1168400 h 2533650"/>
              <a:gd name="connsiteX42" fmla="*/ 482600 w 1562100"/>
              <a:gd name="connsiteY42" fmla="*/ 1168400 h 2533650"/>
              <a:gd name="connsiteX43" fmla="*/ 425450 w 1562100"/>
              <a:gd name="connsiteY43" fmla="*/ 1181100 h 2533650"/>
              <a:gd name="connsiteX44" fmla="*/ 406400 w 1562100"/>
              <a:gd name="connsiteY44" fmla="*/ 1187450 h 2533650"/>
              <a:gd name="connsiteX45" fmla="*/ 368300 w 1562100"/>
              <a:gd name="connsiteY45" fmla="*/ 1212850 h 2533650"/>
              <a:gd name="connsiteX46" fmla="*/ 349250 w 1562100"/>
              <a:gd name="connsiteY46" fmla="*/ 1225550 h 2533650"/>
              <a:gd name="connsiteX47" fmla="*/ 330200 w 1562100"/>
              <a:gd name="connsiteY47" fmla="*/ 1231900 h 2533650"/>
              <a:gd name="connsiteX48" fmla="*/ 273050 w 1562100"/>
              <a:gd name="connsiteY48" fmla="*/ 1263650 h 2533650"/>
              <a:gd name="connsiteX49" fmla="*/ 260350 w 1562100"/>
              <a:gd name="connsiteY49" fmla="*/ 1282700 h 2533650"/>
              <a:gd name="connsiteX50" fmla="*/ 222250 w 1562100"/>
              <a:gd name="connsiteY50" fmla="*/ 1295400 h 2533650"/>
              <a:gd name="connsiteX51" fmla="*/ 203200 w 1562100"/>
              <a:gd name="connsiteY51" fmla="*/ 1308100 h 2533650"/>
              <a:gd name="connsiteX52" fmla="*/ 184150 w 1562100"/>
              <a:gd name="connsiteY52" fmla="*/ 1327150 h 2533650"/>
              <a:gd name="connsiteX53" fmla="*/ 165100 w 1562100"/>
              <a:gd name="connsiteY53" fmla="*/ 1333500 h 2533650"/>
              <a:gd name="connsiteX54" fmla="*/ 152400 w 1562100"/>
              <a:gd name="connsiteY54" fmla="*/ 1352550 h 2533650"/>
              <a:gd name="connsiteX55" fmla="*/ 133350 w 1562100"/>
              <a:gd name="connsiteY55" fmla="*/ 1390650 h 2533650"/>
              <a:gd name="connsiteX56" fmla="*/ 82550 w 1562100"/>
              <a:gd name="connsiteY56" fmla="*/ 1447800 h 2533650"/>
              <a:gd name="connsiteX57" fmla="*/ 63500 w 1562100"/>
              <a:gd name="connsiteY57" fmla="*/ 1485900 h 2533650"/>
              <a:gd name="connsiteX58" fmla="*/ 57150 w 1562100"/>
              <a:gd name="connsiteY58" fmla="*/ 1524000 h 2533650"/>
              <a:gd name="connsiteX59" fmla="*/ 50800 w 1562100"/>
              <a:gd name="connsiteY59" fmla="*/ 1600200 h 2533650"/>
              <a:gd name="connsiteX60" fmla="*/ 38100 w 1562100"/>
              <a:gd name="connsiteY60" fmla="*/ 1638300 h 2533650"/>
              <a:gd name="connsiteX61" fmla="*/ 25400 w 1562100"/>
              <a:gd name="connsiteY61" fmla="*/ 1746250 h 2533650"/>
              <a:gd name="connsiteX62" fmla="*/ 6350 w 1562100"/>
              <a:gd name="connsiteY62" fmla="*/ 1803400 h 2533650"/>
              <a:gd name="connsiteX63" fmla="*/ 0 w 1562100"/>
              <a:gd name="connsiteY63" fmla="*/ 1822450 h 2533650"/>
              <a:gd name="connsiteX64" fmla="*/ 6350 w 1562100"/>
              <a:gd name="connsiteY64" fmla="*/ 2006600 h 2533650"/>
              <a:gd name="connsiteX65" fmla="*/ 50800 w 1562100"/>
              <a:gd name="connsiteY65" fmla="*/ 2133600 h 2533650"/>
              <a:gd name="connsiteX66" fmla="*/ 118533 w 1562100"/>
              <a:gd name="connsiteY66" fmla="*/ 2216150 h 2533650"/>
              <a:gd name="connsiteX67" fmla="*/ 82550 w 1562100"/>
              <a:gd name="connsiteY67" fmla="*/ 2311400 h 2533650"/>
              <a:gd name="connsiteX68" fmla="*/ 69850 w 1562100"/>
              <a:gd name="connsiteY68" fmla="*/ 2368550 h 2533650"/>
              <a:gd name="connsiteX69" fmla="*/ 76200 w 1562100"/>
              <a:gd name="connsiteY69" fmla="*/ 2476500 h 2533650"/>
              <a:gd name="connsiteX70" fmla="*/ 95250 w 1562100"/>
              <a:gd name="connsiteY70" fmla="*/ 2514600 h 2533650"/>
              <a:gd name="connsiteX71" fmla="*/ 114300 w 1562100"/>
              <a:gd name="connsiteY71" fmla="*/ 2533650 h 2533650"/>
              <a:gd name="connsiteX72" fmla="*/ 114300 w 1562100"/>
              <a:gd name="connsiteY7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19050 w 1555750"/>
              <a:gd name="connsiteY61" fmla="*/ 1746250 h 2533650"/>
              <a:gd name="connsiteX62" fmla="*/ 0 w 1555750"/>
              <a:gd name="connsiteY62" fmla="*/ 1803400 h 2533650"/>
              <a:gd name="connsiteX63" fmla="*/ 0 w 1555750"/>
              <a:gd name="connsiteY63" fmla="*/ 2006600 h 2533650"/>
              <a:gd name="connsiteX64" fmla="*/ 44450 w 1555750"/>
              <a:gd name="connsiteY64" fmla="*/ 2133600 h 2533650"/>
              <a:gd name="connsiteX65" fmla="*/ 112183 w 1555750"/>
              <a:gd name="connsiteY65" fmla="*/ 2216150 h 2533650"/>
              <a:gd name="connsiteX66" fmla="*/ 76200 w 1555750"/>
              <a:gd name="connsiteY66" fmla="*/ 2311400 h 2533650"/>
              <a:gd name="connsiteX67" fmla="*/ 63500 w 1555750"/>
              <a:gd name="connsiteY67" fmla="*/ 2368550 h 2533650"/>
              <a:gd name="connsiteX68" fmla="*/ 69850 w 1555750"/>
              <a:gd name="connsiteY68" fmla="*/ 2476500 h 2533650"/>
              <a:gd name="connsiteX69" fmla="*/ 88900 w 1555750"/>
              <a:gd name="connsiteY69" fmla="*/ 2514600 h 2533650"/>
              <a:gd name="connsiteX70" fmla="*/ 107950 w 1555750"/>
              <a:gd name="connsiteY70" fmla="*/ 2533650 h 2533650"/>
              <a:gd name="connsiteX71" fmla="*/ 107950 w 1555750"/>
              <a:gd name="connsiteY7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4445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8100 w 1555750"/>
              <a:gd name="connsiteY59" fmla="*/ 1600200 h 2533650"/>
              <a:gd name="connsiteX60" fmla="*/ 31750 w 1555750"/>
              <a:gd name="connsiteY60" fmla="*/ 1638300 h 2533650"/>
              <a:gd name="connsiteX61" fmla="*/ 0 w 1555750"/>
              <a:gd name="connsiteY61" fmla="*/ 1803400 h 2533650"/>
              <a:gd name="connsiteX62" fmla="*/ 0 w 1555750"/>
              <a:gd name="connsiteY62" fmla="*/ 2006600 h 2533650"/>
              <a:gd name="connsiteX63" fmla="*/ 44450 w 1555750"/>
              <a:gd name="connsiteY63" fmla="*/ 2133600 h 2533650"/>
              <a:gd name="connsiteX64" fmla="*/ 112183 w 1555750"/>
              <a:gd name="connsiteY64" fmla="*/ 2216150 h 2533650"/>
              <a:gd name="connsiteX65" fmla="*/ 76200 w 1555750"/>
              <a:gd name="connsiteY65" fmla="*/ 2311400 h 2533650"/>
              <a:gd name="connsiteX66" fmla="*/ 63500 w 1555750"/>
              <a:gd name="connsiteY66" fmla="*/ 2368550 h 2533650"/>
              <a:gd name="connsiteX67" fmla="*/ 69850 w 1555750"/>
              <a:gd name="connsiteY67" fmla="*/ 2476500 h 2533650"/>
              <a:gd name="connsiteX68" fmla="*/ 88900 w 1555750"/>
              <a:gd name="connsiteY68" fmla="*/ 2514600 h 2533650"/>
              <a:gd name="connsiteX69" fmla="*/ 107950 w 1555750"/>
              <a:gd name="connsiteY69" fmla="*/ 2533650 h 2533650"/>
              <a:gd name="connsiteX70" fmla="*/ 107950 w 1555750"/>
              <a:gd name="connsiteY7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7150 w 1555750"/>
              <a:gd name="connsiteY57" fmla="*/ 1485900 h 2533650"/>
              <a:gd name="connsiteX58" fmla="*/ 50800 w 1555750"/>
              <a:gd name="connsiteY58" fmla="*/ 1524000 h 2533650"/>
              <a:gd name="connsiteX59" fmla="*/ 31750 w 1555750"/>
              <a:gd name="connsiteY59" fmla="*/ 1638300 h 2533650"/>
              <a:gd name="connsiteX60" fmla="*/ 0 w 1555750"/>
              <a:gd name="connsiteY60" fmla="*/ 1803400 h 2533650"/>
              <a:gd name="connsiteX61" fmla="*/ 0 w 1555750"/>
              <a:gd name="connsiteY61" fmla="*/ 2006600 h 2533650"/>
              <a:gd name="connsiteX62" fmla="*/ 44450 w 1555750"/>
              <a:gd name="connsiteY62" fmla="*/ 2133600 h 2533650"/>
              <a:gd name="connsiteX63" fmla="*/ 112183 w 1555750"/>
              <a:gd name="connsiteY63" fmla="*/ 2216150 h 2533650"/>
              <a:gd name="connsiteX64" fmla="*/ 76200 w 1555750"/>
              <a:gd name="connsiteY64" fmla="*/ 2311400 h 2533650"/>
              <a:gd name="connsiteX65" fmla="*/ 63500 w 1555750"/>
              <a:gd name="connsiteY65" fmla="*/ 2368550 h 2533650"/>
              <a:gd name="connsiteX66" fmla="*/ 69850 w 1555750"/>
              <a:gd name="connsiteY66" fmla="*/ 2476500 h 2533650"/>
              <a:gd name="connsiteX67" fmla="*/ 88900 w 1555750"/>
              <a:gd name="connsiteY67" fmla="*/ 2514600 h 2533650"/>
              <a:gd name="connsiteX68" fmla="*/ 107950 w 1555750"/>
              <a:gd name="connsiteY68" fmla="*/ 2533650 h 2533650"/>
              <a:gd name="connsiteX69" fmla="*/ 107950 w 1555750"/>
              <a:gd name="connsiteY6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6200 w 1555750"/>
              <a:gd name="connsiteY56" fmla="*/ 1447800 h 2533650"/>
              <a:gd name="connsiteX57" fmla="*/ 50800 w 1555750"/>
              <a:gd name="connsiteY57" fmla="*/ 1524000 h 2533650"/>
              <a:gd name="connsiteX58" fmla="*/ 31750 w 1555750"/>
              <a:gd name="connsiteY58" fmla="*/ 1638300 h 2533650"/>
              <a:gd name="connsiteX59" fmla="*/ 0 w 1555750"/>
              <a:gd name="connsiteY59" fmla="*/ 1803400 h 2533650"/>
              <a:gd name="connsiteX60" fmla="*/ 0 w 1555750"/>
              <a:gd name="connsiteY60" fmla="*/ 2006600 h 2533650"/>
              <a:gd name="connsiteX61" fmla="*/ 44450 w 1555750"/>
              <a:gd name="connsiteY61" fmla="*/ 2133600 h 2533650"/>
              <a:gd name="connsiteX62" fmla="*/ 112183 w 1555750"/>
              <a:gd name="connsiteY62" fmla="*/ 2216150 h 2533650"/>
              <a:gd name="connsiteX63" fmla="*/ 76200 w 1555750"/>
              <a:gd name="connsiteY63" fmla="*/ 2311400 h 2533650"/>
              <a:gd name="connsiteX64" fmla="*/ 63500 w 1555750"/>
              <a:gd name="connsiteY64" fmla="*/ 2368550 h 2533650"/>
              <a:gd name="connsiteX65" fmla="*/ 69850 w 1555750"/>
              <a:gd name="connsiteY65" fmla="*/ 2476500 h 2533650"/>
              <a:gd name="connsiteX66" fmla="*/ 88900 w 1555750"/>
              <a:gd name="connsiteY66" fmla="*/ 2514600 h 2533650"/>
              <a:gd name="connsiteX67" fmla="*/ 107950 w 1555750"/>
              <a:gd name="connsiteY67" fmla="*/ 2533650 h 2533650"/>
              <a:gd name="connsiteX68" fmla="*/ 107950 w 1555750"/>
              <a:gd name="connsiteY6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50800 w 1555750"/>
              <a:gd name="connsiteY56" fmla="*/ 15240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52550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127000 w 1555750"/>
              <a:gd name="connsiteY55" fmla="*/ 1390650 h 2533650"/>
              <a:gd name="connsiteX56" fmla="*/ 71966 w 1555750"/>
              <a:gd name="connsiteY56" fmla="*/ 1511300 h 2533650"/>
              <a:gd name="connsiteX57" fmla="*/ 31750 w 1555750"/>
              <a:gd name="connsiteY57" fmla="*/ 1638300 h 2533650"/>
              <a:gd name="connsiteX58" fmla="*/ 0 w 1555750"/>
              <a:gd name="connsiteY58" fmla="*/ 1803400 h 2533650"/>
              <a:gd name="connsiteX59" fmla="*/ 0 w 1555750"/>
              <a:gd name="connsiteY59" fmla="*/ 2006600 h 2533650"/>
              <a:gd name="connsiteX60" fmla="*/ 44450 w 1555750"/>
              <a:gd name="connsiteY60" fmla="*/ 2133600 h 2533650"/>
              <a:gd name="connsiteX61" fmla="*/ 112183 w 1555750"/>
              <a:gd name="connsiteY61" fmla="*/ 2216150 h 2533650"/>
              <a:gd name="connsiteX62" fmla="*/ 76200 w 1555750"/>
              <a:gd name="connsiteY62" fmla="*/ 2311400 h 2533650"/>
              <a:gd name="connsiteX63" fmla="*/ 63500 w 1555750"/>
              <a:gd name="connsiteY63" fmla="*/ 2368550 h 2533650"/>
              <a:gd name="connsiteX64" fmla="*/ 69850 w 1555750"/>
              <a:gd name="connsiteY64" fmla="*/ 2476500 h 2533650"/>
              <a:gd name="connsiteX65" fmla="*/ 88900 w 1555750"/>
              <a:gd name="connsiteY65" fmla="*/ 2514600 h 2533650"/>
              <a:gd name="connsiteX66" fmla="*/ 107950 w 1555750"/>
              <a:gd name="connsiteY66" fmla="*/ 2533650 h 2533650"/>
              <a:gd name="connsiteX67" fmla="*/ 107950 w 1555750"/>
              <a:gd name="connsiteY6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58750 w 1555750"/>
              <a:gd name="connsiteY53" fmla="*/ 1333500 h 2533650"/>
              <a:gd name="connsiteX54" fmla="*/ 146050 w 1555750"/>
              <a:gd name="connsiteY54" fmla="*/ 1361017 h 2533650"/>
              <a:gd name="connsiteX55" fmla="*/ 71966 w 1555750"/>
              <a:gd name="connsiteY55" fmla="*/ 1511300 h 2533650"/>
              <a:gd name="connsiteX56" fmla="*/ 31750 w 1555750"/>
              <a:gd name="connsiteY56" fmla="*/ 1638300 h 2533650"/>
              <a:gd name="connsiteX57" fmla="*/ 0 w 1555750"/>
              <a:gd name="connsiteY57" fmla="*/ 1803400 h 2533650"/>
              <a:gd name="connsiteX58" fmla="*/ 0 w 1555750"/>
              <a:gd name="connsiteY58" fmla="*/ 2006600 h 2533650"/>
              <a:gd name="connsiteX59" fmla="*/ 44450 w 1555750"/>
              <a:gd name="connsiteY59" fmla="*/ 2133600 h 2533650"/>
              <a:gd name="connsiteX60" fmla="*/ 112183 w 1555750"/>
              <a:gd name="connsiteY60" fmla="*/ 2216150 h 2533650"/>
              <a:gd name="connsiteX61" fmla="*/ 76200 w 1555750"/>
              <a:gd name="connsiteY61" fmla="*/ 2311400 h 2533650"/>
              <a:gd name="connsiteX62" fmla="*/ 63500 w 1555750"/>
              <a:gd name="connsiteY62" fmla="*/ 2368550 h 2533650"/>
              <a:gd name="connsiteX63" fmla="*/ 69850 w 1555750"/>
              <a:gd name="connsiteY63" fmla="*/ 2476500 h 2533650"/>
              <a:gd name="connsiteX64" fmla="*/ 88900 w 1555750"/>
              <a:gd name="connsiteY64" fmla="*/ 2514600 h 2533650"/>
              <a:gd name="connsiteX65" fmla="*/ 107950 w 1555750"/>
              <a:gd name="connsiteY65" fmla="*/ 2533650 h 2533650"/>
              <a:gd name="connsiteX66" fmla="*/ 107950 w 1555750"/>
              <a:gd name="connsiteY6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77800 w 1555750"/>
              <a:gd name="connsiteY52" fmla="*/ 1327150 h 2533650"/>
              <a:gd name="connsiteX53" fmla="*/ 146050 w 1555750"/>
              <a:gd name="connsiteY53" fmla="*/ 1361017 h 2533650"/>
              <a:gd name="connsiteX54" fmla="*/ 71966 w 1555750"/>
              <a:gd name="connsiteY54" fmla="*/ 1511300 h 2533650"/>
              <a:gd name="connsiteX55" fmla="*/ 31750 w 1555750"/>
              <a:gd name="connsiteY55" fmla="*/ 1638300 h 2533650"/>
              <a:gd name="connsiteX56" fmla="*/ 0 w 1555750"/>
              <a:gd name="connsiteY56" fmla="*/ 1803400 h 2533650"/>
              <a:gd name="connsiteX57" fmla="*/ 0 w 1555750"/>
              <a:gd name="connsiteY57" fmla="*/ 2006600 h 2533650"/>
              <a:gd name="connsiteX58" fmla="*/ 44450 w 1555750"/>
              <a:gd name="connsiteY58" fmla="*/ 2133600 h 2533650"/>
              <a:gd name="connsiteX59" fmla="*/ 112183 w 1555750"/>
              <a:gd name="connsiteY59" fmla="*/ 2216150 h 2533650"/>
              <a:gd name="connsiteX60" fmla="*/ 76200 w 1555750"/>
              <a:gd name="connsiteY60" fmla="*/ 2311400 h 2533650"/>
              <a:gd name="connsiteX61" fmla="*/ 63500 w 1555750"/>
              <a:gd name="connsiteY61" fmla="*/ 2368550 h 2533650"/>
              <a:gd name="connsiteX62" fmla="*/ 69850 w 1555750"/>
              <a:gd name="connsiteY62" fmla="*/ 2476500 h 2533650"/>
              <a:gd name="connsiteX63" fmla="*/ 88900 w 1555750"/>
              <a:gd name="connsiteY63" fmla="*/ 2514600 h 2533650"/>
              <a:gd name="connsiteX64" fmla="*/ 107950 w 1555750"/>
              <a:gd name="connsiteY64" fmla="*/ 2533650 h 2533650"/>
              <a:gd name="connsiteX65" fmla="*/ 107950 w 1555750"/>
              <a:gd name="connsiteY6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54000 w 1555750"/>
              <a:gd name="connsiteY49" fmla="*/ 1282700 h 2533650"/>
              <a:gd name="connsiteX50" fmla="*/ 215900 w 1555750"/>
              <a:gd name="connsiteY50" fmla="*/ 1295400 h 2533650"/>
              <a:gd name="connsiteX51" fmla="*/ 196850 w 1555750"/>
              <a:gd name="connsiteY51" fmla="*/ 1308100 h 2533650"/>
              <a:gd name="connsiteX52" fmla="*/ 146050 w 1555750"/>
              <a:gd name="connsiteY52" fmla="*/ 1361017 h 2533650"/>
              <a:gd name="connsiteX53" fmla="*/ 71966 w 1555750"/>
              <a:gd name="connsiteY53" fmla="*/ 1511300 h 2533650"/>
              <a:gd name="connsiteX54" fmla="*/ 31750 w 1555750"/>
              <a:gd name="connsiteY54" fmla="*/ 1638300 h 2533650"/>
              <a:gd name="connsiteX55" fmla="*/ 0 w 1555750"/>
              <a:gd name="connsiteY55" fmla="*/ 1803400 h 2533650"/>
              <a:gd name="connsiteX56" fmla="*/ 0 w 1555750"/>
              <a:gd name="connsiteY56" fmla="*/ 2006600 h 2533650"/>
              <a:gd name="connsiteX57" fmla="*/ 44450 w 1555750"/>
              <a:gd name="connsiteY57" fmla="*/ 2133600 h 2533650"/>
              <a:gd name="connsiteX58" fmla="*/ 112183 w 1555750"/>
              <a:gd name="connsiteY58" fmla="*/ 2216150 h 2533650"/>
              <a:gd name="connsiteX59" fmla="*/ 76200 w 1555750"/>
              <a:gd name="connsiteY59" fmla="*/ 2311400 h 2533650"/>
              <a:gd name="connsiteX60" fmla="*/ 63500 w 1555750"/>
              <a:gd name="connsiteY60" fmla="*/ 2368550 h 2533650"/>
              <a:gd name="connsiteX61" fmla="*/ 69850 w 1555750"/>
              <a:gd name="connsiteY61" fmla="*/ 2476500 h 2533650"/>
              <a:gd name="connsiteX62" fmla="*/ 88900 w 1555750"/>
              <a:gd name="connsiteY62" fmla="*/ 2514600 h 2533650"/>
              <a:gd name="connsiteX63" fmla="*/ 107950 w 1555750"/>
              <a:gd name="connsiteY63" fmla="*/ 2533650 h 2533650"/>
              <a:gd name="connsiteX64" fmla="*/ 107950 w 1555750"/>
              <a:gd name="connsiteY6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215900 w 1555750"/>
              <a:gd name="connsiteY49" fmla="*/ 1295400 h 2533650"/>
              <a:gd name="connsiteX50" fmla="*/ 196850 w 1555750"/>
              <a:gd name="connsiteY50" fmla="*/ 1308100 h 2533650"/>
              <a:gd name="connsiteX51" fmla="*/ 146050 w 1555750"/>
              <a:gd name="connsiteY51" fmla="*/ 1361017 h 2533650"/>
              <a:gd name="connsiteX52" fmla="*/ 71966 w 1555750"/>
              <a:gd name="connsiteY52" fmla="*/ 1511300 h 2533650"/>
              <a:gd name="connsiteX53" fmla="*/ 31750 w 1555750"/>
              <a:gd name="connsiteY53" fmla="*/ 1638300 h 2533650"/>
              <a:gd name="connsiteX54" fmla="*/ 0 w 1555750"/>
              <a:gd name="connsiteY54" fmla="*/ 1803400 h 2533650"/>
              <a:gd name="connsiteX55" fmla="*/ 0 w 1555750"/>
              <a:gd name="connsiteY55" fmla="*/ 2006600 h 2533650"/>
              <a:gd name="connsiteX56" fmla="*/ 44450 w 1555750"/>
              <a:gd name="connsiteY56" fmla="*/ 2133600 h 2533650"/>
              <a:gd name="connsiteX57" fmla="*/ 112183 w 1555750"/>
              <a:gd name="connsiteY57" fmla="*/ 2216150 h 2533650"/>
              <a:gd name="connsiteX58" fmla="*/ 76200 w 1555750"/>
              <a:gd name="connsiteY58" fmla="*/ 2311400 h 2533650"/>
              <a:gd name="connsiteX59" fmla="*/ 63500 w 1555750"/>
              <a:gd name="connsiteY59" fmla="*/ 2368550 h 2533650"/>
              <a:gd name="connsiteX60" fmla="*/ 69850 w 1555750"/>
              <a:gd name="connsiteY60" fmla="*/ 2476500 h 2533650"/>
              <a:gd name="connsiteX61" fmla="*/ 88900 w 1555750"/>
              <a:gd name="connsiteY61" fmla="*/ 2514600 h 2533650"/>
              <a:gd name="connsiteX62" fmla="*/ 107950 w 1555750"/>
              <a:gd name="connsiteY62" fmla="*/ 2533650 h 2533650"/>
              <a:gd name="connsiteX63" fmla="*/ 107950 w 1555750"/>
              <a:gd name="connsiteY6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400050 w 1555750"/>
              <a:gd name="connsiteY44" fmla="*/ 1187450 h 2533650"/>
              <a:gd name="connsiteX45" fmla="*/ 361950 w 1555750"/>
              <a:gd name="connsiteY45" fmla="*/ 1212850 h 2533650"/>
              <a:gd name="connsiteX46" fmla="*/ 342900 w 1555750"/>
              <a:gd name="connsiteY46" fmla="*/ 1225550 h 2533650"/>
              <a:gd name="connsiteX47" fmla="*/ 323850 w 1555750"/>
              <a:gd name="connsiteY47" fmla="*/ 1231900 h 2533650"/>
              <a:gd name="connsiteX48" fmla="*/ 266700 w 1555750"/>
              <a:gd name="connsiteY48" fmla="*/ 1263650 h 2533650"/>
              <a:gd name="connsiteX49" fmla="*/ 196850 w 1555750"/>
              <a:gd name="connsiteY49" fmla="*/ 1308100 h 2533650"/>
              <a:gd name="connsiteX50" fmla="*/ 146050 w 1555750"/>
              <a:gd name="connsiteY50" fmla="*/ 1361017 h 2533650"/>
              <a:gd name="connsiteX51" fmla="*/ 71966 w 1555750"/>
              <a:gd name="connsiteY51" fmla="*/ 1511300 h 2533650"/>
              <a:gd name="connsiteX52" fmla="*/ 31750 w 1555750"/>
              <a:gd name="connsiteY52" fmla="*/ 1638300 h 2533650"/>
              <a:gd name="connsiteX53" fmla="*/ 0 w 1555750"/>
              <a:gd name="connsiteY53" fmla="*/ 1803400 h 2533650"/>
              <a:gd name="connsiteX54" fmla="*/ 0 w 1555750"/>
              <a:gd name="connsiteY54" fmla="*/ 2006600 h 2533650"/>
              <a:gd name="connsiteX55" fmla="*/ 44450 w 1555750"/>
              <a:gd name="connsiteY55" fmla="*/ 2133600 h 2533650"/>
              <a:gd name="connsiteX56" fmla="*/ 112183 w 1555750"/>
              <a:gd name="connsiteY56" fmla="*/ 2216150 h 2533650"/>
              <a:gd name="connsiteX57" fmla="*/ 76200 w 1555750"/>
              <a:gd name="connsiteY57" fmla="*/ 2311400 h 2533650"/>
              <a:gd name="connsiteX58" fmla="*/ 63500 w 1555750"/>
              <a:gd name="connsiteY58" fmla="*/ 2368550 h 2533650"/>
              <a:gd name="connsiteX59" fmla="*/ 69850 w 1555750"/>
              <a:gd name="connsiteY59" fmla="*/ 2476500 h 2533650"/>
              <a:gd name="connsiteX60" fmla="*/ 88900 w 1555750"/>
              <a:gd name="connsiteY60" fmla="*/ 2514600 h 2533650"/>
              <a:gd name="connsiteX61" fmla="*/ 107950 w 1555750"/>
              <a:gd name="connsiteY61" fmla="*/ 2533650 h 2533650"/>
              <a:gd name="connsiteX62" fmla="*/ 107950 w 1555750"/>
              <a:gd name="connsiteY6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19100 w 1555750"/>
              <a:gd name="connsiteY43" fmla="*/ 1181100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61950 w 1555750"/>
              <a:gd name="connsiteY44" fmla="*/ 1212850 h 2533650"/>
              <a:gd name="connsiteX45" fmla="*/ 342900 w 1555750"/>
              <a:gd name="connsiteY45" fmla="*/ 1225550 h 2533650"/>
              <a:gd name="connsiteX46" fmla="*/ 323850 w 1555750"/>
              <a:gd name="connsiteY46" fmla="*/ 1231900 h 2533650"/>
              <a:gd name="connsiteX47" fmla="*/ 266700 w 1555750"/>
              <a:gd name="connsiteY47" fmla="*/ 1263650 h 2533650"/>
              <a:gd name="connsiteX48" fmla="*/ 196850 w 1555750"/>
              <a:gd name="connsiteY48" fmla="*/ 1308100 h 2533650"/>
              <a:gd name="connsiteX49" fmla="*/ 146050 w 1555750"/>
              <a:gd name="connsiteY49" fmla="*/ 1361017 h 2533650"/>
              <a:gd name="connsiteX50" fmla="*/ 71966 w 1555750"/>
              <a:gd name="connsiteY50" fmla="*/ 1511300 h 2533650"/>
              <a:gd name="connsiteX51" fmla="*/ 31750 w 1555750"/>
              <a:gd name="connsiteY51" fmla="*/ 1638300 h 2533650"/>
              <a:gd name="connsiteX52" fmla="*/ 0 w 1555750"/>
              <a:gd name="connsiteY52" fmla="*/ 1803400 h 2533650"/>
              <a:gd name="connsiteX53" fmla="*/ 0 w 1555750"/>
              <a:gd name="connsiteY53" fmla="*/ 2006600 h 2533650"/>
              <a:gd name="connsiteX54" fmla="*/ 44450 w 1555750"/>
              <a:gd name="connsiteY54" fmla="*/ 2133600 h 2533650"/>
              <a:gd name="connsiteX55" fmla="*/ 112183 w 1555750"/>
              <a:gd name="connsiteY55" fmla="*/ 2216150 h 2533650"/>
              <a:gd name="connsiteX56" fmla="*/ 76200 w 1555750"/>
              <a:gd name="connsiteY56" fmla="*/ 2311400 h 2533650"/>
              <a:gd name="connsiteX57" fmla="*/ 63500 w 1555750"/>
              <a:gd name="connsiteY57" fmla="*/ 2368550 h 2533650"/>
              <a:gd name="connsiteX58" fmla="*/ 69850 w 1555750"/>
              <a:gd name="connsiteY58" fmla="*/ 2476500 h 2533650"/>
              <a:gd name="connsiteX59" fmla="*/ 88900 w 1555750"/>
              <a:gd name="connsiteY59" fmla="*/ 2514600 h 2533650"/>
              <a:gd name="connsiteX60" fmla="*/ 107950 w 1555750"/>
              <a:gd name="connsiteY60" fmla="*/ 2533650 h 2533650"/>
              <a:gd name="connsiteX61" fmla="*/ 107950 w 1555750"/>
              <a:gd name="connsiteY6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42900 w 1555750"/>
              <a:gd name="connsiteY44" fmla="*/ 1225550 h 2533650"/>
              <a:gd name="connsiteX45" fmla="*/ 323850 w 1555750"/>
              <a:gd name="connsiteY45" fmla="*/ 1231900 h 2533650"/>
              <a:gd name="connsiteX46" fmla="*/ 266700 w 1555750"/>
              <a:gd name="connsiteY46" fmla="*/ 1263650 h 2533650"/>
              <a:gd name="connsiteX47" fmla="*/ 196850 w 1555750"/>
              <a:gd name="connsiteY47" fmla="*/ 1308100 h 2533650"/>
              <a:gd name="connsiteX48" fmla="*/ 146050 w 1555750"/>
              <a:gd name="connsiteY48" fmla="*/ 1361017 h 2533650"/>
              <a:gd name="connsiteX49" fmla="*/ 71966 w 1555750"/>
              <a:gd name="connsiteY49" fmla="*/ 1511300 h 2533650"/>
              <a:gd name="connsiteX50" fmla="*/ 31750 w 1555750"/>
              <a:gd name="connsiteY50" fmla="*/ 1638300 h 2533650"/>
              <a:gd name="connsiteX51" fmla="*/ 0 w 1555750"/>
              <a:gd name="connsiteY51" fmla="*/ 1803400 h 2533650"/>
              <a:gd name="connsiteX52" fmla="*/ 0 w 1555750"/>
              <a:gd name="connsiteY52" fmla="*/ 2006600 h 2533650"/>
              <a:gd name="connsiteX53" fmla="*/ 44450 w 1555750"/>
              <a:gd name="connsiteY53" fmla="*/ 2133600 h 2533650"/>
              <a:gd name="connsiteX54" fmla="*/ 112183 w 1555750"/>
              <a:gd name="connsiteY54" fmla="*/ 2216150 h 2533650"/>
              <a:gd name="connsiteX55" fmla="*/ 76200 w 1555750"/>
              <a:gd name="connsiteY55" fmla="*/ 2311400 h 2533650"/>
              <a:gd name="connsiteX56" fmla="*/ 63500 w 1555750"/>
              <a:gd name="connsiteY56" fmla="*/ 2368550 h 2533650"/>
              <a:gd name="connsiteX57" fmla="*/ 69850 w 1555750"/>
              <a:gd name="connsiteY57" fmla="*/ 2476500 h 2533650"/>
              <a:gd name="connsiteX58" fmla="*/ 88900 w 1555750"/>
              <a:gd name="connsiteY58" fmla="*/ 2514600 h 2533650"/>
              <a:gd name="connsiteX59" fmla="*/ 107950 w 1555750"/>
              <a:gd name="connsiteY59" fmla="*/ 2533650 h 2533650"/>
              <a:gd name="connsiteX60" fmla="*/ 107950 w 1555750"/>
              <a:gd name="connsiteY6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3850 w 1555750"/>
              <a:gd name="connsiteY44" fmla="*/ 1231900 h 2533650"/>
              <a:gd name="connsiteX45" fmla="*/ 266700 w 1555750"/>
              <a:gd name="connsiteY45" fmla="*/ 1263650 h 2533650"/>
              <a:gd name="connsiteX46" fmla="*/ 196850 w 1555750"/>
              <a:gd name="connsiteY46" fmla="*/ 1308100 h 2533650"/>
              <a:gd name="connsiteX47" fmla="*/ 146050 w 1555750"/>
              <a:gd name="connsiteY47" fmla="*/ 1361017 h 2533650"/>
              <a:gd name="connsiteX48" fmla="*/ 71966 w 1555750"/>
              <a:gd name="connsiteY48" fmla="*/ 1511300 h 2533650"/>
              <a:gd name="connsiteX49" fmla="*/ 31750 w 1555750"/>
              <a:gd name="connsiteY49" fmla="*/ 1638300 h 2533650"/>
              <a:gd name="connsiteX50" fmla="*/ 0 w 1555750"/>
              <a:gd name="connsiteY50" fmla="*/ 1803400 h 2533650"/>
              <a:gd name="connsiteX51" fmla="*/ 0 w 1555750"/>
              <a:gd name="connsiteY51" fmla="*/ 2006600 h 2533650"/>
              <a:gd name="connsiteX52" fmla="*/ 44450 w 1555750"/>
              <a:gd name="connsiteY52" fmla="*/ 2133600 h 2533650"/>
              <a:gd name="connsiteX53" fmla="*/ 112183 w 1555750"/>
              <a:gd name="connsiteY53" fmla="*/ 2216150 h 2533650"/>
              <a:gd name="connsiteX54" fmla="*/ 76200 w 1555750"/>
              <a:gd name="connsiteY54" fmla="*/ 2311400 h 2533650"/>
              <a:gd name="connsiteX55" fmla="*/ 63500 w 1555750"/>
              <a:gd name="connsiteY55" fmla="*/ 2368550 h 2533650"/>
              <a:gd name="connsiteX56" fmla="*/ 69850 w 1555750"/>
              <a:gd name="connsiteY56" fmla="*/ 2476500 h 2533650"/>
              <a:gd name="connsiteX57" fmla="*/ 88900 w 1555750"/>
              <a:gd name="connsiteY57" fmla="*/ 2514600 h 2533650"/>
              <a:gd name="connsiteX58" fmla="*/ 107950 w 1555750"/>
              <a:gd name="connsiteY58" fmla="*/ 2533650 h 2533650"/>
              <a:gd name="connsiteX59" fmla="*/ 107950 w 1555750"/>
              <a:gd name="connsiteY5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266700 w 1555750"/>
              <a:gd name="connsiteY44" fmla="*/ 12636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196850 w 1555750"/>
              <a:gd name="connsiteY45" fmla="*/ 13081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76250 w 1555750"/>
              <a:gd name="connsiteY42" fmla="*/ 1168400 h 2533650"/>
              <a:gd name="connsiteX43" fmla="*/ 421216 w 1555750"/>
              <a:gd name="connsiteY43" fmla="*/ 1191683 h 2533650"/>
              <a:gd name="connsiteX44" fmla="*/ 321733 w 1555750"/>
              <a:gd name="connsiteY44" fmla="*/ 1238250 h 2533650"/>
              <a:gd name="connsiteX45" fmla="*/ 228600 w 1555750"/>
              <a:gd name="connsiteY45" fmla="*/ 1282700 h 2533650"/>
              <a:gd name="connsiteX46" fmla="*/ 146050 w 1555750"/>
              <a:gd name="connsiteY46" fmla="*/ 1361017 h 2533650"/>
              <a:gd name="connsiteX47" fmla="*/ 71966 w 1555750"/>
              <a:gd name="connsiteY47" fmla="*/ 1511300 h 2533650"/>
              <a:gd name="connsiteX48" fmla="*/ 31750 w 1555750"/>
              <a:gd name="connsiteY48" fmla="*/ 1638300 h 2533650"/>
              <a:gd name="connsiteX49" fmla="*/ 0 w 1555750"/>
              <a:gd name="connsiteY49" fmla="*/ 1803400 h 2533650"/>
              <a:gd name="connsiteX50" fmla="*/ 0 w 1555750"/>
              <a:gd name="connsiteY50" fmla="*/ 2006600 h 2533650"/>
              <a:gd name="connsiteX51" fmla="*/ 44450 w 1555750"/>
              <a:gd name="connsiteY51" fmla="*/ 2133600 h 2533650"/>
              <a:gd name="connsiteX52" fmla="*/ 112183 w 1555750"/>
              <a:gd name="connsiteY52" fmla="*/ 2216150 h 2533650"/>
              <a:gd name="connsiteX53" fmla="*/ 76200 w 1555750"/>
              <a:gd name="connsiteY53" fmla="*/ 2311400 h 2533650"/>
              <a:gd name="connsiteX54" fmla="*/ 63500 w 1555750"/>
              <a:gd name="connsiteY54" fmla="*/ 2368550 h 2533650"/>
              <a:gd name="connsiteX55" fmla="*/ 69850 w 1555750"/>
              <a:gd name="connsiteY55" fmla="*/ 2476500 h 2533650"/>
              <a:gd name="connsiteX56" fmla="*/ 88900 w 1555750"/>
              <a:gd name="connsiteY56" fmla="*/ 2514600 h 2533650"/>
              <a:gd name="connsiteX57" fmla="*/ 107950 w 1555750"/>
              <a:gd name="connsiteY57" fmla="*/ 2533650 h 2533650"/>
              <a:gd name="connsiteX58" fmla="*/ 107950 w 1555750"/>
              <a:gd name="connsiteY5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421216 w 1555750"/>
              <a:gd name="connsiteY42" fmla="*/ 1191683 h 2533650"/>
              <a:gd name="connsiteX43" fmla="*/ 321733 w 1555750"/>
              <a:gd name="connsiteY43" fmla="*/ 1238250 h 2533650"/>
              <a:gd name="connsiteX44" fmla="*/ 228600 w 1555750"/>
              <a:gd name="connsiteY44" fmla="*/ 1282700 h 2533650"/>
              <a:gd name="connsiteX45" fmla="*/ 146050 w 1555750"/>
              <a:gd name="connsiteY45" fmla="*/ 1361017 h 2533650"/>
              <a:gd name="connsiteX46" fmla="*/ 71966 w 1555750"/>
              <a:gd name="connsiteY46" fmla="*/ 1511300 h 2533650"/>
              <a:gd name="connsiteX47" fmla="*/ 31750 w 1555750"/>
              <a:gd name="connsiteY47" fmla="*/ 1638300 h 2533650"/>
              <a:gd name="connsiteX48" fmla="*/ 0 w 1555750"/>
              <a:gd name="connsiteY48" fmla="*/ 1803400 h 2533650"/>
              <a:gd name="connsiteX49" fmla="*/ 0 w 1555750"/>
              <a:gd name="connsiteY49" fmla="*/ 2006600 h 2533650"/>
              <a:gd name="connsiteX50" fmla="*/ 44450 w 1555750"/>
              <a:gd name="connsiteY50" fmla="*/ 2133600 h 2533650"/>
              <a:gd name="connsiteX51" fmla="*/ 112183 w 1555750"/>
              <a:gd name="connsiteY51" fmla="*/ 2216150 h 2533650"/>
              <a:gd name="connsiteX52" fmla="*/ 76200 w 1555750"/>
              <a:gd name="connsiteY52" fmla="*/ 2311400 h 2533650"/>
              <a:gd name="connsiteX53" fmla="*/ 63500 w 1555750"/>
              <a:gd name="connsiteY53" fmla="*/ 2368550 h 2533650"/>
              <a:gd name="connsiteX54" fmla="*/ 69850 w 1555750"/>
              <a:gd name="connsiteY54" fmla="*/ 2476500 h 2533650"/>
              <a:gd name="connsiteX55" fmla="*/ 88900 w 1555750"/>
              <a:gd name="connsiteY55" fmla="*/ 2514600 h 2533650"/>
              <a:gd name="connsiteX56" fmla="*/ 107950 w 1555750"/>
              <a:gd name="connsiteY56" fmla="*/ 2533650 h 2533650"/>
              <a:gd name="connsiteX57" fmla="*/ 107950 w 1555750"/>
              <a:gd name="connsiteY5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552450 w 1555750"/>
              <a:gd name="connsiteY41" fmla="*/ 1168400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21733 w 1555750"/>
              <a:gd name="connsiteY42" fmla="*/ 12382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584200 w 1555750"/>
              <a:gd name="connsiteY38" fmla="*/ 1130300 h 2533650"/>
              <a:gd name="connsiteX39" fmla="*/ 609600 w 1555750"/>
              <a:gd name="connsiteY39" fmla="*/ 1136650 h 2533650"/>
              <a:gd name="connsiteX40" fmla="*/ 609600 w 1555750"/>
              <a:gd name="connsiteY40" fmla="*/ 1136650 h 2533650"/>
              <a:gd name="connsiteX41" fmla="*/ 495300 w 1555750"/>
              <a:gd name="connsiteY41" fmla="*/ 1172633 h 2533650"/>
              <a:gd name="connsiteX42" fmla="*/ 315383 w 1555750"/>
              <a:gd name="connsiteY42" fmla="*/ 1225550 h 2533650"/>
              <a:gd name="connsiteX43" fmla="*/ 228600 w 1555750"/>
              <a:gd name="connsiteY43" fmla="*/ 1282700 h 2533650"/>
              <a:gd name="connsiteX44" fmla="*/ 146050 w 1555750"/>
              <a:gd name="connsiteY44" fmla="*/ 1361017 h 2533650"/>
              <a:gd name="connsiteX45" fmla="*/ 71966 w 1555750"/>
              <a:gd name="connsiteY45" fmla="*/ 1511300 h 2533650"/>
              <a:gd name="connsiteX46" fmla="*/ 31750 w 1555750"/>
              <a:gd name="connsiteY46" fmla="*/ 1638300 h 2533650"/>
              <a:gd name="connsiteX47" fmla="*/ 0 w 1555750"/>
              <a:gd name="connsiteY47" fmla="*/ 1803400 h 2533650"/>
              <a:gd name="connsiteX48" fmla="*/ 0 w 1555750"/>
              <a:gd name="connsiteY48" fmla="*/ 2006600 h 2533650"/>
              <a:gd name="connsiteX49" fmla="*/ 44450 w 1555750"/>
              <a:gd name="connsiteY49" fmla="*/ 2133600 h 2533650"/>
              <a:gd name="connsiteX50" fmla="*/ 112183 w 1555750"/>
              <a:gd name="connsiteY50" fmla="*/ 2216150 h 2533650"/>
              <a:gd name="connsiteX51" fmla="*/ 76200 w 1555750"/>
              <a:gd name="connsiteY51" fmla="*/ 2311400 h 2533650"/>
              <a:gd name="connsiteX52" fmla="*/ 63500 w 1555750"/>
              <a:gd name="connsiteY52" fmla="*/ 2368550 h 2533650"/>
              <a:gd name="connsiteX53" fmla="*/ 69850 w 1555750"/>
              <a:gd name="connsiteY53" fmla="*/ 2476500 h 2533650"/>
              <a:gd name="connsiteX54" fmla="*/ 88900 w 1555750"/>
              <a:gd name="connsiteY54" fmla="*/ 2514600 h 2533650"/>
              <a:gd name="connsiteX55" fmla="*/ 107950 w 1555750"/>
              <a:gd name="connsiteY55" fmla="*/ 2533650 h 2533650"/>
              <a:gd name="connsiteX56" fmla="*/ 107950 w 1555750"/>
              <a:gd name="connsiteY5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539750 w 1555750"/>
              <a:gd name="connsiteY37" fmla="*/ 1079500 h 2533650"/>
              <a:gd name="connsiteX38" fmla="*/ 609600 w 1555750"/>
              <a:gd name="connsiteY38" fmla="*/ 1136650 h 2533650"/>
              <a:gd name="connsiteX39" fmla="*/ 609600 w 1555750"/>
              <a:gd name="connsiteY39" fmla="*/ 1136650 h 2533650"/>
              <a:gd name="connsiteX40" fmla="*/ 495300 w 1555750"/>
              <a:gd name="connsiteY40" fmla="*/ 1172633 h 2533650"/>
              <a:gd name="connsiteX41" fmla="*/ 315383 w 1555750"/>
              <a:gd name="connsiteY41" fmla="*/ 1225550 h 2533650"/>
              <a:gd name="connsiteX42" fmla="*/ 228600 w 1555750"/>
              <a:gd name="connsiteY42" fmla="*/ 1282700 h 2533650"/>
              <a:gd name="connsiteX43" fmla="*/ 146050 w 1555750"/>
              <a:gd name="connsiteY43" fmla="*/ 1361017 h 2533650"/>
              <a:gd name="connsiteX44" fmla="*/ 71966 w 1555750"/>
              <a:gd name="connsiteY44" fmla="*/ 1511300 h 2533650"/>
              <a:gd name="connsiteX45" fmla="*/ 31750 w 1555750"/>
              <a:gd name="connsiteY45" fmla="*/ 1638300 h 2533650"/>
              <a:gd name="connsiteX46" fmla="*/ 0 w 1555750"/>
              <a:gd name="connsiteY46" fmla="*/ 1803400 h 2533650"/>
              <a:gd name="connsiteX47" fmla="*/ 0 w 1555750"/>
              <a:gd name="connsiteY47" fmla="*/ 2006600 h 2533650"/>
              <a:gd name="connsiteX48" fmla="*/ 44450 w 1555750"/>
              <a:gd name="connsiteY48" fmla="*/ 2133600 h 2533650"/>
              <a:gd name="connsiteX49" fmla="*/ 112183 w 1555750"/>
              <a:gd name="connsiteY49" fmla="*/ 2216150 h 2533650"/>
              <a:gd name="connsiteX50" fmla="*/ 76200 w 1555750"/>
              <a:gd name="connsiteY50" fmla="*/ 2311400 h 2533650"/>
              <a:gd name="connsiteX51" fmla="*/ 63500 w 1555750"/>
              <a:gd name="connsiteY51" fmla="*/ 2368550 h 2533650"/>
              <a:gd name="connsiteX52" fmla="*/ 69850 w 1555750"/>
              <a:gd name="connsiteY52" fmla="*/ 2476500 h 2533650"/>
              <a:gd name="connsiteX53" fmla="*/ 88900 w 1555750"/>
              <a:gd name="connsiteY53" fmla="*/ 2514600 h 2533650"/>
              <a:gd name="connsiteX54" fmla="*/ 107950 w 1555750"/>
              <a:gd name="connsiteY54" fmla="*/ 2533650 h 2533650"/>
              <a:gd name="connsiteX55" fmla="*/ 107950 w 1555750"/>
              <a:gd name="connsiteY5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27050 w 1555750"/>
              <a:gd name="connsiteY35" fmla="*/ 984250 h 2533650"/>
              <a:gd name="connsiteX36" fmla="*/ 533400 w 1555750"/>
              <a:gd name="connsiteY36" fmla="*/ 1060450 h 2533650"/>
              <a:gd name="connsiteX37" fmla="*/ 609600 w 1555750"/>
              <a:gd name="connsiteY37" fmla="*/ 1136650 h 2533650"/>
              <a:gd name="connsiteX38" fmla="*/ 609600 w 1555750"/>
              <a:gd name="connsiteY38" fmla="*/ 1136650 h 2533650"/>
              <a:gd name="connsiteX39" fmla="*/ 495300 w 1555750"/>
              <a:gd name="connsiteY39" fmla="*/ 1172633 h 2533650"/>
              <a:gd name="connsiteX40" fmla="*/ 315383 w 1555750"/>
              <a:gd name="connsiteY40" fmla="*/ 1225550 h 2533650"/>
              <a:gd name="connsiteX41" fmla="*/ 228600 w 1555750"/>
              <a:gd name="connsiteY41" fmla="*/ 1282700 h 2533650"/>
              <a:gd name="connsiteX42" fmla="*/ 146050 w 1555750"/>
              <a:gd name="connsiteY42" fmla="*/ 1361017 h 2533650"/>
              <a:gd name="connsiteX43" fmla="*/ 71966 w 1555750"/>
              <a:gd name="connsiteY43" fmla="*/ 1511300 h 2533650"/>
              <a:gd name="connsiteX44" fmla="*/ 31750 w 1555750"/>
              <a:gd name="connsiteY44" fmla="*/ 1638300 h 2533650"/>
              <a:gd name="connsiteX45" fmla="*/ 0 w 1555750"/>
              <a:gd name="connsiteY45" fmla="*/ 1803400 h 2533650"/>
              <a:gd name="connsiteX46" fmla="*/ 0 w 1555750"/>
              <a:gd name="connsiteY46" fmla="*/ 2006600 h 2533650"/>
              <a:gd name="connsiteX47" fmla="*/ 44450 w 1555750"/>
              <a:gd name="connsiteY47" fmla="*/ 2133600 h 2533650"/>
              <a:gd name="connsiteX48" fmla="*/ 112183 w 1555750"/>
              <a:gd name="connsiteY48" fmla="*/ 2216150 h 2533650"/>
              <a:gd name="connsiteX49" fmla="*/ 76200 w 1555750"/>
              <a:gd name="connsiteY49" fmla="*/ 2311400 h 2533650"/>
              <a:gd name="connsiteX50" fmla="*/ 63500 w 1555750"/>
              <a:gd name="connsiteY50" fmla="*/ 2368550 h 2533650"/>
              <a:gd name="connsiteX51" fmla="*/ 69850 w 1555750"/>
              <a:gd name="connsiteY51" fmla="*/ 2476500 h 2533650"/>
              <a:gd name="connsiteX52" fmla="*/ 88900 w 1555750"/>
              <a:gd name="connsiteY52" fmla="*/ 2514600 h 2533650"/>
              <a:gd name="connsiteX53" fmla="*/ 107950 w 1555750"/>
              <a:gd name="connsiteY53" fmla="*/ 2533650 h 2533650"/>
              <a:gd name="connsiteX54" fmla="*/ 107950 w 1555750"/>
              <a:gd name="connsiteY5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60400 w 1555750"/>
              <a:gd name="connsiteY32" fmla="*/ 711200 h 2533650"/>
              <a:gd name="connsiteX33" fmla="*/ 622300 w 1555750"/>
              <a:gd name="connsiteY33" fmla="*/ 736600 h 2533650"/>
              <a:gd name="connsiteX34" fmla="*/ 533400 w 1555750"/>
              <a:gd name="connsiteY34" fmla="*/ 863600 h 2533650"/>
              <a:gd name="connsiteX35" fmla="*/ 533400 w 1555750"/>
              <a:gd name="connsiteY35" fmla="*/ 1060450 h 2533650"/>
              <a:gd name="connsiteX36" fmla="*/ 609600 w 1555750"/>
              <a:gd name="connsiteY36" fmla="*/ 1136650 h 2533650"/>
              <a:gd name="connsiteX37" fmla="*/ 609600 w 1555750"/>
              <a:gd name="connsiteY37" fmla="*/ 1136650 h 2533650"/>
              <a:gd name="connsiteX38" fmla="*/ 495300 w 1555750"/>
              <a:gd name="connsiteY38" fmla="*/ 1172633 h 2533650"/>
              <a:gd name="connsiteX39" fmla="*/ 315383 w 1555750"/>
              <a:gd name="connsiteY39" fmla="*/ 1225550 h 2533650"/>
              <a:gd name="connsiteX40" fmla="*/ 228600 w 1555750"/>
              <a:gd name="connsiteY40" fmla="*/ 1282700 h 2533650"/>
              <a:gd name="connsiteX41" fmla="*/ 146050 w 1555750"/>
              <a:gd name="connsiteY41" fmla="*/ 1361017 h 2533650"/>
              <a:gd name="connsiteX42" fmla="*/ 71966 w 1555750"/>
              <a:gd name="connsiteY42" fmla="*/ 1511300 h 2533650"/>
              <a:gd name="connsiteX43" fmla="*/ 31750 w 1555750"/>
              <a:gd name="connsiteY43" fmla="*/ 1638300 h 2533650"/>
              <a:gd name="connsiteX44" fmla="*/ 0 w 1555750"/>
              <a:gd name="connsiteY44" fmla="*/ 1803400 h 2533650"/>
              <a:gd name="connsiteX45" fmla="*/ 0 w 1555750"/>
              <a:gd name="connsiteY45" fmla="*/ 2006600 h 2533650"/>
              <a:gd name="connsiteX46" fmla="*/ 44450 w 1555750"/>
              <a:gd name="connsiteY46" fmla="*/ 2133600 h 2533650"/>
              <a:gd name="connsiteX47" fmla="*/ 112183 w 1555750"/>
              <a:gd name="connsiteY47" fmla="*/ 2216150 h 2533650"/>
              <a:gd name="connsiteX48" fmla="*/ 76200 w 1555750"/>
              <a:gd name="connsiteY48" fmla="*/ 2311400 h 2533650"/>
              <a:gd name="connsiteX49" fmla="*/ 63500 w 1555750"/>
              <a:gd name="connsiteY49" fmla="*/ 2368550 h 2533650"/>
              <a:gd name="connsiteX50" fmla="*/ 69850 w 1555750"/>
              <a:gd name="connsiteY50" fmla="*/ 2476500 h 2533650"/>
              <a:gd name="connsiteX51" fmla="*/ 88900 w 1555750"/>
              <a:gd name="connsiteY51" fmla="*/ 2514600 h 2533650"/>
              <a:gd name="connsiteX52" fmla="*/ 107950 w 1555750"/>
              <a:gd name="connsiteY52" fmla="*/ 2533650 h 2533650"/>
              <a:gd name="connsiteX53" fmla="*/ 107950 w 1555750"/>
              <a:gd name="connsiteY5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730250 w 1555750"/>
              <a:gd name="connsiteY30" fmla="*/ 660400 h 2533650"/>
              <a:gd name="connsiteX31" fmla="*/ 692150 w 1555750"/>
              <a:gd name="connsiteY31" fmla="*/ 679450 h 2533650"/>
              <a:gd name="connsiteX32" fmla="*/ 622300 w 1555750"/>
              <a:gd name="connsiteY32" fmla="*/ 736600 h 2533650"/>
              <a:gd name="connsiteX33" fmla="*/ 533400 w 1555750"/>
              <a:gd name="connsiteY33" fmla="*/ 863600 h 2533650"/>
              <a:gd name="connsiteX34" fmla="*/ 533400 w 1555750"/>
              <a:gd name="connsiteY34" fmla="*/ 1060450 h 2533650"/>
              <a:gd name="connsiteX35" fmla="*/ 609600 w 1555750"/>
              <a:gd name="connsiteY35" fmla="*/ 1136650 h 2533650"/>
              <a:gd name="connsiteX36" fmla="*/ 609600 w 1555750"/>
              <a:gd name="connsiteY36" fmla="*/ 1136650 h 2533650"/>
              <a:gd name="connsiteX37" fmla="*/ 495300 w 1555750"/>
              <a:gd name="connsiteY37" fmla="*/ 1172633 h 2533650"/>
              <a:gd name="connsiteX38" fmla="*/ 315383 w 1555750"/>
              <a:gd name="connsiteY38" fmla="*/ 1225550 h 2533650"/>
              <a:gd name="connsiteX39" fmla="*/ 228600 w 1555750"/>
              <a:gd name="connsiteY39" fmla="*/ 1282700 h 2533650"/>
              <a:gd name="connsiteX40" fmla="*/ 146050 w 1555750"/>
              <a:gd name="connsiteY40" fmla="*/ 1361017 h 2533650"/>
              <a:gd name="connsiteX41" fmla="*/ 71966 w 1555750"/>
              <a:gd name="connsiteY41" fmla="*/ 1511300 h 2533650"/>
              <a:gd name="connsiteX42" fmla="*/ 31750 w 1555750"/>
              <a:gd name="connsiteY42" fmla="*/ 1638300 h 2533650"/>
              <a:gd name="connsiteX43" fmla="*/ 0 w 1555750"/>
              <a:gd name="connsiteY43" fmla="*/ 1803400 h 2533650"/>
              <a:gd name="connsiteX44" fmla="*/ 0 w 1555750"/>
              <a:gd name="connsiteY44" fmla="*/ 2006600 h 2533650"/>
              <a:gd name="connsiteX45" fmla="*/ 44450 w 1555750"/>
              <a:gd name="connsiteY45" fmla="*/ 2133600 h 2533650"/>
              <a:gd name="connsiteX46" fmla="*/ 112183 w 1555750"/>
              <a:gd name="connsiteY46" fmla="*/ 2216150 h 2533650"/>
              <a:gd name="connsiteX47" fmla="*/ 76200 w 1555750"/>
              <a:gd name="connsiteY47" fmla="*/ 2311400 h 2533650"/>
              <a:gd name="connsiteX48" fmla="*/ 63500 w 1555750"/>
              <a:gd name="connsiteY48" fmla="*/ 2368550 h 2533650"/>
              <a:gd name="connsiteX49" fmla="*/ 69850 w 1555750"/>
              <a:gd name="connsiteY49" fmla="*/ 2476500 h 2533650"/>
              <a:gd name="connsiteX50" fmla="*/ 88900 w 1555750"/>
              <a:gd name="connsiteY50" fmla="*/ 2514600 h 2533650"/>
              <a:gd name="connsiteX51" fmla="*/ 107950 w 1555750"/>
              <a:gd name="connsiteY51" fmla="*/ 2533650 h 2533650"/>
              <a:gd name="connsiteX52" fmla="*/ 107950 w 1555750"/>
              <a:gd name="connsiteY5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749300 w 1555750"/>
              <a:gd name="connsiteY29" fmla="*/ 647700 h 2533650"/>
              <a:gd name="connsiteX30" fmla="*/ 692150 w 1555750"/>
              <a:gd name="connsiteY30" fmla="*/ 679450 h 2533650"/>
              <a:gd name="connsiteX31" fmla="*/ 622300 w 1555750"/>
              <a:gd name="connsiteY31" fmla="*/ 736600 h 2533650"/>
              <a:gd name="connsiteX32" fmla="*/ 533400 w 1555750"/>
              <a:gd name="connsiteY32" fmla="*/ 863600 h 2533650"/>
              <a:gd name="connsiteX33" fmla="*/ 533400 w 1555750"/>
              <a:gd name="connsiteY33" fmla="*/ 1060450 h 2533650"/>
              <a:gd name="connsiteX34" fmla="*/ 609600 w 1555750"/>
              <a:gd name="connsiteY34" fmla="*/ 1136650 h 2533650"/>
              <a:gd name="connsiteX35" fmla="*/ 609600 w 1555750"/>
              <a:gd name="connsiteY35" fmla="*/ 1136650 h 2533650"/>
              <a:gd name="connsiteX36" fmla="*/ 495300 w 1555750"/>
              <a:gd name="connsiteY36" fmla="*/ 1172633 h 2533650"/>
              <a:gd name="connsiteX37" fmla="*/ 315383 w 1555750"/>
              <a:gd name="connsiteY37" fmla="*/ 1225550 h 2533650"/>
              <a:gd name="connsiteX38" fmla="*/ 228600 w 1555750"/>
              <a:gd name="connsiteY38" fmla="*/ 1282700 h 2533650"/>
              <a:gd name="connsiteX39" fmla="*/ 146050 w 1555750"/>
              <a:gd name="connsiteY39" fmla="*/ 1361017 h 2533650"/>
              <a:gd name="connsiteX40" fmla="*/ 71966 w 1555750"/>
              <a:gd name="connsiteY40" fmla="*/ 1511300 h 2533650"/>
              <a:gd name="connsiteX41" fmla="*/ 31750 w 1555750"/>
              <a:gd name="connsiteY41" fmla="*/ 1638300 h 2533650"/>
              <a:gd name="connsiteX42" fmla="*/ 0 w 1555750"/>
              <a:gd name="connsiteY42" fmla="*/ 1803400 h 2533650"/>
              <a:gd name="connsiteX43" fmla="*/ 0 w 1555750"/>
              <a:gd name="connsiteY43" fmla="*/ 2006600 h 2533650"/>
              <a:gd name="connsiteX44" fmla="*/ 44450 w 1555750"/>
              <a:gd name="connsiteY44" fmla="*/ 2133600 h 2533650"/>
              <a:gd name="connsiteX45" fmla="*/ 112183 w 1555750"/>
              <a:gd name="connsiteY45" fmla="*/ 2216150 h 2533650"/>
              <a:gd name="connsiteX46" fmla="*/ 76200 w 1555750"/>
              <a:gd name="connsiteY46" fmla="*/ 2311400 h 2533650"/>
              <a:gd name="connsiteX47" fmla="*/ 63500 w 1555750"/>
              <a:gd name="connsiteY47" fmla="*/ 2368550 h 2533650"/>
              <a:gd name="connsiteX48" fmla="*/ 69850 w 1555750"/>
              <a:gd name="connsiteY48" fmla="*/ 2476500 h 2533650"/>
              <a:gd name="connsiteX49" fmla="*/ 88900 w 1555750"/>
              <a:gd name="connsiteY49" fmla="*/ 2514600 h 2533650"/>
              <a:gd name="connsiteX50" fmla="*/ 107950 w 1555750"/>
              <a:gd name="connsiteY50" fmla="*/ 2533650 h 2533650"/>
              <a:gd name="connsiteX51" fmla="*/ 107950 w 1555750"/>
              <a:gd name="connsiteY5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825500 w 1555750"/>
              <a:gd name="connsiteY27" fmla="*/ 609600 h 2533650"/>
              <a:gd name="connsiteX28" fmla="*/ 787400 w 1555750"/>
              <a:gd name="connsiteY28" fmla="*/ 622300 h 2533650"/>
              <a:gd name="connsiteX29" fmla="*/ 692150 w 1555750"/>
              <a:gd name="connsiteY29" fmla="*/ 679450 h 2533650"/>
              <a:gd name="connsiteX30" fmla="*/ 622300 w 1555750"/>
              <a:gd name="connsiteY30" fmla="*/ 736600 h 2533650"/>
              <a:gd name="connsiteX31" fmla="*/ 533400 w 1555750"/>
              <a:gd name="connsiteY31" fmla="*/ 863600 h 2533650"/>
              <a:gd name="connsiteX32" fmla="*/ 533400 w 1555750"/>
              <a:gd name="connsiteY32" fmla="*/ 1060450 h 2533650"/>
              <a:gd name="connsiteX33" fmla="*/ 609600 w 1555750"/>
              <a:gd name="connsiteY33" fmla="*/ 1136650 h 2533650"/>
              <a:gd name="connsiteX34" fmla="*/ 609600 w 1555750"/>
              <a:gd name="connsiteY34" fmla="*/ 1136650 h 2533650"/>
              <a:gd name="connsiteX35" fmla="*/ 495300 w 1555750"/>
              <a:gd name="connsiteY35" fmla="*/ 1172633 h 2533650"/>
              <a:gd name="connsiteX36" fmla="*/ 315383 w 1555750"/>
              <a:gd name="connsiteY36" fmla="*/ 1225550 h 2533650"/>
              <a:gd name="connsiteX37" fmla="*/ 228600 w 1555750"/>
              <a:gd name="connsiteY37" fmla="*/ 1282700 h 2533650"/>
              <a:gd name="connsiteX38" fmla="*/ 146050 w 1555750"/>
              <a:gd name="connsiteY38" fmla="*/ 1361017 h 2533650"/>
              <a:gd name="connsiteX39" fmla="*/ 71966 w 1555750"/>
              <a:gd name="connsiteY39" fmla="*/ 1511300 h 2533650"/>
              <a:gd name="connsiteX40" fmla="*/ 31750 w 1555750"/>
              <a:gd name="connsiteY40" fmla="*/ 1638300 h 2533650"/>
              <a:gd name="connsiteX41" fmla="*/ 0 w 1555750"/>
              <a:gd name="connsiteY41" fmla="*/ 1803400 h 2533650"/>
              <a:gd name="connsiteX42" fmla="*/ 0 w 1555750"/>
              <a:gd name="connsiteY42" fmla="*/ 2006600 h 2533650"/>
              <a:gd name="connsiteX43" fmla="*/ 44450 w 1555750"/>
              <a:gd name="connsiteY43" fmla="*/ 2133600 h 2533650"/>
              <a:gd name="connsiteX44" fmla="*/ 112183 w 1555750"/>
              <a:gd name="connsiteY44" fmla="*/ 2216150 h 2533650"/>
              <a:gd name="connsiteX45" fmla="*/ 76200 w 1555750"/>
              <a:gd name="connsiteY45" fmla="*/ 2311400 h 2533650"/>
              <a:gd name="connsiteX46" fmla="*/ 63500 w 1555750"/>
              <a:gd name="connsiteY46" fmla="*/ 2368550 h 2533650"/>
              <a:gd name="connsiteX47" fmla="*/ 69850 w 1555750"/>
              <a:gd name="connsiteY47" fmla="*/ 2476500 h 2533650"/>
              <a:gd name="connsiteX48" fmla="*/ 88900 w 1555750"/>
              <a:gd name="connsiteY48" fmla="*/ 2514600 h 2533650"/>
              <a:gd name="connsiteX49" fmla="*/ 107950 w 1555750"/>
              <a:gd name="connsiteY49" fmla="*/ 2533650 h 2533650"/>
              <a:gd name="connsiteX50" fmla="*/ 107950 w 1555750"/>
              <a:gd name="connsiteY5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920750 w 1555750"/>
              <a:gd name="connsiteY25" fmla="*/ 552450 h 2533650"/>
              <a:gd name="connsiteX26" fmla="*/ 863600 w 1555750"/>
              <a:gd name="connsiteY26" fmla="*/ 584200 h 2533650"/>
              <a:gd name="connsiteX27" fmla="*/ 787400 w 1555750"/>
              <a:gd name="connsiteY27" fmla="*/ 622300 h 2533650"/>
              <a:gd name="connsiteX28" fmla="*/ 692150 w 1555750"/>
              <a:gd name="connsiteY28" fmla="*/ 679450 h 2533650"/>
              <a:gd name="connsiteX29" fmla="*/ 622300 w 1555750"/>
              <a:gd name="connsiteY29" fmla="*/ 736600 h 2533650"/>
              <a:gd name="connsiteX30" fmla="*/ 533400 w 1555750"/>
              <a:gd name="connsiteY30" fmla="*/ 863600 h 2533650"/>
              <a:gd name="connsiteX31" fmla="*/ 533400 w 1555750"/>
              <a:gd name="connsiteY31" fmla="*/ 1060450 h 2533650"/>
              <a:gd name="connsiteX32" fmla="*/ 609600 w 1555750"/>
              <a:gd name="connsiteY32" fmla="*/ 1136650 h 2533650"/>
              <a:gd name="connsiteX33" fmla="*/ 609600 w 1555750"/>
              <a:gd name="connsiteY33" fmla="*/ 1136650 h 2533650"/>
              <a:gd name="connsiteX34" fmla="*/ 495300 w 1555750"/>
              <a:gd name="connsiteY34" fmla="*/ 1172633 h 2533650"/>
              <a:gd name="connsiteX35" fmla="*/ 315383 w 1555750"/>
              <a:gd name="connsiteY35" fmla="*/ 1225550 h 2533650"/>
              <a:gd name="connsiteX36" fmla="*/ 228600 w 1555750"/>
              <a:gd name="connsiteY36" fmla="*/ 1282700 h 2533650"/>
              <a:gd name="connsiteX37" fmla="*/ 146050 w 1555750"/>
              <a:gd name="connsiteY37" fmla="*/ 1361017 h 2533650"/>
              <a:gd name="connsiteX38" fmla="*/ 71966 w 1555750"/>
              <a:gd name="connsiteY38" fmla="*/ 1511300 h 2533650"/>
              <a:gd name="connsiteX39" fmla="*/ 31750 w 1555750"/>
              <a:gd name="connsiteY39" fmla="*/ 1638300 h 2533650"/>
              <a:gd name="connsiteX40" fmla="*/ 0 w 1555750"/>
              <a:gd name="connsiteY40" fmla="*/ 1803400 h 2533650"/>
              <a:gd name="connsiteX41" fmla="*/ 0 w 1555750"/>
              <a:gd name="connsiteY41" fmla="*/ 2006600 h 2533650"/>
              <a:gd name="connsiteX42" fmla="*/ 44450 w 1555750"/>
              <a:gd name="connsiteY42" fmla="*/ 2133600 h 2533650"/>
              <a:gd name="connsiteX43" fmla="*/ 112183 w 1555750"/>
              <a:gd name="connsiteY43" fmla="*/ 2216150 h 2533650"/>
              <a:gd name="connsiteX44" fmla="*/ 76200 w 1555750"/>
              <a:gd name="connsiteY44" fmla="*/ 2311400 h 2533650"/>
              <a:gd name="connsiteX45" fmla="*/ 63500 w 1555750"/>
              <a:gd name="connsiteY45" fmla="*/ 2368550 h 2533650"/>
              <a:gd name="connsiteX46" fmla="*/ 69850 w 1555750"/>
              <a:gd name="connsiteY46" fmla="*/ 2476500 h 2533650"/>
              <a:gd name="connsiteX47" fmla="*/ 88900 w 1555750"/>
              <a:gd name="connsiteY47" fmla="*/ 2514600 h 2533650"/>
              <a:gd name="connsiteX48" fmla="*/ 107950 w 1555750"/>
              <a:gd name="connsiteY48" fmla="*/ 2533650 h 2533650"/>
              <a:gd name="connsiteX49" fmla="*/ 107950 w 1555750"/>
              <a:gd name="connsiteY4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958850 w 1555750"/>
              <a:gd name="connsiteY24" fmla="*/ 533400 h 2533650"/>
              <a:gd name="connsiteX25" fmla="*/ 863600 w 1555750"/>
              <a:gd name="connsiteY25" fmla="*/ 584200 h 2533650"/>
              <a:gd name="connsiteX26" fmla="*/ 787400 w 1555750"/>
              <a:gd name="connsiteY26" fmla="*/ 622300 h 2533650"/>
              <a:gd name="connsiteX27" fmla="*/ 692150 w 1555750"/>
              <a:gd name="connsiteY27" fmla="*/ 679450 h 2533650"/>
              <a:gd name="connsiteX28" fmla="*/ 622300 w 1555750"/>
              <a:gd name="connsiteY28" fmla="*/ 736600 h 2533650"/>
              <a:gd name="connsiteX29" fmla="*/ 533400 w 1555750"/>
              <a:gd name="connsiteY29" fmla="*/ 863600 h 2533650"/>
              <a:gd name="connsiteX30" fmla="*/ 533400 w 1555750"/>
              <a:gd name="connsiteY30" fmla="*/ 1060450 h 2533650"/>
              <a:gd name="connsiteX31" fmla="*/ 609600 w 1555750"/>
              <a:gd name="connsiteY31" fmla="*/ 1136650 h 2533650"/>
              <a:gd name="connsiteX32" fmla="*/ 609600 w 1555750"/>
              <a:gd name="connsiteY32" fmla="*/ 1136650 h 2533650"/>
              <a:gd name="connsiteX33" fmla="*/ 495300 w 1555750"/>
              <a:gd name="connsiteY33" fmla="*/ 1172633 h 2533650"/>
              <a:gd name="connsiteX34" fmla="*/ 315383 w 1555750"/>
              <a:gd name="connsiteY34" fmla="*/ 1225550 h 2533650"/>
              <a:gd name="connsiteX35" fmla="*/ 228600 w 1555750"/>
              <a:gd name="connsiteY35" fmla="*/ 1282700 h 2533650"/>
              <a:gd name="connsiteX36" fmla="*/ 146050 w 1555750"/>
              <a:gd name="connsiteY36" fmla="*/ 1361017 h 2533650"/>
              <a:gd name="connsiteX37" fmla="*/ 71966 w 1555750"/>
              <a:gd name="connsiteY37" fmla="*/ 1511300 h 2533650"/>
              <a:gd name="connsiteX38" fmla="*/ 31750 w 1555750"/>
              <a:gd name="connsiteY38" fmla="*/ 1638300 h 2533650"/>
              <a:gd name="connsiteX39" fmla="*/ 0 w 1555750"/>
              <a:gd name="connsiteY39" fmla="*/ 1803400 h 2533650"/>
              <a:gd name="connsiteX40" fmla="*/ 0 w 1555750"/>
              <a:gd name="connsiteY40" fmla="*/ 2006600 h 2533650"/>
              <a:gd name="connsiteX41" fmla="*/ 44450 w 1555750"/>
              <a:gd name="connsiteY41" fmla="*/ 2133600 h 2533650"/>
              <a:gd name="connsiteX42" fmla="*/ 112183 w 1555750"/>
              <a:gd name="connsiteY42" fmla="*/ 2216150 h 2533650"/>
              <a:gd name="connsiteX43" fmla="*/ 76200 w 1555750"/>
              <a:gd name="connsiteY43" fmla="*/ 2311400 h 2533650"/>
              <a:gd name="connsiteX44" fmla="*/ 63500 w 1555750"/>
              <a:gd name="connsiteY44" fmla="*/ 2368550 h 2533650"/>
              <a:gd name="connsiteX45" fmla="*/ 69850 w 1555750"/>
              <a:gd name="connsiteY45" fmla="*/ 2476500 h 2533650"/>
              <a:gd name="connsiteX46" fmla="*/ 88900 w 1555750"/>
              <a:gd name="connsiteY46" fmla="*/ 2514600 h 2533650"/>
              <a:gd name="connsiteX47" fmla="*/ 107950 w 1555750"/>
              <a:gd name="connsiteY47" fmla="*/ 2533650 h 2533650"/>
              <a:gd name="connsiteX48" fmla="*/ 107950 w 1555750"/>
              <a:gd name="connsiteY4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1016000 w 1555750"/>
              <a:gd name="connsiteY22" fmla="*/ 508000 h 2533650"/>
              <a:gd name="connsiteX23" fmla="*/ 977900 w 1555750"/>
              <a:gd name="connsiteY23" fmla="*/ 527050 h 2533650"/>
              <a:gd name="connsiteX24" fmla="*/ 863600 w 1555750"/>
              <a:gd name="connsiteY24" fmla="*/ 584200 h 2533650"/>
              <a:gd name="connsiteX25" fmla="*/ 787400 w 1555750"/>
              <a:gd name="connsiteY25" fmla="*/ 622300 h 2533650"/>
              <a:gd name="connsiteX26" fmla="*/ 692150 w 1555750"/>
              <a:gd name="connsiteY26" fmla="*/ 679450 h 2533650"/>
              <a:gd name="connsiteX27" fmla="*/ 622300 w 1555750"/>
              <a:gd name="connsiteY27" fmla="*/ 736600 h 2533650"/>
              <a:gd name="connsiteX28" fmla="*/ 533400 w 1555750"/>
              <a:gd name="connsiteY28" fmla="*/ 863600 h 2533650"/>
              <a:gd name="connsiteX29" fmla="*/ 533400 w 1555750"/>
              <a:gd name="connsiteY29" fmla="*/ 1060450 h 2533650"/>
              <a:gd name="connsiteX30" fmla="*/ 609600 w 1555750"/>
              <a:gd name="connsiteY30" fmla="*/ 1136650 h 2533650"/>
              <a:gd name="connsiteX31" fmla="*/ 609600 w 1555750"/>
              <a:gd name="connsiteY31" fmla="*/ 1136650 h 2533650"/>
              <a:gd name="connsiteX32" fmla="*/ 495300 w 1555750"/>
              <a:gd name="connsiteY32" fmla="*/ 1172633 h 2533650"/>
              <a:gd name="connsiteX33" fmla="*/ 315383 w 1555750"/>
              <a:gd name="connsiteY33" fmla="*/ 1225550 h 2533650"/>
              <a:gd name="connsiteX34" fmla="*/ 228600 w 1555750"/>
              <a:gd name="connsiteY34" fmla="*/ 1282700 h 2533650"/>
              <a:gd name="connsiteX35" fmla="*/ 146050 w 1555750"/>
              <a:gd name="connsiteY35" fmla="*/ 1361017 h 2533650"/>
              <a:gd name="connsiteX36" fmla="*/ 71966 w 1555750"/>
              <a:gd name="connsiteY36" fmla="*/ 1511300 h 2533650"/>
              <a:gd name="connsiteX37" fmla="*/ 31750 w 1555750"/>
              <a:gd name="connsiteY37" fmla="*/ 1638300 h 2533650"/>
              <a:gd name="connsiteX38" fmla="*/ 0 w 1555750"/>
              <a:gd name="connsiteY38" fmla="*/ 1803400 h 2533650"/>
              <a:gd name="connsiteX39" fmla="*/ 0 w 1555750"/>
              <a:gd name="connsiteY39" fmla="*/ 2006600 h 2533650"/>
              <a:gd name="connsiteX40" fmla="*/ 44450 w 1555750"/>
              <a:gd name="connsiteY40" fmla="*/ 2133600 h 2533650"/>
              <a:gd name="connsiteX41" fmla="*/ 112183 w 1555750"/>
              <a:gd name="connsiteY41" fmla="*/ 2216150 h 2533650"/>
              <a:gd name="connsiteX42" fmla="*/ 76200 w 1555750"/>
              <a:gd name="connsiteY42" fmla="*/ 2311400 h 2533650"/>
              <a:gd name="connsiteX43" fmla="*/ 63500 w 1555750"/>
              <a:gd name="connsiteY43" fmla="*/ 2368550 h 2533650"/>
              <a:gd name="connsiteX44" fmla="*/ 69850 w 1555750"/>
              <a:gd name="connsiteY44" fmla="*/ 2476500 h 2533650"/>
              <a:gd name="connsiteX45" fmla="*/ 88900 w 1555750"/>
              <a:gd name="connsiteY45" fmla="*/ 2514600 h 2533650"/>
              <a:gd name="connsiteX46" fmla="*/ 107950 w 1555750"/>
              <a:gd name="connsiteY46" fmla="*/ 2533650 h 2533650"/>
              <a:gd name="connsiteX47" fmla="*/ 107950 w 1555750"/>
              <a:gd name="connsiteY4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1054100 w 1555750"/>
              <a:gd name="connsiteY21" fmla="*/ 482600 h 2533650"/>
              <a:gd name="connsiteX22" fmla="*/ 977900 w 1555750"/>
              <a:gd name="connsiteY22" fmla="*/ 527050 h 2533650"/>
              <a:gd name="connsiteX23" fmla="*/ 863600 w 1555750"/>
              <a:gd name="connsiteY23" fmla="*/ 584200 h 2533650"/>
              <a:gd name="connsiteX24" fmla="*/ 787400 w 1555750"/>
              <a:gd name="connsiteY24" fmla="*/ 622300 h 2533650"/>
              <a:gd name="connsiteX25" fmla="*/ 692150 w 1555750"/>
              <a:gd name="connsiteY25" fmla="*/ 679450 h 2533650"/>
              <a:gd name="connsiteX26" fmla="*/ 622300 w 1555750"/>
              <a:gd name="connsiteY26" fmla="*/ 736600 h 2533650"/>
              <a:gd name="connsiteX27" fmla="*/ 533400 w 1555750"/>
              <a:gd name="connsiteY27" fmla="*/ 863600 h 2533650"/>
              <a:gd name="connsiteX28" fmla="*/ 533400 w 1555750"/>
              <a:gd name="connsiteY28" fmla="*/ 1060450 h 2533650"/>
              <a:gd name="connsiteX29" fmla="*/ 609600 w 1555750"/>
              <a:gd name="connsiteY29" fmla="*/ 1136650 h 2533650"/>
              <a:gd name="connsiteX30" fmla="*/ 609600 w 1555750"/>
              <a:gd name="connsiteY30" fmla="*/ 1136650 h 2533650"/>
              <a:gd name="connsiteX31" fmla="*/ 495300 w 1555750"/>
              <a:gd name="connsiteY31" fmla="*/ 1172633 h 2533650"/>
              <a:gd name="connsiteX32" fmla="*/ 315383 w 1555750"/>
              <a:gd name="connsiteY32" fmla="*/ 1225550 h 2533650"/>
              <a:gd name="connsiteX33" fmla="*/ 228600 w 1555750"/>
              <a:gd name="connsiteY33" fmla="*/ 1282700 h 2533650"/>
              <a:gd name="connsiteX34" fmla="*/ 146050 w 1555750"/>
              <a:gd name="connsiteY34" fmla="*/ 1361017 h 2533650"/>
              <a:gd name="connsiteX35" fmla="*/ 71966 w 1555750"/>
              <a:gd name="connsiteY35" fmla="*/ 1511300 h 2533650"/>
              <a:gd name="connsiteX36" fmla="*/ 31750 w 1555750"/>
              <a:gd name="connsiteY36" fmla="*/ 1638300 h 2533650"/>
              <a:gd name="connsiteX37" fmla="*/ 0 w 1555750"/>
              <a:gd name="connsiteY37" fmla="*/ 1803400 h 2533650"/>
              <a:gd name="connsiteX38" fmla="*/ 0 w 1555750"/>
              <a:gd name="connsiteY38" fmla="*/ 2006600 h 2533650"/>
              <a:gd name="connsiteX39" fmla="*/ 44450 w 1555750"/>
              <a:gd name="connsiteY39" fmla="*/ 2133600 h 2533650"/>
              <a:gd name="connsiteX40" fmla="*/ 112183 w 1555750"/>
              <a:gd name="connsiteY40" fmla="*/ 2216150 h 2533650"/>
              <a:gd name="connsiteX41" fmla="*/ 76200 w 1555750"/>
              <a:gd name="connsiteY41" fmla="*/ 2311400 h 2533650"/>
              <a:gd name="connsiteX42" fmla="*/ 63500 w 1555750"/>
              <a:gd name="connsiteY42" fmla="*/ 2368550 h 2533650"/>
              <a:gd name="connsiteX43" fmla="*/ 69850 w 1555750"/>
              <a:gd name="connsiteY43" fmla="*/ 2476500 h 2533650"/>
              <a:gd name="connsiteX44" fmla="*/ 88900 w 1555750"/>
              <a:gd name="connsiteY44" fmla="*/ 2514600 h 2533650"/>
              <a:gd name="connsiteX45" fmla="*/ 107950 w 1555750"/>
              <a:gd name="connsiteY45" fmla="*/ 2533650 h 2533650"/>
              <a:gd name="connsiteX46" fmla="*/ 107950 w 1555750"/>
              <a:gd name="connsiteY4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23950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17600 w 1555750"/>
              <a:gd name="connsiteY18" fmla="*/ 361950 h 2533650"/>
              <a:gd name="connsiteX19" fmla="*/ 1164167 w 1555750"/>
              <a:gd name="connsiteY19" fmla="*/ 381000 h 2533650"/>
              <a:gd name="connsiteX20" fmla="*/ 1092200 w 1555750"/>
              <a:gd name="connsiteY20" fmla="*/ 469900 h 2533650"/>
              <a:gd name="connsiteX21" fmla="*/ 977900 w 1555750"/>
              <a:gd name="connsiteY21" fmla="*/ 527050 h 2533650"/>
              <a:gd name="connsiteX22" fmla="*/ 863600 w 1555750"/>
              <a:gd name="connsiteY22" fmla="*/ 584200 h 2533650"/>
              <a:gd name="connsiteX23" fmla="*/ 787400 w 1555750"/>
              <a:gd name="connsiteY23" fmla="*/ 622300 h 2533650"/>
              <a:gd name="connsiteX24" fmla="*/ 692150 w 1555750"/>
              <a:gd name="connsiteY24" fmla="*/ 679450 h 2533650"/>
              <a:gd name="connsiteX25" fmla="*/ 622300 w 1555750"/>
              <a:gd name="connsiteY25" fmla="*/ 736600 h 2533650"/>
              <a:gd name="connsiteX26" fmla="*/ 533400 w 1555750"/>
              <a:gd name="connsiteY26" fmla="*/ 863600 h 2533650"/>
              <a:gd name="connsiteX27" fmla="*/ 533400 w 1555750"/>
              <a:gd name="connsiteY27" fmla="*/ 1060450 h 2533650"/>
              <a:gd name="connsiteX28" fmla="*/ 609600 w 1555750"/>
              <a:gd name="connsiteY28" fmla="*/ 1136650 h 2533650"/>
              <a:gd name="connsiteX29" fmla="*/ 609600 w 1555750"/>
              <a:gd name="connsiteY29" fmla="*/ 1136650 h 2533650"/>
              <a:gd name="connsiteX30" fmla="*/ 495300 w 1555750"/>
              <a:gd name="connsiteY30" fmla="*/ 1172633 h 2533650"/>
              <a:gd name="connsiteX31" fmla="*/ 315383 w 1555750"/>
              <a:gd name="connsiteY31" fmla="*/ 1225550 h 2533650"/>
              <a:gd name="connsiteX32" fmla="*/ 228600 w 1555750"/>
              <a:gd name="connsiteY32" fmla="*/ 1282700 h 2533650"/>
              <a:gd name="connsiteX33" fmla="*/ 146050 w 1555750"/>
              <a:gd name="connsiteY33" fmla="*/ 1361017 h 2533650"/>
              <a:gd name="connsiteX34" fmla="*/ 71966 w 1555750"/>
              <a:gd name="connsiteY34" fmla="*/ 1511300 h 2533650"/>
              <a:gd name="connsiteX35" fmla="*/ 31750 w 1555750"/>
              <a:gd name="connsiteY35" fmla="*/ 1638300 h 2533650"/>
              <a:gd name="connsiteX36" fmla="*/ 0 w 1555750"/>
              <a:gd name="connsiteY36" fmla="*/ 1803400 h 2533650"/>
              <a:gd name="connsiteX37" fmla="*/ 0 w 1555750"/>
              <a:gd name="connsiteY37" fmla="*/ 2006600 h 2533650"/>
              <a:gd name="connsiteX38" fmla="*/ 44450 w 1555750"/>
              <a:gd name="connsiteY38" fmla="*/ 2133600 h 2533650"/>
              <a:gd name="connsiteX39" fmla="*/ 112183 w 1555750"/>
              <a:gd name="connsiteY39" fmla="*/ 2216150 h 2533650"/>
              <a:gd name="connsiteX40" fmla="*/ 76200 w 1555750"/>
              <a:gd name="connsiteY40" fmla="*/ 2311400 h 2533650"/>
              <a:gd name="connsiteX41" fmla="*/ 63500 w 1555750"/>
              <a:gd name="connsiteY41" fmla="*/ 2368550 h 2533650"/>
              <a:gd name="connsiteX42" fmla="*/ 69850 w 1555750"/>
              <a:gd name="connsiteY42" fmla="*/ 2476500 h 2533650"/>
              <a:gd name="connsiteX43" fmla="*/ 88900 w 1555750"/>
              <a:gd name="connsiteY43" fmla="*/ 2514600 h 2533650"/>
              <a:gd name="connsiteX44" fmla="*/ 107950 w 1555750"/>
              <a:gd name="connsiteY44" fmla="*/ 2533650 h 2533650"/>
              <a:gd name="connsiteX45" fmla="*/ 107950 w 1555750"/>
              <a:gd name="connsiteY4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04900 w 1555750"/>
              <a:gd name="connsiteY17" fmla="*/ 323850 h 2533650"/>
              <a:gd name="connsiteX18" fmla="*/ 1164167 w 1555750"/>
              <a:gd name="connsiteY18" fmla="*/ 381000 h 2533650"/>
              <a:gd name="connsiteX19" fmla="*/ 1092200 w 1555750"/>
              <a:gd name="connsiteY19" fmla="*/ 469900 h 2533650"/>
              <a:gd name="connsiteX20" fmla="*/ 977900 w 1555750"/>
              <a:gd name="connsiteY20" fmla="*/ 527050 h 2533650"/>
              <a:gd name="connsiteX21" fmla="*/ 863600 w 1555750"/>
              <a:gd name="connsiteY21" fmla="*/ 584200 h 2533650"/>
              <a:gd name="connsiteX22" fmla="*/ 787400 w 1555750"/>
              <a:gd name="connsiteY22" fmla="*/ 622300 h 2533650"/>
              <a:gd name="connsiteX23" fmla="*/ 692150 w 1555750"/>
              <a:gd name="connsiteY23" fmla="*/ 679450 h 2533650"/>
              <a:gd name="connsiteX24" fmla="*/ 622300 w 1555750"/>
              <a:gd name="connsiteY24" fmla="*/ 736600 h 2533650"/>
              <a:gd name="connsiteX25" fmla="*/ 533400 w 1555750"/>
              <a:gd name="connsiteY25" fmla="*/ 863600 h 2533650"/>
              <a:gd name="connsiteX26" fmla="*/ 533400 w 1555750"/>
              <a:gd name="connsiteY26" fmla="*/ 1060450 h 2533650"/>
              <a:gd name="connsiteX27" fmla="*/ 609600 w 1555750"/>
              <a:gd name="connsiteY27" fmla="*/ 1136650 h 2533650"/>
              <a:gd name="connsiteX28" fmla="*/ 609600 w 1555750"/>
              <a:gd name="connsiteY28" fmla="*/ 1136650 h 2533650"/>
              <a:gd name="connsiteX29" fmla="*/ 495300 w 1555750"/>
              <a:gd name="connsiteY29" fmla="*/ 1172633 h 2533650"/>
              <a:gd name="connsiteX30" fmla="*/ 315383 w 1555750"/>
              <a:gd name="connsiteY30" fmla="*/ 1225550 h 2533650"/>
              <a:gd name="connsiteX31" fmla="*/ 228600 w 1555750"/>
              <a:gd name="connsiteY31" fmla="*/ 1282700 h 2533650"/>
              <a:gd name="connsiteX32" fmla="*/ 146050 w 1555750"/>
              <a:gd name="connsiteY32" fmla="*/ 1361017 h 2533650"/>
              <a:gd name="connsiteX33" fmla="*/ 71966 w 1555750"/>
              <a:gd name="connsiteY33" fmla="*/ 1511300 h 2533650"/>
              <a:gd name="connsiteX34" fmla="*/ 31750 w 1555750"/>
              <a:gd name="connsiteY34" fmla="*/ 1638300 h 2533650"/>
              <a:gd name="connsiteX35" fmla="*/ 0 w 1555750"/>
              <a:gd name="connsiteY35" fmla="*/ 1803400 h 2533650"/>
              <a:gd name="connsiteX36" fmla="*/ 0 w 1555750"/>
              <a:gd name="connsiteY36" fmla="*/ 2006600 h 2533650"/>
              <a:gd name="connsiteX37" fmla="*/ 44450 w 1555750"/>
              <a:gd name="connsiteY37" fmla="*/ 2133600 h 2533650"/>
              <a:gd name="connsiteX38" fmla="*/ 112183 w 1555750"/>
              <a:gd name="connsiteY38" fmla="*/ 2216150 h 2533650"/>
              <a:gd name="connsiteX39" fmla="*/ 76200 w 1555750"/>
              <a:gd name="connsiteY39" fmla="*/ 2311400 h 2533650"/>
              <a:gd name="connsiteX40" fmla="*/ 63500 w 1555750"/>
              <a:gd name="connsiteY40" fmla="*/ 2368550 h 2533650"/>
              <a:gd name="connsiteX41" fmla="*/ 69850 w 1555750"/>
              <a:gd name="connsiteY41" fmla="*/ 2476500 h 2533650"/>
              <a:gd name="connsiteX42" fmla="*/ 88900 w 1555750"/>
              <a:gd name="connsiteY42" fmla="*/ 2514600 h 2533650"/>
              <a:gd name="connsiteX43" fmla="*/ 107950 w 1555750"/>
              <a:gd name="connsiteY43" fmla="*/ 2533650 h 2533650"/>
              <a:gd name="connsiteX44" fmla="*/ 107950 w 1555750"/>
              <a:gd name="connsiteY4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098550 w 1555750"/>
              <a:gd name="connsiteY16" fmla="*/ 266700 h 2533650"/>
              <a:gd name="connsiteX17" fmla="*/ 1164167 w 1555750"/>
              <a:gd name="connsiteY17" fmla="*/ 381000 h 2533650"/>
              <a:gd name="connsiteX18" fmla="*/ 1092200 w 1555750"/>
              <a:gd name="connsiteY18" fmla="*/ 469900 h 2533650"/>
              <a:gd name="connsiteX19" fmla="*/ 977900 w 1555750"/>
              <a:gd name="connsiteY19" fmla="*/ 527050 h 2533650"/>
              <a:gd name="connsiteX20" fmla="*/ 863600 w 1555750"/>
              <a:gd name="connsiteY20" fmla="*/ 584200 h 2533650"/>
              <a:gd name="connsiteX21" fmla="*/ 787400 w 1555750"/>
              <a:gd name="connsiteY21" fmla="*/ 622300 h 2533650"/>
              <a:gd name="connsiteX22" fmla="*/ 692150 w 1555750"/>
              <a:gd name="connsiteY22" fmla="*/ 679450 h 2533650"/>
              <a:gd name="connsiteX23" fmla="*/ 622300 w 1555750"/>
              <a:gd name="connsiteY23" fmla="*/ 736600 h 2533650"/>
              <a:gd name="connsiteX24" fmla="*/ 533400 w 1555750"/>
              <a:gd name="connsiteY24" fmla="*/ 863600 h 2533650"/>
              <a:gd name="connsiteX25" fmla="*/ 533400 w 1555750"/>
              <a:gd name="connsiteY25" fmla="*/ 1060450 h 2533650"/>
              <a:gd name="connsiteX26" fmla="*/ 609600 w 1555750"/>
              <a:gd name="connsiteY26" fmla="*/ 1136650 h 2533650"/>
              <a:gd name="connsiteX27" fmla="*/ 609600 w 1555750"/>
              <a:gd name="connsiteY27" fmla="*/ 1136650 h 2533650"/>
              <a:gd name="connsiteX28" fmla="*/ 495300 w 1555750"/>
              <a:gd name="connsiteY28" fmla="*/ 1172633 h 2533650"/>
              <a:gd name="connsiteX29" fmla="*/ 315383 w 1555750"/>
              <a:gd name="connsiteY29" fmla="*/ 1225550 h 2533650"/>
              <a:gd name="connsiteX30" fmla="*/ 228600 w 1555750"/>
              <a:gd name="connsiteY30" fmla="*/ 1282700 h 2533650"/>
              <a:gd name="connsiteX31" fmla="*/ 146050 w 1555750"/>
              <a:gd name="connsiteY31" fmla="*/ 1361017 h 2533650"/>
              <a:gd name="connsiteX32" fmla="*/ 71966 w 1555750"/>
              <a:gd name="connsiteY32" fmla="*/ 1511300 h 2533650"/>
              <a:gd name="connsiteX33" fmla="*/ 31750 w 1555750"/>
              <a:gd name="connsiteY33" fmla="*/ 1638300 h 2533650"/>
              <a:gd name="connsiteX34" fmla="*/ 0 w 1555750"/>
              <a:gd name="connsiteY34" fmla="*/ 1803400 h 2533650"/>
              <a:gd name="connsiteX35" fmla="*/ 0 w 1555750"/>
              <a:gd name="connsiteY35" fmla="*/ 2006600 h 2533650"/>
              <a:gd name="connsiteX36" fmla="*/ 44450 w 1555750"/>
              <a:gd name="connsiteY36" fmla="*/ 2133600 h 2533650"/>
              <a:gd name="connsiteX37" fmla="*/ 112183 w 1555750"/>
              <a:gd name="connsiteY37" fmla="*/ 2216150 h 2533650"/>
              <a:gd name="connsiteX38" fmla="*/ 76200 w 1555750"/>
              <a:gd name="connsiteY38" fmla="*/ 2311400 h 2533650"/>
              <a:gd name="connsiteX39" fmla="*/ 63500 w 1555750"/>
              <a:gd name="connsiteY39" fmla="*/ 2368550 h 2533650"/>
              <a:gd name="connsiteX40" fmla="*/ 69850 w 1555750"/>
              <a:gd name="connsiteY40" fmla="*/ 2476500 h 2533650"/>
              <a:gd name="connsiteX41" fmla="*/ 88900 w 1555750"/>
              <a:gd name="connsiteY41" fmla="*/ 2514600 h 2533650"/>
              <a:gd name="connsiteX42" fmla="*/ 107950 w 1555750"/>
              <a:gd name="connsiteY42" fmla="*/ 2533650 h 2533650"/>
              <a:gd name="connsiteX43" fmla="*/ 107950 w 1555750"/>
              <a:gd name="connsiteY43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30300 w 1555750"/>
              <a:gd name="connsiteY15" fmla="*/ 234950 h 2533650"/>
              <a:gd name="connsiteX16" fmla="*/ 1164167 w 1555750"/>
              <a:gd name="connsiteY16" fmla="*/ 381000 h 2533650"/>
              <a:gd name="connsiteX17" fmla="*/ 1092200 w 1555750"/>
              <a:gd name="connsiteY17" fmla="*/ 469900 h 2533650"/>
              <a:gd name="connsiteX18" fmla="*/ 977900 w 1555750"/>
              <a:gd name="connsiteY18" fmla="*/ 527050 h 2533650"/>
              <a:gd name="connsiteX19" fmla="*/ 863600 w 1555750"/>
              <a:gd name="connsiteY19" fmla="*/ 584200 h 2533650"/>
              <a:gd name="connsiteX20" fmla="*/ 787400 w 1555750"/>
              <a:gd name="connsiteY20" fmla="*/ 622300 h 2533650"/>
              <a:gd name="connsiteX21" fmla="*/ 692150 w 1555750"/>
              <a:gd name="connsiteY21" fmla="*/ 679450 h 2533650"/>
              <a:gd name="connsiteX22" fmla="*/ 622300 w 1555750"/>
              <a:gd name="connsiteY22" fmla="*/ 736600 h 2533650"/>
              <a:gd name="connsiteX23" fmla="*/ 533400 w 1555750"/>
              <a:gd name="connsiteY23" fmla="*/ 863600 h 2533650"/>
              <a:gd name="connsiteX24" fmla="*/ 533400 w 1555750"/>
              <a:gd name="connsiteY24" fmla="*/ 1060450 h 2533650"/>
              <a:gd name="connsiteX25" fmla="*/ 609600 w 1555750"/>
              <a:gd name="connsiteY25" fmla="*/ 1136650 h 2533650"/>
              <a:gd name="connsiteX26" fmla="*/ 609600 w 1555750"/>
              <a:gd name="connsiteY26" fmla="*/ 1136650 h 2533650"/>
              <a:gd name="connsiteX27" fmla="*/ 495300 w 1555750"/>
              <a:gd name="connsiteY27" fmla="*/ 1172633 h 2533650"/>
              <a:gd name="connsiteX28" fmla="*/ 315383 w 1555750"/>
              <a:gd name="connsiteY28" fmla="*/ 1225550 h 2533650"/>
              <a:gd name="connsiteX29" fmla="*/ 228600 w 1555750"/>
              <a:gd name="connsiteY29" fmla="*/ 1282700 h 2533650"/>
              <a:gd name="connsiteX30" fmla="*/ 146050 w 1555750"/>
              <a:gd name="connsiteY30" fmla="*/ 1361017 h 2533650"/>
              <a:gd name="connsiteX31" fmla="*/ 71966 w 1555750"/>
              <a:gd name="connsiteY31" fmla="*/ 1511300 h 2533650"/>
              <a:gd name="connsiteX32" fmla="*/ 31750 w 1555750"/>
              <a:gd name="connsiteY32" fmla="*/ 1638300 h 2533650"/>
              <a:gd name="connsiteX33" fmla="*/ 0 w 1555750"/>
              <a:gd name="connsiteY33" fmla="*/ 1803400 h 2533650"/>
              <a:gd name="connsiteX34" fmla="*/ 0 w 1555750"/>
              <a:gd name="connsiteY34" fmla="*/ 2006600 h 2533650"/>
              <a:gd name="connsiteX35" fmla="*/ 44450 w 1555750"/>
              <a:gd name="connsiteY35" fmla="*/ 2133600 h 2533650"/>
              <a:gd name="connsiteX36" fmla="*/ 112183 w 1555750"/>
              <a:gd name="connsiteY36" fmla="*/ 2216150 h 2533650"/>
              <a:gd name="connsiteX37" fmla="*/ 76200 w 1555750"/>
              <a:gd name="connsiteY37" fmla="*/ 2311400 h 2533650"/>
              <a:gd name="connsiteX38" fmla="*/ 63500 w 1555750"/>
              <a:gd name="connsiteY38" fmla="*/ 2368550 h 2533650"/>
              <a:gd name="connsiteX39" fmla="*/ 69850 w 1555750"/>
              <a:gd name="connsiteY39" fmla="*/ 2476500 h 2533650"/>
              <a:gd name="connsiteX40" fmla="*/ 88900 w 1555750"/>
              <a:gd name="connsiteY40" fmla="*/ 2514600 h 2533650"/>
              <a:gd name="connsiteX41" fmla="*/ 107950 w 1555750"/>
              <a:gd name="connsiteY41" fmla="*/ 2533650 h 2533650"/>
              <a:gd name="connsiteX42" fmla="*/ 107950 w 1555750"/>
              <a:gd name="connsiteY42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68400 w 1555750"/>
              <a:gd name="connsiteY14" fmla="*/ 215900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44600 w 1555750"/>
              <a:gd name="connsiteY13" fmla="*/ 20955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301750 w 1555750"/>
              <a:gd name="connsiteY12" fmla="*/ 177800 h 2533650"/>
              <a:gd name="connsiteX13" fmla="*/ 1229784 w 1555750"/>
              <a:gd name="connsiteY13" fmla="*/ 190500 h 2533650"/>
              <a:gd name="connsiteX14" fmla="*/ 1172634 w 1555750"/>
              <a:gd name="connsiteY14" fmla="*/ 245533 h 2533650"/>
              <a:gd name="connsiteX15" fmla="*/ 1164167 w 1555750"/>
              <a:gd name="connsiteY15" fmla="*/ 381000 h 2533650"/>
              <a:gd name="connsiteX16" fmla="*/ 1092200 w 1555750"/>
              <a:gd name="connsiteY16" fmla="*/ 469900 h 2533650"/>
              <a:gd name="connsiteX17" fmla="*/ 977900 w 1555750"/>
              <a:gd name="connsiteY17" fmla="*/ 527050 h 2533650"/>
              <a:gd name="connsiteX18" fmla="*/ 863600 w 1555750"/>
              <a:gd name="connsiteY18" fmla="*/ 584200 h 2533650"/>
              <a:gd name="connsiteX19" fmla="*/ 787400 w 1555750"/>
              <a:gd name="connsiteY19" fmla="*/ 622300 h 2533650"/>
              <a:gd name="connsiteX20" fmla="*/ 692150 w 1555750"/>
              <a:gd name="connsiteY20" fmla="*/ 679450 h 2533650"/>
              <a:gd name="connsiteX21" fmla="*/ 622300 w 1555750"/>
              <a:gd name="connsiteY21" fmla="*/ 736600 h 2533650"/>
              <a:gd name="connsiteX22" fmla="*/ 533400 w 1555750"/>
              <a:gd name="connsiteY22" fmla="*/ 863600 h 2533650"/>
              <a:gd name="connsiteX23" fmla="*/ 533400 w 1555750"/>
              <a:gd name="connsiteY23" fmla="*/ 1060450 h 2533650"/>
              <a:gd name="connsiteX24" fmla="*/ 609600 w 1555750"/>
              <a:gd name="connsiteY24" fmla="*/ 1136650 h 2533650"/>
              <a:gd name="connsiteX25" fmla="*/ 609600 w 1555750"/>
              <a:gd name="connsiteY25" fmla="*/ 1136650 h 2533650"/>
              <a:gd name="connsiteX26" fmla="*/ 495300 w 1555750"/>
              <a:gd name="connsiteY26" fmla="*/ 1172633 h 2533650"/>
              <a:gd name="connsiteX27" fmla="*/ 315383 w 1555750"/>
              <a:gd name="connsiteY27" fmla="*/ 1225550 h 2533650"/>
              <a:gd name="connsiteX28" fmla="*/ 228600 w 1555750"/>
              <a:gd name="connsiteY28" fmla="*/ 1282700 h 2533650"/>
              <a:gd name="connsiteX29" fmla="*/ 146050 w 1555750"/>
              <a:gd name="connsiteY29" fmla="*/ 1361017 h 2533650"/>
              <a:gd name="connsiteX30" fmla="*/ 71966 w 1555750"/>
              <a:gd name="connsiteY30" fmla="*/ 1511300 h 2533650"/>
              <a:gd name="connsiteX31" fmla="*/ 31750 w 1555750"/>
              <a:gd name="connsiteY31" fmla="*/ 1638300 h 2533650"/>
              <a:gd name="connsiteX32" fmla="*/ 0 w 1555750"/>
              <a:gd name="connsiteY32" fmla="*/ 1803400 h 2533650"/>
              <a:gd name="connsiteX33" fmla="*/ 0 w 1555750"/>
              <a:gd name="connsiteY33" fmla="*/ 2006600 h 2533650"/>
              <a:gd name="connsiteX34" fmla="*/ 44450 w 1555750"/>
              <a:gd name="connsiteY34" fmla="*/ 2133600 h 2533650"/>
              <a:gd name="connsiteX35" fmla="*/ 112183 w 1555750"/>
              <a:gd name="connsiteY35" fmla="*/ 2216150 h 2533650"/>
              <a:gd name="connsiteX36" fmla="*/ 76200 w 1555750"/>
              <a:gd name="connsiteY36" fmla="*/ 2311400 h 2533650"/>
              <a:gd name="connsiteX37" fmla="*/ 63500 w 1555750"/>
              <a:gd name="connsiteY37" fmla="*/ 2368550 h 2533650"/>
              <a:gd name="connsiteX38" fmla="*/ 69850 w 1555750"/>
              <a:gd name="connsiteY38" fmla="*/ 2476500 h 2533650"/>
              <a:gd name="connsiteX39" fmla="*/ 88900 w 1555750"/>
              <a:gd name="connsiteY39" fmla="*/ 2514600 h 2533650"/>
              <a:gd name="connsiteX40" fmla="*/ 107950 w 1555750"/>
              <a:gd name="connsiteY40" fmla="*/ 2533650 h 2533650"/>
              <a:gd name="connsiteX41" fmla="*/ 107950 w 1555750"/>
              <a:gd name="connsiteY41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320800 w 1555750"/>
              <a:gd name="connsiteY11" fmla="*/ 171450 h 2533650"/>
              <a:gd name="connsiteX12" fmla="*/ 1229784 w 1555750"/>
              <a:gd name="connsiteY12" fmla="*/ 190500 h 2533650"/>
              <a:gd name="connsiteX13" fmla="*/ 1172634 w 1555750"/>
              <a:gd name="connsiteY13" fmla="*/ 245533 h 2533650"/>
              <a:gd name="connsiteX14" fmla="*/ 1164167 w 1555750"/>
              <a:gd name="connsiteY14" fmla="*/ 381000 h 2533650"/>
              <a:gd name="connsiteX15" fmla="*/ 1092200 w 1555750"/>
              <a:gd name="connsiteY15" fmla="*/ 469900 h 2533650"/>
              <a:gd name="connsiteX16" fmla="*/ 977900 w 1555750"/>
              <a:gd name="connsiteY16" fmla="*/ 527050 h 2533650"/>
              <a:gd name="connsiteX17" fmla="*/ 863600 w 1555750"/>
              <a:gd name="connsiteY17" fmla="*/ 584200 h 2533650"/>
              <a:gd name="connsiteX18" fmla="*/ 787400 w 1555750"/>
              <a:gd name="connsiteY18" fmla="*/ 622300 h 2533650"/>
              <a:gd name="connsiteX19" fmla="*/ 692150 w 1555750"/>
              <a:gd name="connsiteY19" fmla="*/ 679450 h 2533650"/>
              <a:gd name="connsiteX20" fmla="*/ 622300 w 1555750"/>
              <a:gd name="connsiteY20" fmla="*/ 736600 h 2533650"/>
              <a:gd name="connsiteX21" fmla="*/ 533400 w 1555750"/>
              <a:gd name="connsiteY21" fmla="*/ 863600 h 2533650"/>
              <a:gd name="connsiteX22" fmla="*/ 533400 w 1555750"/>
              <a:gd name="connsiteY22" fmla="*/ 1060450 h 2533650"/>
              <a:gd name="connsiteX23" fmla="*/ 609600 w 1555750"/>
              <a:gd name="connsiteY23" fmla="*/ 1136650 h 2533650"/>
              <a:gd name="connsiteX24" fmla="*/ 609600 w 1555750"/>
              <a:gd name="connsiteY24" fmla="*/ 1136650 h 2533650"/>
              <a:gd name="connsiteX25" fmla="*/ 495300 w 1555750"/>
              <a:gd name="connsiteY25" fmla="*/ 1172633 h 2533650"/>
              <a:gd name="connsiteX26" fmla="*/ 315383 w 1555750"/>
              <a:gd name="connsiteY26" fmla="*/ 1225550 h 2533650"/>
              <a:gd name="connsiteX27" fmla="*/ 228600 w 1555750"/>
              <a:gd name="connsiteY27" fmla="*/ 1282700 h 2533650"/>
              <a:gd name="connsiteX28" fmla="*/ 146050 w 1555750"/>
              <a:gd name="connsiteY28" fmla="*/ 1361017 h 2533650"/>
              <a:gd name="connsiteX29" fmla="*/ 71966 w 1555750"/>
              <a:gd name="connsiteY29" fmla="*/ 1511300 h 2533650"/>
              <a:gd name="connsiteX30" fmla="*/ 31750 w 1555750"/>
              <a:gd name="connsiteY30" fmla="*/ 1638300 h 2533650"/>
              <a:gd name="connsiteX31" fmla="*/ 0 w 1555750"/>
              <a:gd name="connsiteY31" fmla="*/ 1803400 h 2533650"/>
              <a:gd name="connsiteX32" fmla="*/ 0 w 1555750"/>
              <a:gd name="connsiteY32" fmla="*/ 2006600 h 2533650"/>
              <a:gd name="connsiteX33" fmla="*/ 44450 w 1555750"/>
              <a:gd name="connsiteY33" fmla="*/ 2133600 h 2533650"/>
              <a:gd name="connsiteX34" fmla="*/ 112183 w 1555750"/>
              <a:gd name="connsiteY34" fmla="*/ 2216150 h 2533650"/>
              <a:gd name="connsiteX35" fmla="*/ 76200 w 1555750"/>
              <a:gd name="connsiteY35" fmla="*/ 2311400 h 2533650"/>
              <a:gd name="connsiteX36" fmla="*/ 63500 w 1555750"/>
              <a:gd name="connsiteY36" fmla="*/ 2368550 h 2533650"/>
              <a:gd name="connsiteX37" fmla="*/ 69850 w 1555750"/>
              <a:gd name="connsiteY37" fmla="*/ 2476500 h 2533650"/>
              <a:gd name="connsiteX38" fmla="*/ 88900 w 1555750"/>
              <a:gd name="connsiteY38" fmla="*/ 2514600 h 2533650"/>
              <a:gd name="connsiteX39" fmla="*/ 107950 w 1555750"/>
              <a:gd name="connsiteY39" fmla="*/ 2533650 h 2533650"/>
              <a:gd name="connsiteX40" fmla="*/ 107950 w 1555750"/>
              <a:gd name="connsiteY40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71600 w 1555750"/>
              <a:gd name="connsiteY9" fmla="*/ 114300 h 2533650"/>
              <a:gd name="connsiteX10" fmla="*/ 1333500 w 1555750"/>
              <a:gd name="connsiteY10" fmla="*/ 152400 h 2533650"/>
              <a:gd name="connsiteX11" fmla="*/ 1229784 w 1555750"/>
              <a:gd name="connsiteY11" fmla="*/ 190500 h 2533650"/>
              <a:gd name="connsiteX12" fmla="*/ 1172634 w 1555750"/>
              <a:gd name="connsiteY12" fmla="*/ 245533 h 2533650"/>
              <a:gd name="connsiteX13" fmla="*/ 1164167 w 1555750"/>
              <a:gd name="connsiteY13" fmla="*/ 381000 h 2533650"/>
              <a:gd name="connsiteX14" fmla="*/ 1092200 w 1555750"/>
              <a:gd name="connsiteY14" fmla="*/ 469900 h 2533650"/>
              <a:gd name="connsiteX15" fmla="*/ 977900 w 1555750"/>
              <a:gd name="connsiteY15" fmla="*/ 527050 h 2533650"/>
              <a:gd name="connsiteX16" fmla="*/ 863600 w 1555750"/>
              <a:gd name="connsiteY16" fmla="*/ 584200 h 2533650"/>
              <a:gd name="connsiteX17" fmla="*/ 787400 w 1555750"/>
              <a:gd name="connsiteY17" fmla="*/ 622300 h 2533650"/>
              <a:gd name="connsiteX18" fmla="*/ 692150 w 1555750"/>
              <a:gd name="connsiteY18" fmla="*/ 679450 h 2533650"/>
              <a:gd name="connsiteX19" fmla="*/ 622300 w 1555750"/>
              <a:gd name="connsiteY19" fmla="*/ 736600 h 2533650"/>
              <a:gd name="connsiteX20" fmla="*/ 533400 w 1555750"/>
              <a:gd name="connsiteY20" fmla="*/ 863600 h 2533650"/>
              <a:gd name="connsiteX21" fmla="*/ 533400 w 1555750"/>
              <a:gd name="connsiteY21" fmla="*/ 1060450 h 2533650"/>
              <a:gd name="connsiteX22" fmla="*/ 609600 w 1555750"/>
              <a:gd name="connsiteY22" fmla="*/ 1136650 h 2533650"/>
              <a:gd name="connsiteX23" fmla="*/ 609600 w 1555750"/>
              <a:gd name="connsiteY23" fmla="*/ 1136650 h 2533650"/>
              <a:gd name="connsiteX24" fmla="*/ 495300 w 1555750"/>
              <a:gd name="connsiteY24" fmla="*/ 1172633 h 2533650"/>
              <a:gd name="connsiteX25" fmla="*/ 315383 w 1555750"/>
              <a:gd name="connsiteY25" fmla="*/ 1225550 h 2533650"/>
              <a:gd name="connsiteX26" fmla="*/ 228600 w 1555750"/>
              <a:gd name="connsiteY26" fmla="*/ 1282700 h 2533650"/>
              <a:gd name="connsiteX27" fmla="*/ 146050 w 1555750"/>
              <a:gd name="connsiteY27" fmla="*/ 1361017 h 2533650"/>
              <a:gd name="connsiteX28" fmla="*/ 71966 w 1555750"/>
              <a:gd name="connsiteY28" fmla="*/ 1511300 h 2533650"/>
              <a:gd name="connsiteX29" fmla="*/ 31750 w 1555750"/>
              <a:gd name="connsiteY29" fmla="*/ 1638300 h 2533650"/>
              <a:gd name="connsiteX30" fmla="*/ 0 w 1555750"/>
              <a:gd name="connsiteY30" fmla="*/ 1803400 h 2533650"/>
              <a:gd name="connsiteX31" fmla="*/ 0 w 1555750"/>
              <a:gd name="connsiteY31" fmla="*/ 2006600 h 2533650"/>
              <a:gd name="connsiteX32" fmla="*/ 44450 w 1555750"/>
              <a:gd name="connsiteY32" fmla="*/ 2133600 h 2533650"/>
              <a:gd name="connsiteX33" fmla="*/ 112183 w 1555750"/>
              <a:gd name="connsiteY33" fmla="*/ 2216150 h 2533650"/>
              <a:gd name="connsiteX34" fmla="*/ 76200 w 1555750"/>
              <a:gd name="connsiteY34" fmla="*/ 2311400 h 2533650"/>
              <a:gd name="connsiteX35" fmla="*/ 63500 w 1555750"/>
              <a:gd name="connsiteY35" fmla="*/ 2368550 h 2533650"/>
              <a:gd name="connsiteX36" fmla="*/ 69850 w 1555750"/>
              <a:gd name="connsiteY36" fmla="*/ 2476500 h 2533650"/>
              <a:gd name="connsiteX37" fmla="*/ 88900 w 1555750"/>
              <a:gd name="connsiteY37" fmla="*/ 2514600 h 2533650"/>
              <a:gd name="connsiteX38" fmla="*/ 107950 w 1555750"/>
              <a:gd name="connsiteY38" fmla="*/ 2533650 h 2533650"/>
              <a:gd name="connsiteX39" fmla="*/ 107950 w 1555750"/>
              <a:gd name="connsiteY39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90650 w 1555750"/>
              <a:gd name="connsiteY8" fmla="*/ 101600 h 2533650"/>
              <a:gd name="connsiteX9" fmla="*/ 1333500 w 1555750"/>
              <a:gd name="connsiteY9" fmla="*/ 152400 h 2533650"/>
              <a:gd name="connsiteX10" fmla="*/ 1229784 w 1555750"/>
              <a:gd name="connsiteY10" fmla="*/ 190500 h 2533650"/>
              <a:gd name="connsiteX11" fmla="*/ 1172634 w 1555750"/>
              <a:gd name="connsiteY11" fmla="*/ 245533 h 2533650"/>
              <a:gd name="connsiteX12" fmla="*/ 1164167 w 1555750"/>
              <a:gd name="connsiteY12" fmla="*/ 381000 h 2533650"/>
              <a:gd name="connsiteX13" fmla="*/ 1092200 w 1555750"/>
              <a:gd name="connsiteY13" fmla="*/ 469900 h 2533650"/>
              <a:gd name="connsiteX14" fmla="*/ 977900 w 1555750"/>
              <a:gd name="connsiteY14" fmla="*/ 527050 h 2533650"/>
              <a:gd name="connsiteX15" fmla="*/ 863600 w 1555750"/>
              <a:gd name="connsiteY15" fmla="*/ 584200 h 2533650"/>
              <a:gd name="connsiteX16" fmla="*/ 787400 w 1555750"/>
              <a:gd name="connsiteY16" fmla="*/ 622300 h 2533650"/>
              <a:gd name="connsiteX17" fmla="*/ 692150 w 1555750"/>
              <a:gd name="connsiteY17" fmla="*/ 679450 h 2533650"/>
              <a:gd name="connsiteX18" fmla="*/ 622300 w 1555750"/>
              <a:gd name="connsiteY18" fmla="*/ 736600 h 2533650"/>
              <a:gd name="connsiteX19" fmla="*/ 533400 w 1555750"/>
              <a:gd name="connsiteY19" fmla="*/ 863600 h 2533650"/>
              <a:gd name="connsiteX20" fmla="*/ 533400 w 1555750"/>
              <a:gd name="connsiteY20" fmla="*/ 1060450 h 2533650"/>
              <a:gd name="connsiteX21" fmla="*/ 609600 w 1555750"/>
              <a:gd name="connsiteY21" fmla="*/ 1136650 h 2533650"/>
              <a:gd name="connsiteX22" fmla="*/ 609600 w 1555750"/>
              <a:gd name="connsiteY22" fmla="*/ 1136650 h 2533650"/>
              <a:gd name="connsiteX23" fmla="*/ 495300 w 1555750"/>
              <a:gd name="connsiteY23" fmla="*/ 1172633 h 2533650"/>
              <a:gd name="connsiteX24" fmla="*/ 315383 w 1555750"/>
              <a:gd name="connsiteY24" fmla="*/ 1225550 h 2533650"/>
              <a:gd name="connsiteX25" fmla="*/ 228600 w 1555750"/>
              <a:gd name="connsiteY25" fmla="*/ 1282700 h 2533650"/>
              <a:gd name="connsiteX26" fmla="*/ 146050 w 1555750"/>
              <a:gd name="connsiteY26" fmla="*/ 1361017 h 2533650"/>
              <a:gd name="connsiteX27" fmla="*/ 71966 w 1555750"/>
              <a:gd name="connsiteY27" fmla="*/ 1511300 h 2533650"/>
              <a:gd name="connsiteX28" fmla="*/ 31750 w 1555750"/>
              <a:gd name="connsiteY28" fmla="*/ 1638300 h 2533650"/>
              <a:gd name="connsiteX29" fmla="*/ 0 w 1555750"/>
              <a:gd name="connsiteY29" fmla="*/ 1803400 h 2533650"/>
              <a:gd name="connsiteX30" fmla="*/ 0 w 1555750"/>
              <a:gd name="connsiteY30" fmla="*/ 2006600 h 2533650"/>
              <a:gd name="connsiteX31" fmla="*/ 44450 w 1555750"/>
              <a:gd name="connsiteY31" fmla="*/ 2133600 h 2533650"/>
              <a:gd name="connsiteX32" fmla="*/ 112183 w 1555750"/>
              <a:gd name="connsiteY32" fmla="*/ 2216150 h 2533650"/>
              <a:gd name="connsiteX33" fmla="*/ 76200 w 1555750"/>
              <a:gd name="connsiteY33" fmla="*/ 2311400 h 2533650"/>
              <a:gd name="connsiteX34" fmla="*/ 63500 w 1555750"/>
              <a:gd name="connsiteY34" fmla="*/ 2368550 h 2533650"/>
              <a:gd name="connsiteX35" fmla="*/ 69850 w 1555750"/>
              <a:gd name="connsiteY35" fmla="*/ 2476500 h 2533650"/>
              <a:gd name="connsiteX36" fmla="*/ 88900 w 1555750"/>
              <a:gd name="connsiteY36" fmla="*/ 2514600 h 2533650"/>
              <a:gd name="connsiteX37" fmla="*/ 107950 w 1555750"/>
              <a:gd name="connsiteY37" fmla="*/ 2533650 h 2533650"/>
              <a:gd name="connsiteX38" fmla="*/ 107950 w 1555750"/>
              <a:gd name="connsiteY38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416050 w 1555750"/>
              <a:gd name="connsiteY6" fmla="*/ 76200 h 2533650"/>
              <a:gd name="connsiteX7" fmla="*/ 1397000 w 1555750"/>
              <a:gd name="connsiteY7" fmla="*/ 82550 h 2533650"/>
              <a:gd name="connsiteX8" fmla="*/ 1333500 w 1555750"/>
              <a:gd name="connsiteY8" fmla="*/ 152400 h 2533650"/>
              <a:gd name="connsiteX9" fmla="*/ 1229784 w 1555750"/>
              <a:gd name="connsiteY9" fmla="*/ 190500 h 2533650"/>
              <a:gd name="connsiteX10" fmla="*/ 1172634 w 1555750"/>
              <a:gd name="connsiteY10" fmla="*/ 245533 h 2533650"/>
              <a:gd name="connsiteX11" fmla="*/ 1164167 w 1555750"/>
              <a:gd name="connsiteY11" fmla="*/ 381000 h 2533650"/>
              <a:gd name="connsiteX12" fmla="*/ 1092200 w 1555750"/>
              <a:gd name="connsiteY12" fmla="*/ 469900 h 2533650"/>
              <a:gd name="connsiteX13" fmla="*/ 977900 w 1555750"/>
              <a:gd name="connsiteY13" fmla="*/ 527050 h 2533650"/>
              <a:gd name="connsiteX14" fmla="*/ 863600 w 1555750"/>
              <a:gd name="connsiteY14" fmla="*/ 584200 h 2533650"/>
              <a:gd name="connsiteX15" fmla="*/ 787400 w 1555750"/>
              <a:gd name="connsiteY15" fmla="*/ 622300 h 2533650"/>
              <a:gd name="connsiteX16" fmla="*/ 692150 w 1555750"/>
              <a:gd name="connsiteY16" fmla="*/ 679450 h 2533650"/>
              <a:gd name="connsiteX17" fmla="*/ 622300 w 1555750"/>
              <a:gd name="connsiteY17" fmla="*/ 736600 h 2533650"/>
              <a:gd name="connsiteX18" fmla="*/ 533400 w 1555750"/>
              <a:gd name="connsiteY18" fmla="*/ 863600 h 2533650"/>
              <a:gd name="connsiteX19" fmla="*/ 533400 w 1555750"/>
              <a:gd name="connsiteY19" fmla="*/ 1060450 h 2533650"/>
              <a:gd name="connsiteX20" fmla="*/ 609600 w 1555750"/>
              <a:gd name="connsiteY20" fmla="*/ 1136650 h 2533650"/>
              <a:gd name="connsiteX21" fmla="*/ 609600 w 1555750"/>
              <a:gd name="connsiteY21" fmla="*/ 1136650 h 2533650"/>
              <a:gd name="connsiteX22" fmla="*/ 495300 w 1555750"/>
              <a:gd name="connsiteY22" fmla="*/ 1172633 h 2533650"/>
              <a:gd name="connsiteX23" fmla="*/ 315383 w 1555750"/>
              <a:gd name="connsiteY23" fmla="*/ 1225550 h 2533650"/>
              <a:gd name="connsiteX24" fmla="*/ 228600 w 1555750"/>
              <a:gd name="connsiteY24" fmla="*/ 1282700 h 2533650"/>
              <a:gd name="connsiteX25" fmla="*/ 146050 w 1555750"/>
              <a:gd name="connsiteY25" fmla="*/ 1361017 h 2533650"/>
              <a:gd name="connsiteX26" fmla="*/ 71966 w 1555750"/>
              <a:gd name="connsiteY26" fmla="*/ 1511300 h 2533650"/>
              <a:gd name="connsiteX27" fmla="*/ 31750 w 1555750"/>
              <a:gd name="connsiteY27" fmla="*/ 1638300 h 2533650"/>
              <a:gd name="connsiteX28" fmla="*/ 0 w 1555750"/>
              <a:gd name="connsiteY28" fmla="*/ 1803400 h 2533650"/>
              <a:gd name="connsiteX29" fmla="*/ 0 w 1555750"/>
              <a:gd name="connsiteY29" fmla="*/ 2006600 h 2533650"/>
              <a:gd name="connsiteX30" fmla="*/ 44450 w 1555750"/>
              <a:gd name="connsiteY30" fmla="*/ 2133600 h 2533650"/>
              <a:gd name="connsiteX31" fmla="*/ 112183 w 1555750"/>
              <a:gd name="connsiteY31" fmla="*/ 2216150 h 2533650"/>
              <a:gd name="connsiteX32" fmla="*/ 76200 w 1555750"/>
              <a:gd name="connsiteY32" fmla="*/ 2311400 h 2533650"/>
              <a:gd name="connsiteX33" fmla="*/ 63500 w 1555750"/>
              <a:gd name="connsiteY33" fmla="*/ 2368550 h 2533650"/>
              <a:gd name="connsiteX34" fmla="*/ 69850 w 1555750"/>
              <a:gd name="connsiteY34" fmla="*/ 2476500 h 2533650"/>
              <a:gd name="connsiteX35" fmla="*/ 88900 w 1555750"/>
              <a:gd name="connsiteY35" fmla="*/ 2514600 h 2533650"/>
              <a:gd name="connsiteX36" fmla="*/ 107950 w 1555750"/>
              <a:gd name="connsiteY36" fmla="*/ 2533650 h 2533650"/>
              <a:gd name="connsiteX37" fmla="*/ 107950 w 1555750"/>
              <a:gd name="connsiteY37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428750 w 1555750"/>
              <a:gd name="connsiteY5" fmla="*/ 57150 h 2533650"/>
              <a:gd name="connsiteX6" fmla="*/ 1397000 w 1555750"/>
              <a:gd name="connsiteY6" fmla="*/ 82550 h 2533650"/>
              <a:gd name="connsiteX7" fmla="*/ 1333500 w 1555750"/>
              <a:gd name="connsiteY7" fmla="*/ 152400 h 2533650"/>
              <a:gd name="connsiteX8" fmla="*/ 1229784 w 1555750"/>
              <a:gd name="connsiteY8" fmla="*/ 190500 h 2533650"/>
              <a:gd name="connsiteX9" fmla="*/ 1172634 w 1555750"/>
              <a:gd name="connsiteY9" fmla="*/ 245533 h 2533650"/>
              <a:gd name="connsiteX10" fmla="*/ 1164167 w 1555750"/>
              <a:gd name="connsiteY10" fmla="*/ 381000 h 2533650"/>
              <a:gd name="connsiteX11" fmla="*/ 1092200 w 1555750"/>
              <a:gd name="connsiteY11" fmla="*/ 469900 h 2533650"/>
              <a:gd name="connsiteX12" fmla="*/ 977900 w 1555750"/>
              <a:gd name="connsiteY12" fmla="*/ 527050 h 2533650"/>
              <a:gd name="connsiteX13" fmla="*/ 863600 w 1555750"/>
              <a:gd name="connsiteY13" fmla="*/ 584200 h 2533650"/>
              <a:gd name="connsiteX14" fmla="*/ 787400 w 1555750"/>
              <a:gd name="connsiteY14" fmla="*/ 622300 h 2533650"/>
              <a:gd name="connsiteX15" fmla="*/ 692150 w 1555750"/>
              <a:gd name="connsiteY15" fmla="*/ 679450 h 2533650"/>
              <a:gd name="connsiteX16" fmla="*/ 622300 w 1555750"/>
              <a:gd name="connsiteY16" fmla="*/ 736600 h 2533650"/>
              <a:gd name="connsiteX17" fmla="*/ 533400 w 1555750"/>
              <a:gd name="connsiteY17" fmla="*/ 863600 h 2533650"/>
              <a:gd name="connsiteX18" fmla="*/ 533400 w 1555750"/>
              <a:gd name="connsiteY18" fmla="*/ 1060450 h 2533650"/>
              <a:gd name="connsiteX19" fmla="*/ 609600 w 1555750"/>
              <a:gd name="connsiteY19" fmla="*/ 1136650 h 2533650"/>
              <a:gd name="connsiteX20" fmla="*/ 609600 w 1555750"/>
              <a:gd name="connsiteY20" fmla="*/ 1136650 h 2533650"/>
              <a:gd name="connsiteX21" fmla="*/ 495300 w 1555750"/>
              <a:gd name="connsiteY21" fmla="*/ 1172633 h 2533650"/>
              <a:gd name="connsiteX22" fmla="*/ 315383 w 1555750"/>
              <a:gd name="connsiteY22" fmla="*/ 1225550 h 2533650"/>
              <a:gd name="connsiteX23" fmla="*/ 228600 w 1555750"/>
              <a:gd name="connsiteY23" fmla="*/ 1282700 h 2533650"/>
              <a:gd name="connsiteX24" fmla="*/ 146050 w 1555750"/>
              <a:gd name="connsiteY24" fmla="*/ 1361017 h 2533650"/>
              <a:gd name="connsiteX25" fmla="*/ 71966 w 1555750"/>
              <a:gd name="connsiteY25" fmla="*/ 1511300 h 2533650"/>
              <a:gd name="connsiteX26" fmla="*/ 31750 w 1555750"/>
              <a:gd name="connsiteY26" fmla="*/ 1638300 h 2533650"/>
              <a:gd name="connsiteX27" fmla="*/ 0 w 1555750"/>
              <a:gd name="connsiteY27" fmla="*/ 1803400 h 2533650"/>
              <a:gd name="connsiteX28" fmla="*/ 0 w 1555750"/>
              <a:gd name="connsiteY28" fmla="*/ 2006600 h 2533650"/>
              <a:gd name="connsiteX29" fmla="*/ 44450 w 1555750"/>
              <a:gd name="connsiteY29" fmla="*/ 2133600 h 2533650"/>
              <a:gd name="connsiteX30" fmla="*/ 112183 w 1555750"/>
              <a:gd name="connsiteY30" fmla="*/ 2216150 h 2533650"/>
              <a:gd name="connsiteX31" fmla="*/ 76200 w 1555750"/>
              <a:gd name="connsiteY31" fmla="*/ 2311400 h 2533650"/>
              <a:gd name="connsiteX32" fmla="*/ 63500 w 1555750"/>
              <a:gd name="connsiteY32" fmla="*/ 2368550 h 2533650"/>
              <a:gd name="connsiteX33" fmla="*/ 69850 w 1555750"/>
              <a:gd name="connsiteY33" fmla="*/ 2476500 h 2533650"/>
              <a:gd name="connsiteX34" fmla="*/ 88900 w 1555750"/>
              <a:gd name="connsiteY34" fmla="*/ 2514600 h 2533650"/>
              <a:gd name="connsiteX35" fmla="*/ 107950 w 1555750"/>
              <a:gd name="connsiteY35" fmla="*/ 2533650 h 2533650"/>
              <a:gd name="connsiteX36" fmla="*/ 107950 w 1555750"/>
              <a:gd name="connsiteY36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447800 w 1555750"/>
              <a:gd name="connsiteY4" fmla="*/ 44450 h 2533650"/>
              <a:gd name="connsiteX5" fmla="*/ 1397000 w 1555750"/>
              <a:gd name="connsiteY5" fmla="*/ 82550 h 2533650"/>
              <a:gd name="connsiteX6" fmla="*/ 1333500 w 1555750"/>
              <a:gd name="connsiteY6" fmla="*/ 152400 h 2533650"/>
              <a:gd name="connsiteX7" fmla="*/ 1229784 w 1555750"/>
              <a:gd name="connsiteY7" fmla="*/ 190500 h 2533650"/>
              <a:gd name="connsiteX8" fmla="*/ 1172634 w 1555750"/>
              <a:gd name="connsiteY8" fmla="*/ 245533 h 2533650"/>
              <a:gd name="connsiteX9" fmla="*/ 1164167 w 1555750"/>
              <a:gd name="connsiteY9" fmla="*/ 381000 h 2533650"/>
              <a:gd name="connsiteX10" fmla="*/ 1092200 w 1555750"/>
              <a:gd name="connsiteY10" fmla="*/ 469900 h 2533650"/>
              <a:gd name="connsiteX11" fmla="*/ 977900 w 1555750"/>
              <a:gd name="connsiteY11" fmla="*/ 527050 h 2533650"/>
              <a:gd name="connsiteX12" fmla="*/ 863600 w 1555750"/>
              <a:gd name="connsiteY12" fmla="*/ 584200 h 2533650"/>
              <a:gd name="connsiteX13" fmla="*/ 787400 w 1555750"/>
              <a:gd name="connsiteY13" fmla="*/ 622300 h 2533650"/>
              <a:gd name="connsiteX14" fmla="*/ 692150 w 1555750"/>
              <a:gd name="connsiteY14" fmla="*/ 679450 h 2533650"/>
              <a:gd name="connsiteX15" fmla="*/ 622300 w 1555750"/>
              <a:gd name="connsiteY15" fmla="*/ 736600 h 2533650"/>
              <a:gd name="connsiteX16" fmla="*/ 533400 w 1555750"/>
              <a:gd name="connsiteY16" fmla="*/ 863600 h 2533650"/>
              <a:gd name="connsiteX17" fmla="*/ 533400 w 1555750"/>
              <a:gd name="connsiteY17" fmla="*/ 1060450 h 2533650"/>
              <a:gd name="connsiteX18" fmla="*/ 609600 w 1555750"/>
              <a:gd name="connsiteY18" fmla="*/ 1136650 h 2533650"/>
              <a:gd name="connsiteX19" fmla="*/ 609600 w 1555750"/>
              <a:gd name="connsiteY19" fmla="*/ 1136650 h 2533650"/>
              <a:gd name="connsiteX20" fmla="*/ 495300 w 1555750"/>
              <a:gd name="connsiteY20" fmla="*/ 1172633 h 2533650"/>
              <a:gd name="connsiteX21" fmla="*/ 315383 w 1555750"/>
              <a:gd name="connsiteY21" fmla="*/ 1225550 h 2533650"/>
              <a:gd name="connsiteX22" fmla="*/ 228600 w 1555750"/>
              <a:gd name="connsiteY22" fmla="*/ 1282700 h 2533650"/>
              <a:gd name="connsiteX23" fmla="*/ 146050 w 1555750"/>
              <a:gd name="connsiteY23" fmla="*/ 1361017 h 2533650"/>
              <a:gd name="connsiteX24" fmla="*/ 71966 w 1555750"/>
              <a:gd name="connsiteY24" fmla="*/ 1511300 h 2533650"/>
              <a:gd name="connsiteX25" fmla="*/ 31750 w 1555750"/>
              <a:gd name="connsiteY25" fmla="*/ 1638300 h 2533650"/>
              <a:gd name="connsiteX26" fmla="*/ 0 w 1555750"/>
              <a:gd name="connsiteY26" fmla="*/ 1803400 h 2533650"/>
              <a:gd name="connsiteX27" fmla="*/ 0 w 1555750"/>
              <a:gd name="connsiteY27" fmla="*/ 2006600 h 2533650"/>
              <a:gd name="connsiteX28" fmla="*/ 44450 w 1555750"/>
              <a:gd name="connsiteY28" fmla="*/ 2133600 h 2533650"/>
              <a:gd name="connsiteX29" fmla="*/ 112183 w 1555750"/>
              <a:gd name="connsiteY29" fmla="*/ 2216150 h 2533650"/>
              <a:gd name="connsiteX30" fmla="*/ 76200 w 1555750"/>
              <a:gd name="connsiteY30" fmla="*/ 2311400 h 2533650"/>
              <a:gd name="connsiteX31" fmla="*/ 63500 w 1555750"/>
              <a:gd name="connsiteY31" fmla="*/ 2368550 h 2533650"/>
              <a:gd name="connsiteX32" fmla="*/ 69850 w 1555750"/>
              <a:gd name="connsiteY32" fmla="*/ 2476500 h 2533650"/>
              <a:gd name="connsiteX33" fmla="*/ 88900 w 1555750"/>
              <a:gd name="connsiteY33" fmla="*/ 2514600 h 2533650"/>
              <a:gd name="connsiteX34" fmla="*/ 107950 w 1555750"/>
              <a:gd name="connsiteY34" fmla="*/ 2533650 h 2533650"/>
              <a:gd name="connsiteX35" fmla="*/ 107950 w 1555750"/>
              <a:gd name="connsiteY35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504950 w 1555750"/>
              <a:gd name="connsiteY2" fmla="*/ 25400 h 2533650"/>
              <a:gd name="connsiteX3" fmla="*/ 1466850 w 1555750"/>
              <a:gd name="connsiteY3" fmla="*/ 38100 h 2533650"/>
              <a:gd name="connsiteX4" fmla="*/ 1397000 w 1555750"/>
              <a:gd name="connsiteY4" fmla="*/ 82550 h 2533650"/>
              <a:gd name="connsiteX5" fmla="*/ 1333500 w 1555750"/>
              <a:gd name="connsiteY5" fmla="*/ 152400 h 2533650"/>
              <a:gd name="connsiteX6" fmla="*/ 1229784 w 1555750"/>
              <a:gd name="connsiteY6" fmla="*/ 190500 h 2533650"/>
              <a:gd name="connsiteX7" fmla="*/ 1172634 w 1555750"/>
              <a:gd name="connsiteY7" fmla="*/ 245533 h 2533650"/>
              <a:gd name="connsiteX8" fmla="*/ 1164167 w 1555750"/>
              <a:gd name="connsiteY8" fmla="*/ 381000 h 2533650"/>
              <a:gd name="connsiteX9" fmla="*/ 1092200 w 1555750"/>
              <a:gd name="connsiteY9" fmla="*/ 469900 h 2533650"/>
              <a:gd name="connsiteX10" fmla="*/ 977900 w 1555750"/>
              <a:gd name="connsiteY10" fmla="*/ 527050 h 2533650"/>
              <a:gd name="connsiteX11" fmla="*/ 863600 w 1555750"/>
              <a:gd name="connsiteY11" fmla="*/ 584200 h 2533650"/>
              <a:gd name="connsiteX12" fmla="*/ 787400 w 1555750"/>
              <a:gd name="connsiteY12" fmla="*/ 622300 h 2533650"/>
              <a:gd name="connsiteX13" fmla="*/ 692150 w 1555750"/>
              <a:gd name="connsiteY13" fmla="*/ 679450 h 2533650"/>
              <a:gd name="connsiteX14" fmla="*/ 622300 w 1555750"/>
              <a:gd name="connsiteY14" fmla="*/ 736600 h 2533650"/>
              <a:gd name="connsiteX15" fmla="*/ 533400 w 1555750"/>
              <a:gd name="connsiteY15" fmla="*/ 863600 h 2533650"/>
              <a:gd name="connsiteX16" fmla="*/ 533400 w 1555750"/>
              <a:gd name="connsiteY16" fmla="*/ 1060450 h 2533650"/>
              <a:gd name="connsiteX17" fmla="*/ 609600 w 1555750"/>
              <a:gd name="connsiteY17" fmla="*/ 1136650 h 2533650"/>
              <a:gd name="connsiteX18" fmla="*/ 609600 w 1555750"/>
              <a:gd name="connsiteY18" fmla="*/ 1136650 h 2533650"/>
              <a:gd name="connsiteX19" fmla="*/ 495300 w 1555750"/>
              <a:gd name="connsiteY19" fmla="*/ 1172633 h 2533650"/>
              <a:gd name="connsiteX20" fmla="*/ 315383 w 1555750"/>
              <a:gd name="connsiteY20" fmla="*/ 1225550 h 2533650"/>
              <a:gd name="connsiteX21" fmla="*/ 228600 w 1555750"/>
              <a:gd name="connsiteY21" fmla="*/ 1282700 h 2533650"/>
              <a:gd name="connsiteX22" fmla="*/ 146050 w 1555750"/>
              <a:gd name="connsiteY22" fmla="*/ 1361017 h 2533650"/>
              <a:gd name="connsiteX23" fmla="*/ 71966 w 1555750"/>
              <a:gd name="connsiteY23" fmla="*/ 1511300 h 2533650"/>
              <a:gd name="connsiteX24" fmla="*/ 31750 w 1555750"/>
              <a:gd name="connsiteY24" fmla="*/ 1638300 h 2533650"/>
              <a:gd name="connsiteX25" fmla="*/ 0 w 1555750"/>
              <a:gd name="connsiteY25" fmla="*/ 1803400 h 2533650"/>
              <a:gd name="connsiteX26" fmla="*/ 0 w 1555750"/>
              <a:gd name="connsiteY26" fmla="*/ 2006600 h 2533650"/>
              <a:gd name="connsiteX27" fmla="*/ 44450 w 1555750"/>
              <a:gd name="connsiteY27" fmla="*/ 2133600 h 2533650"/>
              <a:gd name="connsiteX28" fmla="*/ 112183 w 1555750"/>
              <a:gd name="connsiteY28" fmla="*/ 2216150 h 2533650"/>
              <a:gd name="connsiteX29" fmla="*/ 76200 w 1555750"/>
              <a:gd name="connsiteY29" fmla="*/ 2311400 h 2533650"/>
              <a:gd name="connsiteX30" fmla="*/ 63500 w 1555750"/>
              <a:gd name="connsiteY30" fmla="*/ 2368550 h 2533650"/>
              <a:gd name="connsiteX31" fmla="*/ 69850 w 1555750"/>
              <a:gd name="connsiteY31" fmla="*/ 2476500 h 2533650"/>
              <a:gd name="connsiteX32" fmla="*/ 88900 w 1555750"/>
              <a:gd name="connsiteY32" fmla="*/ 2514600 h 2533650"/>
              <a:gd name="connsiteX33" fmla="*/ 107950 w 1555750"/>
              <a:gd name="connsiteY33" fmla="*/ 2533650 h 2533650"/>
              <a:gd name="connsiteX34" fmla="*/ 107950 w 1555750"/>
              <a:gd name="connsiteY34" fmla="*/ 2533650 h 2533650"/>
              <a:gd name="connsiteX0" fmla="*/ 1555750 w 1555750"/>
              <a:gd name="connsiteY0" fmla="*/ 0 h 2533650"/>
              <a:gd name="connsiteX1" fmla="*/ 1555750 w 1555750"/>
              <a:gd name="connsiteY1" fmla="*/ 0 h 2533650"/>
              <a:gd name="connsiteX2" fmla="*/ 1466850 w 1555750"/>
              <a:gd name="connsiteY2" fmla="*/ 38100 h 2533650"/>
              <a:gd name="connsiteX3" fmla="*/ 1397000 w 1555750"/>
              <a:gd name="connsiteY3" fmla="*/ 82550 h 2533650"/>
              <a:gd name="connsiteX4" fmla="*/ 1333500 w 1555750"/>
              <a:gd name="connsiteY4" fmla="*/ 152400 h 2533650"/>
              <a:gd name="connsiteX5" fmla="*/ 1229784 w 1555750"/>
              <a:gd name="connsiteY5" fmla="*/ 190500 h 2533650"/>
              <a:gd name="connsiteX6" fmla="*/ 1172634 w 1555750"/>
              <a:gd name="connsiteY6" fmla="*/ 245533 h 2533650"/>
              <a:gd name="connsiteX7" fmla="*/ 1164167 w 1555750"/>
              <a:gd name="connsiteY7" fmla="*/ 381000 h 2533650"/>
              <a:gd name="connsiteX8" fmla="*/ 1092200 w 1555750"/>
              <a:gd name="connsiteY8" fmla="*/ 469900 h 2533650"/>
              <a:gd name="connsiteX9" fmla="*/ 977900 w 1555750"/>
              <a:gd name="connsiteY9" fmla="*/ 527050 h 2533650"/>
              <a:gd name="connsiteX10" fmla="*/ 863600 w 1555750"/>
              <a:gd name="connsiteY10" fmla="*/ 584200 h 2533650"/>
              <a:gd name="connsiteX11" fmla="*/ 787400 w 1555750"/>
              <a:gd name="connsiteY11" fmla="*/ 622300 h 2533650"/>
              <a:gd name="connsiteX12" fmla="*/ 692150 w 1555750"/>
              <a:gd name="connsiteY12" fmla="*/ 679450 h 2533650"/>
              <a:gd name="connsiteX13" fmla="*/ 622300 w 1555750"/>
              <a:gd name="connsiteY13" fmla="*/ 736600 h 2533650"/>
              <a:gd name="connsiteX14" fmla="*/ 533400 w 1555750"/>
              <a:gd name="connsiteY14" fmla="*/ 863600 h 2533650"/>
              <a:gd name="connsiteX15" fmla="*/ 533400 w 1555750"/>
              <a:gd name="connsiteY15" fmla="*/ 1060450 h 2533650"/>
              <a:gd name="connsiteX16" fmla="*/ 609600 w 1555750"/>
              <a:gd name="connsiteY16" fmla="*/ 1136650 h 2533650"/>
              <a:gd name="connsiteX17" fmla="*/ 609600 w 1555750"/>
              <a:gd name="connsiteY17" fmla="*/ 1136650 h 2533650"/>
              <a:gd name="connsiteX18" fmla="*/ 495300 w 1555750"/>
              <a:gd name="connsiteY18" fmla="*/ 1172633 h 2533650"/>
              <a:gd name="connsiteX19" fmla="*/ 315383 w 1555750"/>
              <a:gd name="connsiteY19" fmla="*/ 1225550 h 2533650"/>
              <a:gd name="connsiteX20" fmla="*/ 228600 w 1555750"/>
              <a:gd name="connsiteY20" fmla="*/ 1282700 h 2533650"/>
              <a:gd name="connsiteX21" fmla="*/ 146050 w 1555750"/>
              <a:gd name="connsiteY21" fmla="*/ 1361017 h 2533650"/>
              <a:gd name="connsiteX22" fmla="*/ 71966 w 1555750"/>
              <a:gd name="connsiteY22" fmla="*/ 1511300 h 2533650"/>
              <a:gd name="connsiteX23" fmla="*/ 31750 w 1555750"/>
              <a:gd name="connsiteY23" fmla="*/ 1638300 h 2533650"/>
              <a:gd name="connsiteX24" fmla="*/ 0 w 1555750"/>
              <a:gd name="connsiteY24" fmla="*/ 1803400 h 2533650"/>
              <a:gd name="connsiteX25" fmla="*/ 0 w 1555750"/>
              <a:gd name="connsiteY25" fmla="*/ 2006600 h 2533650"/>
              <a:gd name="connsiteX26" fmla="*/ 44450 w 1555750"/>
              <a:gd name="connsiteY26" fmla="*/ 2133600 h 2533650"/>
              <a:gd name="connsiteX27" fmla="*/ 112183 w 1555750"/>
              <a:gd name="connsiteY27" fmla="*/ 2216150 h 2533650"/>
              <a:gd name="connsiteX28" fmla="*/ 76200 w 1555750"/>
              <a:gd name="connsiteY28" fmla="*/ 2311400 h 2533650"/>
              <a:gd name="connsiteX29" fmla="*/ 63500 w 1555750"/>
              <a:gd name="connsiteY29" fmla="*/ 2368550 h 2533650"/>
              <a:gd name="connsiteX30" fmla="*/ 69850 w 1555750"/>
              <a:gd name="connsiteY30" fmla="*/ 2476500 h 2533650"/>
              <a:gd name="connsiteX31" fmla="*/ 88900 w 1555750"/>
              <a:gd name="connsiteY31" fmla="*/ 2514600 h 2533650"/>
              <a:gd name="connsiteX32" fmla="*/ 107950 w 1555750"/>
              <a:gd name="connsiteY32" fmla="*/ 2533650 h 2533650"/>
              <a:gd name="connsiteX33" fmla="*/ 107950 w 1555750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555750 w 1818216"/>
              <a:gd name="connsiteY0" fmla="*/ 0 h 2533650"/>
              <a:gd name="connsiteX1" fmla="*/ 1818216 w 1818216"/>
              <a:gd name="connsiteY1" fmla="*/ 190500 h 2533650"/>
              <a:gd name="connsiteX2" fmla="*/ 1466850 w 1818216"/>
              <a:gd name="connsiteY2" fmla="*/ 38100 h 2533650"/>
              <a:gd name="connsiteX3" fmla="*/ 1397000 w 1818216"/>
              <a:gd name="connsiteY3" fmla="*/ 82550 h 2533650"/>
              <a:gd name="connsiteX4" fmla="*/ 1333500 w 1818216"/>
              <a:gd name="connsiteY4" fmla="*/ 152400 h 2533650"/>
              <a:gd name="connsiteX5" fmla="*/ 1229784 w 1818216"/>
              <a:gd name="connsiteY5" fmla="*/ 190500 h 2533650"/>
              <a:gd name="connsiteX6" fmla="*/ 1172634 w 1818216"/>
              <a:gd name="connsiteY6" fmla="*/ 245533 h 2533650"/>
              <a:gd name="connsiteX7" fmla="*/ 1164167 w 1818216"/>
              <a:gd name="connsiteY7" fmla="*/ 381000 h 2533650"/>
              <a:gd name="connsiteX8" fmla="*/ 1092200 w 1818216"/>
              <a:gd name="connsiteY8" fmla="*/ 469900 h 2533650"/>
              <a:gd name="connsiteX9" fmla="*/ 977900 w 1818216"/>
              <a:gd name="connsiteY9" fmla="*/ 527050 h 2533650"/>
              <a:gd name="connsiteX10" fmla="*/ 863600 w 1818216"/>
              <a:gd name="connsiteY10" fmla="*/ 584200 h 2533650"/>
              <a:gd name="connsiteX11" fmla="*/ 787400 w 1818216"/>
              <a:gd name="connsiteY11" fmla="*/ 622300 h 2533650"/>
              <a:gd name="connsiteX12" fmla="*/ 692150 w 1818216"/>
              <a:gd name="connsiteY12" fmla="*/ 679450 h 2533650"/>
              <a:gd name="connsiteX13" fmla="*/ 622300 w 1818216"/>
              <a:gd name="connsiteY13" fmla="*/ 736600 h 2533650"/>
              <a:gd name="connsiteX14" fmla="*/ 533400 w 1818216"/>
              <a:gd name="connsiteY14" fmla="*/ 863600 h 2533650"/>
              <a:gd name="connsiteX15" fmla="*/ 533400 w 1818216"/>
              <a:gd name="connsiteY15" fmla="*/ 1060450 h 2533650"/>
              <a:gd name="connsiteX16" fmla="*/ 609600 w 1818216"/>
              <a:gd name="connsiteY16" fmla="*/ 1136650 h 2533650"/>
              <a:gd name="connsiteX17" fmla="*/ 609600 w 1818216"/>
              <a:gd name="connsiteY17" fmla="*/ 1136650 h 2533650"/>
              <a:gd name="connsiteX18" fmla="*/ 495300 w 1818216"/>
              <a:gd name="connsiteY18" fmla="*/ 1172633 h 2533650"/>
              <a:gd name="connsiteX19" fmla="*/ 315383 w 1818216"/>
              <a:gd name="connsiteY19" fmla="*/ 1225550 h 2533650"/>
              <a:gd name="connsiteX20" fmla="*/ 228600 w 1818216"/>
              <a:gd name="connsiteY20" fmla="*/ 1282700 h 2533650"/>
              <a:gd name="connsiteX21" fmla="*/ 146050 w 1818216"/>
              <a:gd name="connsiteY21" fmla="*/ 1361017 h 2533650"/>
              <a:gd name="connsiteX22" fmla="*/ 71966 w 1818216"/>
              <a:gd name="connsiteY22" fmla="*/ 1511300 h 2533650"/>
              <a:gd name="connsiteX23" fmla="*/ 31750 w 1818216"/>
              <a:gd name="connsiteY23" fmla="*/ 1638300 h 2533650"/>
              <a:gd name="connsiteX24" fmla="*/ 0 w 1818216"/>
              <a:gd name="connsiteY24" fmla="*/ 1803400 h 2533650"/>
              <a:gd name="connsiteX25" fmla="*/ 0 w 1818216"/>
              <a:gd name="connsiteY25" fmla="*/ 2006600 h 2533650"/>
              <a:gd name="connsiteX26" fmla="*/ 44450 w 1818216"/>
              <a:gd name="connsiteY26" fmla="*/ 2133600 h 2533650"/>
              <a:gd name="connsiteX27" fmla="*/ 112183 w 1818216"/>
              <a:gd name="connsiteY27" fmla="*/ 2216150 h 2533650"/>
              <a:gd name="connsiteX28" fmla="*/ 76200 w 1818216"/>
              <a:gd name="connsiteY28" fmla="*/ 2311400 h 2533650"/>
              <a:gd name="connsiteX29" fmla="*/ 63500 w 1818216"/>
              <a:gd name="connsiteY29" fmla="*/ 2368550 h 2533650"/>
              <a:gd name="connsiteX30" fmla="*/ 69850 w 1818216"/>
              <a:gd name="connsiteY30" fmla="*/ 2476500 h 2533650"/>
              <a:gd name="connsiteX31" fmla="*/ 88900 w 1818216"/>
              <a:gd name="connsiteY31" fmla="*/ 2514600 h 2533650"/>
              <a:gd name="connsiteX32" fmla="*/ 107950 w 1818216"/>
              <a:gd name="connsiteY32" fmla="*/ 2533650 h 2533650"/>
              <a:gd name="connsiteX33" fmla="*/ 107950 w 1818216"/>
              <a:gd name="connsiteY33" fmla="*/ 2533650 h 2533650"/>
              <a:gd name="connsiteX0" fmla="*/ 1818216 w 1818216"/>
              <a:gd name="connsiteY0" fmla="*/ 156678 h 2499828"/>
              <a:gd name="connsiteX1" fmla="*/ 1466850 w 1818216"/>
              <a:gd name="connsiteY1" fmla="*/ 4278 h 2499828"/>
              <a:gd name="connsiteX2" fmla="*/ 1397000 w 1818216"/>
              <a:gd name="connsiteY2" fmla="*/ 48728 h 2499828"/>
              <a:gd name="connsiteX3" fmla="*/ 1333500 w 1818216"/>
              <a:gd name="connsiteY3" fmla="*/ 118578 h 2499828"/>
              <a:gd name="connsiteX4" fmla="*/ 1229784 w 1818216"/>
              <a:gd name="connsiteY4" fmla="*/ 156678 h 2499828"/>
              <a:gd name="connsiteX5" fmla="*/ 1172634 w 1818216"/>
              <a:gd name="connsiteY5" fmla="*/ 211711 h 2499828"/>
              <a:gd name="connsiteX6" fmla="*/ 1164167 w 1818216"/>
              <a:gd name="connsiteY6" fmla="*/ 347178 h 2499828"/>
              <a:gd name="connsiteX7" fmla="*/ 1092200 w 1818216"/>
              <a:gd name="connsiteY7" fmla="*/ 436078 h 2499828"/>
              <a:gd name="connsiteX8" fmla="*/ 977900 w 1818216"/>
              <a:gd name="connsiteY8" fmla="*/ 493228 h 2499828"/>
              <a:gd name="connsiteX9" fmla="*/ 863600 w 1818216"/>
              <a:gd name="connsiteY9" fmla="*/ 550378 h 2499828"/>
              <a:gd name="connsiteX10" fmla="*/ 787400 w 1818216"/>
              <a:gd name="connsiteY10" fmla="*/ 588478 h 2499828"/>
              <a:gd name="connsiteX11" fmla="*/ 692150 w 1818216"/>
              <a:gd name="connsiteY11" fmla="*/ 645628 h 2499828"/>
              <a:gd name="connsiteX12" fmla="*/ 622300 w 1818216"/>
              <a:gd name="connsiteY12" fmla="*/ 702778 h 2499828"/>
              <a:gd name="connsiteX13" fmla="*/ 533400 w 1818216"/>
              <a:gd name="connsiteY13" fmla="*/ 829778 h 2499828"/>
              <a:gd name="connsiteX14" fmla="*/ 533400 w 1818216"/>
              <a:gd name="connsiteY14" fmla="*/ 1026628 h 2499828"/>
              <a:gd name="connsiteX15" fmla="*/ 609600 w 1818216"/>
              <a:gd name="connsiteY15" fmla="*/ 1102828 h 2499828"/>
              <a:gd name="connsiteX16" fmla="*/ 609600 w 1818216"/>
              <a:gd name="connsiteY16" fmla="*/ 1102828 h 2499828"/>
              <a:gd name="connsiteX17" fmla="*/ 495300 w 1818216"/>
              <a:gd name="connsiteY17" fmla="*/ 1138811 h 2499828"/>
              <a:gd name="connsiteX18" fmla="*/ 315383 w 1818216"/>
              <a:gd name="connsiteY18" fmla="*/ 1191728 h 2499828"/>
              <a:gd name="connsiteX19" fmla="*/ 228600 w 1818216"/>
              <a:gd name="connsiteY19" fmla="*/ 1248878 h 2499828"/>
              <a:gd name="connsiteX20" fmla="*/ 146050 w 1818216"/>
              <a:gd name="connsiteY20" fmla="*/ 1327195 h 2499828"/>
              <a:gd name="connsiteX21" fmla="*/ 71966 w 1818216"/>
              <a:gd name="connsiteY21" fmla="*/ 1477478 h 2499828"/>
              <a:gd name="connsiteX22" fmla="*/ 31750 w 1818216"/>
              <a:gd name="connsiteY22" fmla="*/ 1604478 h 2499828"/>
              <a:gd name="connsiteX23" fmla="*/ 0 w 1818216"/>
              <a:gd name="connsiteY23" fmla="*/ 1769578 h 2499828"/>
              <a:gd name="connsiteX24" fmla="*/ 0 w 1818216"/>
              <a:gd name="connsiteY24" fmla="*/ 1972778 h 2499828"/>
              <a:gd name="connsiteX25" fmla="*/ 44450 w 1818216"/>
              <a:gd name="connsiteY25" fmla="*/ 2099778 h 2499828"/>
              <a:gd name="connsiteX26" fmla="*/ 112183 w 1818216"/>
              <a:gd name="connsiteY26" fmla="*/ 2182328 h 2499828"/>
              <a:gd name="connsiteX27" fmla="*/ 76200 w 1818216"/>
              <a:gd name="connsiteY27" fmla="*/ 2277578 h 2499828"/>
              <a:gd name="connsiteX28" fmla="*/ 63500 w 1818216"/>
              <a:gd name="connsiteY28" fmla="*/ 2334728 h 2499828"/>
              <a:gd name="connsiteX29" fmla="*/ 69850 w 1818216"/>
              <a:gd name="connsiteY29" fmla="*/ 2442678 h 2499828"/>
              <a:gd name="connsiteX30" fmla="*/ 88900 w 1818216"/>
              <a:gd name="connsiteY30" fmla="*/ 2480778 h 2499828"/>
              <a:gd name="connsiteX31" fmla="*/ 107950 w 1818216"/>
              <a:gd name="connsiteY31" fmla="*/ 2499828 h 2499828"/>
              <a:gd name="connsiteX32" fmla="*/ 107950 w 1818216"/>
              <a:gd name="connsiteY32" fmla="*/ 2499828 h 2499828"/>
              <a:gd name="connsiteX0" fmla="*/ 1818216 w 1818216"/>
              <a:gd name="connsiteY0" fmla="*/ 109593 h 2452743"/>
              <a:gd name="connsiteX1" fmla="*/ 1712384 w 1818216"/>
              <a:gd name="connsiteY1" fmla="*/ 147693 h 2452743"/>
              <a:gd name="connsiteX2" fmla="*/ 1397000 w 1818216"/>
              <a:gd name="connsiteY2" fmla="*/ 1643 h 2452743"/>
              <a:gd name="connsiteX3" fmla="*/ 1333500 w 1818216"/>
              <a:gd name="connsiteY3" fmla="*/ 71493 h 2452743"/>
              <a:gd name="connsiteX4" fmla="*/ 1229784 w 1818216"/>
              <a:gd name="connsiteY4" fmla="*/ 109593 h 2452743"/>
              <a:gd name="connsiteX5" fmla="*/ 1172634 w 1818216"/>
              <a:gd name="connsiteY5" fmla="*/ 164626 h 2452743"/>
              <a:gd name="connsiteX6" fmla="*/ 1164167 w 1818216"/>
              <a:gd name="connsiteY6" fmla="*/ 300093 h 2452743"/>
              <a:gd name="connsiteX7" fmla="*/ 1092200 w 1818216"/>
              <a:gd name="connsiteY7" fmla="*/ 388993 h 2452743"/>
              <a:gd name="connsiteX8" fmla="*/ 977900 w 1818216"/>
              <a:gd name="connsiteY8" fmla="*/ 446143 h 2452743"/>
              <a:gd name="connsiteX9" fmla="*/ 863600 w 1818216"/>
              <a:gd name="connsiteY9" fmla="*/ 503293 h 2452743"/>
              <a:gd name="connsiteX10" fmla="*/ 787400 w 1818216"/>
              <a:gd name="connsiteY10" fmla="*/ 541393 h 2452743"/>
              <a:gd name="connsiteX11" fmla="*/ 692150 w 1818216"/>
              <a:gd name="connsiteY11" fmla="*/ 598543 h 2452743"/>
              <a:gd name="connsiteX12" fmla="*/ 622300 w 1818216"/>
              <a:gd name="connsiteY12" fmla="*/ 655693 h 2452743"/>
              <a:gd name="connsiteX13" fmla="*/ 533400 w 1818216"/>
              <a:gd name="connsiteY13" fmla="*/ 782693 h 2452743"/>
              <a:gd name="connsiteX14" fmla="*/ 533400 w 1818216"/>
              <a:gd name="connsiteY14" fmla="*/ 979543 h 2452743"/>
              <a:gd name="connsiteX15" fmla="*/ 609600 w 1818216"/>
              <a:gd name="connsiteY15" fmla="*/ 1055743 h 2452743"/>
              <a:gd name="connsiteX16" fmla="*/ 609600 w 1818216"/>
              <a:gd name="connsiteY16" fmla="*/ 1055743 h 2452743"/>
              <a:gd name="connsiteX17" fmla="*/ 495300 w 1818216"/>
              <a:gd name="connsiteY17" fmla="*/ 1091726 h 2452743"/>
              <a:gd name="connsiteX18" fmla="*/ 315383 w 1818216"/>
              <a:gd name="connsiteY18" fmla="*/ 1144643 h 2452743"/>
              <a:gd name="connsiteX19" fmla="*/ 228600 w 1818216"/>
              <a:gd name="connsiteY19" fmla="*/ 1201793 h 2452743"/>
              <a:gd name="connsiteX20" fmla="*/ 146050 w 1818216"/>
              <a:gd name="connsiteY20" fmla="*/ 1280110 h 2452743"/>
              <a:gd name="connsiteX21" fmla="*/ 71966 w 1818216"/>
              <a:gd name="connsiteY21" fmla="*/ 1430393 h 2452743"/>
              <a:gd name="connsiteX22" fmla="*/ 31750 w 1818216"/>
              <a:gd name="connsiteY22" fmla="*/ 1557393 h 2452743"/>
              <a:gd name="connsiteX23" fmla="*/ 0 w 1818216"/>
              <a:gd name="connsiteY23" fmla="*/ 1722493 h 2452743"/>
              <a:gd name="connsiteX24" fmla="*/ 0 w 1818216"/>
              <a:gd name="connsiteY24" fmla="*/ 1925693 h 2452743"/>
              <a:gd name="connsiteX25" fmla="*/ 44450 w 1818216"/>
              <a:gd name="connsiteY25" fmla="*/ 2052693 h 2452743"/>
              <a:gd name="connsiteX26" fmla="*/ 112183 w 1818216"/>
              <a:gd name="connsiteY26" fmla="*/ 2135243 h 2452743"/>
              <a:gd name="connsiteX27" fmla="*/ 76200 w 1818216"/>
              <a:gd name="connsiteY27" fmla="*/ 2230493 h 2452743"/>
              <a:gd name="connsiteX28" fmla="*/ 63500 w 1818216"/>
              <a:gd name="connsiteY28" fmla="*/ 2287643 h 2452743"/>
              <a:gd name="connsiteX29" fmla="*/ 69850 w 1818216"/>
              <a:gd name="connsiteY29" fmla="*/ 2395593 h 2452743"/>
              <a:gd name="connsiteX30" fmla="*/ 88900 w 1818216"/>
              <a:gd name="connsiteY30" fmla="*/ 2433693 h 2452743"/>
              <a:gd name="connsiteX31" fmla="*/ 107950 w 1818216"/>
              <a:gd name="connsiteY31" fmla="*/ 2452743 h 2452743"/>
              <a:gd name="connsiteX32" fmla="*/ 107950 w 1818216"/>
              <a:gd name="connsiteY32" fmla="*/ 2452743 h 2452743"/>
              <a:gd name="connsiteX0" fmla="*/ 1818216 w 1818216"/>
              <a:gd name="connsiteY0" fmla="*/ 38997 h 2382147"/>
              <a:gd name="connsiteX1" fmla="*/ 1712384 w 1818216"/>
              <a:gd name="connsiteY1" fmla="*/ 77097 h 2382147"/>
              <a:gd name="connsiteX2" fmla="*/ 1333500 w 1818216"/>
              <a:gd name="connsiteY2" fmla="*/ 897 h 2382147"/>
              <a:gd name="connsiteX3" fmla="*/ 1229784 w 1818216"/>
              <a:gd name="connsiteY3" fmla="*/ 38997 h 2382147"/>
              <a:gd name="connsiteX4" fmla="*/ 1172634 w 1818216"/>
              <a:gd name="connsiteY4" fmla="*/ 94030 h 2382147"/>
              <a:gd name="connsiteX5" fmla="*/ 1164167 w 1818216"/>
              <a:gd name="connsiteY5" fmla="*/ 229497 h 2382147"/>
              <a:gd name="connsiteX6" fmla="*/ 1092200 w 1818216"/>
              <a:gd name="connsiteY6" fmla="*/ 318397 h 2382147"/>
              <a:gd name="connsiteX7" fmla="*/ 977900 w 1818216"/>
              <a:gd name="connsiteY7" fmla="*/ 375547 h 2382147"/>
              <a:gd name="connsiteX8" fmla="*/ 863600 w 1818216"/>
              <a:gd name="connsiteY8" fmla="*/ 432697 h 2382147"/>
              <a:gd name="connsiteX9" fmla="*/ 787400 w 1818216"/>
              <a:gd name="connsiteY9" fmla="*/ 470797 h 2382147"/>
              <a:gd name="connsiteX10" fmla="*/ 692150 w 1818216"/>
              <a:gd name="connsiteY10" fmla="*/ 527947 h 2382147"/>
              <a:gd name="connsiteX11" fmla="*/ 622300 w 1818216"/>
              <a:gd name="connsiteY11" fmla="*/ 585097 h 2382147"/>
              <a:gd name="connsiteX12" fmla="*/ 533400 w 1818216"/>
              <a:gd name="connsiteY12" fmla="*/ 712097 h 2382147"/>
              <a:gd name="connsiteX13" fmla="*/ 533400 w 1818216"/>
              <a:gd name="connsiteY13" fmla="*/ 908947 h 2382147"/>
              <a:gd name="connsiteX14" fmla="*/ 609600 w 1818216"/>
              <a:gd name="connsiteY14" fmla="*/ 985147 h 2382147"/>
              <a:gd name="connsiteX15" fmla="*/ 609600 w 1818216"/>
              <a:gd name="connsiteY15" fmla="*/ 985147 h 2382147"/>
              <a:gd name="connsiteX16" fmla="*/ 495300 w 1818216"/>
              <a:gd name="connsiteY16" fmla="*/ 1021130 h 2382147"/>
              <a:gd name="connsiteX17" fmla="*/ 315383 w 1818216"/>
              <a:gd name="connsiteY17" fmla="*/ 1074047 h 2382147"/>
              <a:gd name="connsiteX18" fmla="*/ 228600 w 1818216"/>
              <a:gd name="connsiteY18" fmla="*/ 1131197 h 2382147"/>
              <a:gd name="connsiteX19" fmla="*/ 146050 w 1818216"/>
              <a:gd name="connsiteY19" fmla="*/ 1209514 h 2382147"/>
              <a:gd name="connsiteX20" fmla="*/ 71966 w 1818216"/>
              <a:gd name="connsiteY20" fmla="*/ 1359797 h 2382147"/>
              <a:gd name="connsiteX21" fmla="*/ 31750 w 1818216"/>
              <a:gd name="connsiteY21" fmla="*/ 1486797 h 2382147"/>
              <a:gd name="connsiteX22" fmla="*/ 0 w 1818216"/>
              <a:gd name="connsiteY22" fmla="*/ 1651897 h 2382147"/>
              <a:gd name="connsiteX23" fmla="*/ 0 w 1818216"/>
              <a:gd name="connsiteY23" fmla="*/ 1855097 h 2382147"/>
              <a:gd name="connsiteX24" fmla="*/ 44450 w 1818216"/>
              <a:gd name="connsiteY24" fmla="*/ 1982097 h 2382147"/>
              <a:gd name="connsiteX25" fmla="*/ 112183 w 1818216"/>
              <a:gd name="connsiteY25" fmla="*/ 2064647 h 2382147"/>
              <a:gd name="connsiteX26" fmla="*/ 76200 w 1818216"/>
              <a:gd name="connsiteY26" fmla="*/ 2159897 h 2382147"/>
              <a:gd name="connsiteX27" fmla="*/ 63500 w 1818216"/>
              <a:gd name="connsiteY27" fmla="*/ 2217047 h 2382147"/>
              <a:gd name="connsiteX28" fmla="*/ 69850 w 1818216"/>
              <a:gd name="connsiteY28" fmla="*/ 2324997 h 2382147"/>
              <a:gd name="connsiteX29" fmla="*/ 88900 w 1818216"/>
              <a:gd name="connsiteY29" fmla="*/ 2363097 h 2382147"/>
              <a:gd name="connsiteX30" fmla="*/ 107950 w 1818216"/>
              <a:gd name="connsiteY30" fmla="*/ 2382147 h 2382147"/>
              <a:gd name="connsiteX31" fmla="*/ 107950 w 1818216"/>
              <a:gd name="connsiteY31" fmla="*/ 2382147 h 2382147"/>
              <a:gd name="connsiteX0" fmla="*/ 1818216 w 1818216"/>
              <a:gd name="connsiteY0" fmla="*/ 38181 h 2381331"/>
              <a:gd name="connsiteX1" fmla="*/ 1712384 w 1818216"/>
              <a:gd name="connsiteY1" fmla="*/ 76281 h 2381331"/>
              <a:gd name="connsiteX2" fmla="*/ 1333500 w 1818216"/>
              <a:gd name="connsiteY2" fmla="*/ 81 h 2381331"/>
              <a:gd name="connsiteX3" fmla="*/ 1172634 w 1818216"/>
              <a:gd name="connsiteY3" fmla="*/ 93214 h 2381331"/>
              <a:gd name="connsiteX4" fmla="*/ 1164167 w 1818216"/>
              <a:gd name="connsiteY4" fmla="*/ 228681 h 2381331"/>
              <a:gd name="connsiteX5" fmla="*/ 1092200 w 1818216"/>
              <a:gd name="connsiteY5" fmla="*/ 317581 h 2381331"/>
              <a:gd name="connsiteX6" fmla="*/ 977900 w 1818216"/>
              <a:gd name="connsiteY6" fmla="*/ 374731 h 2381331"/>
              <a:gd name="connsiteX7" fmla="*/ 863600 w 1818216"/>
              <a:gd name="connsiteY7" fmla="*/ 431881 h 2381331"/>
              <a:gd name="connsiteX8" fmla="*/ 787400 w 1818216"/>
              <a:gd name="connsiteY8" fmla="*/ 469981 h 2381331"/>
              <a:gd name="connsiteX9" fmla="*/ 692150 w 1818216"/>
              <a:gd name="connsiteY9" fmla="*/ 527131 h 2381331"/>
              <a:gd name="connsiteX10" fmla="*/ 622300 w 1818216"/>
              <a:gd name="connsiteY10" fmla="*/ 584281 h 2381331"/>
              <a:gd name="connsiteX11" fmla="*/ 533400 w 1818216"/>
              <a:gd name="connsiteY11" fmla="*/ 711281 h 2381331"/>
              <a:gd name="connsiteX12" fmla="*/ 533400 w 1818216"/>
              <a:gd name="connsiteY12" fmla="*/ 908131 h 2381331"/>
              <a:gd name="connsiteX13" fmla="*/ 609600 w 1818216"/>
              <a:gd name="connsiteY13" fmla="*/ 984331 h 2381331"/>
              <a:gd name="connsiteX14" fmla="*/ 609600 w 1818216"/>
              <a:gd name="connsiteY14" fmla="*/ 984331 h 2381331"/>
              <a:gd name="connsiteX15" fmla="*/ 495300 w 1818216"/>
              <a:gd name="connsiteY15" fmla="*/ 1020314 h 2381331"/>
              <a:gd name="connsiteX16" fmla="*/ 315383 w 1818216"/>
              <a:gd name="connsiteY16" fmla="*/ 1073231 h 2381331"/>
              <a:gd name="connsiteX17" fmla="*/ 228600 w 1818216"/>
              <a:gd name="connsiteY17" fmla="*/ 1130381 h 2381331"/>
              <a:gd name="connsiteX18" fmla="*/ 146050 w 1818216"/>
              <a:gd name="connsiteY18" fmla="*/ 1208698 h 2381331"/>
              <a:gd name="connsiteX19" fmla="*/ 71966 w 1818216"/>
              <a:gd name="connsiteY19" fmla="*/ 1358981 h 2381331"/>
              <a:gd name="connsiteX20" fmla="*/ 31750 w 1818216"/>
              <a:gd name="connsiteY20" fmla="*/ 1485981 h 2381331"/>
              <a:gd name="connsiteX21" fmla="*/ 0 w 1818216"/>
              <a:gd name="connsiteY21" fmla="*/ 1651081 h 2381331"/>
              <a:gd name="connsiteX22" fmla="*/ 0 w 1818216"/>
              <a:gd name="connsiteY22" fmla="*/ 1854281 h 2381331"/>
              <a:gd name="connsiteX23" fmla="*/ 44450 w 1818216"/>
              <a:gd name="connsiteY23" fmla="*/ 1981281 h 2381331"/>
              <a:gd name="connsiteX24" fmla="*/ 112183 w 1818216"/>
              <a:gd name="connsiteY24" fmla="*/ 2063831 h 2381331"/>
              <a:gd name="connsiteX25" fmla="*/ 76200 w 1818216"/>
              <a:gd name="connsiteY25" fmla="*/ 2159081 h 2381331"/>
              <a:gd name="connsiteX26" fmla="*/ 63500 w 1818216"/>
              <a:gd name="connsiteY26" fmla="*/ 2216231 h 2381331"/>
              <a:gd name="connsiteX27" fmla="*/ 69850 w 1818216"/>
              <a:gd name="connsiteY27" fmla="*/ 2324181 h 2381331"/>
              <a:gd name="connsiteX28" fmla="*/ 88900 w 1818216"/>
              <a:gd name="connsiteY28" fmla="*/ 2362281 h 2381331"/>
              <a:gd name="connsiteX29" fmla="*/ 107950 w 1818216"/>
              <a:gd name="connsiteY29" fmla="*/ 2381331 h 2381331"/>
              <a:gd name="connsiteX30" fmla="*/ 107950 w 1818216"/>
              <a:gd name="connsiteY30" fmla="*/ 2381331 h 2381331"/>
              <a:gd name="connsiteX0" fmla="*/ 1818216 w 1818216"/>
              <a:gd name="connsiteY0" fmla="*/ 42396 h 2385546"/>
              <a:gd name="connsiteX1" fmla="*/ 1712384 w 1818216"/>
              <a:gd name="connsiteY1" fmla="*/ 80496 h 2385546"/>
              <a:gd name="connsiteX2" fmla="*/ 1333500 w 1818216"/>
              <a:gd name="connsiteY2" fmla="*/ 4296 h 2385546"/>
              <a:gd name="connsiteX3" fmla="*/ 1164167 w 1818216"/>
              <a:gd name="connsiteY3" fmla="*/ 232896 h 2385546"/>
              <a:gd name="connsiteX4" fmla="*/ 1092200 w 1818216"/>
              <a:gd name="connsiteY4" fmla="*/ 321796 h 2385546"/>
              <a:gd name="connsiteX5" fmla="*/ 977900 w 1818216"/>
              <a:gd name="connsiteY5" fmla="*/ 378946 h 2385546"/>
              <a:gd name="connsiteX6" fmla="*/ 863600 w 1818216"/>
              <a:gd name="connsiteY6" fmla="*/ 436096 h 2385546"/>
              <a:gd name="connsiteX7" fmla="*/ 787400 w 1818216"/>
              <a:gd name="connsiteY7" fmla="*/ 474196 h 2385546"/>
              <a:gd name="connsiteX8" fmla="*/ 692150 w 1818216"/>
              <a:gd name="connsiteY8" fmla="*/ 531346 h 2385546"/>
              <a:gd name="connsiteX9" fmla="*/ 622300 w 1818216"/>
              <a:gd name="connsiteY9" fmla="*/ 588496 h 2385546"/>
              <a:gd name="connsiteX10" fmla="*/ 533400 w 1818216"/>
              <a:gd name="connsiteY10" fmla="*/ 715496 h 2385546"/>
              <a:gd name="connsiteX11" fmla="*/ 533400 w 1818216"/>
              <a:gd name="connsiteY11" fmla="*/ 912346 h 2385546"/>
              <a:gd name="connsiteX12" fmla="*/ 609600 w 1818216"/>
              <a:gd name="connsiteY12" fmla="*/ 988546 h 2385546"/>
              <a:gd name="connsiteX13" fmla="*/ 609600 w 1818216"/>
              <a:gd name="connsiteY13" fmla="*/ 988546 h 2385546"/>
              <a:gd name="connsiteX14" fmla="*/ 495300 w 1818216"/>
              <a:gd name="connsiteY14" fmla="*/ 1024529 h 2385546"/>
              <a:gd name="connsiteX15" fmla="*/ 315383 w 1818216"/>
              <a:gd name="connsiteY15" fmla="*/ 1077446 h 2385546"/>
              <a:gd name="connsiteX16" fmla="*/ 228600 w 1818216"/>
              <a:gd name="connsiteY16" fmla="*/ 1134596 h 2385546"/>
              <a:gd name="connsiteX17" fmla="*/ 146050 w 1818216"/>
              <a:gd name="connsiteY17" fmla="*/ 1212913 h 2385546"/>
              <a:gd name="connsiteX18" fmla="*/ 71966 w 1818216"/>
              <a:gd name="connsiteY18" fmla="*/ 1363196 h 2385546"/>
              <a:gd name="connsiteX19" fmla="*/ 31750 w 1818216"/>
              <a:gd name="connsiteY19" fmla="*/ 1490196 h 2385546"/>
              <a:gd name="connsiteX20" fmla="*/ 0 w 1818216"/>
              <a:gd name="connsiteY20" fmla="*/ 1655296 h 2385546"/>
              <a:gd name="connsiteX21" fmla="*/ 0 w 1818216"/>
              <a:gd name="connsiteY21" fmla="*/ 1858496 h 2385546"/>
              <a:gd name="connsiteX22" fmla="*/ 44450 w 1818216"/>
              <a:gd name="connsiteY22" fmla="*/ 1985496 h 2385546"/>
              <a:gd name="connsiteX23" fmla="*/ 112183 w 1818216"/>
              <a:gd name="connsiteY23" fmla="*/ 2068046 h 2385546"/>
              <a:gd name="connsiteX24" fmla="*/ 76200 w 1818216"/>
              <a:gd name="connsiteY24" fmla="*/ 2163296 h 2385546"/>
              <a:gd name="connsiteX25" fmla="*/ 63500 w 1818216"/>
              <a:gd name="connsiteY25" fmla="*/ 2220446 h 2385546"/>
              <a:gd name="connsiteX26" fmla="*/ 69850 w 1818216"/>
              <a:gd name="connsiteY26" fmla="*/ 2328396 h 2385546"/>
              <a:gd name="connsiteX27" fmla="*/ 88900 w 1818216"/>
              <a:gd name="connsiteY27" fmla="*/ 2366496 h 2385546"/>
              <a:gd name="connsiteX28" fmla="*/ 107950 w 1818216"/>
              <a:gd name="connsiteY28" fmla="*/ 2385546 h 2385546"/>
              <a:gd name="connsiteX29" fmla="*/ 107950 w 1818216"/>
              <a:gd name="connsiteY29" fmla="*/ 2385546 h 2385546"/>
              <a:gd name="connsiteX0" fmla="*/ 1818216 w 1818216"/>
              <a:gd name="connsiteY0" fmla="*/ 9978 h 2353128"/>
              <a:gd name="connsiteX1" fmla="*/ 1712384 w 1818216"/>
              <a:gd name="connsiteY1" fmla="*/ 48078 h 2353128"/>
              <a:gd name="connsiteX2" fmla="*/ 1333500 w 1818216"/>
              <a:gd name="connsiteY2" fmla="*/ 5744 h 2353128"/>
              <a:gd name="connsiteX3" fmla="*/ 1164167 w 1818216"/>
              <a:gd name="connsiteY3" fmla="*/ 200478 h 2353128"/>
              <a:gd name="connsiteX4" fmla="*/ 1092200 w 1818216"/>
              <a:gd name="connsiteY4" fmla="*/ 289378 h 2353128"/>
              <a:gd name="connsiteX5" fmla="*/ 977900 w 1818216"/>
              <a:gd name="connsiteY5" fmla="*/ 346528 h 2353128"/>
              <a:gd name="connsiteX6" fmla="*/ 863600 w 1818216"/>
              <a:gd name="connsiteY6" fmla="*/ 403678 h 2353128"/>
              <a:gd name="connsiteX7" fmla="*/ 787400 w 1818216"/>
              <a:gd name="connsiteY7" fmla="*/ 441778 h 2353128"/>
              <a:gd name="connsiteX8" fmla="*/ 692150 w 1818216"/>
              <a:gd name="connsiteY8" fmla="*/ 498928 h 2353128"/>
              <a:gd name="connsiteX9" fmla="*/ 622300 w 1818216"/>
              <a:gd name="connsiteY9" fmla="*/ 556078 h 2353128"/>
              <a:gd name="connsiteX10" fmla="*/ 533400 w 1818216"/>
              <a:gd name="connsiteY10" fmla="*/ 683078 h 2353128"/>
              <a:gd name="connsiteX11" fmla="*/ 533400 w 1818216"/>
              <a:gd name="connsiteY11" fmla="*/ 879928 h 2353128"/>
              <a:gd name="connsiteX12" fmla="*/ 609600 w 1818216"/>
              <a:gd name="connsiteY12" fmla="*/ 956128 h 2353128"/>
              <a:gd name="connsiteX13" fmla="*/ 609600 w 1818216"/>
              <a:gd name="connsiteY13" fmla="*/ 956128 h 2353128"/>
              <a:gd name="connsiteX14" fmla="*/ 495300 w 1818216"/>
              <a:gd name="connsiteY14" fmla="*/ 992111 h 2353128"/>
              <a:gd name="connsiteX15" fmla="*/ 315383 w 1818216"/>
              <a:gd name="connsiteY15" fmla="*/ 1045028 h 2353128"/>
              <a:gd name="connsiteX16" fmla="*/ 228600 w 1818216"/>
              <a:gd name="connsiteY16" fmla="*/ 1102178 h 2353128"/>
              <a:gd name="connsiteX17" fmla="*/ 146050 w 1818216"/>
              <a:gd name="connsiteY17" fmla="*/ 1180495 h 2353128"/>
              <a:gd name="connsiteX18" fmla="*/ 71966 w 1818216"/>
              <a:gd name="connsiteY18" fmla="*/ 1330778 h 2353128"/>
              <a:gd name="connsiteX19" fmla="*/ 31750 w 1818216"/>
              <a:gd name="connsiteY19" fmla="*/ 1457778 h 2353128"/>
              <a:gd name="connsiteX20" fmla="*/ 0 w 1818216"/>
              <a:gd name="connsiteY20" fmla="*/ 1622878 h 2353128"/>
              <a:gd name="connsiteX21" fmla="*/ 0 w 1818216"/>
              <a:gd name="connsiteY21" fmla="*/ 1826078 h 2353128"/>
              <a:gd name="connsiteX22" fmla="*/ 44450 w 1818216"/>
              <a:gd name="connsiteY22" fmla="*/ 1953078 h 2353128"/>
              <a:gd name="connsiteX23" fmla="*/ 112183 w 1818216"/>
              <a:gd name="connsiteY23" fmla="*/ 2035628 h 2353128"/>
              <a:gd name="connsiteX24" fmla="*/ 76200 w 1818216"/>
              <a:gd name="connsiteY24" fmla="*/ 2130878 h 2353128"/>
              <a:gd name="connsiteX25" fmla="*/ 63500 w 1818216"/>
              <a:gd name="connsiteY25" fmla="*/ 2188028 h 2353128"/>
              <a:gd name="connsiteX26" fmla="*/ 69850 w 1818216"/>
              <a:gd name="connsiteY26" fmla="*/ 2295978 h 2353128"/>
              <a:gd name="connsiteX27" fmla="*/ 88900 w 1818216"/>
              <a:gd name="connsiteY27" fmla="*/ 2334078 h 2353128"/>
              <a:gd name="connsiteX28" fmla="*/ 107950 w 1818216"/>
              <a:gd name="connsiteY28" fmla="*/ 2353128 h 2353128"/>
              <a:gd name="connsiteX29" fmla="*/ 107950 w 1818216"/>
              <a:gd name="connsiteY29" fmla="*/ 2353128 h 2353128"/>
              <a:gd name="connsiteX0" fmla="*/ 1818216 w 1818216"/>
              <a:gd name="connsiteY0" fmla="*/ 19472 h 2362622"/>
              <a:gd name="connsiteX1" fmla="*/ 1712384 w 1818216"/>
              <a:gd name="connsiteY1" fmla="*/ 57572 h 2362622"/>
              <a:gd name="connsiteX2" fmla="*/ 1333500 w 1818216"/>
              <a:gd name="connsiteY2" fmla="*/ 15238 h 2362622"/>
              <a:gd name="connsiteX3" fmla="*/ 1164167 w 1818216"/>
              <a:gd name="connsiteY3" fmla="*/ 209972 h 2362622"/>
              <a:gd name="connsiteX4" fmla="*/ 1092200 w 1818216"/>
              <a:gd name="connsiteY4" fmla="*/ 298872 h 2362622"/>
              <a:gd name="connsiteX5" fmla="*/ 977900 w 1818216"/>
              <a:gd name="connsiteY5" fmla="*/ 356022 h 2362622"/>
              <a:gd name="connsiteX6" fmla="*/ 863600 w 1818216"/>
              <a:gd name="connsiteY6" fmla="*/ 413172 h 2362622"/>
              <a:gd name="connsiteX7" fmla="*/ 787400 w 1818216"/>
              <a:gd name="connsiteY7" fmla="*/ 451272 h 2362622"/>
              <a:gd name="connsiteX8" fmla="*/ 692150 w 1818216"/>
              <a:gd name="connsiteY8" fmla="*/ 508422 h 2362622"/>
              <a:gd name="connsiteX9" fmla="*/ 622300 w 1818216"/>
              <a:gd name="connsiteY9" fmla="*/ 565572 h 2362622"/>
              <a:gd name="connsiteX10" fmla="*/ 533400 w 1818216"/>
              <a:gd name="connsiteY10" fmla="*/ 692572 h 2362622"/>
              <a:gd name="connsiteX11" fmla="*/ 533400 w 1818216"/>
              <a:gd name="connsiteY11" fmla="*/ 889422 h 2362622"/>
              <a:gd name="connsiteX12" fmla="*/ 609600 w 1818216"/>
              <a:gd name="connsiteY12" fmla="*/ 965622 h 2362622"/>
              <a:gd name="connsiteX13" fmla="*/ 609600 w 1818216"/>
              <a:gd name="connsiteY13" fmla="*/ 965622 h 2362622"/>
              <a:gd name="connsiteX14" fmla="*/ 495300 w 1818216"/>
              <a:gd name="connsiteY14" fmla="*/ 1001605 h 2362622"/>
              <a:gd name="connsiteX15" fmla="*/ 315383 w 1818216"/>
              <a:gd name="connsiteY15" fmla="*/ 1054522 h 2362622"/>
              <a:gd name="connsiteX16" fmla="*/ 228600 w 1818216"/>
              <a:gd name="connsiteY16" fmla="*/ 1111672 h 2362622"/>
              <a:gd name="connsiteX17" fmla="*/ 146050 w 1818216"/>
              <a:gd name="connsiteY17" fmla="*/ 1189989 h 2362622"/>
              <a:gd name="connsiteX18" fmla="*/ 71966 w 1818216"/>
              <a:gd name="connsiteY18" fmla="*/ 1340272 h 2362622"/>
              <a:gd name="connsiteX19" fmla="*/ 31750 w 1818216"/>
              <a:gd name="connsiteY19" fmla="*/ 1467272 h 2362622"/>
              <a:gd name="connsiteX20" fmla="*/ 0 w 1818216"/>
              <a:gd name="connsiteY20" fmla="*/ 1632372 h 2362622"/>
              <a:gd name="connsiteX21" fmla="*/ 0 w 1818216"/>
              <a:gd name="connsiteY21" fmla="*/ 1835572 h 2362622"/>
              <a:gd name="connsiteX22" fmla="*/ 44450 w 1818216"/>
              <a:gd name="connsiteY22" fmla="*/ 1962572 h 2362622"/>
              <a:gd name="connsiteX23" fmla="*/ 112183 w 1818216"/>
              <a:gd name="connsiteY23" fmla="*/ 2045122 h 2362622"/>
              <a:gd name="connsiteX24" fmla="*/ 76200 w 1818216"/>
              <a:gd name="connsiteY24" fmla="*/ 2140372 h 2362622"/>
              <a:gd name="connsiteX25" fmla="*/ 63500 w 1818216"/>
              <a:gd name="connsiteY25" fmla="*/ 2197522 h 2362622"/>
              <a:gd name="connsiteX26" fmla="*/ 69850 w 1818216"/>
              <a:gd name="connsiteY26" fmla="*/ 2305472 h 2362622"/>
              <a:gd name="connsiteX27" fmla="*/ 88900 w 1818216"/>
              <a:gd name="connsiteY27" fmla="*/ 2343572 h 2362622"/>
              <a:gd name="connsiteX28" fmla="*/ 107950 w 1818216"/>
              <a:gd name="connsiteY28" fmla="*/ 2362622 h 2362622"/>
              <a:gd name="connsiteX29" fmla="*/ 107950 w 1818216"/>
              <a:gd name="connsiteY29" fmla="*/ 2362622 h 2362622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092200 w 1818216"/>
              <a:gd name="connsiteY4" fmla="*/ 285738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6338 h 2349488"/>
              <a:gd name="connsiteX1" fmla="*/ 1712384 w 1818216"/>
              <a:gd name="connsiteY1" fmla="*/ 44438 h 2349488"/>
              <a:gd name="connsiteX2" fmla="*/ 1333500 w 1818216"/>
              <a:gd name="connsiteY2" fmla="*/ 2104 h 2349488"/>
              <a:gd name="connsiteX3" fmla="*/ 1214967 w 1818216"/>
              <a:gd name="connsiteY3" fmla="*/ 124871 h 2349488"/>
              <a:gd name="connsiteX4" fmla="*/ 1308100 w 1818216"/>
              <a:gd name="connsiteY4" fmla="*/ 408504 h 2349488"/>
              <a:gd name="connsiteX5" fmla="*/ 977900 w 1818216"/>
              <a:gd name="connsiteY5" fmla="*/ 342888 h 2349488"/>
              <a:gd name="connsiteX6" fmla="*/ 863600 w 1818216"/>
              <a:gd name="connsiteY6" fmla="*/ 400038 h 2349488"/>
              <a:gd name="connsiteX7" fmla="*/ 787400 w 1818216"/>
              <a:gd name="connsiteY7" fmla="*/ 438138 h 2349488"/>
              <a:gd name="connsiteX8" fmla="*/ 692150 w 1818216"/>
              <a:gd name="connsiteY8" fmla="*/ 495288 h 2349488"/>
              <a:gd name="connsiteX9" fmla="*/ 622300 w 1818216"/>
              <a:gd name="connsiteY9" fmla="*/ 552438 h 2349488"/>
              <a:gd name="connsiteX10" fmla="*/ 533400 w 1818216"/>
              <a:gd name="connsiteY10" fmla="*/ 679438 h 2349488"/>
              <a:gd name="connsiteX11" fmla="*/ 533400 w 1818216"/>
              <a:gd name="connsiteY11" fmla="*/ 876288 h 2349488"/>
              <a:gd name="connsiteX12" fmla="*/ 609600 w 1818216"/>
              <a:gd name="connsiteY12" fmla="*/ 952488 h 2349488"/>
              <a:gd name="connsiteX13" fmla="*/ 609600 w 1818216"/>
              <a:gd name="connsiteY13" fmla="*/ 952488 h 2349488"/>
              <a:gd name="connsiteX14" fmla="*/ 495300 w 1818216"/>
              <a:gd name="connsiteY14" fmla="*/ 988471 h 2349488"/>
              <a:gd name="connsiteX15" fmla="*/ 315383 w 1818216"/>
              <a:gd name="connsiteY15" fmla="*/ 1041388 h 2349488"/>
              <a:gd name="connsiteX16" fmla="*/ 228600 w 1818216"/>
              <a:gd name="connsiteY16" fmla="*/ 1098538 h 2349488"/>
              <a:gd name="connsiteX17" fmla="*/ 146050 w 1818216"/>
              <a:gd name="connsiteY17" fmla="*/ 1176855 h 2349488"/>
              <a:gd name="connsiteX18" fmla="*/ 71966 w 1818216"/>
              <a:gd name="connsiteY18" fmla="*/ 1327138 h 2349488"/>
              <a:gd name="connsiteX19" fmla="*/ 31750 w 1818216"/>
              <a:gd name="connsiteY19" fmla="*/ 1454138 h 2349488"/>
              <a:gd name="connsiteX20" fmla="*/ 0 w 1818216"/>
              <a:gd name="connsiteY20" fmla="*/ 1619238 h 2349488"/>
              <a:gd name="connsiteX21" fmla="*/ 0 w 1818216"/>
              <a:gd name="connsiteY21" fmla="*/ 1822438 h 2349488"/>
              <a:gd name="connsiteX22" fmla="*/ 44450 w 1818216"/>
              <a:gd name="connsiteY22" fmla="*/ 1949438 h 2349488"/>
              <a:gd name="connsiteX23" fmla="*/ 112183 w 1818216"/>
              <a:gd name="connsiteY23" fmla="*/ 2031988 h 2349488"/>
              <a:gd name="connsiteX24" fmla="*/ 76200 w 1818216"/>
              <a:gd name="connsiteY24" fmla="*/ 2127238 h 2349488"/>
              <a:gd name="connsiteX25" fmla="*/ 63500 w 1818216"/>
              <a:gd name="connsiteY25" fmla="*/ 2184388 h 2349488"/>
              <a:gd name="connsiteX26" fmla="*/ 69850 w 1818216"/>
              <a:gd name="connsiteY26" fmla="*/ 2292338 h 2349488"/>
              <a:gd name="connsiteX27" fmla="*/ 88900 w 1818216"/>
              <a:gd name="connsiteY27" fmla="*/ 2330438 h 2349488"/>
              <a:gd name="connsiteX28" fmla="*/ 107950 w 1818216"/>
              <a:gd name="connsiteY28" fmla="*/ 2349488 h 2349488"/>
              <a:gd name="connsiteX29" fmla="*/ 107950 w 1818216"/>
              <a:gd name="connsiteY29" fmla="*/ 2349488 h 2349488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977900 w 1818216"/>
              <a:gd name="connsiteY5" fmla="*/ 3511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687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863600 w 1818216"/>
              <a:gd name="connsiteY6" fmla="*/ 408294 h 2357744"/>
              <a:gd name="connsiteX7" fmla="*/ 787400 w 1818216"/>
              <a:gd name="connsiteY7" fmla="*/ 446394 h 2357744"/>
              <a:gd name="connsiteX8" fmla="*/ 692150 w 1818216"/>
              <a:gd name="connsiteY8" fmla="*/ 503544 h 2357744"/>
              <a:gd name="connsiteX9" fmla="*/ 717551 w 1818216"/>
              <a:gd name="connsiteY9" fmla="*/ 511978 h 2357744"/>
              <a:gd name="connsiteX10" fmla="*/ 622300 w 1818216"/>
              <a:gd name="connsiteY10" fmla="*/ 560694 h 2357744"/>
              <a:gd name="connsiteX11" fmla="*/ 533400 w 1818216"/>
              <a:gd name="connsiteY11" fmla="*/ 884544 h 2357744"/>
              <a:gd name="connsiteX12" fmla="*/ 609600 w 1818216"/>
              <a:gd name="connsiteY12" fmla="*/ 960744 h 2357744"/>
              <a:gd name="connsiteX13" fmla="*/ 609600 w 1818216"/>
              <a:gd name="connsiteY13" fmla="*/ 960744 h 2357744"/>
              <a:gd name="connsiteX14" fmla="*/ 495300 w 1818216"/>
              <a:gd name="connsiteY14" fmla="*/ 996727 h 2357744"/>
              <a:gd name="connsiteX15" fmla="*/ 315383 w 1818216"/>
              <a:gd name="connsiteY15" fmla="*/ 1049644 h 2357744"/>
              <a:gd name="connsiteX16" fmla="*/ 228600 w 1818216"/>
              <a:gd name="connsiteY16" fmla="*/ 1106794 h 2357744"/>
              <a:gd name="connsiteX17" fmla="*/ 146050 w 1818216"/>
              <a:gd name="connsiteY17" fmla="*/ 1185111 h 2357744"/>
              <a:gd name="connsiteX18" fmla="*/ 71966 w 1818216"/>
              <a:gd name="connsiteY18" fmla="*/ 1335394 h 2357744"/>
              <a:gd name="connsiteX19" fmla="*/ 31750 w 1818216"/>
              <a:gd name="connsiteY19" fmla="*/ 1462394 h 2357744"/>
              <a:gd name="connsiteX20" fmla="*/ 0 w 1818216"/>
              <a:gd name="connsiteY20" fmla="*/ 1627494 h 2357744"/>
              <a:gd name="connsiteX21" fmla="*/ 0 w 1818216"/>
              <a:gd name="connsiteY21" fmla="*/ 1830694 h 2357744"/>
              <a:gd name="connsiteX22" fmla="*/ 44450 w 1818216"/>
              <a:gd name="connsiteY22" fmla="*/ 1957694 h 2357744"/>
              <a:gd name="connsiteX23" fmla="*/ 112183 w 1818216"/>
              <a:gd name="connsiteY23" fmla="*/ 2040244 h 2357744"/>
              <a:gd name="connsiteX24" fmla="*/ 76200 w 1818216"/>
              <a:gd name="connsiteY24" fmla="*/ 2135494 h 2357744"/>
              <a:gd name="connsiteX25" fmla="*/ 63500 w 1818216"/>
              <a:gd name="connsiteY25" fmla="*/ 2192644 h 2357744"/>
              <a:gd name="connsiteX26" fmla="*/ 69850 w 1818216"/>
              <a:gd name="connsiteY26" fmla="*/ 2300594 h 2357744"/>
              <a:gd name="connsiteX27" fmla="*/ 88900 w 1818216"/>
              <a:gd name="connsiteY27" fmla="*/ 2338694 h 2357744"/>
              <a:gd name="connsiteX28" fmla="*/ 107950 w 1818216"/>
              <a:gd name="connsiteY28" fmla="*/ 2357744 h 2357744"/>
              <a:gd name="connsiteX29" fmla="*/ 107950 w 1818216"/>
              <a:gd name="connsiteY29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87400 w 1818216"/>
              <a:gd name="connsiteY6" fmla="*/ 446394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289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717551 w 1818216"/>
              <a:gd name="connsiteY8" fmla="*/ 511978 h 2357744"/>
              <a:gd name="connsiteX9" fmla="*/ 622300 w 1818216"/>
              <a:gd name="connsiteY9" fmla="*/ 560694 h 2357744"/>
              <a:gd name="connsiteX10" fmla="*/ 533400 w 1818216"/>
              <a:gd name="connsiteY10" fmla="*/ 884544 h 2357744"/>
              <a:gd name="connsiteX11" fmla="*/ 609600 w 1818216"/>
              <a:gd name="connsiteY11" fmla="*/ 960744 h 2357744"/>
              <a:gd name="connsiteX12" fmla="*/ 609600 w 1818216"/>
              <a:gd name="connsiteY12" fmla="*/ 960744 h 2357744"/>
              <a:gd name="connsiteX13" fmla="*/ 495300 w 1818216"/>
              <a:gd name="connsiteY13" fmla="*/ 996727 h 2357744"/>
              <a:gd name="connsiteX14" fmla="*/ 315383 w 1818216"/>
              <a:gd name="connsiteY14" fmla="*/ 1049644 h 2357744"/>
              <a:gd name="connsiteX15" fmla="*/ 228600 w 1818216"/>
              <a:gd name="connsiteY15" fmla="*/ 1106794 h 2357744"/>
              <a:gd name="connsiteX16" fmla="*/ 146050 w 1818216"/>
              <a:gd name="connsiteY16" fmla="*/ 1185111 h 2357744"/>
              <a:gd name="connsiteX17" fmla="*/ 71966 w 1818216"/>
              <a:gd name="connsiteY17" fmla="*/ 1335394 h 2357744"/>
              <a:gd name="connsiteX18" fmla="*/ 31750 w 1818216"/>
              <a:gd name="connsiteY18" fmla="*/ 1462394 h 2357744"/>
              <a:gd name="connsiteX19" fmla="*/ 0 w 1818216"/>
              <a:gd name="connsiteY19" fmla="*/ 1627494 h 2357744"/>
              <a:gd name="connsiteX20" fmla="*/ 0 w 1818216"/>
              <a:gd name="connsiteY20" fmla="*/ 1830694 h 2357744"/>
              <a:gd name="connsiteX21" fmla="*/ 44450 w 1818216"/>
              <a:gd name="connsiteY21" fmla="*/ 1957694 h 2357744"/>
              <a:gd name="connsiteX22" fmla="*/ 112183 w 1818216"/>
              <a:gd name="connsiteY22" fmla="*/ 2040244 h 2357744"/>
              <a:gd name="connsiteX23" fmla="*/ 76200 w 1818216"/>
              <a:gd name="connsiteY23" fmla="*/ 2135494 h 2357744"/>
              <a:gd name="connsiteX24" fmla="*/ 63500 w 1818216"/>
              <a:gd name="connsiteY24" fmla="*/ 2192644 h 2357744"/>
              <a:gd name="connsiteX25" fmla="*/ 69850 w 1818216"/>
              <a:gd name="connsiteY25" fmla="*/ 2300594 h 2357744"/>
              <a:gd name="connsiteX26" fmla="*/ 88900 w 1818216"/>
              <a:gd name="connsiteY26" fmla="*/ 2338694 h 2357744"/>
              <a:gd name="connsiteX27" fmla="*/ 107950 w 1818216"/>
              <a:gd name="connsiteY27" fmla="*/ 2357744 h 2357744"/>
              <a:gd name="connsiteX28" fmla="*/ 107950 w 1818216"/>
              <a:gd name="connsiteY28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92150 w 1818216"/>
              <a:gd name="connsiteY7" fmla="*/ 503544 h 2357744"/>
              <a:gd name="connsiteX8" fmla="*/ 622300 w 1818216"/>
              <a:gd name="connsiteY8" fmla="*/ 560694 h 2357744"/>
              <a:gd name="connsiteX9" fmla="*/ 533400 w 1818216"/>
              <a:gd name="connsiteY9" fmla="*/ 884544 h 2357744"/>
              <a:gd name="connsiteX10" fmla="*/ 609600 w 1818216"/>
              <a:gd name="connsiteY10" fmla="*/ 960744 h 2357744"/>
              <a:gd name="connsiteX11" fmla="*/ 609600 w 1818216"/>
              <a:gd name="connsiteY11" fmla="*/ 960744 h 2357744"/>
              <a:gd name="connsiteX12" fmla="*/ 495300 w 1818216"/>
              <a:gd name="connsiteY12" fmla="*/ 996727 h 2357744"/>
              <a:gd name="connsiteX13" fmla="*/ 315383 w 1818216"/>
              <a:gd name="connsiteY13" fmla="*/ 1049644 h 2357744"/>
              <a:gd name="connsiteX14" fmla="*/ 228600 w 1818216"/>
              <a:gd name="connsiteY14" fmla="*/ 1106794 h 2357744"/>
              <a:gd name="connsiteX15" fmla="*/ 146050 w 1818216"/>
              <a:gd name="connsiteY15" fmla="*/ 1185111 h 2357744"/>
              <a:gd name="connsiteX16" fmla="*/ 71966 w 1818216"/>
              <a:gd name="connsiteY16" fmla="*/ 1335394 h 2357744"/>
              <a:gd name="connsiteX17" fmla="*/ 31750 w 1818216"/>
              <a:gd name="connsiteY17" fmla="*/ 1462394 h 2357744"/>
              <a:gd name="connsiteX18" fmla="*/ 0 w 1818216"/>
              <a:gd name="connsiteY18" fmla="*/ 1627494 h 2357744"/>
              <a:gd name="connsiteX19" fmla="*/ 0 w 1818216"/>
              <a:gd name="connsiteY19" fmla="*/ 1830694 h 2357744"/>
              <a:gd name="connsiteX20" fmla="*/ 44450 w 1818216"/>
              <a:gd name="connsiteY20" fmla="*/ 1957694 h 2357744"/>
              <a:gd name="connsiteX21" fmla="*/ 112183 w 1818216"/>
              <a:gd name="connsiteY21" fmla="*/ 2040244 h 2357744"/>
              <a:gd name="connsiteX22" fmla="*/ 76200 w 1818216"/>
              <a:gd name="connsiteY22" fmla="*/ 2135494 h 2357744"/>
              <a:gd name="connsiteX23" fmla="*/ 63500 w 1818216"/>
              <a:gd name="connsiteY23" fmla="*/ 2192644 h 2357744"/>
              <a:gd name="connsiteX24" fmla="*/ 69850 w 1818216"/>
              <a:gd name="connsiteY24" fmla="*/ 2300594 h 2357744"/>
              <a:gd name="connsiteX25" fmla="*/ 88900 w 1818216"/>
              <a:gd name="connsiteY25" fmla="*/ 2338694 h 2357744"/>
              <a:gd name="connsiteX26" fmla="*/ 107950 w 1818216"/>
              <a:gd name="connsiteY26" fmla="*/ 2357744 h 2357744"/>
              <a:gd name="connsiteX27" fmla="*/ 107950 w 1818216"/>
              <a:gd name="connsiteY27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622300 w 1818216"/>
              <a:gd name="connsiteY7" fmla="*/ 560694 h 2357744"/>
              <a:gd name="connsiteX8" fmla="*/ 533400 w 1818216"/>
              <a:gd name="connsiteY8" fmla="*/ 884544 h 2357744"/>
              <a:gd name="connsiteX9" fmla="*/ 609600 w 1818216"/>
              <a:gd name="connsiteY9" fmla="*/ 960744 h 2357744"/>
              <a:gd name="connsiteX10" fmla="*/ 609600 w 1818216"/>
              <a:gd name="connsiteY10" fmla="*/ 960744 h 2357744"/>
              <a:gd name="connsiteX11" fmla="*/ 495300 w 1818216"/>
              <a:gd name="connsiteY11" fmla="*/ 996727 h 2357744"/>
              <a:gd name="connsiteX12" fmla="*/ 315383 w 1818216"/>
              <a:gd name="connsiteY12" fmla="*/ 1049644 h 2357744"/>
              <a:gd name="connsiteX13" fmla="*/ 228600 w 1818216"/>
              <a:gd name="connsiteY13" fmla="*/ 1106794 h 2357744"/>
              <a:gd name="connsiteX14" fmla="*/ 146050 w 1818216"/>
              <a:gd name="connsiteY14" fmla="*/ 1185111 h 2357744"/>
              <a:gd name="connsiteX15" fmla="*/ 71966 w 1818216"/>
              <a:gd name="connsiteY15" fmla="*/ 1335394 h 2357744"/>
              <a:gd name="connsiteX16" fmla="*/ 31750 w 1818216"/>
              <a:gd name="connsiteY16" fmla="*/ 1462394 h 2357744"/>
              <a:gd name="connsiteX17" fmla="*/ 0 w 1818216"/>
              <a:gd name="connsiteY17" fmla="*/ 1627494 h 2357744"/>
              <a:gd name="connsiteX18" fmla="*/ 0 w 1818216"/>
              <a:gd name="connsiteY18" fmla="*/ 1830694 h 2357744"/>
              <a:gd name="connsiteX19" fmla="*/ 44450 w 1818216"/>
              <a:gd name="connsiteY19" fmla="*/ 1957694 h 2357744"/>
              <a:gd name="connsiteX20" fmla="*/ 112183 w 1818216"/>
              <a:gd name="connsiteY20" fmla="*/ 2040244 h 2357744"/>
              <a:gd name="connsiteX21" fmla="*/ 76200 w 1818216"/>
              <a:gd name="connsiteY21" fmla="*/ 2135494 h 2357744"/>
              <a:gd name="connsiteX22" fmla="*/ 63500 w 1818216"/>
              <a:gd name="connsiteY22" fmla="*/ 2192644 h 2357744"/>
              <a:gd name="connsiteX23" fmla="*/ 69850 w 1818216"/>
              <a:gd name="connsiteY23" fmla="*/ 2300594 h 2357744"/>
              <a:gd name="connsiteX24" fmla="*/ 88900 w 1818216"/>
              <a:gd name="connsiteY24" fmla="*/ 2338694 h 2357744"/>
              <a:gd name="connsiteX25" fmla="*/ 107950 w 1818216"/>
              <a:gd name="connsiteY25" fmla="*/ 2357744 h 2357744"/>
              <a:gd name="connsiteX26" fmla="*/ 107950 w 1818216"/>
              <a:gd name="connsiteY26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609600 w 1818216"/>
              <a:gd name="connsiteY9" fmla="*/ 960744 h 2357744"/>
              <a:gd name="connsiteX10" fmla="*/ 495300 w 1818216"/>
              <a:gd name="connsiteY10" fmla="*/ 996727 h 2357744"/>
              <a:gd name="connsiteX11" fmla="*/ 315383 w 1818216"/>
              <a:gd name="connsiteY11" fmla="*/ 1049644 h 2357744"/>
              <a:gd name="connsiteX12" fmla="*/ 228600 w 1818216"/>
              <a:gd name="connsiteY12" fmla="*/ 1106794 h 2357744"/>
              <a:gd name="connsiteX13" fmla="*/ 146050 w 1818216"/>
              <a:gd name="connsiteY13" fmla="*/ 1185111 h 2357744"/>
              <a:gd name="connsiteX14" fmla="*/ 71966 w 1818216"/>
              <a:gd name="connsiteY14" fmla="*/ 1335394 h 2357744"/>
              <a:gd name="connsiteX15" fmla="*/ 31750 w 1818216"/>
              <a:gd name="connsiteY15" fmla="*/ 1462394 h 2357744"/>
              <a:gd name="connsiteX16" fmla="*/ 0 w 1818216"/>
              <a:gd name="connsiteY16" fmla="*/ 1627494 h 2357744"/>
              <a:gd name="connsiteX17" fmla="*/ 0 w 1818216"/>
              <a:gd name="connsiteY17" fmla="*/ 1830694 h 2357744"/>
              <a:gd name="connsiteX18" fmla="*/ 44450 w 1818216"/>
              <a:gd name="connsiteY18" fmla="*/ 1957694 h 2357744"/>
              <a:gd name="connsiteX19" fmla="*/ 112183 w 1818216"/>
              <a:gd name="connsiteY19" fmla="*/ 2040244 h 2357744"/>
              <a:gd name="connsiteX20" fmla="*/ 76200 w 1818216"/>
              <a:gd name="connsiteY20" fmla="*/ 2135494 h 2357744"/>
              <a:gd name="connsiteX21" fmla="*/ 63500 w 1818216"/>
              <a:gd name="connsiteY21" fmla="*/ 2192644 h 2357744"/>
              <a:gd name="connsiteX22" fmla="*/ 69850 w 1818216"/>
              <a:gd name="connsiteY22" fmla="*/ 2300594 h 2357744"/>
              <a:gd name="connsiteX23" fmla="*/ 88900 w 1818216"/>
              <a:gd name="connsiteY23" fmla="*/ 2338694 h 2357744"/>
              <a:gd name="connsiteX24" fmla="*/ 107950 w 1818216"/>
              <a:gd name="connsiteY24" fmla="*/ 2357744 h 2357744"/>
              <a:gd name="connsiteX25" fmla="*/ 107950 w 1818216"/>
              <a:gd name="connsiteY25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609600 w 1818216"/>
              <a:gd name="connsiteY8" fmla="*/ 960744 h 2357744"/>
              <a:gd name="connsiteX9" fmla="*/ 495300 w 1818216"/>
              <a:gd name="connsiteY9" fmla="*/ 996727 h 2357744"/>
              <a:gd name="connsiteX10" fmla="*/ 315383 w 1818216"/>
              <a:gd name="connsiteY10" fmla="*/ 1049644 h 2357744"/>
              <a:gd name="connsiteX11" fmla="*/ 228600 w 1818216"/>
              <a:gd name="connsiteY11" fmla="*/ 1106794 h 2357744"/>
              <a:gd name="connsiteX12" fmla="*/ 146050 w 1818216"/>
              <a:gd name="connsiteY12" fmla="*/ 1185111 h 2357744"/>
              <a:gd name="connsiteX13" fmla="*/ 71966 w 1818216"/>
              <a:gd name="connsiteY13" fmla="*/ 1335394 h 2357744"/>
              <a:gd name="connsiteX14" fmla="*/ 31750 w 1818216"/>
              <a:gd name="connsiteY14" fmla="*/ 1462394 h 2357744"/>
              <a:gd name="connsiteX15" fmla="*/ 0 w 1818216"/>
              <a:gd name="connsiteY15" fmla="*/ 1627494 h 2357744"/>
              <a:gd name="connsiteX16" fmla="*/ 0 w 1818216"/>
              <a:gd name="connsiteY16" fmla="*/ 1830694 h 2357744"/>
              <a:gd name="connsiteX17" fmla="*/ 44450 w 1818216"/>
              <a:gd name="connsiteY17" fmla="*/ 1957694 h 2357744"/>
              <a:gd name="connsiteX18" fmla="*/ 112183 w 1818216"/>
              <a:gd name="connsiteY18" fmla="*/ 2040244 h 2357744"/>
              <a:gd name="connsiteX19" fmla="*/ 76200 w 1818216"/>
              <a:gd name="connsiteY19" fmla="*/ 2135494 h 2357744"/>
              <a:gd name="connsiteX20" fmla="*/ 63500 w 1818216"/>
              <a:gd name="connsiteY20" fmla="*/ 2192644 h 2357744"/>
              <a:gd name="connsiteX21" fmla="*/ 69850 w 1818216"/>
              <a:gd name="connsiteY21" fmla="*/ 2300594 h 2357744"/>
              <a:gd name="connsiteX22" fmla="*/ 88900 w 1818216"/>
              <a:gd name="connsiteY22" fmla="*/ 2338694 h 2357744"/>
              <a:gd name="connsiteX23" fmla="*/ 107950 w 1818216"/>
              <a:gd name="connsiteY23" fmla="*/ 2357744 h 2357744"/>
              <a:gd name="connsiteX24" fmla="*/ 107950 w 1818216"/>
              <a:gd name="connsiteY24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91634 w 1818216"/>
              <a:gd name="connsiteY6" fmla="*/ 581861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495300 w 1818216"/>
              <a:gd name="connsiteY8" fmla="*/ 996727 h 2357744"/>
              <a:gd name="connsiteX9" fmla="*/ 315383 w 1818216"/>
              <a:gd name="connsiteY9" fmla="*/ 1049644 h 2357744"/>
              <a:gd name="connsiteX10" fmla="*/ 228600 w 1818216"/>
              <a:gd name="connsiteY10" fmla="*/ 1106794 h 2357744"/>
              <a:gd name="connsiteX11" fmla="*/ 146050 w 1818216"/>
              <a:gd name="connsiteY11" fmla="*/ 1185111 h 2357744"/>
              <a:gd name="connsiteX12" fmla="*/ 71966 w 1818216"/>
              <a:gd name="connsiteY12" fmla="*/ 1335394 h 2357744"/>
              <a:gd name="connsiteX13" fmla="*/ 31750 w 1818216"/>
              <a:gd name="connsiteY13" fmla="*/ 1462394 h 2357744"/>
              <a:gd name="connsiteX14" fmla="*/ 0 w 1818216"/>
              <a:gd name="connsiteY14" fmla="*/ 1627494 h 2357744"/>
              <a:gd name="connsiteX15" fmla="*/ 0 w 1818216"/>
              <a:gd name="connsiteY15" fmla="*/ 1830694 h 2357744"/>
              <a:gd name="connsiteX16" fmla="*/ 44450 w 1818216"/>
              <a:gd name="connsiteY16" fmla="*/ 1957694 h 2357744"/>
              <a:gd name="connsiteX17" fmla="*/ 112183 w 1818216"/>
              <a:gd name="connsiteY17" fmla="*/ 2040244 h 2357744"/>
              <a:gd name="connsiteX18" fmla="*/ 76200 w 1818216"/>
              <a:gd name="connsiteY18" fmla="*/ 2135494 h 2357744"/>
              <a:gd name="connsiteX19" fmla="*/ 63500 w 1818216"/>
              <a:gd name="connsiteY19" fmla="*/ 2192644 h 2357744"/>
              <a:gd name="connsiteX20" fmla="*/ 69850 w 1818216"/>
              <a:gd name="connsiteY20" fmla="*/ 2300594 h 2357744"/>
              <a:gd name="connsiteX21" fmla="*/ 88900 w 1818216"/>
              <a:gd name="connsiteY21" fmla="*/ 2338694 h 2357744"/>
              <a:gd name="connsiteX22" fmla="*/ 107950 w 1818216"/>
              <a:gd name="connsiteY22" fmla="*/ 2357744 h 2357744"/>
              <a:gd name="connsiteX23" fmla="*/ 107950 w 1818216"/>
              <a:gd name="connsiteY23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15383 w 1818216"/>
              <a:gd name="connsiteY8" fmla="*/ 1049644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33400 w 1818216"/>
              <a:gd name="connsiteY7" fmla="*/ 8845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228600 w 1818216"/>
              <a:gd name="connsiteY9" fmla="*/ 1106794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3556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374650 w 1818216"/>
              <a:gd name="connsiteY8" fmla="*/ 1248611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14744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146050 w 1818216"/>
              <a:gd name="connsiteY10" fmla="*/ 1185111 h 2357744"/>
              <a:gd name="connsiteX11" fmla="*/ 71966 w 1818216"/>
              <a:gd name="connsiteY11" fmla="*/ 1335394 h 2357744"/>
              <a:gd name="connsiteX12" fmla="*/ 31750 w 1818216"/>
              <a:gd name="connsiteY12" fmla="*/ 1462394 h 2357744"/>
              <a:gd name="connsiteX13" fmla="*/ 0 w 1818216"/>
              <a:gd name="connsiteY13" fmla="*/ 1627494 h 2357744"/>
              <a:gd name="connsiteX14" fmla="*/ 0 w 1818216"/>
              <a:gd name="connsiteY14" fmla="*/ 1830694 h 2357744"/>
              <a:gd name="connsiteX15" fmla="*/ 44450 w 1818216"/>
              <a:gd name="connsiteY15" fmla="*/ 1957694 h 2357744"/>
              <a:gd name="connsiteX16" fmla="*/ 112183 w 1818216"/>
              <a:gd name="connsiteY16" fmla="*/ 2040244 h 2357744"/>
              <a:gd name="connsiteX17" fmla="*/ 76200 w 1818216"/>
              <a:gd name="connsiteY17" fmla="*/ 2135494 h 2357744"/>
              <a:gd name="connsiteX18" fmla="*/ 63500 w 1818216"/>
              <a:gd name="connsiteY18" fmla="*/ 2192644 h 2357744"/>
              <a:gd name="connsiteX19" fmla="*/ 69850 w 1818216"/>
              <a:gd name="connsiteY19" fmla="*/ 2300594 h 2357744"/>
              <a:gd name="connsiteX20" fmla="*/ 88900 w 1818216"/>
              <a:gd name="connsiteY20" fmla="*/ 2338694 h 2357744"/>
              <a:gd name="connsiteX21" fmla="*/ 107950 w 1818216"/>
              <a:gd name="connsiteY21" fmla="*/ 2357744 h 2357744"/>
              <a:gd name="connsiteX22" fmla="*/ 107950 w 1818216"/>
              <a:gd name="connsiteY22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71966 w 1818216"/>
              <a:gd name="connsiteY10" fmla="*/ 1335394 h 2357744"/>
              <a:gd name="connsiteX11" fmla="*/ 31750 w 1818216"/>
              <a:gd name="connsiteY11" fmla="*/ 1462394 h 2357744"/>
              <a:gd name="connsiteX12" fmla="*/ 0 w 1818216"/>
              <a:gd name="connsiteY12" fmla="*/ 1627494 h 2357744"/>
              <a:gd name="connsiteX13" fmla="*/ 0 w 1818216"/>
              <a:gd name="connsiteY13" fmla="*/ 1830694 h 2357744"/>
              <a:gd name="connsiteX14" fmla="*/ 44450 w 1818216"/>
              <a:gd name="connsiteY14" fmla="*/ 1957694 h 2357744"/>
              <a:gd name="connsiteX15" fmla="*/ 112183 w 1818216"/>
              <a:gd name="connsiteY15" fmla="*/ 2040244 h 2357744"/>
              <a:gd name="connsiteX16" fmla="*/ 76200 w 1818216"/>
              <a:gd name="connsiteY16" fmla="*/ 2135494 h 2357744"/>
              <a:gd name="connsiteX17" fmla="*/ 63500 w 1818216"/>
              <a:gd name="connsiteY17" fmla="*/ 2192644 h 2357744"/>
              <a:gd name="connsiteX18" fmla="*/ 69850 w 1818216"/>
              <a:gd name="connsiteY18" fmla="*/ 2300594 h 2357744"/>
              <a:gd name="connsiteX19" fmla="*/ 88900 w 1818216"/>
              <a:gd name="connsiteY19" fmla="*/ 2338694 h 2357744"/>
              <a:gd name="connsiteX20" fmla="*/ 107950 w 1818216"/>
              <a:gd name="connsiteY20" fmla="*/ 2357744 h 2357744"/>
              <a:gd name="connsiteX21" fmla="*/ 107950 w 1818216"/>
              <a:gd name="connsiteY21" fmla="*/ 2357744 h 2357744"/>
              <a:gd name="connsiteX0" fmla="*/ 1828453 w 1828453"/>
              <a:gd name="connsiteY0" fmla="*/ 14594 h 2357744"/>
              <a:gd name="connsiteX1" fmla="*/ 1722621 w 1828453"/>
              <a:gd name="connsiteY1" fmla="*/ 52694 h 2357744"/>
              <a:gd name="connsiteX2" fmla="*/ 1394537 w 1828453"/>
              <a:gd name="connsiteY2" fmla="*/ 1893 h 2357744"/>
              <a:gd name="connsiteX3" fmla="*/ 1225204 w 1828453"/>
              <a:gd name="connsiteY3" fmla="*/ 133127 h 2357744"/>
              <a:gd name="connsiteX4" fmla="*/ 1318337 w 1828453"/>
              <a:gd name="connsiteY4" fmla="*/ 416760 h 2357744"/>
              <a:gd name="connsiteX5" fmla="*/ 1055870 w 1828453"/>
              <a:gd name="connsiteY5" fmla="*/ 567044 h 2357744"/>
              <a:gd name="connsiteX6" fmla="*/ 742604 w 1828453"/>
              <a:gd name="connsiteY6" fmla="*/ 653828 h 2357744"/>
              <a:gd name="connsiteX7" fmla="*/ 560571 w 1828453"/>
              <a:gd name="connsiteY7" fmla="*/ 909944 h 2357744"/>
              <a:gd name="connsiteX8" fmla="*/ 435687 w 1828453"/>
              <a:gd name="connsiteY8" fmla="*/ 1206277 h 2357744"/>
              <a:gd name="connsiteX9" fmla="*/ 454737 w 1828453"/>
              <a:gd name="connsiteY9" fmla="*/ 1542828 h 2357744"/>
              <a:gd name="connsiteX10" fmla="*/ 41987 w 1828453"/>
              <a:gd name="connsiteY10" fmla="*/ 1462394 h 2357744"/>
              <a:gd name="connsiteX11" fmla="*/ 10237 w 1828453"/>
              <a:gd name="connsiteY11" fmla="*/ 1627494 h 2357744"/>
              <a:gd name="connsiteX12" fmla="*/ 10237 w 1828453"/>
              <a:gd name="connsiteY12" fmla="*/ 1830694 h 2357744"/>
              <a:gd name="connsiteX13" fmla="*/ 54687 w 1828453"/>
              <a:gd name="connsiteY13" fmla="*/ 1957694 h 2357744"/>
              <a:gd name="connsiteX14" fmla="*/ 122420 w 1828453"/>
              <a:gd name="connsiteY14" fmla="*/ 2040244 h 2357744"/>
              <a:gd name="connsiteX15" fmla="*/ 86437 w 1828453"/>
              <a:gd name="connsiteY15" fmla="*/ 2135494 h 2357744"/>
              <a:gd name="connsiteX16" fmla="*/ 73737 w 1828453"/>
              <a:gd name="connsiteY16" fmla="*/ 2192644 h 2357744"/>
              <a:gd name="connsiteX17" fmla="*/ 80087 w 1828453"/>
              <a:gd name="connsiteY17" fmla="*/ 2300594 h 2357744"/>
              <a:gd name="connsiteX18" fmla="*/ 99137 w 1828453"/>
              <a:gd name="connsiteY18" fmla="*/ 2338694 h 2357744"/>
              <a:gd name="connsiteX19" fmla="*/ 118187 w 1828453"/>
              <a:gd name="connsiteY19" fmla="*/ 2357744 h 2357744"/>
              <a:gd name="connsiteX20" fmla="*/ 118187 w 1828453"/>
              <a:gd name="connsiteY20" fmla="*/ 2357744 h 2357744"/>
              <a:gd name="connsiteX0" fmla="*/ 1818216 w 1818216"/>
              <a:gd name="connsiteY0" fmla="*/ 14594 h 2357744"/>
              <a:gd name="connsiteX1" fmla="*/ 1712384 w 1818216"/>
              <a:gd name="connsiteY1" fmla="*/ 52694 h 2357744"/>
              <a:gd name="connsiteX2" fmla="*/ 1384300 w 1818216"/>
              <a:gd name="connsiteY2" fmla="*/ 1893 h 2357744"/>
              <a:gd name="connsiteX3" fmla="*/ 1214967 w 1818216"/>
              <a:gd name="connsiteY3" fmla="*/ 133127 h 2357744"/>
              <a:gd name="connsiteX4" fmla="*/ 1308100 w 1818216"/>
              <a:gd name="connsiteY4" fmla="*/ 416760 h 2357744"/>
              <a:gd name="connsiteX5" fmla="*/ 1045633 w 1818216"/>
              <a:gd name="connsiteY5" fmla="*/ 567044 h 2357744"/>
              <a:gd name="connsiteX6" fmla="*/ 732367 w 1818216"/>
              <a:gd name="connsiteY6" fmla="*/ 653828 h 2357744"/>
              <a:gd name="connsiteX7" fmla="*/ 550334 w 1818216"/>
              <a:gd name="connsiteY7" fmla="*/ 909944 h 2357744"/>
              <a:gd name="connsiteX8" fmla="*/ 425450 w 1818216"/>
              <a:gd name="connsiteY8" fmla="*/ 1206277 h 2357744"/>
              <a:gd name="connsiteX9" fmla="*/ 444500 w 1818216"/>
              <a:gd name="connsiteY9" fmla="*/ 1542828 h 2357744"/>
              <a:gd name="connsiteX10" fmla="*/ 0 w 1818216"/>
              <a:gd name="connsiteY10" fmla="*/ 1627494 h 2357744"/>
              <a:gd name="connsiteX11" fmla="*/ 0 w 1818216"/>
              <a:gd name="connsiteY11" fmla="*/ 1830694 h 2357744"/>
              <a:gd name="connsiteX12" fmla="*/ 44450 w 1818216"/>
              <a:gd name="connsiteY12" fmla="*/ 1957694 h 2357744"/>
              <a:gd name="connsiteX13" fmla="*/ 112183 w 1818216"/>
              <a:gd name="connsiteY13" fmla="*/ 2040244 h 2357744"/>
              <a:gd name="connsiteX14" fmla="*/ 76200 w 1818216"/>
              <a:gd name="connsiteY14" fmla="*/ 2135494 h 2357744"/>
              <a:gd name="connsiteX15" fmla="*/ 63500 w 1818216"/>
              <a:gd name="connsiteY15" fmla="*/ 2192644 h 2357744"/>
              <a:gd name="connsiteX16" fmla="*/ 69850 w 1818216"/>
              <a:gd name="connsiteY16" fmla="*/ 2300594 h 2357744"/>
              <a:gd name="connsiteX17" fmla="*/ 88900 w 1818216"/>
              <a:gd name="connsiteY17" fmla="*/ 2338694 h 2357744"/>
              <a:gd name="connsiteX18" fmla="*/ 107950 w 1818216"/>
              <a:gd name="connsiteY18" fmla="*/ 2357744 h 2357744"/>
              <a:gd name="connsiteX19" fmla="*/ 107950 w 1818216"/>
              <a:gd name="connsiteY19" fmla="*/ 2357744 h 2357744"/>
              <a:gd name="connsiteX0" fmla="*/ 1842049 w 1842049"/>
              <a:gd name="connsiteY0" fmla="*/ 14594 h 2357744"/>
              <a:gd name="connsiteX1" fmla="*/ 1736217 w 1842049"/>
              <a:gd name="connsiteY1" fmla="*/ 52694 h 2357744"/>
              <a:gd name="connsiteX2" fmla="*/ 1408133 w 1842049"/>
              <a:gd name="connsiteY2" fmla="*/ 1893 h 2357744"/>
              <a:gd name="connsiteX3" fmla="*/ 1238800 w 1842049"/>
              <a:gd name="connsiteY3" fmla="*/ 133127 h 2357744"/>
              <a:gd name="connsiteX4" fmla="*/ 1331933 w 1842049"/>
              <a:gd name="connsiteY4" fmla="*/ 416760 h 2357744"/>
              <a:gd name="connsiteX5" fmla="*/ 1069466 w 1842049"/>
              <a:gd name="connsiteY5" fmla="*/ 567044 h 2357744"/>
              <a:gd name="connsiteX6" fmla="*/ 756200 w 1842049"/>
              <a:gd name="connsiteY6" fmla="*/ 653828 h 2357744"/>
              <a:gd name="connsiteX7" fmla="*/ 574167 w 1842049"/>
              <a:gd name="connsiteY7" fmla="*/ 909944 h 2357744"/>
              <a:gd name="connsiteX8" fmla="*/ 449283 w 1842049"/>
              <a:gd name="connsiteY8" fmla="*/ 1206277 h 2357744"/>
              <a:gd name="connsiteX9" fmla="*/ 468333 w 1842049"/>
              <a:gd name="connsiteY9" fmla="*/ 1542828 h 2357744"/>
              <a:gd name="connsiteX10" fmla="*/ 23833 w 1842049"/>
              <a:gd name="connsiteY10" fmla="*/ 1830694 h 2357744"/>
              <a:gd name="connsiteX11" fmla="*/ 68283 w 1842049"/>
              <a:gd name="connsiteY11" fmla="*/ 1957694 h 2357744"/>
              <a:gd name="connsiteX12" fmla="*/ 136016 w 1842049"/>
              <a:gd name="connsiteY12" fmla="*/ 2040244 h 2357744"/>
              <a:gd name="connsiteX13" fmla="*/ 100033 w 1842049"/>
              <a:gd name="connsiteY13" fmla="*/ 2135494 h 2357744"/>
              <a:gd name="connsiteX14" fmla="*/ 87333 w 1842049"/>
              <a:gd name="connsiteY14" fmla="*/ 2192644 h 2357744"/>
              <a:gd name="connsiteX15" fmla="*/ 93683 w 1842049"/>
              <a:gd name="connsiteY15" fmla="*/ 2300594 h 2357744"/>
              <a:gd name="connsiteX16" fmla="*/ 112733 w 1842049"/>
              <a:gd name="connsiteY16" fmla="*/ 2338694 h 2357744"/>
              <a:gd name="connsiteX17" fmla="*/ 131783 w 1842049"/>
              <a:gd name="connsiteY17" fmla="*/ 2357744 h 2357744"/>
              <a:gd name="connsiteX18" fmla="*/ 131783 w 1842049"/>
              <a:gd name="connsiteY18" fmla="*/ 2357744 h 2357744"/>
              <a:gd name="connsiteX0" fmla="*/ 1788538 w 1788538"/>
              <a:gd name="connsiteY0" fmla="*/ 14594 h 2357744"/>
              <a:gd name="connsiteX1" fmla="*/ 1682706 w 1788538"/>
              <a:gd name="connsiteY1" fmla="*/ 52694 h 2357744"/>
              <a:gd name="connsiteX2" fmla="*/ 1354622 w 1788538"/>
              <a:gd name="connsiteY2" fmla="*/ 1893 h 2357744"/>
              <a:gd name="connsiteX3" fmla="*/ 1185289 w 1788538"/>
              <a:gd name="connsiteY3" fmla="*/ 133127 h 2357744"/>
              <a:gd name="connsiteX4" fmla="*/ 1278422 w 1788538"/>
              <a:gd name="connsiteY4" fmla="*/ 416760 h 2357744"/>
              <a:gd name="connsiteX5" fmla="*/ 1015955 w 1788538"/>
              <a:gd name="connsiteY5" fmla="*/ 567044 h 2357744"/>
              <a:gd name="connsiteX6" fmla="*/ 702689 w 1788538"/>
              <a:gd name="connsiteY6" fmla="*/ 653828 h 2357744"/>
              <a:gd name="connsiteX7" fmla="*/ 520656 w 1788538"/>
              <a:gd name="connsiteY7" fmla="*/ 909944 h 2357744"/>
              <a:gd name="connsiteX8" fmla="*/ 395772 w 1788538"/>
              <a:gd name="connsiteY8" fmla="*/ 1206277 h 2357744"/>
              <a:gd name="connsiteX9" fmla="*/ 414822 w 1788538"/>
              <a:gd name="connsiteY9" fmla="*/ 1542828 h 2357744"/>
              <a:gd name="connsiteX10" fmla="*/ 14772 w 1788538"/>
              <a:gd name="connsiteY10" fmla="*/ 1957694 h 2357744"/>
              <a:gd name="connsiteX11" fmla="*/ 82505 w 1788538"/>
              <a:gd name="connsiteY11" fmla="*/ 2040244 h 2357744"/>
              <a:gd name="connsiteX12" fmla="*/ 46522 w 1788538"/>
              <a:gd name="connsiteY12" fmla="*/ 2135494 h 2357744"/>
              <a:gd name="connsiteX13" fmla="*/ 33822 w 1788538"/>
              <a:gd name="connsiteY13" fmla="*/ 2192644 h 2357744"/>
              <a:gd name="connsiteX14" fmla="*/ 40172 w 1788538"/>
              <a:gd name="connsiteY14" fmla="*/ 2300594 h 2357744"/>
              <a:gd name="connsiteX15" fmla="*/ 59222 w 1788538"/>
              <a:gd name="connsiteY15" fmla="*/ 2338694 h 2357744"/>
              <a:gd name="connsiteX16" fmla="*/ 78272 w 1788538"/>
              <a:gd name="connsiteY16" fmla="*/ 2357744 h 2357744"/>
              <a:gd name="connsiteX17" fmla="*/ 78272 w 1788538"/>
              <a:gd name="connsiteY17" fmla="*/ 2357744 h 2357744"/>
              <a:gd name="connsiteX0" fmla="*/ 1754716 w 1754716"/>
              <a:gd name="connsiteY0" fmla="*/ 14594 h 2357744"/>
              <a:gd name="connsiteX1" fmla="*/ 1648884 w 1754716"/>
              <a:gd name="connsiteY1" fmla="*/ 52694 h 2357744"/>
              <a:gd name="connsiteX2" fmla="*/ 1320800 w 1754716"/>
              <a:gd name="connsiteY2" fmla="*/ 1893 h 2357744"/>
              <a:gd name="connsiteX3" fmla="*/ 1151467 w 1754716"/>
              <a:gd name="connsiteY3" fmla="*/ 133127 h 2357744"/>
              <a:gd name="connsiteX4" fmla="*/ 1244600 w 1754716"/>
              <a:gd name="connsiteY4" fmla="*/ 416760 h 2357744"/>
              <a:gd name="connsiteX5" fmla="*/ 982133 w 1754716"/>
              <a:gd name="connsiteY5" fmla="*/ 567044 h 2357744"/>
              <a:gd name="connsiteX6" fmla="*/ 668867 w 1754716"/>
              <a:gd name="connsiteY6" fmla="*/ 653828 h 2357744"/>
              <a:gd name="connsiteX7" fmla="*/ 486834 w 1754716"/>
              <a:gd name="connsiteY7" fmla="*/ 909944 h 2357744"/>
              <a:gd name="connsiteX8" fmla="*/ 361950 w 1754716"/>
              <a:gd name="connsiteY8" fmla="*/ 1206277 h 2357744"/>
              <a:gd name="connsiteX9" fmla="*/ 381000 w 1754716"/>
              <a:gd name="connsiteY9" fmla="*/ 1542828 h 2357744"/>
              <a:gd name="connsiteX10" fmla="*/ 48683 w 1754716"/>
              <a:gd name="connsiteY10" fmla="*/ 2040244 h 2357744"/>
              <a:gd name="connsiteX11" fmla="*/ 12700 w 1754716"/>
              <a:gd name="connsiteY11" fmla="*/ 2135494 h 2357744"/>
              <a:gd name="connsiteX12" fmla="*/ 0 w 1754716"/>
              <a:gd name="connsiteY12" fmla="*/ 2192644 h 2357744"/>
              <a:gd name="connsiteX13" fmla="*/ 6350 w 1754716"/>
              <a:gd name="connsiteY13" fmla="*/ 2300594 h 2357744"/>
              <a:gd name="connsiteX14" fmla="*/ 25400 w 1754716"/>
              <a:gd name="connsiteY14" fmla="*/ 2338694 h 2357744"/>
              <a:gd name="connsiteX15" fmla="*/ 44450 w 1754716"/>
              <a:gd name="connsiteY15" fmla="*/ 2357744 h 2357744"/>
              <a:gd name="connsiteX16" fmla="*/ 44450 w 1754716"/>
              <a:gd name="connsiteY16" fmla="*/ 2357744 h 2357744"/>
              <a:gd name="connsiteX0" fmla="*/ 1773297 w 1773297"/>
              <a:gd name="connsiteY0" fmla="*/ 14594 h 2357744"/>
              <a:gd name="connsiteX1" fmla="*/ 1667465 w 1773297"/>
              <a:gd name="connsiteY1" fmla="*/ 52694 h 2357744"/>
              <a:gd name="connsiteX2" fmla="*/ 1339381 w 1773297"/>
              <a:gd name="connsiteY2" fmla="*/ 1893 h 2357744"/>
              <a:gd name="connsiteX3" fmla="*/ 1170048 w 1773297"/>
              <a:gd name="connsiteY3" fmla="*/ 133127 h 2357744"/>
              <a:gd name="connsiteX4" fmla="*/ 1263181 w 1773297"/>
              <a:gd name="connsiteY4" fmla="*/ 416760 h 2357744"/>
              <a:gd name="connsiteX5" fmla="*/ 1000714 w 1773297"/>
              <a:gd name="connsiteY5" fmla="*/ 567044 h 2357744"/>
              <a:gd name="connsiteX6" fmla="*/ 687448 w 1773297"/>
              <a:gd name="connsiteY6" fmla="*/ 653828 h 2357744"/>
              <a:gd name="connsiteX7" fmla="*/ 505415 w 1773297"/>
              <a:gd name="connsiteY7" fmla="*/ 909944 h 2357744"/>
              <a:gd name="connsiteX8" fmla="*/ 380531 w 1773297"/>
              <a:gd name="connsiteY8" fmla="*/ 1206277 h 2357744"/>
              <a:gd name="connsiteX9" fmla="*/ 399581 w 1773297"/>
              <a:gd name="connsiteY9" fmla="*/ 1542828 h 2357744"/>
              <a:gd name="connsiteX10" fmla="*/ 31281 w 1773297"/>
              <a:gd name="connsiteY10" fmla="*/ 2135494 h 2357744"/>
              <a:gd name="connsiteX11" fmla="*/ 18581 w 1773297"/>
              <a:gd name="connsiteY11" fmla="*/ 2192644 h 2357744"/>
              <a:gd name="connsiteX12" fmla="*/ 24931 w 1773297"/>
              <a:gd name="connsiteY12" fmla="*/ 2300594 h 2357744"/>
              <a:gd name="connsiteX13" fmla="*/ 43981 w 1773297"/>
              <a:gd name="connsiteY13" fmla="*/ 2338694 h 2357744"/>
              <a:gd name="connsiteX14" fmla="*/ 63031 w 1773297"/>
              <a:gd name="connsiteY14" fmla="*/ 2357744 h 2357744"/>
              <a:gd name="connsiteX15" fmla="*/ 63031 w 1773297"/>
              <a:gd name="connsiteY15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14" fmla="*/ 61778 w 1772044"/>
              <a:gd name="connsiteY14" fmla="*/ 2357744 h 2357744"/>
              <a:gd name="connsiteX0" fmla="*/ 1772044 w 1772044"/>
              <a:gd name="connsiteY0" fmla="*/ 14594 h 2357744"/>
              <a:gd name="connsiteX1" fmla="*/ 1666212 w 1772044"/>
              <a:gd name="connsiteY1" fmla="*/ 52694 h 2357744"/>
              <a:gd name="connsiteX2" fmla="*/ 1338128 w 1772044"/>
              <a:gd name="connsiteY2" fmla="*/ 1893 h 2357744"/>
              <a:gd name="connsiteX3" fmla="*/ 1168795 w 1772044"/>
              <a:gd name="connsiteY3" fmla="*/ 133127 h 2357744"/>
              <a:gd name="connsiteX4" fmla="*/ 1261928 w 1772044"/>
              <a:gd name="connsiteY4" fmla="*/ 416760 h 2357744"/>
              <a:gd name="connsiteX5" fmla="*/ 999461 w 1772044"/>
              <a:gd name="connsiteY5" fmla="*/ 567044 h 2357744"/>
              <a:gd name="connsiteX6" fmla="*/ 686195 w 1772044"/>
              <a:gd name="connsiteY6" fmla="*/ 653828 h 2357744"/>
              <a:gd name="connsiteX7" fmla="*/ 504162 w 1772044"/>
              <a:gd name="connsiteY7" fmla="*/ 909944 h 2357744"/>
              <a:gd name="connsiteX8" fmla="*/ 379278 w 1772044"/>
              <a:gd name="connsiteY8" fmla="*/ 1206277 h 2357744"/>
              <a:gd name="connsiteX9" fmla="*/ 398328 w 1772044"/>
              <a:gd name="connsiteY9" fmla="*/ 1542828 h 2357744"/>
              <a:gd name="connsiteX10" fmla="*/ 30028 w 1772044"/>
              <a:gd name="connsiteY10" fmla="*/ 2135494 h 2357744"/>
              <a:gd name="connsiteX11" fmla="*/ 23678 w 1772044"/>
              <a:gd name="connsiteY11" fmla="*/ 2300594 h 2357744"/>
              <a:gd name="connsiteX12" fmla="*/ 42728 w 1772044"/>
              <a:gd name="connsiteY12" fmla="*/ 2338694 h 2357744"/>
              <a:gd name="connsiteX13" fmla="*/ 61778 w 1772044"/>
              <a:gd name="connsiteY13" fmla="*/ 2357744 h 2357744"/>
              <a:gd name="connsiteX0" fmla="*/ 1772044 w 1772044"/>
              <a:gd name="connsiteY0" fmla="*/ 14594 h 2338694"/>
              <a:gd name="connsiteX1" fmla="*/ 1666212 w 1772044"/>
              <a:gd name="connsiteY1" fmla="*/ 52694 h 2338694"/>
              <a:gd name="connsiteX2" fmla="*/ 1338128 w 1772044"/>
              <a:gd name="connsiteY2" fmla="*/ 1893 h 2338694"/>
              <a:gd name="connsiteX3" fmla="*/ 1168795 w 1772044"/>
              <a:gd name="connsiteY3" fmla="*/ 133127 h 2338694"/>
              <a:gd name="connsiteX4" fmla="*/ 1261928 w 1772044"/>
              <a:gd name="connsiteY4" fmla="*/ 416760 h 2338694"/>
              <a:gd name="connsiteX5" fmla="*/ 999461 w 1772044"/>
              <a:gd name="connsiteY5" fmla="*/ 567044 h 2338694"/>
              <a:gd name="connsiteX6" fmla="*/ 686195 w 1772044"/>
              <a:gd name="connsiteY6" fmla="*/ 653828 h 2338694"/>
              <a:gd name="connsiteX7" fmla="*/ 504162 w 1772044"/>
              <a:gd name="connsiteY7" fmla="*/ 909944 h 2338694"/>
              <a:gd name="connsiteX8" fmla="*/ 379278 w 1772044"/>
              <a:gd name="connsiteY8" fmla="*/ 1206277 h 2338694"/>
              <a:gd name="connsiteX9" fmla="*/ 398328 w 1772044"/>
              <a:gd name="connsiteY9" fmla="*/ 1542828 h 2338694"/>
              <a:gd name="connsiteX10" fmla="*/ 30028 w 1772044"/>
              <a:gd name="connsiteY10" fmla="*/ 2135494 h 2338694"/>
              <a:gd name="connsiteX11" fmla="*/ 23678 w 1772044"/>
              <a:gd name="connsiteY11" fmla="*/ 2300594 h 2338694"/>
              <a:gd name="connsiteX12" fmla="*/ 42728 w 1772044"/>
              <a:gd name="connsiteY12" fmla="*/ 2338694 h 2338694"/>
              <a:gd name="connsiteX0" fmla="*/ 1772044 w 1772044"/>
              <a:gd name="connsiteY0" fmla="*/ 14594 h 2300594"/>
              <a:gd name="connsiteX1" fmla="*/ 1666212 w 1772044"/>
              <a:gd name="connsiteY1" fmla="*/ 52694 h 2300594"/>
              <a:gd name="connsiteX2" fmla="*/ 1338128 w 1772044"/>
              <a:gd name="connsiteY2" fmla="*/ 1893 h 2300594"/>
              <a:gd name="connsiteX3" fmla="*/ 1168795 w 1772044"/>
              <a:gd name="connsiteY3" fmla="*/ 133127 h 2300594"/>
              <a:gd name="connsiteX4" fmla="*/ 1261928 w 1772044"/>
              <a:gd name="connsiteY4" fmla="*/ 416760 h 2300594"/>
              <a:gd name="connsiteX5" fmla="*/ 999461 w 1772044"/>
              <a:gd name="connsiteY5" fmla="*/ 567044 h 2300594"/>
              <a:gd name="connsiteX6" fmla="*/ 686195 w 1772044"/>
              <a:gd name="connsiteY6" fmla="*/ 653828 h 2300594"/>
              <a:gd name="connsiteX7" fmla="*/ 504162 w 1772044"/>
              <a:gd name="connsiteY7" fmla="*/ 909944 h 2300594"/>
              <a:gd name="connsiteX8" fmla="*/ 379278 w 1772044"/>
              <a:gd name="connsiteY8" fmla="*/ 1206277 h 2300594"/>
              <a:gd name="connsiteX9" fmla="*/ 398328 w 1772044"/>
              <a:gd name="connsiteY9" fmla="*/ 1542828 h 2300594"/>
              <a:gd name="connsiteX10" fmla="*/ 30028 w 1772044"/>
              <a:gd name="connsiteY10" fmla="*/ 2135494 h 2300594"/>
              <a:gd name="connsiteX11" fmla="*/ 23678 w 1772044"/>
              <a:gd name="connsiteY11" fmla="*/ 2300594 h 2300594"/>
              <a:gd name="connsiteX0" fmla="*/ 1742016 w 1742016"/>
              <a:gd name="connsiteY0" fmla="*/ 14594 h 2135494"/>
              <a:gd name="connsiteX1" fmla="*/ 1636184 w 1742016"/>
              <a:gd name="connsiteY1" fmla="*/ 52694 h 2135494"/>
              <a:gd name="connsiteX2" fmla="*/ 1308100 w 1742016"/>
              <a:gd name="connsiteY2" fmla="*/ 1893 h 2135494"/>
              <a:gd name="connsiteX3" fmla="*/ 1138767 w 1742016"/>
              <a:gd name="connsiteY3" fmla="*/ 133127 h 2135494"/>
              <a:gd name="connsiteX4" fmla="*/ 1231900 w 1742016"/>
              <a:gd name="connsiteY4" fmla="*/ 416760 h 2135494"/>
              <a:gd name="connsiteX5" fmla="*/ 969433 w 1742016"/>
              <a:gd name="connsiteY5" fmla="*/ 567044 h 2135494"/>
              <a:gd name="connsiteX6" fmla="*/ 656167 w 1742016"/>
              <a:gd name="connsiteY6" fmla="*/ 653828 h 2135494"/>
              <a:gd name="connsiteX7" fmla="*/ 474134 w 1742016"/>
              <a:gd name="connsiteY7" fmla="*/ 909944 h 2135494"/>
              <a:gd name="connsiteX8" fmla="*/ 349250 w 1742016"/>
              <a:gd name="connsiteY8" fmla="*/ 1206277 h 2135494"/>
              <a:gd name="connsiteX9" fmla="*/ 368300 w 1742016"/>
              <a:gd name="connsiteY9" fmla="*/ 1542828 h 2135494"/>
              <a:gd name="connsiteX10" fmla="*/ 0 w 1742016"/>
              <a:gd name="connsiteY10" fmla="*/ 2135494 h 2135494"/>
              <a:gd name="connsiteX0" fmla="*/ 1406480 w 1406480"/>
              <a:gd name="connsiteY0" fmla="*/ 14594 h 1542828"/>
              <a:gd name="connsiteX1" fmla="*/ 1300648 w 1406480"/>
              <a:gd name="connsiteY1" fmla="*/ 52694 h 1542828"/>
              <a:gd name="connsiteX2" fmla="*/ 972564 w 1406480"/>
              <a:gd name="connsiteY2" fmla="*/ 1893 h 1542828"/>
              <a:gd name="connsiteX3" fmla="*/ 803231 w 1406480"/>
              <a:gd name="connsiteY3" fmla="*/ 133127 h 1542828"/>
              <a:gd name="connsiteX4" fmla="*/ 896364 w 1406480"/>
              <a:gd name="connsiteY4" fmla="*/ 416760 h 1542828"/>
              <a:gd name="connsiteX5" fmla="*/ 633897 w 1406480"/>
              <a:gd name="connsiteY5" fmla="*/ 567044 h 1542828"/>
              <a:gd name="connsiteX6" fmla="*/ 320631 w 1406480"/>
              <a:gd name="connsiteY6" fmla="*/ 653828 h 1542828"/>
              <a:gd name="connsiteX7" fmla="*/ 138598 w 1406480"/>
              <a:gd name="connsiteY7" fmla="*/ 909944 h 1542828"/>
              <a:gd name="connsiteX8" fmla="*/ 13714 w 1406480"/>
              <a:gd name="connsiteY8" fmla="*/ 1206277 h 1542828"/>
              <a:gd name="connsiteX9" fmla="*/ 32764 w 1406480"/>
              <a:gd name="connsiteY9" fmla="*/ 1542828 h 1542828"/>
              <a:gd name="connsiteX0" fmla="*/ 1403427 w 1403427"/>
              <a:gd name="connsiteY0" fmla="*/ 14594 h 1547061"/>
              <a:gd name="connsiteX1" fmla="*/ 1297595 w 1403427"/>
              <a:gd name="connsiteY1" fmla="*/ 52694 h 1547061"/>
              <a:gd name="connsiteX2" fmla="*/ 969511 w 1403427"/>
              <a:gd name="connsiteY2" fmla="*/ 1893 h 1547061"/>
              <a:gd name="connsiteX3" fmla="*/ 800178 w 1403427"/>
              <a:gd name="connsiteY3" fmla="*/ 133127 h 1547061"/>
              <a:gd name="connsiteX4" fmla="*/ 893311 w 1403427"/>
              <a:gd name="connsiteY4" fmla="*/ 416760 h 1547061"/>
              <a:gd name="connsiteX5" fmla="*/ 630844 w 1403427"/>
              <a:gd name="connsiteY5" fmla="*/ 567044 h 1547061"/>
              <a:gd name="connsiteX6" fmla="*/ 317578 w 1403427"/>
              <a:gd name="connsiteY6" fmla="*/ 653828 h 1547061"/>
              <a:gd name="connsiteX7" fmla="*/ 135545 w 1403427"/>
              <a:gd name="connsiteY7" fmla="*/ 909944 h 1547061"/>
              <a:gd name="connsiteX8" fmla="*/ 10661 w 1403427"/>
              <a:gd name="connsiteY8" fmla="*/ 1206277 h 1547061"/>
              <a:gd name="connsiteX9" fmla="*/ 76278 w 1403427"/>
              <a:gd name="connsiteY9" fmla="*/ 1547061 h 1547061"/>
              <a:gd name="connsiteX0" fmla="*/ 1423275 w 1423275"/>
              <a:gd name="connsiteY0" fmla="*/ 14594 h 1547921"/>
              <a:gd name="connsiteX1" fmla="*/ 1317443 w 1423275"/>
              <a:gd name="connsiteY1" fmla="*/ 52694 h 1547921"/>
              <a:gd name="connsiteX2" fmla="*/ 989359 w 1423275"/>
              <a:gd name="connsiteY2" fmla="*/ 1893 h 1547921"/>
              <a:gd name="connsiteX3" fmla="*/ 820026 w 1423275"/>
              <a:gd name="connsiteY3" fmla="*/ 133127 h 1547921"/>
              <a:gd name="connsiteX4" fmla="*/ 913159 w 1423275"/>
              <a:gd name="connsiteY4" fmla="*/ 416760 h 1547921"/>
              <a:gd name="connsiteX5" fmla="*/ 650692 w 1423275"/>
              <a:gd name="connsiteY5" fmla="*/ 567044 h 1547921"/>
              <a:gd name="connsiteX6" fmla="*/ 337426 w 1423275"/>
              <a:gd name="connsiteY6" fmla="*/ 653828 h 1547921"/>
              <a:gd name="connsiteX7" fmla="*/ 155393 w 1423275"/>
              <a:gd name="connsiteY7" fmla="*/ 909944 h 1547921"/>
              <a:gd name="connsiteX8" fmla="*/ 30509 w 1423275"/>
              <a:gd name="connsiteY8" fmla="*/ 1206277 h 1547921"/>
              <a:gd name="connsiteX9" fmla="*/ 96126 w 1423275"/>
              <a:gd name="connsiteY9" fmla="*/ 1547061 h 1547921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412892 w 1412892"/>
              <a:gd name="connsiteY0" fmla="*/ 14594 h 1564782"/>
              <a:gd name="connsiteX1" fmla="*/ 1307060 w 1412892"/>
              <a:gd name="connsiteY1" fmla="*/ 52694 h 1564782"/>
              <a:gd name="connsiteX2" fmla="*/ 978976 w 1412892"/>
              <a:gd name="connsiteY2" fmla="*/ 1893 h 1564782"/>
              <a:gd name="connsiteX3" fmla="*/ 809643 w 1412892"/>
              <a:gd name="connsiteY3" fmla="*/ 133127 h 1564782"/>
              <a:gd name="connsiteX4" fmla="*/ 902776 w 1412892"/>
              <a:gd name="connsiteY4" fmla="*/ 416760 h 1564782"/>
              <a:gd name="connsiteX5" fmla="*/ 640309 w 1412892"/>
              <a:gd name="connsiteY5" fmla="*/ 567044 h 1564782"/>
              <a:gd name="connsiteX6" fmla="*/ 327043 w 1412892"/>
              <a:gd name="connsiteY6" fmla="*/ 653828 h 1564782"/>
              <a:gd name="connsiteX7" fmla="*/ 145010 w 1412892"/>
              <a:gd name="connsiteY7" fmla="*/ 909944 h 1564782"/>
              <a:gd name="connsiteX8" fmla="*/ 20126 w 1412892"/>
              <a:gd name="connsiteY8" fmla="*/ 1206277 h 1564782"/>
              <a:gd name="connsiteX9" fmla="*/ 132310 w 1412892"/>
              <a:gd name="connsiteY9" fmla="*/ 1563994 h 1564782"/>
              <a:gd name="connsiteX0" fmla="*/ 1780867 w 1780867"/>
              <a:gd name="connsiteY0" fmla="*/ 217418 h 1566261"/>
              <a:gd name="connsiteX1" fmla="*/ 1307060 w 1780867"/>
              <a:gd name="connsiteY1" fmla="*/ 54173 h 1566261"/>
              <a:gd name="connsiteX2" fmla="*/ 978976 w 1780867"/>
              <a:gd name="connsiteY2" fmla="*/ 3372 h 1566261"/>
              <a:gd name="connsiteX3" fmla="*/ 809643 w 1780867"/>
              <a:gd name="connsiteY3" fmla="*/ 134606 h 1566261"/>
              <a:gd name="connsiteX4" fmla="*/ 902776 w 1780867"/>
              <a:gd name="connsiteY4" fmla="*/ 418239 h 1566261"/>
              <a:gd name="connsiteX5" fmla="*/ 640309 w 1780867"/>
              <a:gd name="connsiteY5" fmla="*/ 568523 h 1566261"/>
              <a:gd name="connsiteX6" fmla="*/ 327043 w 1780867"/>
              <a:gd name="connsiteY6" fmla="*/ 655307 h 1566261"/>
              <a:gd name="connsiteX7" fmla="*/ 145010 w 1780867"/>
              <a:gd name="connsiteY7" fmla="*/ 911423 h 1566261"/>
              <a:gd name="connsiteX8" fmla="*/ 20126 w 1780867"/>
              <a:gd name="connsiteY8" fmla="*/ 1207756 h 1566261"/>
              <a:gd name="connsiteX9" fmla="*/ 132310 w 1780867"/>
              <a:gd name="connsiteY9" fmla="*/ 1565473 h 1566261"/>
              <a:gd name="connsiteX0" fmla="*/ 1780867 w 1780867"/>
              <a:gd name="connsiteY0" fmla="*/ 249250 h 1598093"/>
              <a:gd name="connsiteX1" fmla="*/ 1376491 w 1780867"/>
              <a:gd name="connsiteY1" fmla="*/ 16576 h 1598093"/>
              <a:gd name="connsiteX2" fmla="*/ 978976 w 1780867"/>
              <a:gd name="connsiteY2" fmla="*/ 35204 h 1598093"/>
              <a:gd name="connsiteX3" fmla="*/ 809643 w 1780867"/>
              <a:gd name="connsiteY3" fmla="*/ 166438 h 1598093"/>
              <a:gd name="connsiteX4" fmla="*/ 902776 w 1780867"/>
              <a:gd name="connsiteY4" fmla="*/ 450071 h 1598093"/>
              <a:gd name="connsiteX5" fmla="*/ 640309 w 1780867"/>
              <a:gd name="connsiteY5" fmla="*/ 600355 h 1598093"/>
              <a:gd name="connsiteX6" fmla="*/ 327043 w 1780867"/>
              <a:gd name="connsiteY6" fmla="*/ 687139 h 1598093"/>
              <a:gd name="connsiteX7" fmla="*/ 145010 w 1780867"/>
              <a:gd name="connsiteY7" fmla="*/ 943255 h 1598093"/>
              <a:gd name="connsiteX8" fmla="*/ 20126 w 1780867"/>
              <a:gd name="connsiteY8" fmla="*/ 1239588 h 1598093"/>
              <a:gd name="connsiteX9" fmla="*/ 132310 w 1780867"/>
              <a:gd name="connsiteY9" fmla="*/ 1597305 h 1598093"/>
              <a:gd name="connsiteX0" fmla="*/ 1780867 w 1780867"/>
              <a:gd name="connsiteY0" fmla="*/ 249089 h 1597932"/>
              <a:gd name="connsiteX1" fmla="*/ 1376491 w 1780867"/>
              <a:gd name="connsiteY1" fmla="*/ 16415 h 1597932"/>
              <a:gd name="connsiteX2" fmla="*/ 978976 w 1780867"/>
              <a:gd name="connsiteY2" fmla="*/ 35043 h 1597932"/>
              <a:gd name="connsiteX3" fmla="*/ 809643 w 1780867"/>
              <a:gd name="connsiteY3" fmla="*/ 166277 h 1597932"/>
              <a:gd name="connsiteX4" fmla="*/ 902776 w 1780867"/>
              <a:gd name="connsiteY4" fmla="*/ 449910 h 1597932"/>
              <a:gd name="connsiteX5" fmla="*/ 640309 w 1780867"/>
              <a:gd name="connsiteY5" fmla="*/ 600194 h 1597932"/>
              <a:gd name="connsiteX6" fmla="*/ 327043 w 1780867"/>
              <a:gd name="connsiteY6" fmla="*/ 686978 h 1597932"/>
              <a:gd name="connsiteX7" fmla="*/ 145010 w 1780867"/>
              <a:gd name="connsiteY7" fmla="*/ 943094 h 1597932"/>
              <a:gd name="connsiteX8" fmla="*/ 20126 w 1780867"/>
              <a:gd name="connsiteY8" fmla="*/ 1239427 h 1597932"/>
              <a:gd name="connsiteX9" fmla="*/ 132310 w 1780867"/>
              <a:gd name="connsiteY9" fmla="*/ 1597144 h 1597932"/>
              <a:gd name="connsiteX0" fmla="*/ 1780867 w 1780867"/>
              <a:gd name="connsiteY0" fmla="*/ 215140 h 1563983"/>
              <a:gd name="connsiteX1" fmla="*/ 1119601 w 1780867"/>
              <a:gd name="connsiteY1" fmla="*/ 204639 h 1563983"/>
              <a:gd name="connsiteX2" fmla="*/ 978976 w 1780867"/>
              <a:gd name="connsiteY2" fmla="*/ 1094 h 1563983"/>
              <a:gd name="connsiteX3" fmla="*/ 809643 w 1780867"/>
              <a:gd name="connsiteY3" fmla="*/ 132328 h 1563983"/>
              <a:gd name="connsiteX4" fmla="*/ 902776 w 1780867"/>
              <a:gd name="connsiteY4" fmla="*/ 415961 h 1563983"/>
              <a:gd name="connsiteX5" fmla="*/ 640309 w 1780867"/>
              <a:gd name="connsiteY5" fmla="*/ 566245 h 1563983"/>
              <a:gd name="connsiteX6" fmla="*/ 327043 w 1780867"/>
              <a:gd name="connsiteY6" fmla="*/ 653029 h 1563983"/>
              <a:gd name="connsiteX7" fmla="*/ 145010 w 1780867"/>
              <a:gd name="connsiteY7" fmla="*/ 909145 h 1563983"/>
              <a:gd name="connsiteX8" fmla="*/ 20126 w 1780867"/>
              <a:gd name="connsiteY8" fmla="*/ 1205478 h 1563983"/>
              <a:gd name="connsiteX9" fmla="*/ 132310 w 1780867"/>
              <a:gd name="connsiteY9" fmla="*/ 1563195 h 1563983"/>
              <a:gd name="connsiteX0" fmla="*/ 1114345 w 1126330"/>
              <a:gd name="connsiteY0" fmla="*/ 0 h 2036193"/>
              <a:gd name="connsiteX1" fmla="*/ 1119601 w 1126330"/>
              <a:gd name="connsiteY1" fmla="*/ 676849 h 2036193"/>
              <a:gd name="connsiteX2" fmla="*/ 978976 w 1126330"/>
              <a:gd name="connsiteY2" fmla="*/ 473304 h 2036193"/>
              <a:gd name="connsiteX3" fmla="*/ 809643 w 1126330"/>
              <a:gd name="connsiteY3" fmla="*/ 604538 h 2036193"/>
              <a:gd name="connsiteX4" fmla="*/ 902776 w 1126330"/>
              <a:gd name="connsiteY4" fmla="*/ 888171 h 2036193"/>
              <a:gd name="connsiteX5" fmla="*/ 640309 w 1126330"/>
              <a:gd name="connsiteY5" fmla="*/ 1038455 h 2036193"/>
              <a:gd name="connsiteX6" fmla="*/ 327043 w 1126330"/>
              <a:gd name="connsiteY6" fmla="*/ 1125239 h 2036193"/>
              <a:gd name="connsiteX7" fmla="*/ 145010 w 1126330"/>
              <a:gd name="connsiteY7" fmla="*/ 1381355 h 2036193"/>
              <a:gd name="connsiteX8" fmla="*/ 20126 w 1126330"/>
              <a:gd name="connsiteY8" fmla="*/ 1677688 h 2036193"/>
              <a:gd name="connsiteX9" fmla="*/ 132310 w 1126330"/>
              <a:gd name="connsiteY9" fmla="*/ 2035405 h 2036193"/>
              <a:gd name="connsiteX0" fmla="*/ 1114345 w 1315516"/>
              <a:gd name="connsiteY0" fmla="*/ 0 h 2036193"/>
              <a:gd name="connsiteX1" fmla="*/ 1314002 w 1315516"/>
              <a:gd name="connsiteY1" fmla="*/ 454675 h 2036193"/>
              <a:gd name="connsiteX2" fmla="*/ 978976 w 1315516"/>
              <a:gd name="connsiteY2" fmla="*/ 473304 h 2036193"/>
              <a:gd name="connsiteX3" fmla="*/ 809643 w 1315516"/>
              <a:gd name="connsiteY3" fmla="*/ 604538 h 2036193"/>
              <a:gd name="connsiteX4" fmla="*/ 902776 w 1315516"/>
              <a:gd name="connsiteY4" fmla="*/ 888171 h 2036193"/>
              <a:gd name="connsiteX5" fmla="*/ 640309 w 1315516"/>
              <a:gd name="connsiteY5" fmla="*/ 1038455 h 2036193"/>
              <a:gd name="connsiteX6" fmla="*/ 327043 w 1315516"/>
              <a:gd name="connsiteY6" fmla="*/ 1125239 h 2036193"/>
              <a:gd name="connsiteX7" fmla="*/ 145010 w 1315516"/>
              <a:gd name="connsiteY7" fmla="*/ 1381355 h 2036193"/>
              <a:gd name="connsiteX8" fmla="*/ 20126 w 1315516"/>
              <a:gd name="connsiteY8" fmla="*/ 1677688 h 2036193"/>
              <a:gd name="connsiteX9" fmla="*/ 132310 w 1315516"/>
              <a:gd name="connsiteY9" fmla="*/ 2035405 h 2036193"/>
              <a:gd name="connsiteX0" fmla="*/ 1114345 w 1314506"/>
              <a:gd name="connsiteY0" fmla="*/ 0 h 2036193"/>
              <a:gd name="connsiteX1" fmla="*/ 1314002 w 1314506"/>
              <a:gd name="connsiteY1" fmla="*/ 454675 h 2036193"/>
              <a:gd name="connsiteX2" fmla="*/ 1159494 w 1314506"/>
              <a:gd name="connsiteY2" fmla="*/ 688535 h 2036193"/>
              <a:gd name="connsiteX3" fmla="*/ 809643 w 1314506"/>
              <a:gd name="connsiteY3" fmla="*/ 604538 h 2036193"/>
              <a:gd name="connsiteX4" fmla="*/ 902776 w 1314506"/>
              <a:gd name="connsiteY4" fmla="*/ 888171 h 2036193"/>
              <a:gd name="connsiteX5" fmla="*/ 640309 w 1314506"/>
              <a:gd name="connsiteY5" fmla="*/ 1038455 h 2036193"/>
              <a:gd name="connsiteX6" fmla="*/ 327043 w 1314506"/>
              <a:gd name="connsiteY6" fmla="*/ 1125239 h 2036193"/>
              <a:gd name="connsiteX7" fmla="*/ 145010 w 1314506"/>
              <a:gd name="connsiteY7" fmla="*/ 1381355 h 2036193"/>
              <a:gd name="connsiteX8" fmla="*/ 20126 w 1314506"/>
              <a:gd name="connsiteY8" fmla="*/ 1677688 h 2036193"/>
              <a:gd name="connsiteX9" fmla="*/ 132310 w 1314506"/>
              <a:gd name="connsiteY9" fmla="*/ 2035405 h 2036193"/>
              <a:gd name="connsiteX0" fmla="*/ 1114345 w 1314504"/>
              <a:gd name="connsiteY0" fmla="*/ 0 h 2036193"/>
              <a:gd name="connsiteX1" fmla="*/ 1314002 w 1314504"/>
              <a:gd name="connsiteY1" fmla="*/ 454675 h 2036193"/>
              <a:gd name="connsiteX2" fmla="*/ 1159494 w 1314504"/>
              <a:gd name="connsiteY2" fmla="*/ 688535 h 2036193"/>
              <a:gd name="connsiteX3" fmla="*/ 809643 w 1314504"/>
              <a:gd name="connsiteY3" fmla="*/ 604538 h 2036193"/>
              <a:gd name="connsiteX4" fmla="*/ 640309 w 1314504"/>
              <a:gd name="connsiteY4" fmla="*/ 1038455 h 2036193"/>
              <a:gd name="connsiteX5" fmla="*/ 327043 w 1314504"/>
              <a:gd name="connsiteY5" fmla="*/ 1125239 h 2036193"/>
              <a:gd name="connsiteX6" fmla="*/ 145010 w 1314504"/>
              <a:gd name="connsiteY6" fmla="*/ 1381355 h 2036193"/>
              <a:gd name="connsiteX7" fmla="*/ 20126 w 1314504"/>
              <a:gd name="connsiteY7" fmla="*/ 1677688 h 2036193"/>
              <a:gd name="connsiteX8" fmla="*/ 132310 w 1314504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40309 w 1314525"/>
              <a:gd name="connsiteY4" fmla="*/ 1038455 h 2036193"/>
              <a:gd name="connsiteX5" fmla="*/ 327043 w 1314525"/>
              <a:gd name="connsiteY5" fmla="*/ 11252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14345 w 1314527"/>
              <a:gd name="connsiteY0" fmla="*/ 0 h 2036193"/>
              <a:gd name="connsiteX1" fmla="*/ 1314002 w 1314527"/>
              <a:gd name="connsiteY1" fmla="*/ 454675 h 2036193"/>
              <a:gd name="connsiteX2" fmla="*/ 1159494 w 1314527"/>
              <a:gd name="connsiteY2" fmla="*/ 688535 h 2036193"/>
              <a:gd name="connsiteX3" fmla="*/ 788815 w 1314527"/>
              <a:gd name="connsiteY3" fmla="*/ 701739 h 2036193"/>
              <a:gd name="connsiteX4" fmla="*/ 640309 w 1314527"/>
              <a:gd name="connsiteY4" fmla="*/ 1038455 h 2036193"/>
              <a:gd name="connsiteX5" fmla="*/ 181242 w 1314527"/>
              <a:gd name="connsiteY5" fmla="*/ 1173839 h 2036193"/>
              <a:gd name="connsiteX6" fmla="*/ 145010 w 1314527"/>
              <a:gd name="connsiteY6" fmla="*/ 1381355 h 2036193"/>
              <a:gd name="connsiteX7" fmla="*/ 20126 w 1314527"/>
              <a:gd name="connsiteY7" fmla="*/ 1677688 h 2036193"/>
              <a:gd name="connsiteX8" fmla="*/ 132310 w 1314527"/>
              <a:gd name="connsiteY8" fmla="*/ 2035405 h 2036193"/>
              <a:gd name="connsiteX0" fmla="*/ 1114345 w 1314525"/>
              <a:gd name="connsiteY0" fmla="*/ 0 h 2036193"/>
              <a:gd name="connsiteX1" fmla="*/ 1314002 w 1314525"/>
              <a:gd name="connsiteY1" fmla="*/ 454675 h 2036193"/>
              <a:gd name="connsiteX2" fmla="*/ 1159494 w 1314525"/>
              <a:gd name="connsiteY2" fmla="*/ 688535 h 2036193"/>
              <a:gd name="connsiteX3" fmla="*/ 788815 w 1314525"/>
              <a:gd name="connsiteY3" fmla="*/ 701739 h 2036193"/>
              <a:gd name="connsiteX4" fmla="*/ 605593 w 1314525"/>
              <a:gd name="connsiteY4" fmla="*/ 1038455 h 2036193"/>
              <a:gd name="connsiteX5" fmla="*/ 181242 w 1314525"/>
              <a:gd name="connsiteY5" fmla="*/ 1173839 h 2036193"/>
              <a:gd name="connsiteX6" fmla="*/ 145010 w 1314525"/>
              <a:gd name="connsiteY6" fmla="*/ 1381355 h 2036193"/>
              <a:gd name="connsiteX7" fmla="*/ 20126 w 1314525"/>
              <a:gd name="connsiteY7" fmla="*/ 1677688 h 2036193"/>
              <a:gd name="connsiteX8" fmla="*/ 132310 w 1314525"/>
              <a:gd name="connsiteY8" fmla="*/ 2035405 h 2036193"/>
              <a:gd name="connsiteX0" fmla="*/ 1176451 w 1376633"/>
              <a:gd name="connsiteY0" fmla="*/ 0 h 2036167"/>
              <a:gd name="connsiteX1" fmla="*/ 1376108 w 1376633"/>
              <a:gd name="connsiteY1" fmla="*/ 454675 h 2036167"/>
              <a:gd name="connsiteX2" fmla="*/ 1221600 w 1376633"/>
              <a:gd name="connsiteY2" fmla="*/ 688535 h 2036167"/>
              <a:gd name="connsiteX3" fmla="*/ 850921 w 1376633"/>
              <a:gd name="connsiteY3" fmla="*/ 701739 h 2036167"/>
              <a:gd name="connsiteX4" fmla="*/ 667699 w 1376633"/>
              <a:gd name="connsiteY4" fmla="*/ 1038455 h 2036167"/>
              <a:gd name="connsiteX5" fmla="*/ 243348 w 1376633"/>
              <a:gd name="connsiteY5" fmla="*/ 1173839 h 2036167"/>
              <a:gd name="connsiteX6" fmla="*/ 207116 w 1376633"/>
              <a:gd name="connsiteY6" fmla="*/ 1381355 h 2036167"/>
              <a:gd name="connsiteX7" fmla="*/ 12802 w 1376633"/>
              <a:gd name="connsiteY7" fmla="*/ 1670746 h 2036167"/>
              <a:gd name="connsiteX8" fmla="*/ 194416 w 1376633"/>
              <a:gd name="connsiteY8" fmla="*/ 2035405 h 2036167"/>
              <a:gd name="connsiteX0" fmla="*/ 1176451 w 1376631"/>
              <a:gd name="connsiteY0" fmla="*/ 0 h 2036167"/>
              <a:gd name="connsiteX1" fmla="*/ 1376108 w 1376631"/>
              <a:gd name="connsiteY1" fmla="*/ 454675 h 2036167"/>
              <a:gd name="connsiteX2" fmla="*/ 1221600 w 1376631"/>
              <a:gd name="connsiteY2" fmla="*/ 688535 h 2036167"/>
              <a:gd name="connsiteX3" fmla="*/ 850921 w 1376631"/>
              <a:gd name="connsiteY3" fmla="*/ 701739 h 2036167"/>
              <a:gd name="connsiteX4" fmla="*/ 667699 w 1376631"/>
              <a:gd name="connsiteY4" fmla="*/ 1038455 h 2036167"/>
              <a:gd name="connsiteX5" fmla="*/ 243348 w 1376631"/>
              <a:gd name="connsiteY5" fmla="*/ 1173839 h 2036167"/>
              <a:gd name="connsiteX6" fmla="*/ 186287 w 1376631"/>
              <a:gd name="connsiteY6" fmla="*/ 1381355 h 2036167"/>
              <a:gd name="connsiteX7" fmla="*/ 12802 w 1376631"/>
              <a:gd name="connsiteY7" fmla="*/ 1670746 h 2036167"/>
              <a:gd name="connsiteX8" fmla="*/ 194416 w 1376631"/>
              <a:gd name="connsiteY8" fmla="*/ 2035405 h 2036167"/>
              <a:gd name="connsiteX0" fmla="*/ 1176451 w 1376633"/>
              <a:gd name="connsiteY0" fmla="*/ 0 h 2036165"/>
              <a:gd name="connsiteX1" fmla="*/ 1376108 w 1376633"/>
              <a:gd name="connsiteY1" fmla="*/ 454675 h 2036165"/>
              <a:gd name="connsiteX2" fmla="*/ 1221600 w 1376633"/>
              <a:gd name="connsiteY2" fmla="*/ 688535 h 2036165"/>
              <a:gd name="connsiteX3" fmla="*/ 850921 w 1376633"/>
              <a:gd name="connsiteY3" fmla="*/ 701739 h 2036165"/>
              <a:gd name="connsiteX4" fmla="*/ 667699 w 1376633"/>
              <a:gd name="connsiteY4" fmla="*/ 1038455 h 2036165"/>
              <a:gd name="connsiteX5" fmla="*/ 243348 w 1376633"/>
              <a:gd name="connsiteY5" fmla="*/ 1173839 h 2036165"/>
              <a:gd name="connsiteX6" fmla="*/ 186287 w 1376633"/>
              <a:gd name="connsiteY6" fmla="*/ 1381355 h 2036165"/>
              <a:gd name="connsiteX7" fmla="*/ 12802 w 1376633"/>
              <a:gd name="connsiteY7" fmla="*/ 1670746 h 2036165"/>
              <a:gd name="connsiteX8" fmla="*/ 194416 w 1376633"/>
              <a:gd name="connsiteY8" fmla="*/ 2035404 h 2036165"/>
              <a:gd name="connsiteX0" fmla="*/ 1176451 w 1376631"/>
              <a:gd name="connsiteY0" fmla="*/ 0 h 2035404"/>
              <a:gd name="connsiteX1" fmla="*/ 1376108 w 1376631"/>
              <a:gd name="connsiteY1" fmla="*/ 454675 h 2035404"/>
              <a:gd name="connsiteX2" fmla="*/ 1221600 w 1376631"/>
              <a:gd name="connsiteY2" fmla="*/ 688535 h 2035404"/>
              <a:gd name="connsiteX3" fmla="*/ 850921 w 1376631"/>
              <a:gd name="connsiteY3" fmla="*/ 701739 h 2035404"/>
              <a:gd name="connsiteX4" fmla="*/ 667699 w 1376631"/>
              <a:gd name="connsiteY4" fmla="*/ 1038455 h 2035404"/>
              <a:gd name="connsiteX5" fmla="*/ 243348 w 1376631"/>
              <a:gd name="connsiteY5" fmla="*/ 1173839 h 2035404"/>
              <a:gd name="connsiteX6" fmla="*/ 186287 w 1376631"/>
              <a:gd name="connsiteY6" fmla="*/ 1381355 h 2035404"/>
              <a:gd name="connsiteX7" fmla="*/ 12802 w 1376631"/>
              <a:gd name="connsiteY7" fmla="*/ 1670746 h 2035404"/>
              <a:gd name="connsiteX8" fmla="*/ 194416 w 1376631"/>
              <a:gd name="connsiteY8" fmla="*/ 2035404 h 2035404"/>
              <a:gd name="connsiteX0" fmla="*/ 1176451 w 1376633"/>
              <a:gd name="connsiteY0" fmla="*/ 0 h 2035404"/>
              <a:gd name="connsiteX1" fmla="*/ 1376108 w 1376633"/>
              <a:gd name="connsiteY1" fmla="*/ 454675 h 2035404"/>
              <a:gd name="connsiteX2" fmla="*/ 1221600 w 1376633"/>
              <a:gd name="connsiteY2" fmla="*/ 688535 h 2035404"/>
              <a:gd name="connsiteX3" fmla="*/ 850921 w 1376633"/>
              <a:gd name="connsiteY3" fmla="*/ 701739 h 2035404"/>
              <a:gd name="connsiteX4" fmla="*/ 667699 w 1376633"/>
              <a:gd name="connsiteY4" fmla="*/ 1038455 h 2035404"/>
              <a:gd name="connsiteX5" fmla="*/ 243348 w 1376633"/>
              <a:gd name="connsiteY5" fmla="*/ 1173839 h 2035404"/>
              <a:gd name="connsiteX6" fmla="*/ 186287 w 1376633"/>
              <a:gd name="connsiteY6" fmla="*/ 1381355 h 2035404"/>
              <a:gd name="connsiteX7" fmla="*/ 12802 w 1376633"/>
              <a:gd name="connsiteY7" fmla="*/ 1670746 h 2035404"/>
              <a:gd name="connsiteX8" fmla="*/ 194416 w 1376633"/>
              <a:gd name="connsiteY8" fmla="*/ 2035404 h 2035404"/>
              <a:gd name="connsiteX0" fmla="*/ 1163649 w 1363829"/>
              <a:gd name="connsiteY0" fmla="*/ 0 h 2035404"/>
              <a:gd name="connsiteX1" fmla="*/ 1363306 w 1363829"/>
              <a:gd name="connsiteY1" fmla="*/ 454675 h 2035404"/>
              <a:gd name="connsiteX2" fmla="*/ 1208798 w 1363829"/>
              <a:gd name="connsiteY2" fmla="*/ 688535 h 2035404"/>
              <a:gd name="connsiteX3" fmla="*/ 838119 w 1363829"/>
              <a:gd name="connsiteY3" fmla="*/ 701739 h 2035404"/>
              <a:gd name="connsiteX4" fmla="*/ 654897 w 1363829"/>
              <a:gd name="connsiteY4" fmla="*/ 1038455 h 2035404"/>
              <a:gd name="connsiteX5" fmla="*/ 230546 w 1363829"/>
              <a:gd name="connsiteY5" fmla="*/ 1173839 h 2035404"/>
              <a:gd name="connsiteX6" fmla="*/ 173485 w 1363829"/>
              <a:gd name="connsiteY6" fmla="*/ 1381355 h 2035404"/>
              <a:gd name="connsiteX7" fmla="*/ 0 w 1363829"/>
              <a:gd name="connsiteY7" fmla="*/ 1670746 h 2035404"/>
              <a:gd name="connsiteX8" fmla="*/ 181614 w 1363829"/>
              <a:gd name="connsiteY8" fmla="*/ 2035404 h 2035404"/>
              <a:gd name="connsiteX0" fmla="*/ 1128934 w 1364757"/>
              <a:gd name="connsiteY0" fmla="*/ 0 h 2035404"/>
              <a:gd name="connsiteX1" fmla="*/ 1363306 w 1364757"/>
              <a:gd name="connsiteY1" fmla="*/ 454675 h 2035404"/>
              <a:gd name="connsiteX2" fmla="*/ 1208798 w 1364757"/>
              <a:gd name="connsiteY2" fmla="*/ 688535 h 2035404"/>
              <a:gd name="connsiteX3" fmla="*/ 838119 w 1364757"/>
              <a:gd name="connsiteY3" fmla="*/ 701739 h 2035404"/>
              <a:gd name="connsiteX4" fmla="*/ 654897 w 1364757"/>
              <a:gd name="connsiteY4" fmla="*/ 1038455 h 2035404"/>
              <a:gd name="connsiteX5" fmla="*/ 230546 w 1364757"/>
              <a:gd name="connsiteY5" fmla="*/ 1173839 h 2035404"/>
              <a:gd name="connsiteX6" fmla="*/ 173485 w 1364757"/>
              <a:gd name="connsiteY6" fmla="*/ 1381355 h 2035404"/>
              <a:gd name="connsiteX7" fmla="*/ 0 w 1364757"/>
              <a:gd name="connsiteY7" fmla="*/ 1670746 h 2035404"/>
              <a:gd name="connsiteX8" fmla="*/ 181614 w 1364757"/>
              <a:gd name="connsiteY8" fmla="*/ 2035404 h 2035404"/>
              <a:gd name="connsiteX0" fmla="*/ 1128934 w 1375965"/>
              <a:gd name="connsiteY0" fmla="*/ 0 h 2035404"/>
              <a:gd name="connsiteX1" fmla="*/ 1363306 w 1375965"/>
              <a:gd name="connsiteY1" fmla="*/ 454675 h 2035404"/>
              <a:gd name="connsiteX2" fmla="*/ 646421 w 1375965"/>
              <a:gd name="connsiteY2" fmla="*/ 84499 h 2035404"/>
              <a:gd name="connsiteX3" fmla="*/ 838119 w 1375965"/>
              <a:gd name="connsiteY3" fmla="*/ 701739 h 2035404"/>
              <a:gd name="connsiteX4" fmla="*/ 654897 w 1375965"/>
              <a:gd name="connsiteY4" fmla="*/ 1038455 h 2035404"/>
              <a:gd name="connsiteX5" fmla="*/ 230546 w 1375965"/>
              <a:gd name="connsiteY5" fmla="*/ 1173839 h 2035404"/>
              <a:gd name="connsiteX6" fmla="*/ 173485 w 1375965"/>
              <a:gd name="connsiteY6" fmla="*/ 1381355 h 2035404"/>
              <a:gd name="connsiteX7" fmla="*/ 0 w 1375965"/>
              <a:gd name="connsiteY7" fmla="*/ 1670746 h 2035404"/>
              <a:gd name="connsiteX8" fmla="*/ 181614 w 1375965"/>
              <a:gd name="connsiteY8" fmla="*/ 2035404 h 2035404"/>
              <a:gd name="connsiteX0" fmla="*/ 1128934 w 1128934"/>
              <a:gd name="connsiteY0" fmla="*/ 0 h 2035404"/>
              <a:gd name="connsiteX1" fmla="*/ 646421 w 1128934"/>
              <a:gd name="connsiteY1" fmla="*/ 84499 h 2035404"/>
              <a:gd name="connsiteX2" fmla="*/ 838119 w 1128934"/>
              <a:gd name="connsiteY2" fmla="*/ 701739 h 2035404"/>
              <a:gd name="connsiteX3" fmla="*/ 654897 w 1128934"/>
              <a:gd name="connsiteY3" fmla="*/ 1038455 h 2035404"/>
              <a:gd name="connsiteX4" fmla="*/ 230546 w 1128934"/>
              <a:gd name="connsiteY4" fmla="*/ 1173839 h 2035404"/>
              <a:gd name="connsiteX5" fmla="*/ 173485 w 1128934"/>
              <a:gd name="connsiteY5" fmla="*/ 1381355 h 2035404"/>
              <a:gd name="connsiteX6" fmla="*/ 0 w 1128934"/>
              <a:gd name="connsiteY6" fmla="*/ 1670746 h 2035404"/>
              <a:gd name="connsiteX7" fmla="*/ 181614 w 1128934"/>
              <a:gd name="connsiteY7" fmla="*/ 2035404 h 2035404"/>
              <a:gd name="connsiteX0" fmla="*/ 646421 w 838136"/>
              <a:gd name="connsiteY0" fmla="*/ 0 h 1950905"/>
              <a:gd name="connsiteX1" fmla="*/ 838119 w 838136"/>
              <a:gd name="connsiteY1" fmla="*/ 617240 h 1950905"/>
              <a:gd name="connsiteX2" fmla="*/ 654897 w 838136"/>
              <a:gd name="connsiteY2" fmla="*/ 953956 h 1950905"/>
              <a:gd name="connsiteX3" fmla="*/ 230546 w 838136"/>
              <a:gd name="connsiteY3" fmla="*/ 1089340 h 1950905"/>
              <a:gd name="connsiteX4" fmla="*/ 173485 w 838136"/>
              <a:gd name="connsiteY4" fmla="*/ 1296856 h 1950905"/>
              <a:gd name="connsiteX5" fmla="*/ 0 w 838136"/>
              <a:gd name="connsiteY5" fmla="*/ 1586247 h 1950905"/>
              <a:gd name="connsiteX6" fmla="*/ 181614 w 838136"/>
              <a:gd name="connsiteY6" fmla="*/ 1950905 h 1950905"/>
              <a:gd name="connsiteX0" fmla="*/ 646421 w 765279"/>
              <a:gd name="connsiteY0" fmla="*/ 0 h 1950905"/>
              <a:gd name="connsiteX1" fmla="*/ 765219 w 765279"/>
              <a:gd name="connsiteY1" fmla="*/ 617240 h 1950905"/>
              <a:gd name="connsiteX2" fmla="*/ 654897 w 765279"/>
              <a:gd name="connsiteY2" fmla="*/ 953956 h 1950905"/>
              <a:gd name="connsiteX3" fmla="*/ 230546 w 765279"/>
              <a:gd name="connsiteY3" fmla="*/ 1089340 h 1950905"/>
              <a:gd name="connsiteX4" fmla="*/ 173485 w 765279"/>
              <a:gd name="connsiteY4" fmla="*/ 1296856 h 1950905"/>
              <a:gd name="connsiteX5" fmla="*/ 0 w 765279"/>
              <a:gd name="connsiteY5" fmla="*/ 1586247 h 1950905"/>
              <a:gd name="connsiteX6" fmla="*/ 181614 w 765279"/>
              <a:gd name="connsiteY6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9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566"/>
              <a:gd name="connsiteY0" fmla="*/ 0 h 1950905"/>
              <a:gd name="connsiteX1" fmla="*/ 935703 w 937566"/>
              <a:gd name="connsiteY1" fmla="*/ 549187 h 1950905"/>
              <a:gd name="connsiteX2" fmla="*/ 765218 w 937566"/>
              <a:gd name="connsiteY2" fmla="*/ 617240 h 1950905"/>
              <a:gd name="connsiteX3" fmla="*/ 654897 w 937566"/>
              <a:gd name="connsiteY3" fmla="*/ 953956 h 1950905"/>
              <a:gd name="connsiteX4" fmla="*/ 230546 w 937566"/>
              <a:gd name="connsiteY4" fmla="*/ 1089340 h 1950905"/>
              <a:gd name="connsiteX5" fmla="*/ 173485 w 937566"/>
              <a:gd name="connsiteY5" fmla="*/ 1296856 h 1950905"/>
              <a:gd name="connsiteX6" fmla="*/ 0 w 937566"/>
              <a:gd name="connsiteY6" fmla="*/ 1586247 h 1950905"/>
              <a:gd name="connsiteX7" fmla="*/ 181614 w 937566"/>
              <a:gd name="connsiteY7" fmla="*/ 1950905 h 1950905"/>
              <a:gd name="connsiteX0" fmla="*/ 646421 w 937628"/>
              <a:gd name="connsiteY0" fmla="*/ 0 h 1950905"/>
              <a:gd name="connsiteX1" fmla="*/ 935703 w 937628"/>
              <a:gd name="connsiteY1" fmla="*/ 549187 h 1950905"/>
              <a:gd name="connsiteX2" fmla="*/ 770426 w 937628"/>
              <a:gd name="connsiteY2" fmla="*/ 658897 h 1950905"/>
              <a:gd name="connsiteX3" fmla="*/ 654897 w 937628"/>
              <a:gd name="connsiteY3" fmla="*/ 953956 h 1950905"/>
              <a:gd name="connsiteX4" fmla="*/ 230546 w 937628"/>
              <a:gd name="connsiteY4" fmla="*/ 1089340 h 1950905"/>
              <a:gd name="connsiteX5" fmla="*/ 173485 w 937628"/>
              <a:gd name="connsiteY5" fmla="*/ 1296856 h 1950905"/>
              <a:gd name="connsiteX6" fmla="*/ 0 w 937628"/>
              <a:gd name="connsiteY6" fmla="*/ 1586247 h 1950905"/>
              <a:gd name="connsiteX7" fmla="*/ 181614 w 937628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  <a:gd name="connsiteX0" fmla="*/ 646421 w 937223"/>
              <a:gd name="connsiteY0" fmla="*/ 0 h 1950905"/>
              <a:gd name="connsiteX1" fmla="*/ 935703 w 937223"/>
              <a:gd name="connsiteY1" fmla="*/ 549187 h 1950905"/>
              <a:gd name="connsiteX2" fmla="*/ 770426 w 937223"/>
              <a:gd name="connsiteY2" fmla="*/ 658897 h 1950905"/>
              <a:gd name="connsiteX3" fmla="*/ 654897 w 937223"/>
              <a:gd name="connsiteY3" fmla="*/ 953956 h 1950905"/>
              <a:gd name="connsiteX4" fmla="*/ 230546 w 937223"/>
              <a:gd name="connsiteY4" fmla="*/ 1089340 h 1950905"/>
              <a:gd name="connsiteX5" fmla="*/ 173485 w 937223"/>
              <a:gd name="connsiteY5" fmla="*/ 1296856 h 1950905"/>
              <a:gd name="connsiteX6" fmla="*/ 0 w 937223"/>
              <a:gd name="connsiteY6" fmla="*/ 1586247 h 1950905"/>
              <a:gd name="connsiteX7" fmla="*/ 181614 w 937223"/>
              <a:gd name="connsiteY7" fmla="*/ 1950905 h 1950905"/>
              <a:gd name="connsiteX0" fmla="*/ 646421 w 937225"/>
              <a:gd name="connsiteY0" fmla="*/ 0 h 1950905"/>
              <a:gd name="connsiteX1" fmla="*/ 935703 w 937225"/>
              <a:gd name="connsiteY1" fmla="*/ 549187 h 1950905"/>
              <a:gd name="connsiteX2" fmla="*/ 770426 w 937225"/>
              <a:gd name="connsiteY2" fmla="*/ 658897 h 1950905"/>
              <a:gd name="connsiteX3" fmla="*/ 654897 w 937225"/>
              <a:gd name="connsiteY3" fmla="*/ 953956 h 1950905"/>
              <a:gd name="connsiteX4" fmla="*/ 230546 w 937225"/>
              <a:gd name="connsiteY4" fmla="*/ 1089340 h 1950905"/>
              <a:gd name="connsiteX5" fmla="*/ 173485 w 937225"/>
              <a:gd name="connsiteY5" fmla="*/ 1296856 h 1950905"/>
              <a:gd name="connsiteX6" fmla="*/ 0 w 937225"/>
              <a:gd name="connsiteY6" fmla="*/ 1586247 h 1950905"/>
              <a:gd name="connsiteX7" fmla="*/ 181614 w 937225"/>
              <a:gd name="connsiteY7" fmla="*/ 1950905 h 1950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7225" h="1950905">
                <a:moveTo>
                  <a:pt x="646421" y="0"/>
                </a:moveTo>
                <a:cubicBezTo>
                  <a:pt x="1015744" y="132320"/>
                  <a:pt x="915903" y="446314"/>
                  <a:pt x="935703" y="549187"/>
                </a:cubicBezTo>
                <a:cubicBezTo>
                  <a:pt x="955503" y="652060"/>
                  <a:pt x="775570" y="591436"/>
                  <a:pt x="770426" y="658897"/>
                </a:cubicBezTo>
                <a:cubicBezTo>
                  <a:pt x="765282" y="726358"/>
                  <a:pt x="744877" y="882216"/>
                  <a:pt x="654897" y="953956"/>
                </a:cubicBezTo>
                <a:cubicBezTo>
                  <a:pt x="564917" y="1025696"/>
                  <a:pt x="369893" y="962340"/>
                  <a:pt x="230546" y="1089340"/>
                </a:cubicBezTo>
                <a:cubicBezTo>
                  <a:pt x="144468" y="1190234"/>
                  <a:pt x="211909" y="1214038"/>
                  <a:pt x="173485" y="1296856"/>
                </a:cubicBezTo>
                <a:cubicBezTo>
                  <a:pt x="135061" y="1379674"/>
                  <a:pt x="33866" y="1468772"/>
                  <a:pt x="0" y="1586247"/>
                </a:cubicBezTo>
                <a:cubicBezTo>
                  <a:pt x="14395" y="1785342"/>
                  <a:pt x="78955" y="1777909"/>
                  <a:pt x="181614" y="1950905"/>
                </a:cubicBezTo>
              </a:path>
            </a:pathLst>
          </a:custGeom>
          <a:noFill/>
          <a:ln w="3810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882E2335-0E5D-4C5B-BF1F-F121DE21CE0C}"/>
              </a:ext>
            </a:extLst>
          </p:cNvPr>
          <p:cNvSpPr/>
          <p:nvPr/>
        </p:nvSpPr>
        <p:spPr>
          <a:xfrm>
            <a:off x="4911093" y="2262558"/>
            <a:ext cx="927766" cy="1725867"/>
          </a:xfrm>
          <a:custGeom>
            <a:avLst/>
            <a:gdLst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096433 w 1511300"/>
              <a:gd name="connsiteY2" fmla="*/ 275167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08566 w 1511300"/>
              <a:gd name="connsiteY4" fmla="*/ 8424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03766 w 1511300"/>
              <a:gd name="connsiteY5" fmla="*/ 1176867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11300 w 1511300"/>
              <a:gd name="connsiteY0" fmla="*/ 0 h 2662767"/>
              <a:gd name="connsiteX1" fmla="*/ 1409700 w 1511300"/>
              <a:gd name="connsiteY1" fmla="*/ 287867 h 2662767"/>
              <a:gd name="connsiteX2" fmla="*/ 1109133 w 1511300"/>
              <a:gd name="connsiteY2" fmla="*/ 317501 h 2662767"/>
              <a:gd name="connsiteX3" fmla="*/ 1016000 w 1511300"/>
              <a:gd name="connsiteY3" fmla="*/ 524933 h 2662767"/>
              <a:gd name="connsiteX4" fmla="*/ 829733 w 1511300"/>
              <a:gd name="connsiteY4" fmla="*/ 855133 h 2662767"/>
              <a:gd name="connsiteX5" fmla="*/ 571499 w 1511300"/>
              <a:gd name="connsiteY5" fmla="*/ 1079501 h 2662767"/>
              <a:gd name="connsiteX6" fmla="*/ 448733 w 1511300"/>
              <a:gd name="connsiteY6" fmla="*/ 1261533 h 2662767"/>
              <a:gd name="connsiteX7" fmla="*/ 101600 w 1511300"/>
              <a:gd name="connsiteY7" fmla="*/ 1422400 h 2662767"/>
              <a:gd name="connsiteX8" fmla="*/ 84666 w 1511300"/>
              <a:gd name="connsiteY8" fmla="*/ 1875367 h 2662767"/>
              <a:gd name="connsiteX9" fmla="*/ 0 w 1511300"/>
              <a:gd name="connsiteY9" fmla="*/ 2040467 h 2662767"/>
              <a:gd name="connsiteX10" fmla="*/ 8466 w 1511300"/>
              <a:gd name="connsiteY10" fmla="*/ 2091267 h 2662767"/>
              <a:gd name="connsiteX11" fmla="*/ 16933 w 1511300"/>
              <a:gd name="connsiteY11" fmla="*/ 2108200 h 2662767"/>
              <a:gd name="connsiteX12" fmla="*/ 29633 w 1511300"/>
              <a:gd name="connsiteY12" fmla="*/ 2184400 h 2662767"/>
              <a:gd name="connsiteX13" fmla="*/ 38100 w 1511300"/>
              <a:gd name="connsiteY13" fmla="*/ 2243667 h 2662767"/>
              <a:gd name="connsiteX14" fmla="*/ 42333 w 1511300"/>
              <a:gd name="connsiteY14" fmla="*/ 2273300 h 2662767"/>
              <a:gd name="connsiteX15" fmla="*/ 46566 w 1511300"/>
              <a:gd name="connsiteY15" fmla="*/ 2391833 h 2662767"/>
              <a:gd name="connsiteX16" fmla="*/ 50800 w 1511300"/>
              <a:gd name="connsiteY16" fmla="*/ 2421467 h 2662767"/>
              <a:gd name="connsiteX17" fmla="*/ 59266 w 1511300"/>
              <a:gd name="connsiteY17" fmla="*/ 2518833 h 2662767"/>
              <a:gd name="connsiteX18" fmla="*/ 63500 w 1511300"/>
              <a:gd name="connsiteY18" fmla="*/ 2556933 h 2662767"/>
              <a:gd name="connsiteX19" fmla="*/ 63500 w 1511300"/>
              <a:gd name="connsiteY19" fmla="*/ 2662767 h 2662767"/>
              <a:gd name="connsiteX20" fmla="*/ 63500 w 1511300"/>
              <a:gd name="connsiteY20" fmla="*/ 2662767 h 2662767"/>
              <a:gd name="connsiteX0" fmla="*/ 1502834 w 1502834"/>
              <a:gd name="connsiteY0" fmla="*/ 0 h 2662767"/>
              <a:gd name="connsiteX1" fmla="*/ 1401234 w 1502834"/>
              <a:gd name="connsiteY1" fmla="*/ 287867 h 2662767"/>
              <a:gd name="connsiteX2" fmla="*/ 1100667 w 1502834"/>
              <a:gd name="connsiteY2" fmla="*/ 317501 h 2662767"/>
              <a:gd name="connsiteX3" fmla="*/ 1007534 w 1502834"/>
              <a:gd name="connsiteY3" fmla="*/ 524933 h 2662767"/>
              <a:gd name="connsiteX4" fmla="*/ 821267 w 1502834"/>
              <a:gd name="connsiteY4" fmla="*/ 855133 h 2662767"/>
              <a:gd name="connsiteX5" fmla="*/ 563033 w 1502834"/>
              <a:gd name="connsiteY5" fmla="*/ 1079501 h 2662767"/>
              <a:gd name="connsiteX6" fmla="*/ 440267 w 1502834"/>
              <a:gd name="connsiteY6" fmla="*/ 1261533 h 2662767"/>
              <a:gd name="connsiteX7" fmla="*/ 93134 w 1502834"/>
              <a:gd name="connsiteY7" fmla="*/ 1422400 h 2662767"/>
              <a:gd name="connsiteX8" fmla="*/ 76200 w 1502834"/>
              <a:gd name="connsiteY8" fmla="*/ 1875367 h 2662767"/>
              <a:gd name="connsiteX9" fmla="*/ 0 w 1502834"/>
              <a:gd name="connsiteY9" fmla="*/ 2091267 h 2662767"/>
              <a:gd name="connsiteX10" fmla="*/ 8467 w 1502834"/>
              <a:gd name="connsiteY10" fmla="*/ 2108200 h 2662767"/>
              <a:gd name="connsiteX11" fmla="*/ 21167 w 1502834"/>
              <a:gd name="connsiteY11" fmla="*/ 2184400 h 2662767"/>
              <a:gd name="connsiteX12" fmla="*/ 29634 w 1502834"/>
              <a:gd name="connsiteY12" fmla="*/ 2243667 h 2662767"/>
              <a:gd name="connsiteX13" fmla="*/ 33867 w 1502834"/>
              <a:gd name="connsiteY13" fmla="*/ 2273300 h 2662767"/>
              <a:gd name="connsiteX14" fmla="*/ 38100 w 1502834"/>
              <a:gd name="connsiteY14" fmla="*/ 2391833 h 2662767"/>
              <a:gd name="connsiteX15" fmla="*/ 42334 w 1502834"/>
              <a:gd name="connsiteY15" fmla="*/ 2421467 h 2662767"/>
              <a:gd name="connsiteX16" fmla="*/ 50800 w 1502834"/>
              <a:gd name="connsiteY16" fmla="*/ 2518833 h 2662767"/>
              <a:gd name="connsiteX17" fmla="*/ 55034 w 1502834"/>
              <a:gd name="connsiteY17" fmla="*/ 2556933 h 2662767"/>
              <a:gd name="connsiteX18" fmla="*/ 55034 w 1502834"/>
              <a:gd name="connsiteY18" fmla="*/ 2662767 h 2662767"/>
              <a:gd name="connsiteX19" fmla="*/ 55034 w 1502834"/>
              <a:gd name="connsiteY19" fmla="*/ 2662767 h 2662767"/>
              <a:gd name="connsiteX0" fmla="*/ 1504813 w 1504813"/>
              <a:gd name="connsiteY0" fmla="*/ 0 h 2662767"/>
              <a:gd name="connsiteX1" fmla="*/ 1403213 w 1504813"/>
              <a:gd name="connsiteY1" fmla="*/ 287867 h 2662767"/>
              <a:gd name="connsiteX2" fmla="*/ 1102646 w 1504813"/>
              <a:gd name="connsiteY2" fmla="*/ 317501 h 2662767"/>
              <a:gd name="connsiteX3" fmla="*/ 1009513 w 1504813"/>
              <a:gd name="connsiteY3" fmla="*/ 524933 h 2662767"/>
              <a:gd name="connsiteX4" fmla="*/ 823246 w 1504813"/>
              <a:gd name="connsiteY4" fmla="*/ 855133 h 2662767"/>
              <a:gd name="connsiteX5" fmla="*/ 565012 w 1504813"/>
              <a:gd name="connsiteY5" fmla="*/ 1079501 h 2662767"/>
              <a:gd name="connsiteX6" fmla="*/ 442246 w 1504813"/>
              <a:gd name="connsiteY6" fmla="*/ 1261533 h 2662767"/>
              <a:gd name="connsiteX7" fmla="*/ 95113 w 1504813"/>
              <a:gd name="connsiteY7" fmla="*/ 1422400 h 2662767"/>
              <a:gd name="connsiteX8" fmla="*/ 78179 w 1504813"/>
              <a:gd name="connsiteY8" fmla="*/ 1875367 h 2662767"/>
              <a:gd name="connsiteX9" fmla="*/ 1979 w 1504813"/>
              <a:gd name="connsiteY9" fmla="*/ 2091267 h 2662767"/>
              <a:gd name="connsiteX10" fmla="*/ 23146 w 1504813"/>
              <a:gd name="connsiteY10" fmla="*/ 2184400 h 2662767"/>
              <a:gd name="connsiteX11" fmla="*/ 31613 w 1504813"/>
              <a:gd name="connsiteY11" fmla="*/ 2243667 h 2662767"/>
              <a:gd name="connsiteX12" fmla="*/ 35846 w 1504813"/>
              <a:gd name="connsiteY12" fmla="*/ 2273300 h 2662767"/>
              <a:gd name="connsiteX13" fmla="*/ 40079 w 1504813"/>
              <a:gd name="connsiteY13" fmla="*/ 2391833 h 2662767"/>
              <a:gd name="connsiteX14" fmla="*/ 44313 w 1504813"/>
              <a:gd name="connsiteY14" fmla="*/ 2421467 h 2662767"/>
              <a:gd name="connsiteX15" fmla="*/ 52779 w 1504813"/>
              <a:gd name="connsiteY15" fmla="*/ 2518833 h 2662767"/>
              <a:gd name="connsiteX16" fmla="*/ 57013 w 1504813"/>
              <a:gd name="connsiteY16" fmla="*/ 2556933 h 2662767"/>
              <a:gd name="connsiteX17" fmla="*/ 57013 w 1504813"/>
              <a:gd name="connsiteY17" fmla="*/ 2662767 h 2662767"/>
              <a:gd name="connsiteX18" fmla="*/ 57013 w 1504813"/>
              <a:gd name="connsiteY18" fmla="*/ 2662767 h 2662767"/>
              <a:gd name="connsiteX0" fmla="*/ 1498857 w 1498857"/>
              <a:gd name="connsiteY0" fmla="*/ 0 h 2662767"/>
              <a:gd name="connsiteX1" fmla="*/ 1397257 w 1498857"/>
              <a:gd name="connsiteY1" fmla="*/ 287867 h 2662767"/>
              <a:gd name="connsiteX2" fmla="*/ 1096690 w 1498857"/>
              <a:gd name="connsiteY2" fmla="*/ 317501 h 2662767"/>
              <a:gd name="connsiteX3" fmla="*/ 1003557 w 1498857"/>
              <a:gd name="connsiteY3" fmla="*/ 524933 h 2662767"/>
              <a:gd name="connsiteX4" fmla="*/ 817290 w 1498857"/>
              <a:gd name="connsiteY4" fmla="*/ 855133 h 2662767"/>
              <a:gd name="connsiteX5" fmla="*/ 559056 w 1498857"/>
              <a:gd name="connsiteY5" fmla="*/ 1079501 h 2662767"/>
              <a:gd name="connsiteX6" fmla="*/ 436290 w 1498857"/>
              <a:gd name="connsiteY6" fmla="*/ 1261533 h 2662767"/>
              <a:gd name="connsiteX7" fmla="*/ 89157 w 1498857"/>
              <a:gd name="connsiteY7" fmla="*/ 1422400 h 2662767"/>
              <a:gd name="connsiteX8" fmla="*/ 72223 w 1498857"/>
              <a:gd name="connsiteY8" fmla="*/ 1875367 h 2662767"/>
              <a:gd name="connsiteX9" fmla="*/ 2373 w 1498857"/>
              <a:gd name="connsiteY9" fmla="*/ 2046817 h 2662767"/>
              <a:gd name="connsiteX10" fmla="*/ 17190 w 1498857"/>
              <a:gd name="connsiteY10" fmla="*/ 2184400 h 2662767"/>
              <a:gd name="connsiteX11" fmla="*/ 25657 w 1498857"/>
              <a:gd name="connsiteY11" fmla="*/ 2243667 h 2662767"/>
              <a:gd name="connsiteX12" fmla="*/ 29890 w 1498857"/>
              <a:gd name="connsiteY12" fmla="*/ 2273300 h 2662767"/>
              <a:gd name="connsiteX13" fmla="*/ 34123 w 1498857"/>
              <a:gd name="connsiteY13" fmla="*/ 2391833 h 2662767"/>
              <a:gd name="connsiteX14" fmla="*/ 38357 w 1498857"/>
              <a:gd name="connsiteY14" fmla="*/ 2421467 h 2662767"/>
              <a:gd name="connsiteX15" fmla="*/ 46823 w 1498857"/>
              <a:gd name="connsiteY15" fmla="*/ 2518833 h 2662767"/>
              <a:gd name="connsiteX16" fmla="*/ 51057 w 1498857"/>
              <a:gd name="connsiteY16" fmla="*/ 2556933 h 2662767"/>
              <a:gd name="connsiteX17" fmla="*/ 51057 w 1498857"/>
              <a:gd name="connsiteY17" fmla="*/ 2662767 h 2662767"/>
              <a:gd name="connsiteX18" fmla="*/ 51057 w 1498857"/>
              <a:gd name="connsiteY18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28934 w 1497901"/>
              <a:gd name="connsiteY11" fmla="*/ 2273300 h 2662767"/>
              <a:gd name="connsiteX12" fmla="*/ 33167 w 1497901"/>
              <a:gd name="connsiteY12" fmla="*/ 2391833 h 2662767"/>
              <a:gd name="connsiteX13" fmla="*/ 37401 w 1497901"/>
              <a:gd name="connsiteY13" fmla="*/ 2421467 h 2662767"/>
              <a:gd name="connsiteX14" fmla="*/ 45867 w 1497901"/>
              <a:gd name="connsiteY14" fmla="*/ 2518833 h 2662767"/>
              <a:gd name="connsiteX15" fmla="*/ 50101 w 1497901"/>
              <a:gd name="connsiteY15" fmla="*/ 2556933 h 2662767"/>
              <a:gd name="connsiteX16" fmla="*/ 50101 w 1497901"/>
              <a:gd name="connsiteY16" fmla="*/ 2662767 h 2662767"/>
              <a:gd name="connsiteX17" fmla="*/ 50101 w 1497901"/>
              <a:gd name="connsiteY17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37401 w 1497901"/>
              <a:gd name="connsiteY12" fmla="*/ 2421467 h 2662767"/>
              <a:gd name="connsiteX13" fmla="*/ 45867 w 1497901"/>
              <a:gd name="connsiteY13" fmla="*/ 2518833 h 2662767"/>
              <a:gd name="connsiteX14" fmla="*/ 50101 w 1497901"/>
              <a:gd name="connsiteY14" fmla="*/ 2556933 h 2662767"/>
              <a:gd name="connsiteX15" fmla="*/ 50101 w 1497901"/>
              <a:gd name="connsiteY15" fmla="*/ 2662767 h 2662767"/>
              <a:gd name="connsiteX16" fmla="*/ 50101 w 1497901"/>
              <a:gd name="connsiteY16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88201 w 1497901"/>
              <a:gd name="connsiteY7" fmla="*/ 142240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095734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00901 w 1497901"/>
              <a:gd name="connsiteY7" fmla="*/ 1454150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7901 w 1497901"/>
              <a:gd name="connsiteY0" fmla="*/ 0 h 2662767"/>
              <a:gd name="connsiteX1" fmla="*/ 1396301 w 1497901"/>
              <a:gd name="connsiteY1" fmla="*/ 287867 h 2662767"/>
              <a:gd name="connsiteX2" fmla="*/ 1124309 w 1497901"/>
              <a:gd name="connsiteY2" fmla="*/ 317501 h 2662767"/>
              <a:gd name="connsiteX3" fmla="*/ 1002601 w 1497901"/>
              <a:gd name="connsiteY3" fmla="*/ 524933 h 2662767"/>
              <a:gd name="connsiteX4" fmla="*/ 816334 w 1497901"/>
              <a:gd name="connsiteY4" fmla="*/ 855133 h 2662767"/>
              <a:gd name="connsiteX5" fmla="*/ 558100 w 1497901"/>
              <a:gd name="connsiteY5" fmla="*/ 1079501 h 2662767"/>
              <a:gd name="connsiteX6" fmla="*/ 435334 w 1497901"/>
              <a:gd name="connsiteY6" fmla="*/ 1261533 h 2662767"/>
              <a:gd name="connsiteX7" fmla="*/ 121539 w 1497901"/>
              <a:gd name="connsiteY7" fmla="*/ 1443038 h 2662767"/>
              <a:gd name="connsiteX8" fmla="*/ 71267 w 1497901"/>
              <a:gd name="connsiteY8" fmla="*/ 1875367 h 2662767"/>
              <a:gd name="connsiteX9" fmla="*/ 1417 w 1497901"/>
              <a:gd name="connsiteY9" fmla="*/ 2046817 h 2662767"/>
              <a:gd name="connsiteX10" fmla="*/ 24701 w 1497901"/>
              <a:gd name="connsiteY10" fmla="*/ 2243667 h 2662767"/>
              <a:gd name="connsiteX11" fmla="*/ 33167 w 1497901"/>
              <a:gd name="connsiteY11" fmla="*/ 2391833 h 2662767"/>
              <a:gd name="connsiteX12" fmla="*/ 45867 w 1497901"/>
              <a:gd name="connsiteY12" fmla="*/ 2518833 h 2662767"/>
              <a:gd name="connsiteX13" fmla="*/ 50101 w 1497901"/>
              <a:gd name="connsiteY13" fmla="*/ 2556933 h 2662767"/>
              <a:gd name="connsiteX14" fmla="*/ 50101 w 1497901"/>
              <a:gd name="connsiteY14" fmla="*/ 2662767 h 2662767"/>
              <a:gd name="connsiteX15" fmla="*/ 50101 w 1497901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1003944 w 1499244"/>
              <a:gd name="connsiteY3" fmla="*/ 524933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125652 w 1499244"/>
              <a:gd name="connsiteY2" fmla="*/ 317501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397644 w 1499244"/>
              <a:gd name="connsiteY1" fmla="*/ 28786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1499244 w 1499244"/>
              <a:gd name="connsiteY0" fmla="*/ 0 h 2662767"/>
              <a:gd name="connsiteX1" fmla="*/ 1095626 w 1499244"/>
              <a:gd name="connsiteY1" fmla="*/ 121237 h 2662767"/>
              <a:gd name="connsiteX2" fmla="*/ 1073580 w 1499244"/>
              <a:gd name="connsiteY2" fmla="*/ 255015 h 2662767"/>
              <a:gd name="connsiteX3" fmla="*/ 847727 w 1499244"/>
              <a:gd name="connsiteY3" fmla="*/ 441618 h 2662767"/>
              <a:gd name="connsiteX4" fmla="*/ 817677 w 1499244"/>
              <a:gd name="connsiteY4" fmla="*/ 855133 h 2662767"/>
              <a:gd name="connsiteX5" fmla="*/ 559443 w 1499244"/>
              <a:gd name="connsiteY5" fmla="*/ 1079501 h 2662767"/>
              <a:gd name="connsiteX6" fmla="*/ 436677 w 1499244"/>
              <a:gd name="connsiteY6" fmla="*/ 1261533 h 2662767"/>
              <a:gd name="connsiteX7" fmla="*/ 122882 w 1499244"/>
              <a:gd name="connsiteY7" fmla="*/ 1443038 h 2662767"/>
              <a:gd name="connsiteX8" fmla="*/ 98010 w 1499244"/>
              <a:gd name="connsiteY8" fmla="*/ 1880129 h 2662767"/>
              <a:gd name="connsiteX9" fmla="*/ 2760 w 1499244"/>
              <a:gd name="connsiteY9" fmla="*/ 2046817 h 2662767"/>
              <a:gd name="connsiteX10" fmla="*/ 26044 w 1499244"/>
              <a:gd name="connsiteY10" fmla="*/ 2243667 h 2662767"/>
              <a:gd name="connsiteX11" fmla="*/ 34510 w 1499244"/>
              <a:gd name="connsiteY11" fmla="*/ 2391833 h 2662767"/>
              <a:gd name="connsiteX12" fmla="*/ 47210 w 1499244"/>
              <a:gd name="connsiteY12" fmla="*/ 2518833 h 2662767"/>
              <a:gd name="connsiteX13" fmla="*/ 51444 w 1499244"/>
              <a:gd name="connsiteY13" fmla="*/ 2556933 h 2662767"/>
              <a:gd name="connsiteX14" fmla="*/ 51444 w 1499244"/>
              <a:gd name="connsiteY14" fmla="*/ 2662767 h 2662767"/>
              <a:gd name="connsiteX15" fmla="*/ 51444 w 1499244"/>
              <a:gd name="connsiteY15" fmla="*/ 2662767 h 2662767"/>
              <a:gd name="connsiteX0" fmla="*/ 936866 w 1114380"/>
              <a:gd name="connsiteY0" fmla="*/ 0 h 2735668"/>
              <a:gd name="connsiteX1" fmla="*/ 1095626 w 1114380"/>
              <a:gd name="connsiteY1" fmla="*/ 194138 h 2735668"/>
              <a:gd name="connsiteX2" fmla="*/ 1073580 w 1114380"/>
              <a:gd name="connsiteY2" fmla="*/ 327916 h 2735668"/>
              <a:gd name="connsiteX3" fmla="*/ 847727 w 1114380"/>
              <a:gd name="connsiteY3" fmla="*/ 514519 h 2735668"/>
              <a:gd name="connsiteX4" fmla="*/ 817677 w 1114380"/>
              <a:gd name="connsiteY4" fmla="*/ 928034 h 2735668"/>
              <a:gd name="connsiteX5" fmla="*/ 559443 w 1114380"/>
              <a:gd name="connsiteY5" fmla="*/ 1152402 h 2735668"/>
              <a:gd name="connsiteX6" fmla="*/ 436677 w 1114380"/>
              <a:gd name="connsiteY6" fmla="*/ 1334434 h 2735668"/>
              <a:gd name="connsiteX7" fmla="*/ 122882 w 1114380"/>
              <a:gd name="connsiteY7" fmla="*/ 1515939 h 2735668"/>
              <a:gd name="connsiteX8" fmla="*/ 98010 w 1114380"/>
              <a:gd name="connsiteY8" fmla="*/ 1953030 h 2735668"/>
              <a:gd name="connsiteX9" fmla="*/ 2760 w 1114380"/>
              <a:gd name="connsiteY9" fmla="*/ 2119718 h 2735668"/>
              <a:gd name="connsiteX10" fmla="*/ 26044 w 1114380"/>
              <a:gd name="connsiteY10" fmla="*/ 2316568 h 2735668"/>
              <a:gd name="connsiteX11" fmla="*/ 34510 w 1114380"/>
              <a:gd name="connsiteY11" fmla="*/ 2464734 h 2735668"/>
              <a:gd name="connsiteX12" fmla="*/ 47210 w 1114380"/>
              <a:gd name="connsiteY12" fmla="*/ 2591734 h 2735668"/>
              <a:gd name="connsiteX13" fmla="*/ 51444 w 1114380"/>
              <a:gd name="connsiteY13" fmla="*/ 2629834 h 2735668"/>
              <a:gd name="connsiteX14" fmla="*/ 51444 w 1114380"/>
              <a:gd name="connsiteY14" fmla="*/ 2735668 h 2735668"/>
              <a:gd name="connsiteX15" fmla="*/ 51444 w 1114380"/>
              <a:gd name="connsiteY15" fmla="*/ 2735668 h 2735668"/>
              <a:gd name="connsiteX0" fmla="*/ 936866 w 1114382"/>
              <a:gd name="connsiteY0" fmla="*/ 0 h 2735668"/>
              <a:gd name="connsiteX1" fmla="*/ 1095626 w 1114382"/>
              <a:gd name="connsiteY1" fmla="*/ 194138 h 2735668"/>
              <a:gd name="connsiteX2" fmla="*/ 1073580 w 1114382"/>
              <a:gd name="connsiteY2" fmla="*/ 327916 h 2735668"/>
              <a:gd name="connsiteX3" fmla="*/ 847727 w 1114382"/>
              <a:gd name="connsiteY3" fmla="*/ 514519 h 2735668"/>
              <a:gd name="connsiteX4" fmla="*/ 817677 w 1114382"/>
              <a:gd name="connsiteY4" fmla="*/ 928034 h 2735668"/>
              <a:gd name="connsiteX5" fmla="*/ 559443 w 1114382"/>
              <a:gd name="connsiteY5" fmla="*/ 1152402 h 2735668"/>
              <a:gd name="connsiteX6" fmla="*/ 436677 w 1114382"/>
              <a:gd name="connsiteY6" fmla="*/ 1334434 h 2735668"/>
              <a:gd name="connsiteX7" fmla="*/ 122882 w 1114382"/>
              <a:gd name="connsiteY7" fmla="*/ 1515939 h 2735668"/>
              <a:gd name="connsiteX8" fmla="*/ 98010 w 1114382"/>
              <a:gd name="connsiteY8" fmla="*/ 1953030 h 2735668"/>
              <a:gd name="connsiteX9" fmla="*/ 2760 w 1114382"/>
              <a:gd name="connsiteY9" fmla="*/ 2119718 h 2735668"/>
              <a:gd name="connsiteX10" fmla="*/ 26044 w 1114382"/>
              <a:gd name="connsiteY10" fmla="*/ 2316568 h 2735668"/>
              <a:gd name="connsiteX11" fmla="*/ 34510 w 1114382"/>
              <a:gd name="connsiteY11" fmla="*/ 2464734 h 2735668"/>
              <a:gd name="connsiteX12" fmla="*/ 47210 w 1114382"/>
              <a:gd name="connsiteY12" fmla="*/ 2591734 h 2735668"/>
              <a:gd name="connsiteX13" fmla="*/ 51444 w 1114382"/>
              <a:gd name="connsiteY13" fmla="*/ 2629834 h 2735668"/>
              <a:gd name="connsiteX14" fmla="*/ 51444 w 1114382"/>
              <a:gd name="connsiteY14" fmla="*/ 2735668 h 2735668"/>
              <a:gd name="connsiteX15" fmla="*/ 51444 w 1114382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64251"/>
              <a:gd name="connsiteY0" fmla="*/ 0 h 2735668"/>
              <a:gd name="connsiteX1" fmla="*/ 1095626 w 1164251"/>
              <a:gd name="connsiteY1" fmla="*/ 194138 h 2735668"/>
              <a:gd name="connsiteX2" fmla="*/ 1073580 w 1164251"/>
              <a:gd name="connsiteY2" fmla="*/ 327916 h 2735668"/>
              <a:gd name="connsiteX3" fmla="*/ 847727 w 1164251"/>
              <a:gd name="connsiteY3" fmla="*/ 514519 h 2735668"/>
              <a:gd name="connsiteX4" fmla="*/ 817677 w 1164251"/>
              <a:gd name="connsiteY4" fmla="*/ 928034 h 2735668"/>
              <a:gd name="connsiteX5" fmla="*/ 559443 w 1164251"/>
              <a:gd name="connsiteY5" fmla="*/ 1152402 h 2735668"/>
              <a:gd name="connsiteX6" fmla="*/ 436677 w 1164251"/>
              <a:gd name="connsiteY6" fmla="*/ 1334434 h 2735668"/>
              <a:gd name="connsiteX7" fmla="*/ 122882 w 1164251"/>
              <a:gd name="connsiteY7" fmla="*/ 1515939 h 2735668"/>
              <a:gd name="connsiteX8" fmla="*/ 98010 w 1164251"/>
              <a:gd name="connsiteY8" fmla="*/ 1953030 h 2735668"/>
              <a:gd name="connsiteX9" fmla="*/ 2760 w 1164251"/>
              <a:gd name="connsiteY9" fmla="*/ 2119718 h 2735668"/>
              <a:gd name="connsiteX10" fmla="*/ 26044 w 1164251"/>
              <a:gd name="connsiteY10" fmla="*/ 2316568 h 2735668"/>
              <a:gd name="connsiteX11" fmla="*/ 34510 w 1164251"/>
              <a:gd name="connsiteY11" fmla="*/ 2464734 h 2735668"/>
              <a:gd name="connsiteX12" fmla="*/ 47210 w 1164251"/>
              <a:gd name="connsiteY12" fmla="*/ 2591734 h 2735668"/>
              <a:gd name="connsiteX13" fmla="*/ 51444 w 1164251"/>
              <a:gd name="connsiteY13" fmla="*/ 2629834 h 2735668"/>
              <a:gd name="connsiteX14" fmla="*/ 51444 w 1164251"/>
              <a:gd name="connsiteY14" fmla="*/ 2735668 h 2735668"/>
              <a:gd name="connsiteX15" fmla="*/ 51444 w 1164251"/>
              <a:gd name="connsiteY15" fmla="*/ 2735668 h 2735668"/>
              <a:gd name="connsiteX0" fmla="*/ 936866 w 1197466"/>
              <a:gd name="connsiteY0" fmla="*/ 0 h 2735668"/>
              <a:gd name="connsiteX1" fmla="*/ 1147698 w 1197466"/>
              <a:gd name="connsiteY1" fmla="*/ 155083 h 2735668"/>
              <a:gd name="connsiteX2" fmla="*/ 1073580 w 1197466"/>
              <a:gd name="connsiteY2" fmla="*/ 327916 h 2735668"/>
              <a:gd name="connsiteX3" fmla="*/ 847727 w 1197466"/>
              <a:gd name="connsiteY3" fmla="*/ 514519 h 2735668"/>
              <a:gd name="connsiteX4" fmla="*/ 817677 w 1197466"/>
              <a:gd name="connsiteY4" fmla="*/ 928034 h 2735668"/>
              <a:gd name="connsiteX5" fmla="*/ 559443 w 1197466"/>
              <a:gd name="connsiteY5" fmla="*/ 1152402 h 2735668"/>
              <a:gd name="connsiteX6" fmla="*/ 436677 w 1197466"/>
              <a:gd name="connsiteY6" fmla="*/ 1334434 h 2735668"/>
              <a:gd name="connsiteX7" fmla="*/ 122882 w 1197466"/>
              <a:gd name="connsiteY7" fmla="*/ 1515939 h 2735668"/>
              <a:gd name="connsiteX8" fmla="*/ 98010 w 1197466"/>
              <a:gd name="connsiteY8" fmla="*/ 1953030 h 2735668"/>
              <a:gd name="connsiteX9" fmla="*/ 2760 w 1197466"/>
              <a:gd name="connsiteY9" fmla="*/ 2119718 h 2735668"/>
              <a:gd name="connsiteX10" fmla="*/ 26044 w 1197466"/>
              <a:gd name="connsiteY10" fmla="*/ 2316568 h 2735668"/>
              <a:gd name="connsiteX11" fmla="*/ 34510 w 1197466"/>
              <a:gd name="connsiteY11" fmla="*/ 2464734 h 2735668"/>
              <a:gd name="connsiteX12" fmla="*/ 47210 w 1197466"/>
              <a:gd name="connsiteY12" fmla="*/ 2591734 h 2735668"/>
              <a:gd name="connsiteX13" fmla="*/ 51444 w 1197466"/>
              <a:gd name="connsiteY13" fmla="*/ 2629834 h 2735668"/>
              <a:gd name="connsiteX14" fmla="*/ 51444 w 1197466"/>
              <a:gd name="connsiteY14" fmla="*/ 2735668 h 2735668"/>
              <a:gd name="connsiteX15" fmla="*/ 51444 w 1197466"/>
              <a:gd name="connsiteY15" fmla="*/ 2735668 h 2735668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97466"/>
              <a:gd name="connsiteY0" fmla="*/ 0 h 2675784"/>
              <a:gd name="connsiteX1" fmla="*/ 1147698 w 1197466"/>
              <a:gd name="connsiteY1" fmla="*/ 95199 h 2675784"/>
              <a:gd name="connsiteX2" fmla="*/ 1073580 w 1197466"/>
              <a:gd name="connsiteY2" fmla="*/ 268032 h 2675784"/>
              <a:gd name="connsiteX3" fmla="*/ 847727 w 1197466"/>
              <a:gd name="connsiteY3" fmla="*/ 454635 h 2675784"/>
              <a:gd name="connsiteX4" fmla="*/ 817677 w 1197466"/>
              <a:gd name="connsiteY4" fmla="*/ 868150 h 2675784"/>
              <a:gd name="connsiteX5" fmla="*/ 559443 w 1197466"/>
              <a:gd name="connsiteY5" fmla="*/ 1092518 h 2675784"/>
              <a:gd name="connsiteX6" fmla="*/ 436677 w 1197466"/>
              <a:gd name="connsiteY6" fmla="*/ 1274550 h 2675784"/>
              <a:gd name="connsiteX7" fmla="*/ 122882 w 1197466"/>
              <a:gd name="connsiteY7" fmla="*/ 1456055 h 2675784"/>
              <a:gd name="connsiteX8" fmla="*/ 98010 w 1197466"/>
              <a:gd name="connsiteY8" fmla="*/ 1893146 h 2675784"/>
              <a:gd name="connsiteX9" fmla="*/ 2760 w 1197466"/>
              <a:gd name="connsiteY9" fmla="*/ 2059834 h 2675784"/>
              <a:gd name="connsiteX10" fmla="*/ 26044 w 1197466"/>
              <a:gd name="connsiteY10" fmla="*/ 2256684 h 2675784"/>
              <a:gd name="connsiteX11" fmla="*/ 34510 w 1197466"/>
              <a:gd name="connsiteY11" fmla="*/ 2404850 h 2675784"/>
              <a:gd name="connsiteX12" fmla="*/ 47210 w 1197466"/>
              <a:gd name="connsiteY12" fmla="*/ 2531850 h 2675784"/>
              <a:gd name="connsiteX13" fmla="*/ 51444 w 1197466"/>
              <a:gd name="connsiteY13" fmla="*/ 2569950 h 2675784"/>
              <a:gd name="connsiteX14" fmla="*/ 51444 w 1197466"/>
              <a:gd name="connsiteY14" fmla="*/ 2675784 h 2675784"/>
              <a:gd name="connsiteX15" fmla="*/ 51444 w 1197466"/>
              <a:gd name="connsiteY15" fmla="*/ 2675784 h 2675784"/>
              <a:gd name="connsiteX0" fmla="*/ 1059235 w 1197464"/>
              <a:gd name="connsiteY0" fmla="*/ 0 h 2675784"/>
              <a:gd name="connsiteX1" fmla="*/ 1147698 w 1197464"/>
              <a:gd name="connsiteY1" fmla="*/ 95199 h 2675784"/>
              <a:gd name="connsiteX2" fmla="*/ 1073580 w 1197464"/>
              <a:gd name="connsiteY2" fmla="*/ 268032 h 2675784"/>
              <a:gd name="connsiteX3" fmla="*/ 847727 w 1197464"/>
              <a:gd name="connsiteY3" fmla="*/ 454635 h 2675784"/>
              <a:gd name="connsiteX4" fmla="*/ 817677 w 1197464"/>
              <a:gd name="connsiteY4" fmla="*/ 868150 h 2675784"/>
              <a:gd name="connsiteX5" fmla="*/ 559443 w 1197464"/>
              <a:gd name="connsiteY5" fmla="*/ 1092518 h 2675784"/>
              <a:gd name="connsiteX6" fmla="*/ 436677 w 1197464"/>
              <a:gd name="connsiteY6" fmla="*/ 1274550 h 2675784"/>
              <a:gd name="connsiteX7" fmla="*/ 122882 w 1197464"/>
              <a:gd name="connsiteY7" fmla="*/ 1456055 h 2675784"/>
              <a:gd name="connsiteX8" fmla="*/ 98010 w 1197464"/>
              <a:gd name="connsiteY8" fmla="*/ 1893146 h 2675784"/>
              <a:gd name="connsiteX9" fmla="*/ 2760 w 1197464"/>
              <a:gd name="connsiteY9" fmla="*/ 2059834 h 2675784"/>
              <a:gd name="connsiteX10" fmla="*/ 26044 w 1197464"/>
              <a:gd name="connsiteY10" fmla="*/ 2256684 h 2675784"/>
              <a:gd name="connsiteX11" fmla="*/ 34510 w 1197464"/>
              <a:gd name="connsiteY11" fmla="*/ 2404850 h 2675784"/>
              <a:gd name="connsiteX12" fmla="*/ 47210 w 1197464"/>
              <a:gd name="connsiteY12" fmla="*/ 2531850 h 2675784"/>
              <a:gd name="connsiteX13" fmla="*/ 51444 w 1197464"/>
              <a:gd name="connsiteY13" fmla="*/ 2569950 h 2675784"/>
              <a:gd name="connsiteX14" fmla="*/ 51444 w 1197464"/>
              <a:gd name="connsiteY14" fmla="*/ 2675784 h 2675784"/>
              <a:gd name="connsiteX15" fmla="*/ 51444 w 1197464"/>
              <a:gd name="connsiteY15" fmla="*/ 2675784 h 2675784"/>
              <a:gd name="connsiteX0" fmla="*/ 1059235 w 1188386"/>
              <a:gd name="connsiteY0" fmla="*/ 0 h 2675784"/>
              <a:gd name="connsiteX1" fmla="*/ 1134679 w 1188386"/>
              <a:gd name="connsiteY1" fmla="*/ 95199 h 2675784"/>
              <a:gd name="connsiteX2" fmla="*/ 1073580 w 1188386"/>
              <a:gd name="connsiteY2" fmla="*/ 268032 h 2675784"/>
              <a:gd name="connsiteX3" fmla="*/ 847727 w 1188386"/>
              <a:gd name="connsiteY3" fmla="*/ 454635 h 2675784"/>
              <a:gd name="connsiteX4" fmla="*/ 817677 w 1188386"/>
              <a:gd name="connsiteY4" fmla="*/ 868150 h 2675784"/>
              <a:gd name="connsiteX5" fmla="*/ 559443 w 1188386"/>
              <a:gd name="connsiteY5" fmla="*/ 1092518 h 2675784"/>
              <a:gd name="connsiteX6" fmla="*/ 436677 w 1188386"/>
              <a:gd name="connsiteY6" fmla="*/ 1274550 h 2675784"/>
              <a:gd name="connsiteX7" fmla="*/ 122882 w 1188386"/>
              <a:gd name="connsiteY7" fmla="*/ 1456055 h 2675784"/>
              <a:gd name="connsiteX8" fmla="*/ 98010 w 1188386"/>
              <a:gd name="connsiteY8" fmla="*/ 1893146 h 2675784"/>
              <a:gd name="connsiteX9" fmla="*/ 2760 w 1188386"/>
              <a:gd name="connsiteY9" fmla="*/ 2059834 h 2675784"/>
              <a:gd name="connsiteX10" fmla="*/ 26044 w 1188386"/>
              <a:gd name="connsiteY10" fmla="*/ 2256684 h 2675784"/>
              <a:gd name="connsiteX11" fmla="*/ 34510 w 1188386"/>
              <a:gd name="connsiteY11" fmla="*/ 2404850 h 2675784"/>
              <a:gd name="connsiteX12" fmla="*/ 47210 w 1188386"/>
              <a:gd name="connsiteY12" fmla="*/ 2531850 h 2675784"/>
              <a:gd name="connsiteX13" fmla="*/ 51444 w 1188386"/>
              <a:gd name="connsiteY13" fmla="*/ 2569950 h 2675784"/>
              <a:gd name="connsiteX14" fmla="*/ 51444 w 1188386"/>
              <a:gd name="connsiteY14" fmla="*/ 2675784 h 2675784"/>
              <a:gd name="connsiteX15" fmla="*/ 51444 w 1188386"/>
              <a:gd name="connsiteY15" fmla="*/ 2675784 h 2675784"/>
              <a:gd name="connsiteX0" fmla="*/ 1059235 w 1237665"/>
              <a:gd name="connsiteY0" fmla="*/ 0 h 2675784"/>
              <a:gd name="connsiteX1" fmla="*/ 1199770 w 1237665"/>
              <a:gd name="connsiteY1" fmla="*/ 84785 h 2675784"/>
              <a:gd name="connsiteX2" fmla="*/ 1073580 w 1237665"/>
              <a:gd name="connsiteY2" fmla="*/ 268032 h 2675784"/>
              <a:gd name="connsiteX3" fmla="*/ 847727 w 1237665"/>
              <a:gd name="connsiteY3" fmla="*/ 454635 h 2675784"/>
              <a:gd name="connsiteX4" fmla="*/ 817677 w 1237665"/>
              <a:gd name="connsiteY4" fmla="*/ 868150 h 2675784"/>
              <a:gd name="connsiteX5" fmla="*/ 559443 w 1237665"/>
              <a:gd name="connsiteY5" fmla="*/ 1092518 h 2675784"/>
              <a:gd name="connsiteX6" fmla="*/ 436677 w 1237665"/>
              <a:gd name="connsiteY6" fmla="*/ 1274550 h 2675784"/>
              <a:gd name="connsiteX7" fmla="*/ 122882 w 1237665"/>
              <a:gd name="connsiteY7" fmla="*/ 1456055 h 2675784"/>
              <a:gd name="connsiteX8" fmla="*/ 98010 w 1237665"/>
              <a:gd name="connsiteY8" fmla="*/ 1893146 h 2675784"/>
              <a:gd name="connsiteX9" fmla="*/ 2760 w 1237665"/>
              <a:gd name="connsiteY9" fmla="*/ 2059834 h 2675784"/>
              <a:gd name="connsiteX10" fmla="*/ 26044 w 1237665"/>
              <a:gd name="connsiteY10" fmla="*/ 2256684 h 2675784"/>
              <a:gd name="connsiteX11" fmla="*/ 34510 w 1237665"/>
              <a:gd name="connsiteY11" fmla="*/ 2404850 h 2675784"/>
              <a:gd name="connsiteX12" fmla="*/ 47210 w 1237665"/>
              <a:gd name="connsiteY12" fmla="*/ 2531850 h 2675784"/>
              <a:gd name="connsiteX13" fmla="*/ 51444 w 1237665"/>
              <a:gd name="connsiteY13" fmla="*/ 2569950 h 2675784"/>
              <a:gd name="connsiteX14" fmla="*/ 51444 w 1237665"/>
              <a:gd name="connsiteY14" fmla="*/ 2675784 h 2675784"/>
              <a:gd name="connsiteX15" fmla="*/ 51444 w 1237665"/>
              <a:gd name="connsiteY15" fmla="*/ 2675784 h 2675784"/>
              <a:gd name="connsiteX0" fmla="*/ 1012370 w 1237665"/>
              <a:gd name="connsiteY0" fmla="*/ 0 h 2727856"/>
              <a:gd name="connsiteX1" fmla="*/ 1199770 w 1237665"/>
              <a:gd name="connsiteY1" fmla="*/ 136857 h 2727856"/>
              <a:gd name="connsiteX2" fmla="*/ 1073580 w 1237665"/>
              <a:gd name="connsiteY2" fmla="*/ 320104 h 2727856"/>
              <a:gd name="connsiteX3" fmla="*/ 847727 w 1237665"/>
              <a:gd name="connsiteY3" fmla="*/ 506707 h 2727856"/>
              <a:gd name="connsiteX4" fmla="*/ 817677 w 1237665"/>
              <a:gd name="connsiteY4" fmla="*/ 920222 h 2727856"/>
              <a:gd name="connsiteX5" fmla="*/ 559443 w 1237665"/>
              <a:gd name="connsiteY5" fmla="*/ 1144590 h 2727856"/>
              <a:gd name="connsiteX6" fmla="*/ 436677 w 1237665"/>
              <a:gd name="connsiteY6" fmla="*/ 1326622 h 2727856"/>
              <a:gd name="connsiteX7" fmla="*/ 122882 w 1237665"/>
              <a:gd name="connsiteY7" fmla="*/ 1508127 h 2727856"/>
              <a:gd name="connsiteX8" fmla="*/ 98010 w 1237665"/>
              <a:gd name="connsiteY8" fmla="*/ 1945218 h 2727856"/>
              <a:gd name="connsiteX9" fmla="*/ 2760 w 1237665"/>
              <a:gd name="connsiteY9" fmla="*/ 2111906 h 2727856"/>
              <a:gd name="connsiteX10" fmla="*/ 26044 w 1237665"/>
              <a:gd name="connsiteY10" fmla="*/ 2308756 h 2727856"/>
              <a:gd name="connsiteX11" fmla="*/ 34510 w 1237665"/>
              <a:gd name="connsiteY11" fmla="*/ 2456922 h 2727856"/>
              <a:gd name="connsiteX12" fmla="*/ 47210 w 1237665"/>
              <a:gd name="connsiteY12" fmla="*/ 2583922 h 2727856"/>
              <a:gd name="connsiteX13" fmla="*/ 51444 w 1237665"/>
              <a:gd name="connsiteY13" fmla="*/ 2622022 h 2727856"/>
              <a:gd name="connsiteX14" fmla="*/ 51444 w 1237665"/>
              <a:gd name="connsiteY14" fmla="*/ 2727856 h 2727856"/>
              <a:gd name="connsiteX15" fmla="*/ 51444 w 1237665"/>
              <a:gd name="connsiteY15" fmla="*/ 2727856 h 2727856"/>
              <a:gd name="connsiteX0" fmla="*/ 1199770 w 1237665"/>
              <a:gd name="connsiteY0" fmla="*/ 0 h 2590999"/>
              <a:gd name="connsiteX1" fmla="*/ 1073580 w 1237665"/>
              <a:gd name="connsiteY1" fmla="*/ 183247 h 2590999"/>
              <a:gd name="connsiteX2" fmla="*/ 847727 w 1237665"/>
              <a:gd name="connsiteY2" fmla="*/ 369850 h 2590999"/>
              <a:gd name="connsiteX3" fmla="*/ 817677 w 1237665"/>
              <a:gd name="connsiteY3" fmla="*/ 783365 h 2590999"/>
              <a:gd name="connsiteX4" fmla="*/ 559443 w 1237665"/>
              <a:gd name="connsiteY4" fmla="*/ 1007733 h 2590999"/>
              <a:gd name="connsiteX5" fmla="*/ 436677 w 1237665"/>
              <a:gd name="connsiteY5" fmla="*/ 1189765 h 2590999"/>
              <a:gd name="connsiteX6" fmla="*/ 122882 w 1237665"/>
              <a:gd name="connsiteY6" fmla="*/ 1371270 h 2590999"/>
              <a:gd name="connsiteX7" fmla="*/ 98010 w 1237665"/>
              <a:gd name="connsiteY7" fmla="*/ 1808361 h 2590999"/>
              <a:gd name="connsiteX8" fmla="*/ 2760 w 1237665"/>
              <a:gd name="connsiteY8" fmla="*/ 1975049 h 2590999"/>
              <a:gd name="connsiteX9" fmla="*/ 26044 w 1237665"/>
              <a:gd name="connsiteY9" fmla="*/ 2171899 h 2590999"/>
              <a:gd name="connsiteX10" fmla="*/ 34510 w 1237665"/>
              <a:gd name="connsiteY10" fmla="*/ 2320065 h 2590999"/>
              <a:gd name="connsiteX11" fmla="*/ 47210 w 1237665"/>
              <a:gd name="connsiteY11" fmla="*/ 2447065 h 2590999"/>
              <a:gd name="connsiteX12" fmla="*/ 51444 w 1237665"/>
              <a:gd name="connsiteY12" fmla="*/ 2485165 h 2590999"/>
              <a:gd name="connsiteX13" fmla="*/ 51444 w 1237665"/>
              <a:gd name="connsiteY13" fmla="*/ 2590999 h 2590999"/>
              <a:gd name="connsiteX14" fmla="*/ 51444 w 1237665"/>
              <a:gd name="connsiteY14" fmla="*/ 2590999 h 2590999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817677 w 1162824"/>
              <a:gd name="connsiteY3" fmla="*/ 856266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436677 w 1162824"/>
              <a:gd name="connsiteY5" fmla="*/ 1262666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3021 w 1162824"/>
              <a:gd name="connsiteY0" fmla="*/ 0 h 2663900"/>
              <a:gd name="connsiteX1" fmla="*/ 1073580 w 1162824"/>
              <a:gd name="connsiteY1" fmla="*/ 256148 h 2663900"/>
              <a:gd name="connsiteX2" fmla="*/ 847727 w 1162824"/>
              <a:gd name="connsiteY2" fmla="*/ 442751 h 2663900"/>
              <a:gd name="connsiteX3" fmla="*/ 781227 w 1162824"/>
              <a:gd name="connsiteY3" fmla="*/ 835437 h 2663900"/>
              <a:gd name="connsiteX4" fmla="*/ 559443 w 1162824"/>
              <a:gd name="connsiteY4" fmla="*/ 1080634 h 2663900"/>
              <a:gd name="connsiteX5" fmla="*/ 389812 w 1162824"/>
              <a:gd name="connsiteY5" fmla="*/ 1252252 h 2663900"/>
              <a:gd name="connsiteX6" fmla="*/ 122882 w 1162824"/>
              <a:gd name="connsiteY6" fmla="*/ 1444171 h 2663900"/>
              <a:gd name="connsiteX7" fmla="*/ 98010 w 1162824"/>
              <a:gd name="connsiteY7" fmla="*/ 1881262 h 2663900"/>
              <a:gd name="connsiteX8" fmla="*/ 2760 w 1162824"/>
              <a:gd name="connsiteY8" fmla="*/ 2047950 h 2663900"/>
              <a:gd name="connsiteX9" fmla="*/ 26044 w 1162824"/>
              <a:gd name="connsiteY9" fmla="*/ 2244800 h 2663900"/>
              <a:gd name="connsiteX10" fmla="*/ 34510 w 1162824"/>
              <a:gd name="connsiteY10" fmla="*/ 2392966 h 2663900"/>
              <a:gd name="connsiteX11" fmla="*/ 47210 w 1162824"/>
              <a:gd name="connsiteY11" fmla="*/ 2519966 h 2663900"/>
              <a:gd name="connsiteX12" fmla="*/ 51444 w 1162824"/>
              <a:gd name="connsiteY12" fmla="*/ 2558066 h 2663900"/>
              <a:gd name="connsiteX13" fmla="*/ 51444 w 1162824"/>
              <a:gd name="connsiteY13" fmla="*/ 2663900 h 2663900"/>
              <a:gd name="connsiteX14" fmla="*/ 51444 w 1162824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5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9730 w 1169533"/>
              <a:gd name="connsiteY0" fmla="*/ 0 h 2663900"/>
              <a:gd name="connsiteX1" fmla="*/ 1080289 w 1169533"/>
              <a:gd name="connsiteY1" fmla="*/ 256148 h 2663900"/>
              <a:gd name="connsiteX2" fmla="*/ 854436 w 1169533"/>
              <a:gd name="connsiteY2" fmla="*/ 442751 h 2663900"/>
              <a:gd name="connsiteX3" fmla="*/ 787936 w 1169533"/>
              <a:gd name="connsiteY3" fmla="*/ 835437 h 2663900"/>
              <a:gd name="connsiteX4" fmla="*/ 566152 w 1169533"/>
              <a:gd name="connsiteY4" fmla="*/ 1080634 h 2663900"/>
              <a:gd name="connsiteX5" fmla="*/ 396521 w 1169533"/>
              <a:gd name="connsiteY5" fmla="*/ 1252252 h 2663900"/>
              <a:gd name="connsiteX6" fmla="*/ 129591 w 1169533"/>
              <a:gd name="connsiteY6" fmla="*/ 1444171 h 2663900"/>
              <a:gd name="connsiteX7" fmla="*/ 8386 w 1169533"/>
              <a:gd name="connsiteY7" fmla="*/ 1847416 h 2663900"/>
              <a:gd name="connsiteX8" fmla="*/ 9469 w 1169533"/>
              <a:gd name="connsiteY8" fmla="*/ 2047950 h 2663900"/>
              <a:gd name="connsiteX9" fmla="*/ 32753 w 1169533"/>
              <a:gd name="connsiteY9" fmla="*/ 2244800 h 2663900"/>
              <a:gd name="connsiteX10" fmla="*/ 41219 w 1169533"/>
              <a:gd name="connsiteY10" fmla="*/ 2392966 h 2663900"/>
              <a:gd name="connsiteX11" fmla="*/ 53919 w 1169533"/>
              <a:gd name="connsiteY11" fmla="*/ 2519966 h 2663900"/>
              <a:gd name="connsiteX12" fmla="*/ 58153 w 1169533"/>
              <a:gd name="connsiteY12" fmla="*/ 2558066 h 2663900"/>
              <a:gd name="connsiteX13" fmla="*/ 58153 w 1169533"/>
              <a:gd name="connsiteY13" fmla="*/ 2663900 h 2663900"/>
              <a:gd name="connsiteX14" fmla="*/ 58153 w 1169533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4255 w 1164058"/>
              <a:gd name="connsiteY0" fmla="*/ 0 h 2663900"/>
              <a:gd name="connsiteX1" fmla="*/ 1074814 w 1164058"/>
              <a:gd name="connsiteY1" fmla="*/ 256148 h 2663900"/>
              <a:gd name="connsiteX2" fmla="*/ 848961 w 1164058"/>
              <a:gd name="connsiteY2" fmla="*/ 442751 h 2663900"/>
              <a:gd name="connsiteX3" fmla="*/ 782461 w 1164058"/>
              <a:gd name="connsiteY3" fmla="*/ 835437 h 2663900"/>
              <a:gd name="connsiteX4" fmla="*/ 560677 w 1164058"/>
              <a:gd name="connsiteY4" fmla="*/ 1080634 h 2663900"/>
              <a:gd name="connsiteX5" fmla="*/ 391046 w 1164058"/>
              <a:gd name="connsiteY5" fmla="*/ 1252252 h 2663900"/>
              <a:gd name="connsiteX6" fmla="*/ 124116 w 1164058"/>
              <a:gd name="connsiteY6" fmla="*/ 1444171 h 2663900"/>
              <a:gd name="connsiteX7" fmla="*/ 2911 w 1164058"/>
              <a:gd name="connsiteY7" fmla="*/ 1847416 h 2663900"/>
              <a:gd name="connsiteX8" fmla="*/ 3994 w 1164058"/>
              <a:gd name="connsiteY8" fmla="*/ 2047950 h 2663900"/>
              <a:gd name="connsiteX9" fmla="*/ 27278 w 1164058"/>
              <a:gd name="connsiteY9" fmla="*/ 2244800 h 2663900"/>
              <a:gd name="connsiteX10" fmla="*/ 35744 w 1164058"/>
              <a:gd name="connsiteY10" fmla="*/ 2392966 h 2663900"/>
              <a:gd name="connsiteX11" fmla="*/ 48444 w 1164058"/>
              <a:gd name="connsiteY11" fmla="*/ 2519966 h 2663900"/>
              <a:gd name="connsiteX12" fmla="*/ 52678 w 1164058"/>
              <a:gd name="connsiteY12" fmla="*/ 2558066 h 2663900"/>
              <a:gd name="connsiteX13" fmla="*/ 52678 w 1164058"/>
              <a:gd name="connsiteY13" fmla="*/ 2663900 h 2663900"/>
              <a:gd name="connsiteX14" fmla="*/ 52678 w 1164058"/>
              <a:gd name="connsiteY14" fmla="*/ 2663900 h 2663900"/>
              <a:gd name="connsiteX0" fmla="*/ 1092877 w 1162680"/>
              <a:gd name="connsiteY0" fmla="*/ 0 h 2663900"/>
              <a:gd name="connsiteX1" fmla="*/ 1073436 w 1162680"/>
              <a:gd name="connsiteY1" fmla="*/ 256148 h 2663900"/>
              <a:gd name="connsiteX2" fmla="*/ 847583 w 1162680"/>
              <a:gd name="connsiteY2" fmla="*/ 442751 h 2663900"/>
              <a:gd name="connsiteX3" fmla="*/ 781083 w 1162680"/>
              <a:gd name="connsiteY3" fmla="*/ 835437 h 2663900"/>
              <a:gd name="connsiteX4" fmla="*/ 559299 w 1162680"/>
              <a:gd name="connsiteY4" fmla="*/ 1080634 h 2663900"/>
              <a:gd name="connsiteX5" fmla="*/ 389668 w 1162680"/>
              <a:gd name="connsiteY5" fmla="*/ 1252252 h 2663900"/>
              <a:gd name="connsiteX6" fmla="*/ 122738 w 1162680"/>
              <a:gd name="connsiteY6" fmla="*/ 1444171 h 2663900"/>
              <a:gd name="connsiteX7" fmla="*/ 1533 w 1162680"/>
              <a:gd name="connsiteY7" fmla="*/ 1847416 h 2663900"/>
              <a:gd name="connsiteX8" fmla="*/ 2616 w 1162680"/>
              <a:gd name="connsiteY8" fmla="*/ 2047950 h 2663900"/>
              <a:gd name="connsiteX9" fmla="*/ 25900 w 1162680"/>
              <a:gd name="connsiteY9" fmla="*/ 2244800 h 2663900"/>
              <a:gd name="connsiteX10" fmla="*/ 34366 w 1162680"/>
              <a:gd name="connsiteY10" fmla="*/ 2392966 h 2663900"/>
              <a:gd name="connsiteX11" fmla="*/ 47066 w 1162680"/>
              <a:gd name="connsiteY11" fmla="*/ 2519966 h 2663900"/>
              <a:gd name="connsiteX12" fmla="*/ 51300 w 1162680"/>
              <a:gd name="connsiteY12" fmla="*/ 2558066 h 2663900"/>
              <a:gd name="connsiteX13" fmla="*/ 51300 w 1162680"/>
              <a:gd name="connsiteY13" fmla="*/ 2663900 h 2663900"/>
              <a:gd name="connsiteX14" fmla="*/ 51300 w 1162680"/>
              <a:gd name="connsiteY14" fmla="*/ 2663900 h 2663900"/>
              <a:gd name="connsiteX0" fmla="*/ 1335785 w 1405588"/>
              <a:gd name="connsiteY0" fmla="*/ 0 h 2830530"/>
              <a:gd name="connsiteX1" fmla="*/ 1316344 w 1405588"/>
              <a:gd name="connsiteY1" fmla="*/ 256148 h 2830530"/>
              <a:gd name="connsiteX2" fmla="*/ 1090491 w 1405588"/>
              <a:gd name="connsiteY2" fmla="*/ 442751 h 2830530"/>
              <a:gd name="connsiteX3" fmla="*/ 1023991 w 1405588"/>
              <a:gd name="connsiteY3" fmla="*/ 835437 h 2830530"/>
              <a:gd name="connsiteX4" fmla="*/ 802207 w 1405588"/>
              <a:gd name="connsiteY4" fmla="*/ 1080634 h 2830530"/>
              <a:gd name="connsiteX5" fmla="*/ 632576 w 1405588"/>
              <a:gd name="connsiteY5" fmla="*/ 1252252 h 2830530"/>
              <a:gd name="connsiteX6" fmla="*/ 365646 w 1405588"/>
              <a:gd name="connsiteY6" fmla="*/ 1444171 h 2830530"/>
              <a:gd name="connsiteX7" fmla="*/ 244441 w 1405588"/>
              <a:gd name="connsiteY7" fmla="*/ 1847416 h 2830530"/>
              <a:gd name="connsiteX8" fmla="*/ 245524 w 1405588"/>
              <a:gd name="connsiteY8" fmla="*/ 2047950 h 2830530"/>
              <a:gd name="connsiteX9" fmla="*/ 268808 w 1405588"/>
              <a:gd name="connsiteY9" fmla="*/ 2244800 h 2830530"/>
              <a:gd name="connsiteX10" fmla="*/ 277274 w 1405588"/>
              <a:gd name="connsiteY10" fmla="*/ 2392966 h 2830530"/>
              <a:gd name="connsiteX11" fmla="*/ 289974 w 1405588"/>
              <a:gd name="connsiteY11" fmla="*/ 2519966 h 2830530"/>
              <a:gd name="connsiteX12" fmla="*/ 294208 w 1405588"/>
              <a:gd name="connsiteY12" fmla="*/ 2558066 h 2830530"/>
              <a:gd name="connsiteX13" fmla="*/ 294208 w 1405588"/>
              <a:gd name="connsiteY13" fmla="*/ 2663900 h 2830530"/>
              <a:gd name="connsiteX14" fmla="*/ 0 w 1405588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398352 w 1509732"/>
              <a:gd name="connsiteY12" fmla="*/ 2558066 h 2830530"/>
              <a:gd name="connsiteX13" fmla="*/ 0 w 1509732"/>
              <a:gd name="connsiteY13" fmla="*/ 2695143 h 2830530"/>
              <a:gd name="connsiteX14" fmla="*/ 104144 w 1509732"/>
              <a:gd name="connsiteY14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394118 w 1509732"/>
              <a:gd name="connsiteY11" fmla="*/ 2519966 h 2830530"/>
              <a:gd name="connsiteX12" fmla="*/ 0 w 1509732"/>
              <a:gd name="connsiteY12" fmla="*/ 2695143 h 2830530"/>
              <a:gd name="connsiteX13" fmla="*/ 104144 w 1509732"/>
              <a:gd name="connsiteY13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381418 w 1509732"/>
              <a:gd name="connsiteY10" fmla="*/ 2392966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372952 w 1509732"/>
              <a:gd name="connsiteY9" fmla="*/ 2244800 h 2830530"/>
              <a:gd name="connsiteX10" fmla="*/ 53364 w 1509732"/>
              <a:gd name="connsiteY10" fmla="*/ 2366930 h 2830530"/>
              <a:gd name="connsiteX11" fmla="*/ 0 w 1509732"/>
              <a:gd name="connsiteY11" fmla="*/ 2695143 h 2830530"/>
              <a:gd name="connsiteX12" fmla="*/ 104144 w 1509732"/>
              <a:gd name="connsiteY12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349668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39929 w 1509732"/>
              <a:gd name="connsiteY0" fmla="*/ 0 h 2830530"/>
              <a:gd name="connsiteX1" fmla="*/ 1420488 w 1509732"/>
              <a:gd name="connsiteY1" fmla="*/ 256148 h 2830530"/>
              <a:gd name="connsiteX2" fmla="*/ 1194635 w 1509732"/>
              <a:gd name="connsiteY2" fmla="*/ 442751 h 2830530"/>
              <a:gd name="connsiteX3" fmla="*/ 1128135 w 1509732"/>
              <a:gd name="connsiteY3" fmla="*/ 835437 h 2830530"/>
              <a:gd name="connsiteX4" fmla="*/ 906351 w 1509732"/>
              <a:gd name="connsiteY4" fmla="*/ 1080634 h 2830530"/>
              <a:gd name="connsiteX5" fmla="*/ 736720 w 1509732"/>
              <a:gd name="connsiteY5" fmla="*/ 1252252 h 2830530"/>
              <a:gd name="connsiteX6" fmla="*/ 469790 w 1509732"/>
              <a:gd name="connsiteY6" fmla="*/ 1444171 h 2830530"/>
              <a:gd name="connsiteX7" fmla="*/ 348585 w 1509732"/>
              <a:gd name="connsiteY7" fmla="*/ 1847416 h 2830530"/>
              <a:gd name="connsiteX8" fmla="*/ 287181 w 1509732"/>
              <a:gd name="connsiteY8" fmla="*/ 2047950 h 2830530"/>
              <a:gd name="connsiteX9" fmla="*/ 53364 w 1509732"/>
              <a:gd name="connsiteY9" fmla="*/ 2366930 h 2830530"/>
              <a:gd name="connsiteX10" fmla="*/ 0 w 1509732"/>
              <a:gd name="connsiteY10" fmla="*/ 2695143 h 2830530"/>
              <a:gd name="connsiteX11" fmla="*/ 104144 w 1509732"/>
              <a:gd name="connsiteY11" fmla="*/ 2830530 h 2830530"/>
              <a:gd name="connsiteX0" fmla="*/ 1451788 w 1521591"/>
              <a:gd name="connsiteY0" fmla="*/ 0 h 2830530"/>
              <a:gd name="connsiteX1" fmla="*/ 1432347 w 1521591"/>
              <a:gd name="connsiteY1" fmla="*/ 256148 h 2830530"/>
              <a:gd name="connsiteX2" fmla="*/ 1206494 w 1521591"/>
              <a:gd name="connsiteY2" fmla="*/ 442751 h 2830530"/>
              <a:gd name="connsiteX3" fmla="*/ 1139994 w 1521591"/>
              <a:gd name="connsiteY3" fmla="*/ 835437 h 2830530"/>
              <a:gd name="connsiteX4" fmla="*/ 918210 w 1521591"/>
              <a:gd name="connsiteY4" fmla="*/ 1080634 h 2830530"/>
              <a:gd name="connsiteX5" fmla="*/ 748579 w 1521591"/>
              <a:gd name="connsiteY5" fmla="*/ 1252252 h 2830530"/>
              <a:gd name="connsiteX6" fmla="*/ 481649 w 1521591"/>
              <a:gd name="connsiteY6" fmla="*/ 1444171 h 2830530"/>
              <a:gd name="connsiteX7" fmla="*/ 360444 w 1521591"/>
              <a:gd name="connsiteY7" fmla="*/ 1847416 h 2830530"/>
              <a:gd name="connsiteX8" fmla="*/ 299040 w 1521591"/>
              <a:gd name="connsiteY8" fmla="*/ 2047950 h 2830530"/>
              <a:gd name="connsiteX9" fmla="*/ 65223 w 1521591"/>
              <a:gd name="connsiteY9" fmla="*/ 2366930 h 2830530"/>
              <a:gd name="connsiteX10" fmla="*/ 11859 w 1521591"/>
              <a:gd name="connsiteY10" fmla="*/ 2695143 h 2830530"/>
              <a:gd name="connsiteX11" fmla="*/ 116003 w 1521591"/>
              <a:gd name="connsiteY11" fmla="*/ 2830530 h 2830530"/>
              <a:gd name="connsiteX0" fmla="*/ 1451790 w 1521593"/>
              <a:gd name="connsiteY0" fmla="*/ 0 h 2830530"/>
              <a:gd name="connsiteX1" fmla="*/ 1432349 w 1521593"/>
              <a:gd name="connsiteY1" fmla="*/ 256148 h 2830530"/>
              <a:gd name="connsiteX2" fmla="*/ 1206496 w 1521593"/>
              <a:gd name="connsiteY2" fmla="*/ 442751 h 2830530"/>
              <a:gd name="connsiteX3" fmla="*/ 1139996 w 1521593"/>
              <a:gd name="connsiteY3" fmla="*/ 835437 h 2830530"/>
              <a:gd name="connsiteX4" fmla="*/ 918212 w 1521593"/>
              <a:gd name="connsiteY4" fmla="*/ 1080634 h 2830530"/>
              <a:gd name="connsiteX5" fmla="*/ 748581 w 1521593"/>
              <a:gd name="connsiteY5" fmla="*/ 1252252 h 2830530"/>
              <a:gd name="connsiteX6" fmla="*/ 481651 w 1521593"/>
              <a:gd name="connsiteY6" fmla="*/ 1444171 h 2830530"/>
              <a:gd name="connsiteX7" fmla="*/ 360446 w 1521593"/>
              <a:gd name="connsiteY7" fmla="*/ 1847416 h 2830530"/>
              <a:gd name="connsiteX8" fmla="*/ 299042 w 1521593"/>
              <a:gd name="connsiteY8" fmla="*/ 2047950 h 2830530"/>
              <a:gd name="connsiteX9" fmla="*/ 65225 w 1521593"/>
              <a:gd name="connsiteY9" fmla="*/ 2366930 h 2830530"/>
              <a:gd name="connsiteX10" fmla="*/ 11861 w 1521593"/>
              <a:gd name="connsiteY10" fmla="*/ 2695143 h 2830530"/>
              <a:gd name="connsiteX11" fmla="*/ 116005 w 1521593"/>
              <a:gd name="connsiteY11" fmla="*/ 2830530 h 28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21593" h="2830530">
                <a:moveTo>
                  <a:pt x="1451790" y="0"/>
                </a:moveTo>
                <a:cubicBezTo>
                  <a:pt x="1550256" y="90257"/>
                  <a:pt x="1545238" y="201114"/>
                  <a:pt x="1432349" y="256148"/>
                </a:cubicBezTo>
                <a:cubicBezTo>
                  <a:pt x="1331983" y="317178"/>
                  <a:pt x="1233307" y="359496"/>
                  <a:pt x="1206496" y="442751"/>
                </a:cubicBezTo>
                <a:cubicBezTo>
                  <a:pt x="1141585" y="573984"/>
                  <a:pt x="1187975" y="628004"/>
                  <a:pt x="1139996" y="835437"/>
                </a:cubicBezTo>
                <a:cubicBezTo>
                  <a:pt x="1131705" y="930864"/>
                  <a:pt x="994765" y="977270"/>
                  <a:pt x="918212" y="1080634"/>
                </a:cubicBezTo>
                <a:cubicBezTo>
                  <a:pt x="877290" y="1141311"/>
                  <a:pt x="829867" y="1197100"/>
                  <a:pt x="748581" y="1252252"/>
                </a:cubicBezTo>
                <a:cubicBezTo>
                  <a:pt x="654037" y="1301641"/>
                  <a:pt x="584662" y="1343982"/>
                  <a:pt x="481651" y="1444171"/>
                </a:cubicBezTo>
                <a:cubicBezTo>
                  <a:pt x="380227" y="1577697"/>
                  <a:pt x="354599" y="1696427"/>
                  <a:pt x="360446" y="1847416"/>
                </a:cubicBezTo>
                <a:cubicBezTo>
                  <a:pt x="358986" y="1934813"/>
                  <a:pt x="348246" y="1961364"/>
                  <a:pt x="299042" y="2047950"/>
                </a:cubicBezTo>
                <a:cubicBezTo>
                  <a:pt x="249838" y="2134536"/>
                  <a:pt x="113089" y="2259065"/>
                  <a:pt x="65225" y="2366930"/>
                </a:cubicBezTo>
                <a:cubicBezTo>
                  <a:pt x="17362" y="2474796"/>
                  <a:pt x="-20035" y="2588368"/>
                  <a:pt x="11861" y="2695143"/>
                </a:cubicBezTo>
                <a:cubicBezTo>
                  <a:pt x="41369" y="2787137"/>
                  <a:pt x="81290" y="2785401"/>
                  <a:pt x="116005" y="2830530"/>
                </a:cubicBezTo>
              </a:path>
            </a:pathLst>
          </a:custGeom>
          <a:noFill/>
          <a:ln w="28575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96014FE3-BECB-41FE-8D2D-AA629110AE80}"/>
              </a:ext>
            </a:extLst>
          </p:cNvPr>
          <p:cNvSpPr/>
          <p:nvPr/>
        </p:nvSpPr>
        <p:spPr>
          <a:xfrm>
            <a:off x="4365798" y="3137618"/>
            <a:ext cx="754227" cy="624688"/>
          </a:xfrm>
          <a:custGeom>
            <a:avLst/>
            <a:gdLst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36600 w 736600"/>
              <a:gd name="connsiteY0" fmla="*/ 25400 h 622300"/>
              <a:gd name="connsiteX1" fmla="*/ 736600 w 736600"/>
              <a:gd name="connsiteY1" fmla="*/ 25400 h 622300"/>
              <a:gd name="connsiteX2" fmla="*/ 482600 w 736600"/>
              <a:gd name="connsiteY2" fmla="*/ 0 h 622300"/>
              <a:gd name="connsiteX3" fmla="*/ 342900 w 736600"/>
              <a:gd name="connsiteY3" fmla="*/ 76200 h 622300"/>
              <a:gd name="connsiteX4" fmla="*/ 177800 w 736600"/>
              <a:gd name="connsiteY4" fmla="*/ 88900 h 622300"/>
              <a:gd name="connsiteX5" fmla="*/ 0 w 736600"/>
              <a:gd name="connsiteY5" fmla="*/ 247650 h 622300"/>
              <a:gd name="connsiteX6" fmla="*/ 44450 w 736600"/>
              <a:gd name="connsiteY6" fmla="*/ 520700 h 622300"/>
              <a:gd name="connsiteX7" fmla="*/ 146050 w 736600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40709 w 740709"/>
              <a:gd name="connsiteY0" fmla="*/ 25400 h 622300"/>
              <a:gd name="connsiteX1" fmla="*/ 740709 w 740709"/>
              <a:gd name="connsiteY1" fmla="*/ 25400 h 622300"/>
              <a:gd name="connsiteX2" fmla="*/ 486709 w 740709"/>
              <a:gd name="connsiteY2" fmla="*/ 0 h 622300"/>
              <a:gd name="connsiteX3" fmla="*/ 347009 w 740709"/>
              <a:gd name="connsiteY3" fmla="*/ 76200 h 622300"/>
              <a:gd name="connsiteX4" fmla="*/ 181909 w 740709"/>
              <a:gd name="connsiteY4" fmla="*/ 88900 h 622300"/>
              <a:gd name="connsiteX5" fmla="*/ 4109 w 740709"/>
              <a:gd name="connsiteY5" fmla="*/ 247650 h 622300"/>
              <a:gd name="connsiteX6" fmla="*/ 48559 w 740709"/>
              <a:gd name="connsiteY6" fmla="*/ 520700 h 622300"/>
              <a:gd name="connsiteX7" fmla="*/ 150159 w 740709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52906 w 752906"/>
              <a:gd name="connsiteY0" fmla="*/ 25400 h 622300"/>
              <a:gd name="connsiteX1" fmla="*/ 752906 w 752906"/>
              <a:gd name="connsiteY1" fmla="*/ 25400 h 622300"/>
              <a:gd name="connsiteX2" fmla="*/ 498906 w 752906"/>
              <a:gd name="connsiteY2" fmla="*/ 0 h 622300"/>
              <a:gd name="connsiteX3" fmla="*/ 359206 w 752906"/>
              <a:gd name="connsiteY3" fmla="*/ 76200 h 622300"/>
              <a:gd name="connsiteX4" fmla="*/ 194106 w 752906"/>
              <a:gd name="connsiteY4" fmla="*/ 88900 h 622300"/>
              <a:gd name="connsiteX5" fmla="*/ 16306 w 752906"/>
              <a:gd name="connsiteY5" fmla="*/ 247650 h 622300"/>
              <a:gd name="connsiteX6" fmla="*/ 60756 w 752906"/>
              <a:gd name="connsiteY6" fmla="*/ 520700 h 622300"/>
              <a:gd name="connsiteX7" fmla="*/ 162356 w 752906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63631 w 763631"/>
              <a:gd name="connsiteY0" fmla="*/ 25400 h 622300"/>
              <a:gd name="connsiteX1" fmla="*/ 763631 w 763631"/>
              <a:gd name="connsiteY1" fmla="*/ 25400 h 622300"/>
              <a:gd name="connsiteX2" fmla="*/ 509631 w 763631"/>
              <a:gd name="connsiteY2" fmla="*/ 0 h 622300"/>
              <a:gd name="connsiteX3" fmla="*/ 369931 w 763631"/>
              <a:gd name="connsiteY3" fmla="*/ 76200 h 622300"/>
              <a:gd name="connsiteX4" fmla="*/ 204831 w 763631"/>
              <a:gd name="connsiteY4" fmla="*/ 88900 h 622300"/>
              <a:gd name="connsiteX5" fmla="*/ 27031 w 763631"/>
              <a:gd name="connsiteY5" fmla="*/ 247650 h 622300"/>
              <a:gd name="connsiteX6" fmla="*/ 71481 w 763631"/>
              <a:gd name="connsiteY6" fmla="*/ 520700 h 622300"/>
              <a:gd name="connsiteX7" fmla="*/ 173081 w 763631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195427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5400 h 622300"/>
              <a:gd name="connsiteX1" fmla="*/ 754227 w 754227"/>
              <a:gd name="connsiteY1" fmla="*/ 25400 h 622300"/>
              <a:gd name="connsiteX2" fmla="*/ 500227 w 754227"/>
              <a:gd name="connsiteY2" fmla="*/ 0 h 622300"/>
              <a:gd name="connsiteX3" fmla="*/ 360527 w 754227"/>
              <a:gd name="connsiteY3" fmla="*/ 76200 h 622300"/>
              <a:gd name="connsiteX4" fmla="*/ 203364 w 754227"/>
              <a:gd name="connsiteY4" fmla="*/ 88900 h 622300"/>
              <a:gd name="connsiteX5" fmla="*/ 33502 w 754227"/>
              <a:gd name="connsiteY5" fmla="*/ 230187 h 622300"/>
              <a:gd name="connsiteX6" fmla="*/ 62077 w 754227"/>
              <a:gd name="connsiteY6" fmla="*/ 520700 h 622300"/>
              <a:gd name="connsiteX7" fmla="*/ 163677 w 754227"/>
              <a:gd name="connsiteY7" fmla="*/ 622300 h 622300"/>
              <a:gd name="connsiteX0" fmla="*/ 754227 w 754227"/>
              <a:gd name="connsiteY0" fmla="*/ 27788 h 624688"/>
              <a:gd name="connsiteX1" fmla="*/ 754227 w 754227"/>
              <a:gd name="connsiteY1" fmla="*/ 27788 h 624688"/>
              <a:gd name="connsiteX2" fmla="*/ 500227 w 754227"/>
              <a:gd name="connsiteY2" fmla="*/ 2388 h 624688"/>
              <a:gd name="connsiteX3" fmla="*/ 360527 w 754227"/>
              <a:gd name="connsiteY3" fmla="*/ 78588 h 624688"/>
              <a:gd name="connsiteX4" fmla="*/ 203364 w 754227"/>
              <a:gd name="connsiteY4" fmla="*/ 91288 h 624688"/>
              <a:gd name="connsiteX5" fmla="*/ 33502 w 754227"/>
              <a:gd name="connsiteY5" fmla="*/ 232575 h 624688"/>
              <a:gd name="connsiteX6" fmla="*/ 62077 w 754227"/>
              <a:gd name="connsiteY6" fmla="*/ 523088 h 624688"/>
              <a:gd name="connsiteX7" fmla="*/ 163677 w 754227"/>
              <a:gd name="connsiteY7" fmla="*/ 624688 h 624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4227" h="624688">
                <a:moveTo>
                  <a:pt x="754227" y="27788"/>
                </a:moveTo>
                <a:lnTo>
                  <a:pt x="754227" y="27788"/>
                </a:lnTo>
                <a:cubicBezTo>
                  <a:pt x="669560" y="19321"/>
                  <a:pt x="576956" y="-8195"/>
                  <a:pt x="500227" y="2388"/>
                </a:cubicBezTo>
                <a:cubicBezTo>
                  <a:pt x="431435" y="8738"/>
                  <a:pt x="386456" y="24613"/>
                  <a:pt x="360527" y="78588"/>
                </a:cubicBezTo>
                <a:cubicBezTo>
                  <a:pt x="324544" y="105046"/>
                  <a:pt x="279034" y="69593"/>
                  <a:pt x="203364" y="91288"/>
                </a:cubicBezTo>
                <a:cubicBezTo>
                  <a:pt x="120284" y="128330"/>
                  <a:pt x="88006" y="144733"/>
                  <a:pt x="33502" y="232575"/>
                </a:cubicBezTo>
                <a:cubicBezTo>
                  <a:pt x="-8831" y="314067"/>
                  <a:pt x="-22590" y="405084"/>
                  <a:pt x="62077" y="523088"/>
                </a:cubicBezTo>
                <a:lnTo>
                  <a:pt x="163677" y="624688"/>
                </a:ln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Figura a mano libera: forma 7">
            <a:extLst>
              <a:ext uri="{FF2B5EF4-FFF2-40B4-BE49-F238E27FC236}">
                <a16:creationId xmlns:a16="http://schemas.microsoft.com/office/drawing/2014/main" id="{AB5A5966-2A4D-409D-88BE-C03C2A45925E}"/>
              </a:ext>
            </a:extLst>
          </p:cNvPr>
          <p:cNvSpPr/>
          <p:nvPr/>
        </p:nvSpPr>
        <p:spPr>
          <a:xfrm>
            <a:off x="3927659" y="2496598"/>
            <a:ext cx="1239520" cy="848360"/>
          </a:xfrm>
          <a:custGeom>
            <a:avLst/>
            <a:gdLst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51560 w 1239520"/>
              <a:gd name="connsiteY1" fmla="*/ 15240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5515 h 853875"/>
              <a:gd name="connsiteX1" fmla="*/ 1051560 w 1239520"/>
              <a:gd name="connsiteY1" fmla="*/ 20755 h 853875"/>
              <a:gd name="connsiteX2" fmla="*/ 939800 w 1239520"/>
              <a:gd name="connsiteY2" fmla="*/ 229035 h 853875"/>
              <a:gd name="connsiteX3" fmla="*/ 751840 w 1239520"/>
              <a:gd name="connsiteY3" fmla="*/ 335715 h 853875"/>
              <a:gd name="connsiteX4" fmla="*/ 619760 w 1239520"/>
              <a:gd name="connsiteY4" fmla="*/ 300155 h 853875"/>
              <a:gd name="connsiteX5" fmla="*/ 447040 w 1239520"/>
              <a:gd name="connsiteY5" fmla="*/ 371275 h 853875"/>
              <a:gd name="connsiteX6" fmla="*/ 365760 w 1239520"/>
              <a:gd name="connsiteY6" fmla="*/ 503355 h 853875"/>
              <a:gd name="connsiteX7" fmla="*/ 243840 w 1239520"/>
              <a:gd name="connsiteY7" fmla="*/ 543995 h 853875"/>
              <a:gd name="connsiteX8" fmla="*/ 132080 w 1239520"/>
              <a:gd name="connsiteY8" fmla="*/ 787835 h 853875"/>
              <a:gd name="connsiteX9" fmla="*/ 0 w 1239520"/>
              <a:gd name="connsiteY9" fmla="*/ 853875 h 853875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7040 w 1239520"/>
              <a:gd name="connsiteY5" fmla="*/ 365760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43840 w 1239520"/>
              <a:gd name="connsiteY7" fmla="*/ 538480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  <a:gd name="connsiteX0" fmla="*/ 1239520 w 1239520"/>
              <a:gd name="connsiteY0" fmla="*/ 0 h 848360"/>
              <a:gd name="connsiteX1" fmla="*/ 1068493 w 1239520"/>
              <a:gd name="connsiteY1" fmla="*/ 30057 h 848360"/>
              <a:gd name="connsiteX2" fmla="*/ 939800 w 1239520"/>
              <a:gd name="connsiteY2" fmla="*/ 223520 h 848360"/>
              <a:gd name="connsiteX3" fmla="*/ 751840 w 1239520"/>
              <a:gd name="connsiteY3" fmla="*/ 330200 h 848360"/>
              <a:gd name="connsiteX4" fmla="*/ 619760 w 1239520"/>
              <a:gd name="connsiteY4" fmla="*/ 294640 h 848360"/>
              <a:gd name="connsiteX5" fmla="*/ 440690 w 1239520"/>
              <a:gd name="connsiteY5" fmla="*/ 380576 h 848360"/>
              <a:gd name="connsiteX6" fmla="*/ 365760 w 1239520"/>
              <a:gd name="connsiteY6" fmla="*/ 497840 h 848360"/>
              <a:gd name="connsiteX7" fmla="*/ 214207 w 1239520"/>
              <a:gd name="connsiteY7" fmla="*/ 599863 h 848360"/>
              <a:gd name="connsiteX8" fmla="*/ 132080 w 1239520"/>
              <a:gd name="connsiteY8" fmla="*/ 782320 h 848360"/>
              <a:gd name="connsiteX9" fmla="*/ 0 w 1239520"/>
              <a:gd name="connsiteY9" fmla="*/ 848360 h 84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39520" h="848360">
                <a:moveTo>
                  <a:pt x="1239520" y="0"/>
                </a:moveTo>
                <a:cubicBezTo>
                  <a:pt x="1176867" y="5080"/>
                  <a:pt x="1118446" y="-8890"/>
                  <a:pt x="1068493" y="30057"/>
                </a:cubicBezTo>
                <a:cubicBezTo>
                  <a:pt x="1006545" y="79728"/>
                  <a:pt x="982698" y="173848"/>
                  <a:pt x="939800" y="223520"/>
                </a:cubicBezTo>
                <a:cubicBezTo>
                  <a:pt x="896197" y="284479"/>
                  <a:pt x="814493" y="294640"/>
                  <a:pt x="751840" y="330200"/>
                </a:cubicBezTo>
                <a:cubicBezTo>
                  <a:pt x="707813" y="318347"/>
                  <a:pt x="706121" y="278976"/>
                  <a:pt x="619760" y="294640"/>
                </a:cubicBezTo>
                <a:cubicBezTo>
                  <a:pt x="541020" y="299297"/>
                  <a:pt x="496146" y="331469"/>
                  <a:pt x="440690" y="380576"/>
                </a:cubicBezTo>
                <a:cubicBezTo>
                  <a:pt x="390314" y="418253"/>
                  <a:pt x="392853" y="453813"/>
                  <a:pt x="365760" y="497840"/>
                </a:cubicBezTo>
                <a:cubicBezTo>
                  <a:pt x="361809" y="529732"/>
                  <a:pt x="283776" y="519288"/>
                  <a:pt x="214207" y="599863"/>
                </a:cubicBezTo>
                <a:cubicBezTo>
                  <a:pt x="146614" y="681848"/>
                  <a:pt x="140406" y="721501"/>
                  <a:pt x="132080" y="782320"/>
                </a:cubicBezTo>
                <a:cubicBezTo>
                  <a:pt x="132503" y="825500"/>
                  <a:pt x="77894" y="781897"/>
                  <a:pt x="0" y="848360"/>
                </a:cubicBezTo>
              </a:path>
            </a:pathLst>
          </a:custGeom>
          <a:noFill/>
          <a:ln w="1905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77E33A60-A2D4-4BC0-83A2-D5DAFFA1C112}"/>
              </a:ext>
            </a:extLst>
          </p:cNvPr>
          <p:cNvSpPr/>
          <p:nvPr/>
        </p:nvSpPr>
        <p:spPr>
          <a:xfrm>
            <a:off x="4999539" y="3643832"/>
            <a:ext cx="1700953" cy="635846"/>
          </a:xfrm>
          <a:custGeom>
            <a:avLst/>
            <a:gdLst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75920 w 1645920"/>
              <a:gd name="connsiteY15" fmla="*/ 482600 h 589280"/>
              <a:gd name="connsiteX16" fmla="*/ 391160 w 1645920"/>
              <a:gd name="connsiteY16" fmla="*/ 487680 h 589280"/>
              <a:gd name="connsiteX17" fmla="*/ 335280 w 1645920"/>
              <a:gd name="connsiteY17" fmla="*/ 538480 h 589280"/>
              <a:gd name="connsiteX18" fmla="*/ 147320 w 1645920"/>
              <a:gd name="connsiteY18" fmla="*/ 589280 h 589280"/>
              <a:gd name="connsiteX19" fmla="*/ 0 w 1645920"/>
              <a:gd name="connsiteY19" fmla="*/ 584200 h 589280"/>
              <a:gd name="connsiteX20" fmla="*/ 0 w 1645920"/>
              <a:gd name="connsiteY20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65480 w 1645920"/>
              <a:gd name="connsiteY11" fmla="*/ 375920 h 589280"/>
              <a:gd name="connsiteX12" fmla="*/ 685800 w 1645920"/>
              <a:gd name="connsiteY12" fmla="*/ 381000 h 589280"/>
              <a:gd name="connsiteX13" fmla="*/ 685800 w 1645920"/>
              <a:gd name="connsiteY13" fmla="*/ 381000 h 589280"/>
              <a:gd name="connsiteX14" fmla="*/ 457200 w 1645920"/>
              <a:gd name="connsiteY14" fmla="*/ 482600 h 589280"/>
              <a:gd name="connsiteX15" fmla="*/ 391160 w 1645920"/>
              <a:gd name="connsiteY15" fmla="*/ 487680 h 589280"/>
              <a:gd name="connsiteX16" fmla="*/ 335280 w 1645920"/>
              <a:gd name="connsiteY16" fmla="*/ 538480 h 589280"/>
              <a:gd name="connsiteX17" fmla="*/ 147320 w 1645920"/>
              <a:gd name="connsiteY17" fmla="*/ 589280 h 589280"/>
              <a:gd name="connsiteX18" fmla="*/ 0 w 1645920"/>
              <a:gd name="connsiteY18" fmla="*/ 584200 h 589280"/>
              <a:gd name="connsiteX19" fmla="*/ 0 w 1645920"/>
              <a:gd name="connsiteY19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731520 w 1645920"/>
              <a:gd name="connsiteY10" fmla="*/ 365760 h 589280"/>
              <a:gd name="connsiteX11" fmla="*/ 685800 w 1645920"/>
              <a:gd name="connsiteY11" fmla="*/ 381000 h 589280"/>
              <a:gd name="connsiteX12" fmla="*/ 685800 w 1645920"/>
              <a:gd name="connsiteY12" fmla="*/ 381000 h 589280"/>
              <a:gd name="connsiteX13" fmla="*/ 457200 w 1645920"/>
              <a:gd name="connsiteY13" fmla="*/ 482600 h 589280"/>
              <a:gd name="connsiteX14" fmla="*/ 391160 w 1645920"/>
              <a:gd name="connsiteY14" fmla="*/ 487680 h 589280"/>
              <a:gd name="connsiteX15" fmla="*/ 335280 w 1645920"/>
              <a:gd name="connsiteY15" fmla="*/ 538480 h 589280"/>
              <a:gd name="connsiteX16" fmla="*/ 147320 w 1645920"/>
              <a:gd name="connsiteY16" fmla="*/ 589280 h 589280"/>
              <a:gd name="connsiteX17" fmla="*/ 0 w 1645920"/>
              <a:gd name="connsiteY17" fmla="*/ 584200 h 589280"/>
              <a:gd name="connsiteX18" fmla="*/ 0 w 1645920"/>
              <a:gd name="connsiteY18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77240 w 1645920"/>
              <a:gd name="connsiteY8" fmla="*/ 350520 h 589280"/>
              <a:gd name="connsiteX9" fmla="*/ 746760 w 1645920"/>
              <a:gd name="connsiteY9" fmla="*/ 360680 h 589280"/>
              <a:gd name="connsiteX10" fmla="*/ 685800 w 1645920"/>
              <a:gd name="connsiteY10" fmla="*/ 381000 h 589280"/>
              <a:gd name="connsiteX11" fmla="*/ 685800 w 1645920"/>
              <a:gd name="connsiteY11" fmla="*/ 381000 h 589280"/>
              <a:gd name="connsiteX12" fmla="*/ 457200 w 1645920"/>
              <a:gd name="connsiteY12" fmla="*/ 482600 h 589280"/>
              <a:gd name="connsiteX13" fmla="*/ 391160 w 1645920"/>
              <a:gd name="connsiteY13" fmla="*/ 487680 h 589280"/>
              <a:gd name="connsiteX14" fmla="*/ 335280 w 1645920"/>
              <a:gd name="connsiteY14" fmla="*/ 538480 h 589280"/>
              <a:gd name="connsiteX15" fmla="*/ 147320 w 1645920"/>
              <a:gd name="connsiteY15" fmla="*/ 589280 h 589280"/>
              <a:gd name="connsiteX16" fmla="*/ 0 w 1645920"/>
              <a:gd name="connsiteY16" fmla="*/ 584200 h 589280"/>
              <a:gd name="connsiteX17" fmla="*/ 0 w 1645920"/>
              <a:gd name="connsiteY17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746760 w 1645920"/>
              <a:gd name="connsiteY8" fmla="*/ 360680 h 589280"/>
              <a:gd name="connsiteX9" fmla="*/ 685800 w 1645920"/>
              <a:gd name="connsiteY9" fmla="*/ 381000 h 589280"/>
              <a:gd name="connsiteX10" fmla="*/ 685800 w 1645920"/>
              <a:gd name="connsiteY10" fmla="*/ 381000 h 589280"/>
              <a:gd name="connsiteX11" fmla="*/ 457200 w 1645920"/>
              <a:gd name="connsiteY11" fmla="*/ 482600 h 589280"/>
              <a:gd name="connsiteX12" fmla="*/ 391160 w 1645920"/>
              <a:gd name="connsiteY12" fmla="*/ 487680 h 589280"/>
              <a:gd name="connsiteX13" fmla="*/ 335280 w 1645920"/>
              <a:gd name="connsiteY13" fmla="*/ 538480 h 589280"/>
              <a:gd name="connsiteX14" fmla="*/ 147320 w 1645920"/>
              <a:gd name="connsiteY14" fmla="*/ 589280 h 589280"/>
              <a:gd name="connsiteX15" fmla="*/ 0 w 1645920"/>
              <a:gd name="connsiteY15" fmla="*/ 584200 h 589280"/>
              <a:gd name="connsiteX16" fmla="*/ 0 w 1645920"/>
              <a:gd name="connsiteY16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91160 w 1645920"/>
              <a:gd name="connsiteY11" fmla="*/ 487680 h 589280"/>
              <a:gd name="connsiteX12" fmla="*/ 335280 w 1645920"/>
              <a:gd name="connsiteY12" fmla="*/ 538480 h 589280"/>
              <a:gd name="connsiteX13" fmla="*/ 147320 w 1645920"/>
              <a:gd name="connsiteY13" fmla="*/ 589280 h 589280"/>
              <a:gd name="connsiteX14" fmla="*/ 0 w 1645920"/>
              <a:gd name="connsiteY14" fmla="*/ 584200 h 589280"/>
              <a:gd name="connsiteX15" fmla="*/ 0 w 1645920"/>
              <a:gd name="connsiteY15" fmla="*/ 584200 h 589280"/>
              <a:gd name="connsiteX0" fmla="*/ 1645920 w 1645920"/>
              <a:gd name="connsiteY0" fmla="*/ 0 h 589280"/>
              <a:gd name="connsiteX1" fmla="*/ 1645920 w 1645920"/>
              <a:gd name="connsiteY1" fmla="*/ 0 h 589280"/>
              <a:gd name="connsiteX2" fmla="*/ 1615440 w 1645920"/>
              <a:gd name="connsiteY2" fmla="*/ 40640 h 589280"/>
              <a:gd name="connsiteX3" fmla="*/ 1478280 w 1645920"/>
              <a:gd name="connsiteY3" fmla="*/ 162560 h 589280"/>
              <a:gd name="connsiteX4" fmla="*/ 1051560 w 1645920"/>
              <a:gd name="connsiteY4" fmla="*/ 182880 h 589280"/>
              <a:gd name="connsiteX5" fmla="*/ 904240 w 1645920"/>
              <a:gd name="connsiteY5" fmla="*/ 320040 h 589280"/>
              <a:gd name="connsiteX6" fmla="*/ 817880 w 1645920"/>
              <a:gd name="connsiteY6" fmla="*/ 340360 h 589280"/>
              <a:gd name="connsiteX7" fmla="*/ 817880 w 1645920"/>
              <a:gd name="connsiteY7" fmla="*/ 340360 h 589280"/>
              <a:gd name="connsiteX8" fmla="*/ 685800 w 1645920"/>
              <a:gd name="connsiteY8" fmla="*/ 381000 h 589280"/>
              <a:gd name="connsiteX9" fmla="*/ 685800 w 1645920"/>
              <a:gd name="connsiteY9" fmla="*/ 381000 h 589280"/>
              <a:gd name="connsiteX10" fmla="*/ 457200 w 1645920"/>
              <a:gd name="connsiteY10" fmla="*/ 482600 h 589280"/>
              <a:gd name="connsiteX11" fmla="*/ 335280 w 1645920"/>
              <a:gd name="connsiteY11" fmla="*/ 538480 h 589280"/>
              <a:gd name="connsiteX12" fmla="*/ 147320 w 1645920"/>
              <a:gd name="connsiteY12" fmla="*/ 589280 h 589280"/>
              <a:gd name="connsiteX13" fmla="*/ 0 w 1645920"/>
              <a:gd name="connsiteY13" fmla="*/ 584200 h 589280"/>
              <a:gd name="connsiteX14" fmla="*/ 0 w 1645920"/>
              <a:gd name="connsiteY14" fmla="*/ 584200 h 589280"/>
              <a:gd name="connsiteX0" fmla="*/ 1645920 w 1700953"/>
              <a:gd name="connsiteY0" fmla="*/ 46566 h 635846"/>
              <a:gd name="connsiteX1" fmla="*/ 1700953 w 1700953"/>
              <a:gd name="connsiteY1" fmla="*/ 0 h 635846"/>
              <a:gd name="connsiteX2" fmla="*/ 1615440 w 1700953"/>
              <a:gd name="connsiteY2" fmla="*/ 87206 h 635846"/>
              <a:gd name="connsiteX3" fmla="*/ 1478280 w 1700953"/>
              <a:gd name="connsiteY3" fmla="*/ 209126 h 635846"/>
              <a:gd name="connsiteX4" fmla="*/ 1051560 w 1700953"/>
              <a:gd name="connsiteY4" fmla="*/ 229446 h 635846"/>
              <a:gd name="connsiteX5" fmla="*/ 904240 w 1700953"/>
              <a:gd name="connsiteY5" fmla="*/ 366606 h 635846"/>
              <a:gd name="connsiteX6" fmla="*/ 817880 w 1700953"/>
              <a:gd name="connsiteY6" fmla="*/ 386926 h 635846"/>
              <a:gd name="connsiteX7" fmla="*/ 817880 w 1700953"/>
              <a:gd name="connsiteY7" fmla="*/ 386926 h 635846"/>
              <a:gd name="connsiteX8" fmla="*/ 685800 w 1700953"/>
              <a:gd name="connsiteY8" fmla="*/ 427566 h 635846"/>
              <a:gd name="connsiteX9" fmla="*/ 685800 w 1700953"/>
              <a:gd name="connsiteY9" fmla="*/ 427566 h 635846"/>
              <a:gd name="connsiteX10" fmla="*/ 457200 w 1700953"/>
              <a:gd name="connsiteY10" fmla="*/ 529166 h 635846"/>
              <a:gd name="connsiteX11" fmla="*/ 335280 w 1700953"/>
              <a:gd name="connsiteY11" fmla="*/ 585046 h 635846"/>
              <a:gd name="connsiteX12" fmla="*/ 147320 w 1700953"/>
              <a:gd name="connsiteY12" fmla="*/ 635846 h 635846"/>
              <a:gd name="connsiteX13" fmla="*/ 0 w 1700953"/>
              <a:gd name="connsiteY13" fmla="*/ 630766 h 635846"/>
              <a:gd name="connsiteX14" fmla="*/ 0 w 1700953"/>
              <a:gd name="connsiteY14" fmla="*/ 630766 h 635846"/>
              <a:gd name="connsiteX0" fmla="*/ 1700953 w 1700953"/>
              <a:gd name="connsiteY0" fmla="*/ 0 h 635846"/>
              <a:gd name="connsiteX1" fmla="*/ 1615440 w 1700953"/>
              <a:gd name="connsiteY1" fmla="*/ 87206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51560 w 1700953"/>
              <a:gd name="connsiteY3" fmla="*/ 229446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7880 w 1700953"/>
              <a:gd name="connsiteY6" fmla="*/ 386926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7880 w 1700953"/>
              <a:gd name="connsiteY5" fmla="*/ 386926 h 635846"/>
              <a:gd name="connsiteX6" fmla="*/ 813647 w 1700953"/>
              <a:gd name="connsiteY6" fmla="*/ 410209 h 635846"/>
              <a:gd name="connsiteX7" fmla="*/ 685800 w 1700953"/>
              <a:gd name="connsiteY7" fmla="*/ 427566 h 635846"/>
              <a:gd name="connsiteX8" fmla="*/ 685800 w 1700953"/>
              <a:gd name="connsiteY8" fmla="*/ 427566 h 635846"/>
              <a:gd name="connsiteX9" fmla="*/ 457200 w 1700953"/>
              <a:gd name="connsiteY9" fmla="*/ 529166 h 635846"/>
              <a:gd name="connsiteX10" fmla="*/ 335280 w 1700953"/>
              <a:gd name="connsiteY10" fmla="*/ 585046 h 635846"/>
              <a:gd name="connsiteX11" fmla="*/ 147320 w 1700953"/>
              <a:gd name="connsiteY11" fmla="*/ 635846 h 635846"/>
              <a:gd name="connsiteX12" fmla="*/ 0 w 1700953"/>
              <a:gd name="connsiteY12" fmla="*/ 630766 h 635846"/>
              <a:gd name="connsiteX13" fmla="*/ 0 w 1700953"/>
              <a:gd name="connsiteY13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04240 w 1700953"/>
              <a:gd name="connsiteY4" fmla="*/ 366606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35990 w 1700953"/>
              <a:gd name="connsiteY4" fmla="*/ 36237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5800 w 1700953"/>
              <a:gd name="connsiteY7" fmla="*/ 427566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681567 w 1700953"/>
              <a:gd name="connsiteY7" fmla="*/ 444499 h 635846"/>
              <a:gd name="connsiteX8" fmla="*/ 457200 w 1700953"/>
              <a:gd name="connsiteY8" fmla="*/ 529166 h 635846"/>
              <a:gd name="connsiteX9" fmla="*/ 335280 w 1700953"/>
              <a:gd name="connsiteY9" fmla="*/ 585046 h 635846"/>
              <a:gd name="connsiteX10" fmla="*/ 147320 w 1700953"/>
              <a:gd name="connsiteY10" fmla="*/ 635846 h 635846"/>
              <a:gd name="connsiteX11" fmla="*/ 0 w 1700953"/>
              <a:gd name="connsiteY11" fmla="*/ 630766 h 635846"/>
              <a:gd name="connsiteX12" fmla="*/ 0 w 1700953"/>
              <a:gd name="connsiteY12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85800 w 1700953"/>
              <a:gd name="connsiteY6" fmla="*/ 42756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2300 w 1700953"/>
              <a:gd name="connsiteY6" fmla="*/ 446616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  <a:gd name="connsiteX0" fmla="*/ 1700953 w 1700953"/>
              <a:gd name="connsiteY0" fmla="*/ 0 h 636309"/>
              <a:gd name="connsiteX1" fmla="*/ 1592156 w 1700953"/>
              <a:gd name="connsiteY1" fmla="*/ 85089 h 636309"/>
              <a:gd name="connsiteX2" fmla="*/ 1478280 w 1700953"/>
              <a:gd name="connsiteY2" fmla="*/ 209126 h 636309"/>
              <a:gd name="connsiteX3" fmla="*/ 1045210 w 1700953"/>
              <a:gd name="connsiteY3" fmla="*/ 252729 h 636309"/>
              <a:gd name="connsiteX4" fmla="*/ 929640 w 1700953"/>
              <a:gd name="connsiteY4" fmla="*/ 356023 h 636309"/>
              <a:gd name="connsiteX5" fmla="*/ 813647 w 1700953"/>
              <a:gd name="connsiteY5" fmla="*/ 410209 h 636309"/>
              <a:gd name="connsiteX6" fmla="*/ 620183 w 1700953"/>
              <a:gd name="connsiteY6" fmla="*/ 461433 h 636309"/>
              <a:gd name="connsiteX7" fmla="*/ 457200 w 1700953"/>
              <a:gd name="connsiteY7" fmla="*/ 529166 h 636309"/>
              <a:gd name="connsiteX8" fmla="*/ 335280 w 1700953"/>
              <a:gd name="connsiteY8" fmla="*/ 585046 h 636309"/>
              <a:gd name="connsiteX9" fmla="*/ 147320 w 1700953"/>
              <a:gd name="connsiteY9" fmla="*/ 635846 h 636309"/>
              <a:gd name="connsiteX10" fmla="*/ 0 w 1700953"/>
              <a:gd name="connsiteY10" fmla="*/ 630766 h 636309"/>
              <a:gd name="connsiteX11" fmla="*/ 0 w 1700953"/>
              <a:gd name="connsiteY11" fmla="*/ 630766 h 636309"/>
              <a:gd name="connsiteX0" fmla="*/ 1700953 w 1700953"/>
              <a:gd name="connsiteY0" fmla="*/ 0 h 635846"/>
              <a:gd name="connsiteX1" fmla="*/ 1592156 w 1700953"/>
              <a:gd name="connsiteY1" fmla="*/ 85089 h 635846"/>
              <a:gd name="connsiteX2" fmla="*/ 1478280 w 1700953"/>
              <a:gd name="connsiteY2" fmla="*/ 209126 h 635846"/>
              <a:gd name="connsiteX3" fmla="*/ 1045210 w 1700953"/>
              <a:gd name="connsiteY3" fmla="*/ 252729 h 635846"/>
              <a:gd name="connsiteX4" fmla="*/ 929640 w 1700953"/>
              <a:gd name="connsiteY4" fmla="*/ 356023 h 635846"/>
              <a:gd name="connsiteX5" fmla="*/ 813647 w 1700953"/>
              <a:gd name="connsiteY5" fmla="*/ 410209 h 635846"/>
              <a:gd name="connsiteX6" fmla="*/ 620183 w 1700953"/>
              <a:gd name="connsiteY6" fmla="*/ 461433 h 635846"/>
              <a:gd name="connsiteX7" fmla="*/ 457200 w 1700953"/>
              <a:gd name="connsiteY7" fmla="*/ 529166 h 635846"/>
              <a:gd name="connsiteX8" fmla="*/ 335280 w 1700953"/>
              <a:gd name="connsiteY8" fmla="*/ 585046 h 635846"/>
              <a:gd name="connsiteX9" fmla="*/ 147320 w 1700953"/>
              <a:gd name="connsiteY9" fmla="*/ 635846 h 635846"/>
              <a:gd name="connsiteX10" fmla="*/ 0 w 1700953"/>
              <a:gd name="connsiteY10" fmla="*/ 630766 h 635846"/>
              <a:gd name="connsiteX11" fmla="*/ 0 w 1700953"/>
              <a:gd name="connsiteY11" fmla="*/ 630766 h 635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00953" h="635846">
                <a:moveTo>
                  <a:pt x="1700953" y="0"/>
                </a:moveTo>
                <a:cubicBezTo>
                  <a:pt x="1690793" y="13547"/>
                  <a:pt x="1659466" y="19472"/>
                  <a:pt x="1592156" y="85089"/>
                </a:cubicBezTo>
                <a:lnTo>
                  <a:pt x="1478280" y="209126"/>
                </a:lnTo>
                <a:cubicBezTo>
                  <a:pt x="1380490" y="275165"/>
                  <a:pt x="1058334" y="205739"/>
                  <a:pt x="1045210" y="252729"/>
                </a:cubicBezTo>
                <a:cubicBezTo>
                  <a:pt x="1015153" y="299155"/>
                  <a:pt x="976630" y="318064"/>
                  <a:pt x="929640" y="356023"/>
                </a:cubicBezTo>
                <a:cubicBezTo>
                  <a:pt x="891046" y="382270"/>
                  <a:pt x="850054" y="400049"/>
                  <a:pt x="813647" y="410209"/>
                </a:cubicBezTo>
                <a:cubicBezTo>
                  <a:pt x="749865" y="422345"/>
                  <a:pt x="679732" y="434480"/>
                  <a:pt x="620183" y="461433"/>
                </a:cubicBezTo>
                <a:cubicBezTo>
                  <a:pt x="552449" y="514350"/>
                  <a:pt x="543983" y="524932"/>
                  <a:pt x="457200" y="529166"/>
                </a:cubicBezTo>
                <a:cubicBezTo>
                  <a:pt x="408093" y="539326"/>
                  <a:pt x="392853" y="551602"/>
                  <a:pt x="335280" y="585046"/>
                </a:cubicBezTo>
                <a:cubicBezTo>
                  <a:pt x="272627" y="614679"/>
                  <a:pt x="222673" y="625263"/>
                  <a:pt x="147320" y="635846"/>
                </a:cubicBezTo>
                <a:cubicBezTo>
                  <a:pt x="20330" y="630325"/>
                  <a:pt x="69463" y="630766"/>
                  <a:pt x="0" y="630766"/>
                </a:cubicBezTo>
                <a:lnTo>
                  <a:pt x="0" y="630766"/>
                </a:ln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igura a mano libera: forma 27">
            <a:extLst>
              <a:ext uri="{FF2B5EF4-FFF2-40B4-BE49-F238E27FC236}">
                <a16:creationId xmlns:a16="http://schemas.microsoft.com/office/drawing/2014/main" id="{9D1665C5-3D9C-4755-8584-3C987BCC98D5}"/>
              </a:ext>
            </a:extLst>
          </p:cNvPr>
          <p:cNvSpPr/>
          <p:nvPr/>
        </p:nvSpPr>
        <p:spPr>
          <a:xfrm>
            <a:off x="5491511" y="3874988"/>
            <a:ext cx="1338580" cy="541443"/>
          </a:xfrm>
          <a:custGeom>
            <a:avLst/>
            <a:gdLst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492760"/>
              <a:gd name="connsiteX1" fmla="*/ 1290320 w 1427480"/>
              <a:gd name="connsiteY1" fmla="*/ 182880 h 492760"/>
              <a:gd name="connsiteX2" fmla="*/ 1056640 w 1427480"/>
              <a:gd name="connsiteY2" fmla="*/ 259080 h 492760"/>
              <a:gd name="connsiteX3" fmla="*/ 655320 w 1427480"/>
              <a:gd name="connsiteY3" fmla="*/ 314960 h 492760"/>
              <a:gd name="connsiteX4" fmla="*/ 599440 w 1427480"/>
              <a:gd name="connsiteY4" fmla="*/ 416560 h 492760"/>
              <a:gd name="connsiteX5" fmla="*/ 497840 w 1427480"/>
              <a:gd name="connsiteY5" fmla="*/ 492760 h 492760"/>
              <a:gd name="connsiteX6" fmla="*/ 259080 w 1427480"/>
              <a:gd name="connsiteY6" fmla="*/ 436880 h 492760"/>
              <a:gd name="connsiteX7" fmla="*/ 0 w 1427480"/>
              <a:gd name="connsiteY7" fmla="*/ 492760 h 492760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99440 w 1427480"/>
              <a:gd name="connsiteY4" fmla="*/ 4165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77215 w 1427480"/>
              <a:gd name="connsiteY4" fmla="*/ 40386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55320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583565 w 1427480"/>
              <a:gd name="connsiteY4" fmla="*/ 410210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677545 w 1427480"/>
              <a:gd name="connsiteY3" fmla="*/ 314960 h 501197"/>
              <a:gd name="connsiteX4" fmla="*/ 602615 w 1427480"/>
              <a:gd name="connsiteY4" fmla="*/ 413385 h 501197"/>
              <a:gd name="connsiteX5" fmla="*/ 497840 w 1427480"/>
              <a:gd name="connsiteY5" fmla="*/ 492760 h 501197"/>
              <a:gd name="connsiteX6" fmla="*/ 259080 w 1427480"/>
              <a:gd name="connsiteY6" fmla="*/ 436880 h 501197"/>
              <a:gd name="connsiteX7" fmla="*/ 0 w 1427480"/>
              <a:gd name="connsiteY7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705638 w 1427480"/>
              <a:gd name="connsiteY3" fmla="*/ 3113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83438 w 1427480"/>
              <a:gd name="connsiteY3" fmla="*/ 33039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0870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56640 w 1427480"/>
              <a:gd name="connsiteY2" fmla="*/ 259080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90320 w 1427480"/>
              <a:gd name="connsiteY1" fmla="*/ 18288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9784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501197"/>
              <a:gd name="connsiteX1" fmla="*/ 1287145 w 1427480"/>
              <a:gd name="connsiteY1" fmla="*/ 176530 h 501197"/>
              <a:gd name="connsiteX2" fmla="*/ 1066165 w 1427480"/>
              <a:gd name="connsiteY2" fmla="*/ 260667 h 501197"/>
              <a:gd name="connsiteX3" fmla="*/ 878675 w 1427480"/>
              <a:gd name="connsiteY3" fmla="*/ 324045 h 501197"/>
              <a:gd name="connsiteX4" fmla="*/ 677545 w 1427480"/>
              <a:gd name="connsiteY4" fmla="*/ 314960 h 501197"/>
              <a:gd name="connsiteX5" fmla="*/ 602615 w 1427480"/>
              <a:gd name="connsiteY5" fmla="*/ 413385 h 501197"/>
              <a:gd name="connsiteX6" fmla="*/ 466090 w 1427480"/>
              <a:gd name="connsiteY6" fmla="*/ 492760 h 501197"/>
              <a:gd name="connsiteX7" fmla="*/ 259080 w 1427480"/>
              <a:gd name="connsiteY7" fmla="*/ 436880 h 501197"/>
              <a:gd name="connsiteX8" fmla="*/ 0 w 1427480"/>
              <a:gd name="connsiteY8" fmla="*/ 492760 h 501197"/>
              <a:gd name="connsiteX0" fmla="*/ 1427480 w 1427480"/>
              <a:gd name="connsiteY0" fmla="*/ 0 h 492760"/>
              <a:gd name="connsiteX1" fmla="*/ 1287145 w 1427480"/>
              <a:gd name="connsiteY1" fmla="*/ 176530 h 492760"/>
              <a:gd name="connsiteX2" fmla="*/ 1066165 w 1427480"/>
              <a:gd name="connsiteY2" fmla="*/ 260667 h 492760"/>
              <a:gd name="connsiteX3" fmla="*/ 878675 w 1427480"/>
              <a:gd name="connsiteY3" fmla="*/ 324045 h 492760"/>
              <a:gd name="connsiteX4" fmla="*/ 677545 w 1427480"/>
              <a:gd name="connsiteY4" fmla="*/ 314960 h 492760"/>
              <a:gd name="connsiteX5" fmla="*/ 602615 w 1427480"/>
              <a:gd name="connsiteY5" fmla="*/ 413385 h 492760"/>
              <a:gd name="connsiteX6" fmla="*/ 466090 w 1427480"/>
              <a:gd name="connsiteY6" fmla="*/ 492760 h 492760"/>
              <a:gd name="connsiteX7" fmla="*/ 259080 w 1427480"/>
              <a:gd name="connsiteY7" fmla="*/ 436880 h 492760"/>
              <a:gd name="connsiteX8" fmla="*/ 0 w 1427480"/>
              <a:gd name="connsiteY8" fmla="*/ 492760 h 492760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70180 w 1338580"/>
              <a:gd name="connsiteY7" fmla="*/ 436880 h 541443"/>
              <a:gd name="connsiteX8" fmla="*/ 0 w 1338580"/>
              <a:gd name="connsiteY8" fmla="*/ 541443 h 541443"/>
              <a:gd name="connsiteX0" fmla="*/ 1338580 w 1338580"/>
              <a:gd name="connsiteY0" fmla="*/ 0 h 541443"/>
              <a:gd name="connsiteX1" fmla="*/ 1198245 w 1338580"/>
              <a:gd name="connsiteY1" fmla="*/ 176530 h 541443"/>
              <a:gd name="connsiteX2" fmla="*/ 977265 w 1338580"/>
              <a:gd name="connsiteY2" fmla="*/ 260667 h 541443"/>
              <a:gd name="connsiteX3" fmla="*/ 789775 w 1338580"/>
              <a:gd name="connsiteY3" fmla="*/ 324045 h 541443"/>
              <a:gd name="connsiteX4" fmla="*/ 588645 w 1338580"/>
              <a:gd name="connsiteY4" fmla="*/ 314960 h 541443"/>
              <a:gd name="connsiteX5" fmla="*/ 513715 w 1338580"/>
              <a:gd name="connsiteY5" fmla="*/ 413385 h 541443"/>
              <a:gd name="connsiteX6" fmla="*/ 377190 w 1338580"/>
              <a:gd name="connsiteY6" fmla="*/ 492760 h 541443"/>
              <a:gd name="connsiteX7" fmla="*/ 146896 w 1338580"/>
              <a:gd name="connsiteY7" fmla="*/ 453814 h 541443"/>
              <a:gd name="connsiteX8" fmla="*/ 0 w 1338580"/>
              <a:gd name="connsiteY8" fmla="*/ 541443 h 54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38580" h="541443">
                <a:moveTo>
                  <a:pt x="1338580" y="0"/>
                </a:moveTo>
                <a:cubicBezTo>
                  <a:pt x="1291802" y="58843"/>
                  <a:pt x="1256135" y="117687"/>
                  <a:pt x="1198245" y="176530"/>
                </a:cubicBezTo>
                <a:cubicBezTo>
                  <a:pt x="1156865" y="213571"/>
                  <a:pt x="1074208" y="276012"/>
                  <a:pt x="977265" y="260667"/>
                </a:cubicBezTo>
                <a:cubicBezTo>
                  <a:pt x="917943" y="281264"/>
                  <a:pt x="869735" y="317736"/>
                  <a:pt x="789775" y="324045"/>
                </a:cubicBezTo>
                <a:cubicBezTo>
                  <a:pt x="703681" y="334775"/>
                  <a:pt x="657276" y="320105"/>
                  <a:pt x="588645" y="314960"/>
                </a:cubicBezTo>
                <a:cubicBezTo>
                  <a:pt x="536152" y="324485"/>
                  <a:pt x="537633" y="381635"/>
                  <a:pt x="513715" y="413385"/>
                </a:cubicBezTo>
                <a:cubicBezTo>
                  <a:pt x="504190" y="436668"/>
                  <a:pt x="434340" y="488527"/>
                  <a:pt x="377190" y="492760"/>
                </a:cubicBezTo>
                <a:cubicBezTo>
                  <a:pt x="297603" y="483658"/>
                  <a:pt x="220133" y="453391"/>
                  <a:pt x="146896" y="453814"/>
                </a:cubicBezTo>
                <a:cubicBezTo>
                  <a:pt x="31961" y="461858"/>
                  <a:pt x="86360" y="522816"/>
                  <a:pt x="0" y="541443"/>
                </a:cubicBezTo>
              </a:path>
            </a:pathLst>
          </a:custGeom>
          <a:noFill/>
          <a:ln w="19050" cap="rnd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igura a mano libera: forma 29">
            <a:extLst>
              <a:ext uri="{FF2B5EF4-FFF2-40B4-BE49-F238E27FC236}">
                <a16:creationId xmlns:a16="http://schemas.microsoft.com/office/drawing/2014/main" id="{49D62ABF-8771-4D25-98C2-06E8E960D30F}"/>
              </a:ext>
            </a:extLst>
          </p:cNvPr>
          <p:cNvSpPr/>
          <p:nvPr/>
        </p:nvSpPr>
        <p:spPr>
          <a:xfrm>
            <a:off x="6385159" y="2741032"/>
            <a:ext cx="944198" cy="795232"/>
          </a:xfrm>
          <a:custGeom>
            <a:avLst/>
            <a:gdLst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32080 w 777240"/>
              <a:gd name="connsiteY1" fmla="*/ 66040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133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00660 w 777240"/>
              <a:gd name="connsiteY2" fmla="*/ 203200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64160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16280 w 777240"/>
              <a:gd name="connsiteY5" fmla="*/ 360680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77240"/>
              <a:gd name="connsiteY0" fmla="*/ 0 h 797560"/>
              <a:gd name="connsiteX1" fmla="*/ 155363 w 777240"/>
              <a:gd name="connsiteY1" fmla="*/ 87206 h 797560"/>
              <a:gd name="connsiteX2" fmla="*/ 232410 w 777240"/>
              <a:gd name="connsiteY2" fmla="*/ 218017 h 797560"/>
              <a:gd name="connsiteX3" fmla="*/ 365760 w 777240"/>
              <a:gd name="connsiteY3" fmla="*/ 259927 h 797560"/>
              <a:gd name="connsiteX4" fmla="*/ 543560 w 777240"/>
              <a:gd name="connsiteY4" fmla="*/ 269240 h 797560"/>
              <a:gd name="connsiteX5" fmla="*/ 735330 w 777240"/>
              <a:gd name="connsiteY5" fmla="*/ 364913 h 797560"/>
              <a:gd name="connsiteX6" fmla="*/ 777240 w 777240"/>
              <a:gd name="connsiteY6" fmla="*/ 558800 h 797560"/>
              <a:gd name="connsiteX7" fmla="*/ 736600 w 777240"/>
              <a:gd name="connsiteY7" fmla="*/ 797560 h 797560"/>
              <a:gd name="connsiteX0" fmla="*/ 0 w 766657"/>
              <a:gd name="connsiteY0" fmla="*/ 0 h 797560"/>
              <a:gd name="connsiteX1" fmla="*/ 155363 w 766657"/>
              <a:gd name="connsiteY1" fmla="*/ 87206 h 797560"/>
              <a:gd name="connsiteX2" fmla="*/ 232410 w 766657"/>
              <a:gd name="connsiteY2" fmla="*/ 218017 h 797560"/>
              <a:gd name="connsiteX3" fmla="*/ 365760 w 766657"/>
              <a:gd name="connsiteY3" fmla="*/ 259927 h 797560"/>
              <a:gd name="connsiteX4" fmla="*/ 543560 w 766657"/>
              <a:gd name="connsiteY4" fmla="*/ 269240 h 797560"/>
              <a:gd name="connsiteX5" fmla="*/ 735330 w 766657"/>
              <a:gd name="connsiteY5" fmla="*/ 364913 h 797560"/>
              <a:gd name="connsiteX6" fmla="*/ 766657 w 766657"/>
              <a:gd name="connsiteY6" fmla="*/ 558800 h 797560"/>
              <a:gd name="connsiteX7" fmla="*/ 736600 w 766657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36600 w 769573"/>
              <a:gd name="connsiteY7" fmla="*/ 797560 h 797560"/>
              <a:gd name="connsiteX0" fmla="*/ 0 w 769573"/>
              <a:gd name="connsiteY0" fmla="*/ 0 h 797560"/>
              <a:gd name="connsiteX1" fmla="*/ 155363 w 769573"/>
              <a:gd name="connsiteY1" fmla="*/ 87206 h 797560"/>
              <a:gd name="connsiteX2" fmla="*/ 232410 w 769573"/>
              <a:gd name="connsiteY2" fmla="*/ 218017 h 797560"/>
              <a:gd name="connsiteX3" fmla="*/ 365760 w 769573"/>
              <a:gd name="connsiteY3" fmla="*/ 259927 h 797560"/>
              <a:gd name="connsiteX4" fmla="*/ 543560 w 769573"/>
              <a:gd name="connsiteY4" fmla="*/ 269240 h 797560"/>
              <a:gd name="connsiteX5" fmla="*/ 735330 w 769573"/>
              <a:gd name="connsiteY5" fmla="*/ 364913 h 797560"/>
              <a:gd name="connsiteX6" fmla="*/ 766657 w 769573"/>
              <a:gd name="connsiteY6" fmla="*/ 558800 h 797560"/>
              <a:gd name="connsiteX7" fmla="*/ 726016 w 769573"/>
              <a:gd name="connsiteY7" fmla="*/ 797560 h 797560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888577"/>
              <a:gd name="connsiteX1" fmla="*/ 155363 w 769573"/>
              <a:gd name="connsiteY1" fmla="*/ 87206 h 888577"/>
              <a:gd name="connsiteX2" fmla="*/ 232410 w 769573"/>
              <a:gd name="connsiteY2" fmla="*/ 218017 h 888577"/>
              <a:gd name="connsiteX3" fmla="*/ 365760 w 769573"/>
              <a:gd name="connsiteY3" fmla="*/ 259927 h 888577"/>
              <a:gd name="connsiteX4" fmla="*/ 543560 w 769573"/>
              <a:gd name="connsiteY4" fmla="*/ 269240 h 888577"/>
              <a:gd name="connsiteX5" fmla="*/ 735330 w 769573"/>
              <a:gd name="connsiteY5" fmla="*/ 364913 h 888577"/>
              <a:gd name="connsiteX6" fmla="*/ 766657 w 769573"/>
              <a:gd name="connsiteY6" fmla="*/ 558800 h 888577"/>
              <a:gd name="connsiteX7" fmla="*/ 702733 w 769573"/>
              <a:gd name="connsiteY7" fmla="*/ 888577 h 88857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43560 w 769573"/>
              <a:gd name="connsiteY4" fmla="*/ 26924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599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769573"/>
              <a:gd name="connsiteY0" fmla="*/ 0 h 920327"/>
              <a:gd name="connsiteX1" fmla="*/ 155363 w 769573"/>
              <a:gd name="connsiteY1" fmla="*/ 87206 h 920327"/>
              <a:gd name="connsiteX2" fmla="*/ 232410 w 769573"/>
              <a:gd name="connsiteY2" fmla="*/ 218017 h 920327"/>
              <a:gd name="connsiteX3" fmla="*/ 365760 w 769573"/>
              <a:gd name="connsiteY3" fmla="*/ 247227 h 920327"/>
              <a:gd name="connsiteX4" fmla="*/ 537210 w 769573"/>
              <a:gd name="connsiteY4" fmla="*/ 250190 h 920327"/>
              <a:gd name="connsiteX5" fmla="*/ 735330 w 769573"/>
              <a:gd name="connsiteY5" fmla="*/ 364913 h 920327"/>
              <a:gd name="connsiteX6" fmla="*/ 766657 w 769573"/>
              <a:gd name="connsiteY6" fmla="*/ 558800 h 920327"/>
              <a:gd name="connsiteX7" fmla="*/ 685800 w 769573"/>
              <a:gd name="connsiteY7" fmla="*/ 920327 h 920327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348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407035 w 944198"/>
              <a:gd name="connsiteY2" fmla="*/ 265642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39513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72110 w 944198"/>
              <a:gd name="connsiteY2" fmla="*/ 2624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91160 w 944198"/>
              <a:gd name="connsiteY2" fmla="*/ 275167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8935 w 944198"/>
              <a:gd name="connsiteY2" fmla="*/ 248179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967952"/>
              <a:gd name="connsiteX1" fmla="*/ 329988 w 944198"/>
              <a:gd name="connsiteY1" fmla="*/ 122131 h 967952"/>
              <a:gd name="connsiteX2" fmla="*/ 360997 w 944198"/>
              <a:gd name="connsiteY2" fmla="*/ 213254 h 967952"/>
              <a:gd name="connsiteX3" fmla="*/ 540385 w 944198"/>
              <a:gd name="connsiteY3" fmla="*/ 294852 h 967952"/>
              <a:gd name="connsiteX4" fmla="*/ 711835 w 944198"/>
              <a:gd name="connsiteY4" fmla="*/ 297815 h 967952"/>
              <a:gd name="connsiteX5" fmla="*/ 909955 w 944198"/>
              <a:gd name="connsiteY5" fmla="*/ 412538 h 967952"/>
              <a:gd name="connsiteX6" fmla="*/ 941282 w 944198"/>
              <a:gd name="connsiteY6" fmla="*/ 606425 h 967952"/>
              <a:gd name="connsiteX7" fmla="*/ 860425 w 944198"/>
              <a:gd name="connsiteY7" fmla="*/ 967952 h 967952"/>
              <a:gd name="connsiteX0" fmla="*/ 0 w 944198"/>
              <a:gd name="connsiteY0" fmla="*/ 0 h 795232"/>
              <a:gd name="connsiteX1" fmla="*/ 329988 w 944198"/>
              <a:gd name="connsiteY1" fmla="*/ 122131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  <a:gd name="connsiteX0" fmla="*/ 0 w 944198"/>
              <a:gd name="connsiteY0" fmla="*/ 0 h 795232"/>
              <a:gd name="connsiteX1" fmla="*/ 300355 w 944198"/>
              <a:gd name="connsiteY1" fmla="*/ 105197 h 795232"/>
              <a:gd name="connsiteX2" fmla="*/ 360997 w 944198"/>
              <a:gd name="connsiteY2" fmla="*/ 213254 h 795232"/>
              <a:gd name="connsiteX3" fmla="*/ 540385 w 944198"/>
              <a:gd name="connsiteY3" fmla="*/ 294852 h 795232"/>
              <a:gd name="connsiteX4" fmla="*/ 711835 w 944198"/>
              <a:gd name="connsiteY4" fmla="*/ 297815 h 795232"/>
              <a:gd name="connsiteX5" fmla="*/ 909955 w 944198"/>
              <a:gd name="connsiteY5" fmla="*/ 412538 h 795232"/>
              <a:gd name="connsiteX6" fmla="*/ 941282 w 944198"/>
              <a:gd name="connsiteY6" fmla="*/ 606425 h 795232"/>
              <a:gd name="connsiteX7" fmla="*/ 885825 w 944198"/>
              <a:gd name="connsiteY7" fmla="*/ 795232 h 795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44198" h="795232">
                <a:moveTo>
                  <a:pt x="0" y="0"/>
                </a:moveTo>
                <a:cubicBezTo>
                  <a:pt x="44027" y="22013"/>
                  <a:pt x="219816" y="54609"/>
                  <a:pt x="300355" y="105197"/>
                </a:cubicBezTo>
                <a:cubicBezTo>
                  <a:pt x="338561" y="142979"/>
                  <a:pt x="345546" y="172297"/>
                  <a:pt x="360997" y="213254"/>
                </a:cubicBezTo>
                <a:cubicBezTo>
                  <a:pt x="362055" y="265852"/>
                  <a:pt x="487468" y="291465"/>
                  <a:pt x="540385" y="294852"/>
                </a:cubicBezTo>
                <a:lnTo>
                  <a:pt x="711835" y="297815"/>
                </a:lnTo>
                <a:cubicBezTo>
                  <a:pt x="782108" y="310656"/>
                  <a:pt x="862966" y="353130"/>
                  <a:pt x="909955" y="412538"/>
                </a:cubicBezTo>
                <a:cubicBezTo>
                  <a:pt x="949325" y="481400"/>
                  <a:pt x="946362" y="541796"/>
                  <a:pt x="941282" y="606425"/>
                </a:cubicBezTo>
                <a:cubicBezTo>
                  <a:pt x="919974" y="716351"/>
                  <a:pt x="938883" y="685306"/>
                  <a:pt x="885825" y="795232"/>
                </a:cubicBezTo>
              </a:path>
            </a:pathLst>
          </a:custGeom>
          <a:noFill/>
          <a:ln w="19050" cap="rnd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226083B-5AC7-4A10-9D52-212420ACF2B2}"/>
              </a:ext>
            </a:extLst>
          </p:cNvPr>
          <p:cNvSpPr txBox="1"/>
          <p:nvPr/>
        </p:nvSpPr>
        <p:spPr>
          <a:xfrm>
            <a:off x="7196462" y="2550103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Intraparietal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sp>
        <p:nvSpPr>
          <p:cNvPr id="2" name="Figura a mano libera: forma 1">
            <a:extLst>
              <a:ext uri="{FF2B5EF4-FFF2-40B4-BE49-F238E27FC236}">
                <a16:creationId xmlns:a16="http://schemas.microsoft.com/office/drawing/2014/main" id="{33688063-A1A3-4C0F-AD9A-38ED00D50A61}"/>
              </a:ext>
            </a:extLst>
          </p:cNvPr>
          <p:cNvSpPr/>
          <p:nvPr/>
        </p:nvSpPr>
        <p:spPr>
          <a:xfrm>
            <a:off x="7030521" y="3275931"/>
            <a:ext cx="481833" cy="751099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33" h="751099">
                <a:moveTo>
                  <a:pt x="481833" y="0"/>
                </a:moveTo>
                <a:cubicBezTo>
                  <a:pt x="455692" y="125518"/>
                  <a:pt x="496756" y="224050"/>
                  <a:pt x="433574" y="343747"/>
                </a:cubicBezTo>
                <a:cubicBezTo>
                  <a:pt x="392954" y="426409"/>
                  <a:pt x="269509" y="416787"/>
                  <a:pt x="200011" y="466335"/>
                </a:cubicBezTo>
                <a:cubicBezTo>
                  <a:pt x="100881" y="515883"/>
                  <a:pt x="-34685" y="686000"/>
                  <a:pt x="8123" y="751099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AA49D83-7371-4B90-9335-A451F350A7BA}"/>
              </a:ext>
            </a:extLst>
          </p:cNvPr>
          <p:cNvCxnSpPr>
            <a:stCxn id="30" idx="5"/>
          </p:cNvCxnSpPr>
          <p:nvPr/>
        </p:nvCxnSpPr>
        <p:spPr>
          <a:xfrm flipV="1">
            <a:off x="7295114" y="2792282"/>
            <a:ext cx="126411" cy="361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4349B4C-4C2A-4148-8712-9343DB9725EE}"/>
              </a:ext>
            </a:extLst>
          </p:cNvPr>
          <p:cNvSpPr txBox="1"/>
          <p:nvPr/>
        </p:nvSpPr>
        <p:spPr>
          <a:xfrm>
            <a:off x="7697729" y="3525763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angular</a:t>
            </a:r>
            <a:r>
              <a:rPr lang="it-IT" sz="1100" i="1" dirty="0"/>
              <a:t> </a:t>
            </a:r>
            <a:r>
              <a:rPr lang="it-IT" sz="1100" i="1" dirty="0" err="1"/>
              <a:t>gyrus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0A63614E-6DE9-4F50-8E6B-E556141235EF}"/>
              </a:ext>
            </a:extLst>
          </p:cNvPr>
          <p:cNvCxnSpPr>
            <a:cxnSpLocks/>
          </p:cNvCxnSpPr>
          <p:nvPr/>
        </p:nvCxnSpPr>
        <p:spPr>
          <a:xfrm>
            <a:off x="7030521" y="3388783"/>
            <a:ext cx="941121" cy="2791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Figura a mano libera: forma 35">
            <a:extLst>
              <a:ext uri="{FF2B5EF4-FFF2-40B4-BE49-F238E27FC236}">
                <a16:creationId xmlns:a16="http://schemas.microsoft.com/office/drawing/2014/main" id="{CF0D179E-7926-4B93-9AF9-02F2F56507AF}"/>
              </a:ext>
            </a:extLst>
          </p:cNvPr>
          <p:cNvSpPr/>
          <p:nvPr/>
        </p:nvSpPr>
        <p:spPr>
          <a:xfrm>
            <a:off x="7195277" y="3904265"/>
            <a:ext cx="476251" cy="298622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  <a:gd name="connsiteX0" fmla="*/ 626242 w 626242"/>
              <a:gd name="connsiteY0" fmla="*/ 0 h 615633"/>
              <a:gd name="connsiteX1" fmla="*/ 577983 w 626242"/>
              <a:gd name="connsiteY1" fmla="*/ 343747 h 615633"/>
              <a:gd name="connsiteX2" fmla="*/ 344420 w 626242"/>
              <a:gd name="connsiteY2" fmla="*/ 466335 h 615633"/>
              <a:gd name="connsiteX3" fmla="*/ 4365 w 626242"/>
              <a:gd name="connsiteY3" fmla="*/ 615633 h 615633"/>
              <a:gd name="connsiteX0" fmla="*/ 625359 w 625359"/>
              <a:gd name="connsiteY0" fmla="*/ 0 h 662740"/>
              <a:gd name="connsiteX1" fmla="*/ 577100 w 625359"/>
              <a:gd name="connsiteY1" fmla="*/ 343747 h 662740"/>
              <a:gd name="connsiteX2" fmla="*/ 423970 w 625359"/>
              <a:gd name="connsiteY2" fmla="*/ 652602 h 662740"/>
              <a:gd name="connsiteX3" fmla="*/ 3482 w 625359"/>
              <a:gd name="connsiteY3" fmla="*/ 615633 h 662740"/>
              <a:gd name="connsiteX0" fmla="*/ 466850 w 466850"/>
              <a:gd name="connsiteY0" fmla="*/ 0 h 658797"/>
              <a:gd name="connsiteX1" fmla="*/ 418591 w 466850"/>
              <a:gd name="connsiteY1" fmla="*/ 343747 h 658797"/>
              <a:gd name="connsiteX2" fmla="*/ 265461 w 466850"/>
              <a:gd name="connsiteY2" fmla="*/ 652602 h 658797"/>
              <a:gd name="connsiteX3" fmla="*/ 5840 w 466850"/>
              <a:gd name="connsiteY3" fmla="*/ 501333 h 658797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59621 w 461010"/>
              <a:gd name="connsiteY2" fmla="*/ 652602 h 661309"/>
              <a:gd name="connsiteX3" fmla="*/ 0 w 461010"/>
              <a:gd name="connsiteY3" fmla="*/ 501333 h 661309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85021 w 461010"/>
              <a:gd name="connsiteY2" fmla="*/ 652602 h 661309"/>
              <a:gd name="connsiteX3" fmla="*/ 0 w 461010"/>
              <a:gd name="connsiteY3" fmla="*/ 501333 h 661309"/>
              <a:gd name="connsiteX0" fmla="*/ 469477 w 469477"/>
              <a:gd name="connsiteY0" fmla="*/ 0 h 660381"/>
              <a:gd name="connsiteX1" fmla="*/ 421218 w 469477"/>
              <a:gd name="connsiteY1" fmla="*/ 343747 h 660381"/>
              <a:gd name="connsiteX2" fmla="*/ 293488 w 469477"/>
              <a:gd name="connsiteY2" fmla="*/ 652602 h 660381"/>
              <a:gd name="connsiteX3" fmla="*/ 0 w 469477"/>
              <a:gd name="connsiteY3" fmla="*/ 475933 h 660381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52602"/>
              <a:gd name="connsiteX1" fmla="*/ 421218 w 469477"/>
              <a:gd name="connsiteY1" fmla="*/ 343747 h 652602"/>
              <a:gd name="connsiteX2" fmla="*/ 293488 w 469477"/>
              <a:gd name="connsiteY2" fmla="*/ 652602 h 652602"/>
              <a:gd name="connsiteX3" fmla="*/ 0 w 469477"/>
              <a:gd name="connsiteY3" fmla="*/ 475933 h 652602"/>
              <a:gd name="connsiteX0" fmla="*/ 469477 w 520100"/>
              <a:gd name="connsiteY0" fmla="*/ 0 h 800184"/>
              <a:gd name="connsiteX1" fmla="*/ 501651 w 520100"/>
              <a:gd name="connsiteY1" fmla="*/ 784013 h 800184"/>
              <a:gd name="connsiteX2" fmla="*/ 293488 w 520100"/>
              <a:gd name="connsiteY2" fmla="*/ 652602 h 800184"/>
              <a:gd name="connsiteX3" fmla="*/ 0 w 520100"/>
              <a:gd name="connsiteY3" fmla="*/ 475933 h 800184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476251 w 476251"/>
              <a:gd name="connsiteY0" fmla="*/ 282680 h 317299"/>
              <a:gd name="connsiteX1" fmla="*/ 293488 w 476251"/>
              <a:gd name="connsiteY1" fmla="*/ 176669 h 317299"/>
              <a:gd name="connsiteX2" fmla="*/ 0 w 476251"/>
              <a:gd name="connsiteY2" fmla="*/ 0 h 317299"/>
              <a:gd name="connsiteX0" fmla="*/ 476251 w 476251"/>
              <a:gd name="connsiteY0" fmla="*/ 282680 h 298622"/>
              <a:gd name="connsiteX1" fmla="*/ 293488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149556 w 476251"/>
              <a:gd name="connsiteY2" fmla="*/ 66602 h 298622"/>
              <a:gd name="connsiteX3" fmla="*/ 0 w 476251"/>
              <a:gd name="connsiteY3" fmla="*/ 0 h 298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251" h="298622">
                <a:moveTo>
                  <a:pt x="476251" y="282680"/>
                </a:moveTo>
                <a:cubicBezTo>
                  <a:pt x="394356" y="322480"/>
                  <a:pt x="328590" y="287988"/>
                  <a:pt x="288725" y="176669"/>
                </a:cubicBezTo>
                <a:cubicBezTo>
                  <a:pt x="236393" y="137834"/>
                  <a:pt x="197677" y="96047"/>
                  <a:pt x="149556" y="66602"/>
                </a:cubicBezTo>
                <a:cubicBezTo>
                  <a:pt x="101435" y="37157"/>
                  <a:pt x="27043" y="8278"/>
                  <a:pt x="0" y="0"/>
                </a:cubicBezTo>
              </a:path>
            </a:pathLst>
          </a:custGeom>
          <a:noFill/>
          <a:ln w="19050" cap="rnd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64E991F1-ABC6-4D1F-BF09-2E3F003380B2}"/>
              </a:ext>
            </a:extLst>
          </p:cNvPr>
          <p:cNvSpPr txBox="1"/>
          <p:nvPr/>
        </p:nvSpPr>
        <p:spPr>
          <a:xfrm>
            <a:off x="7797945" y="4066548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Calcarine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4A251A3C-6F24-4DF6-B082-D5A0004444C5}"/>
              </a:ext>
            </a:extLst>
          </p:cNvPr>
          <p:cNvCxnSpPr>
            <a:cxnSpLocks/>
          </p:cNvCxnSpPr>
          <p:nvPr/>
        </p:nvCxnSpPr>
        <p:spPr>
          <a:xfrm>
            <a:off x="7667791" y="4184616"/>
            <a:ext cx="3492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ttangolo 41">
            <a:extLst>
              <a:ext uri="{FF2B5EF4-FFF2-40B4-BE49-F238E27FC236}">
                <a16:creationId xmlns:a16="http://schemas.microsoft.com/office/drawing/2014/main" id="{8A1B2BCC-8F32-4DE8-8A55-D76895C389A0}"/>
              </a:ext>
            </a:extLst>
          </p:cNvPr>
          <p:cNvSpPr/>
          <p:nvPr/>
        </p:nvSpPr>
        <p:spPr>
          <a:xfrm>
            <a:off x="6658532" y="1956313"/>
            <a:ext cx="1108120" cy="234040"/>
          </a:xfrm>
          <a:prstGeom prst="rect">
            <a:avLst/>
          </a:prstGeom>
          <a:noFill/>
          <a:ln w="38100">
            <a:solidFill>
              <a:srgbClr val="F646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3" name="Rettangolo 42">
            <a:extLst>
              <a:ext uri="{FF2B5EF4-FFF2-40B4-BE49-F238E27FC236}">
                <a16:creationId xmlns:a16="http://schemas.microsoft.com/office/drawing/2014/main" id="{DBC71FC3-6213-4620-A805-5745160A4759}"/>
              </a:ext>
            </a:extLst>
          </p:cNvPr>
          <p:cNvSpPr/>
          <p:nvPr/>
        </p:nvSpPr>
        <p:spPr>
          <a:xfrm>
            <a:off x="7947196" y="3088630"/>
            <a:ext cx="1134897" cy="234040"/>
          </a:xfrm>
          <a:prstGeom prst="rect">
            <a:avLst/>
          </a:prstGeom>
          <a:noFill/>
          <a:ln w="38100">
            <a:solidFill>
              <a:srgbClr val="E28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1" name="Figura a mano libera: forma 50">
            <a:extLst>
              <a:ext uri="{FF2B5EF4-FFF2-40B4-BE49-F238E27FC236}">
                <a16:creationId xmlns:a16="http://schemas.microsoft.com/office/drawing/2014/main" id="{DD0AB9A6-6829-408A-A6C9-DB3FBFD9560E}"/>
              </a:ext>
            </a:extLst>
          </p:cNvPr>
          <p:cNvSpPr/>
          <p:nvPr/>
        </p:nvSpPr>
        <p:spPr>
          <a:xfrm>
            <a:off x="6700492" y="2959848"/>
            <a:ext cx="456221" cy="857869"/>
          </a:xfrm>
          <a:custGeom>
            <a:avLst/>
            <a:gdLst>
              <a:gd name="connsiteX0" fmla="*/ 349250 w 1914525"/>
              <a:gd name="connsiteY0" fmla="*/ 352425 h 996950"/>
              <a:gd name="connsiteX1" fmla="*/ 0 w 1914525"/>
              <a:gd name="connsiteY1" fmla="*/ 996950 h 996950"/>
              <a:gd name="connsiteX2" fmla="*/ 365125 w 1914525"/>
              <a:gd name="connsiteY2" fmla="*/ 663575 h 996950"/>
              <a:gd name="connsiteX3" fmla="*/ 755650 w 1914525"/>
              <a:gd name="connsiteY3" fmla="*/ 457200 h 996950"/>
              <a:gd name="connsiteX4" fmla="*/ 1063625 w 1914525"/>
              <a:gd name="connsiteY4" fmla="*/ 209550 h 996950"/>
              <a:gd name="connsiteX5" fmla="*/ 1778000 w 1914525"/>
              <a:gd name="connsiteY5" fmla="*/ 136525 h 996950"/>
              <a:gd name="connsiteX6" fmla="*/ 1914525 w 1914525"/>
              <a:gd name="connsiteY6" fmla="*/ 0 h 996950"/>
              <a:gd name="connsiteX0" fmla="*/ 349250 w 1923771"/>
              <a:gd name="connsiteY0" fmla="*/ 367127 h 1011652"/>
              <a:gd name="connsiteX1" fmla="*/ 0 w 1923771"/>
              <a:gd name="connsiteY1" fmla="*/ 1011652 h 1011652"/>
              <a:gd name="connsiteX2" fmla="*/ 365125 w 1923771"/>
              <a:gd name="connsiteY2" fmla="*/ 678277 h 1011652"/>
              <a:gd name="connsiteX3" fmla="*/ 755650 w 1923771"/>
              <a:gd name="connsiteY3" fmla="*/ 471902 h 1011652"/>
              <a:gd name="connsiteX4" fmla="*/ 1063625 w 1923771"/>
              <a:gd name="connsiteY4" fmla="*/ 224252 h 1011652"/>
              <a:gd name="connsiteX5" fmla="*/ 1778000 w 1923771"/>
              <a:gd name="connsiteY5" fmla="*/ 151227 h 1011652"/>
              <a:gd name="connsiteX6" fmla="*/ 1914525 w 1923771"/>
              <a:gd name="connsiteY6" fmla="*/ 14702 h 1011652"/>
              <a:gd name="connsiteX7" fmla="*/ 1911350 w 1923771"/>
              <a:gd name="connsiteY7" fmla="*/ 2002 h 1011652"/>
              <a:gd name="connsiteX0" fmla="*/ 349250 w 1923101"/>
              <a:gd name="connsiteY0" fmla="*/ 368779 h 1013304"/>
              <a:gd name="connsiteX1" fmla="*/ 0 w 1923101"/>
              <a:gd name="connsiteY1" fmla="*/ 1013304 h 1013304"/>
              <a:gd name="connsiteX2" fmla="*/ 365125 w 1923101"/>
              <a:gd name="connsiteY2" fmla="*/ 679929 h 1013304"/>
              <a:gd name="connsiteX3" fmla="*/ 755650 w 1923101"/>
              <a:gd name="connsiteY3" fmla="*/ 473554 h 1013304"/>
              <a:gd name="connsiteX4" fmla="*/ 1063625 w 1923101"/>
              <a:gd name="connsiteY4" fmla="*/ 225904 h 1013304"/>
              <a:gd name="connsiteX5" fmla="*/ 1778000 w 1923101"/>
              <a:gd name="connsiteY5" fmla="*/ 152879 h 1013304"/>
              <a:gd name="connsiteX6" fmla="*/ 1914525 w 1923101"/>
              <a:gd name="connsiteY6" fmla="*/ 16354 h 1013304"/>
              <a:gd name="connsiteX7" fmla="*/ 1908175 w 1923101"/>
              <a:gd name="connsiteY7" fmla="*/ 479 h 1013304"/>
              <a:gd name="connsiteX0" fmla="*/ 349250 w 1915338"/>
              <a:gd name="connsiteY0" fmla="*/ 415925 h 1060450"/>
              <a:gd name="connsiteX1" fmla="*/ 0 w 1915338"/>
              <a:gd name="connsiteY1" fmla="*/ 1060450 h 1060450"/>
              <a:gd name="connsiteX2" fmla="*/ 365125 w 1915338"/>
              <a:gd name="connsiteY2" fmla="*/ 727075 h 1060450"/>
              <a:gd name="connsiteX3" fmla="*/ 755650 w 1915338"/>
              <a:gd name="connsiteY3" fmla="*/ 520700 h 1060450"/>
              <a:gd name="connsiteX4" fmla="*/ 1063625 w 1915338"/>
              <a:gd name="connsiteY4" fmla="*/ 273050 h 1060450"/>
              <a:gd name="connsiteX5" fmla="*/ 1778000 w 1915338"/>
              <a:gd name="connsiteY5" fmla="*/ 200025 h 1060450"/>
              <a:gd name="connsiteX6" fmla="*/ 1914525 w 1915338"/>
              <a:gd name="connsiteY6" fmla="*/ 63500 h 1060450"/>
              <a:gd name="connsiteX7" fmla="*/ 1495425 w 1915338"/>
              <a:gd name="connsiteY7" fmla="*/ 0 h 1060450"/>
              <a:gd name="connsiteX0" fmla="*/ 349250 w 1915092"/>
              <a:gd name="connsiteY0" fmla="*/ 377825 h 1022350"/>
              <a:gd name="connsiteX1" fmla="*/ 0 w 1915092"/>
              <a:gd name="connsiteY1" fmla="*/ 1022350 h 1022350"/>
              <a:gd name="connsiteX2" fmla="*/ 365125 w 1915092"/>
              <a:gd name="connsiteY2" fmla="*/ 688975 h 1022350"/>
              <a:gd name="connsiteX3" fmla="*/ 755650 w 1915092"/>
              <a:gd name="connsiteY3" fmla="*/ 482600 h 1022350"/>
              <a:gd name="connsiteX4" fmla="*/ 1063625 w 1915092"/>
              <a:gd name="connsiteY4" fmla="*/ 234950 h 1022350"/>
              <a:gd name="connsiteX5" fmla="*/ 1778000 w 1915092"/>
              <a:gd name="connsiteY5" fmla="*/ 161925 h 1022350"/>
              <a:gd name="connsiteX6" fmla="*/ 1914525 w 1915092"/>
              <a:gd name="connsiteY6" fmla="*/ 25400 h 1022350"/>
              <a:gd name="connsiteX7" fmla="*/ 1298575 w 1915092"/>
              <a:gd name="connsiteY7" fmla="*/ 0 h 1022350"/>
              <a:gd name="connsiteX0" fmla="*/ 349250 w 1915092"/>
              <a:gd name="connsiteY0" fmla="*/ 378994 h 1023519"/>
              <a:gd name="connsiteX1" fmla="*/ 0 w 1915092"/>
              <a:gd name="connsiteY1" fmla="*/ 1023519 h 1023519"/>
              <a:gd name="connsiteX2" fmla="*/ 365125 w 1915092"/>
              <a:gd name="connsiteY2" fmla="*/ 690144 h 1023519"/>
              <a:gd name="connsiteX3" fmla="*/ 755650 w 1915092"/>
              <a:gd name="connsiteY3" fmla="*/ 483769 h 1023519"/>
              <a:gd name="connsiteX4" fmla="*/ 1063625 w 1915092"/>
              <a:gd name="connsiteY4" fmla="*/ 236119 h 1023519"/>
              <a:gd name="connsiteX5" fmla="*/ 1778000 w 1915092"/>
              <a:gd name="connsiteY5" fmla="*/ 163094 h 1023519"/>
              <a:gd name="connsiteX6" fmla="*/ 1914525 w 1915092"/>
              <a:gd name="connsiteY6" fmla="*/ 26569 h 1023519"/>
              <a:gd name="connsiteX7" fmla="*/ 1298575 w 1915092"/>
              <a:gd name="connsiteY7" fmla="*/ 1169 h 1023519"/>
              <a:gd name="connsiteX8" fmla="*/ 1285875 w 1915092"/>
              <a:gd name="connsiteY8" fmla="*/ 4344 h 1023519"/>
              <a:gd name="connsiteX0" fmla="*/ 349250 w 1915092"/>
              <a:gd name="connsiteY0" fmla="*/ 377851 h 1022376"/>
              <a:gd name="connsiteX1" fmla="*/ 0 w 1915092"/>
              <a:gd name="connsiteY1" fmla="*/ 1022376 h 1022376"/>
              <a:gd name="connsiteX2" fmla="*/ 365125 w 1915092"/>
              <a:gd name="connsiteY2" fmla="*/ 689001 h 1022376"/>
              <a:gd name="connsiteX3" fmla="*/ 755650 w 1915092"/>
              <a:gd name="connsiteY3" fmla="*/ 482626 h 1022376"/>
              <a:gd name="connsiteX4" fmla="*/ 1063625 w 1915092"/>
              <a:gd name="connsiteY4" fmla="*/ 234976 h 1022376"/>
              <a:gd name="connsiteX5" fmla="*/ 1778000 w 1915092"/>
              <a:gd name="connsiteY5" fmla="*/ 161951 h 1022376"/>
              <a:gd name="connsiteX6" fmla="*/ 1914525 w 1915092"/>
              <a:gd name="connsiteY6" fmla="*/ 25426 h 1022376"/>
              <a:gd name="connsiteX7" fmla="*/ 1298575 w 1915092"/>
              <a:gd name="connsiteY7" fmla="*/ 26 h 1022376"/>
              <a:gd name="connsiteX8" fmla="*/ 327025 w 1915092"/>
              <a:gd name="connsiteY8" fmla="*/ 396901 h 1022376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0" fmla="*/ 349250 w 1915092"/>
              <a:gd name="connsiteY0" fmla="*/ 377852 h 1022377"/>
              <a:gd name="connsiteX1" fmla="*/ 0 w 1915092"/>
              <a:gd name="connsiteY1" fmla="*/ 1022377 h 1022377"/>
              <a:gd name="connsiteX2" fmla="*/ 365125 w 1915092"/>
              <a:gd name="connsiteY2" fmla="*/ 689002 h 1022377"/>
              <a:gd name="connsiteX3" fmla="*/ 755650 w 1915092"/>
              <a:gd name="connsiteY3" fmla="*/ 482627 h 1022377"/>
              <a:gd name="connsiteX4" fmla="*/ 1063625 w 1915092"/>
              <a:gd name="connsiteY4" fmla="*/ 234977 h 1022377"/>
              <a:gd name="connsiteX5" fmla="*/ 1778000 w 1915092"/>
              <a:gd name="connsiteY5" fmla="*/ 161952 h 1022377"/>
              <a:gd name="connsiteX6" fmla="*/ 1914525 w 1915092"/>
              <a:gd name="connsiteY6" fmla="*/ 25427 h 1022377"/>
              <a:gd name="connsiteX7" fmla="*/ 1298575 w 1915092"/>
              <a:gd name="connsiteY7" fmla="*/ 27 h 1022377"/>
              <a:gd name="connsiteX8" fmla="*/ 384175 w 1915092"/>
              <a:gd name="connsiteY8" fmla="*/ 368327 h 1022377"/>
              <a:gd name="connsiteX9" fmla="*/ 349250 w 1915092"/>
              <a:gd name="connsiteY9" fmla="*/ 377852 h 1022377"/>
              <a:gd name="connsiteX0" fmla="*/ 349250 w 1915092"/>
              <a:gd name="connsiteY0" fmla="*/ 3778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349250 w 1915092"/>
              <a:gd name="connsiteY9" fmla="*/ 3778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2725 w 1915092"/>
              <a:gd name="connsiteY0" fmla="*/ 517566 h 1022391"/>
              <a:gd name="connsiteX1" fmla="*/ 0 w 1915092"/>
              <a:gd name="connsiteY1" fmla="*/ 1022391 h 1022391"/>
              <a:gd name="connsiteX2" fmla="*/ 365125 w 1915092"/>
              <a:gd name="connsiteY2" fmla="*/ 689016 h 1022391"/>
              <a:gd name="connsiteX3" fmla="*/ 755650 w 1915092"/>
              <a:gd name="connsiteY3" fmla="*/ 482641 h 1022391"/>
              <a:gd name="connsiteX4" fmla="*/ 1063625 w 1915092"/>
              <a:gd name="connsiteY4" fmla="*/ 234991 h 1022391"/>
              <a:gd name="connsiteX5" fmla="*/ 1778000 w 1915092"/>
              <a:gd name="connsiteY5" fmla="*/ 161966 h 1022391"/>
              <a:gd name="connsiteX6" fmla="*/ 1914525 w 1915092"/>
              <a:gd name="connsiteY6" fmla="*/ 25441 h 1022391"/>
              <a:gd name="connsiteX7" fmla="*/ 1298575 w 1915092"/>
              <a:gd name="connsiteY7" fmla="*/ 41 h 1022391"/>
              <a:gd name="connsiteX8" fmla="*/ 590550 w 1915092"/>
              <a:gd name="connsiteY8" fmla="*/ 244516 h 1022391"/>
              <a:gd name="connsiteX9" fmla="*/ 212725 w 1915092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17566 h 1022391"/>
              <a:gd name="connsiteX1" fmla="*/ 343 w 1915435"/>
              <a:gd name="connsiteY1" fmla="*/ 1022391 h 1022391"/>
              <a:gd name="connsiteX2" fmla="*/ 365468 w 1915435"/>
              <a:gd name="connsiteY2" fmla="*/ 689016 h 1022391"/>
              <a:gd name="connsiteX3" fmla="*/ 755993 w 1915435"/>
              <a:gd name="connsiteY3" fmla="*/ 482641 h 1022391"/>
              <a:gd name="connsiteX4" fmla="*/ 1063968 w 1915435"/>
              <a:gd name="connsiteY4" fmla="*/ 234991 h 1022391"/>
              <a:gd name="connsiteX5" fmla="*/ 1778343 w 1915435"/>
              <a:gd name="connsiteY5" fmla="*/ 161966 h 1022391"/>
              <a:gd name="connsiteX6" fmla="*/ 1914868 w 1915435"/>
              <a:gd name="connsiteY6" fmla="*/ 25441 h 1022391"/>
              <a:gd name="connsiteX7" fmla="*/ 1298918 w 1915435"/>
              <a:gd name="connsiteY7" fmla="*/ 41 h 1022391"/>
              <a:gd name="connsiteX8" fmla="*/ 590893 w 1915435"/>
              <a:gd name="connsiteY8" fmla="*/ 244516 h 1022391"/>
              <a:gd name="connsiteX9" fmla="*/ 213068 w 1915435"/>
              <a:gd name="connsiteY9" fmla="*/ 517566 h 1022391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35"/>
              <a:gd name="connsiteY0" fmla="*/ 520149 h 1024974"/>
              <a:gd name="connsiteX1" fmla="*/ 343 w 1915435"/>
              <a:gd name="connsiteY1" fmla="*/ 1024974 h 1024974"/>
              <a:gd name="connsiteX2" fmla="*/ 365468 w 1915435"/>
              <a:gd name="connsiteY2" fmla="*/ 691599 h 1024974"/>
              <a:gd name="connsiteX3" fmla="*/ 755993 w 1915435"/>
              <a:gd name="connsiteY3" fmla="*/ 485224 h 1024974"/>
              <a:gd name="connsiteX4" fmla="*/ 1063968 w 1915435"/>
              <a:gd name="connsiteY4" fmla="*/ 237574 h 1024974"/>
              <a:gd name="connsiteX5" fmla="*/ 1778343 w 1915435"/>
              <a:gd name="connsiteY5" fmla="*/ 164549 h 1024974"/>
              <a:gd name="connsiteX6" fmla="*/ 1914868 w 1915435"/>
              <a:gd name="connsiteY6" fmla="*/ 28024 h 1024974"/>
              <a:gd name="connsiteX7" fmla="*/ 1298918 w 1915435"/>
              <a:gd name="connsiteY7" fmla="*/ 2624 h 1024974"/>
              <a:gd name="connsiteX8" fmla="*/ 590893 w 1915435"/>
              <a:gd name="connsiteY8" fmla="*/ 247099 h 1024974"/>
              <a:gd name="connsiteX9" fmla="*/ 213068 w 1915435"/>
              <a:gd name="connsiteY9" fmla="*/ 520149 h 1024974"/>
              <a:gd name="connsiteX0" fmla="*/ 213068 w 1915409"/>
              <a:gd name="connsiteY0" fmla="*/ 529593 h 1034418"/>
              <a:gd name="connsiteX1" fmla="*/ 343 w 1915409"/>
              <a:gd name="connsiteY1" fmla="*/ 1034418 h 1034418"/>
              <a:gd name="connsiteX2" fmla="*/ 365468 w 1915409"/>
              <a:gd name="connsiteY2" fmla="*/ 701043 h 1034418"/>
              <a:gd name="connsiteX3" fmla="*/ 755993 w 1915409"/>
              <a:gd name="connsiteY3" fmla="*/ 494668 h 1034418"/>
              <a:gd name="connsiteX4" fmla="*/ 1063968 w 1915409"/>
              <a:gd name="connsiteY4" fmla="*/ 247018 h 1034418"/>
              <a:gd name="connsiteX5" fmla="*/ 1778343 w 1915409"/>
              <a:gd name="connsiteY5" fmla="*/ 173993 h 1034418"/>
              <a:gd name="connsiteX6" fmla="*/ 1914868 w 1915409"/>
              <a:gd name="connsiteY6" fmla="*/ 37468 h 1034418"/>
              <a:gd name="connsiteX7" fmla="*/ 1267168 w 1915409"/>
              <a:gd name="connsiteY7" fmla="*/ 2543 h 1034418"/>
              <a:gd name="connsiteX8" fmla="*/ 590893 w 1915409"/>
              <a:gd name="connsiteY8" fmla="*/ 256543 h 1034418"/>
              <a:gd name="connsiteX9" fmla="*/ 213068 w 1915409"/>
              <a:gd name="connsiteY9" fmla="*/ 529593 h 1034418"/>
              <a:gd name="connsiteX0" fmla="*/ 213068 w 1915433"/>
              <a:gd name="connsiteY0" fmla="*/ 529593 h 1034418"/>
              <a:gd name="connsiteX1" fmla="*/ 343 w 1915433"/>
              <a:gd name="connsiteY1" fmla="*/ 1034418 h 1034418"/>
              <a:gd name="connsiteX2" fmla="*/ 365468 w 1915433"/>
              <a:gd name="connsiteY2" fmla="*/ 701043 h 1034418"/>
              <a:gd name="connsiteX3" fmla="*/ 755993 w 1915433"/>
              <a:gd name="connsiteY3" fmla="*/ 494668 h 1034418"/>
              <a:gd name="connsiteX4" fmla="*/ 1063968 w 1915433"/>
              <a:gd name="connsiteY4" fmla="*/ 247018 h 1034418"/>
              <a:gd name="connsiteX5" fmla="*/ 1778343 w 1915433"/>
              <a:gd name="connsiteY5" fmla="*/ 173993 h 1034418"/>
              <a:gd name="connsiteX6" fmla="*/ 1914868 w 1915433"/>
              <a:gd name="connsiteY6" fmla="*/ 37468 h 1034418"/>
              <a:gd name="connsiteX7" fmla="*/ 1295743 w 1915433"/>
              <a:gd name="connsiteY7" fmla="*/ 2543 h 1034418"/>
              <a:gd name="connsiteX8" fmla="*/ 590893 w 1915433"/>
              <a:gd name="connsiteY8" fmla="*/ 256543 h 1034418"/>
              <a:gd name="connsiteX9" fmla="*/ 213068 w 1915433"/>
              <a:gd name="connsiteY9" fmla="*/ 529593 h 1034418"/>
              <a:gd name="connsiteX0" fmla="*/ 213068 w 1915374"/>
              <a:gd name="connsiteY0" fmla="*/ 529593 h 1034418"/>
              <a:gd name="connsiteX1" fmla="*/ 343 w 1915374"/>
              <a:gd name="connsiteY1" fmla="*/ 1034418 h 1034418"/>
              <a:gd name="connsiteX2" fmla="*/ 365468 w 1915374"/>
              <a:gd name="connsiteY2" fmla="*/ 701043 h 1034418"/>
              <a:gd name="connsiteX3" fmla="*/ 755993 w 1915374"/>
              <a:gd name="connsiteY3" fmla="*/ 494668 h 1034418"/>
              <a:gd name="connsiteX4" fmla="*/ 1063968 w 1915374"/>
              <a:gd name="connsiteY4" fmla="*/ 247018 h 1034418"/>
              <a:gd name="connsiteX5" fmla="*/ 1778343 w 1915374"/>
              <a:gd name="connsiteY5" fmla="*/ 173993 h 1034418"/>
              <a:gd name="connsiteX6" fmla="*/ 1914868 w 1915374"/>
              <a:gd name="connsiteY6" fmla="*/ 37468 h 1034418"/>
              <a:gd name="connsiteX7" fmla="*/ 1295743 w 1915374"/>
              <a:gd name="connsiteY7" fmla="*/ 2543 h 1034418"/>
              <a:gd name="connsiteX8" fmla="*/ 590893 w 1915374"/>
              <a:gd name="connsiteY8" fmla="*/ 256543 h 1034418"/>
              <a:gd name="connsiteX9" fmla="*/ 213068 w 1915374"/>
              <a:gd name="connsiteY9" fmla="*/ 529593 h 1034418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55993 w 1917360"/>
              <a:gd name="connsiteY3" fmla="*/ 530120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3068 w 1917360"/>
              <a:gd name="connsiteY0" fmla="*/ 565045 h 1069870"/>
              <a:gd name="connsiteX1" fmla="*/ 343 w 1917360"/>
              <a:gd name="connsiteY1" fmla="*/ 1069870 h 1069870"/>
              <a:gd name="connsiteX2" fmla="*/ 365468 w 1917360"/>
              <a:gd name="connsiteY2" fmla="*/ 736495 h 1069870"/>
              <a:gd name="connsiteX3" fmla="*/ 714718 w 1917360"/>
              <a:gd name="connsiteY3" fmla="*/ 533295 h 1069870"/>
              <a:gd name="connsiteX4" fmla="*/ 1063968 w 1917360"/>
              <a:gd name="connsiteY4" fmla="*/ 282470 h 1069870"/>
              <a:gd name="connsiteX5" fmla="*/ 1778343 w 1917360"/>
              <a:gd name="connsiteY5" fmla="*/ 209445 h 1069870"/>
              <a:gd name="connsiteX6" fmla="*/ 1914868 w 1917360"/>
              <a:gd name="connsiteY6" fmla="*/ 72920 h 1069870"/>
              <a:gd name="connsiteX7" fmla="*/ 1295743 w 1917360"/>
              <a:gd name="connsiteY7" fmla="*/ 37995 h 1069870"/>
              <a:gd name="connsiteX8" fmla="*/ 590893 w 1917360"/>
              <a:gd name="connsiteY8" fmla="*/ 291995 h 1069870"/>
              <a:gd name="connsiteX9" fmla="*/ 213068 w 1917360"/>
              <a:gd name="connsiteY9" fmla="*/ 565045 h 1069870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592978 w 1919445"/>
              <a:gd name="connsiteY9" fmla="*/ 291995 h 1108578"/>
              <a:gd name="connsiteX10" fmla="*/ 215153 w 1919445"/>
              <a:gd name="connsiteY10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215153 w 1919445"/>
              <a:gd name="connsiteY0" fmla="*/ 565045 h 1108578"/>
              <a:gd name="connsiteX1" fmla="*/ 2428 w 1919445"/>
              <a:gd name="connsiteY1" fmla="*/ 1069870 h 1108578"/>
              <a:gd name="connsiteX2" fmla="*/ 116729 w 1919445"/>
              <a:gd name="connsiteY2" fmla="*/ 1044471 h 1108578"/>
              <a:gd name="connsiteX3" fmla="*/ 367553 w 1919445"/>
              <a:gd name="connsiteY3" fmla="*/ 736495 h 1108578"/>
              <a:gd name="connsiteX4" fmla="*/ 716803 w 1919445"/>
              <a:gd name="connsiteY4" fmla="*/ 533295 h 1108578"/>
              <a:gd name="connsiteX5" fmla="*/ 1066053 w 1919445"/>
              <a:gd name="connsiteY5" fmla="*/ 282470 h 1108578"/>
              <a:gd name="connsiteX6" fmla="*/ 1780428 w 1919445"/>
              <a:gd name="connsiteY6" fmla="*/ 209445 h 1108578"/>
              <a:gd name="connsiteX7" fmla="*/ 1916953 w 1919445"/>
              <a:gd name="connsiteY7" fmla="*/ 72920 h 1108578"/>
              <a:gd name="connsiteX8" fmla="*/ 1297828 w 1919445"/>
              <a:gd name="connsiteY8" fmla="*/ 37995 h 1108578"/>
              <a:gd name="connsiteX9" fmla="*/ 926355 w 1919445"/>
              <a:gd name="connsiteY9" fmla="*/ 174521 h 1108578"/>
              <a:gd name="connsiteX10" fmla="*/ 592978 w 1919445"/>
              <a:gd name="connsiteY10" fmla="*/ 291995 h 1108578"/>
              <a:gd name="connsiteX11" fmla="*/ 215153 w 1919445"/>
              <a:gd name="connsiteY11" fmla="*/ 565045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598985 w 1925452"/>
              <a:gd name="connsiteY10" fmla="*/ 291995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52885 w 1925452"/>
              <a:gd name="connsiteY11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932362 w 1925452"/>
              <a:gd name="connsiteY9" fmla="*/ 1745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5452"/>
              <a:gd name="connsiteY0" fmla="*/ 644420 h 1108578"/>
              <a:gd name="connsiteX1" fmla="*/ 8435 w 1925452"/>
              <a:gd name="connsiteY1" fmla="*/ 1069870 h 1108578"/>
              <a:gd name="connsiteX2" fmla="*/ 122736 w 1925452"/>
              <a:gd name="connsiteY2" fmla="*/ 1044471 h 1108578"/>
              <a:gd name="connsiteX3" fmla="*/ 373560 w 1925452"/>
              <a:gd name="connsiteY3" fmla="*/ 736495 h 1108578"/>
              <a:gd name="connsiteX4" fmla="*/ 722810 w 1925452"/>
              <a:gd name="connsiteY4" fmla="*/ 533295 h 1108578"/>
              <a:gd name="connsiteX5" fmla="*/ 1072060 w 1925452"/>
              <a:gd name="connsiteY5" fmla="*/ 282470 h 1108578"/>
              <a:gd name="connsiteX6" fmla="*/ 1786435 w 1925452"/>
              <a:gd name="connsiteY6" fmla="*/ 209445 h 1108578"/>
              <a:gd name="connsiteX7" fmla="*/ 1922960 w 1925452"/>
              <a:gd name="connsiteY7" fmla="*/ 72920 h 1108578"/>
              <a:gd name="connsiteX8" fmla="*/ 1303835 w 1925452"/>
              <a:gd name="connsiteY8" fmla="*/ 37995 h 1108578"/>
              <a:gd name="connsiteX9" fmla="*/ 808537 w 1925452"/>
              <a:gd name="connsiteY9" fmla="*/ 123721 h 1108578"/>
              <a:gd name="connsiteX10" fmla="*/ 430710 w 1925452"/>
              <a:gd name="connsiteY10" fmla="*/ 295170 h 1108578"/>
              <a:gd name="connsiteX11" fmla="*/ 200265 w 1925452"/>
              <a:gd name="connsiteY11" fmla="*/ 564483 h 1108578"/>
              <a:gd name="connsiteX12" fmla="*/ 52885 w 1925452"/>
              <a:gd name="connsiteY12" fmla="*/ 644420 h 1108578"/>
              <a:gd name="connsiteX0" fmla="*/ 52885 w 1924168"/>
              <a:gd name="connsiteY0" fmla="*/ 869621 h 1333779"/>
              <a:gd name="connsiteX1" fmla="*/ 8435 w 1924168"/>
              <a:gd name="connsiteY1" fmla="*/ 1295071 h 1333779"/>
              <a:gd name="connsiteX2" fmla="*/ 122736 w 1924168"/>
              <a:gd name="connsiteY2" fmla="*/ 1269672 h 1333779"/>
              <a:gd name="connsiteX3" fmla="*/ 373560 w 1924168"/>
              <a:gd name="connsiteY3" fmla="*/ 961696 h 1333779"/>
              <a:gd name="connsiteX4" fmla="*/ 722810 w 1924168"/>
              <a:gd name="connsiteY4" fmla="*/ 758496 h 1333779"/>
              <a:gd name="connsiteX5" fmla="*/ 1072060 w 1924168"/>
              <a:gd name="connsiteY5" fmla="*/ 507671 h 1333779"/>
              <a:gd name="connsiteX6" fmla="*/ 1786435 w 1924168"/>
              <a:gd name="connsiteY6" fmla="*/ 434646 h 1333779"/>
              <a:gd name="connsiteX7" fmla="*/ 1922960 w 1924168"/>
              <a:gd name="connsiteY7" fmla="*/ 298121 h 1333779"/>
              <a:gd name="connsiteX8" fmla="*/ 1138735 w 1924168"/>
              <a:gd name="connsiteY8" fmla="*/ 15546 h 1333779"/>
              <a:gd name="connsiteX9" fmla="*/ 808537 w 1924168"/>
              <a:gd name="connsiteY9" fmla="*/ 348922 h 1333779"/>
              <a:gd name="connsiteX10" fmla="*/ 430710 w 1924168"/>
              <a:gd name="connsiteY10" fmla="*/ 520371 h 1333779"/>
              <a:gd name="connsiteX11" fmla="*/ 200265 w 1924168"/>
              <a:gd name="connsiteY11" fmla="*/ 789684 h 1333779"/>
              <a:gd name="connsiteX12" fmla="*/ 52885 w 1924168"/>
              <a:gd name="connsiteY12" fmla="*/ 869621 h 1333779"/>
              <a:gd name="connsiteX0" fmla="*/ 52885 w 1924168"/>
              <a:gd name="connsiteY0" fmla="*/ 869621 h 1333779"/>
              <a:gd name="connsiteX1" fmla="*/ 8435 w 1924168"/>
              <a:gd name="connsiteY1" fmla="*/ 1295071 h 1333779"/>
              <a:gd name="connsiteX2" fmla="*/ 122736 w 1924168"/>
              <a:gd name="connsiteY2" fmla="*/ 1269672 h 1333779"/>
              <a:gd name="connsiteX3" fmla="*/ 373560 w 1924168"/>
              <a:gd name="connsiteY3" fmla="*/ 961696 h 1333779"/>
              <a:gd name="connsiteX4" fmla="*/ 722810 w 1924168"/>
              <a:gd name="connsiteY4" fmla="*/ 758496 h 1333779"/>
              <a:gd name="connsiteX5" fmla="*/ 1072060 w 1924168"/>
              <a:gd name="connsiteY5" fmla="*/ 507671 h 1333779"/>
              <a:gd name="connsiteX6" fmla="*/ 1786435 w 1924168"/>
              <a:gd name="connsiteY6" fmla="*/ 434646 h 1333779"/>
              <a:gd name="connsiteX7" fmla="*/ 1922960 w 1924168"/>
              <a:gd name="connsiteY7" fmla="*/ 298121 h 1333779"/>
              <a:gd name="connsiteX8" fmla="*/ 1138735 w 1924168"/>
              <a:gd name="connsiteY8" fmla="*/ 15546 h 1333779"/>
              <a:gd name="connsiteX9" fmla="*/ 1035290 w 1924168"/>
              <a:gd name="connsiteY9" fmla="*/ 227710 h 1333779"/>
              <a:gd name="connsiteX10" fmla="*/ 808537 w 1924168"/>
              <a:gd name="connsiteY10" fmla="*/ 348922 h 1333779"/>
              <a:gd name="connsiteX11" fmla="*/ 430710 w 1924168"/>
              <a:gd name="connsiteY11" fmla="*/ 520371 h 1333779"/>
              <a:gd name="connsiteX12" fmla="*/ 200265 w 1924168"/>
              <a:gd name="connsiteY12" fmla="*/ 789684 h 1333779"/>
              <a:gd name="connsiteX13" fmla="*/ 52885 w 1924168"/>
              <a:gd name="connsiteY13" fmla="*/ 869621 h 1333779"/>
              <a:gd name="connsiteX0" fmla="*/ 52885 w 1926524"/>
              <a:gd name="connsiteY0" fmla="*/ 884923 h 1349081"/>
              <a:gd name="connsiteX1" fmla="*/ 8435 w 1926524"/>
              <a:gd name="connsiteY1" fmla="*/ 1310373 h 1349081"/>
              <a:gd name="connsiteX2" fmla="*/ 122736 w 1926524"/>
              <a:gd name="connsiteY2" fmla="*/ 1284974 h 1349081"/>
              <a:gd name="connsiteX3" fmla="*/ 373560 w 1926524"/>
              <a:gd name="connsiteY3" fmla="*/ 976998 h 1349081"/>
              <a:gd name="connsiteX4" fmla="*/ 722810 w 1926524"/>
              <a:gd name="connsiteY4" fmla="*/ 773798 h 1349081"/>
              <a:gd name="connsiteX5" fmla="*/ 1072060 w 1926524"/>
              <a:gd name="connsiteY5" fmla="*/ 522973 h 1349081"/>
              <a:gd name="connsiteX6" fmla="*/ 1786435 w 1926524"/>
              <a:gd name="connsiteY6" fmla="*/ 449948 h 1349081"/>
              <a:gd name="connsiteX7" fmla="*/ 1922960 w 1926524"/>
              <a:gd name="connsiteY7" fmla="*/ 313423 h 1349081"/>
              <a:gd name="connsiteX8" fmla="*/ 1354635 w 1926524"/>
              <a:gd name="connsiteY8" fmla="*/ 14973 h 1349081"/>
              <a:gd name="connsiteX9" fmla="*/ 1035290 w 1926524"/>
              <a:gd name="connsiteY9" fmla="*/ 243012 h 1349081"/>
              <a:gd name="connsiteX10" fmla="*/ 808537 w 1926524"/>
              <a:gd name="connsiteY10" fmla="*/ 364224 h 1349081"/>
              <a:gd name="connsiteX11" fmla="*/ 430710 w 1926524"/>
              <a:gd name="connsiteY11" fmla="*/ 535673 h 1349081"/>
              <a:gd name="connsiteX12" fmla="*/ 200265 w 1926524"/>
              <a:gd name="connsiteY12" fmla="*/ 804986 h 1349081"/>
              <a:gd name="connsiteX13" fmla="*/ 52885 w 1926524"/>
              <a:gd name="connsiteY13" fmla="*/ 884923 h 1349081"/>
              <a:gd name="connsiteX0" fmla="*/ 52885 w 1926524"/>
              <a:gd name="connsiteY0" fmla="*/ 884923 h 1349081"/>
              <a:gd name="connsiteX1" fmla="*/ 8435 w 1926524"/>
              <a:gd name="connsiteY1" fmla="*/ 1310373 h 1349081"/>
              <a:gd name="connsiteX2" fmla="*/ 122736 w 1926524"/>
              <a:gd name="connsiteY2" fmla="*/ 1284974 h 1349081"/>
              <a:gd name="connsiteX3" fmla="*/ 373560 w 1926524"/>
              <a:gd name="connsiteY3" fmla="*/ 976998 h 1349081"/>
              <a:gd name="connsiteX4" fmla="*/ 722810 w 1926524"/>
              <a:gd name="connsiteY4" fmla="*/ 773798 h 1349081"/>
              <a:gd name="connsiteX5" fmla="*/ 1072060 w 1926524"/>
              <a:gd name="connsiteY5" fmla="*/ 522973 h 1349081"/>
              <a:gd name="connsiteX6" fmla="*/ 1786435 w 1926524"/>
              <a:gd name="connsiteY6" fmla="*/ 449948 h 1349081"/>
              <a:gd name="connsiteX7" fmla="*/ 1922960 w 1926524"/>
              <a:gd name="connsiteY7" fmla="*/ 313423 h 1349081"/>
              <a:gd name="connsiteX8" fmla="*/ 1354635 w 1926524"/>
              <a:gd name="connsiteY8" fmla="*/ 14973 h 1349081"/>
              <a:gd name="connsiteX9" fmla="*/ 1035290 w 1926524"/>
              <a:gd name="connsiteY9" fmla="*/ 243012 h 1349081"/>
              <a:gd name="connsiteX10" fmla="*/ 808537 w 1926524"/>
              <a:gd name="connsiteY10" fmla="*/ 364224 h 1349081"/>
              <a:gd name="connsiteX11" fmla="*/ 430710 w 1926524"/>
              <a:gd name="connsiteY11" fmla="*/ 535673 h 1349081"/>
              <a:gd name="connsiteX12" fmla="*/ 200265 w 1926524"/>
              <a:gd name="connsiteY12" fmla="*/ 804986 h 1349081"/>
              <a:gd name="connsiteX13" fmla="*/ 52885 w 1926524"/>
              <a:gd name="connsiteY13" fmla="*/ 884923 h 1349081"/>
              <a:gd name="connsiteX0" fmla="*/ 52885 w 1837259"/>
              <a:gd name="connsiteY0" fmla="*/ 911695 h 1375853"/>
              <a:gd name="connsiteX1" fmla="*/ 8435 w 1837259"/>
              <a:gd name="connsiteY1" fmla="*/ 1337145 h 1375853"/>
              <a:gd name="connsiteX2" fmla="*/ 122736 w 1837259"/>
              <a:gd name="connsiteY2" fmla="*/ 1311746 h 1375853"/>
              <a:gd name="connsiteX3" fmla="*/ 373560 w 1837259"/>
              <a:gd name="connsiteY3" fmla="*/ 1003770 h 1375853"/>
              <a:gd name="connsiteX4" fmla="*/ 722810 w 1837259"/>
              <a:gd name="connsiteY4" fmla="*/ 800570 h 1375853"/>
              <a:gd name="connsiteX5" fmla="*/ 1072060 w 1837259"/>
              <a:gd name="connsiteY5" fmla="*/ 549745 h 1375853"/>
              <a:gd name="connsiteX6" fmla="*/ 1786435 w 1837259"/>
              <a:gd name="connsiteY6" fmla="*/ 476720 h 1375853"/>
              <a:gd name="connsiteX7" fmla="*/ 1786435 w 1837259"/>
              <a:gd name="connsiteY7" fmla="*/ 60795 h 1375853"/>
              <a:gd name="connsiteX8" fmla="*/ 1354635 w 1837259"/>
              <a:gd name="connsiteY8" fmla="*/ 41745 h 1375853"/>
              <a:gd name="connsiteX9" fmla="*/ 1035290 w 1837259"/>
              <a:gd name="connsiteY9" fmla="*/ 269784 h 1375853"/>
              <a:gd name="connsiteX10" fmla="*/ 808537 w 1837259"/>
              <a:gd name="connsiteY10" fmla="*/ 390996 h 1375853"/>
              <a:gd name="connsiteX11" fmla="*/ 430710 w 1837259"/>
              <a:gd name="connsiteY11" fmla="*/ 562445 h 1375853"/>
              <a:gd name="connsiteX12" fmla="*/ 200265 w 1837259"/>
              <a:gd name="connsiteY12" fmla="*/ 831758 h 1375853"/>
              <a:gd name="connsiteX13" fmla="*/ 52885 w 1837259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072060 w 1801828"/>
              <a:gd name="connsiteY5" fmla="*/ 549745 h 1375853"/>
              <a:gd name="connsiteX6" fmla="*/ 1291135 w 1801828"/>
              <a:gd name="connsiteY6" fmla="*/ 692620 h 1375853"/>
              <a:gd name="connsiteX7" fmla="*/ 1786435 w 1801828"/>
              <a:gd name="connsiteY7" fmla="*/ 60795 h 1375853"/>
              <a:gd name="connsiteX8" fmla="*/ 1354635 w 1801828"/>
              <a:gd name="connsiteY8" fmla="*/ 41745 h 1375853"/>
              <a:gd name="connsiteX9" fmla="*/ 1035290 w 1801828"/>
              <a:gd name="connsiteY9" fmla="*/ 269784 h 1375853"/>
              <a:gd name="connsiteX10" fmla="*/ 808537 w 1801828"/>
              <a:gd name="connsiteY10" fmla="*/ 390996 h 1375853"/>
              <a:gd name="connsiteX11" fmla="*/ 430710 w 1801828"/>
              <a:gd name="connsiteY11" fmla="*/ 562445 h 1375853"/>
              <a:gd name="connsiteX12" fmla="*/ 200265 w 1801828"/>
              <a:gd name="connsiteY12" fmla="*/ 831758 h 1375853"/>
              <a:gd name="connsiteX13" fmla="*/ 52885 w 1801828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072060 w 1801828"/>
              <a:gd name="connsiteY5" fmla="*/ 575145 h 1375853"/>
              <a:gd name="connsiteX6" fmla="*/ 1291135 w 1801828"/>
              <a:gd name="connsiteY6" fmla="*/ 692620 h 1375853"/>
              <a:gd name="connsiteX7" fmla="*/ 1786435 w 1801828"/>
              <a:gd name="connsiteY7" fmla="*/ 60795 h 1375853"/>
              <a:gd name="connsiteX8" fmla="*/ 1354635 w 1801828"/>
              <a:gd name="connsiteY8" fmla="*/ 41745 h 1375853"/>
              <a:gd name="connsiteX9" fmla="*/ 1035290 w 1801828"/>
              <a:gd name="connsiteY9" fmla="*/ 269784 h 1375853"/>
              <a:gd name="connsiteX10" fmla="*/ 808537 w 1801828"/>
              <a:gd name="connsiteY10" fmla="*/ 390996 h 1375853"/>
              <a:gd name="connsiteX11" fmla="*/ 430710 w 1801828"/>
              <a:gd name="connsiteY11" fmla="*/ 562445 h 1375853"/>
              <a:gd name="connsiteX12" fmla="*/ 200265 w 1801828"/>
              <a:gd name="connsiteY12" fmla="*/ 831758 h 1375853"/>
              <a:gd name="connsiteX13" fmla="*/ 52885 w 1801828"/>
              <a:gd name="connsiteY13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291135 w 1801828"/>
              <a:gd name="connsiteY5" fmla="*/ 692620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722810 w 1801828"/>
              <a:gd name="connsiteY4" fmla="*/ 800570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373560 w 1801828"/>
              <a:gd name="connsiteY3" fmla="*/ 1003770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375853"/>
              <a:gd name="connsiteX1" fmla="*/ 8435 w 1801828"/>
              <a:gd name="connsiteY1" fmla="*/ 1337145 h 1375853"/>
              <a:gd name="connsiteX2" fmla="*/ 122736 w 1801828"/>
              <a:gd name="connsiteY2" fmla="*/ 1311746 h 1375853"/>
              <a:gd name="connsiteX3" fmla="*/ 576760 w 1801828"/>
              <a:gd name="connsiteY3" fmla="*/ 1229195 h 1375853"/>
              <a:gd name="connsiteX4" fmla="*/ 830760 w 1801828"/>
              <a:gd name="connsiteY4" fmla="*/ 765645 h 1375853"/>
              <a:gd name="connsiteX5" fmla="*/ 1319710 w 1801828"/>
              <a:gd name="connsiteY5" fmla="*/ 708495 h 1375853"/>
              <a:gd name="connsiteX6" fmla="*/ 1786435 w 1801828"/>
              <a:gd name="connsiteY6" fmla="*/ 60795 h 1375853"/>
              <a:gd name="connsiteX7" fmla="*/ 1354635 w 1801828"/>
              <a:gd name="connsiteY7" fmla="*/ 41745 h 1375853"/>
              <a:gd name="connsiteX8" fmla="*/ 1035290 w 1801828"/>
              <a:gd name="connsiteY8" fmla="*/ 269784 h 1375853"/>
              <a:gd name="connsiteX9" fmla="*/ 808537 w 1801828"/>
              <a:gd name="connsiteY9" fmla="*/ 390996 h 1375853"/>
              <a:gd name="connsiteX10" fmla="*/ 430710 w 1801828"/>
              <a:gd name="connsiteY10" fmla="*/ 562445 h 1375853"/>
              <a:gd name="connsiteX11" fmla="*/ 200265 w 1801828"/>
              <a:gd name="connsiteY11" fmla="*/ 831758 h 1375853"/>
              <a:gd name="connsiteX12" fmla="*/ 52885 w 1801828"/>
              <a:gd name="connsiteY12" fmla="*/ 911695 h 1375853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576760 w 1801828"/>
              <a:gd name="connsiteY3" fmla="*/ 122919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621210 w 1801828"/>
              <a:gd name="connsiteY3" fmla="*/ 127364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465106"/>
              <a:gd name="connsiteX1" fmla="*/ 8435 w 1801828"/>
              <a:gd name="connsiteY1" fmla="*/ 1337145 h 1465106"/>
              <a:gd name="connsiteX2" fmla="*/ 211636 w 1801828"/>
              <a:gd name="connsiteY2" fmla="*/ 1448271 h 1465106"/>
              <a:gd name="connsiteX3" fmla="*/ 621210 w 1801828"/>
              <a:gd name="connsiteY3" fmla="*/ 1273645 h 1465106"/>
              <a:gd name="connsiteX4" fmla="*/ 830760 w 1801828"/>
              <a:gd name="connsiteY4" fmla="*/ 765645 h 1465106"/>
              <a:gd name="connsiteX5" fmla="*/ 1319710 w 1801828"/>
              <a:gd name="connsiteY5" fmla="*/ 708495 h 1465106"/>
              <a:gd name="connsiteX6" fmla="*/ 1786435 w 1801828"/>
              <a:gd name="connsiteY6" fmla="*/ 60795 h 1465106"/>
              <a:gd name="connsiteX7" fmla="*/ 1354635 w 1801828"/>
              <a:gd name="connsiteY7" fmla="*/ 41745 h 1465106"/>
              <a:gd name="connsiteX8" fmla="*/ 1035290 w 1801828"/>
              <a:gd name="connsiteY8" fmla="*/ 269784 h 1465106"/>
              <a:gd name="connsiteX9" fmla="*/ 808537 w 1801828"/>
              <a:gd name="connsiteY9" fmla="*/ 390996 h 1465106"/>
              <a:gd name="connsiteX10" fmla="*/ 430710 w 1801828"/>
              <a:gd name="connsiteY10" fmla="*/ 562445 h 1465106"/>
              <a:gd name="connsiteX11" fmla="*/ 200265 w 1801828"/>
              <a:gd name="connsiteY11" fmla="*/ 831758 h 1465106"/>
              <a:gd name="connsiteX12" fmla="*/ 52885 w 1801828"/>
              <a:gd name="connsiteY12" fmla="*/ 911695 h 1465106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621210 w 1801828"/>
              <a:gd name="connsiteY3" fmla="*/ 1273645 h 1529425"/>
              <a:gd name="connsiteX4" fmla="*/ 830760 w 1801828"/>
              <a:gd name="connsiteY4" fmla="*/ 765645 h 1529425"/>
              <a:gd name="connsiteX5" fmla="*/ 1319710 w 1801828"/>
              <a:gd name="connsiteY5" fmla="*/ 708495 h 1529425"/>
              <a:gd name="connsiteX6" fmla="*/ 1786435 w 1801828"/>
              <a:gd name="connsiteY6" fmla="*/ 60795 h 1529425"/>
              <a:gd name="connsiteX7" fmla="*/ 1354635 w 1801828"/>
              <a:gd name="connsiteY7" fmla="*/ 41745 h 1529425"/>
              <a:gd name="connsiteX8" fmla="*/ 1035290 w 1801828"/>
              <a:gd name="connsiteY8" fmla="*/ 269784 h 1529425"/>
              <a:gd name="connsiteX9" fmla="*/ 808537 w 1801828"/>
              <a:gd name="connsiteY9" fmla="*/ 390996 h 1529425"/>
              <a:gd name="connsiteX10" fmla="*/ 430710 w 1801828"/>
              <a:gd name="connsiteY10" fmla="*/ 562445 h 1529425"/>
              <a:gd name="connsiteX11" fmla="*/ 200265 w 1801828"/>
              <a:gd name="connsiteY11" fmla="*/ 831758 h 1529425"/>
              <a:gd name="connsiteX12" fmla="*/ 52885 w 1801828"/>
              <a:gd name="connsiteY12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621210 w 1801828"/>
              <a:gd name="connsiteY3" fmla="*/ 1273645 h 1529425"/>
              <a:gd name="connsiteX4" fmla="*/ 830760 w 1801828"/>
              <a:gd name="connsiteY4" fmla="*/ 765645 h 1529425"/>
              <a:gd name="connsiteX5" fmla="*/ 1319710 w 1801828"/>
              <a:gd name="connsiteY5" fmla="*/ 708495 h 1529425"/>
              <a:gd name="connsiteX6" fmla="*/ 1786435 w 1801828"/>
              <a:gd name="connsiteY6" fmla="*/ 60795 h 1529425"/>
              <a:gd name="connsiteX7" fmla="*/ 1354635 w 1801828"/>
              <a:gd name="connsiteY7" fmla="*/ 41745 h 1529425"/>
              <a:gd name="connsiteX8" fmla="*/ 1035290 w 1801828"/>
              <a:gd name="connsiteY8" fmla="*/ 269784 h 1529425"/>
              <a:gd name="connsiteX9" fmla="*/ 808537 w 1801828"/>
              <a:gd name="connsiteY9" fmla="*/ 390996 h 1529425"/>
              <a:gd name="connsiteX10" fmla="*/ 430710 w 1801828"/>
              <a:gd name="connsiteY10" fmla="*/ 562445 h 1529425"/>
              <a:gd name="connsiteX11" fmla="*/ 200265 w 1801828"/>
              <a:gd name="connsiteY11" fmla="*/ 831758 h 1529425"/>
              <a:gd name="connsiteX12" fmla="*/ 52885 w 1801828"/>
              <a:gd name="connsiteY12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533641 w 1801828"/>
              <a:gd name="connsiteY3" fmla="*/ 1431833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3529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52885 w 1801828"/>
              <a:gd name="connsiteY0" fmla="*/ 911695 h 1529425"/>
              <a:gd name="connsiteX1" fmla="*/ 8435 w 1801828"/>
              <a:gd name="connsiteY1" fmla="*/ 1337145 h 1529425"/>
              <a:gd name="connsiteX2" fmla="*/ 173536 w 1801828"/>
              <a:gd name="connsiteY2" fmla="*/ 1518121 h 1529425"/>
              <a:gd name="connsiteX3" fmla="*/ 352666 w 1801828"/>
              <a:gd name="connsiteY3" fmla="*/ 1422308 h 1529425"/>
              <a:gd name="connsiteX4" fmla="*/ 621210 w 1801828"/>
              <a:gd name="connsiteY4" fmla="*/ 1273645 h 1529425"/>
              <a:gd name="connsiteX5" fmla="*/ 830760 w 1801828"/>
              <a:gd name="connsiteY5" fmla="*/ 765645 h 1529425"/>
              <a:gd name="connsiteX6" fmla="*/ 1319710 w 1801828"/>
              <a:gd name="connsiteY6" fmla="*/ 708495 h 1529425"/>
              <a:gd name="connsiteX7" fmla="*/ 1786435 w 1801828"/>
              <a:gd name="connsiteY7" fmla="*/ 60795 h 1529425"/>
              <a:gd name="connsiteX8" fmla="*/ 1354635 w 1801828"/>
              <a:gd name="connsiteY8" fmla="*/ 41745 h 1529425"/>
              <a:gd name="connsiteX9" fmla="*/ 1016240 w 1801828"/>
              <a:gd name="connsiteY9" fmla="*/ 269784 h 1529425"/>
              <a:gd name="connsiteX10" fmla="*/ 808537 w 1801828"/>
              <a:gd name="connsiteY10" fmla="*/ 390996 h 1529425"/>
              <a:gd name="connsiteX11" fmla="*/ 430710 w 1801828"/>
              <a:gd name="connsiteY11" fmla="*/ 562445 h 1529425"/>
              <a:gd name="connsiteX12" fmla="*/ 200265 w 1801828"/>
              <a:gd name="connsiteY12" fmla="*/ 831758 h 1529425"/>
              <a:gd name="connsiteX13" fmla="*/ 52885 w 1801828"/>
              <a:gd name="connsiteY13" fmla="*/ 911695 h 1529425"/>
              <a:gd name="connsiteX0" fmla="*/ 67122 w 1797015"/>
              <a:gd name="connsiteY0" fmla="*/ 1048220 h 1529425"/>
              <a:gd name="connsiteX1" fmla="*/ 3622 w 1797015"/>
              <a:gd name="connsiteY1" fmla="*/ 1337145 h 1529425"/>
              <a:gd name="connsiteX2" fmla="*/ 168723 w 1797015"/>
              <a:gd name="connsiteY2" fmla="*/ 1518121 h 1529425"/>
              <a:gd name="connsiteX3" fmla="*/ 347853 w 1797015"/>
              <a:gd name="connsiteY3" fmla="*/ 1422308 h 1529425"/>
              <a:gd name="connsiteX4" fmla="*/ 616397 w 1797015"/>
              <a:gd name="connsiteY4" fmla="*/ 1273645 h 1529425"/>
              <a:gd name="connsiteX5" fmla="*/ 825947 w 1797015"/>
              <a:gd name="connsiteY5" fmla="*/ 765645 h 1529425"/>
              <a:gd name="connsiteX6" fmla="*/ 1314897 w 1797015"/>
              <a:gd name="connsiteY6" fmla="*/ 708495 h 1529425"/>
              <a:gd name="connsiteX7" fmla="*/ 1781622 w 1797015"/>
              <a:gd name="connsiteY7" fmla="*/ 60795 h 1529425"/>
              <a:gd name="connsiteX8" fmla="*/ 1349822 w 1797015"/>
              <a:gd name="connsiteY8" fmla="*/ 41745 h 1529425"/>
              <a:gd name="connsiteX9" fmla="*/ 1011427 w 1797015"/>
              <a:gd name="connsiteY9" fmla="*/ 269784 h 1529425"/>
              <a:gd name="connsiteX10" fmla="*/ 803724 w 1797015"/>
              <a:gd name="connsiteY10" fmla="*/ 390996 h 1529425"/>
              <a:gd name="connsiteX11" fmla="*/ 425897 w 1797015"/>
              <a:gd name="connsiteY11" fmla="*/ 562445 h 1529425"/>
              <a:gd name="connsiteX12" fmla="*/ 195452 w 1797015"/>
              <a:gd name="connsiteY12" fmla="*/ 831758 h 1529425"/>
              <a:gd name="connsiteX13" fmla="*/ 67122 w 1797015"/>
              <a:gd name="connsiteY13" fmla="*/ 1048220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823843 w 1794911"/>
              <a:gd name="connsiteY5" fmla="*/ 765645 h 1529425"/>
              <a:gd name="connsiteX6" fmla="*/ 1312793 w 1794911"/>
              <a:gd name="connsiteY6" fmla="*/ 708495 h 1529425"/>
              <a:gd name="connsiteX7" fmla="*/ 1779518 w 1794911"/>
              <a:gd name="connsiteY7" fmla="*/ 60795 h 1529425"/>
              <a:gd name="connsiteX8" fmla="*/ 1347718 w 1794911"/>
              <a:gd name="connsiteY8" fmla="*/ 41745 h 1529425"/>
              <a:gd name="connsiteX9" fmla="*/ 1009323 w 1794911"/>
              <a:gd name="connsiteY9" fmla="*/ 269784 h 1529425"/>
              <a:gd name="connsiteX10" fmla="*/ 801620 w 1794911"/>
              <a:gd name="connsiteY10" fmla="*/ 390996 h 1529425"/>
              <a:gd name="connsiteX11" fmla="*/ 423793 w 1794911"/>
              <a:gd name="connsiteY11" fmla="*/ 562445 h 1529425"/>
              <a:gd name="connsiteX12" fmla="*/ 193348 w 1794911"/>
              <a:gd name="connsiteY12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823843 w 1794911"/>
              <a:gd name="connsiteY5" fmla="*/ 765645 h 1529425"/>
              <a:gd name="connsiteX6" fmla="*/ 1312793 w 1794911"/>
              <a:gd name="connsiteY6" fmla="*/ 708495 h 1529425"/>
              <a:gd name="connsiteX7" fmla="*/ 1779518 w 1794911"/>
              <a:gd name="connsiteY7" fmla="*/ 60795 h 1529425"/>
              <a:gd name="connsiteX8" fmla="*/ 1347718 w 1794911"/>
              <a:gd name="connsiteY8" fmla="*/ 41745 h 1529425"/>
              <a:gd name="connsiteX9" fmla="*/ 1009323 w 1794911"/>
              <a:gd name="connsiteY9" fmla="*/ 269784 h 1529425"/>
              <a:gd name="connsiteX10" fmla="*/ 801620 w 1794911"/>
              <a:gd name="connsiteY10" fmla="*/ 390996 h 1529425"/>
              <a:gd name="connsiteX11" fmla="*/ 193348 w 1794911"/>
              <a:gd name="connsiteY11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312793 w 1794911"/>
              <a:gd name="connsiteY5" fmla="*/ 708495 h 1529425"/>
              <a:gd name="connsiteX6" fmla="*/ 1779518 w 1794911"/>
              <a:gd name="connsiteY6" fmla="*/ 60795 h 1529425"/>
              <a:gd name="connsiteX7" fmla="*/ 1347718 w 1794911"/>
              <a:gd name="connsiteY7" fmla="*/ 41745 h 1529425"/>
              <a:gd name="connsiteX8" fmla="*/ 1009323 w 1794911"/>
              <a:gd name="connsiteY8" fmla="*/ 269784 h 1529425"/>
              <a:gd name="connsiteX9" fmla="*/ 801620 w 1794911"/>
              <a:gd name="connsiteY9" fmla="*/ 390996 h 1529425"/>
              <a:gd name="connsiteX10" fmla="*/ 193348 w 1794911"/>
              <a:gd name="connsiteY10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1009323 w 1794911"/>
              <a:gd name="connsiteY7" fmla="*/ 269784 h 1529425"/>
              <a:gd name="connsiteX8" fmla="*/ 801620 w 1794911"/>
              <a:gd name="connsiteY8" fmla="*/ 390996 h 1529425"/>
              <a:gd name="connsiteX9" fmla="*/ 193348 w 1794911"/>
              <a:gd name="connsiteY9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1009323 w 1794911"/>
              <a:gd name="connsiteY7" fmla="*/ 269784 h 1529425"/>
              <a:gd name="connsiteX8" fmla="*/ 801620 w 1794911"/>
              <a:gd name="connsiteY8" fmla="*/ 390996 h 1529425"/>
              <a:gd name="connsiteX9" fmla="*/ 193348 w 1794911"/>
              <a:gd name="connsiteY9" fmla="*/ 831758 h 1529425"/>
              <a:gd name="connsiteX0" fmla="*/ 193348 w 1794911"/>
              <a:gd name="connsiteY0" fmla="*/ 831758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801620 w 1794911"/>
              <a:gd name="connsiteY7" fmla="*/ 390996 h 1529425"/>
              <a:gd name="connsiteX8" fmla="*/ 193348 w 1794911"/>
              <a:gd name="connsiteY8" fmla="*/ 831758 h 1529425"/>
              <a:gd name="connsiteX0" fmla="*/ 282248 w 1794911"/>
              <a:gd name="connsiteY0" fmla="*/ 936533 h 1529425"/>
              <a:gd name="connsiteX1" fmla="*/ 1518 w 1794911"/>
              <a:gd name="connsiteY1" fmla="*/ 1337145 h 1529425"/>
              <a:gd name="connsiteX2" fmla="*/ 166619 w 1794911"/>
              <a:gd name="connsiteY2" fmla="*/ 1518121 h 1529425"/>
              <a:gd name="connsiteX3" fmla="*/ 345749 w 1794911"/>
              <a:gd name="connsiteY3" fmla="*/ 1422308 h 1529425"/>
              <a:gd name="connsiteX4" fmla="*/ 614293 w 1794911"/>
              <a:gd name="connsiteY4" fmla="*/ 1273645 h 1529425"/>
              <a:gd name="connsiteX5" fmla="*/ 1779518 w 1794911"/>
              <a:gd name="connsiteY5" fmla="*/ 60795 h 1529425"/>
              <a:gd name="connsiteX6" fmla="*/ 1347718 w 1794911"/>
              <a:gd name="connsiteY6" fmla="*/ 41745 h 1529425"/>
              <a:gd name="connsiteX7" fmla="*/ 801620 w 1794911"/>
              <a:gd name="connsiteY7" fmla="*/ 390996 h 1529425"/>
              <a:gd name="connsiteX8" fmla="*/ 282248 w 1794911"/>
              <a:gd name="connsiteY8" fmla="*/ 936533 h 1529425"/>
              <a:gd name="connsiteX0" fmla="*/ 314613 w 1827276"/>
              <a:gd name="connsiteY0" fmla="*/ 936533 h 1529425"/>
              <a:gd name="connsiteX1" fmla="*/ 33883 w 1827276"/>
              <a:gd name="connsiteY1" fmla="*/ 1337145 h 1529425"/>
              <a:gd name="connsiteX2" fmla="*/ 198984 w 1827276"/>
              <a:gd name="connsiteY2" fmla="*/ 1518121 h 1529425"/>
              <a:gd name="connsiteX3" fmla="*/ 378114 w 1827276"/>
              <a:gd name="connsiteY3" fmla="*/ 1422308 h 1529425"/>
              <a:gd name="connsiteX4" fmla="*/ 646658 w 1827276"/>
              <a:gd name="connsiteY4" fmla="*/ 1273645 h 1529425"/>
              <a:gd name="connsiteX5" fmla="*/ 1811883 w 1827276"/>
              <a:gd name="connsiteY5" fmla="*/ 60795 h 1529425"/>
              <a:gd name="connsiteX6" fmla="*/ 1380083 w 1827276"/>
              <a:gd name="connsiteY6" fmla="*/ 41745 h 1529425"/>
              <a:gd name="connsiteX7" fmla="*/ 833985 w 1827276"/>
              <a:gd name="connsiteY7" fmla="*/ 390996 h 1529425"/>
              <a:gd name="connsiteX8" fmla="*/ 314613 w 1827276"/>
              <a:gd name="connsiteY8" fmla="*/ 936533 h 1529425"/>
              <a:gd name="connsiteX0" fmla="*/ 314613 w 1827276"/>
              <a:gd name="connsiteY0" fmla="*/ 936533 h 1529425"/>
              <a:gd name="connsiteX1" fmla="*/ 33883 w 1827276"/>
              <a:gd name="connsiteY1" fmla="*/ 1337145 h 1529425"/>
              <a:gd name="connsiteX2" fmla="*/ 198984 w 1827276"/>
              <a:gd name="connsiteY2" fmla="*/ 1518121 h 1529425"/>
              <a:gd name="connsiteX3" fmla="*/ 378114 w 1827276"/>
              <a:gd name="connsiteY3" fmla="*/ 1422308 h 1529425"/>
              <a:gd name="connsiteX4" fmla="*/ 646658 w 1827276"/>
              <a:gd name="connsiteY4" fmla="*/ 1273645 h 1529425"/>
              <a:gd name="connsiteX5" fmla="*/ 1811883 w 1827276"/>
              <a:gd name="connsiteY5" fmla="*/ 60795 h 1529425"/>
              <a:gd name="connsiteX6" fmla="*/ 1380083 w 1827276"/>
              <a:gd name="connsiteY6" fmla="*/ 41745 h 1529425"/>
              <a:gd name="connsiteX7" fmla="*/ 833985 w 1827276"/>
              <a:gd name="connsiteY7" fmla="*/ 390996 h 1529425"/>
              <a:gd name="connsiteX8" fmla="*/ 314613 w 1827276"/>
              <a:gd name="connsiteY8" fmla="*/ 936533 h 1529425"/>
              <a:gd name="connsiteX0" fmla="*/ 350732 w 1863395"/>
              <a:gd name="connsiteY0" fmla="*/ 936533 h 1529425"/>
              <a:gd name="connsiteX1" fmla="*/ 70002 w 1863395"/>
              <a:gd name="connsiteY1" fmla="*/ 1337145 h 1529425"/>
              <a:gd name="connsiteX2" fmla="*/ 235103 w 1863395"/>
              <a:gd name="connsiteY2" fmla="*/ 1518121 h 1529425"/>
              <a:gd name="connsiteX3" fmla="*/ 414233 w 1863395"/>
              <a:gd name="connsiteY3" fmla="*/ 1422308 h 1529425"/>
              <a:gd name="connsiteX4" fmla="*/ 682777 w 1863395"/>
              <a:gd name="connsiteY4" fmla="*/ 1273645 h 1529425"/>
              <a:gd name="connsiteX5" fmla="*/ 1848002 w 1863395"/>
              <a:gd name="connsiteY5" fmla="*/ 60795 h 1529425"/>
              <a:gd name="connsiteX6" fmla="*/ 1416202 w 1863395"/>
              <a:gd name="connsiteY6" fmla="*/ 41745 h 1529425"/>
              <a:gd name="connsiteX7" fmla="*/ 870104 w 1863395"/>
              <a:gd name="connsiteY7" fmla="*/ 390996 h 1529425"/>
              <a:gd name="connsiteX8" fmla="*/ 350732 w 1863395"/>
              <a:gd name="connsiteY8" fmla="*/ 936533 h 1529425"/>
              <a:gd name="connsiteX0" fmla="*/ 350732 w 1863395"/>
              <a:gd name="connsiteY0" fmla="*/ 936533 h 1527867"/>
              <a:gd name="connsiteX1" fmla="*/ 70002 w 1863395"/>
              <a:gd name="connsiteY1" fmla="*/ 1337145 h 1527867"/>
              <a:gd name="connsiteX2" fmla="*/ 235103 w 1863395"/>
              <a:gd name="connsiteY2" fmla="*/ 1518121 h 1527867"/>
              <a:gd name="connsiteX3" fmla="*/ 414233 w 1863395"/>
              <a:gd name="connsiteY3" fmla="*/ 1422308 h 1527867"/>
              <a:gd name="connsiteX4" fmla="*/ 682777 w 1863395"/>
              <a:gd name="connsiteY4" fmla="*/ 1273645 h 1527867"/>
              <a:gd name="connsiteX5" fmla="*/ 1848002 w 1863395"/>
              <a:gd name="connsiteY5" fmla="*/ 60795 h 1527867"/>
              <a:gd name="connsiteX6" fmla="*/ 1416202 w 1863395"/>
              <a:gd name="connsiteY6" fmla="*/ 41745 h 1527867"/>
              <a:gd name="connsiteX7" fmla="*/ 870104 w 1863395"/>
              <a:gd name="connsiteY7" fmla="*/ 390996 h 1527867"/>
              <a:gd name="connsiteX8" fmla="*/ 350732 w 1863395"/>
              <a:gd name="connsiteY8" fmla="*/ 936533 h 1527867"/>
              <a:gd name="connsiteX0" fmla="*/ 350732 w 1863395"/>
              <a:gd name="connsiteY0" fmla="*/ 936533 h 1427322"/>
              <a:gd name="connsiteX1" fmla="*/ 70002 w 1863395"/>
              <a:gd name="connsiteY1" fmla="*/ 1337145 h 1427322"/>
              <a:gd name="connsiteX2" fmla="*/ 414233 w 1863395"/>
              <a:gd name="connsiteY2" fmla="*/ 1422308 h 1427322"/>
              <a:gd name="connsiteX3" fmla="*/ 682777 w 1863395"/>
              <a:gd name="connsiteY3" fmla="*/ 1273645 h 1427322"/>
              <a:gd name="connsiteX4" fmla="*/ 1848002 w 1863395"/>
              <a:gd name="connsiteY4" fmla="*/ 60795 h 1427322"/>
              <a:gd name="connsiteX5" fmla="*/ 1416202 w 1863395"/>
              <a:gd name="connsiteY5" fmla="*/ 41745 h 1427322"/>
              <a:gd name="connsiteX6" fmla="*/ 870104 w 1863395"/>
              <a:gd name="connsiteY6" fmla="*/ 390996 h 1427322"/>
              <a:gd name="connsiteX7" fmla="*/ 350732 w 1863395"/>
              <a:gd name="connsiteY7" fmla="*/ 936533 h 1427322"/>
              <a:gd name="connsiteX0" fmla="*/ 350732 w 1863395"/>
              <a:gd name="connsiteY0" fmla="*/ 936533 h 1482693"/>
              <a:gd name="connsiteX1" fmla="*/ 70002 w 1863395"/>
              <a:gd name="connsiteY1" fmla="*/ 1337145 h 1482693"/>
              <a:gd name="connsiteX2" fmla="*/ 366608 w 1863395"/>
              <a:gd name="connsiteY2" fmla="*/ 1479458 h 1482693"/>
              <a:gd name="connsiteX3" fmla="*/ 682777 w 1863395"/>
              <a:gd name="connsiteY3" fmla="*/ 1273645 h 1482693"/>
              <a:gd name="connsiteX4" fmla="*/ 1848002 w 1863395"/>
              <a:gd name="connsiteY4" fmla="*/ 60795 h 1482693"/>
              <a:gd name="connsiteX5" fmla="*/ 1416202 w 1863395"/>
              <a:gd name="connsiteY5" fmla="*/ 41745 h 1482693"/>
              <a:gd name="connsiteX6" fmla="*/ 870104 w 1863395"/>
              <a:gd name="connsiteY6" fmla="*/ 390996 h 1482693"/>
              <a:gd name="connsiteX7" fmla="*/ 350732 w 1863395"/>
              <a:gd name="connsiteY7" fmla="*/ 936533 h 1482693"/>
              <a:gd name="connsiteX0" fmla="*/ 350732 w 1863395"/>
              <a:gd name="connsiteY0" fmla="*/ 936533 h 1485741"/>
              <a:gd name="connsiteX1" fmla="*/ 70002 w 1863395"/>
              <a:gd name="connsiteY1" fmla="*/ 1337145 h 1485741"/>
              <a:gd name="connsiteX2" fmla="*/ 366608 w 1863395"/>
              <a:gd name="connsiteY2" fmla="*/ 1479458 h 1485741"/>
              <a:gd name="connsiteX3" fmla="*/ 682777 w 1863395"/>
              <a:gd name="connsiteY3" fmla="*/ 1273645 h 1485741"/>
              <a:gd name="connsiteX4" fmla="*/ 1848002 w 1863395"/>
              <a:gd name="connsiteY4" fmla="*/ 60795 h 1485741"/>
              <a:gd name="connsiteX5" fmla="*/ 1416202 w 1863395"/>
              <a:gd name="connsiteY5" fmla="*/ 41745 h 1485741"/>
              <a:gd name="connsiteX6" fmla="*/ 870104 w 1863395"/>
              <a:gd name="connsiteY6" fmla="*/ 390996 h 1485741"/>
              <a:gd name="connsiteX7" fmla="*/ 350732 w 1863395"/>
              <a:gd name="connsiteY7" fmla="*/ 936533 h 1485741"/>
              <a:gd name="connsiteX0" fmla="*/ 350732 w 1416202"/>
              <a:gd name="connsiteY0" fmla="*/ 894788 h 1443996"/>
              <a:gd name="connsiteX1" fmla="*/ 70002 w 1416202"/>
              <a:gd name="connsiteY1" fmla="*/ 1295400 h 1443996"/>
              <a:gd name="connsiteX2" fmla="*/ 366608 w 1416202"/>
              <a:gd name="connsiteY2" fmla="*/ 1437713 h 1443996"/>
              <a:gd name="connsiteX3" fmla="*/ 682777 w 1416202"/>
              <a:gd name="connsiteY3" fmla="*/ 1231900 h 1443996"/>
              <a:gd name="connsiteX4" fmla="*/ 1416202 w 1416202"/>
              <a:gd name="connsiteY4" fmla="*/ 0 h 1443996"/>
              <a:gd name="connsiteX5" fmla="*/ 870104 w 1416202"/>
              <a:gd name="connsiteY5" fmla="*/ 349251 h 1443996"/>
              <a:gd name="connsiteX6" fmla="*/ 350732 w 1416202"/>
              <a:gd name="connsiteY6" fmla="*/ 894788 h 1443996"/>
              <a:gd name="connsiteX0" fmla="*/ 350732 w 881556"/>
              <a:gd name="connsiteY0" fmla="*/ 545537 h 1094745"/>
              <a:gd name="connsiteX1" fmla="*/ 70002 w 881556"/>
              <a:gd name="connsiteY1" fmla="*/ 946149 h 1094745"/>
              <a:gd name="connsiteX2" fmla="*/ 366608 w 881556"/>
              <a:gd name="connsiteY2" fmla="*/ 1088462 h 1094745"/>
              <a:gd name="connsiteX3" fmla="*/ 682777 w 881556"/>
              <a:gd name="connsiteY3" fmla="*/ 882649 h 1094745"/>
              <a:gd name="connsiteX4" fmla="*/ 870104 w 881556"/>
              <a:gd name="connsiteY4" fmla="*/ 0 h 1094745"/>
              <a:gd name="connsiteX5" fmla="*/ 350732 w 881556"/>
              <a:gd name="connsiteY5" fmla="*/ 545537 h 1094745"/>
              <a:gd name="connsiteX0" fmla="*/ 350732 w 793022"/>
              <a:gd name="connsiteY0" fmla="*/ 69287 h 618495"/>
              <a:gd name="connsiteX1" fmla="*/ 70002 w 793022"/>
              <a:gd name="connsiteY1" fmla="*/ 469899 h 618495"/>
              <a:gd name="connsiteX2" fmla="*/ 366608 w 793022"/>
              <a:gd name="connsiteY2" fmla="*/ 612212 h 618495"/>
              <a:gd name="connsiteX3" fmla="*/ 682777 w 793022"/>
              <a:gd name="connsiteY3" fmla="*/ 406399 h 618495"/>
              <a:gd name="connsiteX4" fmla="*/ 771679 w 793022"/>
              <a:gd name="connsiteY4" fmla="*/ 0 h 618495"/>
              <a:gd name="connsiteX5" fmla="*/ 350732 w 793022"/>
              <a:gd name="connsiteY5" fmla="*/ 69287 h 618495"/>
              <a:gd name="connsiteX0" fmla="*/ 350732 w 793022"/>
              <a:gd name="connsiteY0" fmla="*/ 93428 h 642636"/>
              <a:gd name="connsiteX1" fmla="*/ 70002 w 793022"/>
              <a:gd name="connsiteY1" fmla="*/ 494040 h 642636"/>
              <a:gd name="connsiteX2" fmla="*/ 366608 w 793022"/>
              <a:gd name="connsiteY2" fmla="*/ 636353 h 642636"/>
              <a:gd name="connsiteX3" fmla="*/ 682777 w 793022"/>
              <a:gd name="connsiteY3" fmla="*/ 430540 h 642636"/>
              <a:gd name="connsiteX4" fmla="*/ 771679 w 793022"/>
              <a:gd name="connsiteY4" fmla="*/ 24141 h 642636"/>
              <a:gd name="connsiteX5" fmla="*/ 350732 w 793022"/>
              <a:gd name="connsiteY5" fmla="*/ 93428 h 642636"/>
              <a:gd name="connsiteX0" fmla="*/ 350732 w 793022"/>
              <a:gd name="connsiteY0" fmla="*/ 93428 h 642636"/>
              <a:gd name="connsiteX1" fmla="*/ 70002 w 793022"/>
              <a:gd name="connsiteY1" fmla="*/ 494040 h 642636"/>
              <a:gd name="connsiteX2" fmla="*/ 366608 w 793022"/>
              <a:gd name="connsiteY2" fmla="*/ 636353 h 642636"/>
              <a:gd name="connsiteX3" fmla="*/ 682777 w 793022"/>
              <a:gd name="connsiteY3" fmla="*/ 430540 h 642636"/>
              <a:gd name="connsiteX4" fmla="*/ 771679 w 793022"/>
              <a:gd name="connsiteY4" fmla="*/ 24141 h 642636"/>
              <a:gd name="connsiteX5" fmla="*/ 350732 w 793022"/>
              <a:gd name="connsiteY5" fmla="*/ 93428 h 642636"/>
              <a:gd name="connsiteX0" fmla="*/ 350732 w 793022"/>
              <a:gd name="connsiteY0" fmla="*/ 93428 h 642433"/>
              <a:gd name="connsiteX1" fmla="*/ 70002 w 793022"/>
              <a:gd name="connsiteY1" fmla="*/ 494040 h 642433"/>
              <a:gd name="connsiteX2" fmla="*/ 366608 w 793022"/>
              <a:gd name="connsiteY2" fmla="*/ 636353 h 642433"/>
              <a:gd name="connsiteX3" fmla="*/ 682777 w 793022"/>
              <a:gd name="connsiteY3" fmla="*/ 430540 h 642433"/>
              <a:gd name="connsiteX4" fmla="*/ 771679 w 793022"/>
              <a:gd name="connsiteY4" fmla="*/ 24141 h 642433"/>
              <a:gd name="connsiteX5" fmla="*/ 350732 w 793022"/>
              <a:gd name="connsiteY5" fmla="*/ 93428 h 642433"/>
              <a:gd name="connsiteX0" fmla="*/ 350732 w 793022"/>
              <a:gd name="connsiteY0" fmla="*/ 93428 h 642433"/>
              <a:gd name="connsiteX1" fmla="*/ 70002 w 793022"/>
              <a:gd name="connsiteY1" fmla="*/ 494040 h 642433"/>
              <a:gd name="connsiteX2" fmla="*/ 366608 w 793022"/>
              <a:gd name="connsiteY2" fmla="*/ 636353 h 642433"/>
              <a:gd name="connsiteX3" fmla="*/ 682777 w 793022"/>
              <a:gd name="connsiteY3" fmla="*/ 430540 h 642433"/>
              <a:gd name="connsiteX4" fmla="*/ 771679 w 793022"/>
              <a:gd name="connsiteY4" fmla="*/ 24141 h 642433"/>
              <a:gd name="connsiteX5" fmla="*/ 350732 w 793022"/>
              <a:gd name="connsiteY5" fmla="*/ 93428 h 642433"/>
              <a:gd name="connsiteX0" fmla="*/ 350732 w 793022"/>
              <a:gd name="connsiteY0" fmla="*/ 93428 h 641633"/>
              <a:gd name="connsiteX1" fmla="*/ 70002 w 793022"/>
              <a:gd name="connsiteY1" fmla="*/ 494040 h 641633"/>
              <a:gd name="connsiteX2" fmla="*/ 366608 w 793022"/>
              <a:gd name="connsiteY2" fmla="*/ 636353 h 641633"/>
              <a:gd name="connsiteX3" fmla="*/ 682777 w 793022"/>
              <a:gd name="connsiteY3" fmla="*/ 430540 h 641633"/>
              <a:gd name="connsiteX4" fmla="*/ 771679 w 793022"/>
              <a:gd name="connsiteY4" fmla="*/ 24141 h 641633"/>
              <a:gd name="connsiteX5" fmla="*/ 350732 w 793022"/>
              <a:gd name="connsiteY5" fmla="*/ 93428 h 641633"/>
              <a:gd name="connsiteX0" fmla="*/ 350732 w 793022"/>
              <a:gd name="connsiteY0" fmla="*/ 93428 h 641633"/>
              <a:gd name="connsiteX1" fmla="*/ 70002 w 793022"/>
              <a:gd name="connsiteY1" fmla="*/ 494040 h 641633"/>
              <a:gd name="connsiteX2" fmla="*/ 366608 w 793022"/>
              <a:gd name="connsiteY2" fmla="*/ 636353 h 641633"/>
              <a:gd name="connsiteX3" fmla="*/ 682777 w 793022"/>
              <a:gd name="connsiteY3" fmla="*/ 430540 h 641633"/>
              <a:gd name="connsiteX4" fmla="*/ 771679 w 793022"/>
              <a:gd name="connsiteY4" fmla="*/ 24141 h 641633"/>
              <a:gd name="connsiteX5" fmla="*/ 350732 w 793022"/>
              <a:gd name="connsiteY5" fmla="*/ 93428 h 641633"/>
              <a:gd name="connsiteX0" fmla="*/ 350732 w 793022"/>
              <a:gd name="connsiteY0" fmla="*/ 93428 h 641633"/>
              <a:gd name="connsiteX1" fmla="*/ 70002 w 793022"/>
              <a:gd name="connsiteY1" fmla="*/ 494040 h 641633"/>
              <a:gd name="connsiteX2" fmla="*/ 366608 w 793022"/>
              <a:gd name="connsiteY2" fmla="*/ 636353 h 641633"/>
              <a:gd name="connsiteX3" fmla="*/ 682777 w 793022"/>
              <a:gd name="connsiteY3" fmla="*/ 430540 h 641633"/>
              <a:gd name="connsiteX4" fmla="*/ 771679 w 793022"/>
              <a:gd name="connsiteY4" fmla="*/ 24141 h 641633"/>
              <a:gd name="connsiteX5" fmla="*/ 350732 w 793022"/>
              <a:gd name="connsiteY5" fmla="*/ 93428 h 641633"/>
              <a:gd name="connsiteX0" fmla="*/ 350732 w 800172"/>
              <a:gd name="connsiteY0" fmla="*/ 93428 h 640848"/>
              <a:gd name="connsiteX1" fmla="*/ 70002 w 800172"/>
              <a:gd name="connsiteY1" fmla="*/ 494040 h 640848"/>
              <a:gd name="connsiteX2" fmla="*/ 366608 w 800172"/>
              <a:gd name="connsiteY2" fmla="*/ 636353 h 640848"/>
              <a:gd name="connsiteX3" fmla="*/ 714527 w 800172"/>
              <a:gd name="connsiteY3" fmla="*/ 398790 h 640848"/>
              <a:gd name="connsiteX4" fmla="*/ 771679 w 800172"/>
              <a:gd name="connsiteY4" fmla="*/ 24141 h 640848"/>
              <a:gd name="connsiteX5" fmla="*/ 350732 w 800172"/>
              <a:gd name="connsiteY5" fmla="*/ 93428 h 640848"/>
              <a:gd name="connsiteX0" fmla="*/ 350732 w 787425"/>
              <a:gd name="connsiteY0" fmla="*/ 93428 h 640848"/>
              <a:gd name="connsiteX1" fmla="*/ 70002 w 787425"/>
              <a:gd name="connsiteY1" fmla="*/ 494040 h 640848"/>
              <a:gd name="connsiteX2" fmla="*/ 366608 w 787425"/>
              <a:gd name="connsiteY2" fmla="*/ 636353 h 640848"/>
              <a:gd name="connsiteX3" fmla="*/ 714527 w 787425"/>
              <a:gd name="connsiteY3" fmla="*/ 398790 h 640848"/>
              <a:gd name="connsiteX4" fmla="*/ 771679 w 787425"/>
              <a:gd name="connsiteY4" fmla="*/ 24141 h 640848"/>
              <a:gd name="connsiteX5" fmla="*/ 350732 w 787425"/>
              <a:gd name="connsiteY5" fmla="*/ 93428 h 640848"/>
              <a:gd name="connsiteX0" fmla="*/ 350732 w 791659"/>
              <a:gd name="connsiteY0" fmla="*/ 93428 h 640848"/>
              <a:gd name="connsiteX1" fmla="*/ 70002 w 791659"/>
              <a:gd name="connsiteY1" fmla="*/ 494040 h 640848"/>
              <a:gd name="connsiteX2" fmla="*/ 366608 w 791659"/>
              <a:gd name="connsiteY2" fmla="*/ 636353 h 640848"/>
              <a:gd name="connsiteX3" fmla="*/ 714527 w 791659"/>
              <a:gd name="connsiteY3" fmla="*/ 398790 h 640848"/>
              <a:gd name="connsiteX4" fmla="*/ 771679 w 791659"/>
              <a:gd name="connsiteY4" fmla="*/ 24141 h 640848"/>
              <a:gd name="connsiteX5" fmla="*/ 350732 w 791659"/>
              <a:gd name="connsiteY5" fmla="*/ 93428 h 640848"/>
              <a:gd name="connsiteX0" fmla="*/ 350732 w 791659"/>
              <a:gd name="connsiteY0" fmla="*/ 93428 h 640848"/>
              <a:gd name="connsiteX1" fmla="*/ 70002 w 791659"/>
              <a:gd name="connsiteY1" fmla="*/ 494040 h 640848"/>
              <a:gd name="connsiteX2" fmla="*/ 366608 w 791659"/>
              <a:gd name="connsiteY2" fmla="*/ 636353 h 640848"/>
              <a:gd name="connsiteX3" fmla="*/ 714527 w 791659"/>
              <a:gd name="connsiteY3" fmla="*/ 398790 h 640848"/>
              <a:gd name="connsiteX4" fmla="*/ 771679 w 791659"/>
              <a:gd name="connsiteY4" fmla="*/ 24141 h 640848"/>
              <a:gd name="connsiteX5" fmla="*/ 350732 w 791659"/>
              <a:gd name="connsiteY5" fmla="*/ 93428 h 640848"/>
              <a:gd name="connsiteX0" fmla="*/ 350732 w 771679"/>
              <a:gd name="connsiteY0" fmla="*/ 93428 h 640848"/>
              <a:gd name="connsiteX1" fmla="*/ 70002 w 771679"/>
              <a:gd name="connsiteY1" fmla="*/ 494040 h 640848"/>
              <a:gd name="connsiteX2" fmla="*/ 366608 w 771679"/>
              <a:gd name="connsiteY2" fmla="*/ 636353 h 640848"/>
              <a:gd name="connsiteX3" fmla="*/ 714527 w 771679"/>
              <a:gd name="connsiteY3" fmla="*/ 398790 h 640848"/>
              <a:gd name="connsiteX4" fmla="*/ 771679 w 771679"/>
              <a:gd name="connsiteY4" fmla="*/ 24141 h 640848"/>
              <a:gd name="connsiteX5" fmla="*/ 350732 w 771679"/>
              <a:gd name="connsiteY5" fmla="*/ 93428 h 640848"/>
              <a:gd name="connsiteX0" fmla="*/ 350732 w 806604"/>
              <a:gd name="connsiteY0" fmla="*/ 93428 h 640848"/>
              <a:gd name="connsiteX1" fmla="*/ 70002 w 806604"/>
              <a:gd name="connsiteY1" fmla="*/ 494040 h 640848"/>
              <a:gd name="connsiteX2" fmla="*/ 366608 w 806604"/>
              <a:gd name="connsiteY2" fmla="*/ 636353 h 640848"/>
              <a:gd name="connsiteX3" fmla="*/ 714527 w 806604"/>
              <a:gd name="connsiteY3" fmla="*/ 398790 h 640848"/>
              <a:gd name="connsiteX4" fmla="*/ 806604 w 806604"/>
              <a:gd name="connsiteY4" fmla="*/ 24141 h 640848"/>
              <a:gd name="connsiteX5" fmla="*/ 350732 w 806604"/>
              <a:gd name="connsiteY5" fmla="*/ 93428 h 640848"/>
              <a:gd name="connsiteX0" fmla="*/ 350732 w 836193"/>
              <a:gd name="connsiteY0" fmla="*/ 93428 h 653265"/>
              <a:gd name="connsiteX1" fmla="*/ 70002 w 836193"/>
              <a:gd name="connsiteY1" fmla="*/ 494040 h 653265"/>
              <a:gd name="connsiteX2" fmla="*/ 366608 w 836193"/>
              <a:gd name="connsiteY2" fmla="*/ 636353 h 653265"/>
              <a:gd name="connsiteX3" fmla="*/ 823735 w 836193"/>
              <a:gd name="connsiteY3" fmla="*/ 563495 h 653265"/>
              <a:gd name="connsiteX4" fmla="*/ 806604 w 836193"/>
              <a:gd name="connsiteY4" fmla="*/ 24141 h 653265"/>
              <a:gd name="connsiteX5" fmla="*/ 350732 w 836193"/>
              <a:gd name="connsiteY5" fmla="*/ 93428 h 653265"/>
              <a:gd name="connsiteX0" fmla="*/ 350732 w 836193"/>
              <a:gd name="connsiteY0" fmla="*/ 93428 h 653265"/>
              <a:gd name="connsiteX1" fmla="*/ 70002 w 836193"/>
              <a:gd name="connsiteY1" fmla="*/ 494040 h 653265"/>
              <a:gd name="connsiteX2" fmla="*/ 366608 w 836193"/>
              <a:gd name="connsiteY2" fmla="*/ 636353 h 653265"/>
              <a:gd name="connsiteX3" fmla="*/ 823735 w 836193"/>
              <a:gd name="connsiteY3" fmla="*/ 563495 h 653265"/>
              <a:gd name="connsiteX4" fmla="*/ 806604 w 836193"/>
              <a:gd name="connsiteY4" fmla="*/ 24141 h 653265"/>
              <a:gd name="connsiteX5" fmla="*/ 350732 w 836193"/>
              <a:gd name="connsiteY5" fmla="*/ 93428 h 653265"/>
              <a:gd name="connsiteX0" fmla="*/ 350732 w 836193"/>
              <a:gd name="connsiteY0" fmla="*/ 93428 h 637391"/>
              <a:gd name="connsiteX1" fmla="*/ 70002 w 836193"/>
              <a:gd name="connsiteY1" fmla="*/ 494040 h 637391"/>
              <a:gd name="connsiteX2" fmla="*/ 366608 w 836193"/>
              <a:gd name="connsiteY2" fmla="*/ 636353 h 637391"/>
              <a:gd name="connsiteX3" fmla="*/ 823735 w 836193"/>
              <a:gd name="connsiteY3" fmla="*/ 563495 h 637391"/>
              <a:gd name="connsiteX4" fmla="*/ 806604 w 836193"/>
              <a:gd name="connsiteY4" fmla="*/ 24141 h 637391"/>
              <a:gd name="connsiteX5" fmla="*/ 350732 w 836193"/>
              <a:gd name="connsiteY5" fmla="*/ 93428 h 637391"/>
              <a:gd name="connsiteX0" fmla="*/ 356573 w 842034"/>
              <a:gd name="connsiteY0" fmla="*/ 93428 h 644753"/>
              <a:gd name="connsiteX1" fmla="*/ 66743 w 842034"/>
              <a:gd name="connsiteY1" fmla="*/ 580726 h 644753"/>
              <a:gd name="connsiteX2" fmla="*/ 372449 w 842034"/>
              <a:gd name="connsiteY2" fmla="*/ 636353 h 644753"/>
              <a:gd name="connsiteX3" fmla="*/ 829576 w 842034"/>
              <a:gd name="connsiteY3" fmla="*/ 563495 h 644753"/>
              <a:gd name="connsiteX4" fmla="*/ 812445 w 842034"/>
              <a:gd name="connsiteY4" fmla="*/ 24141 h 644753"/>
              <a:gd name="connsiteX5" fmla="*/ 356573 w 842034"/>
              <a:gd name="connsiteY5" fmla="*/ 93428 h 644753"/>
              <a:gd name="connsiteX0" fmla="*/ 318303 w 803764"/>
              <a:gd name="connsiteY0" fmla="*/ 93428 h 644753"/>
              <a:gd name="connsiteX1" fmla="*/ 55870 w 803764"/>
              <a:gd name="connsiteY1" fmla="*/ 262507 h 644753"/>
              <a:gd name="connsiteX2" fmla="*/ 28473 w 803764"/>
              <a:gd name="connsiteY2" fmla="*/ 580726 h 644753"/>
              <a:gd name="connsiteX3" fmla="*/ 334179 w 803764"/>
              <a:gd name="connsiteY3" fmla="*/ 636353 h 644753"/>
              <a:gd name="connsiteX4" fmla="*/ 791306 w 803764"/>
              <a:gd name="connsiteY4" fmla="*/ 563495 h 644753"/>
              <a:gd name="connsiteX5" fmla="*/ 774175 w 803764"/>
              <a:gd name="connsiteY5" fmla="*/ 24141 h 644753"/>
              <a:gd name="connsiteX6" fmla="*/ 318303 w 803764"/>
              <a:gd name="connsiteY6" fmla="*/ 93428 h 644753"/>
              <a:gd name="connsiteX0" fmla="*/ 318303 w 803764"/>
              <a:gd name="connsiteY0" fmla="*/ 173791 h 725116"/>
              <a:gd name="connsiteX1" fmla="*/ 55870 w 803764"/>
              <a:gd name="connsiteY1" fmla="*/ 342870 h 725116"/>
              <a:gd name="connsiteX2" fmla="*/ 28473 w 803764"/>
              <a:gd name="connsiteY2" fmla="*/ 661089 h 725116"/>
              <a:gd name="connsiteX3" fmla="*/ 334179 w 803764"/>
              <a:gd name="connsiteY3" fmla="*/ 716716 h 725116"/>
              <a:gd name="connsiteX4" fmla="*/ 791306 w 803764"/>
              <a:gd name="connsiteY4" fmla="*/ 643858 h 725116"/>
              <a:gd name="connsiteX5" fmla="*/ 774175 w 803764"/>
              <a:gd name="connsiteY5" fmla="*/ 104504 h 725116"/>
              <a:gd name="connsiteX6" fmla="*/ 478575 w 803764"/>
              <a:gd name="connsiteY6" fmla="*/ 2952 h 725116"/>
              <a:gd name="connsiteX7" fmla="*/ 318303 w 803764"/>
              <a:gd name="connsiteY7" fmla="*/ 173791 h 725116"/>
              <a:gd name="connsiteX0" fmla="*/ 311053 w 796514"/>
              <a:gd name="connsiteY0" fmla="*/ 173791 h 725116"/>
              <a:gd name="connsiteX1" fmla="*/ 75448 w 796514"/>
              <a:gd name="connsiteY1" fmla="*/ 245675 h 725116"/>
              <a:gd name="connsiteX2" fmla="*/ 48620 w 796514"/>
              <a:gd name="connsiteY2" fmla="*/ 342870 h 725116"/>
              <a:gd name="connsiteX3" fmla="*/ 21223 w 796514"/>
              <a:gd name="connsiteY3" fmla="*/ 661089 h 725116"/>
              <a:gd name="connsiteX4" fmla="*/ 326929 w 796514"/>
              <a:gd name="connsiteY4" fmla="*/ 716716 h 725116"/>
              <a:gd name="connsiteX5" fmla="*/ 784056 w 796514"/>
              <a:gd name="connsiteY5" fmla="*/ 643858 h 725116"/>
              <a:gd name="connsiteX6" fmla="*/ 766925 w 796514"/>
              <a:gd name="connsiteY6" fmla="*/ 104504 h 725116"/>
              <a:gd name="connsiteX7" fmla="*/ 471325 w 796514"/>
              <a:gd name="connsiteY7" fmla="*/ 2952 h 725116"/>
              <a:gd name="connsiteX8" fmla="*/ 311053 w 796514"/>
              <a:gd name="connsiteY8" fmla="*/ 173791 h 725116"/>
              <a:gd name="connsiteX0" fmla="*/ 372537 w 857998"/>
              <a:gd name="connsiteY0" fmla="*/ 173791 h 725116"/>
              <a:gd name="connsiteX1" fmla="*/ 136932 w 857998"/>
              <a:gd name="connsiteY1" fmla="*/ 245675 h 725116"/>
              <a:gd name="connsiteX2" fmla="*/ 110104 w 857998"/>
              <a:gd name="connsiteY2" fmla="*/ 342870 h 725116"/>
              <a:gd name="connsiteX3" fmla="*/ 422 w 857998"/>
              <a:gd name="connsiteY3" fmla="*/ 510069 h 725116"/>
              <a:gd name="connsiteX4" fmla="*/ 82707 w 857998"/>
              <a:gd name="connsiteY4" fmla="*/ 661089 h 725116"/>
              <a:gd name="connsiteX5" fmla="*/ 388413 w 857998"/>
              <a:gd name="connsiteY5" fmla="*/ 716716 h 725116"/>
              <a:gd name="connsiteX6" fmla="*/ 845540 w 857998"/>
              <a:gd name="connsiteY6" fmla="*/ 643858 h 725116"/>
              <a:gd name="connsiteX7" fmla="*/ 828409 w 857998"/>
              <a:gd name="connsiteY7" fmla="*/ 104504 h 725116"/>
              <a:gd name="connsiteX8" fmla="*/ 532809 w 857998"/>
              <a:gd name="connsiteY8" fmla="*/ 2952 h 725116"/>
              <a:gd name="connsiteX9" fmla="*/ 372537 w 857998"/>
              <a:gd name="connsiteY9" fmla="*/ 173791 h 725116"/>
              <a:gd name="connsiteX0" fmla="*/ 372537 w 857998"/>
              <a:gd name="connsiteY0" fmla="*/ 176769 h 728094"/>
              <a:gd name="connsiteX1" fmla="*/ 136932 w 857998"/>
              <a:gd name="connsiteY1" fmla="*/ 248653 h 728094"/>
              <a:gd name="connsiteX2" fmla="*/ 110104 w 857998"/>
              <a:gd name="connsiteY2" fmla="*/ 345848 h 728094"/>
              <a:gd name="connsiteX3" fmla="*/ 422 w 857998"/>
              <a:gd name="connsiteY3" fmla="*/ 513047 h 728094"/>
              <a:gd name="connsiteX4" fmla="*/ 82707 w 857998"/>
              <a:gd name="connsiteY4" fmla="*/ 664067 h 728094"/>
              <a:gd name="connsiteX5" fmla="*/ 388413 w 857998"/>
              <a:gd name="connsiteY5" fmla="*/ 719694 h 728094"/>
              <a:gd name="connsiteX6" fmla="*/ 845540 w 857998"/>
              <a:gd name="connsiteY6" fmla="*/ 646836 h 728094"/>
              <a:gd name="connsiteX7" fmla="*/ 828409 w 857998"/>
              <a:gd name="connsiteY7" fmla="*/ 107482 h 728094"/>
              <a:gd name="connsiteX8" fmla="*/ 532809 w 857998"/>
              <a:gd name="connsiteY8" fmla="*/ 5930 h 728094"/>
              <a:gd name="connsiteX9" fmla="*/ 423601 w 857998"/>
              <a:gd name="connsiteY9" fmla="*/ 18934 h 728094"/>
              <a:gd name="connsiteX10" fmla="*/ 372537 w 857998"/>
              <a:gd name="connsiteY10" fmla="*/ 176769 h 728094"/>
              <a:gd name="connsiteX0" fmla="*/ 372537 w 857998"/>
              <a:gd name="connsiteY0" fmla="*/ 176769 h 728094"/>
              <a:gd name="connsiteX1" fmla="*/ 64127 w 857998"/>
              <a:gd name="connsiteY1" fmla="*/ 66611 h 728094"/>
              <a:gd name="connsiteX2" fmla="*/ 110104 w 857998"/>
              <a:gd name="connsiteY2" fmla="*/ 345848 h 728094"/>
              <a:gd name="connsiteX3" fmla="*/ 422 w 857998"/>
              <a:gd name="connsiteY3" fmla="*/ 513047 h 728094"/>
              <a:gd name="connsiteX4" fmla="*/ 82707 w 857998"/>
              <a:gd name="connsiteY4" fmla="*/ 664067 h 728094"/>
              <a:gd name="connsiteX5" fmla="*/ 388413 w 857998"/>
              <a:gd name="connsiteY5" fmla="*/ 719694 h 728094"/>
              <a:gd name="connsiteX6" fmla="*/ 845540 w 857998"/>
              <a:gd name="connsiteY6" fmla="*/ 646836 h 728094"/>
              <a:gd name="connsiteX7" fmla="*/ 828409 w 857998"/>
              <a:gd name="connsiteY7" fmla="*/ 107482 h 728094"/>
              <a:gd name="connsiteX8" fmla="*/ 532809 w 857998"/>
              <a:gd name="connsiteY8" fmla="*/ 5930 h 728094"/>
              <a:gd name="connsiteX9" fmla="*/ 423601 w 857998"/>
              <a:gd name="connsiteY9" fmla="*/ 18934 h 728094"/>
              <a:gd name="connsiteX10" fmla="*/ 372537 w 857998"/>
              <a:gd name="connsiteY10" fmla="*/ 176769 h 728094"/>
              <a:gd name="connsiteX0" fmla="*/ 320722 w 806183"/>
              <a:gd name="connsiteY0" fmla="*/ 176769 h 728094"/>
              <a:gd name="connsiteX1" fmla="*/ 12312 w 806183"/>
              <a:gd name="connsiteY1" fmla="*/ 66611 h 728094"/>
              <a:gd name="connsiteX2" fmla="*/ 58289 w 806183"/>
              <a:gd name="connsiteY2" fmla="*/ 345848 h 728094"/>
              <a:gd name="connsiteX3" fmla="*/ 30892 w 806183"/>
              <a:gd name="connsiteY3" fmla="*/ 664067 h 728094"/>
              <a:gd name="connsiteX4" fmla="*/ 336598 w 806183"/>
              <a:gd name="connsiteY4" fmla="*/ 719694 h 728094"/>
              <a:gd name="connsiteX5" fmla="*/ 793725 w 806183"/>
              <a:gd name="connsiteY5" fmla="*/ 646836 h 728094"/>
              <a:gd name="connsiteX6" fmla="*/ 776594 w 806183"/>
              <a:gd name="connsiteY6" fmla="*/ 107482 h 728094"/>
              <a:gd name="connsiteX7" fmla="*/ 480994 w 806183"/>
              <a:gd name="connsiteY7" fmla="*/ 5930 h 728094"/>
              <a:gd name="connsiteX8" fmla="*/ 371786 w 806183"/>
              <a:gd name="connsiteY8" fmla="*/ 18934 h 728094"/>
              <a:gd name="connsiteX9" fmla="*/ 320722 w 806183"/>
              <a:gd name="connsiteY9" fmla="*/ 176769 h 728094"/>
              <a:gd name="connsiteX0" fmla="*/ 375890 w 861351"/>
              <a:gd name="connsiteY0" fmla="*/ 176769 h 720924"/>
              <a:gd name="connsiteX1" fmla="*/ 67480 w 861351"/>
              <a:gd name="connsiteY1" fmla="*/ 66611 h 720924"/>
              <a:gd name="connsiteX2" fmla="*/ 113457 w 861351"/>
              <a:gd name="connsiteY2" fmla="*/ 345848 h 720924"/>
              <a:gd name="connsiteX3" fmla="*/ 8705 w 861351"/>
              <a:gd name="connsiteY3" fmla="*/ 590384 h 720924"/>
              <a:gd name="connsiteX4" fmla="*/ 391766 w 861351"/>
              <a:gd name="connsiteY4" fmla="*/ 719694 h 720924"/>
              <a:gd name="connsiteX5" fmla="*/ 848893 w 861351"/>
              <a:gd name="connsiteY5" fmla="*/ 646836 h 720924"/>
              <a:gd name="connsiteX6" fmla="*/ 831762 w 861351"/>
              <a:gd name="connsiteY6" fmla="*/ 107482 h 720924"/>
              <a:gd name="connsiteX7" fmla="*/ 536162 w 861351"/>
              <a:gd name="connsiteY7" fmla="*/ 5930 h 720924"/>
              <a:gd name="connsiteX8" fmla="*/ 426954 w 861351"/>
              <a:gd name="connsiteY8" fmla="*/ 18934 h 720924"/>
              <a:gd name="connsiteX9" fmla="*/ 375890 w 861351"/>
              <a:gd name="connsiteY9" fmla="*/ 176769 h 720924"/>
              <a:gd name="connsiteX0" fmla="*/ 367185 w 852646"/>
              <a:gd name="connsiteY0" fmla="*/ 176769 h 720924"/>
              <a:gd name="connsiteX1" fmla="*/ 58775 w 852646"/>
              <a:gd name="connsiteY1" fmla="*/ 66611 h 720924"/>
              <a:gd name="connsiteX2" fmla="*/ 104752 w 852646"/>
              <a:gd name="connsiteY2" fmla="*/ 345848 h 720924"/>
              <a:gd name="connsiteX3" fmla="*/ 0 w 852646"/>
              <a:gd name="connsiteY3" fmla="*/ 590384 h 720924"/>
              <a:gd name="connsiteX4" fmla="*/ 383061 w 852646"/>
              <a:gd name="connsiteY4" fmla="*/ 719694 h 720924"/>
              <a:gd name="connsiteX5" fmla="*/ 840188 w 852646"/>
              <a:gd name="connsiteY5" fmla="*/ 646836 h 720924"/>
              <a:gd name="connsiteX6" fmla="*/ 823057 w 852646"/>
              <a:gd name="connsiteY6" fmla="*/ 107482 h 720924"/>
              <a:gd name="connsiteX7" fmla="*/ 527457 w 852646"/>
              <a:gd name="connsiteY7" fmla="*/ 5930 h 720924"/>
              <a:gd name="connsiteX8" fmla="*/ 418249 w 852646"/>
              <a:gd name="connsiteY8" fmla="*/ 18934 h 720924"/>
              <a:gd name="connsiteX9" fmla="*/ 367185 w 852646"/>
              <a:gd name="connsiteY9" fmla="*/ 176769 h 720924"/>
              <a:gd name="connsiteX0" fmla="*/ 367185 w 852646"/>
              <a:gd name="connsiteY0" fmla="*/ 176769 h 720924"/>
              <a:gd name="connsiteX1" fmla="*/ 58775 w 852646"/>
              <a:gd name="connsiteY1" fmla="*/ 66611 h 720924"/>
              <a:gd name="connsiteX2" fmla="*/ 54699 w 852646"/>
              <a:gd name="connsiteY2" fmla="*/ 289501 h 720924"/>
              <a:gd name="connsiteX3" fmla="*/ 0 w 852646"/>
              <a:gd name="connsiteY3" fmla="*/ 590384 h 720924"/>
              <a:gd name="connsiteX4" fmla="*/ 383061 w 852646"/>
              <a:gd name="connsiteY4" fmla="*/ 719694 h 720924"/>
              <a:gd name="connsiteX5" fmla="*/ 840188 w 852646"/>
              <a:gd name="connsiteY5" fmla="*/ 646836 h 720924"/>
              <a:gd name="connsiteX6" fmla="*/ 823057 w 852646"/>
              <a:gd name="connsiteY6" fmla="*/ 107482 h 720924"/>
              <a:gd name="connsiteX7" fmla="*/ 527457 w 852646"/>
              <a:gd name="connsiteY7" fmla="*/ 5930 h 720924"/>
              <a:gd name="connsiteX8" fmla="*/ 418249 w 852646"/>
              <a:gd name="connsiteY8" fmla="*/ 18934 h 720924"/>
              <a:gd name="connsiteX9" fmla="*/ 367185 w 852646"/>
              <a:gd name="connsiteY9" fmla="*/ 176769 h 720924"/>
              <a:gd name="connsiteX0" fmla="*/ 367185 w 852646"/>
              <a:gd name="connsiteY0" fmla="*/ 176769 h 720924"/>
              <a:gd name="connsiteX1" fmla="*/ 58775 w 852646"/>
              <a:gd name="connsiteY1" fmla="*/ 66611 h 720924"/>
              <a:gd name="connsiteX2" fmla="*/ 54699 w 852646"/>
              <a:gd name="connsiteY2" fmla="*/ 289501 h 720924"/>
              <a:gd name="connsiteX3" fmla="*/ 0 w 852646"/>
              <a:gd name="connsiteY3" fmla="*/ 590384 h 720924"/>
              <a:gd name="connsiteX4" fmla="*/ 383061 w 852646"/>
              <a:gd name="connsiteY4" fmla="*/ 719694 h 720924"/>
              <a:gd name="connsiteX5" fmla="*/ 840188 w 852646"/>
              <a:gd name="connsiteY5" fmla="*/ 646836 h 720924"/>
              <a:gd name="connsiteX6" fmla="*/ 823057 w 852646"/>
              <a:gd name="connsiteY6" fmla="*/ 107482 h 720924"/>
              <a:gd name="connsiteX7" fmla="*/ 527457 w 852646"/>
              <a:gd name="connsiteY7" fmla="*/ 5930 h 720924"/>
              <a:gd name="connsiteX8" fmla="*/ 418249 w 852646"/>
              <a:gd name="connsiteY8" fmla="*/ 18934 h 720924"/>
              <a:gd name="connsiteX9" fmla="*/ 367185 w 852646"/>
              <a:gd name="connsiteY9" fmla="*/ 176769 h 720924"/>
              <a:gd name="connsiteX0" fmla="*/ 367185 w 852646"/>
              <a:gd name="connsiteY0" fmla="*/ 176769 h 837176"/>
              <a:gd name="connsiteX1" fmla="*/ 58775 w 852646"/>
              <a:gd name="connsiteY1" fmla="*/ 66611 h 837176"/>
              <a:gd name="connsiteX2" fmla="*/ 54699 w 852646"/>
              <a:gd name="connsiteY2" fmla="*/ 289501 h 837176"/>
              <a:gd name="connsiteX3" fmla="*/ 0 w 852646"/>
              <a:gd name="connsiteY3" fmla="*/ 590384 h 837176"/>
              <a:gd name="connsiteX4" fmla="*/ 351209 w 852646"/>
              <a:gd name="connsiteY4" fmla="*/ 836720 h 837176"/>
              <a:gd name="connsiteX5" fmla="*/ 840188 w 852646"/>
              <a:gd name="connsiteY5" fmla="*/ 646836 h 837176"/>
              <a:gd name="connsiteX6" fmla="*/ 823057 w 852646"/>
              <a:gd name="connsiteY6" fmla="*/ 107482 h 837176"/>
              <a:gd name="connsiteX7" fmla="*/ 527457 w 852646"/>
              <a:gd name="connsiteY7" fmla="*/ 5930 h 837176"/>
              <a:gd name="connsiteX8" fmla="*/ 418249 w 852646"/>
              <a:gd name="connsiteY8" fmla="*/ 18934 h 837176"/>
              <a:gd name="connsiteX9" fmla="*/ 367185 w 852646"/>
              <a:gd name="connsiteY9" fmla="*/ 176769 h 837176"/>
              <a:gd name="connsiteX0" fmla="*/ 367185 w 823057"/>
              <a:gd name="connsiteY0" fmla="*/ 176769 h 837176"/>
              <a:gd name="connsiteX1" fmla="*/ 58775 w 823057"/>
              <a:gd name="connsiteY1" fmla="*/ 66611 h 837176"/>
              <a:gd name="connsiteX2" fmla="*/ 54699 w 823057"/>
              <a:gd name="connsiteY2" fmla="*/ 289501 h 837176"/>
              <a:gd name="connsiteX3" fmla="*/ 0 w 823057"/>
              <a:gd name="connsiteY3" fmla="*/ 590384 h 837176"/>
              <a:gd name="connsiteX4" fmla="*/ 351209 w 823057"/>
              <a:gd name="connsiteY4" fmla="*/ 836720 h 837176"/>
              <a:gd name="connsiteX5" fmla="*/ 823057 w 823057"/>
              <a:gd name="connsiteY5" fmla="*/ 107482 h 837176"/>
              <a:gd name="connsiteX6" fmla="*/ 527457 w 823057"/>
              <a:gd name="connsiteY6" fmla="*/ 5930 h 837176"/>
              <a:gd name="connsiteX7" fmla="*/ 418249 w 823057"/>
              <a:gd name="connsiteY7" fmla="*/ 18934 h 837176"/>
              <a:gd name="connsiteX8" fmla="*/ 367185 w 823057"/>
              <a:gd name="connsiteY8" fmla="*/ 176769 h 837176"/>
              <a:gd name="connsiteX0" fmla="*/ 367185 w 528377"/>
              <a:gd name="connsiteY0" fmla="*/ 234446 h 894853"/>
              <a:gd name="connsiteX1" fmla="*/ 58775 w 528377"/>
              <a:gd name="connsiteY1" fmla="*/ 124288 h 894853"/>
              <a:gd name="connsiteX2" fmla="*/ 54699 w 528377"/>
              <a:gd name="connsiteY2" fmla="*/ 347178 h 894853"/>
              <a:gd name="connsiteX3" fmla="*/ 0 w 528377"/>
              <a:gd name="connsiteY3" fmla="*/ 648061 h 894853"/>
              <a:gd name="connsiteX4" fmla="*/ 351209 w 528377"/>
              <a:gd name="connsiteY4" fmla="*/ 894397 h 894853"/>
              <a:gd name="connsiteX5" fmla="*/ 527457 w 528377"/>
              <a:gd name="connsiteY5" fmla="*/ 63607 h 894853"/>
              <a:gd name="connsiteX6" fmla="*/ 418249 w 528377"/>
              <a:gd name="connsiteY6" fmla="*/ 76611 h 894853"/>
              <a:gd name="connsiteX7" fmla="*/ 367185 w 528377"/>
              <a:gd name="connsiteY7" fmla="*/ 234446 h 894853"/>
              <a:gd name="connsiteX0" fmla="*/ 367185 w 418249"/>
              <a:gd name="connsiteY0" fmla="*/ 157835 h 818242"/>
              <a:gd name="connsiteX1" fmla="*/ 58775 w 418249"/>
              <a:gd name="connsiteY1" fmla="*/ 47677 h 818242"/>
              <a:gd name="connsiteX2" fmla="*/ 54699 w 418249"/>
              <a:gd name="connsiteY2" fmla="*/ 270567 h 818242"/>
              <a:gd name="connsiteX3" fmla="*/ 0 w 418249"/>
              <a:gd name="connsiteY3" fmla="*/ 571450 h 818242"/>
              <a:gd name="connsiteX4" fmla="*/ 351209 w 418249"/>
              <a:gd name="connsiteY4" fmla="*/ 817786 h 818242"/>
              <a:gd name="connsiteX5" fmla="*/ 418249 w 418249"/>
              <a:gd name="connsiteY5" fmla="*/ 0 h 818242"/>
              <a:gd name="connsiteX6" fmla="*/ 367185 w 418249"/>
              <a:gd name="connsiteY6" fmla="*/ 157835 h 818242"/>
              <a:gd name="connsiteX0" fmla="*/ 367185 w 568410"/>
              <a:gd name="connsiteY0" fmla="*/ 113113 h 773520"/>
              <a:gd name="connsiteX1" fmla="*/ 58775 w 568410"/>
              <a:gd name="connsiteY1" fmla="*/ 2955 h 773520"/>
              <a:gd name="connsiteX2" fmla="*/ 54699 w 568410"/>
              <a:gd name="connsiteY2" fmla="*/ 225845 h 773520"/>
              <a:gd name="connsiteX3" fmla="*/ 0 w 568410"/>
              <a:gd name="connsiteY3" fmla="*/ 526728 h 773520"/>
              <a:gd name="connsiteX4" fmla="*/ 351209 w 568410"/>
              <a:gd name="connsiteY4" fmla="*/ 773064 h 773520"/>
              <a:gd name="connsiteX5" fmla="*/ 568410 w 568410"/>
              <a:gd name="connsiteY5" fmla="*/ 358370 h 773520"/>
              <a:gd name="connsiteX6" fmla="*/ 367185 w 568410"/>
              <a:gd name="connsiteY6" fmla="*/ 113113 h 773520"/>
              <a:gd name="connsiteX0" fmla="*/ 508245 w 568410"/>
              <a:gd name="connsiteY0" fmla="*/ 104576 h 773652"/>
              <a:gd name="connsiteX1" fmla="*/ 58775 w 568410"/>
              <a:gd name="connsiteY1" fmla="*/ 3087 h 773652"/>
              <a:gd name="connsiteX2" fmla="*/ 54699 w 568410"/>
              <a:gd name="connsiteY2" fmla="*/ 225977 h 773652"/>
              <a:gd name="connsiteX3" fmla="*/ 0 w 568410"/>
              <a:gd name="connsiteY3" fmla="*/ 526860 h 773652"/>
              <a:gd name="connsiteX4" fmla="*/ 351209 w 568410"/>
              <a:gd name="connsiteY4" fmla="*/ 773196 h 773652"/>
              <a:gd name="connsiteX5" fmla="*/ 568410 w 568410"/>
              <a:gd name="connsiteY5" fmla="*/ 358502 h 773652"/>
              <a:gd name="connsiteX6" fmla="*/ 508245 w 568410"/>
              <a:gd name="connsiteY6" fmla="*/ 104576 h 773652"/>
              <a:gd name="connsiteX0" fmla="*/ 508245 w 568410"/>
              <a:gd name="connsiteY0" fmla="*/ 109464 h 778540"/>
              <a:gd name="connsiteX1" fmla="*/ 58775 w 568410"/>
              <a:gd name="connsiteY1" fmla="*/ 7975 h 778540"/>
              <a:gd name="connsiteX2" fmla="*/ 54699 w 568410"/>
              <a:gd name="connsiteY2" fmla="*/ 230865 h 778540"/>
              <a:gd name="connsiteX3" fmla="*/ 0 w 568410"/>
              <a:gd name="connsiteY3" fmla="*/ 531748 h 778540"/>
              <a:gd name="connsiteX4" fmla="*/ 351209 w 568410"/>
              <a:gd name="connsiteY4" fmla="*/ 778084 h 778540"/>
              <a:gd name="connsiteX5" fmla="*/ 568410 w 568410"/>
              <a:gd name="connsiteY5" fmla="*/ 363390 h 778540"/>
              <a:gd name="connsiteX6" fmla="*/ 508245 w 568410"/>
              <a:gd name="connsiteY6" fmla="*/ 109464 h 778540"/>
              <a:gd name="connsiteX0" fmla="*/ 508245 w 568410"/>
              <a:gd name="connsiteY0" fmla="*/ 109464 h 719160"/>
              <a:gd name="connsiteX1" fmla="*/ 58775 w 568410"/>
              <a:gd name="connsiteY1" fmla="*/ 7975 h 719160"/>
              <a:gd name="connsiteX2" fmla="*/ 54699 w 568410"/>
              <a:gd name="connsiteY2" fmla="*/ 230865 h 719160"/>
              <a:gd name="connsiteX3" fmla="*/ 0 w 568410"/>
              <a:gd name="connsiteY3" fmla="*/ 531748 h 719160"/>
              <a:gd name="connsiteX4" fmla="*/ 237451 w 568410"/>
              <a:gd name="connsiteY4" fmla="*/ 718487 h 719160"/>
              <a:gd name="connsiteX5" fmla="*/ 568410 w 568410"/>
              <a:gd name="connsiteY5" fmla="*/ 363390 h 719160"/>
              <a:gd name="connsiteX6" fmla="*/ 508245 w 568410"/>
              <a:gd name="connsiteY6" fmla="*/ 109464 h 719160"/>
              <a:gd name="connsiteX0" fmla="*/ 508245 w 523170"/>
              <a:gd name="connsiteY0" fmla="*/ 109464 h 719160"/>
              <a:gd name="connsiteX1" fmla="*/ 58775 w 523170"/>
              <a:gd name="connsiteY1" fmla="*/ 7975 h 719160"/>
              <a:gd name="connsiteX2" fmla="*/ 54699 w 523170"/>
              <a:gd name="connsiteY2" fmla="*/ 230865 h 719160"/>
              <a:gd name="connsiteX3" fmla="*/ 0 w 523170"/>
              <a:gd name="connsiteY3" fmla="*/ 531748 h 719160"/>
              <a:gd name="connsiteX4" fmla="*/ 237451 w 523170"/>
              <a:gd name="connsiteY4" fmla="*/ 718487 h 719160"/>
              <a:gd name="connsiteX5" fmla="*/ 483091 w 523170"/>
              <a:gd name="connsiteY5" fmla="*/ 330882 h 719160"/>
              <a:gd name="connsiteX6" fmla="*/ 508245 w 523170"/>
              <a:gd name="connsiteY6" fmla="*/ 109464 h 719160"/>
              <a:gd name="connsiteX0" fmla="*/ 445678 w 483091"/>
              <a:gd name="connsiteY0" fmla="*/ 109464 h 719160"/>
              <a:gd name="connsiteX1" fmla="*/ 58775 w 483091"/>
              <a:gd name="connsiteY1" fmla="*/ 7975 h 719160"/>
              <a:gd name="connsiteX2" fmla="*/ 54699 w 483091"/>
              <a:gd name="connsiteY2" fmla="*/ 230865 h 719160"/>
              <a:gd name="connsiteX3" fmla="*/ 0 w 483091"/>
              <a:gd name="connsiteY3" fmla="*/ 531748 h 719160"/>
              <a:gd name="connsiteX4" fmla="*/ 237451 w 483091"/>
              <a:gd name="connsiteY4" fmla="*/ 718487 h 719160"/>
              <a:gd name="connsiteX5" fmla="*/ 483091 w 483091"/>
              <a:gd name="connsiteY5" fmla="*/ 330882 h 719160"/>
              <a:gd name="connsiteX6" fmla="*/ 445678 w 483091"/>
              <a:gd name="connsiteY6" fmla="*/ 109464 h 719160"/>
              <a:gd name="connsiteX0" fmla="*/ 445678 w 483091"/>
              <a:gd name="connsiteY0" fmla="*/ 109440 h 719136"/>
              <a:gd name="connsiteX1" fmla="*/ 170437 w 483091"/>
              <a:gd name="connsiteY1" fmla="*/ 86098 h 719136"/>
              <a:gd name="connsiteX2" fmla="*/ 58775 w 483091"/>
              <a:gd name="connsiteY2" fmla="*/ 7951 h 719136"/>
              <a:gd name="connsiteX3" fmla="*/ 54699 w 483091"/>
              <a:gd name="connsiteY3" fmla="*/ 230841 h 719136"/>
              <a:gd name="connsiteX4" fmla="*/ 0 w 483091"/>
              <a:gd name="connsiteY4" fmla="*/ 531724 h 719136"/>
              <a:gd name="connsiteX5" fmla="*/ 237451 w 483091"/>
              <a:gd name="connsiteY5" fmla="*/ 718463 h 719136"/>
              <a:gd name="connsiteX6" fmla="*/ 483091 w 483091"/>
              <a:gd name="connsiteY6" fmla="*/ 330858 h 719136"/>
              <a:gd name="connsiteX7" fmla="*/ 445678 w 483091"/>
              <a:gd name="connsiteY7" fmla="*/ 109440 h 719136"/>
              <a:gd name="connsiteX0" fmla="*/ 445678 w 483091"/>
              <a:gd name="connsiteY0" fmla="*/ 109440 h 719136"/>
              <a:gd name="connsiteX1" fmla="*/ 170437 w 483091"/>
              <a:gd name="connsiteY1" fmla="*/ 86098 h 719136"/>
              <a:gd name="connsiteX2" fmla="*/ 58775 w 483091"/>
              <a:gd name="connsiteY2" fmla="*/ 7951 h 719136"/>
              <a:gd name="connsiteX3" fmla="*/ 54699 w 483091"/>
              <a:gd name="connsiteY3" fmla="*/ 230841 h 719136"/>
              <a:gd name="connsiteX4" fmla="*/ 0 w 483091"/>
              <a:gd name="connsiteY4" fmla="*/ 531724 h 719136"/>
              <a:gd name="connsiteX5" fmla="*/ 237451 w 483091"/>
              <a:gd name="connsiteY5" fmla="*/ 718463 h 719136"/>
              <a:gd name="connsiteX6" fmla="*/ 483091 w 483091"/>
              <a:gd name="connsiteY6" fmla="*/ 330858 h 719136"/>
              <a:gd name="connsiteX7" fmla="*/ 445678 w 483091"/>
              <a:gd name="connsiteY7" fmla="*/ 109440 h 719136"/>
              <a:gd name="connsiteX0" fmla="*/ 445678 w 520646"/>
              <a:gd name="connsiteY0" fmla="*/ 109440 h 719136"/>
              <a:gd name="connsiteX1" fmla="*/ 170437 w 520646"/>
              <a:gd name="connsiteY1" fmla="*/ 86098 h 719136"/>
              <a:gd name="connsiteX2" fmla="*/ 58775 w 520646"/>
              <a:gd name="connsiteY2" fmla="*/ 7951 h 719136"/>
              <a:gd name="connsiteX3" fmla="*/ 54699 w 520646"/>
              <a:gd name="connsiteY3" fmla="*/ 230841 h 719136"/>
              <a:gd name="connsiteX4" fmla="*/ 0 w 520646"/>
              <a:gd name="connsiteY4" fmla="*/ 531724 h 719136"/>
              <a:gd name="connsiteX5" fmla="*/ 237451 w 520646"/>
              <a:gd name="connsiteY5" fmla="*/ 718463 h 719136"/>
              <a:gd name="connsiteX6" fmla="*/ 483091 w 520646"/>
              <a:gd name="connsiteY6" fmla="*/ 330858 h 719136"/>
              <a:gd name="connsiteX7" fmla="*/ 445678 w 520646"/>
              <a:gd name="connsiteY7" fmla="*/ 109440 h 719136"/>
              <a:gd name="connsiteX0" fmla="*/ 445678 w 520646"/>
              <a:gd name="connsiteY0" fmla="*/ 109440 h 719136"/>
              <a:gd name="connsiteX1" fmla="*/ 170437 w 520646"/>
              <a:gd name="connsiteY1" fmla="*/ 86098 h 719136"/>
              <a:gd name="connsiteX2" fmla="*/ 58775 w 520646"/>
              <a:gd name="connsiteY2" fmla="*/ 7951 h 719136"/>
              <a:gd name="connsiteX3" fmla="*/ 54699 w 520646"/>
              <a:gd name="connsiteY3" fmla="*/ 230841 h 719136"/>
              <a:gd name="connsiteX4" fmla="*/ 0 w 520646"/>
              <a:gd name="connsiteY4" fmla="*/ 531724 h 719136"/>
              <a:gd name="connsiteX5" fmla="*/ 237451 w 520646"/>
              <a:gd name="connsiteY5" fmla="*/ 718463 h 719136"/>
              <a:gd name="connsiteX6" fmla="*/ 483091 w 520646"/>
              <a:gd name="connsiteY6" fmla="*/ 330858 h 719136"/>
              <a:gd name="connsiteX7" fmla="*/ 445678 w 520646"/>
              <a:gd name="connsiteY7" fmla="*/ 109440 h 719136"/>
              <a:gd name="connsiteX0" fmla="*/ 445678 w 520646"/>
              <a:gd name="connsiteY0" fmla="*/ 109440 h 719136"/>
              <a:gd name="connsiteX1" fmla="*/ 170437 w 520646"/>
              <a:gd name="connsiteY1" fmla="*/ 86098 h 719136"/>
              <a:gd name="connsiteX2" fmla="*/ 58775 w 520646"/>
              <a:gd name="connsiteY2" fmla="*/ 7951 h 719136"/>
              <a:gd name="connsiteX3" fmla="*/ 54699 w 520646"/>
              <a:gd name="connsiteY3" fmla="*/ 230841 h 719136"/>
              <a:gd name="connsiteX4" fmla="*/ 0 w 520646"/>
              <a:gd name="connsiteY4" fmla="*/ 531724 h 719136"/>
              <a:gd name="connsiteX5" fmla="*/ 237451 w 520646"/>
              <a:gd name="connsiteY5" fmla="*/ 718463 h 719136"/>
              <a:gd name="connsiteX6" fmla="*/ 483091 w 520646"/>
              <a:gd name="connsiteY6" fmla="*/ 330858 h 719136"/>
              <a:gd name="connsiteX7" fmla="*/ 445678 w 520646"/>
              <a:gd name="connsiteY7" fmla="*/ 109440 h 719136"/>
              <a:gd name="connsiteX0" fmla="*/ 445678 w 492311"/>
              <a:gd name="connsiteY0" fmla="*/ 109440 h 719136"/>
              <a:gd name="connsiteX1" fmla="*/ 170437 w 492311"/>
              <a:gd name="connsiteY1" fmla="*/ 86098 h 719136"/>
              <a:gd name="connsiteX2" fmla="*/ 58775 w 492311"/>
              <a:gd name="connsiteY2" fmla="*/ 7951 h 719136"/>
              <a:gd name="connsiteX3" fmla="*/ 54699 w 492311"/>
              <a:gd name="connsiteY3" fmla="*/ 230841 h 719136"/>
              <a:gd name="connsiteX4" fmla="*/ 0 w 492311"/>
              <a:gd name="connsiteY4" fmla="*/ 531724 h 719136"/>
              <a:gd name="connsiteX5" fmla="*/ 237451 w 492311"/>
              <a:gd name="connsiteY5" fmla="*/ 718463 h 719136"/>
              <a:gd name="connsiteX6" fmla="*/ 439272 w 492311"/>
              <a:gd name="connsiteY6" fmla="*/ 424930 h 719136"/>
              <a:gd name="connsiteX7" fmla="*/ 445678 w 492311"/>
              <a:gd name="connsiteY7" fmla="*/ 109440 h 719136"/>
              <a:gd name="connsiteX0" fmla="*/ 372645 w 470291"/>
              <a:gd name="connsiteY0" fmla="*/ 97170 h 719136"/>
              <a:gd name="connsiteX1" fmla="*/ 170437 w 470291"/>
              <a:gd name="connsiteY1" fmla="*/ 86098 h 719136"/>
              <a:gd name="connsiteX2" fmla="*/ 58775 w 470291"/>
              <a:gd name="connsiteY2" fmla="*/ 7951 h 719136"/>
              <a:gd name="connsiteX3" fmla="*/ 54699 w 470291"/>
              <a:gd name="connsiteY3" fmla="*/ 230841 h 719136"/>
              <a:gd name="connsiteX4" fmla="*/ 0 w 470291"/>
              <a:gd name="connsiteY4" fmla="*/ 531724 h 719136"/>
              <a:gd name="connsiteX5" fmla="*/ 237451 w 470291"/>
              <a:gd name="connsiteY5" fmla="*/ 718463 h 719136"/>
              <a:gd name="connsiteX6" fmla="*/ 439272 w 470291"/>
              <a:gd name="connsiteY6" fmla="*/ 424930 h 719136"/>
              <a:gd name="connsiteX7" fmla="*/ 372645 w 470291"/>
              <a:gd name="connsiteY7" fmla="*/ 97170 h 719136"/>
              <a:gd name="connsiteX0" fmla="*/ 372645 w 437255"/>
              <a:gd name="connsiteY0" fmla="*/ 97170 h 719136"/>
              <a:gd name="connsiteX1" fmla="*/ 170437 w 437255"/>
              <a:gd name="connsiteY1" fmla="*/ 86098 h 719136"/>
              <a:gd name="connsiteX2" fmla="*/ 58775 w 437255"/>
              <a:gd name="connsiteY2" fmla="*/ 7951 h 719136"/>
              <a:gd name="connsiteX3" fmla="*/ 54699 w 437255"/>
              <a:gd name="connsiteY3" fmla="*/ 230841 h 719136"/>
              <a:gd name="connsiteX4" fmla="*/ 0 w 437255"/>
              <a:gd name="connsiteY4" fmla="*/ 531724 h 719136"/>
              <a:gd name="connsiteX5" fmla="*/ 237451 w 437255"/>
              <a:gd name="connsiteY5" fmla="*/ 718463 h 719136"/>
              <a:gd name="connsiteX6" fmla="*/ 395453 w 437255"/>
              <a:gd name="connsiteY6" fmla="*/ 445381 h 719136"/>
              <a:gd name="connsiteX7" fmla="*/ 372645 w 437255"/>
              <a:gd name="connsiteY7" fmla="*/ 97170 h 719136"/>
              <a:gd name="connsiteX0" fmla="*/ 372645 w 437255"/>
              <a:gd name="connsiteY0" fmla="*/ 97170 h 690703"/>
              <a:gd name="connsiteX1" fmla="*/ 170437 w 437255"/>
              <a:gd name="connsiteY1" fmla="*/ 86098 h 690703"/>
              <a:gd name="connsiteX2" fmla="*/ 58775 w 437255"/>
              <a:gd name="connsiteY2" fmla="*/ 7951 h 690703"/>
              <a:gd name="connsiteX3" fmla="*/ 54699 w 437255"/>
              <a:gd name="connsiteY3" fmla="*/ 230841 h 690703"/>
              <a:gd name="connsiteX4" fmla="*/ 0 w 437255"/>
              <a:gd name="connsiteY4" fmla="*/ 531724 h 690703"/>
              <a:gd name="connsiteX5" fmla="*/ 222844 w 437255"/>
              <a:gd name="connsiteY5" fmla="*/ 689832 h 690703"/>
              <a:gd name="connsiteX6" fmla="*/ 395453 w 437255"/>
              <a:gd name="connsiteY6" fmla="*/ 445381 h 690703"/>
              <a:gd name="connsiteX7" fmla="*/ 372645 w 437255"/>
              <a:gd name="connsiteY7" fmla="*/ 97170 h 690703"/>
              <a:gd name="connsiteX0" fmla="*/ 372645 w 437255"/>
              <a:gd name="connsiteY0" fmla="*/ 97170 h 690703"/>
              <a:gd name="connsiteX1" fmla="*/ 170437 w 437255"/>
              <a:gd name="connsiteY1" fmla="*/ 86098 h 690703"/>
              <a:gd name="connsiteX2" fmla="*/ 58775 w 437255"/>
              <a:gd name="connsiteY2" fmla="*/ 7951 h 690703"/>
              <a:gd name="connsiteX3" fmla="*/ 54699 w 437255"/>
              <a:gd name="connsiteY3" fmla="*/ 230841 h 690703"/>
              <a:gd name="connsiteX4" fmla="*/ 0 w 437255"/>
              <a:gd name="connsiteY4" fmla="*/ 531724 h 690703"/>
              <a:gd name="connsiteX5" fmla="*/ 222844 w 437255"/>
              <a:gd name="connsiteY5" fmla="*/ 689832 h 690703"/>
              <a:gd name="connsiteX6" fmla="*/ 395453 w 437255"/>
              <a:gd name="connsiteY6" fmla="*/ 445381 h 690703"/>
              <a:gd name="connsiteX7" fmla="*/ 372645 w 437255"/>
              <a:gd name="connsiteY7" fmla="*/ 97170 h 690703"/>
              <a:gd name="connsiteX0" fmla="*/ 372645 w 437255"/>
              <a:gd name="connsiteY0" fmla="*/ 97170 h 690703"/>
              <a:gd name="connsiteX1" fmla="*/ 170437 w 437255"/>
              <a:gd name="connsiteY1" fmla="*/ 86098 h 690703"/>
              <a:gd name="connsiteX2" fmla="*/ 58775 w 437255"/>
              <a:gd name="connsiteY2" fmla="*/ 7951 h 690703"/>
              <a:gd name="connsiteX3" fmla="*/ 54699 w 437255"/>
              <a:gd name="connsiteY3" fmla="*/ 230841 h 690703"/>
              <a:gd name="connsiteX4" fmla="*/ 0 w 437255"/>
              <a:gd name="connsiteY4" fmla="*/ 531724 h 690703"/>
              <a:gd name="connsiteX5" fmla="*/ 222844 w 437255"/>
              <a:gd name="connsiteY5" fmla="*/ 689832 h 690703"/>
              <a:gd name="connsiteX6" fmla="*/ 395453 w 437255"/>
              <a:gd name="connsiteY6" fmla="*/ 445381 h 690703"/>
              <a:gd name="connsiteX7" fmla="*/ 372645 w 437255"/>
              <a:gd name="connsiteY7" fmla="*/ 97170 h 69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255" h="690703">
                <a:moveTo>
                  <a:pt x="372645" y="97170"/>
                </a:moveTo>
                <a:cubicBezTo>
                  <a:pt x="328550" y="44447"/>
                  <a:pt x="234921" y="103013"/>
                  <a:pt x="170437" y="86098"/>
                </a:cubicBezTo>
                <a:cubicBezTo>
                  <a:pt x="105953" y="69183"/>
                  <a:pt x="86079" y="-28102"/>
                  <a:pt x="58775" y="7951"/>
                </a:cubicBezTo>
                <a:cubicBezTo>
                  <a:pt x="31471" y="44004"/>
                  <a:pt x="51602" y="131265"/>
                  <a:pt x="54699" y="230841"/>
                </a:cubicBezTo>
                <a:cubicBezTo>
                  <a:pt x="103299" y="334751"/>
                  <a:pt x="71923" y="478085"/>
                  <a:pt x="0" y="531724"/>
                </a:cubicBezTo>
                <a:cubicBezTo>
                  <a:pt x="10584" y="612687"/>
                  <a:pt x="120715" y="700415"/>
                  <a:pt x="222844" y="689832"/>
                </a:cubicBezTo>
                <a:cubicBezTo>
                  <a:pt x="180569" y="496427"/>
                  <a:pt x="392790" y="555373"/>
                  <a:pt x="395453" y="445381"/>
                </a:cubicBezTo>
                <a:cubicBezTo>
                  <a:pt x="475601" y="361376"/>
                  <a:pt x="424974" y="68997"/>
                  <a:pt x="372645" y="97170"/>
                </a:cubicBezTo>
                <a:close/>
              </a:path>
            </a:pathLst>
          </a:custGeom>
          <a:solidFill>
            <a:srgbClr val="FDCA39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2" name="Figura a mano libera: forma 51">
            <a:extLst>
              <a:ext uri="{FF2B5EF4-FFF2-40B4-BE49-F238E27FC236}">
                <a16:creationId xmlns:a16="http://schemas.microsoft.com/office/drawing/2014/main" id="{5671672D-2ACC-466B-9486-A1A21BF3280B}"/>
              </a:ext>
            </a:extLst>
          </p:cNvPr>
          <p:cNvSpPr/>
          <p:nvPr/>
        </p:nvSpPr>
        <p:spPr>
          <a:xfrm>
            <a:off x="5365193" y="2272862"/>
            <a:ext cx="1158240" cy="1606335"/>
          </a:xfrm>
          <a:custGeom>
            <a:avLst/>
            <a:gdLst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50800 w 1148080"/>
              <a:gd name="connsiteY10" fmla="*/ 1686560 h 1737360"/>
              <a:gd name="connsiteX11" fmla="*/ 0 w 1148080"/>
              <a:gd name="connsiteY11" fmla="*/ 1452880 h 1737360"/>
              <a:gd name="connsiteX12" fmla="*/ 193040 w 1148080"/>
              <a:gd name="connsiteY12" fmla="*/ 1209040 h 1737360"/>
              <a:gd name="connsiteX13" fmla="*/ 431800 w 1148080"/>
              <a:gd name="connsiteY13" fmla="*/ 772160 h 1737360"/>
              <a:gd name="connsiteX14" fmla="*/ 685800 w 1148080"/>
              <a:gd name="connsiteY14" fmla="*/ 467360 h 1737360"/>
              <a:gd name="connsiteX15" fmla="*/ 706120 w 1148080"/>
              <a:gd name="connsiteY15" fmla="*/ 228600 h 1737360"/>
              <a:gd name="connsiteX16" fmla="*/ 878840 w 1148080"/>
              <a:gd name="connsiteY16" fmla="*/ 106680 h 1737360"/>
              <a:gd name="connsiteX17" fmla="*/ 868680 w 1148080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78781 w 1174772"/>
              <a:gd name="connsiteY3" fmla="*/ 1651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21"/>
              <a:gd name="connsiteY0" fmla="*/ 0 h 1737360"/>
              <a:gd name="connsiteX1" fmla="*/ 895266 w 1174721"/>
              <a:gd name="connsiteY1" fmla="*/ 0 h 1737360"/>
              <a:gd name="connsiteX2" fmla="*/ 1017186 w 1174721"/>
              <a:gd name="connsiteY2" fmla="*/ 5080 h 1737360"/>
              <a:gd name="connsiteX3" fmla="*/ 1078781 w 1174721"/>
              <a:gd name="connsiteY3" fmla="*/ 16510 h 1737360"/>
              <a:gd name="connsiteX4" fmla="*/ 1109896 w 1174721"/>
              <a:gd name="connsiteY4" fmla="*/ 100965 h 1737360"/>
              <a:gd name="connsiteX5" fmla="*/ 1174666 w 1174721"/>
              <a:gd name="connsiteY5" fmla="*/ 284480 h 1737360"/>
              <a:gd name="connsiteX6" fmla="*/ 961306 w 1174721"/>
              <a:gd name="connsiteY6" fmla="*/ 406400 h 1737360"/>
              <a:gd name="connsiteX7" fmla="*/ 717466 w 1174721"/>
              <a:gd name="connsiteY7" fmla="*/ 894080 h 1737360"/>
              <a:gd name="connsiteX8" fmla="*/ 432986 w 1174721"/>
              <a:gd name="connsiteY8" fmla="*/ 1579880 h 1737360"/>
              <a:gd name="connsiteX9" fmla="*/ 82466 w 1174721"/>
              <a:gd name="connsiteY9" fmla="*/ 1737360 h 1737360"/>
              <a:gd name="connsiteX10" fmla="*/ 77386 w 1174721"/>
              <a:gd name="connsiteY10" fmla="*/ 1686560 h 1737360"/>
              <a:gd name="connsiteX11" fmla="*/ 26586 w 1174721"/>
              <a:gd name="connsiteY11" fmla="*/ 1452880 h 1737360"/>
              <a:gd name="connsiteX12" fmla="*/ 219626 w 1174721"/>
              <a:gd name="connsiteY12" fmla="*/ 1209040 h 1737360"/>
              <a:gd name="connsiteX13" fmla="*/ 458386 w 1174721"/>
              <a:gd name="connsiteY13" fmla="*/ 772160 h 1737360"/>
              <a:gd name="connsiteX14" fmla="*/ 712386 w 1174721"/>
              <a:gd name="connsiteY14" fmla="*/ 467360 h 1737360"/>
              <a:gd name="connsiteX15" fmla="*/ 732706 w 1174721"/>
              <a:gd name="connsiteY15" fmla="*/ 228600 h 1737360"/>
              <a:gd name="connsiteX16" fmla="*/ 953051 w 1174721"/>
              <a:gd name="connsiteY16" fmla="*/ 106680 h 1737360"/>
              <a:gd name="connsiteX17" fmla="*/ 895266 w 117472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58106 w 1174791"/>
              <a:gd name="connsiteY15" fmla="*/ 25082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912504 w 1173972"/>
              <a:gd name="connsiteY0" fmla="*/ 0 h 1737360"/>
              <a:gd name="connsiteX1" fmla="*/ 912504 w 1173972"/>
              <a:gd name="connsiteY1" fmla="*/ 0 h 1737360"/>
              <a:gd name="connsiteX2" fmla="*/ 1034424 w 1173972"/>
              <a:gd name="connsiteY2" fmla="*/ 5080 h 1737360"/>
              <a:gd name="connsiteX3" fmla="*/ 1096019 w 1173972"/>
              <a:gd name="connsiteY3" fmla="*/ 16510 h 1737360"/>
              <a:gd name="connsiteX4" fmla="*/ 1149359 w 1173972"/>
              <a:gd name="connsiteY4" fmla="*/ 107315 h 1737360"/>
              <a:gd name="connsiteX5" fmla="*/ 1172854 w 1173972"/>
              <a:gd name="connsiteY5" fmla="*/ 271780 h 1737360"/>
              <a:gd name="connsiteX6" fmla="*/ 978544 w 1173972"/>
              <a:gd name="connsiteY6" fmla="*/ 406400 h 1737360"/>
              <a:gd name="connsiteX7" fmla="*/ 734704 w 1173972"/>
              <a:gd name="connsiteY7" fmla="*/ 894080 h 1737360"/>
              <a:gd name="connsiteX8" fmla="*/ 450224 w 1173972"/>
              <a:gd name="connsiteY8" fmla="*/ 1579880 h 1737360"/>
              <a:gd name="connsiteX9" fmla="*/ 99704 w 1173972"/>
              <a:gd name="connsiteY9" fmla="*/ 1737360 h 1737360"/>
              <a:gd name="connsiteX10" fmla="*/ 69224 w 1173972"/>
              <a:gd name="connsiteY10" fmla="*/ 1692910 h 1737360"/>
              <a:gd name="connsiteX11" fmla="*/ 43824 w 1173972"/>
              <a:gd name="connsiteY11" fmla="*/ 1452880 h 1737360"/>
              <a:gd name="connsiteX12" fmla="*/ 236864 w 1173972"/>
              <a:gd name="connsiteY12" fmla="*/ 1209040 h 1737360"/>
              <a:gd name="connsiteX13" fmla="*/ 475624 w 1173972"/>
              <a:gd name="connsiteY13" fmla="*/ 772160 h 1737360"/>
              <a:gd name="connsiteX14" fmla="*/ 729624 w 1173972"/>
              <a:gd name="connsiteY14" fmla="*/ 467360 h 1737360"/>
              <a:gd name="connsiteX15" fmla="*/ 775344 w 1173972"/>
              <a:gd name="connsiteY15" fmla="*/ 250825 h 1737360"/>
              <a:gd name="connsiteX16" fmla="*/ 970289 w 1173972"/>
              <a:gd name="connsiteY16" fmla="*/ 106680 h 1737360"/>
              <a:gd name="connsiteX17" fmla="*/ 912504 w 1173972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48670 w 1147298"/>
              <a:gd name="connsiteY15" fmla="*/ 25082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43280 w 1104748"/>
              <a:gd name="connsiteY0" fmla="*/ 0 h 1737360"/>
              <a:gd name="connsiteX1" fmla="*/ 843280 w 1104748"/>
              <a:gd name="connsiteY1" fmla="*/ 0 h 1737360"/>
              <a:gd name="connsiteX2" fmla="*/ 965200 w 1104748"/>
              <a:gd name="connsiteY2" fmla="*/ 5080 h 1737360"/>
              <a:gd name="connsiteX3" fmla="*/ 1026795 w 1104748"/>
              <a:gd name="connsiteY3" fmla="*/ 16510 h 1737360"/>
              <a:gd name="connsiteX4" fmla="*/ 1080135 w 1104748"/>
              <a:gd name="connsiteY4" fmla="*/ 107315 h 1737360"/>
              <a:gd name="connsiteX5" fmla="*/ 1103630 w 1104748"/>
              <a:gd name="connsiteY5" fmla="*/ 271780 h 1737360"/>
              <a:gd name="connsiteX6" fmla="*/ 909320 w 1104748"/>
              <a:gd name="connsiteY6" fmla="*/ 406400 h 1737360"/>
              <a:gd name="connsiteX7" fmla="*/ 665480 w 1104748"/>
              <a:gd name="connsiteY7" fmla="*/ 894080 h 1737360"/>
              <a:gd name="connsiteX8" fmla="*/ 381000 w 1104748"/>
              <a:gd name="connsiteY8" fmla="*/ 1579880 h 1737360"/>
              <a:gd name="connsiteX9" fmla="*/ 30480 w 1104748"/>
              <a:gd name="connsiteY9" fmla="*/ 1737360 h 1737360"/>
              <a:gd name="connsiteX10" fmla="*/ 0 w 1104748"/>
              <a:gd name="connsiteY10" fmla="*/ 1692910 h 1737360"/>
              <a:gd name="connsiteX11" fmla="*/ 167640 w 1104748"/>
              <a:gd name="connsiteY11" fmla="*/ 1209040 h 1737360"/>
              <a:gd name="connsiteX12" fmla="*/ 406400 w 1104748"/>
              <a:gd name="connsiteY12" fmla="*/ 772160 h 1737360"/>
              <a:gd name="connsiteX13" fmla="*/ 660400 w 1104748"/>
              <a:gd name="connsiteY13" fmla="*/ 467360 h 1737360"/>
              <a:gd name="connsiteX14" fmla="*/ 709295 w 1104748"/>
              <a:gd name="connsiteY14" fmla="*/ 257175 h 1737360"/>
              <a:gd name="connsiteX15" fmla="*/ 888365 w 1104748"/>
              <a:gd name="connsiteY15" fmla="*/ 103505 h 1737360"/>
              <a:gd name="connsiteX16" fmla="*/ 843280 w 1104748"/>
              <a:gd name="connsiteY16" fmla="*/ 0 h 1737360"/>
              <a:gd name="connsiteX0" fmla="*/ 949960 w 1211428"/>
              <a:gd name="connsiteY0" fmla="*/ 0 h 1737360"/>
              <a:gd name="connsiteX1" fmla="*/ 949960 w 1211428"/>
              <a:gd name="connsiteY1" fmla="*/ 0 h 1737360"/>
              <a:gd name="connsiteX2" fmla="*/ 1071880 w 1211428"/>
              <a:gd name="connsiteY2" fmla="*/ 5080 h 1737360"/>
              <a:gd name="connsiteX3" fmla="*/ 1133475 w 1211428"/>
              <a:gd name="connsiteY3" fmla="*/ 16510 h 1737360"/>
              <a:gd name="connsiteX4" fmla="*/ 1186815 w 1211428"/>
              <a:gd name="connsiteY4" fmla="*/ 107315 h 1737360"/>
              <a:gd name="connsiteX5" fmla="*/ 1210310 w 1211428"/>
              <a:gd name="connsiteY5" fmla="*/ 271780 h 1737360"/>
              <a:gd name="connsiteX6" fmla="*/ 1016000 w 1211428"/>
              <a:gd name="connsiteY6" fmla="*/ 406400 h 1737360"/>
              <a:gd name="connsiteX7" fmla="*/ 772160 w 1211428"/>
              <a:gd name="connsiteY7" fmla="*/ 894080 h 1737360"/>
              <a:gd name="connsiteX8" fmla="*/ 487680 w 1211428"/>
              <a:gd name="connsiteY8" fmla="*/ 1579880 h 1737360"/>
              <a:gd name="connsiteX9" fmla="*/ 137160 w 1211428"/>
              <a:gd name="connsiteY9" fmla="*/ 1737360 h 1737360"/>
              <a:gd name="connsiteX10" fmla="*/ 0 w 1211428"/>
              <a:gd name="connsiteY10" fmla="*/ 1423670 h 1737360"/>
              <a:gd name="connsiteX11" fmla="*/ 274320 w 1211428"/>
              <a:gd name="connsiteY11" fmla="*/ 1209040 h 1737360"/>
              <a:gd name="connsiteX12" fmla="*/ 513080 w 1211428"/>
              <a:gd name="connsiteY12" fmla="*/ 772160 h 1737360"/>
              <a:gd name="connsiteX13" fmla="*/ 767080 w 1211428"/>
              <a:gd name="connsiteY13" fmla="*/ 467360 h 1737360"/>
              <a:gd name="connsiteX14" fmla="*/ 815975 w 1211428"/>
              <a:gd name="connsiteY14" fmla="*/ 257175 h 1737360"/>
              <a:gd name="connsiteX15" fmla="*/ 995045 w 1211428"/>
              <a:gd name="connsiteY15" fmla="*/ 103505 h 1737360"/>
              <a:gd name="connsiteX16" fmla="*/ 949960 w 1211428"/>
              <a:gd name="connsiteY16" fmla="*/ 0 h 17373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304800 w 1241908"/>
              <a:gd name="connsiteY11" fmla="*/ 120904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68960 w 1241908"/>
              <a:gd name="connsiteY8" fmla="*/ 156464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94080 w 1241908"/>
              <a:gd name="connsiteY7" fmla="*/ 85852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94080 w 1241908"/>
              <a:gd name="connsiteY7" fmla="*/ 858520 h 1788160"/>
              <a:gd name="connsiteX8" fmla="*/ 639366 w 1241908"/>
              <a:gd name="connsiteY8" fmla="*/ 946803 h 1788160"/>
              <a:gd name="connsiteX9" fmla="*/ 527606 w 1241908"/>
              <a:gd name="connsiteY9" fmla="*/ 1134763 h 1788160"/>
              <a:gd name="connsiteX10" fmla="*/ 568960 w 1241908"/>
              <a:gd name="connsiteY10" fmla="*/ 1564640 h 1788160"/>
              <a:gd name="connsiteX11" fmla="*/ 0 w 1241908"/>
              <a:gd name="connsiteY11" fmla="*/ 1788160 h 1788160"/>
              <a:gd name="connsiteX12" fmla="*/ 30480 w 1241908"/>
              <a:gd name="connsiteY12" fmla="*/ 1423670 h 1788160"/>
              <a:gd name="connsiteX13" fmla="*/ 289560 w 1241908"/>
              <a:gd name="connsiteY13" fmla="*/ 1076960 h 1788160"/>
              <a:gd name="connsiteX14" fmla="*/ 543560 w 1241908"/>
              <a:gd name="connsiteY14" fmla="*/ 772160 h 1788160"/>
              <a:gd name="connsiteX15" fmla="*/ 797560 w 1241908"/>
              <a:gd name="connsiteY15" fmla="*/ 467360 h 1788160"/>
              <a:gd name="connsiteX16" fmla="*/ 846455 w 1241908"/>
              <a:gd name="connsiteY16" fmla="*/ 257175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43560 w 1241908"/>
              <a:gd name="connsiteY15" fmla="*/ 77216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43560 w 1241908"/>
              <a:gd name="connsiteY15" fmla="*/ 77216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65480 w 1241908"/>
              <a:gd name="connsiteY16" fmla="*/ 22860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65480 w 1241908"/>
              <a:gd name="connsiteY16" fmla="*/ 22860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61468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17295"/>
              <a:gd name="connsiteY0" fmla="*/ 0 h 1788160"/>
              <a:gd name="connsiteX1" fmla="*/ 980440 w 1217295"/>
              <a:gd name="connsiteY1" fmla="*/ 0 h 1788160"/>
              <a:gd name="connsiteX2" fmla="*/ 1102360 w 1217295"/>
              <a:gd name="connsiteY2" fmla="*/ 5080 h 1788160"/>
              <a:gd name="connsiteX3" fmla="*/ 1163955 w 1217295"/>
              <a:gd name="connsiteY3" fmla="*/ 16510 h 1788160"/>
              <a:gd name="connsiteX4" fmla="*/ 1217295 w 1217295"/>
              <a:gd name="connsiteY4" fmla="*/ 107315 h 1788160"/>
              <a:gd name="connsiteX5" fmla="*/ 1046480 w 1217295"/>
              <a:gd name="connsiteY5" fmla="*/ 406400 h 1788160"/>
              <a:gd name="connsiteX6" fmla="*/ 1020366 w 1217295"/>
              <a:gd name="connsiteY6" fmla="*/ 657243 h 1788160"/>
              <a:gd name="connsiteX7" fmla="*/ 894080 w 1217295"/>
              <a:gd name="connsiteY7" fmla="*/ 858520 h 1788160"/>
              <a:gd name="connsiteX8" fmla="*/ 639366 w 1217295"/>
              <a:gd name="connsiteY8" fmla="*/ 946803 h 1788160"/>
              <a:gd name="connsiteX9" fmla="*/ 527606 w 1217295"/>
              <a:gd name="connsiteY9" fmla="*/ 1134763 h 1788160"/>
              <a:gd name="connsiteX10" fmla="*/ 568960 w 1217295"/>
              <a:gd name="connsiteY10" fmla="*/ 1564640 h 1788160"/>
              <a:gd name="connsiteX11" fmla="*/ 0 w 1217295"/>
              <a:gd name="connsiteY11" fmla="*/ 1788160 h 1788160"/>
              <a:gd name="connsiteX12" fmla="*/ 30480 w 1217295"/>
              <a:gd name="connsiteY12" fmla="*/ 1423670 h 1788160"/>
              <a:gd name="connsiteX13" fmla="*/ 289560 w 1217295"/>
              <a:gd name="connsiteY13" fmla="*/ 1076960 h 1788160"/>
              <a:gd name="connsiteX14" fmla="*/ 508000 w 1217295"/>
              <a:gd name="connsiteY14" fmla="*/ 614680 h 1788160"/>
              <a:gd name="connsiteX15" fmla="*/ 695960 w 1217295"/>
              <a:gd name="connsiteY15" fmla="*/ 218440 h 1788160"/>
              <a:gd name="connsiteX16" fmla="*/ 1025525 w 1217295"/>
              <a:gd name="connsiteY16" fmla="*/ 103505 h 1788160"/>
              <a:gd name="connsiteX17" fmla="*/ 980440 w 1217295"/>
              <a:gd name="connsiteY17" fmla="*/ 0 h 1788160"/>
              <a:gd name="connsiteX0" fmla="*/ 980440 w 1163955"/>
              <a:gd name="connsiteY0" fmla="*/ 0 h 1788160"/>
              <a:gd name="connsiteX1" fmla="*/ 980440 w 1163955"/>
              <a:gd name="connsiteY1" fmla="*/ 0 h 1788160"/>
              <a:gd name="connsiteX2" fmla="*/ 1102360 w 1163955"/>
              <a:gd name="connsiteY2" fmla="*/ 5080 h 1788160"/>
              <a:gd name="connsiteX3" fmla="*/ 1163955 w 1163955"/>
              <a:gd name="connsiteY3" fmla="*/ 16510 h 1788160"/>
              <a:gd name="connsiteX4" fmla="*/ 1046480 w 1163955"/>
              <a:gd name="connsiteY4" fmla="*/ 406400 h 1788160"/>
              <a:gd name="connsiteX5" fmla="*/ 1020366 w 1163955"/>
              <a:gd name="connsiteY5" fmla="*/ 657243 h 1788160"/>
              <a:gd name="connsiteX6" fmla="*/ 894080 w 1163955"/>
              <a:gd name="connsiteY6" fmla="*/ 858520 h 1788160"/>
              <a:gd name="connsiteX7" fmla="*/ 639366 w 1163955"/>
              <a:gd name="connsiteY7" fmla="*/ 946803 h 1788160"/>
              <a:gd name="connsiteX8" fmla="*/ 527606 w 1163955"/>
              <a:gd name="connsiteY8" fmla="*/ 1134763 h 1788160"/>
              <a:gd name="connsiteX9" fmla="*/ 568960 w 1163955"/>
              <a:gd name="connsiteY9" fmla="*/ 1564640 h 1788160"/>
              <a:gd name="connsiteX10" fmla="*/ 0 w 1163955"/>
              <a:gd name="connsiteY10" fmla="*/ 1788160 h 1788160"/>
              <a:gd name="connsiteX11" fmla="*/ 30480 w 1163955"/>
              <a:gd name="connsiteY11" fmla="*/ 1423670 h 1788160"/>
              <a:gd name="connsiteX12" fmla="*/ 289560 w 1163955"/>
              <a:gd name="connsiteY12" fmla="*/ 1076960 h 1788160"/>
              <a:gd name="connsiteX13" fmla="*/ 508000 w 1163955"/>
              <a:gd name="connsiteY13" fmla="*/ 614680 h 1788160"/>
              <a:gd name="connsiteX14" fmla="*/ 695960 w 1163955"/>
              <a:gd name="connsiteY14" fmla="*/ 218440 h 1788160"/>
              <a:gd name="connsiteX15" fmla="*/ 1025525 w 1163955"/>
              <a:gd name="connsiteY15" fmla="*/ 103505 h 1788160"/>
              <a:gd name="connsiteX16" fmla="*/ 980440 w 1163955"/>
              <a:gd name="connsiteY16" fmla="*/ 0 h 1788160"/>
              <a:gd name="connsiteX0" fmla="*/ 980440 w 1103847"/>
              <a:gd name="connsiteY0" fmla="*/ 0 h 1788160"/>
              <a:gd name="connsiteX1" fmla="*/ 980440 w 1103847"/>
              <a:gd name="connsiteY1" fmla="*/ 0 h 1788160"/>
              <a:gd name="connsiteX2" fmla="*/ 1102360 w 1103847"/>
              <a:gd name="connsiteY2" fmla="*/ 5080 h 1788160"/>
              <a:gd name="connsiteX3" fmla="*/ 1046480 w 1103847"/>
              <a:gd name="connsiteY3" fmla="*/ 406400 h 1788160"/>
              <a:gd name="connsiteX4" fmla="*/ 1020366 w 1103847"/>
              <a:gd name="connsiteY4" fmla="*/ 657243 h 1788160"/>
              <a:gd name="connsiteX5" fmla="*/ 894080 w 1103847"/>
              <a:gd name="connsiteY5" fmla="*/ 858520 h 1788160"/>
              <a:gd name="connsiteX6" fmla="*/ 639366 w 1103847"/>
              <a:gd name="connsiteY6" fmla="*/ 946803 h 1788160"/>
              <a:gd name="connsiteX7" fmla="*/ 527606 w 1103847"/>
              <a:gd name="connsiteY7" fmla="*/ 1134763 h 1788160"/>
              <a:gd name="connsiteX8" fmla="*/ 568960 w 1103847"/>
              <a:gd name="connsiteY8" fmla="*/ 1564640 h 1788160"/>
              <a:gd name="connsiteX9" fmla="*/ 0 w 1103847"/>
              <a:gd name="connsiteY9" fmla="*/ 1788160 h 1788160"/>
              <a:gd name="connsiteX10" fmla="*/ 30480 w 1103847"/>
              <a:gd name="connsiteY10" fmla="*/ 1423670 h 1788160"/>
              <a:gd name="connsiteX11" fmla="*/ 289560 w 1103847"/>
              <a:gd name="connsiteY11" fmla="*/ 1076960 h 1788160"/>
              <a:gd name="connsiteX12" fmla="*/ 508000 w 1103847"/>
              <a:gd name="connsiteY12" fmla="*/ 614680 h 1788160"/>
              <a:gd name="connsiteX13" fmla="*/ 695960 w 1103847"/>
              <a:gd name="connsiteY13" fmla="*/ 218440 h 1788160"/>
              <a:gd name="connsiteX14" fmla="*/ 1025525 w 1103847"/>
              <a:gd name="connsiteY14" fmla="*/ 103505 h 1788160"/>
              <a:gd name="connsiteX15" fmla="*/ 980440 w 1103847"/>
              <a:gd name="connsiteY15" fmla="*/ 0 h 1788160"/>
              <a:gd name="connsiteX0" fmla="*/ 980440 w 1103847"/>
              <a:gd name="connsiteY0" fmla="*/ 0 h 1788160"/>
              <a:gd name="connsiteX1" fmla="*/ 980440 w 1103847"/>
              <a:gd name="connsiteY1" fmla="*/ 0 h 1788160"/>
              <a:gd name="connsiteX2" fmla="*/ 1102360 w 1103847"/>
              <a:gd name="connsiteY2" fmla="*/ 5080 h 1788160"/>
              <a:gd name="connsiteX3" fmla="*/ 1046480 w 1103847"/>
              <a:gd name="connsiteY3" fmla="*/ 406400 h 1788160"/>
              <a:gd name="connsiteX4" fmla="*/ 1020366 w 1103847"/>
              <a:gd name="connsiteY4" fmla="*/ 657243 h 1788160"/>
              <a:gd name="connsiteX5" fmla="*/ 894080 w 1103847"/>
              <a:gd name="connsiteY5" fmla="*/ 858520 h 1788160"/>
              <a:gd name="connsiteX6" fmla="*/ 639366 w 1103847"/>
              <a:gd name="connsiteY6" fmla="*/ 946803 h 1788160"/>
              <a:gd name="connsiteX7" fmla="*/ 527606 w 1103847"/>
              <a:gd name="connsiteY7" fmla="*/ 1134763 h 1788160"/>
              <a:gd name="connsiteX8" fmla="*/ 568960 w 1103847"/>
              <a:gd name="connsiteY8" fmla="*/ 1564640 h 1788160"/>
              <a:gd name="connsiteX9" fmla="*/ 0 w 1103847"/>
              <a:gd name="connsiteY9" fmla="*/ 1788160 h 1788160"/>
              <a:gd name="connsiteX10" fmla="*/ 30480 w 1103847"/>
              <a:gd name="connsiteY10" fmla="*/ 1423670 h 1788160"/>
              <a:gd name="connsiteX11" fmla="*/ 289560 w 1103847"/>
              <a:gd name="connsiteY11" fmla="*/ 1076960 h 1788160"/>
              <a:gd name="connsiteX12" fmla="*/ 508000 w 1103847"/>
              <a:gd name="connsiteY12" fmla="*/ 614680 h 1788160"/>
              <a:gd name="connsiteX13" fmla="*/ 695960 w 1103847"/>
              <a:gd name="connsiteY13" fmla="*/ 218440 h 1788160"/>
              <a:gd name="connsiteX14" fmla="*/ 980440 w 1103847"/>
              <a:gd name="connsiteY14" fmla="*/ 0 h 1788160"/>
              <a:gd name="connsiteX0" fmla="*/ 980440 w 1046480"/>
              <a:gd name="connsiteY0" fmla="*/ 0 h 1788160"/>
              <a:gd name="connsiteX1" fmla="*/ 980440 w 1046480"/>
              <a:gd name="connsiteY1" fmla="*/ 0 h 1788160"/>
              <a:gd name="connsiteX2" fmla="*/ 1046480 w 1046480"/>
              <a:gd name="connsiteY2" fmla="*/ 406400 h 1788160"/>
              <a:gd name="connsiteX3" fmla="*/ 1020366 w 1046480"/>
              <a:gd name="connsiteY3" fmla="*/ 657243 h 1788160"/>
              <a:gd name="connsiteX4" fmla="*/ 894080 w 1046480"/>
              <a:gd name="connsiteY4" fmla="*/ 858520 h 1788160"/>
              <a:gd name="connsiteX5" fmla="*/ 639366 w 1046480"/>
              <a:gd name="connsiteY5" fmla="*/ 946803 h 1788160"/>
              <a:gd name="connsiteX6" fmla="*/ 527606 w 1046480"/>
              <a:gd name="connsiteY6" fmla="*/ 1134763 h 1788160"/>
              <a:gd name="connsiteX7" fmla="*/ 568960 w 1046480"/>
              <a:gd name="connsiteY7" fmla="*/ 1564640 h 1788160"/>
              <a:gd name="connsiteX8" fmla="*/ 0 w 1046480"/>
              <a:gd name="connsiteY8" fmla="*/ 1788160 h 1788160"/>
              <a:gd name="connsiteX9" fmla="*/ 30480 w 1046480"/>
              <a:gd name="connsiteY9" fmla="*/ 1423670 h 1788160"/>
              <a:gd name="connsiteX10" fmla="*/ 289560 w 1046480"/>
              <a:gd name="connsiteY10" fmla="*/ 1076960 h 1788160"/>
              <a:gd name="connsiteX11" fmla="*/ 508000 w 1046480"/>
              <a:gd name="connsiteY11" fmla="*/ 614680 h 1788160"/>
              <a:gd name="connsiteX12" fmla="*/ 695960 w 1046480"/>
              <a:gd name="connsiteY12" fmla="*/ 218440 h 1788160"/>
              <a:gd name="connsiteX13" fmla="*/ 980440 w 1046480"/>
              <a:gd name="connsiteY13" fmla="*/ 0 h 1788160"/>
              <a:gd name="connsiteX0" fmla="*/ 695960 w 1046480"/>
              <a:gd name="connsiteY0" fmla="*/ 222724 h 1792444"/>
              <a:gd name="connsiteX1" fmla="*/ 980440 w 1046480"/>
              <a:gd name="connsiteY1" fmla="*/ 4284 h 1792444"/>
              <a:gd name="connsiteX2" fmla="*/ 1046480 w 1046480"/>
              <a:gd name="connsiteY2" fmla="*/ 410684 h 1792444"/>
              <a:gd name="connsiteX3" fmla="*/ 1020366 w 1046480"/>
              <a:gd name="connsiteY3" fmla="*/ 661527 h 1792444"/>
              <a:gd name="connsiteX4" fmla="*/ 894080 w 1046480"/>
              <a:gd name="connsiteY4" fmla="*/ 862804 h 1792444"/>
              <a:gd name="connsiteX5" fmla="*/ 639366 w 1046480"/>
              <a:gd name="connsiteY5" fmla="*/ 951087 h 1792444"/>
              <a:gd name="connsiteX6" fmla="*/ 527606 w 1046480"/>
              <a:gd name="connsiteY6" fmla="*/ 1139047 h 1792444"/>
              <a:gd name="connsiteX7" fmla="*/ 568960 w 1046480"/>
              <a:gd name="connsiteY7" fmla="*/ 1568924 h 1792444"/>
              <a:gd name="connsiteX8" fmla="*/ 0 w 1046480"/>
              <a:gd name="connsiteY8" fmla="*/ 1792444 h 1792444"/>
              <a:gd name="connsiteX9" fmla="*/ 30480 w 1046480"/>
              <a:gd name="connsiteY9" fmla="*/ 1427954 h 1792444"/>
              <a:gd name="connsiteX10" fmla="*/ 289560 w 1046480"/>
              <a:gd name="connsiteY10" fmla="*/ 1081244 h 1792444"/>
              <a:gd name="connsiteX11" fmla="*/ 508000 w 1046480"/>
              <a:gd name="connsiteY11" fmla="*/ 618964 h 1792444"/>
              <a:gd name="connsiteX12" fmla="*/ 695960 w 1046480"/>
              <a:gd name="connsiteY12" fmla="*/ 222724 h 1792444"/>
              <a:gd name="connsiteX0" fmla="*/ 695960 w 1046480"/>
              <a:gd name="connsiteY0" fmla="*/ 5149 h 1574869"/>
              <a:gd name="connsiteX1" fmla="*/ 1046480 w 1046480"/>
              <a:gd name="connsiteY1" fmla="*/ 193109 h 1574869"/>
              <a:gd name="connsiteX2" fmla="*/ 1020366 w 1046480"/>
              <a:gd name="connsiteY2" fmla="*/ 443952 h 1574869"/>
              <a:gd name="connsiteX3" fmla="*/ 894080 w 1046480"/>
              <a:gd name="connsiteY3" fmla="*/ 645229 h 1574869"/>
              <a:gd name="connsiteX4" fmla="*/ 639366 w 1046480"/>
              <a:gd name="connsiteY4" fmla="*/ 733512 h 1574869"/>
              <a:gd name="connsiteX5" fmla="*/ 527606 w 1046480"/>
              <a:gd name="connsiteY5" fmla="*/ 921472 h 1574869"/>
              <a:gd name="connsiteX6" fmla="*/ 568960 w 1046480"/>
              <a:gd name="connsiteY6" fmla="*/ 1351349 h 1574869"/>
              <a:gd name="connsiteX7" fmla="*/ 0 w 1046480"/>
              <a:gd name="connsiteY7" fmla="*/ 1574869 h 1574869"/>
              <a:gd name="connsiteX8" fmla="*/ 30480 w 1046480"/>
              <a:gd name="connsiteY8" fmla="*/ 1210379 h 1574869"/>
              <a:gd name="connsiteX9" fmla="*/ 289560 w 1046480"/>
              <a:gd name="connsiteY9" fmla="*/ 863669 h 1574869"/>
              <a:gd name="connsiteX10" fmla="*/ 508000 w 1046480"/>
              <a:gd name="connsiteY10" fmla="*/ 401389 h 1574869"/>
              <a:gd name="connsiteX11" fmla="*/ 695960 w 1046480"/>
              <a:gd name="connsiteY11" fmla="*/ 5149 h 1574869"/>
              <a:gd name="connsiteX0" fmla="*/ 695960 w 1158240"/>
              <a:gd name="connsiteY0" fmla="*/ 10317 h 1580037"/>
              <a:gd name="connsiteX1" fmla="*/ 1158240 w 1158240"/>
              <a:gd name="connsiteY1" fmla="*/ 106837 h 1580037"/>
              <a:gd name="connsiteX2" fmla="*/ 1020366 w 1158240"/>
              <a:gd name="connsiteY2" fmla="*/ 449120 h 1580037"/>
              <a:gd name="connsiteX3" fmla="*/ 894080 w 1158240"/>
              <a:gd name="connsiteY3" fmla="*/ 650397 h 1580037"/>
              <a:gd name="connsiteX4" fmla="*/ 639366 w 1158240"/>
              <a:gd name="connsiteY4" fmla="*/ 738680 h 1580037"/>
              <a:gd name="connsiteX5" fmla="*/ 527606 w 1158240"/>
              <a:gd name="connsiteY5" fmla="*/ 926640 h 1580037"/>
              <a:gd name="connsiteX6" fmla="*/ 568960 w 1158240"/>
              <a:gd name="connsiteY6" fmla="*/ 1356517 h 1580037"/>
              <a:gd name="connsiteX7" fmla="*/ 0 w 1158240"/>
              <a:gd name="connsiteY7" fmla="*/ 1580037 h 1580037"/>
              <a:gd name="connsiteX8" fmla="*/ 30480 w 1158240"/>
              <a:gd name="connsiteY8" fmla="*/ 1215547 h 1580037"/>
              <a:gd name="connsiteX9" fmla="*/ 289560 w 1158240"/>
              <a:gd name="connsiteY9" fmla="*/ 868837 h 1580037"/>
              <a:gd name="connsiteX10" fmla="*/ 508000 w 1158240"/>
              <a:gd name="connsiteY10" fmla="*/ 406557 h 1580037"/>
              <a:gd name="connsiteX11" fmla="*/ 695960 w 1158240"/>
              <a:gd name="connsiteY11" fmla="*/ 10317 h 1580037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81380 w 1158240"/>
              <a:gd name="connsiteY3" fmla="*/ 6639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81380 w 1158240"/>
              <a:gd name="connsiteY3" fmla="*/ 6639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2462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8240" h="1606335">
                <a:moveTo>
                  <a:pt x="695960" y="36615"/>
                </a:moveTo>
                <a:cubicBezTo>
                  <a:pt x="785707" y="1902"/>
                  <a:pt x="951772" y="-56839"/>
                  <a:pt x="1158240" y="133135"/>
                </a:cubicBezTo>
                <a:cubicBezTo>
                  <a:pt x="1112189" y="190606"/>
                  <a:pt x="1233726" y="354345"/>
                  <a:pt x="1020366" y="475418"/>
                </a:cubicBezTo>
                <a:cubicBezTo>
                  <a:pt x="939086" y="525371"/>
                  <a:pt x="897467" y="448096"/>
                  <a:pt x="894080" y="672462"/>
                </a:cubicBezTo>
                <a:cubicBezTo>
                  <a:pt x="838081" y="770149"/>
                  <a:pt x="700445" y="718938"/>
                  <a:pt x="639366" y="764978"/>
                </a:cubicBezTo>
                <a:cubicBezTo>
                  <a:pt x="578287" y="811018"/>
                  <a:pt x="551194" y="857585"/>
                  <a:pt x="527606" y="952938"/>
                </a:cubicBezTo>
                <a:cubicBezTo>
                  <a:pt x="300699" y="1303458"/>
                  <a:pt x="650121" y="1271376"/>
                  <a:pt x="568960" y="1382815"/>
                </a:cubicBezTo>
                <a:cubicBezTo>
                  <a:pt x="452120" y="1435308"/>
                  <a:pt x="132080" y="1594482"/>
                  <a:pt x="0" y="1606335"/>
                </a:cubicBezTo>
                <a:lnTo>
                  <a:pt x="30480" y="1241845"/>
                </a:lnTo>
                <a:cubicBezTo>
                  <a:pt x="53340" y="1153792"/>
                  <a:pt x="89747" y="941913"/>
                  <a:pt x="289560" y="895135"/>
                </a:cubicBezTo>
                <a:cubicBezTo>
                  <a:pt x="277707" y="749508"/>
                  <a:pt x="479213" y="654682"/>
                  <a:pt x="508000" y="432855"/>
                </a:cubicBezTo>
                <a:cubicBezTo>
                  <a:pt x="618067" y="347130"/>
                  <a:pt x="867833" y="315380"/>
                  <a:pt x="695960" y="36615"/>
                </a:cubicBezTo>
                <a:close/>
              </a:path>
            </a:pathLst>
          </a:custGeom>
          <a:solidFill>
            <a:srgbClr val="F6461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B55419B6-B9FE-4DE1-86A6-456C245361A9}"/>
              </a:ext>
            </a:extLst>
          </p:cNvPr>
          <p:cNvSpPr/>
          <p:nvPr/>
        </p:nvSpPr>
        <p:spPr>
          <a:xfrm>
            <a:off x="7992725" y="3552211"/>
            <a:ext cx="960429" cy="209213"/>
          </a:xfrm>
          <a:prstGeom prst="rect">
            <a:avLst/>
          </a:prstGeom>
          <a:noFill/>
          <a:ln w="38100">
            <a:solidFill>
              <a:srgbClr val="FFD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4EED16AA-EF0E-4A3F-B843-CB9D4FB36C06}"/>
              </a:ext>
            </a:extLst>
          </p:cNvPr>
          <p:cNvSpPr txBox="1"/>
          <p:nvPr/>
        </p:nvSpPr>
        <p:spPr>
          <a:xfrm>
            <a:off x="7196462" y="2548959"/>
            <a:ext cx="1550359" cy="423193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100" i="1" dirty="0" err="1"/>
              <a:t>Intraparietal</a:t>
            </a:r>
            <a:r>
              <a:rPr lang="it-IT" sz="1100" i="1" dirty="0"/>
              <a:t> </a:t>
            </a:r>
            <a:r>
              <a:rPr lang="it-IT" sz="1100" i="1" dirty="0" err="1"/>
              <a:t>suclus</a:t>
            </a:r>
            <a:endParaRPr lang="it-IT" sz="1600" i="1" dirty="0"/>
          </a:p>
          <a:p>
            <a:endParaRPr lang="it-IT" sz="1050" dirty="0"/>
          </a:p>
        </p:txBody>
      </p: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6586509B-85BD-4F5B-8E15-B8BC3DF890D4}"/>
              </a:ext>
            </a:extLst>
          </p:cNvPr>
          <p:cNvCxnSpPr/>
          <p:nvPr/>
        </p:nvCxnSpPr>
        <p:spPr>
          <a:xfrm flipV="1">
            <a:off x="7295114" y="2791138"/>
            <a:ext cx="126411" cy="361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0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The dangerous side effects of ′smart drugs′ | Tomorrow Today - The Science  Magazine | DW | 15.10.2013">
            <a:extLst>
              <a:ext uri="{FF2B5EF4-FFF2-40B4-BE49-F238E27FC236}">
                <a16:creationId xmlns:a16="http://schemas.microsoft.com/office/drawing/2014/main" id="{17E44240-6672-41E6-839F-BFF104EA7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 bwMode="auto">
          <a:xfrm>
            <a:off x="2997556" y="2063575"/>
            <a:ext cx="6362346" cy="3478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4483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Primary areas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45" name="Figura a mano libera: forma 44">
            <a:extLst>
              <a:ext uri="{FF2B5EF4-FFF2-40B4-BE49-F238E27FC236}">
                <a16:creationId xmlns:a16="http://schemas.microsoft.com/office/drawing/2014/main" id="{8B2DC6DB-093F-4884-B315-8303B83CFE26}"/>
              </a:ext>
            </a:extLst>
          </p:cNvPr>
          <p:cNvSpPr/>
          <p:nvPr/>
        </p:nvSpPr>
        <p:spPr>
          <a:xfrm>
            <a:off x="5341620" y="2188652"/>
            <a:ext cx="1546860" cy="2054057"/>
          </a:xfrm>
          <a:custGeom>
            <a:avLst/>
            <a:gdLst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50800 w 1148080"/>
              <a:gd name="connsiteY10" fmla="*/ 1686560 h 1737360"/>
              <a:gd name="connsiteX11" fmla="*/ 0 w 1148080"/>
              <a:gd name="connsiteY11" fmla="*/ 1452880 h 1737360"/>
              <a:gd name="connsiteX12" fmla="*/ 193040 w 1148080"/>
              <a:gd name="connsiteY12" fmla="*/ 1209040 h 1737360"/>
              <a:gd name="connsiteX13" fmla="*/ 431800 w 1148080"/>
              <a:gd name="connsiteY13" fmla="*/ 772160 h 1737360"/>
              <a:gd name="connsiteX14" fmla="*/ 685800 w 1148080"/>
              <a:gd name="connsiteY14" fmla="*/ 467360 h 1737360"/>
              <a:gd name="connsiteX15" fmla="*/ 706120 w 1148080"/>
              <a:gd name="connsiteY15" fmla="*/ 228600 h 1737360"/>
              <a:gd name="connsiteX16" fmla="*/ 878840 w 1148080"/>
              <a:gd name="connsiteY16" fmla="*/ 106680 h 1737360"/>
              <a:gd name="connsiteX17" fmla="*/ 868680 w 1148080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78781 w 1174772"/>
              <a:gd name="connsiteY3" fmla="*/ 1651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21"/>
              <a:gd name="connsiteY0" fmla="*/ 0 h 1737360"/>
              <a:gd name="connsiteX1" fmla="*/ 895266 w 1174721"/>
              <a:gd name="connsiteY1" fmla="*/ 0 h 1737360"/>
              <a:gd name="connsiteX2" fmla="*/ 1017186 w 1174721"/>
              <a:gd name="connsiteY2" fmla="*/ 5080 h 1737360"/>
              <a:gd name="connsiteX3" fmla="*/ 1078781 w 1174721"/>
              <a:gd name="connsiteY3" fmla="*/ 16510 h 1737360"/>
              <a:gd name="connsiteX4" fmla="*/ 1109896 w 1174721"/>
              <a:gd name="connsiteY4" fmla="*/ 100965 h 1737360"/>
              <a:gd name="connsiteX5" fmla="*/ 1174666 w 1174721"/>
              <a:gd name="connsiteY5" fmla="*/ 284480 h 1737360"/>
              <a:gd name="connsiteX6" fmla="*/ 961306 w 1174721"/>
              <a:gd name="connsiteY6" fmla="*/ 406400 h 1737360"/>
              <a:gd name="connsiteX7" fmla="*/ 717466 w 1174721"/>
              <a:gd name="connsiteY7" fmla="*/ 894080 h 1737360"/>
              <a:gd name="connsiteX8" fmla="*/ 432986 w 1174721"/>
              <a:gd name="connsiteY8" fmla="*/ 1579880 h 1737360"/>
              <a:gd name="connsiteX9" fmla="*/ 82466 w 1174721"/>
              <a:gd name="connsiteY9" fmla="*/ 1737360 h 1737360"/>
              <a:gd name="connsiteX10" fmla="*/ 77386 w 1174721"/>
              <a:gd name="connsiteY10" fmla="*/ 1686560 h 1737360"/>
              <a:gd name="connsiteX11" fmla="*/ 26586 w 1174721"/>
              <a:gd name="connsiteY11" fmla="*/ 1452880 h 1737360"/>
              <a:gd name="connsiteX12" fmla="*/ 219626 w 1174721"/>
              <a:gd name="connsiteY12" fmla="*/ 1209040 h 1737360"/>
              <a:gd name="connsiteX13" fmla="*/ 458386 w 1174721"/>
              <a:gd name="connsiteY13" fmla="*/ 772160 h 1737360"/>
              <a:gd name="connsiteX14" fmla="*/ 712386 w 1174721"/>
              <a:gd name="connsiteY14" fmla="*/ 467360 h 1737360"/>
              <a:gd name="connsiteX15" fmla="*/ 732706 w 1174721"/>
              <a:gd name="connsiteY15" fmla="*/ 228600 h 1737360"/>
              <a:gd name="connsiteX16" fmla="*/ 953051 w 1174721"/>
              <a:gd name="connsiteY16" fmla="*/ 106680 h 1737360"/>
              <a:gd name="connsiteX17" fmla="*/ 895266 w 117472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58106 w 1174791"/>
              <a:gd name="connsiteY15" fmla="*/ 25082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912504 w 1173972"/>
              <a:gd name="connsiteY0" fmla="*/ 0 h 1737360"/>
              <a:gd name="connsiteX1" fmla="*/ 912504 w 1173972"/>
              <a:gd name="connsiteY1" fmla="*/ 0 h 1737360"/>
              <a:gd name="connsiteX2" fmla="*/ 1034424 w 1173972"/>
              <a:gd name="connsiteY2" fmla="*/ 5080 h 1737360"/>
              <a:gd name="connsiteX3" fmla="*/ 1096019 w 1173972"/>
              <a:gd name="connsiteY3" fmla="*/ 16510 h 1737360"/>
              <a:gd name="connsiteX4" fmla="*/ 1149359 w 1173972"/>
              <a:gd name="connsiteY4" fmla="*/ 107315 h 1737360"/>
              <a:gd name="connsiteX5" fmla="*/ 1172854 w 1173972"/>
              <a:gd name="connsiteY5" fmla="*/ 271780 h 1737360"/>
              <a:gd name="connsiteX6" fmla="*/ 978544 w 1173972"/>
              <a:gd name="connsiteY6" fmla="*/ 406400 h 1737360"/>
              <a:gd name="connsiteX7" fmla="*/ 734704 w 1173972"/>
              <a:gd name="connsiteY7" fmla="*/ 894080 h 1737360"/>
              <a:gd name="connsiteX8" fmla="*/ 450224 w 1173972"/>
              <a:gd name="connsiteY8" fmla="*/ 1579880 h 1737360"/>
              <a:gd name="connsiteX9" fmla="*/ 99704 w 1173972"/>
              <a:gd name="connsiteY9" fmla="*/ 1737360 h 1737360"/>
              <a:gd name="connsiteX10" fmla="*/ 69224 w 1173972"/>
              <a:gd name="connsiteY10" fmla="*/ 1692910 h 1737360"/>
              <a:gd name="connsiteX11" fmla="*/ 43824 w 1173972"/>
              <a:gd name="connsiteY11" fmla="*/ 1452880 h 1737360"/>
              <a:gd name="connsiteX12" fmla="*/ 236864 w 1173972"/>
              <a:gd name="connsiteY12" fmla="*/ 1209040 h 1737360"/>
              <a:gd name="connsiteX13" fmla="*/ 475624 w 1173972"/>
              <a:gd name="connsiteY13" fmla="*/ 772160 h 1737360"/>
              <a:gd name="connsiteX14" fmla="*/ 729624 w 1173972"/>
              <a:gd name="connsiteY14" fmla="*/ 467360 h 1737360"/>
              <a:gd name="connsiteX15" fmla="*/ 775344 w 1173972"/>
              <a:gd name="connsiteY15" fmla="*/ 250825 h 1737360"/>
              <a:gd name="connsiteX16" fmla="*/ 970289 w 1173972"/>
              <a:gd name="connsiteY16" fmla="*/ 106680 h 1737360"/>
              <a:gd name="connsiteX17" fmla="*/ 912504 w 1173972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48670 w 1147298"/>
              <a:gd name="connsiteY15" fmla="*/ 25082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680111 w 1147298"/>
              <a:gd name="connsiteY15" fmla="*/ 188139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680111 w 1147298"/>
              <a:gd name="connsiteY15" fmla="*/ 188139 h 1737360"/>
              <a:gd name="connsiteX16" fmla="*/ 872464 w 1147298"/>
              <a:gd name="connsiteY16" fmla="*/ 139524 h 1737360"/>
              <a:gd name="connsiteX17" fmla="*/ 885830 w 1147298"/>
              <a:gd name="connsiteY17" fmla="*/ 0 h 1737360"/>
              <a:gd name="connsiteX0" fmla="*/ 872546 w 1147298"/>
              <a:gd name="connsiteY0" fmla="*/ 0 h 1755369"/>
              <a:gd name="connsiteX1" fmla="*/ 885830 w 1147298"/>
              <a:gd name="connsiteY1" fmla="*/ 18009 h 1755369"/>
              <a:gd name="connsiteX2" fmla="*/ 1007750 w 1147298"/>
              <a:gd name="connsiteY2" fmla="*/ 23089 h 1755369"/>
              <a:gd name="connsiteX3" fmla="*/ 1069345 w 1147298"/>
              <a:gd name="connsiteY3" fmla="*/ 34519 h 1755369"/>
              <a:gd name="connsiteX4" fmla="*/ 1122685 w 1147298"/>
              <a:gd name="connsiteY4" fmla="*/ 125324 h 1755369"/>
              <a:gd name="connsiteX5" fmla="*/ 1146180 w 1147298"/>
              <a:gd name="connsiteY5" fmla="*/ 289789 h 1755369"/>
              <a:gd name="connsiteX6" fmla="*/ 951870 w 1147298"/>
              <a:gd name="connsiteY6" fmla="*/ 424409 h 1755369"/>
              <a:gd name="connsiteX7" fmla="*/ 708030 w 1147298"/>
              <a:gd name="connsiteY7" fmla="*/ 912089 h 1755369"/>
              <a:gd name="connsiteX8" fmla="*/ 423550 w 1147298"/>
              <a:gd name="connsiteY8" fmla="*/ 1597889 h 1755369"/>
              <a:gd name="connsiteX9" fmla="*/ 73030 w 1147298"/>
              <a:gd name="connsiteY9" fmla="*/ 1755369 h 1755369"/>
              <a:gd name="connsiteX10" fmla="*/ 42550 w 1147298"/>
              <a:gd name="connsiteY10" fmla="*/ 1710919 h 1755369"/>
              <a:gd name="connsiteX11" fmla="*/ 17150 w 1147298"/>
              <a:gd name="connsiteY11" fmla="*/ 1470889 h 1755369"/>
              <a:gd name="connsiteX12" fmla="*/ 101260 w 1147298"/>
              <a:gd name="connsiteY12" fmla="*/ 1323099 h 1755369"/>
              <a:gd name="connsiteX13" fmla="*/ 334707 w 1147298"/>
              <a:gd name="connsiteY13" fmla="*/ 805177 h 1755369"/>
              <a:gd name="connsiteX14" fmla="*/ 530255 w 1147298"/>
              <a:gd name="connsiteY14" fmla="*/ 566411 h 1755369"/>
              <a:gd name="connsiteX15" fmla="*/ 680111 w 1147298"/>
              <a:gd name="connsiteY15" fmla="*/ 206148 h 1755369"/>
              <a:gd name="connsiteX16" fmla="*/ 872464 w 1147298"/>
              <a:gd name="connsiteY16" fmla="*/ 157533 h 1755369"/>
              <a:gd name="connsiteX17" fmla="*/ 872546 w 1147298"/>
              <a:gd name="connsiteY17" fmla="*/ 0 h 1755369"/>
              <a:gd name="connsiteX0" fmla="*/ 872546 w 1147298"/>
              <a:gd name="connsiteY0" fmla="*/ 18933 h 1774302"/>
              <a:gd name="connsiteX1" fmla="*/ 885830 w 1147298"/>
              <a:gd name="connsiteY1" fmla="*/ 36942 h 1774302"/>
              <a:gd name="connsiteX2" fmla="*/ 1007750 w 1147298"/>
              <a:gd name="connsiteY2" fmla="*/ 0 h 1774302"/>
              <a:gd name="connsiteX3" fmla="*/ 1069345 w 1147298"/>
              <a:gd name="connsiteY3" fmla="*/ 53452 h 1774302"/>
              <a:gd name="connsiteX4" fmla="*/ 1122685 w 1147298"/>
              <a:gd name="connsiteY4" fmla="*/ 144257 h 1774302"/>
              <a:gd name="connsiteX5" fmla="*/ 1146180 w 1147298"/>
              <a:gd name="connsiteY5" fmla="*/ 308722 h 1774302"/>
              <a:gd name="connsiteX6" fmla="*/ 951870 w 1147298"/>
              <a:gd name="connsiteY6" fmla="*/ 443342 h 1774302"/>
              <a:gd name="connsiteX7" fmla="*/ 708030 w 1147298"/>
              <a:gd name="connsiteY7" fmla="*/ 931022 h 1774302"/>
              <a:gd name="connsiteX8" fmla="*/ 423550 w 1147298"/>
              <a:gd name="connsiteY8" fmla="*/ 1616822 h 1774302"/>
              <a:gd name="connsiteX9" fmla="*/ 73030 w 1147298"/>
              <a:gd name="connsiteY9" fmla="*/ 1774302 h 1774302"/>
              <a:gd name="connsiteX10" fmla="*/ 42550 w 1147298"/>
              <a:gd name="connsiteY10" fmla="*/ 1729852 h 1774302"/>
              <a:gd name="connsiteX11" fmla="*/ 17150 w 1147298"/>
              <a:gd name="connsiteY11" fmla="*/ 1489822 h 1774302"/>
              <a:gd name="connsiteX12" fmla="*/ 101260 w 1147298"/>
              <a:gd name="connsiteY12" fmla="*/ 1342032 h 1774302"/>
              <a:gd name="connsiteX13" fmla="*/ 334707 w 1147298"/>
              <a:gd name="connsiteY13" fmla="*/ 824110 h 1774302"/>
              <a:gd name="connsiteX14" fmla="*/ 530255 w 1147298"/>
              <a:gd name="connsiteY14" fmla="*/ 585344 h 1774302"/>
              <a:gd name="connsiteX15" fmla="*/ 680111 w 1147298"/>
              <a:gd name="connsiteY15" fmla="*/ 225081 h 1774302"/>
              <a:gd name="connsiteX16" fmla="*/ 872464 w 1147298"/>
              <a:gd name="connsiteY16" fmla="*/ 176466 h 1774302"/>
              <a:gd name="connsiteX17" fmla="*/ 872546 w 1147298"/>
              <a:gd name="connsiteY17" fmla="*/ 18933 h 1774302"/>
              <a:gd name="connsiteX0" fmla="*/ 872546 w 1147298"/>
              <a:gd name="connsiteY0" fmla="*/ 18933 h 1774302"/>
              <a:gd name="connsiteX1" fmla="*/ 1007750 w 1147298"/>
              <a:gd name="connsiteY1" fmla="*/ 0 h 1774302"/>
              <a:gd name="connsiteX2" fmla="*/ 1069345 w 1147298"/>
              <a:gd name="connsiteY2" fmla="*/ 53452 h 1774302"/>
              <a:gd name="connsiteX3" fmla="*/ 1122685 w 1147298"/>
              <a:gd name="connsiteY3" fmla="*/ 144257 h 1774302"/>
              <a:gd name="connsiteX4" fmla="*/ 1146180 w 1147298"/>
              <a:gd name="connsiteY4" fmla="*/ 308722 h 1774302"/>
              <a:gd name="connsiteX5" fmla="*/ 951870 w 1147298"/>
              <a:gd name="connsiteY5" fmla="*/ 443342 h 1774302"/>
              <a:gd name="connsiteX6" fmla="*/ 708030 w 1147298"/>
              <a:gd name="connsiteY6" fmla="*/ 931022 h 1774302"/>
              <a:gd name="connsiteX7" fmla="*/ 423550 w 1147298"/>
              <a:gd name="connsiteY7" fmla="*/ 1616822 h 1774302"/>
              <a:gd name="connsiteX8" fmla="*/ 73030 w 1147298"/>
              <a:gd name="connsiteY8" fmla="*/ 1774302 h 1774302"/>
              <a:gd name="connsiteX9" fmla="*/ 42550 w 1147298"/>
              <a:gd name="connsiteY9" fmla="*/ 1729852 h 1774302"/>
              <a:gd name="connsiteX10" fmla="*/ 17150 w 1147298"/>
              <a:gd name="connsiteY10" fmla="*/ 1489822 h 1774302"/>
              <a:gd name="connsiteX11" fmla="*/ 101260 w 1147298"/>
              <a:gd name="connsiteY11" fmla="*/ 1342032 h 1774302"/>
              <a:gd name="connsiteX12" fmla="*/ 334707 w 1147298"/>
              <a:gd name="connsiteY12" fmla="*/ 824110 h 1774302"/>
              <a:gd name="connsiteX13" fmla="*/ 530255 w 1147298"/>
              <a:gd name="connsiteY13" fmla="*/ 585344 h 1774302"/>
              <a:gd name="connsiteX14" fmla="*/ 680111 w 1147298"/>
              <a:gd name="connsiteY14" fmla="*/ 225081 h 1774302"/>
              <a:gd name="connsiteX15" fmla="*/ 872464 w 1147298"/>
              <a:gd name="connsiteY15" fmla="*/ 176466 h 1774302"/>
              <a:gd name="connsiteX16" fmla="*/ 872546 w 1147298"/>
              <a:gd name="connsiteY16" fmla="*/ 18933 h 1774302"/>
              <a:gd name="connsiteX0" fmla="*/ 872546 w 1147298"/>
              <a:gd name="connsiteY0" fmla="*/ 18933 h 1774302"/>
              <a:gd name="connsiteX1" fmla="*/ 1007750 w 1147298"/>
              <a:gd name="connsiteY1" fmla="*/ 0 h 1774302"/>
              <a:gd name="connsiteX2" fmla="*/ 1122685 w 1147298"/>
              <a:gd name="connsiteY2" fmla="*/ 144257 h 1774302"/>
              <a:gd name="connsiteX3" fmla="*/ 1146180 w 1147298"/>
              <a:gd name="connsiteY3" fmla="*/ 308722 h 1774302"/>
              <a:gd name="connsiteX4" fmla="*/ 951870 w 1147298"/>
              <a:gd name="connsiteY4" fmla="*/ 443342 h 1774302"/>
              <a:gd name="connsiteX5" fmla="*/ 708030 w 1147298"/>
              <a:gd name="connsiteY5" fmla="*/ 931022 h 1774302"/>
              <a:gd name="connsiteX6" fmla="*/ 423550 w 1147298"/>
              <a:gd name="connsiteY6" fmla="*/ 1616822 h 1774302"/>
              <a:gd name="connsiteX7" fmla="*/ 73030 w 1147298"/>
              <a:gd name="connsiteY7" fmla="*/ 1774302 h 1774302"/>
              <a:gd name="connsiteX8" fmla="*/ 42550 w 1147298"/>
              <a:gd name="connsiteY8" fmla="*/ 1729852 h 1774302"/>
              <a:gd name="connsiteX9" fmla="*/ 17150 w 1147298"/>
              <a:gd name="connsiteY9" fmla="*/ 1489822 h 1774302"/>
              <a:gd name="connsiteX10" fmla="*/ 101260 w 1147298"/>
              <a:gd name="connsiteY10" fmla="*/ 1342032 h 1774302"/>
              <a:gd name="connsiteX11" fmla="*/ 334707 w 1147298"/>
              <a:gd name="connsiteY11" fmla="*/ 824110 h 1774302"/>
              <a:gd name="connsiteX12" fmla="*/ 530255 w 1147298"/>
              <a:gd name="connsiteY12" fmla="*/ 585344 h 1774302"/>
              <a:gd name="connsiteX13" fmla="*/ 680111 w 1147298"/>
              <a:gd name="connsiteY13" fmla="*/ 225081 h 1774302"/>
              <a:gd name="connsiteX14" fmla="*/ 872464 w 1147298"/>
              <a:gd name="connsiteY14" fmla="*/ 176466 h 1774302"/>
              <a:gd name="connsiteX15" fmla="*/ 872546 w 1147298"/>
              <a:gd name="connsiteY15" fmla="*/ 18933 h 1774302"/>
              <a:gd name="connsiteX0" fmla="*/ 872546 w 1267292"/>
              <a:gd name="connsiteY0" fmla="*/ 18933 h 1774302"/>
              <a:gd name="connsiteX1" fmla="*/ 1007750 w 1267292"/>
              <a:gd name="connsiteY1" fmla="*/ 0 h 1774302"/>
              <a:gd name="connsiteX2" fmla="*/ 1263498 w 1267292"/>
              <a:gd name="connsiteY2" fmla="*/ 93230 h 1774302"/>
              <a:gd name="connsiteX3" fmla="*/ 1146180 w 1267292"/>
              <a:gd name="connsiteY3" fmla="*/ 308722 h 1774302"/>
              <a:gd name="connsiteX4" fmla="*/ 951870 w 1267292"/>
              <a:gd name="connsiteY4" fmla="*/ 443342 h 1774302"/>
              <a:gd name="connsiteX5" fmla="*/ 708030 w 1267292"/>
              <a:gd name="connsiteY5" fmla="*/ 931022 h 1774302"/>
              <a:gd name="connsiteX6" fmla="*/ 423550 w 1267292"/>
              <a:gd name="connsiteY6" fmla="*/ 1616822 h 1774302"/>
              <a:gd name="connsiteX7" fmla="*/ 73030 w 1267292"/>
              <a:gd name="connsiteY7" fmla="*/ 1774302 h 1774302"/>
              <a:gd name="connsiteX8" fmla="*/ 42550 w 1267292"/>
              <a:gd name="connsiteY8" fmla="*/ 1729852 h 1774302"/>
              <a:gd name="connsiteX9" fmla="*/ 17150 w 1267292"/>
              <a:gd name="connsiteY9" fmla="*/ 1489822 h 1774302"/>
              <a:gd name="connsiteX10" fmla="*/ 101260 w 1267292"/>
              <a:gd name="connsiteY10" fmla="*/ 1342032 h 1774302"/>
              <a:gd name="connsiteX11" fmla="*/ 334707 w 1267292"/>
              <a:gd name="connsiteY11" fmla="*/ 824110 h 1774302"/>
              <a:gd name="connsiteX12" fmla="*/ 530255 w 1267292"/>
              <a:gd name="connsiteY12" fmla="*/ 585344 h 1774302"/>
              <a:gd name="connsiteX13" fmla="*/ 680111 w 1267292"/>
              <a:gd name="connsiteY13" fmla="*/ 225081 h 1774302"/>
              <a:gd name="connsiteX14" fmla="*/ 872464 w 1267292"/>
              <a:gd name="connsiteY14" fmla="*/ 176466 h 1774302"/>
              <a:gd name="connsiteX15" fmla="*/ 872546 w 1267292"/>
              <a:gd name="connsiteY15" fmla="*/ 18933 h 1774302"/>
              <a:gd name="connsiteX0" fmla="*/ 872546 w 1265422"/>
              <a:gd name="connsiteY0" fmla="*/ 18933 h 1774302"/>
              <a:gd name="connsiteX1" fmla="*/ 1007750 w 1265422"/>
              <a:gd name="connsiteY1" fmla="*/ 0 h 1774302"/>
              <a:gd name="connsiteX2" fmla="*/ 1263498 w 1265422"/>
              <a:gd name="connsiteY2" fmla="*/ 93230 h 1774302"/>
              <a:gd name="connsiteX3" fmla="*/ 1064937 w 1265422"/>
              <a:gd name="connsiteY3" fmla="*/ 223040 h 1774302"/>
              <a:gd name="connsiteX4" fmla="*/ 1146180 w 1265422"/>
              <a:gd name="connsiteY4" fmla="*/ 308722 h 1774302"/>
              <a:gd name="connsiteX5" fmla="*/ 951870 w 1265422"/>
              <a:gd name="connsiteY5" fmla="*/ 443342 h 1774302"/>
              <a:gd name="connsiteX6" fmla="*/ 708030 w 1265422"/>
              <a:gd name="connsiteY6" fmla="*/ 931022 h 1774302"/>
              <a:gd name="connsiteX7" fmla="*/ 423550 w 1265422"/>
              <a:gd name="connsiteY7" fmla="*/ 1616822 h 1774302"/>
              <a:gd name="connsiteX8" fmla="*/ 73030 w 1265422"/>
              <a:gd name="connsiteY8" fmla="*/ 1774302 h 1774302"/>
              <a:gd name="connsiteX9" fmla="*/ 42550 w 1265422"/>
              <a:gd name="connsiteY9" fmla="*/ 1729852 h 1774302"/>
              <a:gd name="connsiteX10" fmla="*/ 17150 w 1265422"/>
              <a:gd name="connsiteY10" fmla="*/ 1489822 h 1774302"/>
              <a:gd name="connsiteX11" fmla="*/ 101260 w 1265422"/>
              <a:gd name="connsiteY11" fmla="*/ 1342032 h 1774302"/>
              <a:gd name="connsiteX12" fmla="*/ 334707 w 1265422"/>
              <a:gd name="connsiteY12" fmla="*/ 824110 h 1774302"/>
              <a:gd name="connsiteX13" fmla="*/ 530255 w 1265422"/>
              <a:gd name="connsiteY13" fmla="*/ 585344 h 1774302"/>
              <a:gd name="connsiteX14" fmla="*/ 680111 w 1265422"/>
              <a:gd name="connsiteY14" fmla="*/ 225081 h 1774302"/>
              <a:gd name="connsiteX15" fmla="*/ 872464 w 1265422"/>
              <a:gd name="connsiteY15" fmla="*/ 176466 h 1774302"/>
              <a:gd name="connsiteX16" fmla="*/ 872546 w 1265422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951870 w 1265746"/>
              <a:gd name="connsiteY4" fmla="*/ 443342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47883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29285 w 1265746"/>
              <a:gd name="connsiteY5" fmla="*/ 846978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29285 w 1265746"/>
              <a:gd name="connsiteY5" fmla="*/ 846978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61986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20948 w 1265746"/>
              <a:gd name="connsiteY4" fmla="*/ 377308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963"/>
              <a:gd name="connsiteY0" fmla="*/ 18933 h 1774302"/>
              <a:gd name="connsiteX1" fmla="*/ 1007750 w 1265963"/>
              <a:gd name="connsiteY1" fmla="*/ 0 h 1774302"/>
              <a:gd name="connsiteX2" fmla="*/ 1263498 w 1265963"/>
              <a:gd name="connsiteY2" fmla="*/ 93230 h 1774302"/>
              <a:gd name="connsiteX3" fmla="*/ 1136672 w 1265963"/>
              <a:gd name="connsiteY3" fmla="*/ 205031 h 1774302"/>
              <a:gd name="connsiteX4" fmla="*/ 1064937 w 1265963"/>
              <a:gd name="connsiteY4" fmla="*/ 223040 h 1774302"/>
              <a:gd name="connsiteX5" fmla="*/ 1020948 w 1265963"/>
              <a:gd name="connsiteY5" fmla="*/ 377308 h 1774302"/>
              <a:gd name="connsiteX6" fmla="*/ 716891 w 1265963"/>
              <a:gd name="connsiteY6" fmla="*/ 796340 h 1774302"/>
              <a:gd name="connsiteX7" fmla="*/ 716001 w 1265963"/>
              <a:gd name="connsiteY7" fmla="*/ 861986 h 1774302"/>
              <a:gd name="connsiteX8" fmla="*/ 427295 w 1265963"/>
              <a:gd name="connsiteY8" fmla="*/ 1042468 h 1774302"/>
              <a:gd name="connsiteX9" fmla="*/ 423550 w 1265963"/>
              <a:gd name="connsiteY9" fmla="*/ 1616822 h 1774302"/>
              <a:gd name="connsiteX10" fmla="*/ 73030 w 1265963"/>
              <a:gd name="connsiteY10" fmla="*/ 1774302 h 1774302"/>
              <a:gd name="connsiteX11" fmla="*/ 42550 w 1265963"/>
              <a:gd name="connsiteY11" fmla="*/ 1729852 h 1774302"/>
              <a:gd name="connsiteX12" fmla="*/ 17150 w 1265963"/>
              <a:gd name="connsiteY12" fmla="*/ 1489822 h 1774302"/>
              <a:gd name="connsiteX13" fmla="*/ 101260 w 1265963"/>
              <a:gd name="connsiteY13" fmla="*/ 1342032 h 1774302"/>
              <a:gd name="connsiteX14" fmla="*/ 334707 w 1265963"/>
              <a:gd name="connsiteY14" fmla="*/ 824110 h 1774302"/>
              <a:gd name="connsiteX15" fmla="*/ 530255 w 1265963"/>
              <a:gd name="connsiteY15" fmla="*/ 585344 h 1774302"/>
              <a:gd name="connsiteX16" fmla="*/ 680111 w 1265963"/>
              <a:gd name="connsiteY16" fmla="*/ 225081 h 1774302"/>
              <a:gd name="connsiteX17" fmla="*/ 872464 w 1265963"/>
              <a:gd name="connsiteY17" fmla="*/ 176466 h 1774302"/>
              <a:gd name="connsiteX18" fmla="*/ 872546 w 1265963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71491"/>
              <a:gd name="connsiteY0" fmla="*/ 18933 h 1774302"/>
              <a:gd name="connsiteX1" fmla="*/ 1007750 w 1271491"/>
              <a:gd name="connsiteY1" fmla="*/ 0 h 1774302"/>
              <a:gd name="connsiteX2" fmla="*/ 1263498 w 1271491"/>
              <a:gd name="connsiteY2" fmla="*/ 93230 h 1774302"/>
              <a:gd name="connsiteX3" fmla="*/ 1189808 w 1271491"/>
              <a:gd name="connsiteY3" fmla="*/ 126990 h 1774302"/>
              <a:gd name="connsiteX4" fmla="*/ 1131359 w 1271491"/>
              <a:gd name="connsiteY4" fmla="*/ 205031 h 1774302"/>
              <a:gd name="connsiteX5" fmla="*/ 1064937 w 1271491"/>
              <a:gd name="connsiteY5" fmla="*/ 223040 h 1774302"/>
              <a:gd name="connsiteX6" fmla="*/ 1020948 w 1271491"/>
              <a:gd name="connsiteY6" fmla="*/ 377308 h 1774302"/>
              <a:gd name="connsiteX7" fmla="*/ 716891 w 1271491"/>
              <a:gd name="connsiteY7" fmla="*/ 796340 h 1774302"/>
              <a:gd name="connsiteX8" fmla="*/ 716001 w 1271491"/>
              <a:gd name="connsiteY8" fmla="*/ 861986 h 1774302"/>
              <a:gd name="connsiteX9" fmla="*/ 427295 w 1271491"/>
              <a:gd name="connsiteY9" fmla="*/ 1042468 h 1774302"/>
              <a:gd name="connsiteX10" fmla="*/ 423550 w 1271491"/>
              <a:gd name="connsiteY10" fmla="*/ 1616822 h 1774302"/>
              <a:gd name="connsiteX11" fmla="*/ 73030 w 1271491"/>
              <a:gd name="connsiteY11" fmla="*/ 1774302 h 1774302"/>
              <a:gd name="connsiteX12" fmla="*/ 42550 w 1271491"/>
              <a:gd name="connsiteY12" fmla="*/ 1729852 h 1774302"/>
              <a:gd name="connsiteX13" fmla="*/ 17150 w 1271491"/>
              <a:gd name="connsiteY13" fmla="*/ 1489822 h 1774302"/>
              <a:gd name="connsiteX14" fmla="*/ 101260 w 1271491"/>
              <a:gd name="connsiteY14" fmla="*/ 1342032 h 1774302"/>
              <a:gd name="connsiteX15" fmla="*/ 334707 w 1271491"/>
              <a:gd name="connsiteY15" fmla="*/ 824110 h 1774302"/>
              <a:gd name="connsiteX16" fmla="*/ 530255 w 1271491"/>
              <a:gd name="connsiteY16" fmla="*/ 585344 h 1774302"/>
              <a:gd name="connsiteX17" fmla="*/ 680111 w 1271491"/>
              <a:gd name="connsiteY17" fmla="*/ 225081 h 1774302"/>
              <a:gd name="connsiteX18" fmla="*/ 872464 w 1271491"/>
              <a:gd name="connsiteY18" fmla="*/ 176466 h 1774302"/>
              <a:gd name="connsiteX19" fmla="*/ 872546 w 1271491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47462 w 1264129"/>
              <a:gd name="connsiteY10" fmla="*/ 1604816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47462 w 1264129"/>
              <a:gd name="connsiteY10" fmla="*/ 1604816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50119 w 1264129"/>
              <a:gd name="connsiteY10" fmla="*/ 1592810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001 w 1264129"/>
              <a:gd name="connsiteY7" fmla="*/ 861986 h 1809999"/>
              <a:gd name="connsiteX8" fmla="*/ 427295 w 1264129"/>
              <a:gd name="connsiteY8" fmla="*/ 1042468 h 1809999"/>
              <a:gd name="connsiteX9" fmla="*/ 450119 w 1264129"/>
              <a:gd name="connsiteY9" fmla="*/ 1592810 h 1809999"/>
              <a:gd name="connsiteX10" fmla="*/ 366187 w 1264129"/>
              <a:gd name="connsiteY10" fmla="*/ 1801864 h 1809999"/>
              <a:gd name="connsiteX11" fmla="*/ 73030 w 1264129"/>
              <a:gd name="connsiteY11" fmla="*/ 1774302 h 1809999"/>
              <a:gd name="connsiteX12" fmla="*/ 42550 w 1264129"/>
              <a:gd name="connsiteY12" fmla="*/ 1729852 h 1809999"/>
              <a:gd name="connsiteX13" fmla="*/ 17150 w 1264129"/>
              <a:gd name="connsiteY13" fmla="*/ 1489822 h 1809999"/>
              <a:gd name="connsiteX14" fmla="*/ 101260 w 1264129"/>
              <a:gd name="connsiteY14" fmla="*/ 1342032 h 1809999"/>
              <a:gd name="connsiteX15" fmla="*/ 334707 w 1264129"/>
              <a:gd name="connsiteY15" fmla="*/ 824110 h 1809999"/>
              <a:gd name="connsiteX16" fmla="*/ 530255 w 1264129"/>
              <a:gd name="connsiteY16" fmla="*/ 585344 h 1809999"/>
              <a:gd name="connsiteX17" fmla="*/ 680111 w 1264129"/>
              <a:gd name="connsiteY17" fmla="*/ 225081 h 1809999"/>
              <a:gd name="connsiteX18" fmla="*/ 872464 w 1264129"/>
              <a:gd name="connsiteY18" fmla="*/ 176466 h 1809999"/>
              <a:gd name="connsiteX19" fmla="*/ 872546 w 1264129"/>
              <a:gd name="connsiteY19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16001 w 1264129"/>
              <a:gd name="connsiteY8" fmla="*/ 861986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0431 w 1264129"/>
              <a:gd name="connsiteY6" fmla="*/ 371305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0431 w 1264129"/>
              <a:gd name="connsiteY6" fmla="*/ 371305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54309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2911"/>
              <a:gd name="connsiteY0" fmla="*/ 18933 h 1809999"/>
              <a:gd name="connsiteX1" fmla="*/ 1007750 w 1262911"/>
              <a:gd name="connsiteY1" fmla="*/ 0 h 1809999"/>
              <a:gd name="connsiteX2" fmla="*/ 1254199 w 1262911"/>
              <a:gd name="connsiteY2" fmla="*/ 75221 h 1809999"/>
              <a:gd name="connsiteX3" fmla="*/ 1189808 w 1262911"/>
              <a:gd name="connsiteY3" fmla="*/ 126990 h 1809999"/>
              <a:gd name="connsiteX4" fmla="*/ 1131359 w 1262911"/>
              <a:gd name="connsiteY4" fmla="*/ 205031 h 1809999"/>
              <a:gd name="connsiteX5" fmla="*/ 1049287 w 1262911"/>
              <a:gd name="connsiteY5" fmla="*/ 359298 h 1809999"/>
              <a:gd name="connsiteX6" fmla="*/ 697407 w 1262911"/>
              <a:gd name="connsiteY6" fmla="*/ 623249 h 1809999"/>
              <a:gd name="connsiteX7" fmla="*/ 726628 w 1262911"/>
              <a:gd name="connsiteY7" fmla="*/ 827969 h 1809999"/>
              <a:gd name="connsiteX8" fmla="*/ 582277 w 1262911"/>
              <a:gd name="connsiteY8" fmla="*/ 885385 h 1809999"/>
              <a:gd name="connsiteX9" fmla="*/ 427295 w 1262911"/>
              <a:gd name="connsiteY9" fmla="*/ 1042468 h 1809999"/>
              <a:gd name="connsiteX10" fmla="*/ 450119 w 1262911"/>
              <a:gd name="connsiteY10" fmla="*/ 1592810 h 1809999"/>
              <a:gd name="connsiteX11" fmla="*/ 366187 w 1262911"/>
              <a:gd name="connsiteY11" fmla="*/ 1801864 h 1809999"/>
              <a:gd name="connsiteX12" fmla="*/ 73030 w 1262911"/>
              <a:gd name="connsiteY12" fmla="*/ 1774302 h 1809999"/>
              <a:gd name="connsiteX13" fmla="*/ 42550 w 1262911"/>
              <a:gd name="connsiteY13" fmla="*/ 1729852 h 1809999"/>
              <a:gd name="connsiteX14" fmla="*/ 17150 w 1262911"/>
              <a:gd name="connsiteY14" fmla="*/ 1489822 h 1809999"/>
              <a:gd name="connsiteX15" fmla="*/ 101260 w 1262911"/>
              <a:gd name="connsiteY15" fmla="*/ 1342032 h 1809999"/>
              <a:gd name="connsiteX16" fmla="*/ 334707 w 1262911"/>
              <a:gd name="connsiteY16" fmla="*/ 824110 h 1809999"/>
              <a:gd name="connsiteX17" fmla="*/ 530255 w 1262911"/>
              <a:gd name="connsiteY17" fmla="*/ 585344 h 1809999"/>
              <a:gd name="connsiteX18" fmla="*/ 680111 w 1262911"/>
              <a:gd name="connsiteY18" fmla="*/ 225081 h 1809999"/>
              <a:gd name="connsiteX19" fmla="*/ 872464 w 1262911"/>
              <a:gd name="connsiteY19" fmla="*/ 176466 h 1809999"/>
              <a:gd name="connsiteX20" fmla="*/ 872546 w 1262911"/>
              <a:gd name="connsiteY20" fmla="*/ 18933 h 1809999"/>
              <a:gd name="connsiteX0" fmla="*/ 872546 w 1254199"/>
              <a:gd name="connsiteY0" fmla="*/ 18933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50119 w 1254199"/>
              <a:gd name="connsiteY10" fmla="*/ 1592810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2546 w 1254199"/>
              <a:gd name="connsiteY20" fmla="*/ 18933 h 1809999"/>
              <a:gd name="connsiteX0" fmla="*/ 873874 w 1254199"/>
              <a:gd name="connsiteY0" fmla="*/ 924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50119 w 1254199"/>
              <a:gd name="connsiteY10" fmla="*/ 1592810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3874 w 1254199"/>
              <a:gd name="connsiteY20" fmla="*/ 924 h 1809999"/>
              <a:gd name="connsiteX0" fmla="*/ 873874 w 1254199"/>
              <a:gd name="connsiteY0" fmla="*/ 924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42148 w 1254199"/>
              <a:gd name="connsiteY10" fmla="*/ 1570299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3874 w 1254199"/>
              <a:gd name="connsiteY20" fmla="*/ 924 h 1809999"/>
              <a:gd name="connsiteX0" fmla="*/ 873874 w 1254199"/>
              <a:gd name="connsiteY0" fmla="*/ 924 h 1816837"/>
              <a:gd name="connsiteX1" fmla="*/ 1007750 w 1254199"/>
              <a:gd name="connsiteY1" fmla="*/ 0 h 1816837"/>
              <a:gd name="connsiteX2" fmla="*/ 1254199 w 1254199"/>
              <a:gd name="connsiteY2" fmla="*/ 75221 h 1816837"/>
              <a:gd name="connsiteX3" fmla="*/ 1189808 w 1254199"/>
              <a:gd name="connsiteY3" fmla="*/ 126990 h 1816837"/>
              <a:gd name="connsiteX4" fmla="*/ 1131359 w 1254199"/>
              <a:gd name="connsiteY4" fmla="*/ 205031 h 1816837"/>
              <a:gd name="connsiteX5" fmla="*/ 1049287 w 1254199"/>
              <a:gd name="connsiteY5" fmla="*/ 359298 h 1816837"/>
              <a:gd name="connsiteX6" fmla="*/ 697407 w 1254199"/>
              <a:gd name="connsiteY6" fmla="*/ 623249 h 1816837"/>
              <a:gd name="connsiteX7" fmla="*/ 726628 w 1254199"/>
              <a:gd name="connsiteY7" fmla="*/ 827969 h 1816837"/>
              <a:gd name="connsiteX8" fmla="*/ 582277 w 1254199"/>
              <a:gd name="connsiteY8" fmla="*/ 885385 h 1816837"/>
              <a:gd name="connsiteX9" fmla="*/ 427295 w 1254199"/>
              <a:gd name="connsiteY9" fmla="*/ 1042468 h 1816837"/>
              <a:gd name="connsiteX10" fmla="*/ 442148 w 1254199"/>
              <a:gd name="connsiteY10" fmla="*/ 1570299 h 1816837"/>
              <a:gd name="connsiteX11" fmla="*/ 386114 w 1254199"/>
              <a:gd name="connsiteY11" fmla="*/ 1809368 h 1816837"/>
              <a:gd name="connsiteX12" fmla="*/ 73030 w 1254199"/>
              <a:gd name="connsiteY12" fmla="*/ 1774302 h 1816837"/>
              <a:gd name="connsiteX13" fmla="*/ 42550 w 1254199"/>
              <a:gd name="connsiteY13" fmla="*/ 1729852 h 1816837"/>
              <a:gd name="connsiteX14" fmla="*/ 17150 w 1254199"/>
              <a:gd name="connsiteY14" fmla="*/ 1489822 h 1816837"/>
              <a:gd name="connsiteX15" fmla="*/ 101260 w 1254199"/>
              <a:gd name="connsiteY15" fmla="*/ 1342032 h 1816837"/>
              <a:gd name="connsiteX16" fmla="*/ 334707 w 1254199"/>
              <a:gd name="connsiteY16" fmla="*/ 824110 h 1816837"/>
              <a:gd name="connsiteX17" fmla="*/ 530255 w 1254199"/>
              <a:gd name="connsiteY17" fmla="*/ 585344 h 1816837"/>
              <a:gd name="connsiteX18" fmla="*/ 680111 w 1254199"/>
              <a:gd name="connsiteY18" fmla="*/ 225081 h 1816837"/>
              <a:gd name="connsiteX19" fmla="*/ 872464 w 1254199"/>
              <a:gd name="connsiteY19" fmla="*/ 176466 h 1816837"/>
              <a:gd name="connsiteX20" fmla="*/ 873874 w 1254199"/>
              <a:gd name="connsiteY20" fmla="*/ 924 h 1816837"/>
              <a:gd name="connsiteX0" fmla="*/ 873874 w 1254199"/>
              <a:gd name="connsiteY0" fmla="*/ 924 h 1816837"/>
              <a:gd name="connsiteX1" fmla="*/ 1007750 w 1254199"/>
              <a:gd name="connsiteY1" fmla="*/ 0 h 1816837"/>
              <a:gd name="connsiteX2" fmla="*/ 1254199 w 1254199"/>
              <a:gd name="connsiteY2" fmla="*/ 75221 h 1816837"/>
              <a:gd name="connsiteX3" fmla="*/ 1189808 w 1254199"/>
              <a:gd name="connsiteY3" fmla="*/ 126990 h 1816837"/>
              <a:gd name="connsiteX4" fmla="*/ 1131359 w 1254199"/>
              <a:gd name="connsiteY4" fmla="*/ 205031 h 1816837"/>
              <a:gd name="connsiteX5" fmla="*/ 1049287 w 1254199"/>
              <a:gd name="connsiteY5" fmla="*/ 359298 h 1816837"/>
              <a:gd name="connsiteX6" fmla="*/ 697407 w 1254199"/>
              <a:gd name="connsiteY6" fmla="*/ 623249 h 1816837"/>
              <a:gd name="connsiteX7" fmla="*/ 726628 w 1254199"/>
              <a:gd name="connsiteY7" fmla="*/ 827969 h 1816837"/>
              <a:gd name="connsiteX8" fmla="*/ 582277 w 1254199"/>
              <a:gd name="connsiteY8" fmla="*/ 885385 h 1816837"/>
              <a:gd name="connsiteX9" fmla="*/ 427295 w 1254199"/>
              <a:gd name="connsiteY9" fmla="*/ 1042468 h 1816837"/>
              <a:gd name="connsiteX10" fmla="*/ 442148 w 1254199"/>
              <a:gd name="connsiteY10" fmla="*/ 1570299 h 1816837"/>
              <a:gd name="connsiteX11" fmla="*/ 386114 w 1254199"/>
              <a:gd name="connsiteY11" fmla="*/ 1809368 h 1816837"/>
              <a:gd name="connsiteX12" fmla="*/ 73030 w 1254199"/>
              <a:gd name="connsiteY12" fmla="*/ 1774302 h 1816837"/>
              <a:gd name="connsiteX13" fmla="*/ 42550 w 1254199"/>
              <a:gd name="connsiteY13" fmla="*/ 1729852 h 1816837"/>
              <a:gd name="connsiteX14" fmla="*/ 17150 w 1254199"/>
              <a:gd name="connsiteY14" fmla="*/ 1489822 h 1816837"/>
              <a:gd name="connsiteX15" fmla="*/ 101260 w 1254199"/>
              <a:gd name="connsiteY15" fmla="*/ 1342032 h 1816837"/>
              <a:gd name="connsiteX16" fmla="*/ 334707 w 1254199"/>
              <a:gd name="connsiteY16" fmla="*/ 824110 h 1816837"/>
              <a:gd name="connsiteX17" fmla="*/ 530255 w 1254199"/>
              <a:gd name="connsiteY17" fmla="*/ 585344 h 1816837"/>
              <a:gd name="connsiteX18" fmla="*/ 680111 w 1254199"/>
              <a:gd name="connsiteY18" fmla="*/ 225081 h 1816837"/>
              <a:gd name="connsiteX19" fmla="*/ 872464 w 1254199"/>
              <a:gd name="connsiteY19" fmla="*/ 176466 h 1816837"/>
              <a:gd name="connsiteX20" fmla="*/ 873874 w 1254199"/>
              <a:gd name="connsiteY20" fmla="*/ 924 h 1816837"/>
              <a:gd name="connsiteX0" fmla="*/ 873874 w 1254199"/>
              <a:gd name="connsiteY0" fmla="*/ 924 h 1814088"/>
              <a:gd name="connsiteX1" fmla="*/ 1007750 w 1254199"/>
              <a:gd name="connsiteY1" fmla="*/ 0 h 1814088"/>
              <a:gd name="connsiteX2" fmla="*/ 1254199 w 1254199"/>
              <a:gd name="connsiteY2" fmla="*/ 75221 h 1814088"/>
              <a:gd name="connsiteX3" fmla="*/ 1189808 w 1254199"/>
              <a:gd name="connsiteY3" fmla="*/ 126990 h 1814088"/>
              <a:gd name="connsiteX4" fmla="*/ 1131359 w 1254199"/>
              <a:gd name="connsiteY4" fmla="*/ 205031 h 1814088"/>
              <a:gd name="connsiteX5" fmla="*/ 1049287 w 1254199"/>
              <a:gd name="connsiteY5" fmla="*/ 359298 h 1814088"/>
              <a:gd name="connsiteX6" fmla="*/ 697407 w 1254199"/>
              <a:gd name="connsiteY6" fmla="*/ 623249 h 1814088"/>
              <a:gd name="connsiteX7" fmla="*/ 726628 w 1254199"/>
              <a:gd name="connsiteY7" fmla="*/ 827969 h 1814088"/>
              <a:gd name="connsiteX8" fmla="*/ 582277 w 1254199"/>
              <a:gd name="connsiteY8" fmla="*/ 885385 h 1814088"/>
              <a:gd name="connsiteX9" fmla="*/ 427295 w 1254199"/>
              <a:gd name="connsiteY9" fmla="*/ 1042468 h 1814088"/>
              <a:gd name="connsiteX10" fmla="*/ 442148 w 1254199"/>
              <a:gd name="connsiteY10" fmla="*/ 1570299 h 1814088"/>
              <a:gd name="connsiteX11" fmla="*/ 416667 w 1254199"/>
              <a:gd name="connsiteY11" fmla="*/ 1806366 h 1814088"/>
              <a:gd name="connsiteX12" fmla="*/ 73030 w 1254199"/>
              <a:gd name="connsiteY12" fmla="*/ 1774302 h 1814088"/>
              <a:gd name="connsiteX13" fmla="*/ 42550 w 1254199"/>
              <a:gd name="connsiteY13" fmla="*/ 1729852 h 1814088"/>
              <a:gd name="connsiteX14" fmla="*/ 17150 w 1254199"/>
              <a:gd name="connsiteY14" fmla="*/ 1489822 h 1814088"/>
              <a:gd name="connsiteX15" fmla="*/ 101260 w 1254199"/>
              <a:gd name="connsiteY15" fmla="*/ 1342032 h 1814088"/>
              <a:gd name="connsiteX16" fmla="*/ 334707 w 1254199"/>
              <a:gd name="connsiteY16" fmla="*/ 824110 h 1814088"/>
              <a:gd name="connsiteX17" fmla="*/ 530255 w 1254199"/>
              <a:gd name="connsiteY17" fmla="*/ 585344 h 1814088"/>
              <a:gd name="connsiteX18" fmla="*/ 680111 w 1254199"/>
              <a:gd name="connsiteY18" fmla="*/ 225081 h 1814088"/>
              <a:gd name="connsiteX19" fmla="*/ 872464 w 1254199"/>
              <a:gd name="connsiteY19" fmla="*/ 176466 h 1814088"/>
              <a:gd name="connsiteX20" fmla="*/ 873874 w 1254199"/>
              <a:gd name="connsiteY20" fmla="*/ 924 h 1814088"/>
              <a:gd name="connsiteX0" fmla="*/ 873874 w 1254199"/>
              <a:gd name="connsiteY0" fmla="*/ 924 h 1814088"/>
              <a:gd name="connsiteX1" fmla="*/ 1007750 w 1254199"/>
              <a:gd name="connsiteY1" fmla="*/ 0 h 1814088"/>
              <a:gd name="connsiteX2" fmla="*/ 1254199 w 1254199"/>
              <a:gd name="connsiteY2" fmla="*/ 75221 h 1814088"/>
              <a:gd name="connsiteX3" fmla="*/ 1189808 w 1254199"/>
              <a:gd name="connsiteY3" fmla="*/ 126990 h 1814088"/>
              <a:gd name="connsiteX4" fmla="*/ 1131359 w 1254199"/>
              <a:gd name="connsiteY4" fmla="*/ 205031 h 1814088"/>
              <a:gd name="connsiteX5" fmla="*/ 1049287 w 1254199"/>
              <a:gd name="connsiteY5" fmla="*/ 359298 h 1814088"/>
              <a:gd name="connsiteX6" fmla="*/ 697407 w 1254199"/>
              <a:gd name="connsiteY6" fmla="*/ 623249 h 1814088"/>
              <a:gd name="connsiteX7" fmla="*/ 726628 w 1254199"/>
              <a:gd name="connsiteY7" fmla="*/ 827969 h 1814088"/>
              <a:gd name="connsiteX8" fmla="*/ 582277 w 1254199"/>
              <a:gd name="connsiteY8" fmla="*/ 885385 h 1814088"/>
              <a:gd name="connsiteX9" fmla="*/ 427295 w 1254199"/>
              <a:gd name="connsiteY9" fmla="*/ 1042468 h 1814088"/>
              <a:gd name="connsiteX10" fmla="*/ 442148 w 1254199"/>
              <a:gd name="connsiteY10" fmla="*/ 1570299 h 1814088"/>
              <a:gd name="connsiteX11" fmla="*/ 416667 w 1254199"/>
              <a:gd name="connsiteY11" fmla="*/ 1806366 h 1814088"/>
              <a:gd name="connsiteX12" fmla="*/ 73030 w 1254199"/>
              <a:gd name="connsiteY12" fmla="*/ 1774302 h 1814088"/>
              <a:gd name="connsiteX13" fmla="*/ 42550 w 1254199"/>
              <a:gd name="connsiteY13" fmla="*/ 1729852 h 1814088"/>
              <a:gd name="connsiteX14" fmla="*/ 17150 w 1254199"/>
              <a:gd name="connsiteY14" fmla="*/ 1489822 h 1814088"/>
              <a:gd name="connsiteX15" fmla="*/ 101260 w 1254199"/>
              <a:gd name="connsiteY15" fmla="*/ 1342032 h 1814088"/>
              <a:gd name="connsiteX16" fmla="*/ 334707 w 1254199"/>
              <a:gd name="connsiteY16" fmla="*/ 824110 h 1814088"/>
              <a:gd name="connsiteX17" fmla="*/ 530255 w 1254199"/>
              <a:gd name="connsiteY17" fmla="*/ 585344 h 1814088"/>
              <a:gd name="connsiteX18" fmla="*/ 680111 w 1254199"/>
              <a:gd name="connsiteY18" fmla="*/ 225081 h 1814088"/>
              <a:gd name="connsiteX19" fmla="*/ 872464 w 1254199"/>
              <a:gd name="connsiteY19" fmla="*/ 176466 h 1814088"/>
              <a:gd name="connsiteX20" fmla="*/ 873874 w 1254199"/>
              <a:gd name="connsiteY20" fmla="*/ 924 h 1814088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56724 w 1237049"/>
              <a:gd name="connsiteY0" fmla="*/ 924 h 1798049"/>
              <a:gd name="connsiteX1" fmla="*/ 990600 w 1237049"/>
              <a:gd name="connsiteY1" fmla="*/ 0 h 1798049"/>
              <a:gd name="connsiteX2" fmla="*/ 1237049 w 1237049"/>
              <a:gd name="connsiteY2" fmla="*/ 75221 h 1798049"/>
              <a:gd name="connsiteX3" fmla="*/ 1172658 w 1237049"/>
              <a:gd name="connsiteY3" fmla="*/ 126990 h 1798049"/>
              <a:gd name="connsiteX4" fmla="*/ 1114209 w 1237049"/>
              <a:gd name="connsiteY4" fmla="*/ 205031 h 1798049"/>
              <a:gd name="connsiteX5" fmla="*/ 1032137 w 1237049"/>
              <a:gd name="connsiteY5" fmla="*/ 359298 h 1798049"/>
              <a:gd name="connsiteX6" fmla="*/ 680257 w 1237049"/>
              <a:gd name="connsiteY6" fmla="*/ 623249 h 1798049"/>
              <a:gd name="connsiteX7" fmla="*/ 709478 w 1237049"/>
              <a:gd name="connsiteY7" fmla="*/ 827969 h 1798049"/>
              <a:gd name="connsiteX8" fmla="*/ 565127 w 1237049"/>
              <a:gd name="connsiteY8" fmla="*/ 885385 h 1798049"/>
              <a:gd name="connsiteX9" fmla="*/ 410145 w 1237049"/>
              <a:gd name="connsiteY9" fmla="*/ 1042468 h 1798049"/>
              <a:gd name="connsiteX10" fmla="*/ 424998 w 1237049"/>
              <a:gd name="connsiteY10" fmla="*/ 1570299 h 1798049"/>
              <a:gd name="connsiteX11" fmla="*/ 423429 w 1237049"/>
              <a:gd name="connsiteY11" fmla="*/ 1788357 h 1798049"/>
              <a:gd name="connsiteX12" fmla="*/ 55880 w 1237049"/>
              <a:gd name="connsiteY12" fmla="*/ 1774302 h 1798049"/>
              <a:gd name="connsiteX13" fmla="*/ 0 w 1237049"/>
              <a:gd name="connsiteY13" fmla="*/ 1489822 h 1798049"/>
              <a:gd name="connsiteX14" fmla="*/ 84110 w 1237049"/>
              <a:gd name="connsiteY14" fmla="*/ 1342032 h 1798049"/>
              <a:gd name="connsiteX15" fmla="*/ 317557 w 1237049"/>
              <a:gd name="connsiteY15" fmla="*/ 824110 h 1798049"/>
              <a:gd name="connsiteX16" fmla="*/ 513105 w 1237049"/>
              <a:gd name="connsiteY16" fmla="*/ 585344 h 1798049"/>
              <a:gd name="connsiteX17" fmla="*/ 662961 w 1237049"/>
              <a:gd name="connsiteY17" fmla="*/ 225081 h 1798049"/>
              <a:gd name="connsiteX18" fmla="*/ 855314 w 1237049"/>
              <a:gd name="connsiteY18" fmla="*/ 176466 h 1798049"/>
              <a:gd name="connsiteX19" fmla="*/ 856724 w 1237049"/>
              <a:gd name="connsiteY19" fmla="*/ 924 h 1798049"/>
              <a:gd name="connsiteX0" fmla="*/ 819528 w 1199853"/>
              <a:gd name="connsiteY0" fmla="*/ 924 h 1798049"/>
              <a:gd name="connsiteX1" fmla="*/ 953404 w 1199853"/>
              <a:gd name="connsiteY1" fmla="*/ 0 h 1798049"/>
              <a:gd name="connsiteX2" fmla="*/ 1199853 w 1199853"/>
              <a:gd name="connsiteY2" fmla="*/ 75221 h 1798049"/>
              <a:gd name="connsiteX3" fmla="*/ 1135462 w 1199853"/>
              <a:gd name="connsiteY3" fmla="*/ 126990 h 1798049"/>
              <a:gd name="connsiteX4" fmla="*/ 1077013 w 1199853"/>
              <a:gd name="connsiteY4" fmla="*/ 205031 h 1798049"/>
              <a:gd name="connsiteX5" fmla="*/ 994941 w 1199853"/>
              <a:gd name="connsiteY5" fmla="*/ 359298 h 1798049"/>
              <a:gd name="connsiteX6" fmla="*/ 643061 w 1199853"/>
              <a:gd name="connsiteY6" fmla="*/ 623249 h 1798049"/>
              <a:gd name="connsiteX7" fmla="*/ 672282 w 1199853"/>
              <a:gd name="connsiteY7" fmla="*/ 827969 h 1798049"/>
              <a:gd name="connsiteX8" fmla="*/ 527931 w 1199853"/>
              <a:gd name="connsiteY8" fmla="*/ 885385 h 1798049"/>
              <a:gd name="connsiteX9" fmla="*/ 372949 w 1199853"/>
              <a:gd name="connsiteY9" fmla="*/ 1042468 h 1798049"/>
              <a:gd name="connsiteX10" fmla="*/ 387802 w 1199853"/>
              <a:gd name="connsiteY10" fmla="*/ 1570299 h 1798049"/>
              <a:gd name="connsiteX11" fmla="*/ 386233 w 1199853"/>
              <a:gd name="connsiteY11" fmla="*/ 1788357 h 1798049"/>
              <a:gd name="connsiteX12" fmla="*/ 18684 w 1199853"/>
              <a:gd name="connsiteY12" fmla="*/ 1774302 h 1798049"/>
              <a:gd name="connsiteX13" fmla="*/ 0 w 1199853"/>
              <a:gd name="connsiteY13" fmla="*/ 1517836 h 1798049"/>
              <a:gd name="connsiteX14" fmla="*/ 46914 w 1199853"/>
              <a:gd name="connsiteY14" fmla="*/ 1342032 h 1798049"/>
              <a:gd name="connsiteX15" fmla="*/ 280361 w 1199853"/>
              <a:gd name="connsiteY15" fmla="*/ 824110 h 1798049"/>
              <a:gd name="connsiteX16" fmla="*/ 475909 w 1199853"/>
              <a:gd name="connsiteY16" fmla="*/ 585344 h 1798049"/>
              <a:gd name="connsiteX17" fmla="*/ 625765 w 1199853"/>
              <a:gd name="connsiteY17" fmla="*/ 225081 h 1798049"/>
              <a:gd name="connsiteX18" fmla="*/ 818118 w 1199853"/>
              <a:gd name="connsiteY18" fmla="*/ 176466 h 1798049"/>
              <a:gd name="connsiteX19" fmla="*/ 819528 w 1199853"/>
              <a:gd name="connsiteY19" fmla="*/ 924 h 1798049"/>
              <a:gd name="connsiteX0" fmla="*/ 801815 w 1182140"/>
              <a:gd name="connsiteY0" fmla="*/ 924 h 1798049"/>
              <a:gd name="connsiteX1" fmla="*/ 935691 w 1182140"/>
              <a:gd name="connsiteY1" fmla="*/ 0 h 1798049"/>
              <a:gd name="connsiteX2" fmla="*/ 1182140 w 1182140"/>
              <a:gd name="connsiteY2" fmla="*/ 75221 h 1798049"/>
              <a:gd name="connsiteX3" fmla="*/ 1117749 w 1182140"/>
              <a:gd name="connsiteY3" fmla="*/ 126990 h 1798049"/>
              <a:gd name="connsiteX4" fmla="*/ 1059300 w 1182140"/>
              <a:gd name="connsiteY4" fmla="*/ 205031 h 1798049"/>
              <a:gd name="connsiteX5" fmla="*/ 977228 w 1182140"/>
              <a:gd name="connsiteY5" fmla="*/ 359298 h 1798049"/>
              <a:gd name="connsiteX6" fmla="*/ 625348 w 1182140"/>
              <a:gd name="connsiteY6" fmla="*/ 623249 h 1798049"/>
              <a:gd name="connsiteX7" fmla="*/ 654569 w 1182140"/>
              <a:gd name="connsiteY7" fmla="*/ 827969 h 1798049"/>
              <a:gd name="connsiteX8" fmla="*/ 510218 w 1182140"/>
              <a:gd name="connsiteY8" fmla="*/ 885385 h 1798049"/>
              <a:gd name="connsiteX9" fmla="*/ 355236 w 1182140"/>
              <a:gd name="connsiteY9" fmla="*/ 1042468 h 1798049"/>
              <a:gd name="connsiteX10" fmla="*/ 370089 w 1182140"/>
              <a:gd name="connsiteY10" fmla="*/ 1570299 h 1798049"/>
              <a:gd name="connsiteX11" fmla="*/ 368520 w 1182140"/>
              <a:gd name="connsiteY11" fmla="*/ 1788357 h 1798049"/>
              <a:gd name="connsiteX12" fmla="*/ 971 w 1182140"/>
              <a:gd name="connsiteY12" fmla="*/ 1774302 h 1798049"/>
              <a:gd name="connsiteX13" fmla="*/ 0 w 1182140"/>
              <a:gd name="connsiteY13" fmla="*/ 1537847 h 1798049"/>
              <a:gd name="connsiteX14" fmla="*/ 29201 w 1182140"/>
              <a:gd name="connsiteY14" fmla="*/ 1342032 h 1798049"/>
              <a:gd name="connsiteX15" fmla="*/ 262648 w 1182140"/>
              <a:gd name="connsiteY15" fmla="*/ 824110 h 1798049"/>
              <a:gd name="connsiteX16" fmla="*/ 458196 w 1182140"/>
              <a:gd name="connsiteY16" fmla="*/ 585344 h 1798049"/>
              <a:gd name="connsiteX17" fmla="*/ 608052 w 1182140"/>
              <a:gd name="connsiteY17" fmla="*/ 225081 h 1798049"/>
              <a:gd name="connsiteX18" fmla="*/ 800405 w 1182140"/>
              <a:gd name="connsiteY18" fmla="*/ 176466 h 1798049"/>
              <a:gd name="connsiteX19" fmla="*/ 801815 w 1182140"/>
              <a:gd name="connsiteY19" fmla="*/ 924 h 1798049"/>
              <a:gd name="connsiteX0" fmla="*/ 805565 w 1185890"/>
              <a:gd name="connsiteY0" fmla="*/ 924 h 1798049"/>
              <a:gd name="connsiteX1" fmla="*/ 939441 w 1185890"/>
              <a:gd name="connsiteY1" fmla="*/ 0 h 1798049"/>
              <a:gd name="connsiteX2" fmla="*/ 1185890 w 1185890"/>
              <a:gd name="connsiteY2" fmla="*/ 75221 h 1798049"/>
              <a:gd name="connsiteX3" fmla="*/ 1121499 w 1185890"/>
              <a:gd name="connsiteY3" fmla="*/ 126990 h 1798049"/>
              <a:gd name="connsiteX4" fmla="*/ 1063050 w 1185890"/>
              <a:gd name="connsiteY4" fmla="*/ 205031 h 1798049"/>
              <a:gd name="connsiteX5" fmla="*/ 980978 w 1185890"/>
              <a:gd name="connsiteY5" fmla="*/ 359298 h 1798049"/>
              <a:gd name="connsiteX6" fmla="*/ 629098 w 1185890"/>
              <a:gd name="connsiteY6" fmla="*/ 623249 h 1798049"/>
              <a:gd name="connsiteX7" fmla="*/ 658319 w 1185890"/>
              <a:gd name="connsiteY7" fmla="*/ 827969 h 1798049"/>
              <a:gd name="connsiteX8" fmla="*/ 513968 w 1185890"/>
              <a:gd name="connsiteY8" fmla="*/ 885385 h 1798049"/>
              <a:gd name="connsiteX9" fmla="*/ 358986 w 1185890"/>
              <a:gd name="connsiteY9" fmla="*/ 1042468 h 1798049"/>
              <a:gd name="connsiteX10" fmla="*/ 373839 w 1185890"/>
              <a:gd name="connsiteY10" fmla="*/ 1570299 h 1798049"/>
              <a:gd name="connsiteX11" fmla="*/ 372270 w 1185890"/>
              <a:gd name="connsiteY11" fmla="*/ 1788357 h 1798049"/>
              <a:gd name="connsiteX12" fmla="*/ 4721 w 1185890"/>
              <a:gd name="connsiteY12" fmla="*/ 1774302 h 1798049"/>
              <a:gd name="connsiteX13" fmla="*/ 3750 w 1185890"/>
              <a:gd name="connsiteY13" fmla="*/ 1537847 h 1798049"/>
              <a:gd name="connsiteX14" fmla="*/ 32951 w 1185890"/>
              <a:gd name="connsiteY14" fmla="*/ 1342032 h 1798049"/>
              <a:gd name="connsiteX15" fmla="*/ 266398 w 1185890"/>
              <a:gd name="connsiteY15" fmla="*/ 824110 h 1798049"/>
              <a:gd name="connsiteX16" fmla="*/ 461946 w 1185890"/>
              <a:gd name="connsiteY16" fmla="*/ 585344 h 1798049"/>
              <a:gd name="connsiteX17" fmla="*/ 611802 w 1185890"/>
              <a:gd name="connsiteY17" fmla="*/ 225081 h 1798049"/>
              <a:gd name="connsiteX18" fmla="*/ 804155 w 1185890"/>
              <a:gd name="connsiteY18" fmla="*/ 176466 h 1798049"/>
              <a:gd name="connsiteX19" fmla="*/ 805565 w 1185890"/>
              <a:gd name="connsiteY19" fmla="*/ 924 h 1798049"/>
              <a:gd name="connsiteX0" fmla="*/ 818284 w 1198609"/>
              <a:gd name="connsiteY0" fmla="*/ 924 h 1798049"/>
              <a:gd name="connsiteX1" fmla="*/ 952160 w 1198609"/>
              <a:gd name="connsiteY1" fmla="*/ 0 h 1798049"/>
              <a:gd name="connsiteX2" fmla="*/ 1198609 w 1198609"/>
              <a:gd name="connsiteY2" fmla="*/ 75221 h 1798049"/>
              <a:gd name="connsiteX3" fmla="*/ 1134218 w 1198609"/>
              <a:gd name="connsiteY3" fmla="*/ 126990 h 1798049"/>
              <a:gd name="connsiteX4" fmla="*/ 1075769 w 1198609"/>
              <a:gd name="connsiteY4" fmla="*/ 205031 h 1798049"/>
              <a:gd name="connsiteX5" fmla="*/ 993697 w 1198609"/>
              <a:gd name="connsiteY5" fmla="*/ 359298 h 1798049"/>
              <a:gd name="connsiteX6" fmla="*/ 641817 w 1198609"/>
              <a:gd name="connsiteY6" fmla="*/ 623249 h 1798049"/>
              <a:gd name="connsiteX7" fmla="*/ 671038 w 1198609"/>
              <a:gd name="connsiteY7" fmla="*/ 827969 h 1798049"/>
              <a:gd name="connsiteX8" fmla="*/ 526687 w 1198609"/>
              <a:gd name="connsiteY8" fmla="*/ 885385 h 1798049"/>
              <a:gd name="connsiteX9" fmla="*/ 371705 w 1198609"/>
              <a:gd name="connsiteY9" fmla="*/ 1042468 h 1798049"/>
              <a:gd name="connsiteX10" fmla="*/ 386558 w 1198609"/>
              <a:gd name="connsiteY10" fmla="*/ 1570299 h 1798049"/>
              <a:gd name="connsiteX11" fmla="*/ 384989 w 1198609"/>
              <a:gd name="connsiteY11" fmla="*/ 1788357 h 1798049"/>
              <a:gd name="connsiteX12" fmla="*/ 17440 w 1198609"/>
              <a:gd name="connsiteY12" fmla="*/ 1774302 h 1798049"/>
              <a:gd name="connsiteX13" fmla="*/ 16469 w 1198609"/>
              <a:gd name="connsiteY13" fmla="*/ 1537847 h 1798049"/>
              <a:gd name="connsiteX14" fmla="*/ 17330 w 1198609"/>
              <a:gd name="connsiteY14" fmla="*/ 1328025 h 1798049"/>
              <a:gd name="connsiteX15" fmla="*/ 279117 w 1198609"/>
              <a:gd name="connsiteY15" fmla="*/ 824110 h 1798049"/>
              <a:gd name="connsiteX16" fmla="*/ 474665 w 1198609"/>
              <a:gd name="connsiteY16" fmla="*/ 585344 h 1798049"/>
              <a:gd name="connsiteX17" fmla="*/ 624521 w 1198609"/>
              <a:gd name="connsiteY17" fmla="*/ 225081 h 1798049"/>
              <a:gd name="connsiteX18" fmla="*/ 816874 w 1198609"/>
              <a:gd name="connsiteY18" fmla="*/ 176466 h 1798049"/>
              <a:gd name="connsiteX19" fmla="*/ 818284 w 1198609"/>
              <a:gd name="connsiteY19" fmla="*/ 924 h 1798049"/>
              <a:gd name="connsiteX0" fmla="*/ 804450 w 1184775"/>
              <a:gd name="connsiteY0" fmla="*/ 924 h 1798049"/>
              <a:gd name="connsiteX1" fmla="*/ 938326 w 1184775"/>
              <a:gd name="connsiteY1" fmla="*/ 0 h 1798049"/>
              <a:gd name="connsiteX2" fmla="*/ 1184775 w 1184775"/>
              <a:gd name="connsiteY2" fmla="*/ 75221 h 1798049"/>
              <a:gd name="connsiteX3" fmla="*/ 1120384 w 1184775"/>
              <a:gd name="connsiteY3" fmla="*/ 126990 h 1798049"/>
              <a:gd name="connsiteX4" fmla="*/ 1061935 w 1184775"/>
              <a:gd name="connsiteY4" fmla="*/ 205031 h 1798049"/>
              <a:gd name="connsiteX5" fmla="*/ 979863 w 1184775"/>
              <a:gd name="connsiteY5" fmla="*/ 359298 h 1798049"/>
              <a:gd name="connsiteX6" fmla="*/ 627983 w 1184775"/>
              <a:gd name="connsiteY6" fmla="*/ 623249 h 1798049"/>
              <a:gd name="connsiteX7" fmla="*/ 657204 w 1184775"/>
              <a:gd name="connsiteY7" fmla="*/ 827969 h 1798049"/>
              <a:gd name="connsiteX8" fmla="*/ 512853 w 1184775"/>
              <a:gd name="connsiteY8" fmla="*/ 885385 h 1798049"/>
              <a:gd name="connsiteX9" fmla="*/ 357871 w 1184775"/>
              <a:gd name="connsiteY9" fmla="*/ 1042468 h 1798049"/>
              <a:gd name="connsiteX10" fmla="*/ 372724 w 1184775"/>
              <a:gd name="connsiteY10" fmla="*/ 1570299 h 1798049"/>
              <a:gd name="connsiteX11" fmla="*/ 371155 w 1184775"/>
              <a:gd name="connsiteY11" fmla="*/ 1788357 h 1798049"/>
              <a:gd name="connsiteX12" fmla="*/ 3606 w 1184775"/>
              <a:gd name="connsiteY12" fmla="*/ 1774302 h 1798049"/>
              <a:gd name="connsiteX13" fmla="*/ 2635 w 1184775"/>
              <a:gd name="connsiteY13" fmla="*/ 1537847 h 1798049"/>
              <a:gd name="connsiteX14" fmla="*/ 51319 w 1184775"/>
              <a:gd name="connsiteY14" fmla="*/ 1277999 h 1798049"/>
              <a:gd name="connsiteX15" fmla="*/ 265283 w 1184775"/>
              <a:gd name="connsiteY15" fmla="*/ 824110 h 1798049"/>
              <a:gd name="connsiteX16" fmla="*/ 460831 w 1184775"/>
              <a:gd name="connsiteY16" fmla="*/ 585344 h 1798049"/>
              <a:gd name="connsiteX17" fmla="*/ 610687 w 1184775"/>
              <a:gd name="connsiteY17" fmla="*/ 225081 h 1798049"/>
              <a:gd name="connsiteX18" fmla="*/ 803040 w 1184775"/>
              <a:gd name="connsiteY18" fmla="*/ 176466 h 1798049"/>
              <a:gd name="connsiteX19" fmla="*/ 804450 w 1184775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816651"/>
              <a:gd name="connsiteX1" fmla="*/ 940425 w 1186874"/>
              <a:gd name="connsiteY1" fmla="*/ 0 h 1816651"/>
              <a:gd name="connsiteX2" fmla="*/ 1186874 w 1186874"/>
              <a:gd name="connsiteY2" fmla="*/ 75221 h 1816651"/>
              <a:gd name="connsiteX3" fmla="*/ 1122483 w 1186874"/>
              <a:gd name="connsiteY3" fmla="*/ 126990 h 1816651"/>
              <a:gd name="connsiteX4" fmla="*/ 1064034 w 1186874"/>
              <a:gd name="connsiteY4" fmla="*/ 205031 h 1816651"/>
              <a:gd name="connsiteX5" fmla="*/ 981962 w 1186874"/>
              <a:gd name="connsiteY5" fmla="*/ 359298 h 1816651"/>
              <a:gd name="connsiteX6" fmla="*/ 630082 w 1186874"/>
              <a:gd name="connsiteY6" fmla="*/ 623249 h 1816651"/>
              <a:gd name="connsiteX7" fmla="*/ 659303 w 1186874"/>
              <a:gd name="connsiteY7" fmla="*/ 827969 h 1816651"/>
              <a:gd name="connsiteX8" fmla="*/ 514952 w 1186874"/>
              <a:gd name="connsiteY8" fmla="*/ 885385 h 1816651"/>
              <a:gd name="connsiteX9" fmla="*/ 359970 w 1186874"/>
              <a:gd name="connsiteY9" fmla="*/ 1042468 h 1816651"/>
              <a:gd name="connsiteX10" fmla="*/ 374823 w 1186874"/>
              <a:gd name="connsiteY10" fmla="*/ 1570299 h 1816651"/>
              <a:gd name="connsiteX11" fmla="*/ 373254 w 1186874"/>
              <a:gd name="connsiteY11" fmla="*/ 1788357 h 1816651"/>
              <a:gd name="connsiteX12" fmla="*/ 282921 w 1186874"/>
              <a:gd name="connsiteY12" fmla="*/ 1813870 h 1816651"/>
              <a:gd name="connsiteX13" fmla="*/ 5705 w 1186874"/>
              <a:gd name="connsiteY13" fmla="*/ 1774302 h 1816651"/>
              <a:gd name="connsiteX14" fmla="*/ 4734 w 1186874"/>
              <a:gd name="connsiteY14" fmla="*/ 1537847 h 1816651"/>
              <a:gd name="connsiteX15" fmla="*/ 53418 w 1186874"/>
              <a:gd name="connsiteY15" fmla="*/ 1277999 h 1816651"/>
              <a:gd name="connsiteX16" fmla="*/ 267382 w 1186874"/>
              <a:gd name="connsiteY16" fmla="*/ 824110 h 1816651"/>
              <a:gd name="connsiteX17" fmla="*/ 462930 w 1186874"/>
              <a:gd name="connsiteY17" fmla="*/ 585344 h 1816651"/>
              <a:gd name="connsiteX18" fmla="*/ 612786 w 1186874"/>
              <a:gd name="connsiteY18" fmla="*/ 225081 h 1816651"/>
              <a:gd name="connsiteX19" fmla="*/ 805139 w 1186874"/>
              <a:gd name="connsiteY19" fmla="*/ 176466 h 1816651"/>
              <a:gd name="connsiteX20" fmla="*/ 806549 w 1186874"/>
              <a:gd name="connsiteY20" fmla="*/ 924 h 1816651"/>
              <a:gd name="connsiteX0" fmla="*/ 806549 w 1186874"/>
              <a:gd name="connsiteY0" fmla="*/ 924 h 1816651"/>
              <a:gd name="connsiteX1" fmla="*/ 940425 w 1186874"/>
              <a:gd name="connsiteY1" fmla="*/ 0 h 1816651"/>
              <a:gd name="connsiteX2" fmla="*/ 1186874 w 1186874"/>
              <a:gd name="connsiteY2" fmla="*/ 75221 h 1816651"/>
              <a:gd name="connsiteX3" fmla="*/ 1122483 w 1186874"/>
              <a:gd name="connsiteY3" fmla="*/ 126990 h 1816651"/>
              <a:gd name="connsiteX4" fmla="*/ 1064034 w 1186874"/>
              <a:gd name="connsiteY4" fmla="*/ 205031 h 1816651"/>
              <a:gd name="connsiteX5" fmla="*/ 981962 w 1186874"/>
              <a:gd name="connsiteY5" fmla="*/ 359298 h 1816651"/>
              <a:gd name="connsiteX6" fmla="*/ 630082 w 1186874"/>
              <a:gd name="connsiteY6" fmla="*/ 623249 h 1816651"/>
              <a:gd name="connsiteX7" fmla="*/ 659303 w 1186874"/>
              <a:gd name="connsiteY7" fmla="*/ 827969 h 1816651"/>
              <a:gd name="connsiteX8" fmla="*/ 514952 w 1186874"/>
              <a:gd name="connsiteY8" fmla="*/ 885385 h 1816651"/>
              <a:gd name="connsiteX9" fmla="*/ 359970 w 1186874"/>
              <a:gd name="connsiteY9" fmla="*/ 1042468 h 1816651"/>
              <a:gd name="connsiteX10" fmla="*/ 374823 w 1186874"/>
              <a:gd name="connsiteY10" fmla="*/ 1570299 h 1816651"/>
              <a:gd name="connsiteX11" fmla="*/ 373254 w 1186874"/>
              <a:gd name="connsiteY11" fmla="*/ 1788357 h 1816651"/>
              <a:gd name="connsiteX12" fmla="*/ 282921 w 1186874"/>
              <a:gd name="connsiteY12" fmla="*/ 1813870 h 1816651"/>
              <a:gd name="connsiteX13" fmla="*/ 25189 w 1186874"/>
              <a:gd name="connsiteY13" fmla="*/ 1776302 h 1816651"/>
              <a:gd name="connsiteX14" fmla="*/ 4734 w 1186874"/>
              <a:gd name="connsiteY14" fmla="*/ 1537847 h 1816651"/>
              <a:gd name="connsiteX15" fmla="*/ 53418 w 1186874"/>
              <a:gd name="connsiteY15" fmla="*/ 1277999 h 1816651"/>
              <a:gd name="connsiteX16" fmla="*/ 267382 w 1186874"/>
              <a:gd name="connsiteY16" fmla="*/ 824110 h 1816651"/>
              <a:gd name="connsiteX17" fmla="*/ 462930 w 1186874"/>
              <a:gd name="connsiteY17" fmla="*/ 585344 h 1816651"/>
              <a:gd name="connsiteX18" fmla="*/ 612786 w 1186874"/>
              <a:gd name="connsiteY18" fmla="*/ 225081 h 1816651"/>
              <a:gd name="connsiteX19" fmla="*/ 805139 w 1186874"/>
              <a:gd name="connsiteY19" fmla="*/ 176466 h 1816651"/>
              <a:gd name="connsiteX20" fmla="*/ 806549 w 1186874"/>
              <a:gd name="connsiteY20" fmla="*/ 924 h 181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6874" h="1816651">
                <a:moveTo>
                  <a:pt x="806549" y="924"/>
                </a:moveTo>
                <a:lnTo>
                  <a:pt x="940425" y="0"/>
                </a:lnTo>
                <a:cubicBezTo>
                  <a:pt x="982115" y="20887"/>
                  <a:pt x="1163802" y="23767"/>
                  <a:pt x="1186874" y="75221"/>
                </a:cubicBezTo>
                <a:cubicBezTo>
                  <a:pt x="1181349" y="105891"/>
                  <a:pt x="1144506" y="108357"/>
                  <a:pt x="1122483" y="126990"/>
                </a:cubicBezTo>
                <a:cubicBezTo>
                  <a:pt x="1100460" y="145624"/>
                  <a:pt x="1087454" y="166313"/>
                  <a:pt x="1064034" y="205031"/>
                </a:cubicBezTo>
                <a:cubicBezTo>
                  <a:pt x="947625" y="213733"/>
                  <a:pt x="993179" y="268584"/>
                  <a:pt x="981962" y="359298"/>
                </a:cubicBezTo>
                <a:cubicBezTo>
                  <a:pt x="909637" y="429001"/>
                  <a:pt x="680907" y="542469"/>
                  <a:pt x="630082" y="623249"/>
                </a:cubicBezTo>
                <a:cubicBezTo>
                  <a:pt x="579257" y="704029"/>
                  <a:pt x="675244" y="779944"/>
                  <a:pt x="659303" y="827969"/>
                </a:cubicBezTo>
                <a:cubicBezTo>
                  <a:pt x="643362" y="875994"/>
                  <a:pt x="563070" y="855305"/>
                  <a:pt x="514952" y="885385"/>
                </a:cubicBezTo>
                <a:cubicBezTo>
                  <a:pt x="466834" y="915465"/>
                  <a:pt x="385244" y="928900"/>
                  <a:pt x="359970" y="1042468"/>
                </a:cubicBezTo>
                <a:cubicBezTo>
                  <a:pt x="334696" y="1156036"/>
                  <a:pt x="241096" y="1433728"/>
                  <a:pt x="374823" y="1570299"/>
                </a:cubicBezTo>
                <a:cubicBezTo>
                  <a:pt x="349140" y="1678355"/>
                  <a:pt x="337799" y="1714586"/>
                  <a:pt x="373254" y="1788357"/>
                </a:cubicBezTo>
                <a:cubicBezTo>
                  <a:pt x="356166" y="1825617"/>
                  <a:pt x="344179" y="1816212"/>
                  <a:pt x="282921" y="1813870"/>
                </a:cubicBezTo>
                <a:cubicBezTo>
                  <a:pt x="221663" y="1811528"/>
                  <a:pt x="69782" y="1818971"/>
                  <a:pt x="25189" y="1776302"/>
                </a:cubicBezTo>
                <a:cubicBezTo>
                  <a:pt x="24865" y="1697484"/>
                  <a:pt x="5058" y="1616665"/>
                  <a:pt x="4734" y="1537847"/>
                </a:cubicBezTo>
                <a:cubicBezTo>
                  <a:pt x="-10330" y="1448563"/>
                  <a:pt x="11802" y="1323261"/>
                  <a:pt x="53418" y="1277999"/>
                </a:cubicBezTo>
                <a:cubicBezTo>
                  <a:pt x="34480" y="1005306"/>
                  <a:pt x="-15405" y="924017"/>
                  <a:pt x="267382" y="824110"/>
                </a:cubicBezTo>
                <a:cubicBezTo>
                  <a:pt x="377449" y="738385"/>
                  <a:pt x="227726" y="574405"/>
                  <a:pt x="462930" y="585344"/>
                </a:cubicBezTo>
                <a:cubicBezTo>
                  <a:pt x="454280" y="452250"/>
                  <a:pt x="584957" y="370182"/>
                  <a:pt x="612786" y="225081"/>
                </a:cubicBezTo>
                <a:cubicBezTo>
                  <a:pt x="689409" y="162216"/>
                  <a:pt x="766616" y="261556"/>
                  <a:pt x="805139" y="176466"/>
                </a:cubicBezTo>
                <a:cubicBezTo>
                  <a:pt x="805166" y="123955"/>
                  <a:pt x="806522" y="53435"/>
                  <a:pt x="806549" y="924"/>
                </a:cubicBezTo>
                <a:close/>
              </a:path>
            </a:pathLst>
          </a:custGeom>
          <a:solidFill>
            <a:srgbClr val="FFD525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Ovale 54">
            <a:extLst>
              <a:ext uri="{FF2B5EF4-FFF2-40B4-BE49-F238E27FC236}">
                <a16:creationId xmlns:a16="http://schemas.microsoft.com/office/drawing/2014/main" id="{2AD53F8E-1E20-4387-AB1E-D29C27DDE4C2}"/>
              </a:ext>
            </a:extLst>
          </p:cNvPr>
          <p:cNvSpPr/>
          <p:nvPr/>
        </p:nvSpPr>
        <p:spPr>
          <a:xfrm rot="19797013">
            <a:off x="5832985" y="3901583"/>
            <a:ext cx="810591" cy="445868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56" name="Ovale 55">
            <a:extLst>
              <a:ext uri="{FF2B5EF4-FFF2-40B4-BE49-F238E27FC236}">
                <a16:creationId xmlns:a16="http://schemas.microsoft.com/office/drawing/2014/main" id="{CB027322-69EC-4179-8002-5A4DA8B82087}"/>
              </a:ext>
            </a:extLst>
          </p:cNvPr>
          <p:cNvSpPr/>
          <p:nvPr/>
        </p:nvSpPr>
        <p:spPr>
          <a:xfrm rot="18141146">
            <a:off x="7488102" y="4164696"/>
            <a:ext cx="1232597" cy="489371"/>
          </a:xfrm>
          <a:custGeom>
            <a:avLst/>
            <a:gdLst>
              <a:gd name="connsiteX0" fmla="*/ 0 w 810591"/>
              <a:gd name="connsiteY0" fmla="*/ 222934 h 445868"/>
              <a:gd name="connsiteX1" fmla="*/ 405296 w 810591"/>
              <a:gd name="connsiteY1" fmla="*/ 0 h 445868"/>
              <a:gd name="connsiteX2" fmla="*/ 810592 w 810591"/>
              <a:gd name="connsiteY2" fmla="*/ 222934 h 445868"/>
              <a:gd name="connsiteX3" fmla="*/ 405296 w 810591"/>
              <a:gd name="connsiteY3" fmla="*/ 445868 h 445868"/>
              <a:gd name="connsiteX4" fmla="*/ 0 w 810591"/>
              <a:gd name="connsiteY4" fmla="*/ 222934 h 445868"/>
              <a:gd name="connsiteX0" fmla="*/ 0 w 1121721"/>
              <a:gd name="connsiteY0" fmla="*/ 269348 h 497357"/>
              <a:gd name="connsiteX1" fmla="*/ 405296 w 1121721"/>
              <a:gd name="connsiteY1" fmla="*/ 46414 h 497357"/>
              <a:gd name="connsiteX2" fmla="*/ 1121721 w 1121721"/>
              <a:gd name="connsiteY2" fmla="*/ 72261 h 497357"/>
              <a:gd name="connsiteX3" fmla="*/ 405296 w 1121721"/>
              <a:gd name="connsiteY3" fmla="*/ 492282 h 497357"/>
              <a:gd name="connsiteX4" fmla="*/ 0 w 1121721"/>
              <a:gd name="connsiteY4" fmla="*/ 269348 h 497357"/>
              <a:gd name="connsiteX0" fmla="*/ 0 w 1232597"/>
              <a:gd name="connsiteY0" fmla="*/ 185006 h 489371"/>
              <a:gd name="connsiteX1" fmla="*/ 516172 w 1232597"/>
              <a:gd name="connsiteY1" fmla="*/ 42174 h 489371"/>
              <a:gd name="connsiteX2" fmla="*/ 1232597 w 1232597"/>
              <a:gd name="connsiteY2" fmla="*/ 68021 h 489371"/>
              <a:gd name="connsiteX3" fmla="*/ 516172 w 1232597"/>
              <a:gd name="connsiteY3" fmla="*/ 488042 h 489371"/>
              <a:gd name="connsiteX4" fmla="*/ 0 w 1232597"/>
              <a:gd name="connsiteY4" fmla="*/ 185006 h 48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2597" h="489371">
                <a:moveTo>
                  <a:pt x="0" y="185006"/>
                </a:moveTo>
                <a:cubicBezTo>
                  <a:pt x="0" y="61883"/>
                  <a:pt x="310739" y="61671"/>
                  <a:pt x="516172" y="42174"/>
                </a:cubicBezTo>
                <a:cubicBezTo>
                  <a:pt x="721605" y="22677"/>
                  <a:pt x="1232597" y="-55102"/>
                  <a:pt x="1232597" y="68021"/>
                </a:cubicBezTo>
                <a:cubicBezTo>
                  <a:pt x="1232597" y="191144"/>
                  <a:pt x="721605" y="468545"/>
                  <a:pt x="516172" y="488042"/>
                </a:cubicBezTo>
                <a:cubicBezTo>
                  <a:pt x="310739" y="507539"/>
                  <a:pt x="0" y="308129"/>
                  <a:pt x="0" y="185006"/>
                </a:cubicBezTo>
                <a:close/>
              </a:path>
            </a:pathLst>
          </a:custGeom>
          <a:solidFill>
            <a:srgbClr val="00206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57" name="Figura a mano libera: forma 56">
            <a:extLst>
              <a:ext uri="{FF2B5EF4-FFF2-40B4-BE49-F238E27FC236}">
                <a16:creationId xmlns:a16="http://schemas.microsoft.com/office/drawing/2014/main" id="{9A9B7655-876B-4FE6-82E0-622C3D6A59E3}"/>
              </a:ext>
            </a:extLst>
          </p:cNvPr>
          <p:cNvSpPr/>
          <p:nvPr/>
        </p:nvSpPr>
        <p:spPr>
          <a:xfrm>
            <a:off x="5754254" y="2279689"/>
            <a:ext cx="1546860" cy="1818638"/>
          </a:xfrm>
          <a:custGeom>
            <a:avLst/>
            <a:gdLst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50800 w 1148080"/>
              <a:gd name="connsiteY10" fmla="*/ 1686560 h 1737360"/>
              <a:gd name="connsiteX11" fmla="*/ 0 w 1148080"/>
              <a:gd name="connsiteY11" fmla="*/ 1452880 h 1737360"/>
              <a:gd name="connsiteX12" fmla="*/ 193040 w 1148080"/>
              <a:gd name="connsiteY12" fmla="*/ 1209040 h 1737360"/>
              <a:gd name="connsiteX13" fmla="*/ 431800 w 1148080"/>
              <a:gd name="connsiteY13" fmla="*/ 772160 h 1737360"/>
              <a:gd name="connsiteX14" fmla="*/ 685800 w 1148080"/>
              <a:gd name="connsiteY14" fmla="*/ 467360 h 1737360"/>
              <a:gd name="connsiteX15" fmla="*/ 706120 w 1148080"/>
              <a:gd name="connsiteY15" fmla="*/ 228600 h 1737360"/>
              <a:gd name="connsiteX16" fmla="*/ 878840 w 1148080"/>
              <a:gd name="connsiteY16" fmla="*/ 106680 h 1737360"/>
              <a:gd name="connsiteX17" fmla="*/ 868680 w 1148080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78781 w 1174772"/>
              <a:gd name="connsiteY3" fmla="*/ 1651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21"/>
              <a:gd name="connsiteY0" fmla="*/ 0 h 1737360"/>
              <a:gd name="connsiteX1" fmla="*/ 895266 w 1174721"/>
              <a:gd name="connsiteY1" fmla="*/ 0 h 1737360"/>
              <a:gd name="connsiteX2" fmla="*/ 1017186 w 1174721"/>
              <a:gd name="connsiteY2" fmla="*/ 5080 h 1737360"/>
              <a:gd name="connsiteX3" fmla="*/ 1078781 w 1174721"/>
              <a:gd name="connsiteY3" fmla="*/ 16510 h 1737360"/>
              <a:gd name="connsiteX4" fmla="*/ 1109896 w 1174721"/>
              <a:gd name="connsiteY4" fmla="*/ 100965 h 1737360"/>
              <a:gd name="connsiteX5" fmla="*/ 1174666 w 1174721"/>
              <a:gd name="connsiteY5" fmla="*/ 284480 h 1737360"/>
              <a:gd name="connsiteX6" fmla="*/ 961306 w 1174721"/>
              <a:gd name="connsiteY6" fmla="*/ 406400 h 1737360"/>
              <a:gd name="connsiteX7" fmla="*/ 717466 w 1174721"/>
              <a:gd name="connsiteY7" fmla="*/ 894080 h 1737360"/>
              <a:gd name="connsiteX8" fmla="*/ 432986 w 1174721"/>
              <a:gd name="connsiteY8" fmla="*/ 1579880 h 1737360"/>
              <a:gd name="connsiteX9" fmla="*/ 82466 w 1174721"/>
              <a:gd name="connsiteY9" fmla="*/ 1737360 h 1737360"/>
              <a:gd name="connsiteX10" fmla="*/ 77386 w 1174721"/>
              <a:gd name="connsiteY10" fmla="*/ 1686560 h 1737360"/>
              <a:gd name="connsiteX11" fmla="*/ 26586 w 1174721"/>
              <a:gd name="connsiteY11" fmla="*/ 1452880 h 1737360"/>
              <a:gd name="connsiteX12" fmla="*/ 219626 w 1174721"/>
              <a:gd name="connsiteY12" fmla="*/ 1209040 h 1737360"/>
              <a:gd name="connsiteX13" fmla="*/ 458386 w 1174721"/>
              <a:gd name="connsiteY13" fmla="*/ 772160 h 1737360"/>
              <a:gd name="connsiteX14" fmla="*/ 712386 w 1174721"/>
              <a:gd name="connsiteY14" fmla="*/ 467360 h 1737360"/>
              <a:gd name="connsiteX15" fmla="*/ 732706 w 1174721"/>
              <a:gd name="connsiteY15" fmla="*/ 228600 h 1737360"/>
              <a:gd name="connsiteX16" fmla="*/ 953051 w 1174721"/>
              <a:gd name="connsiteY16" fmla="*/ 106680 h 1737360"/>
              <a:gd name="connsiteX17" fmla="*/ 895266 w 117472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58106 w 1174791"/>
              <a:gd name="connsiteY15" fmla="*/ 25082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912504 w 1173972"/>
              <a:gd name="connsiteY0" fmla="*/ 0 h 1737360"/>
              <a:gd name="connsiteX1" fmla="*/ 912504 w 1173972"/>
              <a:gd name="connsiteY1" fmla="*/ 0 h 1737360"/>
              <a:gd name="connsiteX2" fmla="*/ 1034424 w 1173972"/>
              <a:gd name="connsiteY2" fmla="*/ 5080 h 1737360"/>
              <a:gd name="connsiteX3" fmla="*/ 1096019 w 1173972"/>
              <a:gd name="connsiteY3" fmla="*/ 16510 h 1737360"/>
              <a:gd name="connsiteX4" fmla="*/ 1149359 w 1173972"/>
              <a:gd name="connsiteY4" fmla="*/ 107315 h 1737360"/>
              <a:gd name="connsiteX5" fmla="*/ 1172854 w 1173972"/>
              <a:gd name="connsiteY5" fmla="*/ 271780 h 1737360"/>
              <a:gd name="connsiteX6" fmla="*/ 978544 w 1173972"/>
              <a:gd name="connsiteY6" fmla="*/ 406400 h 1737360"/>
              <a:gd name="connsiteX7" fmla="*/ 734704 w 1173972"/>
              <a:gd name="connsiteY7" fmla="*/ 894080 h 1737360"/>
              <a:gd name="connsiteX8" fmla="*/ 450224 w 1173972"/>
              <a:gd name="connsiteY8" fmla="*/ 1579880 h 1737360"/>
              <a:gd name="connsiteX9" fmla="*/ 99704 w 1173972"/>
              <a:gd name="connsiteY9" fmla="*/ 1737360 h 1737360"/>
              <a:gd name="connsiteX10" fmla="*/ 69224 w 1173972"/>
              <a:gd name="connsiteY10" fmla="*/ 1692910 h 1737360"/>
              <a:gd name="connsiteX11" fmla="*/ 43824 w 1173972"/>
              <a:gd name="connsiteY11" fmla="*/ 1452880 h 1737360"/>
              <a:gd name="connsiteX12" fmla="*/ 236864 w 1173972"/>
              <a:gd name="connsiteY12" fmla="*/ 1209040 h 1737360"/>
              <a:gd name="connsiteX13" fmla="*/ 475624 w 1173972"/>
              <a:gd name="connsiteY13" fmla="*/ 772160 h 1737360"/>
              <a:gd name="connsiteX14" fmla="*/ 729624 w 1173972"/>
              <a:gd name="connsiteY14" fmla="*/ 467360 h 1737360"/>
              <a:gd name="connsiteX15" fmla="*/ 775344 w 1173972"/>
              <a:gd name="connsiteY15" fmla="*/ 250825 h 1737360"/>
              <a:gd name="connsiteX16" fmla="*/ 970289 w 1173972"/>
              <a:gd name="connsiteY16" fmla="*/ 106680 h 1737360"/>
              <a:gd name="connsiteX17" fmla="*/ 912504 w 1173972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48670 w 1147298"/>
              <a:gd name="connsiteY15" fmla="*/ 25082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43280 w 1104748"/>
              <a:gd name="connsiteY0" fmla="*/ 0 h 1737360"/>
              <a:gd name="connsiteX1" fmla="*/ 843280 w 1104748"/>
              <a:gd name="connsiteY1" fmla="*/ 0 h 1737360"/>
              <a:gd name="connsiteX2" fmla="*/ 965200 w 1104748"/>
              <a:gd name="connsiteY2" fmla="*/ 5080 h 1737360"/>
              <a:gd name="connsiteX3" fmla="*/ 1026795 w 1104748"/>
              <a:gd name="connsiteY3" fmla="*/ 16510 h 1737360"/>
              <a:gd name="connsiteX4" fmla="*/ 1080135 w 1104748"/>
              <a:gd name="connsiteY4" fmla="*/ 107315 h 1737360"/>
              <a:gd name="connsiteX5" fmla="*/ 1103630 w 1104748"/>
              <a:gd name="connsiteY5" fmla="*/ 271780 h 1737360"/>
              <a:gd name="connsiteX6" fmla="*/ 909320 w 1104748"/>
              <a:gd name="connsiteY6" fmla="*/ 406400 h 1737360"/>
              <a:gd name="connsiteX7" fmla="*/ 665480 w 1104748"/>
              <a:gd name="connsiteY7" fmla="*/ 894080 h 1737360"/>
              <a:gd name="connsiteX8" fmla="*/ 381000 w 1104748"/>
              <a:gd name="connsiteY8" fmla="*/ 1579880 h 1737360"/>
              <a:gd name="connsiteX9" fmla="*/ 30480 w 1104748"/>
              <a:gd name="connsiteY9" fmla="*/ 1737360 h 1737360"/>
              <a:gd name="connsiteX10" fmla="*/ 0 w 1104748"/>
              <a:gd name="connsiteY10" fmla="*/ 1692910 h 1737360"/>
              <a:gd name="connsiteX11" fmla="*/ 167640 w 1104748"/>
              <a:gd name="connsiteY11" fmla="*/ 1209040 h 1737360"/>
              <a:gd name="connsiteX12" fmla="*/ 406400 w 1104748"/>
              <a:gd name="connsiteY12" fmla="*/ 772160 h 1737360"/>
              <a:gd name="connsiteX13" fmla="*/ 660400 w 1104748"/>
              <a:gd name="connsiteY13" fmla="*/ 467360 h 1737360"/>
              <a:gd name="connsiteX14" fmla="*/ 709295 w 1104748"/>
              <a:gd name="connsiteY14" fmla="*/ 257175 h 1737360"/>
              <a:gd name="connsiteX15" fmla="*/ 888365 w 1104748"/>
              <a:gd name="connsiteY15" fmla="*/ 103505 h 1737360"/>
              <a:gd name="connsiteX16" fmla="*/ 843280 w 1104748"/>
              <a:gd name="connsiteY16" fmla="*/ 0 h 1737360"/>
              <a:gd name="connsiteX0" fmla="*/ 949960 w 1211428"/>
              <a:gd name="connsiteY0" fmla="*/ 0 h 1737360"/>
              <a:gd name="connsiteX1" fmla="*/ 949960 w 1211428"/>
              <a:gd name="connsiteY1" fmla="*/ 0 h 1737360"/>
              <a:gd name="connsiteX2" fmla="*/ 1071880 w 1211428"/>
              <a:gd name="connsiteY2" fmla="*/ 5080 h 1737360"/>
              <a:gd name="connsiteX3" fmla="*/ 1133475 w 1211428"/>
              <a:gd name="connsiteY3" fmla="*/ 16510 h 1737360"/>
              <a:gd name="connsiteX4" fmla="*/ 1186815 w 1211428"/>
              <a:gd name="connsiteY4" fmla="*/ 107315 h 1737360"/>
              <a:gd name="connsiteX5" fmla="*/ 1210310 w 1211428"/>
              <a:gd name="connsiteY5" fmla="*/ 271780 h 1737360"/>
              <a:gd name="connsiteX6" fmla="*/ 1016000 w 1211428"/>
              <a:gd name="connsiteY6" fmla="*/ 406400 h 1737360"/>
              <a:gd name="connsiteX7" fmla="*/ 772160 w 1211428"/>
              <a:gd name="connsiteY7" fmla="*/ 894080 h 1737360"/>
              <a:gd name="connsiteX8" fmla="*/ 487680 w 1211428"/>
              <a:gd name="connsiteY8" fmla="*/ 1579880 h 1737360"/>
              <a:gd name="connsiteX9" fmla="*/ 137160 w 1211428"/>
              <a:gd name="connsiteY9" fmla="*/ 1737360 h 1737360"/>
              <a:gd name="connsiteX10" fmla="*/ 0 w 1211428"/>
              <a:gd name="connsiteY10" fmla="*/ 1423670 h 1737360"/>
              <a:gd name="connsiteX11" fmla="*/ 274320 w 1211428"/>
              <a:gd name="connsiteY11" fmla="*/ 1209040 h 1737360"/>
              <a:gd name="connsiteX12" fmla="*/ 513080 w 1211428"/>
              <a:gd name="connsiteY12" fmla="*/ 772160 h 1737360"/>
              <a:gd name="connsiteX13" fmla="*/ 767080 w 1211428"/>
              <a:gd name="connsiteY13" fmla="*/ 467360 h 1737360"/>
              <a:gd name="connsiteX14" fmla="*/ 815975 w 1211428"/>
              <a:gd name="connsiteY14" fmla="*/ 257175 h 1737360"/>
              <a:gd name="connsiteX15" fmla="*/ 995045 w 1211428"/>
              <a:gd name="connsiteY15" fmla="*/ 103505 h 1737360"/>
              <a:gd name="connsiteX16" fmla="*/ 949960 w 1211428"/>
              <a:gd name="connsiteY16" fmla="*/ 0 h 17373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304800 w 1241908"/>
              <a:gd name="connsiteY11" fmla="*/ 120904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68960 w 1241908"/>
              <a:gd name="connsiteY8" fmla="*/ 156464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94080 w 1241908"/>
              <a:gd name="connsiteY7" fmla="*/ 85852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94080 w 1241908"/>
              <a:gd name="connsiteY7" fmla="*/ 858520 h 1788160"/>
              <a:gd name="connsiteX8" fmla="*/ 639366 w 1241908"/>
              <a:gd name="connsiteY8" fmla="*/ 946803 h 1788160"/>
              <a:gd name="connsiteX9" fmla="*/ 527606 w 1241908"/>
              <a:gd name="connsiteY9" fmla="*/ 1134763 h 1788160"/>
              <a:gd name="connsiteX10" fmla="*/ 568960 w 1241908"/>
              <a:gd name="connsiteY10" fmla="*/ 1564640 h 1788160"/>
              <a:gd name="connsiteX11" fmla="*/ 0 w 1241908"/>
              <a:gd name="connsiteY11" fmla="*/ 1788160 h 1788160"/>
              <a:gd name="connsiteX12" fmla="*/ 30480 w 1241908"/>
              <a:gd name="connsiteY12" fmla="*/ 1423670 h 1788160"/>
              <a:gd name="connsiteX13" fmla="*/ 289560 w 1241908"/>
              <a:gd name="connsiteY13" fmla="*/ 1076960 h 1788160"/>
              <a:gd name="connsiteX14" fmla="*/ 543560 w 1241908"/>
              <a:gd name="connsiteY14" fmla="*/ 772160 h 1788160"/>
              <a:gd name="connsiteX15" fmla="*/ 797560 w 1241908"/>
              <a:gd name="connsiteY15" fmla="*/ 467360 h 1788160"/>
              <a:gd name="connsiteX16" fmla="*/ 846455 w 1241908"/>
              <a:gd name="connsiteY16" fmla="*/ 257175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43560 w 1241908"/>
              <a:gd name="connsiteY15" fmla="*/ 77216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43560 w 1241908"/>
              <a:gd name="connsiteY15" fmla="*/ 77216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65480 w 1241908"/>
              <a:gd name="connsiteY16" fmla="*/ 22860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65480 w 1241908"/>
              <a:gd name="connsiteY16" fmla="*/ 22860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61468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17295"/>
              <a:gd name="connsiteY0" fmla="*/ 0 h 1788160"/>
              <a:gd name="connsiteX1" fmla="*/ 980440 w 1217295"/>
              <a:gd name="connsiteY1" fmla="*/ 0 h 1788160"/>
              <a:gd name="connsiteX2" fmla="*/ 1102360 w 1217295"/>
              <a:gd name="connsiteY2" fmla="*/ 5080 h 1788160"/>
              <a:gd name="connsiteX3" fmla="*/ 1163955 w 1217295"/>
              <a:gd name="connsiteY3" fmla="*/ 16510 h 1788160"/>
              <a:gd name="connsiteX4" fmla="*/ 1217295 w 1217295"/>
              <a:gd name="connsiteY4" fmla="*/ 107315 h 1788160"/>
              <a:gd name="connsiteX5" fmla="*/ 1046480 w 1217295"/>
              <a:gd name="connsiteY5" fmla="*/ 406400 h 1788160"/>
              <a:gd name="connsiteX6" fmla="*/ 1020366 w 1217295"/>
              <a:gd name="connsiteY6" fmla="*/ 657243 h 1788160"/>
              <a:gd name="connsiteX7" fmla="*/ 894080 w 1217295"/>
              <a:gd name="connsiteY7" fmla="*/ 858520 h 1788160"/>
              <a:gd name="connsiteX8" fmla="*/ 639366 w 1217295"/>
              <a:gd name="connsiteY8" fmla="*/ 946803 h 1788160"/>
              <a:gd name="connsiteX9" fmla="*/ 527606 w 1217295"/>
              <a:gd name="connsiteY9" fmla="*/ 1134763 h 1788160"/>
              <a:gd name="connsiteX10" fmla="*/ 568960 w 1217295"/>
              <a:gd name="connsiteY10" fmla="*/ 1564640 h 1788160"/>
              <a:gd name="connsiteX11" fmla="*/ 0 w 1217295"/>
              <a:gd name="connsiteY11" fmla="*/ 1788160 h 1788160"/>
              <a:gd name="connsiteX12" fmla="*/ 30480 w 1217295"/>
              <a:gd name="connsiteY12" fmla="*/ 1423670 h 1788160"/>
              <a:gd name="connsiteX13" fmla="*/ 289560 w 1217295"/>
              <a:gd name="connsiteY13" fmla="*/ 1076960 h 1788160"/>
              <a:gd name="connsiteX14" fmla="*/ 508000 w 1217295"/>
              <a:gd name="connsiteY14" fmla="*/ 614680 h 1788160"/>
              <a:gd name="connsiteX15" fmla="*/ 695960 w 1217295"/>
              <a:gd name="connsiteY15" fmla="*/ 218440 h 1788160"/>
              <a:gd name="connsiteX16" fmla="*/ 1025525 w 1217295"/>
              <a:gd name="connsiteY16" fmla="*/ 103505 h 1788160"/>
              <a:gd name="connsiteX17" fmla="*/ 980440 w 1217295"/>
              <a:gd name="connsiteY17" fmla="*/ 0 h 1788160"/>
              <a:gd name="connsiteX0" fmla="*/ 980440 w 1163955"/>
              <a:gd name="connsiteY0" fmla="*/ 0 h 1788160"/>
              <a:gd name="connsiteX1" fmla="*/ 980440 w 1163955"/>
              <a:gd name="connsiteY1" fmla="*/ 0 h 1788160"/>
              <a:gd name="connsiteX2" fmla="*/ 1102360 w 1163955"/>
              <a:gd name="connsiteY2" fmla="*/ 5080 h 1788160"/>
              <a:gd name="connsiteX3" fmla="*/ 1163955 w 1163955"/>
              <a:gd name="connsiteY3" fmla="*/ 16510 h 1788160"/>
              <a:gd name="connsiteX4" fmla="*/ 1046480 w 1163955"/>
              <a:gd name="connsiteY4" fmla="*/ 406400 h 1788160"/>
              <a:gd name="connsiteX5" fmla="*/ 1020366 w 1163955"/>
              <a:gd name="connsiteY5" fmla="*/ 657243 h 1788160"/>
              <a:gd name="connsiteX6" fmla="*/ 894080 w 1163955"/>
              <a:gd name="connsiteY6" fmla="*/ 858520 h 1788160"/>
              <a:gd name="connsiteX7" fmla="*/ 639366 w 1163955"/>
              <a:gd name="connsiteY7" fmla="*/ 946803 h 1788160"/>
              <a:gd name="connsiteX8" fmla="*/ 527606 w 1163955"/>
              <a:gd name="connsiteY8" fmla="*/ 1134763 h 1788160"/>
              <a:gd name="connsiteX9" fmla="*/ 568960 w 1163955"/>
              <a:gd name="connsiteY9" fmla="*/ 1564640 h 1788160"/>
              <a:gd name="connsiteX10" fmla="*/ 0 w 1163955"/>
              <a:gd name="connsiteY10" fmla="*/ 1788160 h 1788160"/>
              <a:gd name="connsiteX11" fmla="*/ 30480 w 1163955"/>
              <a:gd name="connsiteY11" fmla="*/ 1423670 h 1788160"/>
              <a:gd name="connsiteX12" fmla="*/ 289560 w 1163955"/>
              <a:gd name="connsiteY12" fmla="*/ 1076960 h 1788160"/>
              <a:gd name="connsiteX13" fmla="*/ 508000 w 1163955"/>
              <a:gd name="connsiteY13" fmla="*/ 614680 h 1788160"/>
              <a:gd name="connsiteX14" fmla="*/ 695960 w 1163955"/>
              <a:gd name="connsiteY14" fmla="*/ 218440 h 1788160"/>
              <a:gd name="connsiteX15" fmla="*/ 1025525 w 1163955"/>
              <a:gd name="connsiteY15" fmla="*/ 103505 h 1788160"/>
              <a:gd name="connsiteX16" fmla="*/ 980440 w 1163955"/>
              <a:gd name="connsiteY16" fmla="*/ 0 h 1788160"/>
              <a:gd name="connsiteX0" fmla="*/ 980440 w 1103847"/>
              <a:gd name="connsiteY0" fmla="*/ 0 h 1788160"/>
              <a:gd name="connsiteX1" fmla="*/ 980440 w 1103847"/>
              <a:gd name="connsiteY1" fmla="*/ 0 h 1788160"/>
              <a:gd name="connsiteX2" fmla="*/ 1102360 w 1103847"/>
              <a:gd name="connsiteY2" fmla="*/ 5080 h 1788160"/>
              <a:gd name="connsiteX3" fmla="*/ 1046480 w 1103847"/>
              <a:gd name="connsiteY3" fmla="*/ 406400 h 1788160"/>
              <a:gd name="connsiteX4" fmla="*/ 1020366 w 1103847"/>
              <a:gd name="connsiteY4" fmla="*/ 657243 h 1788160"/>
              <a:gd name="connsiteX5" fmla="*/ 894080 w 1103847"/>
              <a:gd name="connsiteY5" fmla="*/ 858520 h 1788160"/>
              <a:gd name="connsiteX6" fmla="*/ 639366 w 1103847"/>
              <a:gd name="connsiteY6" fmla="*/ 946803 h 1788160"/>
              <a:gd name="connsiteX7" fmla="*/ 527606 w 1103847"/>
              <a:gd name="connsiteY7" fmla="*/ 1134763 h 1788160"/>
              <a:gd name="connsiteX8" fmla="*/ 568960 w 1103847"/>
              <a:gd name="connsiteY8" fmla="*/ 1564640 h 1788160"/>
              <a:gd name="connsiteX9" fmla="*/ 0 w 1103847"/>
              <a:gd name="connsiteY9" fmla="*/ 1788160 h 1788160"/>
              <a:gd name="connsiteX10" fmla="*/ 30480 w 1103847"/>
              <a:gd name="connsiteY10" fmla="*/ 1423670 h 1788160"/>
              <a:gd name="connsiteX11" fmla="*/ 289560 w 1103847"/>
              <a:gd name="connsiteY11" fmla="*/ 1076960 h 1788160"/>
              <a:gd name="connsiteX12" fmla="*/ 508000 w 1103847"/>
              <a:gd name="connsiteY12" fmla="*/ 614680 h 1788160"/>
              <a:gd name="connsiteX13" fmla="*/ 695960 w 1103847"/>
              <a:gd name="connsiteY13" fmla="*/ 218440 h 1788160"/>
              <a:gd name="connsiteX14" fmla="*/ 1025525 w 1103847"/>
              <a:gd name="connsiteY14" fmla="*/ 103505 h 1788160"/>
              <a:gd name="connsiteX15" fmla="*/ 980440 w 1103847"/>
              <a:gd name="connsiteY15" fmla="*/ 0 h 1788160"/>
              <a:gd name="connsiteX0" fmla="*/ 980440 w 1103847"/>
              <a:gd name="connsiteY0" fmla="*/ 0 h 1788160"/>
              <a:gd name="connsiteX1" fmla="*/ 980440 w 1103847"/>
              <a:gd name="connsiteY1" fmla="*/ 0 h 1788160"/>
              <a:gd name="connsiteX2" fmla="*/ 1102360 w 1103847"/>
              <a:gd name="connsiteY2" fmla="*/ 5080 h 1788160"/>
              <a:gd name="connsiteX3" fmla="*/ 1046480 w 1103847"/>
              <a:gd name="connsiteY3" fmla="*/ 406400 h 1788160"/>
              <a:gd name="connsiteX4" fmla="*/ 1020366 w 1103847"/>
              <a:gd name="connsiteY4" fmla="*/ 657243 h 1788160"/>
              <a:gd name="connsiteX5" fmla="*/ 894080 w 1103847"/>
              <a:gd name="connsiteY5" fmla="*/ 858520 h 1788160"/>
              <a:gd name="connsiteX6" fmla="*/ 639366 w 1103847"/>
              <a:gd name="connsiteY6" fmla="*/ 946803 h 1788160"/>
              <a:gd name="connsiteX7" fmla="*/ 527606 w 1103847"/>
              <a:gd name="connsiteY7" fmla="*/ 1134763 h 1788160"/>
              <a:gd name="connsiteX8" fmla="*/ 568960 w 1103847"/>
              <a:gd name="connsiteY8" fmla="*/ 1564640 h 1788160"/>
              <a:gd name="connsiteX9" fmla="*/ 0 w 1103847"/>
              <a:gd name="connsiteY9" fmla="*/ 1788160 h 1788160"/>
              <a:gd name="connsiteX10" fmla="*/ 30480 w 1103847"/>
              <a:gd name="connsiteY10" fmla="*/ 1423670 h 1788160"/>
              <a:gd name="connsiteX11" fmla="*/ 289560 w 1103847"/>
              <a:gd name="connsiteY11" fmla="*/ 1076960 h 1788160"/>
              <a:gd name="connsiteX12" fmla="*/ 508000 w 1103847"/>
              <a:gd name="connsiteY12" fmla="*/ 614680 h 1788160"/>
              <a:gd name="connsiteX13" fmla="*/ 695960 w 1103847"/>
              <a:gd name="connsiteY13" fmla="*/ 218440 h 1788160"/>
              <a:gd name="connsiteX14" fmla="*/ 980440 w 1103847"/>
              <a:gd name="connsiteY14" fmla="*/ 0 h 1788160"/>
              <a:gd name="connsiteX0" fmla="*/ 980440 w 1046480"/>
              <a:gd name="connsiteY0" fmla="*/ 0 h 1788160"/>
              <a:gd name="connsiteX1" fmla="*/ 980440 w 1046480"/>
              <a:gd name="connsiteY1" fmla="*/ 0 h 1788160"/>
              <a:gd name="connsiteX2" fmla="*/ 1046480 w 1046480"/>
              <a:gd name="connsiteY2" fmla="*/ 406400 h 1788160"/>
              <a:gd name="connsiteX3" fmla="*/ 1020366 w 1046480"/>
              <a:gd name="connsiteY3" fmla="*/ 657243 h 1788160"/>
              <a:gd name="connsiteX4" fmla="*/ 894080 w 1046480"/>
              <a:gd name="connsiteY4" fmla="*/ 858520 h 1788160"/>
              <a:gd name="connsiteX5" fmla="*/ 639366 w 1046480"/>
              <a:gd name="connsiteY5" fmla="*/ 946803 h 1788160"/>
              <a:gd name="connsiteX6" fmla="*/ 527606 w 1046480"/>
              <a:gd name="connsiteY6" fmla="*/ 1134763 h 1788160"/>
              <a:gd name="connsiteX7" fmla="*/ 568960 w 1046480"/>
              <a:gd name="connsiteY7" fmla="*/ 1564640 h 1788160"/>
              <a:gd name="connsiteX8" fmla="*/ 0 w 1046480"/>
              <a:gd name="connsiteY8" fmla="*/ 1788160 h 1788160"/>
              <a:gd name="connsiteX9" fmla="*/ 30480 w 1046480"/>
              <a:gd name="connsiteY9" fmla="*/ 1423670 h 1788160"/>
              <a:gd name="connsiteX10" fmla="*/ 289560 w 1046480"/>
              <a:gd name="connsiteY10" fmla="*/ 1076960 h 1788160"/>
              <a:gd name="connsiteX11" fmla="*/ 508000 w 1046480"/>
              <a:gd name="connsiteY11" fmla="*/ 614680 h 1788160"/>
              <a:gd name="connsiteX12" fmla="*/ 695960 w 1046480"/>
              <a:gd name="connsiteY12" fmla="*/ 218440 h 1788160"/>
              <a:gd name="connsiteX13" fmla="*/ 980440 w 1046480"/>
              <a:gd name="connsiteY13" fmla="*/ 0 h 1788160"/>
              <a:gd name="connsiteX0" fmla="*/ 695960 w 1046480"/>
              <a:gd name="connsiteY0" fmla="*/ 222724 h 1792444"/>
              <a:gd name="connsiteX1" fmla="*/ 980440 w 1046480"/>
              <a:gd name="connsiteY1" fmla="*/ 4284 h 1792444"/>
              <a:gd name="connsiteX2" fmla="*/ 1046480 w 1046480"/>
              <a:gd name="connsiteY2" fmla="*/ 410684 h 1792444"/>
              <a:gd name="connsiteX3" fmla="*/ 1020366 w 1046480"/>
              <a:gd name="connsiteY3" fmla="*/ 661527 h 1792444"/>
              <a:gd name="connsiteX4" fmla="*/ 894080 w 1046480"/>
              <a:gd name="connsiteY4" fmla="*/ 862804 h 1792444"/>
              <a:gd name="connsiteX5" fmla="*/ 639366 w 1046480"/>
              <a:gd name="connsiteY5" fmla="*/ 951087 h 1792444"/>
              <a:gd name="connsiteX6" fmla="*/ 527606 w 1046480"/>
              <a:gd name="connsiteY6" fmla="*/ 1139047 h 1792444"/>
              <a:gd name="connsiteX7" fmla="*/ 568960 w 1046480"/>
              <a:gd name="connsiteY7" fmla="*/ 1568924 h 1792444"/>
              <a:gd name="connsiteX8" fmla="*/ 0 w 1046480"/>
              <a:gd name="connsiteY8" fmla="*/ 1792444 h 1792444"/>
              <a:gd name="connsiteX9" fmla="*/ 30480 w 1046480"/>
              <a:gd name="connsiteY9" fmla="*/ 1427954 h 1792444"/>
              <a:gd name="connsiteX10" fmla="*/ 289560 w 1046480"/>
              <a:gd name="connsiteY10" fmla="*/ 1081244 h 1792444"/>
              <a:gd name="connsiteX11" fmla="*/ 508000 w 1046480"/>
              <a:gd name="connsiteY11" fmla="*/ 618964 h 1792444"/>
              <a:gd name="connsiteX12" fmla="*/ 695960 w 1046480"/>
              <a:gd name="connsiteY12" fmla="*/ 222724 h 1792444"/>
              <a:gd name="connsiteX0" fmla="*/ 695960 w 1046480"/>
              <a:gd name="connsiteY0" fmla="*/ 5149 h 1574869"/>
              <a:gd name="connsiteX1" fmla="*/ 1046480 w 1046480"/>
              <a:gd name="connsiteY1" fmla="*/ 193109 h 1574869"/>
              <a:gd name="connsiteX2" fmla="*/ 1020366 w 1046480"/>
              <a:gd name="connsiteY2" fmla="*/ 443952 h 1574869"/>
              <a:gd name="connsiteX3" fmla="*/ 894080 w 1046480"/>
              <a:gd name="connsiteY3" fmla="*/ 645229 h 1574869"/>
              <a:gd name="connsiteX4" fmla="*/ 639366 w 1046480"/>
              <a:gd name="connsiteY4" fmla="*/ 733512 h 1574869"/>
              <a:gd name="connsiteX5" fmla="*/ 527606 w 1046480"/>
              <a:gd name="connsiteY5" fmla="*/ 921472 h 1574869"/>
              <a:gd name="connsiteX6" fmla="*/ 568960 w 1046480"/>
              <a:gd name="connsiteY6" fmla="*/ 1351349 h 1574869"/>
              <a:gd name="connsiteX7" fmla="*/ 0 w 1046480"/>
              <a:gd name="connsiteY7" fmla="*/ 1574869 h 1574869"/>
              <a:gd name="connsiteX8" fmla="*/ 30480 w 1046480"/>
              <a:gd name="connsiteY8" fmla="*/ 1210379 h 1574869"/>
              <a:gd name="connsiteX9" fmla="*/ 289560 w 1046480"/>
              <a:gd name="connsiteY9" fmla="*/ 863669 h 1574869"/>
              <a:gd name="connsiteX10" fmla="*/ 508000 w 1046480"/>
              <a:gd name="connsiteY10" fmla="*/ 401389 h 1574869"/>
              <a:gd name="connsiteX11" fmla="*/ 695960 w 1046480"/>
              <a:gd name="connsiteY11" fmla="*/ 5149 h 1574869"/>
              <a:gd name="connsiteX0" fmla="*/ 695960 w 1158240"/>
              <a:gd name="connsiteY0" fmla="*/ 10317 h 1580037"/>
              <a:gd name="connsiteX1" fmla="*/ 1158240 w 1158240"/>
              <a:gd name="connsiteY1" fmla="*/ 106837 h 1580037"/>
              <a:gd name="connsiteX2" fmla="*/ 1020366 w 1158240"/>
              <a:gd name="connsiteY2" fmla="*/ 449120 h 1580037"/>
              <a:gd name="connsiteX3" fmla="*/ 894080 w 1158240"/>
              <a:gd name="connsiteY3" fmla="*/ 650397 h 1580037"/>
              <a:gd name="connsiteX4" fmla="*/ 639366 w 1158240"/>
              <a:gd name="connsiteY4" fmla="*/ 738680 h 1580037"/>
              <a:gd name="connsiteX5" fmla="*/ 527606 w 1158240"/>
              <a:gd name="connsiteY5" fmla="*/ 926640 h 1580037"/>
              <a:gd name="connsiteX6" fmla="*/ 568960 w 1158240"/>
              <a:gd name="connsiteY6" fmla="*/ 1356517 h 1580037"/>
              <a:gd name="connsiteX7" fmla="*/ 0 w 1158240"/>
              <a:gd name="connsiteY7" fmla="*/ 1580037 h 1580037"/>
              <a:gd name="connsiteX8" fmla="*/ 30480 w 1158240"/>
              <a:gd name="connsiteY8" fmla="*/ 1215547 h 1580037"/>
              <a:gd name="connsiteX9" fmla="*/ 289560 w 1158240"/>
              <a:gd name="connsiteY9" fmla="*/ 868837 h 1580037"/>
              <a:gd name="connsiteX10" fmla="*/ 508000 w 1158240"/>
              <a:gd name="connsiteY10" fmla="*/ 406557 h 1580037"/>
              <a:gd name="connsiteX11" fmla="*/ 695960 w 1158240"/>
              <a:gd name="connsiteY11" fmla="*/ 10317 h 1580037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81380 w 1158240"/>
              <a:gd name="connsiteY3" fmla="*/ 6639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81380 w 1158240"/>
              <a:gd name="connsiteY3" fmla="*/ 6639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2462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729828 w 1192108"/>
              <a:gd name="connsiteY0" fmla="*/ 36615 h 1606335"/>
              <a:gd name="connsiteX1" fmla="*/ 1192108 w 1192108"/>
              <a:gd name="connsiteY1" fmla="*/ 133135 h 1606335"/>
              <a:gd name="connsiteX2" fmla="*/ 1054234 w 1192108"/>
              <a:gd name="connsiteY2" fmla="*/ 475418 h 1606335"/>
              <a:gd name="connsiteX3" fmla="*/ 927948 w 1192108"/>
              <a:gd name="connsiteY3" fmla="*/ 672462 h 1606335"/>
              <a:gd name="connsiteX4" fmla="*/ 673234 w 1192108"/>
              <a:gd name="connsiteY4" fmla="*/ 764978 h 1606335"/>
              <a:gd name="connsiteX5" fmla="*/ 561474 w 1192108"/>
              <a:gd name="connsiteY5" fmla="*/ 952938 h 1606335"/>
              <a:gd name="connsiteX6" fmla="*/ 602828 w 1192108"/>
              <a:gd name="connsiteY6" fmla="*/ 1382815 h 1606335"/>
              <a:gd name="connsiteX7" fmla="*/ 33868 w 1192108"/>
              <a:gd name="connsiteY7" fmla="*/ 1606335 h 1606335"/>
              <a:gd name="connsiteX8" fmla="*/ 64348 w 1192108"/>
              <a:gd name="connsiteY8" fmla="*/ 1241845 h 1606335"/>
              <a:gd name="connsiteX9" fmla="*/ 90595 w 1192108"/>
              <a:gd name="connsiteY9" fmla="*/ 840101 h 1606335"/>
              <a:gd name="connsiteX10" fmla="*/ 541868 w 1192108"/>
              <a:gd name="connsiteY10" fmla="*/ 432855 h 1606335"/>
              <a:gd name="connsiteX11" fmla="*/ 729828 w 1192108"/>
              <a:gd name="connsiteY11" fmla="*/ 36615 h 1606335"/>
              <a:gd name="connsiteX0" fmla="*/ 775547 w 1237827"/>
              <a:gd name="connsiteY0" fmla="*/ 36615 h 1606335"/>
              <a:gd name="connsiteX1" fmla="*/ 1237827 w 1237827"/>
              <a:gd name="connsiteY1" fmla="*/ 133135 h 1606335"/>
              <a:gd name="connsiteX2" fmla="*/ 1099953 w 1237827"/>
              <a:gd name="connsiteY2" fmla="*/ 475418 h 1606335"/>
              <a:gd name="connsiteX3" fmla="*/ 973667 w 1237827"/>
              <a:gd name="connsiteY3" fmla="*/ 672462 h 1606335"/>
              <a:gd name="connsiteX4" fmla="*/ 718953 w 1237827"/>
              <a:gd name="connsiteY4" fmla="*/ 764978 h 1606335"/>
              <a:gd name="connsiteX5" fmla="*/ 607193 w 1237827"/>
              <a:gd name="connsiteY5" fmla="*/ 952938 h 1606335"/>
              <a:gd name="connsiteX6" fmla="*/ 648547 w 1237827"/>
              <a:gd name="connsiteY6" fmla="*/ 1382815 h 1606335"/>
              <a:gd name="connsiteX7" fmla="*/ 79587 w 1237827"/>
              <a:gd name="connsiteY7" fmla="*/ 1606335 h 1606335"/>
              <a:gd name="connsiteX8" fmla="*/ 0 w 1237827"/>
              <a:gd name="connsiteY8" fmla="*/ 1326511 h 1606335"/>
              <a:gd name="connsiteX9" fmla="*/ 136314 w 1237827"/>
              <a:gd name="connsiteY9" fmla="*/ 840101 h 1606335"/>
              <a:gd name="connsiteX10" fmla="*/ 587587 w 1237827"/>
              <a:gd name="connsiteY10" fmla="*/ 432855 h 1606335"/>
              <a:gd name="connsiteX11" fmla="*/ 775547 w 1237827"/>
              <a:gd name="connsiteY11" fmla="*/ 36615 h 1606335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973667 w 1237827"/>
              <a:gd name="connsiteY3" fmla="*/ 672462 h 1640202"/>
              <a:gd name="connsiteX4" fmla="*/ 718953 w 1237827"/>
              <a:gd name="connsiteY4" fmla="*/ 764978 h 1640202"/>
              <a:gd name="connsiteX5" fmla="*/ 607193 w 1237827"/>
              <a:gd name="connsiteY5" fmla="*/ 952938 h 1640202"/>
              <a:gd name="connsiteX6" fmla="*/ 648547 w 1237827"/>
              <a:gd name="connsiteY6" fmla="*/ 1382815 h 1640202"/>
              <a:gd name="connsiteX7" fmla="*/ 126153 w 1237827"/>
              <a:gd name="connsiteY7" fmla="*/ 1640202 h 1640202"/>
              <a:gd name="connsiteX8" fmla="*/ 0 w 1237827"/>
              <a:gd name="connsiteY8" fmla="*/ 1326511 h 1640202"/>
              <a:gd name="connsiteX9" fmla="*/ 136314 w 1237827"/>
              <a:gd name="connsiteY9" fmla="*/ 840101 h 1640202"/>
              <a:gd name="connsiteX10" fmla="*/ 587587 w 1237827"/>
              <a:gd name="connsiteY10" fmla="*/ 432855 h 1640202"/>
              <a:gd name="connsiteX11" fmla="*/ 775547 w 1237827"/>
              <a:gd name="connsiteY11" fmla="*/ 36615 h 1640202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973667 w 1237827"/>
              <a:gd name="connsiteY3" fmla="*/ 672462 h 1640202"/>
              <a:gd name="connsiteX4" fmla="*/ 718953 w 1237827"/>
              <a:gd name="connsiteY4" fmla="*/ 764978 h 1640202"/>
              <a:gd name="connsiteX5" fmla="*/ 607193 w 1237827"/>
              <a:gd name="connsiteY5" fmla="*/ 952938 h 1640202"/>
              <a:gd name="connsiteX6" fmla="*/ 648547 w 1237827"/>
              <a:gd name="connsiteY6" fmla="*/ 1382815 h 1640202"/>
              <a:gd name="connsiteX7" fmla="*/ 126153 w 1237827"/>
              <a:gd name="connsiteY7" fmla="*/ 1640202 h 1640202"/>
              <a:gd name="connsiteX8" fmla="*/ 0 w 1237827"/>
              <a:gd name="connsiteY8" fmla="*/ 1326511 h 1640202"/>
              <a:gd name="connsiteX9" fmla="*/ 136314 w 1237827"/>
              <a:gd name="connsiteY9" fmla="*/ 840101 h 1640202"/>
              <a:gd name="connsiteX10" fmla="*/ 587587 w 1237827"/>
              <a:gd name="connsiteY10" fmla="*/ 432855 h 1640202"/>
              <a:gd name="connsiteX11" fmla="*/ 775547 w 1237827"/>
              <a:gd name="connsiteY11" fmla="*/ 36615 h 1640202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973667 w 1237827"/>
              <a:gd name="connsiteY3" fmla="*/ 672462 h 1640202"/>
              <a:gd name="connsiteX4" fmla="*/ 718953 w 1237827"/>
              <a:gd name="connsiteY4" fmla="*/ 764978 h 1640202"/>
              <a:gd name="connsiteX5" fmla="*/ 607193 w 1237827"/>
              <a:gd name="connsiteY5" fmla="*/ 952938 h 1640202"/>
              <a:gd name="connsiteX6" fmla="*/ 661247 w 1237827"/>
              <a:gd name="connsiteY6" fmla="*/ 1382815 h 1640202"/>
              <a:gd name="connsiteX7" fmla="*/ 126153 w 1237827"/>
              <a:gd name="connsiteY7" fmla="*/ 1640202 h 1640202"/>
              <a:gd name="connsiteX8" fmla="*/ 0 w 1237827"/>
              <a:gd name="connsiteY8" fmla="*/ 1326511 h 1640202"/>
              <a:gd name="connsiteX9" fmla="*/ 136314 w 1237827"/>
              <a:gd name="connsiteY9" fmla="*/ 840101 h 1640202"/>
              <a:gd name="connsiteX10" fmla="*/ 587587 w 1237827"/>
              <a:gd name="connsiteY10" fmla="*/ 432855 h 1640202"/>
              <a:gd name="connsiteX11" fmla="*/ 775547 w 1237827"/>
              <a:gd name="connsiteY11" fmla="*/ 36615 h 1640202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718953 w 1237827"/>
              <a:gd name="connsiteY3" fmla="*/ 764978 h 1640202"/>
              <a:gd name="connsiteX4" fmla="*/ 607193 w 1237827"/>
              <a:gd name="connsiteY4" fmla="*/ 952938 h 1640202"/>
              <a:gd name="connsiteX5" fmla="*/ 661247 w 1237827"/>
              <a:gd name="connsiteY5" fmla="*/ 1382815 h 1640202"/>
              <a:gd name="connsiteX6" fmla="*/ 126153 w 1237827"/>
              <a:gd name="connsiteY6" fmla="*/ 1640202 h 1640202"/>
              <a:gd name="connsiteX7" fmla="*/ 0 w 1237827"/>
              <a:gd name="connsiteY7" fmla="*/ 1326511 h 1640202"/>
              <a:gd name="connsiteX8" fmla="*/ 136314 w 1237827"/>
              <a:gd name="connsiteY8" fmla="*/ 840101 h 1640202"/>
              <a:gd name="connsiteX9" fmla="*/ 587587 w 1237827"/>
              <a:gd name="connsiteY9" fmla="*/ 432855 h 1640202"/>
              <a:gd name="connsiteX10" fmla="*/ 775547 w 1237827"/>
              <a:gd name="connsiteY10" fmla="*/ 36615 h 1640202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587587 w 1237827"/>
              <a:gd name="connsiteY9" fmla="*/ 604612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388621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96314 w 1237827"/>
              <a:gd name="connsiteY11" fmla="*/ 279115 h 1811959"/>
              <a:gd name="connsiteX12" fmla="*/ 1063414 w 1237827"/>
              <a:gd name="connsiteY12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96314 w 1237827"/>
              <a:gd name="connsiteY11" fmla="*/ 279115 h 1811959"/>
              <a:gd name="connsiteX12" fmla="*/ 853980 w 1237827"/>
              <a:gd name="connsiteY12" fmla="*/ 160582 h 1811959"/>
              <a:gd name="connsiteX13" fmla="*/ 1063414 w 1237827"/>
              <a:gd name="connsiteY13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24347 w 1237827"/>
              <a:gd name="connsiteY11" fmla="*/ 334148 h 1811959"/>
              <a:gd name="connsiteX12" fmla="*/ 853980 w 1237827"/>
              <a:gd name="connsiteY12" fmla="*/ 160582 h 1811959"/>
              <a:gd name="connsiteX13" fmla="*/ 1063414 w 1237827"/>
              <a:gd name="connsiteY13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24347 w 1237827"/>
              <a:gd name="connsiteY11" fmla="*/ 334148 h 1811959"/>
              <a:gd name="connsiteX12" fmla="*/ 853980 w 1237827"/>
              <a:gd name="connsiteY12" fmla="*/ 160582 h 1811959"/>
              <a:gd name="connsiteX13" fmla="*/ 1063414 w 1237827"/>
              <a:gd name="connsiteY13" fmla="*/ 5172 h 1811959"/>
              <a:gd name="connsiteX0" fmla="*/ 1063414 w 1237827"/>
              <a:gd name="connsiteY0" fmla="*/ 7648 h 1814435"/>
              <a:gd name="connsiteX1" fmla="*/ 1237827 w 1237827"/>
              <a:gd name="connsiteY1" fmla="*/ 307368 h 1814435"/>
              <a:gd name="connsiteX2" fmla="*/ 1099953 w 1237827"/>
              <a:gd name="connsiteY2" fmla="*/ 649651 h 1814435"/>
              <a:gd name="connsiteX3" fmla="*/ 718953 w 1237827"/>
              <a:gd name="connsiteY3" fmla="*/ 939211 h 1814435"/>
              <a:gd name="connsiteX4" fmla="*/ 607193 w 1237827"/>
              <a:gd name="connsiteY4" fmla="*/ 1127171 h 1814435"/>
              <a:gd name="connsiteX5" fmla="*/ 661247 w 1237827"/>
              <a:gd name="connsiteY5" fmla="*/ 1557048 h 1814435"/>
              <a:gd name="connsiteX6" fmla="*/ 126153 w 1237827"/>
              <a:gd name="connsiteY6" fmla="*/ 1814435 h 1814435"/>
              <a:gd name="connsiteX7" fmla="*/ 0 w 1237827"/>
              <a:gd name="connsiteY7" fmla="*/ 1500744 h 1814435"/>
              <a:gd name="connsiteX8" fmla="*/ 195580 w 1237827"/>
              <a:gd name="connsiteY8" fmla="*/ 950834 h 1814435"/>
              <a:gd name="connsiteX9" fmla="*/ 447581 w 1237827"/>
              <a:gd name="connsiteY9" fmla="*/ 848858 h 1814435"/>
              <a:gd name="connsiteX10" fmla="*/ 418254 w 1237827"/>
              <a:gd name="connsiteY10" fmla="*/ 573221 h 1814435"/>
              <a:gd name="connsiteX11" fmla="*/ 824347 w 1237827"/>
              <a:gd name="connsiteY11" fmla="*/ 336624 h 1814435"/>
              <a:gd name="connsiteX12" fmla="*/ 853980 w 1237827"/>
              <a:gd name="connsiteY12" fmla="*/ 163058 h 1814435"/>
              <a:gd name="connsiteX13" fmla="*/ 997914 w 1237827"/>
              <a:gd name="connsiteY13" fmla="*/ 137658 h 1814435"/>
              <a:gd name="connsiteX14" fmla="*/ 1063414 w 1237827"/>
              <a:gd name="connsiteY14" fmla="*/ 7648 h 1814435"/>
              <a:gd name="connsiteX0" fmla="*/ 1105748 w 1237827"/>
              <a:gd name="connsiteY0" fmla="*/ 7648 h 1814435"/>
              <a:gd name="connsiteX1" fmla="*/ 1237827 w 1237827"/>
              <a:gd name="connsiteY1" fmla="*/ 307368 h 1814435"/>
              <a:gd name="connsiteX2" fmla="*/ 1099953 w 1237827"/>
              <a:gd name="connsiteY2" fmla="*/ 649651 h 1814435"/>
              <a:gd name="connsiteX3" fmla="*/ 718953 w 1237827"/>
              <a:gd name="connsiteY3" fmla="*/ 939211 h 1814435"/>
              <a:gd name="connsiteX4" fmla="*/ 607193 w 1237827"/>
              <a:gd name="connsiteY4" fmla="*/ 1127171 h 1814435"/>
              <a:gd name="connsiteX5" fmla="*/ 661247 w 1237827"/>
              <a:gd name="connsiteY5" fmla="*/ 1557048 h 1814435"/>
              <a:gd name="connsiteX6" fmla="*/ 126153 w 1237827"/>
              <a:gd name="connsiteY6" fmla="*/ 1814435 h 1814435"/>
              <a:gd name="connsiteX7" fmla="*/ 0 w 1237827"/>
              <a:gd name="connsiteY7" fmla="*/ 1500744 h 1814435"/>
              <a:gd name="connsiteX8" fmla="*/ 195580 w 1237827"/>
              <a:gd name="connsiteY8" fmla="*/ 950834 h 1814435"/>
              <a:gd name="connsiteX9" fmla="*/ 447581 w 1237827"/>
              <a:gd name="connsiteY9" fmla="*/ 848858 h 1814435"/>
              <a:gd name="connsiteX10" fmla="*/ 418254 w 1237827"/>
              <a:gd name="connsiteY10" fmla="*/ 573221 h 1814435"/>
              <a:gd name="connsiteX11" fmla="*/ 824347 w 1237827"/>
              <a:gd name="connsiteY11" fmla="*/ 336624 h 1814435"/>
              <a:gd name="connsiteX12" fmla="*/ 853980 w 1237827"/>
              <a:gd name="connsiteY12" fmla="*/ 163058 h 1814435"/>
              <a:gd name="connsiteX13" fmla="*/ 997914 w 1237827"/>
              <a:gd name="connsiteY13" fmla="*/ 137658 h 1814435"/>
              <a:gd name="connsiteX14" fmla="*/ 1105748 w 1237827"/>
              <a:gd name="connsiteY14" fmla="*/ 7648 h 1814435"/>
              <a:gd name="connsiteX0" fmla="*/ 1105748 w 1237827"/>
              <a:gd name="connsiteY0" fmla="*/ 11851 h 1818638"/>
              <a:gd name="connsiteX1" fmla="*/ 1237827 w 1237827"/>
              <a:gd name="connsiteY1" fmla="*/ 311571 h 1818638"/>
              <a:gd name="connsiteX2" fmla="*/ 1099953 w 1237827"/>
              <a:gd name="connsiteY2" fmla="*/ 653854 h 1818638"/>
              <a:gd name="connsiteX3" fmla="*/ 718953 w 1237827"/>
              <a:gd name="connsiteY3" fmla="*/ 943414 h 1818638"/>
              <a:gd name="connsiteX4" fmla="*/ 607193 w 1237827"/>
              <a:gd name="connsiteY4" fmla="*/ 1131374 h 1818638"/>
              <a:gd name="connsiteX5" fmla="*/ 661247 w 1237827"/>
              <a:gd name="connsiteY5" fmla="*/ 1561251 h 1818638"/>
              <a:gd name="connsiteX6" fmla="*/ 126153 w 1237827"/>
              <a:gd name="connsiteY6" fmla="*/ 1818638 h 1818638"/>
              <a:gd name="connsiteX7" fmla="*/ 0 w 1237827"/>
              <a:gd name="connsiteY7" fmla="*/ 1504947 h 1818638"/>
              <a:gd name="connsiteX8" fmla="*/ 195580 w 1237827"/>
              <a:gd name="connsiteY8" fmla="*/ 955037 h 1818638"/>
              <a:gd name="connsiteX9" fmla="*/ 447581 w 1237827"/>
              <a:gd name="connsiteY9" fmla="*/ 853061 h 1818638"/>
              <a:gd name="connsiteX10" fmla="*/ 418254 w 1237827"/>
              <a:gd name="connsiteY10" fmla="*/ 577424 h 1818638"/>
              <a:gd name="connsiteX11" fmla="*/ 824347 w 1237827"/>
              <a:gd name="connsiteY11" fmla="*/ 340827 h 1818638"/>
              <a:gd name="connsiteX12" fmla="*/ 853980 w 1237827"/>
              <a:gd name="connsiteY12" fmla="*/ 167261 h 1818638"/>
              <a:gd name="connsiteX13" fmla="*/ 989447 w 1237827"/>
              <a:gd name="connsiteY13" fmla="*/ 78361 h 1818638"/>
              <a:gd name="connsiteX14" fmla="*/ 1105748 w 1237827"/>
              <a:gd name="connsiteY14" fmla="*/ 11851 h 1818638"/>
              <a:gd name="connsiteX0" fmla="*/ 1105748 w 1237827"/>
              <a:gd name="connsiteY0" fmla="*/ 11851 h 1818638"/>
              <a:gd name="connsiteX1" fmla="*/ 1237827 w 1237827"/>
              <a:gd name="connsiteY1" fmla="*/ 311571 h 1818638"/>
              <a:gd name="connsiteX2" fmla="*/ 1099953 w 1237827"/>
              <a:gd name="connsiteY2" fmla="*/ 653854 h 1818638"/>
              <a:gd name="connsiteX3" fmla="*/ 718953 w 1237827"/>
              <a:gd name="connsiteY3" fmla="*/ 943414 h 1818638"/>
              <a:gd name="connsiteX4" fmla="*/ 607193 w 1237827"/>
              <a:gd name="connsiteY4" fmla="*/ 1131374 h 1818638"/>
              <a:gd name="connsiteX5" fmla="*/ 661247 w 1237827"/>
              <a:gd name="connsiteY5" fmla="*/ 1561251 h 1818638"/>
              <a:gd name="connsiteX6" fmla="*/ 126153 w 1237827"/>
              <a:gd name="connsiteY6" fmla="*/ 1818638 h 1818638"/>
              <a:gd name="connsiteX7" fmla="*/ 0 w 1237827"/>
              <a:gd name="connsiteY7" fmla="*/ 1504947 h 1818638"/>
              <a:gd name="connsiteX8" fmla="*/ 195580 w 1237827"/>
              <a:gd name="connsiteY8" fmla="*/ 955037 h 1818638"/>
              <a:gd name="connsiteX9" fmla="*/ 447581 w 1237827"/>
              <a:gd name="connsiteY9" fmla="*/ 853061 h 1818638"/>
              <a:gd name="connsiteX10" fmla="*/ 418254 w 1237827"/>
              <a:gd name="connsiteY10" fmla="*/ 577424 h 1818638"/>
              <a:gd name="connsiteX11" fmla="*/ 824347 w 1237827"/>
              <a:gd name="connsiteY11" fmla="*/ 340827 h 1818638"/>
              <a:gd name="connsiteX12" fmla="*/ 853980 w 1237827"/>
              <a:gd name="connsiteY12" fmla="*/ 167261 h 1818638"/>
              <a:gd name="connsiteX13" fmla="*/ 989447 w 1237827"/>
              <a:gd name="connsiteY13" fmla="*/ 78361 h 1818638"/>
              <a:gd name="connsiteX14" fmla="*/ 1105748 w 1237827"/>
              <a:gd name="connsiteY14" fmla="*/ 11851 h 1818638"/>
              <a:gd name="connsiteX0" fmla="*/ 1105748 w 1237827"/>
              <a:gd name="connsiteY0" fmla="*/ 11851 h 1818638"/>
              <a:gd name="connsiteX1" fmla="*/ 1237827 w 1237827"/>
              <a:gd name="connsiteY1" fmla="*/ 311571 h 1818638"/>
              <a:gd name="connsiteX2" fmla="*/ 1099953 w 1237827"/>
              <a:gd name="connsiteY2" fmla="*/ 653854 h 1818638"/>
              <a:gd name="connsiteX3" fmla="*/ 718953 w 1237827"/>
              <a:gd name="connsiteY3" fmla="*/ 943414 h 1818638"/>
              <a:gd name="connsiteX4" fmla="*/ 607193 w 1237827"/>
              <a:gd name="connsiteY4" fmla="*/ 1131374 h 1818638"/>
              <a:gd name="connsiteX5" fmla="*/ 661247 w 1237827"/>
              <a:gd name="connsiteY5" fmla="*/ 1561251 h 1818638"/>
              <a:gd name="connsiteX6" fmla="*/ 126153 w 1237827"/>
              <a:gd name="connsiteY6" fmla="*/ 1818638 h 1818638"/>
              <a:gd name="connsiteX7" fmla="*/ 0 w 1237827"/>
              <a:gd name="connsiteY7" fmla="*/ 1504947 h 1818638"/>
              <a:gd name="connsiteX8" fmla="*/ 195580 w 1237827"/>
              <a:gd name="connsiteY8" fmla="*/ 955037 h 1818638"/>
              <a:gd name="connsiteX9" fmla="*/ 447581 w 1237827"/>
              <a:gd name="connsiteY9" fmla="*/ 853061 h 1818638"/>
              <a:gd name="connsiteX10" fmla="*/ 418254 w 1237827"/>
              <a:gd name="connsiteY10" fmla="*/ 577424 h 1818638"/>
              <a:gd name="connsiteX11" fmla="*/ 824347 w 1237827"/>
              <a:gd name="connsiteY11" fmla="*/ 340827 h 1818638"/>
              <a:gd name="connsiteX12" fmla="*/ 853980 w 1237827"/>
              <a:gd name="connsiteY12" fmla="*/ 167261 h 1818638"/>
              <a:gd name="connsiteX13" fmla="*/ 989447 w 1237827"/>
              <a:gd name="connsiteY13" fmla="*/ 78361 h 1818638"/>
              <a:gd name="connsiteX14" fmla="*/ 1105748 w 1237827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099953 w 1546860"/>
              <a:gd name="connsiteY2" fmla="*/ 653854 h 1818638"/>
              <a:gd name="connsiteX3" fmla="*/ 718953 w 1546860"/>
              <a:gd name="connsiteY3" fmla="*/ 943414 h 1818638"/>
              <a:gd name="connsiteX4" fmla="*/ 607193 w 1546860"/>
              <a:gd name="connsiteY4" fmla="*/ 1131374 h 1818638"/>
              <a:gd name="connsiteX5" fmla="*/ 661247 w 1546860"/>
              <a:gd name="connsiteY5" fmla="*/ 1561251 h 1818638"/>
              <a:gd name="connsiteX6" fmla="*/ 126153 w 1546860"/>
              <a:gd name="connsiteY6" fmla="*/ 1818638 h 1818638"/>
              <a:gd name="connsiteX7" fmla="*/ 0 w 1546860"/>
              <a:gd name="connsiteY7" fmla="*/ 1504947 h 1818638"/>
              <a:gd name="connsiteX8" fmla="*/ 195580 w 1546860"/>
              <a:gd name="connsiteY8" fmla="*/ 955037 h 1818638"/>
              <a:gd name="connsiteX9" fmla="*/ 447581 w 1546860"/>
              <a:gd name="connsiteY9" fmla="*/ 853061 h 1818638"/>
              <a:gd name="connsiteX10" fmla="*/ 418254 w 1546860"/>
              <a:gd name="connsiteY10" fmla="*/ 577424 h 1818638"/>
              <a:gd name="connsiteX11" fmla="*/ 824347 w 1546860"/>
              <a:gd name="connsiteY11" fmla="*/ 340827 h 1818638"/>
              <a:gd name="connsiteX12" fmla="*/ 853980 w 1546860"/>
              <a:gd name="connsiteY12" fmla="*/ 167261 h 1818638"/>
              <a:gd name="connsiteX13" fmla="*/ 989447 w 1546860"/>
              <a:gd name="connsiteY13" fmla="*/ 78361 h 1818638"/>
              <a:gd name="connsiteX14" fmla="*/ 1105748 w 1546860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099953 w 1546860"/>
              <a:gd name="connsiteY2" fmla="*/ 653854 h 1818638"/>
              <a:gd name="connsiteX3" fmla="*/ 718953 w 1546860"/>
              <a:gd name="connsiteY3" fmla="*/ 943414 h 1818638"/>
              <a:gd name="connsiteX4" fmla="*/ 607193 w 1546860"/>
              <a:gd name="connsiteY4" fmla="*/ 1131374 h 1818638"/>
              <a:gd name="connsiteX5" fmla="*/ 661247 w 1546860"/>
              <a:gd name="connsiteY5" fmla="*/ 1561251 h 1818638"/>
              <a:gd name="connsiteX6" fmla="*/ 126153 w 1546860"/>
              <a:gd name="connsiteY6" fmla="*/ 1818638 h 1818638"/>
              <a:gd name="connsiteX7" fmla="*/ 0 w 1546860"/>
              <a:gd name="connsiteY7" fmla="*/ 1504947 h 1818638"/>
              <a:gd name="connsiteX8" fmla="*/ 195580 w 1546860"/>
              <a:gd name="connsiteY8" fmla="*/ 955037 h 1818638"/>
              <a:gd name="connsiteX9" fmla="*/ 447581 w 1546860"/>
              <a:gd name="connsiteY9" fmla="*/ 853061 h 1818638"/>
              <a:gd name="connsiteX10" fmla="*/ 418254 w 1546860"/>
              <a:gd name="connsiteY10" fmla="*/ 577424 h 1818638"/>
              <a:gd name="connsiteX11" fmla="*/ 824347 w 1546860"/>
              <a:gd name="connsiteY11" fmla="*/ 340827 h 1818638"/>
              <a:gd name="connsiteX12" fmla="*/ 853980 w 1546860"/>
              <a:gd name="connsiteY12" fmla="*/ 167261 h 1818638"/>
              <a:gd name="connsiteX13" fmla="*/ 989447 w 1546860"/>
              <a:gd name="connsiteY13" fmla="*/ 78361 h 1818638"/>
              <a:gd name="connsiteX14" fmla="*/ 1105748 w 1546860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718953 w 1546860"/>
              <a:gd name="connsiteY3" fmla="*/ 943414 h 1818638"/>
              <a:gd name="connsiteX4" fmla="*/ 607193 w 1546860"/>
              <a:gd name="connsiteY4" fmla="*/ 1131374 h 1818638"/>
              <a:gd name="connsiteX5" fmla="*/ 661247 w 1546860"/>
              <a:gd name="connsiteY5" fmla="*/ 1561251 h 1818638"/>
              <a:gd name="connsiteX6" fmla="*/ 126153 w 1546860"/>
              <a:gd name="connsiteY6" fmla="*/ 1818638 h 1818638"/>
              <a:gd name="connsiteX7" fmla="*/ 0 w 1546860"/>
              <a:gd name="connsiteY7" fmla="*/ 1504947 h 1818638"/>
              <a:gd name="connsiteX8" fmla="*/ 195580 w 1546860"/>
              <a:gd name="connsiteY8" fmla="*/ 955037 h 1818638"/>
              <a:gd name="connsiteX9" fmla="*/ 447581 w 1546860"/>
              <a:gd name="connsiteY9" fmla="*/ 853061 h 1818638"/>
              <a:gd name="connsiteX10" fmla="*/ 418254 w 1546860"/>
              <a:gd name="connsiteY10" fmla="*/ 577424 h 1818638"/>
              <a:gd name="connsiteX11" fmla="*/ 824347 w 1546860"/>
              <a:gd name="connsiteY11" fmla="*/ 340827 h 1818638"/>
              <a:gd name="connsiteX12" fmla="*/ 853980 w 1546860"/>
              <a:gd name="connsiteY12" fmla="*/ 167261 h 1818638"/>
              <a:gd name="connsiteX13" fmla="*/ 989447 w 1546860"/>
              <a:gd name="connsiteY13" fmla="*/ 78361 h 1818638"/>
              <a:gd name="connsiteX14" fmla="*/ 1105748 w 1546860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18953 w 1546860"/>
              <a:gd name="connsiteY4" fmla="*/ 943414 h 1818638"/>
              <a:gd name="connsiteX5" fmla="*/ 607193 w 1546860"/>
              <a:gd name="connsiteY5" fmla="*/ 11313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607193 w 1546860"/>
              <a:gd name="connsiteY5" fmla="*/ 11313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573326 w 1546860"/>
              <a:gd name="connsiteY5" fmla="*/ 11186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552160 w 1546860"/>
              <a:gd name="connsiteY5" fmla="*/ 11059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552160 w 1546860"/>
              <a:gd name="connsiteY5" fmla="*/ 11059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6860" h="1818638">
                <a:moveTo>
                  <a:pt x="1105748" y="11851"/>
                </a:moveTo>
                <a:cubicBezTo>
                  <a:pt x="1195495" y="-22862"/>
                  <a:pt x="1331925" y="96196"/>
                  <a:pt x="1546860" y="205737"/>
                </a:cubicBezTo>
                <a:cubicBezTo>
                  <a:pt x="1500809" y="263208"/>
                  <a:pt x="1347180" y="156014"/>
                  <a:pt x="1133820" y="277087"/>
                </a:cubicBezTo>
                <a:cubicBezTo>
                  <a:pt x="1033157" y="343346"/>
                  <a:pt x="1278724" y="416040"/>
                  <a:pt x="1209579" y="527094"/>
                </a:cubicBezTo>
                <a:cubicBezTo>
                  <a:pt x="1140435" y="638149"/>
                  <a:pt x="825701" y="669134"/>
                  <a:pt x="769753" y="757147"/>
                </a:cubicBezTo>
                <a:cubicBezTo>
                  <a:pt x="708674" y="803187"/>
                  <a:pt x="575748" y="1010621"/>
                  <a:pt x="552160" y="1105974"/>
                </a:cubicBezTo>
                <a:cubicBezTo>
                  <a:pt x="511520" y="1494594"/>
                  <a:pt x="742408" y="1449812"/>
                  <a:pt x="661247" y="1561251"/>
                </a:cubicBezTo>
                <a:cubicBezTo>
                  <a:pt x="544407" y="1613744"/>
                  <a:pt x="436033" y="1523151"/>
                  <a:pt x="126153" y="1818638"/>
                </a:cubicBezTo>
                <a:lnTo>
                  <a:pt x="0" y="1504947"/>
                </a:lnTo>
                <a:cubicBezTo>
                  <a:pt x="22860" y="1416894"/>
                  <a:pt x="-4233" y="1001815"/>
                  <a:pt x="195580" y="955037"/>
                </a:cubicBezTo>
                <a:cubicBezTo>
                  <a:pt x="319566" y="895778"/>
                  <a:pt x="417524" y="915996"/>
                  <a:pt x="447581" y="853061"/>
                </a:cubicBezTo>
                <a:cubicBezTo>
                  <a:pt x="477638" y="790126"/>
                  <a:pt x="336410" y="669852"/>
                  <a:pt x="418254" y="577424"/>
                </a:cubicBezTo>
                <a:cubicBezTo>
                  <a:pt x="500098" y="484996"/>
                  <a:pt x="727032" y="414832"/>
                  <a:pt x="824347" y="340827"/>
                </a:cubicBezTo>
                <a:cubicBezTo>
                  <a:pt x="875095" y="266822"/>
                  <a:pt x="826130" y="212918"/>
                  <a:pt x="853980" y="167261"/>
                </a:cubicBezTo>
                <a:cubicBezTo>
                  <a:pt x="940763" y="175022"/>
                  <a:pt x="954541" y="104263"/>
                  <a:pt x="989447" y="78361"/>
                </a:cubicBezTo>
                <a:cubicBezTo>
                  <a:pt x="1024353" y="52459"/>
                  <a:pt x="1060118" y="-30545"/>
                  <a:pt x="1105748" y="11851"/>
                </a:cubicBezTo>
                <a:close/>
              </a:path>
            </a:pathLst>
          </a:custGeom>
          <a:solidFill>
            <a:srgbClr val="F6461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484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vale 62">
            <a:extLst>
              <a:ext uri="{FF2B5EF4-FFF2-40B4-BE49-F238E27FC236}">
                <a16:creationId xmlns:a16="http://schemas.microsoft.com/office/drawing/2014/main" id="{F0A43BA3-6798-4588-A5F9-593ED83A0047}"/>
              </a:ext>
            </a:extLst>
          </p:cNvPr>
          <p:cNvSpPr/>
          <p:nvPr/>
        </p:nvSpPr>
        <p:spPr>
          <a:xfrm>
            <a:off x="9505144" y="2608517"/>
            <a:ext cx="2398201" cy="150413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4" name="Picture 2" descr="The dangerous side effects of ′smart drugs′ | Tomorrow Today - The Science  Magazine | DW | 15.10.2013">
            <a:extLst>
              <a:ext uri="{FF2B5EF4-FFF2-40B4-BE49-F238E27FC236}">
                <a16:creationId xmlns:a16="http://schemas.microsoft.com/office/drawing/2014/main" id="{17E44240-6672-41E6-839F-BFF104EA7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 bwMode="auto">
          <a:xfrm>
            <a:off x="2997556" y="2063575"/>
            <a:ext cx="6362346" cy="3478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318023" y="-69789"/>
            <a:ext cx="716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Motor areas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2" name="Ovale 17">
            <a:extLst>
              <a:ext uri="{FF2B5EF4-FFF2-40B4-BE49-F238E27FC236}">
                <a16:creationId xmlns:a16="http://schemas.microsoft.com/office/drawing/2014/main" id="{6B1BC1E9-D9BD-41CC-ABEC-06BAA1FA232C}"/>
              </a:ext>
            </a:extLst>
          </p:cNvPr>
          <p:cNvSpPr/>
          <p:nvPr/>
        </p:nvSpPr>
        <p:spPr>
          <a:xfrm>
            <a:off x="5052263" y="2458125"/>
            <a:ext cx="924910" cy="1862033"/>
          </a:xfrm>
          <a:custGeom>
            <a:avLst/>
            <a:gdLst>
              <a:gd name="connsiteX0" fmla="*/ 0 w 325861"/>
              <a:gd name="connsiteY0" fmla="*/ 783295 h 1566590"/>
              <a:gd name="connsiteX1" fmla="*/ 162931 w 325861"/>
              <a:gd name="connsiteY1" fmla="*/ 0 h 1566590"/>
              <a:gd name="connsiteX2" fmla="*/ 325862 w 325861"/>
              <a:gd name="connsiteY2" fmla="*/ 783295 h 1566590"/>
              <a:gd name="connsiteX3" fmla="*/ 162931 w 325861"/>
              <a:gd name="connsiteY3" fmla="*/ 1566590 h 1566590"/>
              <a:gd name="connsiteX4" fmla="*/ 0 w 325861"/>
              <a:gd name="connsiteY4" fmla="*/ 783295 h 1566590"/>
              <a:gd name="connsiteX0" fmla="*/ 13288 w 525514"/>
              <a:gd name="connsiteY0" fmla="*/ 872195 h 1655490"/>
              <a:gd name="connsiteX1" fmla="*/ 506419 w 525514"/>
              <a:gd name="connsiteY1" fmla="*/ 0 h 1655490"/>
              <a:gd name="connsiteX2" fmla="*/ 339150 w 525514"/>
              <a:gd name="connsiteY2" fmla="*/ 872195 h 1655490"/>
              <a:gd name="connsiteX3" fmla="*/ 176219 w 525514"/>
              <a:gd name="connsiteY3" fmla="*/ 1655490 h 1655490"/>
              <a:gd name="connsiteX4" fmla="*/ 13288 w 525514"/>
              <a:gd name="connsiteY4" fmla="*/ 872195 h 1655490"/>
              <a:gd name="connsiteX0" fmla="*/ 13288 w 771820"/>
              <a:gd name="connsiteY0" fmla="*/ 899808 h 1683103"/>
              <a:gd name="connsiteX1" fmla="*/ 506419 w 771820"/>
              <a:gd name="connsiteY1" fmla="*/ 27613 h 1683103"/>
              <a:gd name="connsiteX2" fmla="*/ 768692 w 771820"/>
              <a:gd name="connsiteY2" fmla="*/ 279435 h 1683103"/>
              <a:gd name="connsiteX3" fmla="*/ 339150 w 771820"/>
              <a:gd name="connsiteY3" fmla="*/ 899808 h 1683103"/>
              <a:gd name="connsiteX4" fmla="*/ 176219 w 771820"/>
              <a:gd name="connsiteY4" fmla="*/ 1683103 h 1683103"/>
              <a:gd name="connsiteX5" fmla="*/ 13288 w 771820"/>
              <a:gd name="connsiteY5" fmla="*/ 899808 h 1683103"/>
              <a:gd name="connsiteX0" fmla="*/ 13288 w 771820"/>
              <a:gd name="connsiteY0" fmla="*/ 899808 h 1683103"/>
              <a:gd name="connsiteX1" fmla="*/ 506419 w 771820"/>
              <a:gd name="connsiteY1" fmla="*/ 27613 h 1683103"/>
              <a:gd name="connsiteX2" fmla="*/ 768692 w 771820"/>
              <a:gd name="connsiteY2" fmla="*/ 279435 h 1683103"/>
              <a:gd name="connsiteX3" fmla="*/ 339150 w 771820"/>
              <a:gd name="connsiteY3" fmla="*/ 899808 h 1683103"/>
              <a:gd name="connsiteX4" fmla="*/ 176219 w 771820"/>
              <a:gd name="connsiteY4" fmla="*/ 1683103 h 1683103"/>
              <a:gd name="connsiteX5" fmla="*/ 13288 w 771820"/>
              <a:gd name="connsiteY5" fmla="*/ 899808 h 1683103"/>
              <a:gd name="connsiteX0" fmla="*/ 13288 w 777056"/>
              <a:gd name="connsiteY0" fmla="*/ 899808 h 1683103"/>
              <a:gd name="connsiteX1" fmla="*/ 506419 w 777056"/>
              <a:gd name="connsiteY1" fmla="*/ 27613 h 1683103"/>
              <a:gd name="connsiteX2" fmla="*/ 768692 w 777056"/>
              <a:gd name="connsiteY2" fmla="*/ 279435 h 1683103"/>
              <a:gd name="connsiteX3" fmla="*/ 339150 w 777056"/>
              <a:gd name="connsiteY3" fmla="*/ 899808 h 1683103"/>
              <a:gd name="connsiteX4" fmla="*/ 176219 w 777056"/>
              <a:gd name="connsiteY4" fmla="*/ 1683103 h 1683103"/>
              <a:gd name="connsiteX5" fmla="*/ 13288 w 777056"/>
              <a:gd name="connsiteY5" fmla="*/ 899808 h 168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056" h="1683103">
                <a:moveTo>
                  <a:pt x="13288" y="899808"/>
                </a:moveTo>
                <a:cubicBezTo>
                  <a:pt x="68321" y="623893"/>
                  <a:pt x="247168" y="131008"/>
                  <a:pt x="506419" y="27613"/>
                </a:cubicBezTo>
                <a:cubicBezTo>
                  <a:pt x="765670" y="-75782"/>
                  <a:pt x="796570" y="134069"/>
                  <a:pt x="768692" y="279435"/>
                </a:cubicBezTo>
                <a:cubicBezTo>
                  <a:pt x="740814" y="424801"/>
                  <a:pt x="386037" y="667980"/>
                  <a:pt x="339150" y="899808"/>
                </a:cubicBezTo>
                <a:cubicBezTo>
                  <a:pt x="292263" y="1131636"/>
                  <a:pt x="266203" y="1683103"/>
                  <a:pt x="176219" y="1683103"/>
                </a:cubicBezTo>
                <a:cubicBezTo>
                  <a:pt x="86235" y="1683103"/>
                  <a:pt x="-41745" y="1175723"/>
                  <a:pt x="13288" y="899808"/>
                </a:cubicBezTo>
                <a:close/>
              </a:path>
            </a:pathLst>
          </a:cu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19B201E4-5A7E-456D-899B-84E2DA39C72C}"/>
              </a:ext>
            </a:extLst>
          </p:cNvPr>
          <p:cNvSpPr/>
          <p:nvPr/>
        </p:nvSpPr>
        <p:spPr>
          <a:xfrm>
            <a:off x="5545058" y="2188652"/>
            <a:ext cx="753501" cy="347462"/>
          </a:xfrm>
          <a:prstGeom prst="ellipse">
            <a:avLst/>
          </a:prstGeom>
          <a:solidFill>
            <a:srgbClr val="DA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igura a mano libera: forma 43">
            <a:extLst>
              <a:ext uri="{FF2B5EF4-FFF2-40B4-BE49-F238E27FC236}">
                <a16:creationId xmlns:a16="http://schemas.microsoft.com/office/drawing/2014/main" id="{BB3DE252-B0A0-4E6B-B27B-677EA33CBFDF}"/>
              </a:ext>
            </a:extLst>
          </p:cNvPr>
          <p:cNvSpPr/>
          <p:nvPr/>
        </p:nvSpPr>
        <p:spPr>
          <a:xfrm>
            <a:off x="5341620" y="2188652"/>
            <a:ext cx="1546860" cy="2054057"/>
          </a:xfrm>
          <a:custGeom>
            <a:avLst/>
            <a:gdLst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50800 w 1148080"/>
              <a:gd name="connsiteY10" fmla="*/ 1686560 h 1737360"/>
              <a:gd name="connsiteX11" fmla="*/ 0 w 1148080"/>
              <a:gd name="connsiteY11" fmla="*/ 1452880 h 1737360"/>
              <a:gd name="connsiteX12" fmla="*/ 193040 w 1148080"/>
              <a:gd name="connsiteY12" fmla="*/ 1209040 h 1737360"/>
              <a:gd name="connsiteX13" fmla="*/ 431800 w 1148080"/>
              <a:gd name="connsiteY13" fmla="*/ 772160 h 1737360"/>
              <a:gd name="connsiteX14" fmla="*/ 685800 w 1148080"/>
              <a:gd name="connsiteY14" fmla="*/ 467360 h 1737360"/>
              <a:gd name="connsiteX15" fmla="*/ 706120 w 1148080"/>
              <a:gd name="connsiteY15" fmla="*/ 228600 h 1737360"/>
              <a:gd name="connsiteX16" fmla="*/ 878840 w 1148080"/>
              <a:gd name="connsiteY16" fmla="*/ 106680 h 1737360"/>
              <a:gd name="connsiteX17" fmla="*/ 868680 w 1148080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78781 w 1174772"/>
              <a:gd name="connsiteY3" fmla="*/ 1651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21"/>
              <a:gd name="connsiteY0" fmla="*/ 0 h 1737360"/>
              <a:gd name="connsiteX1" fmla="*/ 895266 w 1174721"/>
              <a:gd name="connsiteY1" fmla="*/ 0 h 1737360"/>
              <a:gd name="connsiteX2" fmla="*/ 1017186 w 1174721"/>
              <a:gd name="connsiteY2" fmla="*/ 5080 h 1737360"/>
              <a:gd name="connsiteX3" fmla="*/ 1078781 w 1174721"/>
              <a:gd name="connsiteY3" fmla="*/ 16510 h 1737360"/>
              <a:gd name="connsiteX4" fmla="*/ 1109896 w 1174721"/>
              <a:gd name="connsiteY4" fmla="*/ 100965 h 1737360"/>
              <a:gd name="connsiteX5" fmla="*/ 1174666 w 1174721"/>
              <a:gd name="connsiteY5" fmla="*/ 284480 h 1737360"/>
              <a:gd name="connsiteX6" fmla="*/ 961306 w 1174721"/>
              <a:gd name="connsiteY6" fmla="*/ 406400 h 1737360"/>
              <a:gd name="connsiteX7" fmla="*/ 717466 w 1174721"/>
              <a:gd name="connsiteY7" fmla="*/ 894080 h 1737360"/>
              <a:gd name="connsiteX8" fmla="*/ 432986 w 1174721"/>
              <a:gd name="connsiteY8" fmla="*/ 1579880 h 1737360"/>
              <a:gd name="connsiteX9" fmla="*/ 82466 w 1174721"/>
              <a:gd name="connsiteY9" fmla="*/ 1737360 h 1737360"/>
              <a:gd name="connsiteX10" fmla="*/ 77386 w 1174721"/>
              <a:gd name="connsiteY10" fmla="*/ 1686560 h 1737360"/>
              <a:gd name="connsiteX11" fmla="*/ 26586 w 1174721"/>
              <a:gd name="connsiteY11" fmla="*/ 1452880 h 1737360"/>
              <a:gd name="connsiteX12" fmla="*/ 219626 w 1174721"/>
              <a:gd name="connsiteY12" fmla="*/ 1209040 h 1737360"/>
              <a:gd name="connsiteX13" fmla="*/ 458386 w 1174721"/>
              <a:gd name="connsiteY13" fmla="*/ 772160 h 1737360"/>
              <a:gd name="connsiteX14" fmla="*/ 712386 w 1174721"/>
              <a:gd name="connsiteY14" fmla="*/ 467360 h 1737360"/>
              <a:gd name="connsiteX15" fmla="*/ 732706 w 1174721"/>
              <a:gd name="connsiteY15" fmla="*/ 228600 h 1737360"/>
              <a:gd name="connsiteX16" fmla="*/ 953051 w 1174721"/>
              <a:gd name="connsiteY16" fmla="*/ 106680 h 1737360"/>
              <a:gd name="connsiteX17" fmla="*/ 895266 w 117472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58106 w 1174791"/>
              <a:gd name="connsiteY15" fmla="*/ 25082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912504 w 1173972"/>
              <a:gd name="connsiteY0" fmla="*/ 0 h 1737360"/>
              <a:gd name="connsiteX1" fmla="*/ 912504 w 1173972"/>
              <a:gd name="connsiteY1" fmla="*/ 0 h 1737360"/>
              <a:gd name="connsiteX2" fmla="*/ 1034424 w 1173972"/>
              <a:gd name="connsiteY2" fmla="*/ 5080 h 1737360"/>
              <a:gd name="connsiteX3" fmla="*/ 1096019 w 1173972"/>
              <a:gd name="connsiteY3" fmla="*/ 16510 h 1737360"/>
              <a:gd name="connsiteX4" fmla="*/ 1149359 w 1173972"/>
              <a:gd name="connsiteY4" fmla="*/ 107315 h 1737360"/>
              <a:gd name="connsiteX5" fmla="*/ 1172854 w 1173972"/>
              <a:gd name="connsiteY5" fmla="*/ 271780 h 1737360"/>
              <a:gd name="connsiteX6" fmla="*/ 978544 w 1173972"/>
              <a:gd name="connsiteY6" fmla="*/ 406400 h 1737360"/>
              <a:gd name="connsiteX7" fmla="*/ 734704 w 1173972"/>
              <a:gd name="connsiteY7" fmla="*/ 894080 h 1737360"/>
              <a:gd name="connsiteX8" fmla="*/ 450224 w 1173972"/>
              <a:gd name="connsiteY8" fmla="*/ 1579880 h 1737360"/>
              <a:gd name="connsiteX9" fmla="*/ 99704 w 1173972"/>
              <a:gd name="connsiteY9" fmla="*/ 1737360 h 1737360"/>
              <a:gd name="connsiteX10" fmla="*/ 69224 w 1173972"/>
              <a:gd name="connsiteY10" fmla="*/ 1692910 h 1737360"/>
              <a:gd name="connsiteX11" fmla="*/ 43824 w 1173972"/>
              <a:gd name="connsiteY11" fmla="*/ 1452880 h 1737360"/>
              <a:gd name="connsiteX12" fmla="*/ 236864 w 1173972"/>
              <a:gd name="connsiteY12" fmla="*/ 1209040 h 1737360"/>
              <a:gd name="connsiteX13" fmla="*/ 475624 w 1173972"/>
              <a:gd name="connsiteY13" fmla="*/ 772160 h 1737360"/>
              <a:gd name="connsiteX14" fmla="*/ 729624 w 1173972"/>
              <a:gd name="connsiteY14" fmla="*/ 467360 h 1737360"/>
              <a:gd name="connsiteX15" fmla="*/ 775344 w 1173972"/>
              <a:gd name="connsiteY15" fmla="*/ 250825 h 1737360"/>
              <a:gd name="connsiteX16" fmla="*/ 970289 w 1173972"/>
              <a:gd name="connsiteY16" fmla="*/ 106680 h 1737360"/>
              <a:gd name="connsiteX17" fmla="*/ 912504 w 1173972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48670 w 1147298"/>
              <a:gd name="connsiteY15" fmla="*/ 25082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680111 w 1147298"/>
              <a:gd name="connsiteY15" fmla="*/ 188139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680111 w 1147298"/>
              <a:gd name="connsiteY15" fmla="*/ 188139 h 1737360"/>
              <a:gd name="connsiteX16" fmla="*/ 872464 w 1147298"/>
              <a:gd name="connsiteY16" fmla="*/ 139524 h 1737360"/>
              <a:gd name="connsiteX17" fmla="*/ 885830 w 1147298"/>
              <a:gd name="connsiteY17" fmla="*/ 0 h 1737360"/>
              <a:gd name="connsiteX0" fmla="*/ 872546 w 1147298"/>
              <a:gd name="connsiteY0" fmla="*/ 0 h 1755369"/>
              <a:gd name="connsiteX1" fmla="*/ 885830 w 1147298"/>
              <a:gd name="connsiteY1" fmla="*/ 18009 h 1755369"/>
              <a:gd name="connsiteX2" fmla="*/ 1007750 w 1147298"/>
              <a:gd name="connsiteY2" fmla="*/ 23089 h 1755369"/>
              <a:gd name="connsiteX3" fmla="*/ 1069345 w 1147298"/>
              <a:gd name="connsiteY3" fmla="*/ 34519 h 1755369"/>
              <a:gd name="connsiteX4" fmla="*/ 1122685 w 1147298"/>
              <a:gd name="connsiteY4" fmla="*/ 125324 h 1755369"/>
              <a:gd name="connsiteX5" fmla="*/ 1146180 w 1147298"/>
              <a:gd name="connsiteY5" fmla="*/ 289789 h 1755369"/>
              <a:gd name="connsiteX6" fmla="*/ 951870 w 1147298"/>
              <a:gd name="connsiteY6" fmla="*/ 424409 h 1755369"/>
              <a:gd name="connsiteX7" fmla="*/ 708030 w 1147298"/>
              <a:gd name="connsiteY7" fmla="*/ 912089 h 1755369"/>
              <a:gd name="connsiteX8" fmla="*/ 423550 w 1147298"/>
              <a:gd name="connsiteY8" fmla="*/ 1597889 h 1755369"/>
              <a:gd name="connsiteX9" fmla="*/ 73030 w 1147298"/>
              <a:gd name="connsiteY9" fmla="*/ 1755369 h 1755369"/>
              <a:gd name="connsiteX10" fmla="*/ 42550 w 1147298"/>
              <a:gd name="connsiteY10" fmla="*/ 1710919 h 1755369"/>
              <a:gd name="connsiteX11" fmla="*/ 17150 w 1147298"/>
              <a:gd name="connsiteY11" fmla="*/ 1470889 h 1755369"/>
              <a:gd name="connsiteX12" fmla="*/ 101260 w 1147298"/>
              <a:gd name="connsiteY12" fmla="*/ 1323099 h 1755369"/>
              <a:gd name="connsiteX13" fmla="*/ 334707 w 1147298"/>
              <a:gd name="connsiteY13" fmla="*/ 805177 h 1755369"/>
              <a:gd name="connsiteX14" fmla="*/ 530255 w 1147298"/>
              <a:gd name="connsiteY14" fmla="*/ 566411 h 1755369"/>
              <a:gd name="connsiteX15" fmla="*/ 680111 w 1147298"/>
              <a:gd name="connsiteY15" fmla="*/ 206148 h 1755369"/>
              <a:gd name="connsiteX16" fmla="*/ 872464 w 1147298"/>
              <a:gd name="connsiteY16" fmla="*/ 157533 h 1755369"/>
              <a:gd name="connsiteX17" fmla="*/ 872546 w 1147298"/>
              <a:gd name="connsiteY17" fmla="*/ 0 h 1755369"/>
              <a:gd name="connsiteX0" fmla="*/ 872546 w 1147298"/>
              <a:gd name="connsiteY0" fmla="*/ 18933 h 1774302"/>
              <a:gd name="connsiteX1" fmla="*/ 885830 w 1147298"/>
              <a:gd name="connsiteY1" fmla="*/ 36942 h 1774302"/>
              <a:gd name="connsiteX2" fmla="*/ 1007750 w 1147298"/>
              <a:gd name="connsiteY2" fmla="*/ 0 h 1774302"/>
              <a:gd name="connsiteX3" fmla="*/ 1069345 w 1147298"/>
              <a:gd name="connsiteY3" fmla="*/ 53452 h 1774302"/>
              <a:gd name="connsiteX4" fmla="*/ 1122685 w 1147298"/>
              <a:gd name="connsiteY4" fmla="*/ 144257 h 1774302"/>
              <a:gd name="connsiteX5" fmla="*/ 1146180 w 1147298"/>
              <a:gd name="connsiteY5" fmla="*/ 308722 h 1774302"/>
              <a:gd name="connsiteX6" fmla="*/ 951870 w 1147298"/>
              <a:gd name="connsiteY6" fmla="*/ 443342 h 1774302"/>
              <a:gd name="connsiteX7" fmla="*/ 708030 w 1147298"/>
              <a:gd name="connsiteY7" fmla="*/ 931022 h 1774302"/>
              <a:gd name="connsiteX8" fmla="*/ 423550 w 1147298"/>
              <a:gd name="connsiteY8" fmla="*/ 1616822 h 1774302"/>
              <a:gd name="connsiteX9" fmla="*/ 73030 w 1147298"/>
              <a:gd name="connsiteY9" fmla="*/ 1774302 h 1774302"/>
              <a:gd name="connsiteX10" fmla="*/ 42550 w 1147298"/>
              <a:gd name="connsiteY10" fmla="*/ 1729852 h 1774302"/>
              <a:gd name="connsiteX11" fmla="*/ 17150 w 1147298"/>
              <a:gd name="connsiteY11" fmla="*/ 1489822 h 1774302"/>
              <a:gd name="connsiteX12" fmla="*/ 101260 w 1147298"/>
              <a:gd name="connsiteY12" fmla="*/ 1342032 h 1774302"/>
              <a:gd name="connsiteX13" fmla="*/ 334707 w 1147298"/>
              <a:gd name="connsiteY13" fmla="*/ 824110 h 1774302"/>
              <a:gd name="connsiteX14" fmla="*/ 530255 w 1147298"/>
              <a:gd name="connsiteY14" fmla="*/ 585344 h 1774302"/>
              <a:gd name="connsiteX15" fmla="*/ 680111 w 1147298"/>
              <a:gd name="connsiteY15" fmla="*/ 225081 h 1774302"/>
              <a:gd name="connsiteX16" fmla="*/ 872464 w 1147298"/>
              <a:gd name="connsiteY16" fmla="*/ 176466 h 1774302"/>
              <a:gd name="connsiteX17" fmla="*/ 872546 w 1147298"/>
              <a:gd name="connsiteY17" fmla="*/ 18933 h 1774302"/>
              <a:gd name="connsiteX0" fmla="*/ 872546 w 1147298"/>
              <a:gd name="connsiteY0" fmla="*/ 18933 h 1774302"/>
              <a:gd name="connsiteX1" fmla="*/ 1007750 w 1147298"/>
              <a:gd name="connsiteY1" fmla="*/ 0 h 1774302"/>
              <a:gd name="connsiteX2" fmla="*/ 1069345 w 1147298"/>
              <a:gd name="connsiteY2" fmla="*/ 53452 h 1774302"/>
              <a:gd name="connsiteX3" fmla="*/ 1122685 w 1147298"/>
              <a:gd name="connsiteY3" fmla="*/ 144257 h 1774302"/>
              <a:gd name="connsiteX4" fmla="*/ 1146180 w 1147298"/>
              <a:gd name="connsiteY4" fmla="*/ 308722 h 1774302"/>
              <a:gd name="connsiteX5" fmla="*/ 951870 w 1147298"/>
              <a:gd name="connsiteY5" fmla="*/ 443342 h 1774302"/>
              <a:gd name="connsiteX6" fmla="*/ 708030 w 1147298"/>
              <a:gd name="connsiteY6" fmla="*/ 931022 h 1774302"/>
              <a:gd name="connsiteX7" fmla="*/ 423550 w 1147298"/>
              <a:gd name="connsiteY7" fmla="*/ 1616822 h 1774302"/>
              <a:gd name="connsiteX8" fmla="*/ 73030 w 1147298"/>
              <a:gd name="connsiteY8" fmla="*/ 1774302 h 1774302"/>
              <a:gd name="connsiteX9" fmla="*/ 42550 w 1147298"/>
              <a:gd name="connsiteY9" fmla="*/ 1729852 h 1774302"/>
              <a:gd name="connsiteX10" fmla="*/ 17150 w 1147298"/>
              <a:gd name="connsiteY10" fmla="*/ 1489822 h 1774302"/>
              <a:gd name="connsiteX11" fmla="*/ 101260 w 1147298"/>
              <a:gd name="connsiteY11" fmla="*/ 1342032 h 1774302"/>
              <a:gd name="connsiteX12" fmla="*/ 334707 w 1147298"/>
              <a:gd name="connsiteY12" fmla="*/ 824110 h 1774302"/>
              <a:gd name="connsiteX13" fmla="*/ 530255 w 1147298"/>
              <a:gd name="connsiteY13" fmla="*/ 585344 h 1774302"/>
              <a:gd name="connsiteX14" fmla="*/ 680111 w 1147298"/>
              <a:gd name="connsiteY14" fmla="*/ 225081 h 1774302"/>
              <a:gd name="connsiteX15" fmla="*/ 872464 w 1147298"/>
              <a:gd name="connsiteY15" fmla="*/ 176466 h 1774302"/>
              <a:gd name="connsiteX16" fmla="*/ 872546 w 1147298"/>
              <a:gd name="connsiteY16" fmla="*/ 18933 h 1774302"/>
              <a:gd name="connsiteX0" fmla="*/ 872546 w 1147298"/>
              <a:gd name="connsiteY0" fmla="*/ 18933 h 1774302"/>
              <a:gd name="connsiteX1" fmla="*/ 1007750 w 1147298"/>
              <a:gd name="connsiteY1" fmla="*/ 0 h 1774302"/>
              <a:gd name="connsiteX2" fmla="*/ 1122685 w 1147298"/>
              <a:gd name="connsiteY2" fmla="*/ 144257 h 1774302"/>
              <a:gd name="connsiteX3" fmla="*/ 1146180 w 1147298"/>
              <a:gd name="connsiteY3" fmla="*/ 308722 h 1774302"/>
              <a:gd name="connsiteX4" fmla="*/ 951870 w 1147298"/>
              <a:gd name="connsiteY4" fmla="*/ 443342 h 1774302"/>
              <a:gd name="connsiteX5" fmla="*/ 708030 w 1147298"/>
              <a:gd name="connsiteY5" fmla="*/ 931022 h 1774302"/>
              <a:gd name="connsiteX6" fmla="*/ 423550 w 1147298"/>
              <a:gd name="connsiteY6" fmla="*/ 1616822 h 1774302"/>
              <a:gd name="connsiteX7" fmla="*/ 73030 w 1147298"/>
              <a:gd name="connsiteY7" fmla="*/ 1774302 h 1774302"/>
              <a:gd name="connsiteX8" fmla="*/ 42550 w 1147298"/>
              <a:gd name="connsiteY8" fmla="*/ 1729852 h 1774302"/>
              <a:gd name="connsiteX9" fmla="*/ 17150 w 1147298"/>
              <a:gd name="connsiteY9" fmla="*/ 1489822 h 1774302"/>
              <a:gd name="connsiteX10" fmla="*/ 101260 w 1147298"/>
              <a:gd name="connsiteY10" fmla="*/ 1342032 h 1774302"/>
              <a:gd name="connsiteX11" fmla="*/ 334707 w 1147298"/>
              <a:gd name="connsiteY11" fmla="*/ 824110 h 1774302"/>
              <a:gd name="connsiteX12" fmla="*/ 530255 w 1147298"/>
              <a:gd name="connsiteY12" fmla="*/ 585344 h 1774302"/>
              <a:gd name="connsiteX13" fmla="*/ 680111 w 1147298"/>
              <a:gd name="connsiteY13" fmla="*/ 225081 h 1774302"/>
              <a:gd name="connsiteX14" fmla="*/ 872464 w 1147298"/>
              <a:gd name="connsiteY14" fmla="*/ 176466 h 1774302"/>
              <a:gd name="connsiteX15" fmla="*/ 872546 w 1147298"/>
              <a:gd name="connsiteY15" fmla="*/ 18933 h 1774302"/>
              <a:gd name="connsiteX0" fmla="*/ 872546 w 1267292"/>
              <a:gd name="connsiteY0" fmla="*/ 18933 h 1774302"/>
              <a:gd name="connsiteX1" fmla="*/ 1007750 w 1267292"/>
              <a:gd name="connsiteY1" fmla="*/ 0 h 1774302"/>
              <a:gd name="connsiteX2" fmla="*/ 1263498 w 1267292"/>
              <a:gd name="connsiteY2" fmla="*/ 93230 h 1774302"/>
              <a:gd name="connsiteX3" fmla="*/ 1146180 w 1267292"/>
              <a:gd name="connsiteY3" fmla="*/ 308722 h 1774302"/>
              <a:gd name="connsiteX4" fmla="*/ 951870 w 1267292"/>
              <a:gd name="connsiteY4" fmla="*/ 443342 h 1774302"/>
              <a:gd name="connsiteX5" fmla="*/ 708030 w 1267292"/>
              <a:gd name="connsiteY5" fmla="*/ 931022 h 1774302"/>
              <a:gd name="connsiteX6" fmla="*/ 423550 w 1267292"/>
              <a:gd name="connsiteY6" fmla="*/ 1616822 h 1774302"/>
              <a:gd name="connsiteX7" fmla="*/ 73030 w 1267292"/>
              <a:gd name="connsiteY7" fmla="*/ 1774302 h 1774302"/>
              <a:gd name="connsiteX8" fmla="*/ 42550 w 1267292"/>
              <a:gd name="connsiteY8" fmla="*/ 1729852 h 1774302"/>
              <a:gd name="connsiteX9" fmla="*/ 17150 w 1267292"/>
              <a:gd name="connsiteY9" fmla="*/ 1489822 h 1774302"/>
              <a:gd name="connsiteX10" fmla="*/ 101260 w 1267292"/>
              <a:gd name="connsiteY10" fmla="*/ 1342032 h 1774302"/>
              <a:gd name="connsiteX11" fmla="*/ 334707 w 1267292"/>
              <a:gd name="connsiteY11" fmla="*/ 824110 h 1774302"/>
              <a:gd name="connsiteX12" fmla="*/ 530255 w 1267292"/>
              <a:gd name="connsiteY12" fmla="*/ 585344 h 1774302"/>
              <a:gd name="connsiteX13" fmla="*/ 680111 w 1267292"/>
              <a:gd name="connsiteY13" fmla="*/ 225081 h 1774302"/>
              <a:gd name="connsiteX14" fmla="*/ 872464 w 1267292"/>
              <a:gd name="connsiteY14" fmla="*/ 176466 h 1774302"/>
              <a:gd name="connsiteX15" fmla="*/ 872546 w 1267292"/>
              <a:gd name="connsiteY15" fmla="*/ 18933 h 1774302"/>
              <a:gd name="connsiteX0" fmla="*/ 872546 w 1265422"/>
              <a:gd name="connsiteY0" fmla="*/ 18933 h 1774302"/>
              <a:gd name="connsiteX1" fmla="*/ 1007750 w 1265422"/>
              <a:gd name="connsiteY1" fmla="*/ 0 h 1774302"/>
              <a:gd name="connsiteX2" fmla="*/ 1263498 w 1265422"/>
              <a:gd name="connsiteY2" fmla="*/ 93230 h 1774302"/>
              <a:gd name="connsiteX3" fmla="*/ 1064937 w 1265422"/>
              <a:gd name="connsiteY3" fmla="*/ 223040 h 1774302"/>
              <a:gd name="connsiteX4" fmla="*/ 1146180 w 1265422"/>
              <a:gd name="connsiteY4" fmla="*/ 308722 h 1774302"/>
              <a:gd name="connsiteX5" fmla="*/ 951870 w 1265422"/>
              <a:gd name="connsiteY5" fmla="*/ 443342 h 1774302"/>
              <a:gd name="connsiteX6" fmla="*/ 708030 w 1265422"/>
              <a:gd name="connsiteY6" fmla="*/ 931022 h 1774302"/>
              <a:gd name="connsiteX7" fmla="*/ 423550 w 1265422"/>
              <a:gd name="connsiteY7" fmla="*/ 1616822 h 1774302"/>
              <a:gd name="connsiteX8" fmla="*/ 73030 w 1265422"/>
              <a:gd name="connsiteY8" fmla="*/ 1774302 h 1774302"/>
              <a:gd name="connsiteX9" fmla="*/ 42550 w 1265422"/>
              <a:gd name="connsiteY9" fmla="*/ 1729852 h 1774302"/>
              <a:gd name="connsiteX10" fmla="*/ 17150 w 1265422"/>
              <a:gd name="connsiteY10" fmla="*/ 1489822 h 1774302"/>
              <a:gd name="connsiteX11" fmla="*/ 101260 w 1265422"/>
              <a:gd name="connsiteY11" fmla="*/ 1342032 h 1774302"/>
              <a:gd name="connsiteX12" fmla="*/ 334707 w 1265422"/>
              <a:gd name="connsiteY12" fmla="*/ 824110 h 1774302"/>
              <a:gd name="connsiteX13" fmla="*/ 530255 w 1265422"/>
              <a:gd name="connsiteY13" fmla="*/ 585344 h 1774302"/>
              <a:gd name="connsiteX14" fmla="*/ 680111 w 1265422"/>
              <a:gd name="connsiteY14" fmla="*/ 225081 h 1774302"/>
              <a:gd name="connsiteX15" fmla="*/ 872464 w 1265422"/>
              <a:gd name="connsiteY15" fmla="*/ 176466 h 1774302"/>
              <a:gd name="connsiteX16" fmla="*/ 872546 w 1265422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951870 w 1265746"/>
              <a:gd name="connsiteY4" fmla="*/ 443342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47883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29285 w 1265746"/>
              <a:gd name="connsiteY5" fmla="*/ 846978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29285 w 1265746"/>
              <a:gd name="connsiteY5" fmla="*/ 846978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61986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20948 w 1265746"/>
              <a:gd name="connsiteY4" fmla="*/ 377308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963"/>
              <a:gd name="connsiteY0" fmla="*/ 18933 h 1774302"/>
              <a:gd name="connsiteX1" fmla="*/ 1007750 w 1265963"/>
              <a:gd name="connsiteY1" fmla="*/ 0 h 1774302"/>
              <a:gd name="connsiteX2" fmla="*/ 1263498 w 1265963"/>
              <a:gd name="connsiteY2" fmla="*/ 93230 h 1774302"/>
              <a:gd name="connsiteX3" fmla="*/ 1136672 w 1265963"/>
              <a:gd name="connsiteY3" fmla="*/ 205031 h 1774302"/>
              <a:gd name="connsiteX4" fmla="*/ 1064937 w 1265963"/>
              <a:gd name="connsiteY4" fmla="*/ 223040 h 1774302"/>
              <a:gd name="connsiteX5" fmla="*/ 1020948 w 1265963"/>
              <a:gd name="connsiteY5" fmla="*/ 377308 h 1774302"/>
              <a:gd name="connsiteX6" fmla="*/ 716891 w 1265963"/>
              <a:gd name="connsiteY6" fmla="*/ 796340 h 1774302"/>
              <a:gd name="connsiteX7" fmla="*/ 716001 w 1265963"/>
              <a:gd name="connsiteY7" fmla="*/ 861986 h 1774302"/>
              <a:gd name="connsiteX8" fmla="*/ 427295 w 1265963"/>
              <a:gd name="connsiteY8" fmla="*/ 1042468 h 1774302"/>
              <a:gd name="connsiteX9" fmla="*/ 423550 w 1265963"/>
              <a:gd name="connsiteY9" fmla="*/ 1616822 h 1774302"/>
              <a:gd name="connsiteX10" fmla="*/ 73030 w 1265963"/>
              <a:gd name="connsiteY10" fmla="*/ 1774302 h 1774302"/>
              <a:gd name="connsiteX11" fmla="*/ 42550 w 1265963"/>
              <a:gd name="connsiteY11" fmla="*/ 1729852 h 1774302"/>
              <a:gd name="connsiteX12" fmla="*/ 17150 w 1265963"/>
              <a:gd name="connsiteY12" fmla="*/ 1489822 h 1774302"/>
              <a:gd name="connsiteX13" fmla="*/ 101260 w 1265963"/>
              <a:gd name="connsiteY13" fmla="*/ 1342032 h 1774302"/>
              <a:gd name="connsiteX14" fmla="*/ 334707 w 1265963"/>
              <a:gd name="connsiteY14" fmla="*/ 824110 h 1774302"/>
              <a:gd name="connsiteX15" fmla="*/ 530255 w 1265963"/>
              <a:gd name="connsiteY15" fmla="*/ 585344 h 1774302"/>
              <a:gd name="connsiteX16" fmla="*/ 680111 w 1265963"/>
              <a:gd name="connsiteY16" fmla="*/ 225081 h 1774302"/>
              <a:gd name="connsiteX17" fmla="*/ 872464 w 1265963"/>
              <a:gd name="connsiteY17" fmla="*/ 176466 h 1774302"/>
              <a:gd name="connsiteX18" fmla="*/ 872546 w 1265963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71491"/>
              <a:gd name="connsiteY0" fmla="*/ 18933 h 1774302"/>
              <a:gd name="connsiteX1" fmla="*/ 1007750 w 1271491"/>
              <a:gd name="connsiteY1" fmla="*/ 0 h 1774302"/>
              <a:gd name="connsiteX2" fmla="*/ 1263498 w 1271491"/>
              <a:gd name="connsiteY2" fmla="*/ 93230 h 1774302"/>
              <a:gd name="connsiteX3" fmla="*/ 1189808 w 1271491"/>
              <a:gd name="connsiteY3" fmla="*/ 126990 h 1774302"/>
              <a:gd name="connsiteX4" fmla="*/ 1131359 w 1271491"/>
              <a:gd name="connsiteY4" fmla="*/ 205031 h 1774302"/>
              <a:gd name="connsiteX5" fmla="*/ 1064937 w 1271491"/>
              <a:gd name="connsiteY5" fmla="*/ 223040 h 1774302"/>
              <a:gd name="connsiteX6" fmla="*/ 1020948 w 1271491"/>
              <a:gd name="connsiteY6" fmla="*/ 377308 h 1774302"/>
              <a:gd name="connsiteX7" fmla="*/ 716891 w 1271491"/>
              <a:gd name="connsiteY7" fmla="*/ 796340 h 1774302"/>
              <a:gd name="connsiteX8" fmla="*/ 716001 w 1271491"/>
              <a:gd name="connsiteY8" fmla="*/ 861986 h 1774302"/>
              <a:gd name="connsiteX9" fmla="*/ 427295 w 1271491"/>
              <a:gd name="connsiteY9" fmla="*/ 1042468 h 1774302"/>
              <a:gd name="connsiteX10" fmla="*/ 423550 w 1271491"/>
              <a:gd name="connsiteY10" fmla="*/ 1616822 h 1774302"/>
              <a:gd name="connsiteX11" fmla="*/ 73030 w 1271491"/>
              <a:gd name="connsiteY11" fmla="*/ 1774302 h 1774302"/>
              <a:gd name="connsiteX12" fmla="*/ 42550 w 1271491"/>
              <a:gd name="connsiteY12" fmla="*/ 1729852 h 1774302"/>
              <a:gd name="connsiteX13" fmla="*/ 17150 w 1271491"/>
              <a:gd name="connsiteY13" fmla="*/ 1489822 h 1774302"/>
              <a:gd name="connsiteX14" fmla="*/ 101260 w 1271491"/>
              <a:gd name="connsiteY14" fmla="*/ 1342032 h 1774302"/>
              <a:gd name="connsiteX15" fmla="*/ 334707 w 1271491"/>
              <a:gd name="connsiteY15" fmla="*/ 824110 h 1774302"/>
              <a:gd name="connsiteX16" fmla="*/ 530255 w 1271491"/>
              <a:gd name="connsiteY16" fmla="*/ 585344 h 1774302"/>
              <a:gd name="connsiteX17" fmla="*/ 680111 w 1271491"/>
              <a:gd name="connsiteY17" fmla="*/ 225081 h 1774302"/>
              <a:gd name="connsiteX18" fmla="*/ 872464 w 1271491"/>
              <a:gd name="connsiteY18" fmla="*/ 176466 h 1774302"/>
              <a:gd name="connsiteX19" fmla="*/ 872546 w 1271491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47462 w 1264129"/>
              <a:gd name="connsiteY10" fmla="*/ 1604816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47462 w 1264129"/>
              <a:gd name="connsiteY10" fmla="*/ 1604816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50119 w 1264129"/>
              <a:gd name="connsiteY10" fmla="*/ 1592810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001 w 1264129"/>
              <a:gd name="connsiteY7" fmla="*/ 861986 h 1809999"/>
              <a:gd name="connsiteX8" fmla="*/ 427295 w 1264129"/>
              <a:gd name="connsiteY8" fmla="*/ 1042468 h 1809999"/>
              <a:gd name="connsiteX9" fmla="*/ 450119 w 1264129"/>
              <a:gd name="connsiteY9" fmla="*/ 1592810 h 1809999"/>
              <a:gd name="connsiteX10" fmla="*/ 366187 w 1264129"/>
              <a:gd name="connsiteY10" fmla="*/ 1801864 h 1809999"/>
              <a:gd name="connsiteX11" fmla="*/ 73030 w 1264129"/>
              <a:gd name="connsiteY11" fmla="*/ 1774302 h 1809999"/>
              <a:gd name="connsiteX12" fmla="*/ 42550 w 1264129"/>
              <a:gd name="connsiteY12" fmla="*/ 1729852 h 1809999"/>
              <a:gd name="connsiteX13" fmla="*/ 17150 w 1264129"/>
              <a:gd name="connsiteY13" fmla="*/ 1489822 h 1809999"/>
              <a:gd name="connsiteX14" fmla="*/ 101260 w 1264129"/>
              <a:gd name="connsiteY14" fmla="*/ 1342032 h 1809999"/>
              <a:gd name="connsiteX15" fmla="*/ 334707 w 1264129"/>
              <a:gd name="connsiteY15" fmla="*/ 824110 h 1809999"/>
              <a:gd name="connsiteX16" fmla="*/ 530255 w 1264129"/>
              <a:gd name="connsiteY16" fmla="*/ 585344 h 1809999"/>
              <a:gd name="connsiteX17" fmla="*/ 680111 w 1264129"/>
              <a:gd name="connsiteY17" fmla="*/ 225081 h 1809999"/>
              <a:gd name="connsiteX18" fmla="*/ 872464 w 1264129"/>
              <a:gd name="connsiteY18" fmla="*/ 176466 h 1809999"/>
              <a:gd name="connsiteX19" fmla="*/ 872546 w 1264129"/>
              <a:gd name="connsiteY19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16001 w 1264129"/>
              <a:gd name="connsiteY8" fmla="*/ 861986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0431 w 1264129"/>
              <a:gd name="connsiteY6" fmla="*/ 371305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0431 w 1264129"/>
              <a:gd name="connsiteY6" fmla="*/ 371305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54309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2911"/>
              <a:gd name="connsiteY0" fmla="*/ 18933 h 1809999"/>
              <a:gd name="connsiteX1" fmla="*/ 1007750 w 1262911"/>
              <a:gd name="connsiteY1" fmla="*/ 0 h 1809999"/>
              <a:gd name="connsiteX2" fmla="*/ 1254199 w 1262911"/>
              <a:gd name="connsiteY2" fmla="*/ 75221 h 1809999"/>
              <a:gd name="connsiteX3" fmla="*/ 1189808 w 1262911"/>
              <a:gd name="connsiteY3" fmla="*/ 126990 h 1809999"/>
              <a:gd name="connsiteX4" fmla="*/ 1131359 w 1262911"/>
              <a:gd name="connsiteY4" fmla="*/ 205031 h 1809999"/>
              <a:gd name="connsiteX5" fmla="*/ 1049287 w 1262911"/>
              <a:gd name="connsiteY5" fmla="*/ 359298 h 1809999"/>
              <a:gd name="connsiteX6" fmla="*/ 697407 w 1262911"/>
              <a:gd name="connsiteY6" fmla="*/ 623249 h 1809999"/>
              <a:gd name="connsiteX7" fmla="*/ 726628 w 1262911"/>
              <a:gd name="connsiteY7" fmla="*/ 827969 h 1809999"/>
              <a:gd name="connsiteX8" fmla="*/ 582277 w 1262911"/>
              <a:gd name="connsiteY8" fmla="*/ 885385 h 1809999"/>
              <a:gd name="connsiteX9" fmla="*/ 427295 w 1262911"/>
              <a:gd name="connsiteY9" fmla="*/ 1042468 h 1809999"/>
              <a:gd name="connsiteX10" fmla="*/ 450119 w 1262911"/>
              <a:gd name="connsiteY10" fmla="*/ 1592810 h 1809999"/>
              <a:gd name="connsiteX11" fmla="*/ 366187 w 1262911"/>
              <a:gd name="connsiteY11" fmla="*/ 1801864 h 1809999"/>
              <a:gd name="connsiteX12" fmla="*/ 73030 w 1262911"/>
              <a:gd name="connsiteY12" fmla="*/ 1774302 h 1809999"/>
              <a:gd name="connsiteX13" fmla="*/ 42550 w 1262911"/>
              <a:gd name="connsiteY13" fmla="*/ 1729852 h 1809999"/>
              <a:gd name="connsiteX14" fmla="*/ 17150 w 1262911"/>
              <a:gd name="connsiteY14" fmla="*/ 1489822 h 1809999"/>
              <a:gd name="connsiteX15" fmla="*/ 101260 w 1262911"/>
              <a:gd name="connsiteY15" fmla="*/ 1342032 h 1809999"/>
              <a:gd name="connsiteX16" fmla="*/ 334707 w 1262911"/>
              <a:gd name="connsiteY16" fmla="*/ 824110 h 1809999"/>
              <a:gd name="connsiteX17" fmla="*/ 530255 w 1262911"/>
              <a:gd name="connsiteY17" fmla="*/ 585344 h 1809999"/>
              <a:gd name="connsiteX18" fmla="*/ 680111 w 1262911"/>
              <a:gd name="connsiteY18" fmla="*/ 225081 h 1809999"/>
              <a:gd name="connsiteX19" fmla="*/ 872464 w 1262911"/>
              <a:gd name="connsiteY19" fmla="*/ 176466 h 1809999"/>
              <a:gd name="connsiteX20" fmla="*/ 872546 w 1262911"/>
              <a:gd name="connsiteY20" fmla="*/ 18933 h 1809999"/>
              <a:gd name="connsiteX0" fmla="*/ 872546 w 1254199"/>
              <a:gd name="connsiteY0" fmla="*/ 18933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50119 w 1254199"/>
              <a:gd name="connsiteY10" fmla="*/ 1592810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2546 w 1254199"/>
              <a:gd name="connsiteY20" fmla="*/ 18933 h 1809999"/>
              <a:gd name="connsiteX0" fmla="*/ 873874 w 1254199"/>
              <a:gd name="connsiteY0" fmla="*/ 924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50119 w 1254199"/>
              <a:gd name="connsiteY10" fmla="*/ 1592810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3874 w 1254199"/>
              <a:gd name="connsiteY20" fmla="*/ 924 h 1809999"/>
              <a:gd name="connsiteX0" fmla="*/ 873874 w 1254199"/>
              <a:gd name="connsiteY0" fmla="*/ 924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42148 w 1254199"/>
              <a:gd name="connsiteY10" fmla="*/ 1570299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3874 w 1254199"/>
              <a:gd name="connsiteY20" fmla="*/ 924 h 1809999"/>
              <a:gd name="connsiteX0" fmla="*/ 873874 w 1254199"/>
              <a:gd name="connsiteY0" fmla="*/ 924 h 1816837"/>
              <a:gd name="connsiteX1" fmla="*/ 1007750 w 1254199"/>
              <a:gd name="connsiteY1" fmla="*/ 0 h 1816837"/>
              <a:gd name="connsiteX2" fmla="*/ 1254199 w 1254199"/>
              <a:gd name="connsiteY2" fmla="*/ 75221 h 1816837"/>
              <a:gd name="connsiteX3" fmla="*/ 1189808 w 1254199"/>
              <a:gd name="connsiteY3" fmla="*/ 126990 h 1816837"/>
              <a:gd name="connsiteX4" fmla="*/ 1131359 w 1254199"/>
              <a:gd name="connsiteY4" fmla="*/ 205031 h 1816837"/>
              <a:gd name="connsiteX5" fmla="*/ 1049287 w 1254199"/>
              <a:gd name="connsiteY5" fmla="*/ 359298 h 1816837"/>
              <a:gd name="connsiteX6" fmla="*/ 697407 w 1254199"/>
              <a:gd name="connsiteY6" fmla="*/ 623249 h 1816837"/>
              <a:gd name="connsiteX7" fmla="*/ 726628 w 1254199"/>
              <a:gd name="connsiteY7" fmla="*/ 827969 h 1816837"/>
              <a:gd name="connsiteX8" fmla="*/ 582277 w 1254199"/>
              <a:gd name="connsiteY8" fmla="*/ 885385 h 1816837"/>
              <a:gd name="connsiteX9" fmla="*/ 427295 w 1254199"/>
              <a:gd name="connsiteY9" fmla="*/ 1042468 h 1816837"/>
              <a:gd name="connsiteX10" fmla="*/ 442148 w 1254199"/>
              <a:gd name="connsiteY10" fmla="*/ 1570299 h 1816837"/>
              <a:gd name="connsiteX11" fmla="*/ 386114 w 1254199"/>
              <a:gd name="connsiteY11" fmla="*/ 1809368 h 1816837"/>
              <a:gd name="connsiteX12" fmla="*/ 73030 w 1254199"/>
              <a:gd name="connsiteY12" fmla="*/ 1774302 h 1816837"/>
              <a:gd name="connsiteX13" fmla="*/ 42550 w 1254199"/>
              <a:gd name="connsiteY13" fmla="*/ 1729852 h 1816837"/>
              <a:gd name="connsiteX14" fmla="*/ 17150 w 1254199"/>
              <a:gd name="connsiteY14" fmla="*/ 1489822 h 1816837"/>
              <a:gd name="connsiteX15" fmla="*/ 101260 w 1254199"/>
              <a:gd name="connsiteY15" fmla="*/ 1342032 h 1816837"/>
              <a:gd name="connsiteX16" fmla="*/ 334707 w 1254199"/>
              <a:gd name="connsiteY16" fmla="*/ 824110 h 1816837"/>
              <a:gd name="connsiteX17" fmla="*/ 530255 w 1254199"/>
              <a:gd name="connsiteY17" fmla="*/ 585344 h 1816837"/>
              <a:gd name="connsiteX18" fmla="*/ 680111 w 1254199"/>
              <a:gd name="connsiteY18" fmla="*/ 225081 h 1816837"/>
              <a:gd name="connsiteX19" fmla="*/ 872464 w 1254199"/>
              <a:gd name="connsiteY19" fmla="*/ 176466 h 1816837"/>
              <a:gd name="connsiteX20" fmla="*/ 873874 w 1254199"/>
              <a:gd name="connsiteY20" fmla="*/ 924 h 1816837"/>
              <a:gd name="connsiteX0" fmla="*/ 873874 w 1254199"/>
              <a:gd name="connsiteY0" fmla="*/ 924 h 1816837"/>
              <a:gd name="connsiteX1" fmla="*/ 1007750 w 1254199"/>
              <a:gd name="connsiteY1" fmla="*/ 0 h 1816837"/>
              <a:gd name="connsiteX2" fmla="*/ 1254199 w 1254199"/>
              <a:gd name="connsiteY2" fmla="*/ 75221 h 1816837"/>
              <a:gd name="connsiteX3" fmla="*/ 1189808 w 1254199"/>
              <a:gd name="connsiteY3" fmla="*/ 126990 h 1816837"/>
              <a:gd name="connsiteX4" fmla="*/ 1131359 w 1254199"/>
              <a:gd name="connsiteY4" fmla="*/ 205031 h 1816837"/>
              <a:gd name="connsiteX5" fmla="*/ 1049287 w 1254199"/>
              <a:gd name="connsiteY5" fmla="*/ 359298 h 1816837"/>
              <a:gd name="connsiteX6" fmla="*/ 697407 w 1254199"/>
              <a:gd name="connsiteY6" fmla="*/ 623249 h 1816837"/>
              <a:gd name="connsiteX7" fmla="*/ 726628 w 1254199"/>
              <a:gd name="connsiteY7" fmla="*/ 827969 h 1816837"/>
              <a:gd name="connsiteX8" fmla="*/ 582277 w 1254199"/>
              <a:gd name="connsiteY8" fmla="*/ 885385 h 1816837"/>
              <a:gd name="connsiteX9" fmla="*/ 427295 w 1254199"/>
              <a:gd name="connsiteY9" fmla="*/ 1042468 h 1816837"/>
              <a:gd name="connsiteX10" fmla="*/ 442148 w 1254199"/>
              <a:gd name="connsiteY10" fmla="*/ 1570299 h 1816837"/>
              <a:gd name="connsiteX11" fmla="*/ 386114 w 1254199"/>
              <a:gd name="connsiteY11" fmla="*/ 1809368 h 1816837"/>
              <a:gd name="connsiteX12" fmla="*/ 73030 w 1254199"/>
              <a:gd name="connsiteY12" fmla="*/ 1774302 h 1816837"/>
              <a:gd name="connsiteX13" fmla="*/ 42550 w 1254199"/>
              <a:gd name="connsiteY13" fmla="*/ 1729852 h 1816837"/>
              <a:gd name="connsiteX14" fmla="*/ 17150 w 1254199"/>
              <a:gd name="connsiteY14" fmla="*/ 1489822 h 1816837"/>
              <a:gd name="connsiteX15" fmla="*/ 101260 w 1254199"/>
              <a:gd name="connsiteY15" fmla="*/ 1342032 h 1816837"/>
              <a:gd name="connsiteX16" fmla="*/ 334707 w 1254199"/>
              <a:gd name="connsiteY16" fmla="*/ 824110 h 1816837"/>
              <a:gd name="connsiteX17" fmla="*/ 530255 w 1254199"/>
              <a:gd name="connsiteY17" fmla="*/ 585344 h 1816837"/>
              <a:gd name="connsiteX18" fmla="*/ 680111 w 1254199"/>
              <a:gd name="connsiteY18" fmla="*/ 225081 h 1816837"/>
              <a:gd name="connsiteX19" fmla="*/ 872464 w 1254199"/>
              <a:gd name="connsiteY19" fmla="*/ 176466 h 1816837"/>
              <a:gd name="connsiteX20" fmla="*/ 873874 w 1254199"/>
              <a:gd name="connsiteY20" fmla="*/ 924 h 1816837"/>
              <a:gd name="connsiteX0" fmla="*/ 873874 w 1254199"/>
              <a:gd name="connsiteY0" fmla="*/ 924 h 1814088"/>
              <a:gd name="connsiteX1" fmla="*/ 1007750 w 1254199"/>
              <a:gd name="connsiteY1" fmla="*/ 0 h 1814088"/>
              <a:gd name="connsiteX2" fmla="*/ 1254199 w 1254199"/>
              <a:gd name="connsiteY2" fmla="*/ 75221 h 1814088"/>
              <a:gd name="connsiteX3" fmla="*/ 1189808 w 1254199"/>
              <a:gd name="connsiteY3" fmla="*/ 126990 h 1814088"/>
              <a:gd name="connsiteX4" fmla="*/ 1131359 w 1254199"/>
              <a:gd name="connsiteY4" fmla="*/ 205031 h 1814088"/>
              <a:gd name="connsiteX5" fmla="*/ 1049287 w 1254199"/>
              <a:gd name="connsiteY5" fmla="*/ 359298 h 1814088"/>
              <a:gd name="connsiteX6" fmla="*/ 697407 w 1254199"/>
              <a:gd name="connsiteY6" fmla="*/ 623249 h 1814088"/>
              <a:gd name="connsiteX7" fmla="*/ 726628 w 1254199"/>
              <a:gd name="connsiteY7" fmla="*/ 827969 h 1814088"/>
              <a:gd name="connsiteX8" fmla="*/ 582277 w 1254199"/>
              <a:gd name="connsiteY8" fmla="*/ 885385 h 1814088"/>
              <a:gd name="connsiteX9" fmla="*/ 427295 w 1254199"/>
              <a:gd name="connsiteY9" fmla="*/ 1042468 h 1814088"/>
              <a:gd name="connsiteX10" fmla="*/ 442148 w 1254199"/>
              <a:gd name="connsiteY10" fmla="*/ 1570299 h 1814088"/>
              <a:gd name="connsiteX11" fmla="*/ 416667 w 1254199"/>
              <a:gd name="connsiteY11" fmla="*/ 1806366 h 1814088"/>
              <a:gd name="connsiteX12" fmla="*/ 73030 w 1254199"/>
              <a:gd name="connsiteY12" fmla="*/ 1774302 h 1814088"/>
              <a:gd name="connsiteX13" fmla="*/ 42550 w 1254199"/>
              <a:gd name="connsiteY13" fmla="*/ 1729852 h 1814088"/>
              <a:gd name="connsiteX14" fmla="*/ 17150 w 1254199"/>
              <a:gd name="connsiteY14" fmla="*/ 1489822 h 1814088"/>
              <a:gd name="connsiteX15" fmla="*/ 101260 w 1254199"/>
              <a:gd name="connsiteY15" fmla="*/ 1342032 h 1814088"/>
              <a:gd name="connsiteX16" fmla="*/ 334707 w 1254199"/>
              <a:gd name="connsiteY16" fmla="*/ 824110 h 1814088"/>
              <a:gd name="connsiteX17" fmla="*/ 530255 w 1254199"/>
              <a:gd name="connsiteY17" fmla="*/ 585344 h 1814088"/>
              <a:gd name="connsiteX18" fmla="*/ 680111 w 1254199"/>
              <a:gd name="connsiteY18" fmla="*/ 225081 h 1814088"/>
              <a:gd name="connsiteX19" fmla="*/ 872464 w 1254199"/>
              <a:gd name="connsiteY19" fmla="*/ 176466 h 1814088"/>
              <a:gd name="connsiteX20" fmla="*/ 873874 w 1254199"/>
              <a:gd name="connsiteY20" fmla="*/ 924 h 1814088"/>
              <a:gd name="connsiteX0" fmla="*/ 873874 w 1254199"/>
              <a:gd name="connsiteY0" fmla="*/ 924 h 1814088"/>
              <a:gd name="connsiteX1" fmla="*/ 1007750 w 1254199"/>
              <a:gd name="connsiteY1" fmla="*/ 0 h 1814088"/>
              <a:gd name="connsiteX2" fmla="*/ 1254199 w 1254199"/>
              <a:gd name="connsiteY2" fmla="*/ 75221 h 1814088"/>
              <a:gd name="connsiteX3" fmla="*/ 1189808 w 1254199"/>
              <a:gd name="connsiteY3" fmla="*/ 126990 h 1814088"/>
              <a:gd name="connsiteX4" fmla="*/ 1131359 w 1254199"/>
              <a:gd name="connsiteY4" fmla="*/ 205031 h 1814088"/>
              <a:gd name="connsiteX5" fmla="*/ 1049287 w 1254199"/>
              <a:gd name="connsiteY5" fmla="*/ 359298 h 1814088"/>
              <a:gd name="connsiteX6" fmla="*/ 697407 w 1254199"/>
              <a:gd name="connsiteY6" fmla="*/ 623249 h 1814088"/>
              <a:gd name="connsiteX7" fmla="*/ 726628 w 1254199"/>
              <a:gd name="connsiteY7" fmla="*/ 827969 h 1814088"/>
              <a:gd name="connsiteX8" fmla="*/ 582277 w 1254199"/>
              <a:gd name="connsiteY8" fmla="*/ 885385 h 1814088"/>
              <a:gd name="connsiteX9" fmla="*/ 427295 w 1254199"/>
              <a:gd name="connsiteY9" fmla="*/ 1042468 h 1814088"/>
              <a:gd name="connsiteX10" fmla="*/ 442148 w 1254199"/>
              <a:gd name="connsiteY10" fmla="*/ 1570299 h 1814088"/>
              <a:gd name="connsiteX11" fmla="*/ 416667 w 1254199"/>
              <a:gd name="connsiteY11" fmla="*/ 1806366 h 1814088"/>
              <a:gd name="connsiteX12" fmla="*/ 73030 w 1254199"/>
              <a:gd name="connsiteY12" fmla="*/ 1774302 h 1814088"/>
              <a:gd name="connsiteX13" fmla="*/ 42550 w 1254199"/>
              <a:gd name="connsiteY13" fmla="*/ 1729852 h 1814088"/>
              <a:gd name="connsiteX14" fmla="*/ 17150 w 1254199"/>
              <a:gd name="connsiteY14" fmla="*/ 1489822 h 1814088"/>
              <a:gd name="connsiteX15" fmla="*/ 101260 w 1254199"/>
              <a:gd name="connsiteY15" fmla="*/ 1342032 h 1814088"/>
              <a:gd name="connsiteX16" fmla="*/ 334707 w 1254199"/>
              <a:gd name="connsiteY16" fmla="*/ 824110 h 1814088"/>
              <a:gd name="connsiteX17" fmla="*/ 530255 w 1254199"/>
              <a:gd name="connsiteY17" fmla="*/ 585344 h 1814088"/>
              <a:gd name="connsiteX18" fmla="*/ 680111 w 1254199"/>
              <a:gd name="connsiteY18" fmla="*/ 225081 h 1814088"/>
              <a:gd name="connsiteX19" fmla="*/ 872464 w 1254199"/>
              <a:gd name="connsiteY19" fmla="*/ 176466 h 1814088"/>
              <a:gd name="connsiteX20" fmla="*/ 873874 w 1254199"/>
              <a:gd name="connsiteY20" fmla="*/ 924 h 1814088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56724 w 1237049"/>
              <a:gd name="connsiteY0" fmla="*/ 924 h 1798049"/>
              <a:gd name="connsiteX1" fmla="*/ 990600 w 1237049"/>
              <a:gd name="connsiteY1" fmla="*/ 0 h 1798049"/>
              <a:gd name="connsiteX2" fmla="*/ 1237049 w 1237049"/>
              <a:gd name="connsiteY2" fmla="*/ 75221 h 1798049"/>
              <a:gd name="connsiteX3" fmla="*/ 1172658 w 1237049"/>
              <a:gd name="connsiteY3" fmla="*/ 126990 h 1798049"/>
              <a:gd name="connsiteX4" fmla="*/ 1114209 w 1237049"/>
              <a:gd name="connsiteY4" fmla="*/ 205031 h 1798049"/>
              <a:gd name="connsiteX5" fmla="*/ 1032137 w 1237049"/>
              <a:gd name="connsiteY5" fmla="*/ 359298 h 1798049"/>
              <a:gd name="connsiteX6" fmla="*/ 680257 w 1237049"/>
              <a:gd name="connsiteY6" fmla="*/ 623249 h 1798049"/>
              <a:gd name="connsiteX7" fmla="*/ 709478 w 1237049"/>
              <a:gd name="connsiteY7" fmla="*/ 827969 h 1798049"/>
              <a:gd name="connsiteX8" fmla="*/ 565127 w 1237049"/>
              <a:gd name="connsiteY8" fmla="*/ 885385 h 1798049"/>
              <a:gd name="connsiteX9" fmla="*/ 410145 w 1237049"/>
              <a:gd name="connsiteY9" fmla="*/ 1042468 h 1798049"/>
              <a:gd name="connsiteX10" fmla="*/ 424998 w 1237049"/>
              <a:gd name="connsiteY10" fmla="*/ 1570299 h 1798049"/>
              <a:gd name="connsiteX11" fmla="*/ 423429 w 1237049"/>
              <a:gd name="connsiteY11" fmla="*/ 1788357 h 1798049"/>
              <a:gd name="connsiteX12" fmla="*/ 55880 w 1237049"/>
              <a:gd name="connsiteY12" fmla="*/ 1774302 h 1798049"/>
              <a:gd name="connsiteX13" fmla="*/ 0 w 1237049"/>
              <a:gd name="connsiteY13" fmla="*/ 1489822 h 1798049"/>
              <a:gd name="connsiteX14" fmla="*/ 84110 w 1237049"/>
              <a:gd name="connsiteY14" fmla="*/ 1342032 h 1798049"/>
              <a:gd name="connsiteX15" fmla="*/ 317557 w 1237049"/>
              <a:gd name="connsiteY15" fmla="*/ 824110 h 1798049"/>
              <a:gd name="connsiteX16" fmla="*/ 513105 w 1237049"/>
              <a:gd name="connsiteY16" fmla="*/ 585344 h 1798049"/>
              <a:gd name="connsiteX17" fmla="*/ 662961 w 1237049"/>
              <a:gd name="connsiteY17" fmla="*/ 225081 h 1798049"/>
              <a:gd name="connsiteX18" fmla="*/ 855314 w 1237049"/>
              <a:gd name="connsiteY18" fmla="*/ 176466 h 1798049"/>
              <a:gd name="connsiteX19" fmla="*/ 856724 w 1237049"/>
              <a:gd name="connsiteY19" fmla="*/ 924 h 1798049"/>
              <a:gd name="connsiteX0" fmla="*/ 819528 w 1199853"/>
              <a:gd name="connsiteY0" fmla="*/ 924 h 1798049"/>
              <a:gd name="connsiteX1" fmla="*/ 953404 w 1199853"/>
              <a:gd name="connsiteY1" fmla="*/ 0 h 1798049"/>
              <a:gd name="connsiteX2" fmla="*/ 1199853 w 1199853"/>
              <a:gd name="connsiteY2" fmla="*/ 75221 h 1798049"/>
              <a:gd name="connsiteX3" fmla="*/ 1135462 w 1199853"/>
              <a:gd name="connsiteY3" fmla="*/ 126990 h 1798049"/>
              <a:gd name="connsiteX4" fmla="*/ 1077013 w 1199853"/>
              <a:gd name="connsiteY4" fmla="*/ 205031 h 1798049"/>
              <a:gd name="connsiteX5" fmla="*/ 994941 w 1199853"/>
              <a:gd name="connsiteY5" fmla="*/ 359298 h 1798049"/>
              <a:gd name="connsiteX6" fmla="*/ 643061 w 1199853"/>
              <a:gd name="connsiteY6" fmla="*/ 623249 h 1798049"/>
              <a:gd name="connsiteX7" fmla="*/ 672282 w 1199853"/>
              <a:gd name="connsiteY7" fmla="*/ 827969 h 1798049"/>
              <a:gd name="connsiteX8" fmla="*/ 527931 w 1199853"/>
              <a:gd name="connsiteY8" fmla="*/ 885385 h 1798049"/>
              <a:gd name="connsiteX9" fmla="*/ 372949 w 1199853"/>
              <a:gd name="connsiteY9" fmla="*/ 1042468 h 1798049"/>
              <a:gd name="connsiteX10" fmla="*/ 387802 w 1199853"/>
              <a:gd name="connsiteY10" fmla="*/ 1570299 h 1798049"/>
              <a:gd name="connsiteX11" fmla="*/ 386233 w 1199853"/>
              <a:gd name="connsiteY11" fmla="*/ 1788357 h 1798049"/>
              <a:gd name="connsiteX12" fmla="*/ 18684 w 1199853"/>
              <a:gd name="connsiteY12" fmla="*/ 1774302 h 1798049"/>
              <a:gd name="connsiteX13" fmla="*/ 0 w 1199853"/>
              <a:gd name="connsiteY13" fmla="*/ 1517836 h 1798049"/>
              <a:gd name="connsiteX14" fmla="*/ 46914 w 1199853"/>
              <a:gd name="connsiteY14" fmla="*/ 1342032 h 1798049"/>
              <a:gd name="connsiteX15" fmla="*/ 280361 w 1199853"/>
              <a:gd name="connsiteY15" fmla="*/ 824110 h 1798049"/>
              <a:gd name="connsiteX16" fmla="*/ 475909 w 1199853"/>
              <a:gd name="connsiteY16" fmla="*/ 585344 h 1798049"/>
              <a:gd name="connsiteX17" fmla="*/ 625765 w 1199853"/>
              <a:gd name="connsiteY17" fmla="*/ 225081 h 1798049"/>
              <a:gd name="connsiteX18" fmla="*/ 818118 w 1199853"/>
              <a:gd name="connsiteY18" fmla="*/ 176466 h 1798049"/>
              <a:gd name="connsiteX19" fmla="*/ 819528 w 1199853"/>
              <a:gd name="connsiteY19" fmla="*/ 924 h 1798049"/>
              <a:gd name="connsiteX0" fmla="*/ 801815 w 1182140"/>
              <a:gd name="connsiteY0" fmla="*/ 924 h 1798049"/>
              <a:gd name="connsiteX1" fmla="*/ 935691 w 1182140"/>
              <a:gd name="connsiteY1" fmla="*/ 0 h 1798049"/>
              <a:gd name="connsiteX2" fmla="*/ 1182140 w 1182140"/>
              <a:gd name="connsiteY2" fmla="*/ 75221 h 1798049"/>
              <a:gd name="connsiteX3" fmla="*/ 1117749 w 1182140"/>
              <a:gd name="connsiteY3" fmla="*/ 126990 h 1798049"/>
              <a:gd name="connsiteX4" fmla="*/ 1059300 w 1182140"/>
              <a:gd name="connsiteY4" fmla="*/ 205031 h 1798049"/>
              <a:gd name="connsiteX5" fmla="*/ 977228 w 1182140"/>
              <a:gd name="connsiteY5" fmla="*/ 359298 h 1798049"/>
              <a:gd name="connsiteX6" fmla="*/ 625348 w 1182140"/>
              <a:gd name="connsiteY6" fmla="*/ 623249 h 1798049"/>
              <a:gd name="connsiteX7" fmla="*/ 654569 w 1182140"/>
              <a:gd name="connsiteY7" fmla="*/ 827969 h 1798049"/>
              <a:gd name="connsiteX8" fmla="*/ 510218 w 1182140"/>
              <a:gd name="connsiteY8" fmla="*/ 885385 h 1798049"/>
              <a:gd name="connsiteX9" fmla="*/ 355236 w 1182140"/>
              <a:gd name="connsiteY9" fmla="*/ 1042468 h 1798049"/>
              <a:gd name="connsiteX10" fmla="*/ 370089 w 1182140"/>
              <a:gd name="connsiteY10" fmla="*/ 1570299 h 1798049"/>
              <a:gd name="connsiteX11" fmla="*/ 368520 w 1182140"/>
              <a:gd name="connsiteY11" fmla="*/ 1788357 h 1798049"/>
              <a:gd name="connsiteX12" fmla="*/ 971 w 1182140"/>
              <a:gd name="connsiteY12" fmla="*/ 1774302 h 1798049"/>
              <a:gd name="connsiteX13" fmla="*/ 0 w 1182140"/>
              <a:gd name="connsiteY13" fmla="*/ 1537847 h 1798049"/>
              <a:gd name="connsiteX14" fmla="*/ 29201 w 1182140"/>
              <a:gd name="connsiteY14" fmla="*/ 1342032 h 1798049"/>
              <a:gd name="connsiteX15" fmla="*/ 262648 w 1182140"/>
              <a:gd name="connsiteY15" fmla="*/ 824110 h 1798049"/>
              <a:gd name="connsiteX16" fmla="*/ 458196 w 1182140"/>
              <a:gd name="connsiteY16" fmla="*/ 585344 h 1798049"/>
              <a:gd name="connsiteX17" fmla="*/ 608052 w 1182140"/>
              <a:gd name="connsiteY17" fmla="*/ 225081 h 1798049"/>
              <a:gd name="connsiteX18" fmla="*/ 800405 w 1182140"/>
              <a:gd name="connsiteY18" fmla="*/ 176466 h 1798049"/>
              <a:gd name="connsiteX19" fmla="*/ 801815 w 1182140"/>
              <a:gd name="connsiteY19" fmla="*/ 924 h 1798049"/>
              <a:gd name="connsiteX0" fmla="*/ 805565 w 1185890"/>
              <a:gd name="connsiteY0" fmla="*/ 924 h 1798049"/>
              <a:gd name="connsiteX1" fmla="*/ 939441 w 1185890"/>
              <a:gd name="connsiteY1" fmla="*/ 0 h 1798049"/>
              <a:gd name="connsiteX2" fmla="*/ 1185890 w 1185890"/>
              <a:gd name="connsiteY2" fmla="*/ 75221 h 1798049"/>
              <a:gd name="connsiteX3" fmla="*/ 1121499 w 1185890"/>
              <a:gd name="connsiteY3" fmla="*/ 126990 h 1798049"/>
              <a:gd name="connsiteX4" fmla="*/ 1063050 w 1185890"/>
              <a:gd name="connsiteY4" fmla="*/ 205031 h 1798049"/>
              <a:gd name="connsiteX5" fmla="*/ 980978 w 1185890"/>
              <a:gd name="connsiteY5" fmla="*/ 359298 h 1798049"/>
              <a:gd name="connsiteX6" fmla="*/ 629098 w 1185890"/>
              <a:gd name="connsiteY6" fmla="*/ 623249 h 1798049"/>
              <a:gd name="connsiteX7" fmla="*/ 658319 w 1185890"/>
              <a:gd name="connsiteY7" fmla="*/ 827969 h 1798049"/>
              <a:gd name="connsiteX8" fmla="*/ 513968 w 1185890"/>
              <a:gd name="connsiteY8" fmla="*/ 885385 h 1798049"/>
              <a:gd name="connsiteX9" fmla="*/ 358986 w 1185890"/>
              <a:gd name="connsiteY9" fmla="*/ 1042468 h 1798049"/>
              <a:gd name="connsiteX10" fmla="*/ 373839 w 1185890"/>
              <a:gd name="connsiteY10" fmla="*/ 1570299 h 1798049"/>
              <a:gd name="connsiteX11" fmla="*/ 372270 w 1185890"/>
              <a:gd name="connsiteY11" fmla="*/ 1788357 h 1798049"/>
              <a:gd name="connsiteX12" fmla="*/ 4721 w 1185890"/>
              <a:gd name="connsiteY12" fmla="*/ 1774302 h 1798049"/>
              <a:gd name="connsiteX13" fmla="*/ 3750 w 1185890"/>
              <a:gd name="connsiteY13" fmla="*/ 1537847 h 1798049"/>
              <a:gd name="connsiteX14" fmla="*/ 32951 w 1185890"/>
              <a:gd name="connsiteY14" fmla="*/ 1342032 h 1798049"/>
              <a:gd name="connsiteX15" fmla="*/ 266398 w 1185890"/>
              <a:gd name="connsiteY15" fmla="*/ 824110 h 1798049"/>
              <a:gd name="connsiteX16" fmla="*/ 461946 w 1185890"/>
              <a:gd name="connsiteY16" fmla="*/ 585344 h 1798049"/>
              <a:gd name="connsiteX17" fmla="*/ 611802 w 1185890"/>
              <a:gd name="connsiteY17" fmla="*/ 225081 h 1798049"/>
              <a:gd name="connsiteX18" fmla="*/ 804155 w 1185890"/>
              <a:gd name="connsiteY18" fmla="*/ 176466 h 1798049"/>
              <a:gd name="connsiteX19" fmla="*/ 805565 w 1185890"/>
              <a:gd name="connsiteY19" fmla="*/ 924 h 1798049"/>
              <a:gd name="connsiteX0" fmla="*/ 818284 w 1198609"/>
              <a:gd name="connsiteY0" fmla="*/ 924 h 1798049"/>
              <a:gd name="connsiteX1" fmla="*/ 952160 w 1198609"/>
              <a:gd name="connsiteY1" fmla="*/ 0 h 1798049"/>
              <a:gd name="connsiteX2" fmla="*/ 1198609 w 1198609"/>
              <a:gd name="connsiteY2" fmla="*/ 75221 h 1798049"/>
              <a:gd name="connsiteX3" fmla="*/ 1134218 w 1198609"/>
              <a:gd name="connsiteY3" fmla="*/ 126990 h 1798049"/>
              <a:gd name="connsiteX4" fmla="*/ 1075769 w 1198609"/>
              <a:gd name="connsiteY4" fmla="*/ 205031 h 1798049"/>
              <a:gd name="connsiteX5" fmla="*/ 993697 w 1198609"/>
              <a:gd name="connsiteY5" fmla="*/ 359298 h 1798049"/>
              <a:gd name="connsiteX6" fmla="*/ 641817 w 1198609"/>
              <a:gd name="connsiteY6" fmla="*/ 623249 h 1798049"/>
              <a:gd name="connsiteX7" fmla="*/ 671038 w 1198609"/>
              <a:gd name="connsiteY7" fmla="*/ 827969 h 1798049"/>
              <a:gd name="connsiteX8" fmla="*/ 526687 w 1198609"/>
              <a:gd name="connsiteY8" fmla="*/ 885385 h 1798049"/>
              <a:gd name="connsiteX9" fmla="*/ 371705 w 1198609"/>
              <a:gd name="connsiteY9" fmla="*/ 1042468 h 1798049"/>
              <a:gd name="connsiteX10" fmla="*/ 386558 w 1198609"/>
              <a:gd name="connsiteY10" fmla="*/ 1570299 h 1798049"/>
              <a:gd name="connsiteX11" fmla="*/ 384989 w 1198609"/>
              <a:gd name="connsiteY11" fmla="*/ 1788357 h 1798049"/>
              <a:gd name="connsiteX12" fmla="*/ 17440 w 1198609"/>
              <a:gd name="connsiteY12" fmla="*/ 1774302 h 1798049"/>
              <a:gd name="connsiteX13" fmla="*/ 16469 w 1198609"/>
              <a:gd name="connsiteY13" fmla="*/ 1537847 h 1798049"/>
              <a:gd name="connsiteX14" fmla="*/ 17330 w 1198609"/>
              <a:gd name="connsiteY14" fmla="*/ 1328025 h 1798049"/>
              <a:gd name="connsiteX15" fmla="*/ 279117 w 1198609"/>
              <a:gd name="connsiteY15" fmla="*/ 824110 h 1798049"/>
              <a:gd name="connsiteX16" fmla="*/ 474665 w 1198609"/>
              <a:gd name="connsiteY16" fmla="*/ 585344 h 1798049"/>
              <a:gd name="connsiteX17" fmla="*/ 624521 w 1198609"/>
              <a:gd name="connsiteY17" fmla="*/ 225081 h 1798049"/>
              <a:gd name="connsiteX18" fmla="*/ 816874 w 1198609"/>
              <a:gd name="connsiteY18" fmla="*/ 176466 h 1798049"/>
              <a:gd name="connsiteX19" fmla="*/ 818284 w 1198609"/>
              <a:gd name="connsiteY19" fmla="*/ 924 h 1798049"/>
              <a:gd name="connsiteX0" fmla="*/ 804450 w 1184775"/>
              <a:gd name="connsiteY0" fmla="*/ 924 h 1798049"/>
              <a:gd name="connsiteX1" fmla="*/ 938326 w 1184775"/>
              <a:gd name="connsiteY1" fmla="*/ 0 h 1798049"/>
              <a:gd name="connsiteX2" fmla="*/ 1184775 w 1184775"/>
              <a:gd name="connsiteY2" fmla="*/ 75221 h 1798049"/>
              <a:gd name="connsiteX3" fmla="*/ 1120384 w 1184775"/>
              <a:gd name="connsiteY3" fmla="*/ 126990 h 1798049"/>
              <a:gd name="connsiteX4" fmla="*/ 1061935 w 1184775"/>
              <a:gd name="connsiteY4" fmla="*/ 205031 h 1798049"/>
              <a:gd name="connsiteX5" fmla="*/ 979863 w 1184775"/>
              <a:gd name="connsiteY5" fmla="*/ 359298 h 1798049"/>
              <a:gd name="connsiteX6" fmla="*/ 627983 w 1184775"/>
              <a:gd name="connsiteY6" fmla="*/ 623249 h 1798049"/>
              <a:gd name="connsiteX7" fmla="*/ 657204 w 1184775"/>
              <a:gd name="connsiteY7" fmla="*/ 827969 h 1798049"/>
              <a:gd name="connsiteX8" fmla="*/ 512853 w 1184775"/>
              <a:gd name="connsiteY8" fmla="*/ 885385 h 1798049"/>
              <a:gd name="connsiteX9" fmla="*/ 357871 w 1184775"/>
              <a:gd name="connsiteY9" fmla="*/ 1042468 h 1798049"/>
              <a:gd name="connsiteX10" fmla="*/ 372724 w 1184775"/>
              <a:gd name="connsiteY10" fmla="*/ 1570299 h 1798049"/>
              <a:gd name="connsiteX11" fmla="*/ 371155 w 1184775"/>
              <a:gd name="connsiteY11" fmla="*/ 1788357 h 1798049"/>
              <a:gd name="connsiteX12" fmla="*/ 3606 w 1184775"/>
              <a:gd name="connsiteY12" fmla="*/ 1774302 h 1798049"/>
              <a:gd name="connsiteX13" fmla="*/ 2635 w 1184775"/>
              <a:gd name="connsiteY13" fmla="*/ 1537847 h 1798049"/>
              <a:gd name="connsiteX14" fmla="*/ 51319 w 1184775"/>
              <a:gd name="connsiteY14" fmla="*/ 1277999 h 1798049"/>
              <a:gd name="connsiteX15" fmla="*/ 265283 w 1184775"/>
              <a:gd name="connsiteY15" fmla="*/ 824110 h 1798049"/>
              <a:gd name="connsiteX16" fmla="*/ 460831 w 1184775"/>
              <a:gd name="connsiteY16" fmla="*/ 585344 h 1798049"/>
              <a:gd name="connsiteX17" fmla="*/ 610687 w 1184775"/>
              <a:gd name="connsiteY17" fmla="*/ 225081 h 1798049"/>
              <a:gd name="connsiteX18" fmla="*/ 803040 w 1184775"/>
              <a:gd name="connsiteY18" fmla="*/ 176466 h 1798049"/>
              <a:gd name="connsiteX19" fmla="*/ 804450 w 1184775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816651"/>
              <a:gd name="connsiteX1" fmla="*/ 940425 w 1186874"/>
              <a:gd name="connsiteY1" fmla="*/ 0 h 1816651"/>
              <a:gd name="connsiteX2" fmla="*/ 1186874 w 1186874"/>
              <a:gd name="connsiteY2" fmla="*/ 75221 h 1816651"/>
              <a:gd name="connsiteX3" fmla="*/ 1122483 w 1186874"/>
              <a:gd name="connsiteY3" fmla="*/ 126990 h 1816651"/>
              <a:gd name="connsiteX4" fmla="*/ 1064034 w 1186874"/>
              <a:gd name="connsiteY4" fmla="*/ 205031 h 1816651"/>
              <a:gd name="connsiteX5" fmla="*/ 981962 w 1186874"/>
              <a:gd name="connsiteY5" fmla="*/ 359298 h 1816651"/>
              <a:gd name="connsiteX6" fmla="*/ 630082 w 1186874"/>
              <a:gd name="connsiteY6" fmla="*/ 623249 h 1816651"/>
              <a:gd name="connsiteX7" fmla="*/ 659303 w 1186874"/>
              <a:gd name="connsiteY7" fmla="*/ 827969 h 1816651"/>
              <a:gd name="connsiteX8" fmla="*/ 514952 w 1186874"/>
              <a:gd name="connsiteY8" fmla="*/ 885385 h 1816651"/>
              <a:gd name="connsiteX9" fmla="*/ 359970 w 1186874"/>
              <a:gd name="connsiteY9" fmla="*/ 1042468 h 1816651"/>
              <a:gd name="connsiteX10" fmla="*/ 374823 w 1186874"/>
              <a:gd name="connsiteY10" fmla="*/ 1570299 h 1816651"/>
              <a:gd name="connsiteX11" fmla="*/ 373254 w 1186874"/>
              <a:gd name="connsiteY11" fmla="*/ 1788357 h 1816651"/>
              <a:gd name="connsiteX12" fmla="*/ 282921 w 1186874"/>
              <a:gd name="connsiteY12" fmla="*/ 1813870 h 1816651"/>
              <a:gd name="connsiteX13" fmla="*/ 5705 w 1186874"/>
              <a:gd name="connsiteY13" fmla="*/ 1774302 h 1816651"/>
              <a:gd name="connsiteX14" fmla="*/ 4734 w 1186874"/>
              <a:gd name="connsiteY14" fmla="*/ 1537847 h 1816651"/>
              <a:gd name="connsiteX15" fmla="*/ 53418 w 1186874"/>
              <a:gd name="connsiteY15" fmla="*/ 1277999 h 1816651"/>
              <a:gd name="connsiteX16" fmla="*/ 267382 w 1186874"/>
              <a:gd name="connsiteY16" fmla="*/ 824110 h 1816651"/>
              <a:gd name="connsiteX17" fmla="*/ 462930 w 1186874"/>
              <a:gd name="connsiteY17" fmla="*/ 585344 h 1816651"/>
              <a:gd name="connsiteX18" fmla="*/ 612786 w 1186874"/>
              <a:gd name="connsiteY18" fmla="*/ 225081 h 1816651"/>
              <a:gd name="connsiteX19" fmla="*/ 805139 w 1186874"/>
              <a:gd name="connsiteY19" fmla="*/ 176466 h 1816651"/>
              <a:gd name="connsiteX20" fmla="*/ 806549 w 1186874"/>
              <a:gd name="connsiteY20" fmla="*/ 924 h 1816651"/>
              <a:gd name="connsiteX0" fmla="*/ 806549 w 1186874"/>
              <a:gd name="connsiteY0" fmla="*/ 924 h 1816651"/>
              <a:gd name="connsiteX1" fmla="*/ 940425 w 1186874"/>
              <a:gd name="connsiteY1" fmla="*/ 0 h 1816651"/>
              <a:gd name="connsiteX2" fmla="*/ 1186874 w 1186874"/>
              <a:gd name="connsiteY2" fmla="*/ 75221 h 1816651"/>
              <a:gd name="connsiteX3" fmla="*/ 1122483 w 1186874"/>
              <a:gd name="connsiteY3" fmla="*/ 126990 h 1816651"/>
              <a:gd name="connsiteX4" fmla="*/ 1064034 w 1186874"/>
              <a:gd name="connsiteY4" fmla="*/ 205031 h 1816651"/>
              <a:gd name="connsiteX5" fmla="*/ 981962 w 1186874"/>
              <a:gd name="connsiteY5" fmla="*/ 359298 h 1816651"/>
              <a:gd name="connsiteX6" fmla="*/ 630082 w 1186874"/>
              <a:gd name="connsiteY6" fmla="*/ 623249 h 1816651"/>
              <a:gd name="connsiteX7" fmla="*/ 659303 w 1186874"/>
              <a:gd name="connsiteY7" fmla="*/ 827969 h 1816651"/>
              <a:gd name="connsiteX8" fmla="*/ 514952 w 1186874"/>
              <a:gd name="connsiteY8" fmla="*/ 885385 h 1816651"/>
              <a:gd name="connsiteX9" fmla="*/ 359970 w 1186874"/>
              <a:gd name="connsiteY9" fmla="*/ 1042468 h 1816651"/>
              <a:gd name="connsiteX10" fmla="*/ 374823 w 1186874"/>
              <a:gd name="connsiteY10" fmla="*/ 1570299 h 1816651"/>
              <a:gd name="connsiteX11" fmla="*/ 373254 w 1186874"/>
              <a:gd name="connsiteY11" fmla="*/ 1788357 h 1816651"/>
              <a:gd name="connsiteX12" fmla="*/ 282921 w 1186874"/>
              <a:gd name="connsiteY12" fmla="*/ 1813870 h 1816651"/>
              <a:gd name="connsiteX13" fmla="*/ 25189 w 1186874"/>
              <a:gd name="connsiteY13" fmla="*/ 1776302 h 1816651"/>
              <a:gd name="connsiteX14" fmla="*/ 4734 w 1186874"/>
              <a:gd name="connsiteY14" fmla="*/ 1537847 h 1816651"/>
              <a:gd name="connsiteX15" fmla="*/ 53418 w 1186874"/>
              <a:gd name="connsiteY15" fmla="*/ 1277999 h 1816651"/>
              <a:gd name="connsiteX16" fmla="*/ 267382 w 1186874"/>
              <a:gd name="connsiteY16" fmla="*/ 824110 h 1816651"/>
              <a:gd name="connsiteX17" fmla="*/ 462930 w 1186874"/>
              <a:gd name="connsiteY17" fmla="*/ 585344 h 1816651"/>
              <a:gd name="connsiteX18" fmla="*/ 612786 w 1186874"/>
              <a:gd name="connsiteY18" fmla="*/ 225081 h 1816651"/>
              <a:gd name="connsiteX19" fmla="*/ 805139 w 1186874"/>
              <a:gd name="connsiteY19" fmla="*/ 176466 h 1816651"/>
              <a:gd name="connsiteX20" fmla="*/ 806549 w 1186874"/>
              <a:gd name="connsiteY20" fmla="*/ 924 h 181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6874" h="1816651">
                <a:moveTo>
                  <a:pt x="806549" y="924"/>
                </a:moveTo>
                <a:lnTo>
                  <a:pt x="940425" y="0"/>
                </a:lnTo>
                <a:cubicBezTo>
                  <a:pt x="982115" y="20887"/>
                  <a:pt x="1163802" y="23767"/>
                  <a:pt x="1186874" y="75221"/>
                </a:cubicBezTo>
                <a:cubicBezTo>
                  <a:pt x="1181349" y="105891"/>
                  <a:pt x="1144506" y="108357"/>
                  <a:pt x="1122483" y="126990"/>
                </a:cubicBezTo>
                <a:cubicBezTo>
                  <a:pt x="1100460" y="145624"/>
                  <a:pt x="1087454" y="166313"/>
                  <a:pt x="1064034" y="205031"/>
                </a:cubicBezTo>
                <a:cubicBezTo>
                  <a:pt x="947625" y="213733"/>
                  <a:pt x="993179" y="268584"/>
                  <a:pt x="981962" y="359298"/>
                </a:cubicBezTo>
                <a:cubicBezTo>
                  <a:pt x="909637" y="429001"/>
                  <a:pt x="680907" y="542469"/>
                  <a:pt x="630082" y="623249"/>
                </a:cubicBezTo>
                <a:cubicBezTo>
                  <a:pt x="579257" y="704029"/>
                  <a:pt x="675244" y="779944"/>
                  <a:pt x="659303" y="827969"/>
                </a:cubicBezTo>
                <a:cubicBezTo>
                  <a:pt x="643362" y="875994"/>
                  <a:pt x="563070" y="855305"/>
                  <a:pt x="514952" y="885385"/>
                </a:cubicBezTo>
                <a:cubicBezTo>
                  <a:pt x="466834" y="915465"/>
                  <a:pt x="385244" y="928900"/>
                  <a:pt x="359970" y="1042468"/>
                </a:cubicBezTo>
                <a:cubicBezTo>
                  <a:pt x="334696" y="1156036"/>
                  <a:pt x="241096" y="1433728"/>
                  <a:pt x="374823" y="1570299"/>
                </a:cubicBezTo>
                <a:cubicBezTo>
                  <a:pt x="349140" y="1678355"/>
                  <a:pt x="337799" y="1714586"/>
                  <a:pt x="373254" y="1788357"/>
                </a:cubicBezTo>
                <a:cubicBezTo>
                  <a:pt x="356166" y="1825617"/>
                  <a:pt x="344179" y="1816212"/>
                  <a:pt x="282921" y="1813870"/>
                </a:cubicBezTo>
                <a:cubicBezTo>
                  <a:pt x="221663" y="1811528"/>
                  <a:pt x="69782" y="1818971"/>
                  <a:pt x="25189" y="1776302"/>
                </a:cubicBezTo>
                <a:cubicBezTo>
                  <a:pt x="24865" y="1697484"/>
                  <a:pt x="5058" y="1616665"/>
                  <a:pt x="4734" y="1537847"/>
                </a:cubicBezTo>
                <a:cubicBezTo>
                  <a:pt x="-10330" y="1448563"/>
                  <a:pt x="11802" y="1323261"/>
                  <a:pt x="53418" y="1277999"/>
                </a:cubicBezTo>
                <a:cubicBezTo>
                  <a:pt x="34480" y="1005306"/>
                  <a:pt x="-15405" y="924017"/>
                  <a:pt x="267382" y="824110"/>
                </a:cubicBezTo>
                <a:cubicBezTo>
                  <a:pt x="377449" y="738385"/>
                  <a:pt x="227726" y="574405"/>
                  <a:pt x="462930" y="585344"/>
                </a:cubicBezTo>
                <a:cubicBezTo>
                  <a:pt x="454280" y="452250"/>
                  <a:pt x="584957" y="370182"/>
                  <a:pt x="612786" y="225081"/>
                </a:cubicBezTo>
                <a:cubicBezTo>
                  <a:pt x="689409" y="162216"/>
                  <a:pt x="766616" y="261556"/>
                  <a:pt x="805139" y="176466"/>
                </a:cubicBezTo>
                <a:cubicBezTo>
                  <a:pt x="805166" y="123955"/>
                  <a:pt x="806522" y="53435"/>
                  <a:pt x="806549" y="924"/>
                </a:cubicBezTo>
                <a:close/>
              </a:path>
            </a:pathLst>
          </a:custGeom>
          <a:solidFill>
            <a:srgbClr val="FFD525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4397A4C8-CBCD-4457-806B-2688ABF1595A}"/>
              </a:ext>
            </a:extLst>
          </p:cNvPr>
          <p:cNvSpPr txBox="1"/>
          <p:nvPr/>
        </p:nvSpPr>
        <p:spPr>
          <a:xfrm>
            <a:off x="4435638" y="864691"/>
            <a:ext cx="1883371" cy="1292662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Supplementary</a:t>
            </a:r>
            <a:r>
              <a:rPr lang="it-IT" sz="2000" dirty="0"/>
              <a:t> </a:t>
            </a:r>
            <a:r>
              <a:rPr lang="it-IT" sz="2000" dirty="0" err="1"/>
              <a:t>motor</a:t>
            </a:r>
            <a:r>
              <a:rPr lang="it-IT" sz="2000" dirty="0"/>
              <a:t> area (SMA)</a:t>
            </a:r>
            <a:endParaRPr lang="it-IT" sz="3200" dirty="0"/>
          </a:p>
          <a:p>
            <a:endParaRPr lang="it-IT" dirty="0"/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A13CC72C-2CB9-438C-85F5-0C834376BBF3}"/>
              </a:ext>
            </a:extLst>
          </p:cNvPr>
          <p:cNvCxnSpPr>
            <a:cxnSpLocks/>
          </p:cNvCxnSpPr>
          <p:nvPr/>
        </p:nvCxnSpPr>
        <p:spPr>
          <a:xfrm flipH="1" flipV="1">
            <a:off x="5666083" y="1969169"/>
            <a:ext cx="209738" cy="35029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E58F86F-BE61-445D-A4E4-E572D5B6E426}"/>
              </a:ext>
            </a:extLst>
          </p:cNvPr>
          <p:cNvSpPr txBox="1"/>
          <p:nvPr/>
        </p:nvSpPr>
        <p:spPr>
          <a:xfrm>
            <a:off x="2922392" y="2059973"/>
            <a:ext cx="1550359" cy="707886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Premotor</a:t>
            </a:r>
            <a:r>
              <a:rPr lang="it-IT" sz="2000" dirty="0"/>
              <a:t> area (PMA)</a:t>
            </a:r>
            <a:endParaRPr lang="it-IT" sz="3200" dirty="0"/>
          </a:p>
        </p:txBody>
      </p: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3F563C9A-7D86-4D4E-A41D-8BDD44FF7653}"/>
              </a:ext>
            </a:extLst>
          </p:cNvPr>
          <p:cNvCxnSpPr>
            <a:cxnSpLocks/>
          </p:cNvCxnSpPr>
          <p:nvPr/>
        </p:nvCxnSpPr>
        <p:spPr>
          <a:xfrm flipH="1" flipV="1">
            <a:off x="4302140" y="2646411"/>
            <a:ext cx="857473" cy="5692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4EFADAF-6579-4AF1-B2F2-BE217415BE7D}"/>
              </a:ext>
            </a:extLst>
          </p:cNvPr>
          <p:cNvSpPr txBox="1"/>
          <p:nvPr/>
        </p:nvSpPr>
        <p:spPr>
          <a:xfrm>
            <a:off x="8419264" y="2055435"/>
            <a:ext cx="1550359" cy="1292662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Primary</a:t>
            </a:r>
            <a:r>
              <a:rPr lang="it-IT" sz="2000" dirty="0"/>
              <a:t> </a:t>
            </a:r>
            <a:r>
              <a:rPr lang="it-IT" sz="2000" dirty="0" err="1"/>
              <a:t>motor</a:t>
            </a:r>
            <a:r>
              <a:rPr lang="it-IT" sz="2000" dirty="0"/>
              <a:t> area (M1)</a:t>
            </a:r>
            <a:endParaRPr lang="it-IT" sz="3200" dirty="0"/>
          </a:p>
          <a:p>
            <a:endParaRPr lang="it-IT" dirty="0"/>
          </a:p>
        </p:txBody>
      </p:sp>
      <p:cxnSp>
        <p:nvCxnSpPr>
          <p:cNvPr id="50" name="Connettore diritto 49">
            <a:extLst>
              <a:ext uri="{FF2B5EF4-FFF2-40B4-BE49-F238E27FC236}">
                <a16:creationId xmlns:a16="http://schemas.microsoft.com/office/drawing/2014/main" id="{618DD5B4-0A7F-4D2B-A98B-E112ED750CE2}"/>
              </a:ext>
            </a:extLst>
          </p:cNvPr>
          <p:cNvCxnSpPr>
            <a:cxnSpLocks/>
          </p:cNvCxnSpPr>
          <p:nvPr/>
        </p:nvCxnSpPr>
        <p:spPr>
          <a:xfrm flipV="1">
            <a:off x="5976321" y="2458125"/>
            <a:ext cx="2369475" cy="6071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F3288E2D-CB37-472A-BC2C-65CEC8C5F6F0}"/>
              </a:ext>
            </a:extLst>
          </p:cNvPr>
          <p:cNvSpPr txBox="1"/>
          <p:nvPr/>
        </p:nvSpPr>
        <p:spPr>
          <a:xfrm>
            <a:off x="9867871" y="2793848"/>
            <a:ext cx="1672749" cy="1200329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F76321"/>
                </a:solidFill>
                <a:latin typeface="Ink Free" panose="03080402000500000000" pitchFamily="66" charset="0"/>
              </a:rPr>
              <a:t>Initiation</a:t>
            </a:r>
            <a:r>
              <a:rPr lang="it-IT" sz="2400" b="1" dirty="0">
                <a:solidFill>
                  <a:srgbClr val="F2C734"/>
                </a:solidFill>
                <a:latin typeface="Ink Free" panose="03080402000500000000" pitchFamily="66" charset="0"/>
              </a:rPr>
              <a:t> of </a:t>
            </a:r>
            <a:r>
              <a:rPr lang="it-IT" sz="2400" b="1" dirty="0" err="1">
                <a:solidFill>
                  <a:srgbClr val="F2C734"/>
                </a:solidFill>
                <a:latin typeface="Ink Free" panose="03080402000500000000" pitchFamily="66" charset="0"/>
              </a:rPr>
              <a:t>movement</a:t>
            </a:r>
            <a:endParaRPr lang="it-IT" sz="3600" b="1" dirty="0">
              <a:solidFill>
                <a:srgbClr val="F2C734"/>
              </a:solidFill>
              <a:latin typeface="Ink Free" panose="03080402000500000000" pitchFamily="66" charset="0"/>
            </a:endParaRPr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EBB5CA53-9FFC-4F33-BD9C-F17ABCA1BE97}"/>
              </a:ext>
            </a:extLst>
          </p:cNvPr>
          <p:cNvSpPr/>
          <p:nvPr/>
        </p:nvSpPr>
        <p:spPr>
          <a:xfrm>
            <a:off x="6306697" y="58225"/>
            <a:ext cx="2638922" cy="197405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EEF792AA-F00C-4C4A-A819-954926D25B79}"/>
              </a:ext>
            </a:extLst>
          </p:cNvPr>
          <p:cNvSpPr txBox="1"/>
          <p:nvPr/>
        </p:nvSpPr>
        <p:spPr>
          <a:xfrm>
            <a:off x="6439035" y="213998"/>
            <a:ext cx="2321734" cy="1569660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C52521"/>
                </a:solidFill>
                <a:latin typeface="Ink Free" panose="03080402000500000000" pitchFamily="66" charset="0"/>
              </a:rPr>
              <a:t>Planning</a:t>
            </a:r>
            <a:r>
              <a:rPr lang="it-IT" sz="2400" b="1" dirty="0">
                <a:solidFill>
                  <a:srgbClr val="DF413E"/>
                </a:solidFill>
                <a:latin typeface="Ink Free" panose="03080402000500000000" pitchFamily="66" charset="0"/>
              </a:rPr>
              <a:t> of </a:t>
            </a:r>
            <a:r>
              <a:rPr lang="it-IT" sz="2400" b="1" dirty="0" err="1">
                <a:solidFill>
                  <a:srgbClr val="DF413E"/>
                </a:solidFill>
                <a:latin typeface="Ink Free" panose="03080402000500000000" pitchFamily="66" charset="0"/>
              </a:rPr>
              <a:t>internally</a:t>
            </a:r>
            <a:r>
              <a:rPr lang="it-IT" sz="2400" b="1" dirty="0">
                <a:solidFill>
                  <a:srgbClr val="DF413E"/>
                </a:solidFill>
                <a:latin typeface="Ink Free" panose="03080402000500000000" pitchFamily="66" charset="0"/>
              </a:rPr>
              <a:t> </a:t>
            </a:r>
            <a:r>
              <a:rPr lang="it-IT" sz="2400" b="1" dirty="0" err="1">
                <a:solidFill>
                  <a:srgbClr val="DF413E"/>
                </a:solidFill>
                <a:latin typeface="Ink Free" panose="03080402000500000000" pitchFamily="66" charset="0"/>
              </a:rPr>
              <a:t>generated</a:t>
            </a:r>
            <a:r>
              <a:rPr lang="it-IT" sz="2400" b="1" dirty="0">
                <a:solidFill>
                  <a:srgbClr val="DF413E"/>
                </a:solidFill>
                <a:latin typeface="Ink Free" panose="03080402000500000000" pitchFamily="66" charset="0"/>
              </a:rPr>
              <a:t> </a:t>
            </a:r>
            <a:r>
              <a:rPr lang="it-IT" sz="2400" b="1" dirty="0" err="1">
                <a:solidFill>
                  <a:srgbClr val="DF413E"/>
                </a:solidFill>
                <a:latin typeface="Ink Free" panose="03080402000500000000" pitchFamily="66" charset="0"/>
              </a:rPr>
              <a:t>movements</a:t>
            </a:r>
            <a:endParaRPr lang="it-IT" sz="3600" b="1" dirty="0">
              <a:solidFill>
                <a:srgbClr val="DF413E"/>
              </a:solidFill>
              <a:latin typeface="Ink Free" panose="03080402000500000000" pitchFamily="66" charset="0"/>
            </a:endParaRPr>
          </a:p>
        </p:txBody>
      </p:sp>
      <p:sp>
        <p:nvSpPr>
          <p:cNvPr id="68" name="Ovale 67">
            <a:extLst>
              <a:ext uri="{FF2B5EF4-FFF2-40B4-BE49-F238E27FC236}">
                <a16:creationId xmlns:a16="http://schemas.microsoft.com/office/drawing/2014/main" id="{AEE37912-4535-4326-B9D8-35120DF85223}"/>
              </a:ext>
            </a:extLst>
          </p:cNvPr>
          <p:cNvSpPr/>
          <p:nvPr/>
        </p:nvSpPr>
        <p:spPr>
          <a:xfrm>
            <a:off x="494570" y="1546171"/>
            <a:ext cx="2398201" cy="203630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519AB2EB-EDF1-438A-B3A9-636A7A53D557}"/>
              </a:ext>
            </a:extLst>
          </p:cNvPr>
          <p:cNvSpPr txBox="1"/>
          <p:nvPr/>
        </p:nvSpPr>
        <p:spPr>
          <a:xfrm>
            <a:off x="781077" y="1782664"/>
            <a:ext cx="1909954" cy="1569660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ED400"/>
                </a:solidFill>
                <a:latin typeface="Ink Free" panose="03080402000500000000" pitchFamily="66" charset="0"/>
              </a:rPr>
              <a:t>Planning</a:t>
            </a:r>
            <a:r>
              <a:rPr lang="it-IT" sz="2400" b="1" dirty="0">
                <a:solidFill>
                  <a:srgbClr val="F8EF1F"/>
                </a:solidFill>
                <a:latin typeface="Ink Free" panose="03080402000500000000" pitchFamily="66" charset="0"/>
              </a:rPr>
              <a:t> of </a:t>
            </a:r>
            <a:r>
              <a:rPr lang="it-IT" sz="2400" b="1" dirty="0" err="1">
                <a:solidFill>
                  <a:srgbClr val="F8EF1F"/>
                </a:solidFill>
                <a:latin typeface="Ink Free" panose="03080402000500000000" pitchFamily="66" charset="0"/>
              </a:rPr>
              <a:t>externally</a:t>
            </a:r>
            <a:r>
              <a:rPr lang="it-IT" sz="2400" b="1" dirty="0">
                <a:solidFill>
                  <a:srgbClr val="F8EF1F"/>
                </a:solidFill>
                <a:latin typeface="Ink Free" panose="03080402000500000000" pitchFamily="66" charset="0"/>
              </a:rPr>
              <a:t> </a:t>
            </a:r>
            <a:r>
              <a:rPr lang="it-IT" sz="2400" b="1" dirty="0" err="1">
                <a:solidFill>
                  <a:srgbClr val="F8EF1F"/>
                </a:solidFill>
                <a:latin typeface="Ink Free" panose="03080402000500000000" pitchFamily="66" charset="0"/>
              </a:rPr>
              <a:t>guided</a:t>
            </a:r>
            <a:r>
              <a:rPr lang="it-IT" sz="2400" b="1" dirty="0">
                <a:solidFill>
                  <a:srgbClr val="F8EF1F"/>
                </a:solidFill>
                <a:latin typeface="Ink Free" panose="03080402000500000000" pitchFamily="66" charset="0"/>
              </a:rPr>
              <a:t> </a:t>
            </a:r>
            <a:r>
              <a:rPr lang="it-IT" sz="2400" b="1" dirty="0" err="1">
                <a:solidFill>
                  <a:srgbClr val="F8EF1F"/>
                </a:solidFill>
                <a:latin typeface="Ink Free" panose="03080402000500000000" pitchFamily="66" charset="0"/>
              </a:rPr>
              <a:t>movements</a:t>
            </a:r>
            <a:endParaRPr lang="it-IT" sz="3600" b="1" dirty="0">
              <a:solidFill>
                <a:srgbClr val="F8EF1F"/>
              </a:solidFill>
              <a:latin typeface="Ink Free" panose="03080402000500000000" pitchFamily="66" charset="0"/>
            </a:endParaRP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37AA1CE2-02F3-486B-8E40-C434EECB74C2}"/>
              </a:ext>
            </a:extLst>
          </p:cNvPr>
          <p:cNvSpPr/>
          <p:nvPr/>
        </p:nvSpPr>
        <p:spPr>
          <a:xfrm>
            <a:off x="1458809" y="3263502"/>
            <a:ext cx="2398201" cy="203630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9506C4E4-969A-49BA-AA69-1E185C357BB4}"/>
              </a:ext>
            </a:extLst>
          </p:cNvPr>
          <p:cNvSpPr txBox="1"/>
          <p:nvPr/>
        </p:nvSpPr>
        <p:spPr>
          <a:xfrm>
            <a:off x="1745316" y="3496824"/>
            <a:ext cx="1909954" cy="1569660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FED400"/>
                </a:solidFill>
                <a:latin typeface="Ink Free" panose="03080402000500000000" pitchFamily="66" charset="0"/>
              </a:rPr>
              <a:t>Selection</a:t>
            </a:r>
            <a:r>
              <a:rPr lang="it-IT" sz="2400" b="1" dirty="0">
                <a:solidFill>
                  <a:srgbClr val="F8EF1F"/>
                </a:solidFill>
                <a:latin typeface="Ink Free" panose="03080402000500000000" pitchFamily="66" charset="0"/>
              </a:rPr>
              <a:t> of one action over the </a:t>
            </a:r>
            <a:r>
              <a:rPr lang="it-IT" sz="2400" b="1" dirty="0" err="1">
                <a:solidFill>
                  <a:srgbClr val="F8EF1F"/>
                </a:solidFill>
                <a:latin typeface="Ink Free" panose="03080402000500000000" pitchFamily="66" charset="0"/>
              </a:rPr>
              <a:t>others</a:t>
            </a:r>
            <a:r>
              <a:rPr lang="it-IT" sz="2400" b="1" dirty="0">
                <a:solidFill>
                  <a:srgbClr val="F8EF1F"/>
                </a:solidFill>
                <a:latin typeface="Ink Free" panose="03080402000500000000" pitchFamily="66" charset="0"/>
              </a:rPr>
              <a:t> </a:t>
            </a:r>
            <a:endParaRPr lang="it-IT" sz="3600" b="1" dirty="0">
              <a:solidFill>
                <a:srgbClr val="F8EF1F"/>
              </a:solidFill>
              <a:latin typeface="Ink Free" panose="03080402000500000000" pitchFamily="66" charset="0"/>
            </a:endParaRPr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686B0399-DD0C-43FD-8DAB-C03B410F8A9A}"/>
              </a:ext>
            </a:extLst>
          </p:cNvPr>
          <p:cNvSpPr/>
          <p:nvPr/>
        </p:nvSpPr>
        <p:spPr>
          <a:xfrm>
            <a:off x="2829553" y="4695940"/>
            <a:ext cx="2398201" cy="203630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2F511FDA-F0CF-4242-9B9C-40D430B7AAC5}"/>
              </a:ext>
            </a:extLst>
          </p:cNvPr>
          <p:cNvSpPr txBox="1"/>
          <p:nvPr/>
        </p:nvSpPr>
        <p:spPr>
          <a:xfrm>
            <a:off x="3087286" y="5104361"/>
            <a:ext cx="1909954" cy="1200329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FED400"/>
                </a:solidFill>
                <a:latin typeface="Ink Free" panose="03080402000500000000" pitchFamily="66" charset="0"/>
              </a:rPr>
              <a:t>Organization</a:t>
            </a:r>
            <a:r>
              <a:rPr lang="it-IT" sz="2400" b="1" dirty="0">
                <a:solidFill>
                  <a:srgbClr val="F8EF1F"/>
                </a:solidFill>
                <a:latin typeface="Ink Free" panose="03080402000500000000" pitchFamily="66" charset="0"/>
              </a:rPr>
              <a:t> of </a:t>
            </a:r>
            <a:r>
              <a:rPr lang="it-IT" sz="2400" b="1" dirty="0" err="1">
                <a:solidFill>
                  <a:srgbClr val="F8EF1F"/>
                </a:solidFill>
                <a:latin typeface="Ink Free" panose="03080402000500000000" pitchFamily="66" charset="0"/>
              </a:rPr>
              <a:t>movements</a:t>
            </a:r>
            <a:endParaRPr lang="it-IT" sz="3600" b="1" dirty="0">
              <a:solidFill>
                <a:srgbClr val="F8EF1F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53" grpId="0"/>
      <p:bldP spid="67" grpId="0" animBg="1"/>
      <p:bldP spid="55" grpId="0"/>
      <p:bldP spid="68" grpId="0" animBg="1"/>
      <p:bldP spid="69" grpId="0"/>
      <p:bldP spid="59" grpId="0" animBg="1"/>
      <p:bldP spid="60" grpId="0"/>
      <p:bldP spid="61" grpId="0" animBg="1"/>
      <p:bldP spid="6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The dangerous side effects of ′smart drugs′ | Tomorrow Today - The Science  Magazine | DW | 15.10.2013">
            <a:extLst>
              <a:ext uri="{FF2B5EF4-FFF2-40B4-BE49-F238E27FC236}">
                <a16:creationId xmlns:a16="http://schemas.microsoft.com/office/drawing/2014/main" id="{17E44240-6672-41E6-839F-BFF104EA7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 bwMode="auto">
          <a:xfrm>
            <a:off x="2997556" y="2063575"/>
            <a:ext cx="6362346" cy="3478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716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Other important areas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1" name="Ovale 45">
            <a:extLst>
              <a:ext uri="{FF2B5EF4-FFF2-40B4-BE49-F238E27FC236}">
                <a16:creationId xmlns:a16="http://schemas.microsoft.com/office/drawing/2014/main" id="{03EA4E98-B99F-417A-88FD-397FCD785C00}"/>
              </a:ext>
            </a:extLst>
          </p:cNvPr>
          <p:cNvSpPr/>
          <p:nvPr/>
        </p:nvSpPr>
        <p:spPr>
          <a:xfrm>
            <a:off x="4025194" y="2458125"/>
            <a:ext cx="1131905" cy="2067961"/>
          </a:xfrm>
          <a:custGeom>
            <a:avLst/>
            <a:gdLst>
              <a:gd name="connsiteX0" fmla="*/ 0 w 1151145"/>
              <a:gd name="connsiteY0" fmla="*/ 684520 h 1369039"/>
              <a:gd name="connsiteX1" fmla="*/ 575573 w 1151145"/>
              <a:gd name="connsiteY1" fmla="*/ 0 h 1369039"/>
              <a:gd name="connsiteX2" fmla="*/ 1151146 w 1151145"/>
              <a:gd name="connsiteY2" fmla="*/ 684520 h 1369039"/>
              <a:gd name="connsiteX3" fmla="*/ 575573 w 1151145"/>
              <a:gd name="connsiteY3" fmla="*/ 1369040 h 1369039"/>
              <a:gd name="connsiteX4" fmla="*/ 0 w 1151145"/>
              <a:gd name="connsiteY4" fmla="*/ 684520 h 1369039"/>
              <a:gd name="connsiteX0" fmla="*/ 0 w 1151146"/>
              <a:gd name="connsiteY0" fmla="*/ 684520 h 1216640"/>
              <a:gd name="connsiteX1" fmla="*/ 575573 w 1151146"/>
              <a:gd name="connsiteY1" fmla="*/ 0 h 1216640"/>
              <a:gd name="connsiteX2" fmla="*/ 1151146 w 1151146"/>
              <a:gd name="connsiteY2" fmla="*/ 684520 h 1216640"/>
              <a:gd name="connsiteX3" fmla="*/ 575573 w 1151146"/>
              <a:gd name="connsiteY3" fmla="*/ 1216640 h 1216640"/>
              <a:gd name="connsiteX4" fmla="*/ 0 w 1151146"/>
              <a:gd name="connsiteY4" fmla="*/ 684520 h 1216640"/>
              <a:gd name="connsiteX0" fmla="*/ 11705 w 1162851"/>
              <a:gd name="connsiteY0" fmla="*/ 684520 h 1327231"/>
              <a:gd name="connsiteX1" fmla="*/ 587278 w 1162851"/>
              <a:gd name="connsiteY1" fmla="*/ 0 h 1327231"/>
              <a:gd name="connsiteX2" fmla="*/ 1162851 w 1162851"/>
              <a:gd name="connsiteY2" fmla="*/ 684520 h 1327231"/>
              <a:gd name="connsiteX3" fmla="*/ 587278 w 1162851"/>
              <a:gd name="connsiteY3" fmla="*/ 1216640 h 1327231"/>
              <a:gd name="connsiteX4" fmla="*/ 230144 w 1162851"/>
              <a:gd name="connsiteY4" fmla="*/ 1282680 h 1327231"/>
              <a:gd name="connsiteX5" fmla="*/ 11705 w 1162851"/>
              <a:gd name="connsiteY5" fmla="*/ 684520 h 1327231"/>
              <a:gd name="connsiteX0" fmla="*/ 11705 w 1190162"/>
              <a:gd name="connsiteY0" fmla="*/ 684520 h 1311761"/>
              <a:gd name="connsiteX1" fmla="*/ 587278 w 1190162"/>
              <a:gd name="connsiteY1" fmla="*/ 0 h 1311761"/>
              <a:gd name="connsiteX2" fmla="*/ 1162851 w 1190162"/>
              <a:gd name="connsiteY2" fmla="*/ 684520 h 1311761"/>
              <a:gd name="connsiteX3" fmla="*/ 1098825 w 1190162"/>
              <a:gd name="connsiteY3" fmla="*/ 1201400 h 1311761"/>
              <a:gd name="connsiteX4" fmla="*/ 587278 w 1190162"/>
              <a:gd name="connsiteY4" fmla="*/ 1216640 h 1311761"/>
              <a:gd name="connsiteX5" fmla="*/ 230144 w 1190162"/>
              <a:gd name="connsiteY5" fmla="*/ 1282680 h 1311761"/>
              <a:gd name="connsiteX6" fmla="*/ 11705 w 1190162"/>
              <a:gd name="connsiteY6" fmla="*/ 684520 h 1311761"/>
              <a:gd name="connsiteX0" fmla="*/ 11705 w 1190162"/>
              <a:gd name="connsiteY0" fmla="*/ 684520 h 1307470"/>
              <a:gd name="connsiteX1" fmla="*/ 587278 w 1190162"/>
              <a:gd name="connsiteY1" fmla="*/ 0 h 1307470"/>
              <a:gd name="connsiteX2" fmla="*/ 1162851 w 1190162"/>
              <a:gd name="connsiteY2" fmla="*/ 684520 h 1307470"/>
              <a:gd name="connsiteX3" fmla="*/ 1098825 w 1190162"/>
              <a:gd name="connsiteY3" fmla="*/ 1201400 h 1307470"/>
              <a:gd name="connsiteX4" fmla="*/ 587278 w 1190162"/>
              <a:gd name="connsiteY4" fmla="*/ 1181080 h 1307470"/>
              <a:gd name="connsiteX5" fmla="*/ 230144 w 1190162"/>
              <a:gd name="connsiteY5" fmla="*/ 1282680 h 1307470"/>
              <a:gd name="connsiteX6" fmla="*/ 11705 w 1190162"/>
              <a:gd name="connsiteY6" fmla="*/ 684520 h 1307470"/>
              <a:gd name="connsiteX0" fmla="*/ 11705 w 1177414"/>
              <a:gd name="connsiteY0" fmla="*/ 684520 h 1307632"/>
              <a:gd name="connsiteX1" fmla="*/ 587278 w 1177414"/>
              <a:gd name="connsiteY1" fmla="*/ 0 h 1307632"/>
              <a:gd name="connsiteX2" fmla="*/ 1162851 w 1177414"/>
              <a:gd name="connsiteY2" fmla="*/ 684520 h 1307632"/>
              <a:gd name="connsiteX3" fmla="*/ 1027705 w 1177414"/>
              <a:gd name="connsiteY3" fmla="*/ 1191240 h 1307632"/>
              <a:gd name="connsiteX4" fmla="*/ 587278 w 1177414"/>
              <a:gd name="connsiteY4" fmla="*/ 1181080 h 1307632"/>
              <a:gd name="connsiteX5" fmla="*/ 230144 w 1177414"/>
              <a:gd name="connsiteY5" fmla="*/ 1282680 h 1307632"/>
              <a:gd name="connsiteX6" fmla="*/ 11705 w 1177414"/>
              <a:gd name="connsiteY6" fmla="*/ 684520 h 1307632"/>
              <a:gd name="connsiteX0" fmla="*/ 11705 w 1177414"/>
              <a:gd name="connsiteY0" fmla="*/ 684520 h 1308739"/>
              <a:gd name="connsiteX1" fmla="*/ 587278 w 1177414"/>
              <a:gd name="connsiteY1" fmla="*/ 0 h 1308739"/>
              <a:gd name="connsiteX2" fmla="*/ 1162851 w 1177414"/>
              <a:gd name="connsiteY2" fmla="*/ 684520 h 1308739"/>
              <a:gd name="connsiteX3" fmla="*/ 1027705 w 1177414"/>
              <a:gd name="connsiteY3" fmla="*/ 1191240 h 1308739"/>
              <a:gd name="connsiteX4" fmla="*/ 587278 w 1177414"/>
              <a:gd name="connsiteY4" fmla="*/ 1191240 h 1308739"/>
              <a:gd name="connsiteX5" fmla="*/ 230144 w 1177414"/>
              <a:gd name="connsiteY5" fmla="*/ 1282680 h 1308739"/>
              <a:gd name="connsiteX6" fmla="*/ 11705 w 1177414"/>
              <a:gd name="connsiteY6" fmla="*/ 684520 h 1308739"/>
              <a:gd name="connsiteX0" fmla="*/ 11705 w 1112088"/>
              <a:gd name="connsiteY0" fmla="*/ 684574 h 1308793"/>
              <a:gd name="connsiteX1" fmla="*/ 587278 w 1112088"/>
              <a:gd name="connsiteY1" fmla="*/ 54 h 1308793"/>
              <a:gd name="connsiteX2" fmla="*/ 1081571 w 1112088"/>
              <a:gd name="connsiteY2" fmla="*/ 649014 h 1308793"/>
              <a:gd name="connsiteX3" fmla="*/ 1027705 w 1112088"/>
              <a:gd name="connsiteY3" fmla="*/ 1191294 h 1308793"/>
              <a:gd name="connsiteX4" fmla="*/ 587278 w 1112088"/>
              <a:gd name="connsiteY4" fmla="*/ 1191294 h 1308793"/>
              <a:gd name="connsiteX5" fmla="*/ 230144 w 1112088"/>
              <a:gd name="connsiteY5" fmla="*/ 1282734 h 1308793"/>
              <a:gd name="connsiteX6" fmla="*/ 11705 w 1112088"/>
              <a:gd name="connsiteY6" fmla="*/ 684574 h 1308793"/>
              <a:gd name="connsiteX0" fmla="*/ 9451 w 1109834"/>
              <a:gd name="connsiteY0" fmla="*/ 847121 h 1471340"/>
              <a:gd name="connsiteX1" fmla="*/ 539304 w 1109834"/>
              <a:gd name="connsiteY1" fmla="*/ 41 h 1471340"/>
              <a:gd name="connsiteX2" fmla="*/ 1079317 w 1109834"/>
              <a:gd name="connsiteY2" fmla="*/ 811561 h 1471340"/>
              <a:gd name="connsiteX3" fmla="*/ 1025451 w 1109834"/>
              <a:gd name="connsiteY3" fmla="*/ 1353841 h 1471340"/>
              <a:gd name="connsiteX4" fmla="*/ 585024 w 1109834"/>
              <a:gd name="connsiteY4" fmla="*/ 1353841 h 1471340"/>
              <a:gd name="connsiteX5" fmla="*/ 227890 w 1109834"/>
              <a:gd name="connsiteY5" fmla="*/ 1445281 h 1471340"/>
              <a:gd name="connsiteX6" fmla="*/ 9451 w 1109834"/>
              <a:gd name="connsiteY6" fmla="*/ 847121 h 1471340"/>
              <a:gd name="connsiteX0" fmla="*/ 11449 w 1111832"/>
              <a:gd name="connsiteY0" fmla="*/ 933476 h 1557695"/>
              <a:gd name="connsiteX1" fmla="*/ 581942 w 1111832"/>
              <a:gd name="connsiteY1" fmla="*/ 36 h 1557695"/>
              <a:gd name="connsiteX2" fmla="*/ 1081315 w 1111832"/>
              <a:gd name="connsiteY2" fmla="*/ 897916 h 1557695"/>
              <a:gd name="connsiteX3" fmla="*/ 1027449 w 1111832"/>
              <a:gd name="connsiteY3" fmla="*/ 1440196 h 1557695"/>
              <a:gd name="connsiteX4" fmla="*/ 587022 w 1111832"/>
              <a:gd name="connsiteY4" fmla="*/ 1440196 h 1557695"/>
              <a:gd name="connsiteX5" fmla="*/ 229888 w 1111832"/>
              <a:gd name="connsiteY5" fmla="*/ 1531636 h 1557695"/>
              <a:gd name="connsiteX6" fmla="*/ 11449 w 1111832"/>
              <a:gd name="connsiteY6" fmla="*/ 933476 h 1557695"/>
              <a:gd name="connsiteX0" fmla="*/ 16829 w 1117212"/>
              <a:gd name="connsiteY0" fmla="*/ 1009672 h 1633891"/>
              <a:gd name="connsiteX1" fmla="*/ 688922 w 1117212"/>
              <a:gd name="connsiteY1" fmla="*/ 32 h 1633891"/>
              <a:gd name="connsiteX2" fmla="*/ 1086695 w 1117212"/>
              <a:gd name="connsiteY2" fmla="*/ 974112 h 1633891"/>
              <a:gd name="connsiteX3" fmla="*/ 1032829 w 1117212"/>
              <a:gd name="connsiteY3" fmla="*/ 1516392 h 1633891"/>
              <a:gd name="connsiteX4" fmla="*/ 592402 w 1117212"/>
              <a:gd name="connsiteY4" fmla="*/ 1516392 h 1633891"/>
              <a:gd name="connsiteX5" fmla="*/ 235268 w 1117212"/>
              <a:gd name="connsiteY5" fmla="*/ 1607832 h 1633891"/>
              <a:gd name="connsiteX6" fmla="*/ 16829 w 1117212"/>
              <a:gd name="connsiteY6" fmla="*/ 1009672 h 1633891"/>
              <a:gd name="connsiteX0" fmla="*/ 104 w 1100487"/>
              <a:gd name="connsiteY0" fmla="*/ 1032085 h 1656304"/>
              <a:gd name="connsiteX1" fmla="*/ 243943 w 1100487"/>
              <a:gd name="connsiteY1" fmla="*/ 370406 h 1656304"/>
              <a:gd name="connsiteX2" fmla="*/ 672197 w 1100487"/>
              <a:gd name="connsiteY2" fmla="*/ 22445 h 1656304"/>
              <a:gd name="connsiteX3" fmla="*/ 1069970 w 1100487"/>
              <a:gd name="connsiteY3" fmla="*/ 996525 h 1656304"/>
              <a:gd name="connsiteX4" fmla="*/ 1016104 w 1100487"/>
              <a:gd name="connsiteY4" fmla="*/ 1538805 h 1656304"/>
              <a:gd name="connsiteX5" fmla="*/ 575677 w 1100487"/>
              <a:gd name="connsiteY5" fmla="*/ 1538805 h 1656304"/>
              <a:gd name="connsiteX6" fmla="*/ 218543 w 1100487"/>
              <a:gd name="connsiteY6" fmla="*/ 1630245 h 1656304"/>
              <a:gd name="connsiteX7" fmla="*/ 104 w 1100487"/>
              <a:gd name="connsiteY7" fmla="*/ 1032085 h 1656304"/>
              <a:gd name="connsiteX0" fmla="*/ 104 w 1100487"/>
              <a:gd name="connsiteY0" fmla="*/ 1065698 h 1689917"/>
              <a:gd name="connsiteX1" fmla="*/ 243943 w 1100487"/>
              <a:gd name="connsiteY1" fmla="*/ 404019 h 1689917"/>
              <a:gd name="connsiteX2" fmla="*/ 799197 w 1100487"/>
              <a:gd name="connsiteY2" fmla="*/ 20498 h 1689917"/>
              <a:gd name="connsiteX3" fmla="*/ 1069970 w 1100487"/>
              <a:gd name="connsiteY3" fmla="*/ 1030138 h 1689917"/>
              <a:gd name="connsiteX4" fmla="*/ 1016104 w 1100487"/>
              <a:gd name="connsiteY4" fmla="*/ 1572418 h 1689917"/>
              <a:gd name="connsiteX5" fmla="*/ 575677 w 1100487"/>
              <a:gd name="connsiteY5" fmla="*/ 1572418 h 1689917"/>
              <a:gd name="connsiteX6" fmla="*/ 218543 w 1100487"/>
              <a:gd name="connsiteY6" fmla="*/ 1663858 h 1689917"/>
              <a:gd name="connsiteX7" fmla="*/ 104 w 1100487"/>
              <a:gd name="connsiteY7" fmla="*/ 1065698 h 1689917"/>
              <a:gd name="connsiteX0" fmla="*/ 104 w 1100487"/>
              <a:gd name="connsiteY0" fmla="*/ 1075361 h 1699580"/>
              <a:gd name="connsiteX1" fmla="*/ 243943 w 1100487"/>
              <a:gd name="connsiteY1" fmla="*/ 413682 h 1699580"/>
              <a:gd name="connsiteX2" fmla="*/ 819517 w 1100487"/>
              <a:gd name="connsiteY2" fmla="*/ 20001 h 1699580"/>
              <a:gd name="connsiteX3" fmla="*/ 1069970 w 1100487"/>
              <a:gd name="connsiteY3" fmla="*/ 1039801 h 1699580"/>
              <a:gd name="connsiteX4" fmla="*/ 1016104 w 1100487"/>
              <a:gd name="connsiteY4" fmla="*/ 1582081 h 1699580"/>
              <a:gd name="connsiteX5" fmla="*/ 575677 w 1100487"/>
              <a:gd name="connsiteY5" fmla="*/ 1582081 h 1699580"/>
              <a:gd name="connsiteX6" fmla="*/ 218543 w 1100487"/>
              <a:gd name="connsiteY6" fmla="*/ 1673521 h 1699580"/>
              <a:gd name="connsiteX7" fmla="*/ 104 w 1100487"/>
              <a:gd name="connsiteY7" fmla="*/ 1075361 h 1699580"/>
              <a:gd name="connsiteX0" fmla="*/ 142 w 1064965"/>
              <a:gd name="connsiteY0" fmla="*/ 1075361 h 1699580"/>
              <a:gd name="connsiteX1" fmla="*/ 208421 w 1064965"/>
              <a:gd name="connsiteY1" fmla="*/ 413682 h 1699580"/>
              <a:gd name="connsiteX2" fmla="*/ 783995 w 1064965"/>
              <a:gd name="connsiteY2" fmla="*/ 20001 h 1699580"/>
              <a:gd name="connsiteX3" fmla="*/ 1034448 w 1064965"/>
              <a:gd name="connsiteY3" fmla="*/ 1039801 h 1699580"/>
              <a:gd name="connsiteX4" fmla="*/ 980582 w 1064965"/>
              <a:gd name="connsiteY4" fmla="*/ 1582081 h 1699580"/>
              <a:gd name="connsiteX5" fmla="*/ 540155 w 1064965"/>
              <a:gd name="connsiteY5" fmla="*/ 1582081 h 1699580"/>
              <a:gd name="connsiteX6" fmla="*/ 183021 w 1064965"/>
              <a:gd name="connsiteY6" fmla="*/ 1673521 h 1699580"/>
              <a:gd name="connsiteX7" fmla="*/ 142 w 1064965"/>
              <a:gd name="connsiteY7" fmla="*/ 1075361 h 1699580"/>
              <a:gd name="connsiteX0" fmla="*/ 142 w 1064965"/>
              <a:gd name="connsiteY0" fmla="*/ 1271985 h 1896204"/>
              <a:gd name="connsiteX1" fmla="*/ 208421 w 1064965"/>
              <a:gd name="connsiteY1" fmla="*/ 610306 h 1896204"/>
              <a:gd name="connsiteX2" fmla="*/ 987195 w 1064965"/>
              <a:gd name="connsiteY2" fmla="*/ 13425 h 1896204"/>
              <a:gd name="connsiteX3" fmla="*/ 1034448 w 1064965"/>
              <a:gd name="connsiteY3" fmla="*/ 1236425 h 1896204"/>
              <a:gd name="connsiteX4" fmla="*/ 980582 w 1064965"/>
              <a:gd name="connsiteY4" fmla="*/ 1778705 h 1896204"/>
              <a:gd name="connsiteX5" fmla="*/ 540155 w 1064965"/>
              <a:gd name="connsiteY5" fmla="*/ 1778705 h 1896204"/>
              <a:gd name="connsiteX6" fmla="*/ 183021 w 1064965"/>
              <a:gd name="connsiteY6" fmla="*/ 1870145 h 1896204"/>
              <a:gd name="connsiteX7" fmla="*/ 142 w 1064965"/>
              <a:gd name="connsiteY7" fmla="*/ 1271985 h 1896204"/>
              <a:gd name="connsiteX0" fmla="*/ 153 w 1058369"/>
              <a:gd name="connsiteY0" fmla="*/ 1271985 h 2067961"/>
              <a:gd name="connsiteX1" fmla="*/ 208432 w 1058369"/>
              <a:gd name="connsiteY1" fmla="*/ 610306 h 2067961"/>
              <a:gd name="connsiteX2" fmla="*/ 987206 w 1058369"/>
              <a:gd name="connsiteY2" fmla="*/ 13425 h 2067961"/>
              <a:gd name="connsiteX3" fmla="*/ 1034459 w 1058369"/>
              <a:gd name="connsiteY3" fmla="*/ 1236425 h 2067961"/>
              <a:gd name="connsiteX4" fmla="*/ 980593 w 1058369"/>
              <a:gd name="connsiteY4" fmla="*/ 1778705 h 2067961"/>
              <a:gd name="connsiteX5" fmla="*/ 618543 w 1058369"/>
              <a:gd name="connsiteY5" fmla="*/ 2066088 h 2067961"/>
              <a:gd name="connsiteX6" fmla="*/ 183032 w 1058369"/>
              <a:gd name="connsiteY6" fmla="*/ 1870145 h 2067961"/>
              <a:gd name="connsiteX7" fmla="*/ 153 w 1058369"/>
              <a:gd name="connsiteY7" fmla="*/ 1271985 h 2067961"/>
              <a:gd name="connsiteX0" fmla="*/ 153 w 1131905"/>
              <a:gd name="connsiteY0" fmla="*/ 1271985 h 2067961"/>
              <a:gd name="connsiteX1" fmla="*/ 208432 w 1131905"/>
              <a:gd name="connsiteY1" fmla="*/ 610306 h 2067961"/>
              <a:gd name="connsiteX2" fmla="*/ 987206 w 1131905"/>
              <a:gd name="connsiteY2" fmla="*/ 13425 h 2067961"/>
              <a:gd name="connsiteX3" fmla="*/ 1034459 w 1131905"/>
              <a:gd name="connsiteY3" fmla="*/ 1236425 h 2067961"/>
              <a:gd name="connsiteX4" fmla="*/ 1111221 w 1131905"/>
              <a:gd name="connsiteY4" fmla="*/ 1883207 h 2067961"/>
              <a:gd name="connsiteX5" fmla="*/ 618543 w 1131905"/>
              <a:gd name="connsiteY5" fmla="*/ 2066088 h 2067961"/>
              <a:gd name="connsiteX6" fmla="*/ 183032 w 1131905"/>
              <a:gd name="connsiteY6" fmla="*/ 1870145 h 2067961"/>
              <a:gd name="connsiteX7" fmla="*/ 153 w 1131905"/>
              <a:gd name="connsiteY7" fmla="*/ 1271985 h 2067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905" h="2067961">
                <a:moveTo>
                  <a:pt x="153" y="1271985"/>
                </a:moveTo>
                <a:cubicBezTo>
                  <a:pt x="4386" y="1062012"/>
                  <a:pt x="96417" y="778579"/>
                  <a:pt x="208432" y="610306"/>
                </a:cubicBezTo>
                <a:cubicBezTo>
                  <a:pt x="320447" y="442033"/>
                  <a:pt x="849535" y="-90928"/>
                  <a:pt x="987206" y="13425"/>
                </a:cubicBezTo>
                <a:cubicBezTo>
                  <a:pt x="1124877" y="117778"/>
                  <a:pt x="1013790" y="924795"/>
                  <a:pt x="1034459" y="1236425"/>
                </a:cubicBezTo>
                <a:cubicBezTo>
                  <a:pt x="1055128" y="1548055"/>
                  <a:pt x="1180540" y="1744930"/>
                  <a:pt x="1111221" y="1883207"/>
                </a:cubicBezTo>
                <a:cubicBezTo>
                  <a:pt x="1041902" y="2021484"/>
                  <a:pt x="751470" y="2050848"/>
                  <a:pt x="618543" y="2066088"/>
                </a:cubicBezTo>
                <a:cubicBezTo>
                  <a:pt x="485616" y="2081328"/>
                  <a:pt x="286097" y="2002496"/>
                  <a:pt x="183032" y="1870145"/>
                </a:cubicBezTo>
                <a:cubicBezTo>
                  <a:pt x="79967" y="1737795"/>
                  <a:pt x="-4080" y="1481958"/>
                  <a:pt x="153" y="1271985"/>
                </a:cubicBezTo>
                <a:close/>
              </a:path>
            </a:pathLst>
          </a:custGeom>
          <a:solidFill>
            <a:srgbClr val="B07BD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52A6654F-F992-4BED-9144-96312B098577}"/>
              </a:ext>
            </a:extLst>
          </p:cNvPr>
          <p:cNvSpPr/>
          <p:nvPr/>
        </p:nvSpPr>
        <p:spPr>
          <a:xfrm>
            <a:off x="4252907" y="4224157"/>
            <a:ext cx="924910" cy="294640"/>
          </a:xfrm>
          <a:prstGeom prst="ellipse">
            <a:avLst/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4762F92D-08BF-4F78-91C1-9820D7E81CE7}"/>
              </a:ext>
            </a:extLst>
          </p:cNvPr>
          <p:cNvSpPr txBox="1"/>
          <p:nvPr/>
        </p:nvSpPr>
        <p:spPr>
          <a:xfrm>
            <a:off x="1602695" y="1757447"/>
            <a:ext cx="3564565" cy="461665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AC7BB7"/>
                </a:solidFill>
                <a:latin typeface="Ink Free" panose="03080402000500000000" pitchFamily="66" charset="0"/>
              </a:rPr>
              <a:t>Self-control and </a:t>
            </a:r>
            <a:r>
              <a:rPr lang="it-IT" sz="2400" b="1" dirty="0" err="1">
                <a:solidFill>
                  <a:srgbClr val="AC7BB7"/>
                </a:solidFill>
                <a:latin typeface="Ink Free" panose="03080402000500000000" pitchFamily="66" charset="0"/>
              </a:rPr>
              <a:t>inhibition</a:t>
            </a:r>
            <a:endParaRPr lang="it-IT" sz="3600" b="1" dirty="0">
              <a:solidFill>
                <a:srgbClr val="AC7BB7"/>
              </a:solidFill>
              <a:latin typeface="Ink Free" panose="03080402000500000000" pitchFamily="66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A17C0FAC-9898-4C2A-AF2A-3E2F2DFBD8FA}"/>
              </a:ext>
            </a:extLst>
          </p:cNvPr>
          <p:cNvSpPr txBox="1"/>
          <p:nvPr/>
        </p:nvSpPr>
        <p:spPr>
          <a:xfrm>
            <a:off x="1100648" y="3086659"/>
            <a:ext cx="2441591" cy="461665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AC7BB7"/>
                </a:solidFill>
                <a:latin typeface="Ink Free" panose="03080402000500000000" pitchFamily="66" charset="0"/>
              </a:rPr>
              <a:t>Planning </a:t>
            </a:r>
          </a:p>
        </p:txBody>
      </p: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743AF32F-22F2-49FC-BA8F-36501FA9975F}"/>
              </a:ext>
            </a:extLst>
          </p:cNvPr>
          <p:cNvSpPr txBox="1"/>
          <p:nvPr/>
        </p:nvSpPr>
        <p:spPr>
          <a:xfrm>
            <a:off x="1038453" y="3751265"/>
            <a:ext cx="2441591" cy="461665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AC7BB7"/>
                </a:solidFill>
                <a:latin typeface="Ink Free" panose="03080402000500000000" pitchFamily="66" charset="0"/>
              </a:rPr>
              <a:t>Decision</a:t>
            </a:r>
            <a:r>
              <a:rPr lang="it-IT" sz="2400" b="1" dirty="0">
                <a:solidFill>
                  <a:srgbClr val="AC7BB7"/>
                </a:solidFill>
                <a:latin typeface="Ink Free" panose="03080402000500000000" pitchFamily="66" charset="0"/>
              </a:rPr>
              <a:t> making 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CFA5863-1466-4F60-8F65-B0D5910905C9}"/>
              </a:ext>
            </a:extLst>
          </p:cNvPr>
          <p:cNvSpPr txBox="1"/>
          <p:nvPr/>
        </p:nvSpPr>
        <p:spPr>
          <a:xfrm>
            <a:off x="1469746" y="4415871"/>
            <a:ext cx="2441591" cy="461665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AC7BB7"/>
                </a:solidFill>
                <a:latin typeface="Ink Free" panose="03080402000500000000" pitchFamily="66" charset="0"/>
              </a:rPr>
              <a:t>Problem</a:t>
            </a:r>
            <a:r>
              <a:rPr lang="it-IT" sz="2400" b="1" dirty="0">
                <a:solidFill>
                  <a:srgbClr val="AC7BB7"/>
                </a:solidFill>
                <a:latin typeface="Ink Free" panose="03080402000500000000" pitchFamily="66" charset="0"/>
              </a:rPr>
              <a:t> solving</a:t>
            </a:r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4EE87716-674E-4DD2-943E-21E0E4FD619D}"/>
              </a:ext>
            </a:extLst>
          </p:cNvPr>
          <p:cNvSpPr txBox="1"/>
          <p:nvPr/>
        </p:nvSpPr>
        <p:spPr>
          <a:xfrm>
            <a:off x="2149555" y="5083968"/>
            <a:ext cx="2441591" cy="461665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AC7BB7"/>
                </a:solidFill>
                <a:latin typeface="Ink Free" panose="03080402000500000000" pitchFamily="66" charset="0"/>
              </a:rPr>
              <a:t>Working </a:t>
            </a:r>
            <a:r>
              <a:rPr lang="it-IT" sz="2400" b="1" dirty="0" err="1">
                <a:solidFill>
                  <a:srgbClr val="AC7BB7"/>
                </a:solidFill>
                <a:latin typeface="Ink Free" panose="03080402000500000000" pitchFamily="66" charset="0"/>
              </a:rPr>
              <a:t>memory</a:t>
            </a:r>
            <a:endParaRPr lang="it-IT" sz="2400" b="1" dirty="0">
              <a:solidFill>
                <a:srgbClr val="AC7BB7"/>
              </a:solidFill>
              <a:latin typeface="Ink Free" panose="03080402000500000000" pitchFamily="66" charset="0"/>
            </a:endParaRP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8D64EC00-79C6-4340-9ED3-0663D051AC92}"/>
              </a:ext>
            </a:extLst>
          </p:cNvPr>
          <p:cNvSpPr txBox="1"/>
          <p:nvPr/>
        </p:nvSpPr>
        <p:spPr>
          <a:xfrm>
            <a:off x="1226160" y="2422053"/>
            <a:ext cx="2441591" cy="461665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AC7BB7"/>
                </a:solidFill>
                <a:latin typeface="Ink Free" panose="03080402000500000000" pitchFamily="66" charset="0"/>
              </a:rPr>
              <a:t>Attention</a:t>
            </a:r>
            <a:r>
              <a:rPr lang="it-IT" sz="2400" b="1" dirty="0">
                <a:solidFill>
                  <a:srgbClr val="AC7BB7"/>
                </a:solidFill>
                <a:latin typeface="Ink Free" panose="03080402000500000000" pitchFamily="66" charset="0"/>
              </a:rPr>
              <a:t> control </a:t>
            </a:r>
          </a:p>
        </p:txBody>
      </p:sp>
    </p:spTree>
    <p:extLst>
      <p:ext uri="{BB962C8B-B14F-4D97-AF65-F5344CB8AC3E}">
        <p14:creationId xmlns:p14="http://schemas.microsoft.com/office/powerpoint/2010/main" val="49457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The dangerous side effects of ′smart drugs′ | Tomorrow Today - The Science  Magazine | DW | 15.10.2013">
            <a:extLst>
              <a:ext uri="{FF2B5EF4-FFF2-40B4-BE49-F238E27FC236}">
                <a16:creationId xmlns:a16="http://schemas.microsoft.com/office/drawing/2014/main" id="{17E44240-6672-41E6-839F-BFF104EA7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 bwMode="auto">
          <a:xfrm>
            <a:off x="2997556" y="2063575"/>
            <a:ext cx="6362346" cy="3478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716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Other important areas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D16755E-24BD-47DB-A0AA-B454CD98DA4D}"/>
              </a:ext>
            </a:extLst>
          </p:cNvPr>
          <p:cNvGrpSpPr/>
          <p:nvPr/>
        </p:nvGrpSpPr>
        <p:grpSpPr>
          <a:xfrm>
            <a:off x="3139873" y="5662821"/>
            <a:ext cx="6317371" cy="1040357"/>
            <a:chOff x="3131429" y="5690639"/>
            <a:chExt cx="6317371" cy="1040357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A1DD36C1-D91E-492D-8BFF-C885B6576D6A}"/>
                </a:ext>
              </a:extLst>
            </p:cNvPr>
            <p:cNvSpPr/>
            <p:nvPr/>
          </p:nvSpPr>
          <p:spPr>
            <a:xfrm>
              <a:off x="3131429" y="5690639"/>
              <a:ext cx="6317371" cy="10403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122" name="Picture 2" descr="abcdefghijklmnopqrstuvwxyz - Home | Facebook">
              <a:extLst>
                <a:ext uri="{FF2B5EF4-FFF2-40B4-BE49-F238E27FC236}">
                  <a16:creationId xmlns:a16="http://schemas.microsoft.com/office/drawing/2014/main" id="{9440A6C0-6F4A-47E8-B651-59416A3AA4C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87" r="90496" b="42425"/>
            <a:stretch/>
          </p:blipFill>
          <p:spPr bwMode="auto">
            <a:xfrm>
              <a:off x="3667095" y="5804704"/>
              <a:ext cx="466930" cy="829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B31A5C84-7C8C-4E54-AA21-86833D8CE4A2}"/>
                </a:ext>
              </a:extLst>
            </p:cNvPr>
            <p:cNvSpPr/>
            <p:nvPr/>
          </p:nvSpPr>
          <p:spPr>
            <a:xfrm>
              <a:off x="3457023" y="5798531"/>
              <a:ext cx="422819" cy="822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7" name="Picture 2" descr="abcdefghijklmnopqrstuvwxyz - Home | Facebook">
              <a:extLst>
                <a:ext uri="{FF2B5EF4-FFF2-40B4-BE49-F238E27FC236}">
                  <a16:creationId xmlns:a16="http://schemas.microsoft.com/office/drawing/2014/main" id="{6C41990D-3605-4C37-BB25-05FB51B84E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687" r="95773" b="42617"/>
            <a:stretch/>
          </p:blipFill>
          <p:spPr bwMode="auto">
            <a:xfrm>
              <a:off x="3339566" y="5792175"/>
              <a:ext cx="210071" cy="829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abcdefghijklmnopqrstuvwxyz - Home | Facebook">
              <a:extLst>
                <a:ext uri="{FF2B5EF4-FFF2-40B4-BE49-F238E27FC236}">
                  <a16:creationId xmlns:a16="http://schemas.microsoft.com/office/drawing/2014/main" id="{7F430368-58AE-4CAB-AEC7-BF3025F10D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86" t="40687" r="17231" b="42425"/>
            <a:stretch/>
          </p:blipFill>
          <p:spPr bwMode="auto">
            <a:xfrm>
              <a:off x="4134025" y="5804704"/>
              <a:ext cx="3851063" cy="829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FF6BAA41-C109-46F3-AA6D-8256BDEC407C}"/>
                </a:ext>
              </a:extLst>
            </p:cNvPr>
            <p:cNvSpPr/>
            <p:nvPr/>
          </p:nvSpPr>
          <p:spPr>
            <a:xfrm>
              <a:off x="4099717" y="5798531"/>
              <a:ext cx="247055" cy="822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>
              <a:extLst>
                <a:ext uri="{FF2B5EF4-FFF2-40B4-BE49-F238E27FC236}">
                  <a16:creationId xmlns:a16="http://schemas.microsoft.com/office/drawing/2014/main" id="{69EFDC84-C6A7-4F26-A414-6D87EE759F0B}"/>
                </a:ext>
              </a:extLst>
            </p:cNvPr>
            <p:cNvSpPr/>
            <p:nvPr/>
          </p:nvSpPr>
          <p:spPr>
            <a:xfrm>
              <a:off x="7977263" y="5805715"/>
              <a:ext cx="247055" cy="822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28B47B49-3F48-46D8-BF69-42C2348236AD}"/>
                </a:ext>
              </a:extLst>
            </p:cNvPr>
            <p:cNvSpPr/>
            <p:nvPr/>
          </p:nvSpPr>
          <p:spPr>
            <a:xfrm>
              <a:off x="8472306" y="5812065"/>
              <a:ext cx="247055" cy="8223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1" name="Picture 2" descr="abcdefghijklmnopqrstuvwxyz - Home | Facebook">
              <a:extLst>
                <a:ext uri="{FF2B5EF4-FFF2-40B4-BE49-F238E27FC236}">
                  <a16:creationId xmlns:a16="http://schemas.microsoft.com/office/drawing/2014/main" id="{B4073431-A37D-444D-AE44-8DB4395165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48" t="40687" r="12150" b="42425"/>
            <a:stretch/>
          </p:blipFill>
          <p:spPr bwMode="auto">
            <a:xfrm>
              <a:off x="8204201" y="5808049"/>
              <a:ext cx="260513" cy="829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abcdefghijklmnopqrstuvwxyz - Home | Facebook">
              <a:extLst>
                <a:ext uri="{FF2B5EF4-FFF2-40B4-BE49-F238E27FC236}">
                  <a16:creationId xmlns:a16="http://schemas.microsoft.com/office/drawing/2014/main" id="{4BE58C30-CF75-44C3-909D-15DE1E430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07" t="40687" b="42425"/>
            <a:stretch/>
          </p:blipFill>
          <p:spPr bwMode="auto">
            <a:xfrm>
              <a:off x="8704778" y="5812065"/>
              <a:ext cx="564668" cy="829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8A7848E1-6CE1-44CE-9167-C9940111BD7D}"/>
                </a:ext>
              </a:extLst>
            </p:cNvPr>
            <p:cNvSpPr/>
            <p:nvPr/>
          </p:nvSpPr>
          <p:spPr>
            <a:xfrm flipH="1">
              <a:off x="3695844" y="5896611"/>
              <a:ext cx="555637" cy="74517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0389557-16F6-457F-BB5F-2415CB40A03F}"/>
                </a:ext>
              </a:extLst>
            </p:cNvPr>
            <p:cNvSpPr/>
            <p:nvPr/>
          </p:nvSpPr>
          <p:spPr>
            <a:xfrm flipH="1">
              <a:off x="8062619" y="5889251"/>
              <a:ext cx="555637" cy="745173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9" name="Ovale 18">
            <a:extLst>
              <a:ext uri="{FF2B5EF4-FFF2-40B4-BE49-F238E27FC236}">
                <a16:creationId xmlns:a16="http://schemas.microsoft.com/office/drawing/2014/main" id="{50A0FAAC-3F37-4A31-B2EA-E27A215DA6C7}"/>
              </a:ext>
            </a:extLst>
          </p:cNvPr>
          <p:cNvSpPr/>
          <p:nvPr/>
        </p:nvSpPr>
        <p:spPr>
          <a:xfrm>
            <a:off x="4937727" y="3425627"/>
            <a:ext cx="865088" cy="959607"/>
          </a:xfrm>
          <a:custGeom>
            <a:avLst/>
            <a:gdLst>
              <a:gd name="connsiteX0" fmla="*/ 0 w 1015764"/>
              <a:gd name="connsiteY0" fmla="*/ 472049 h 944098"/>
              <a:gd name="connsiteX1" fmla="*/ 507882 w 1015764"/>
              <a:gd name="connsiteY1" fmla="*/ 0 h 944098"/>
              <a:gd name="connsiteX2" fmla="*/ 1015764 w 1015764"/>
              <a:gd name="connsiteY2" fmla="*/ 472049 h 944098"/>
              <a:gd name="connsiteX3" fmla="*/ 507882 w 1015764"/>
              <a:gd name="connsiteY3" fmla="*/ 944098 h 944098"/>
              <a:gd name="connsiteX4" fmla="*/ 0 w 1015764"/>
              <a:gd name="connsiteY4" fmla="*/ 472049 h 944098"/>
              <a:gd name="connsiteX0" fmla="*/ 876 w 1016640"/>
              <a:gd name="connsiteY0" fmla="*/ 472049 h 918698"/>
              <a:gd name="connsiteX1" fmla="*/ 508758 w 1016640"/>
              <a:gd name="connsiteY1" fmla="*/ 0 h 918698"/>
              <a:gd name="connsiteX2" fmla="*/ 1016640 w 1016640"/>
              <a:gd name="connsiteY2" fmla="*/ 472049 h 918698"/>
              <a:gd name="connsiteX3" fmla="*/ 424092 w 1016640"/>
              <a:gd name="connsiteY3" fmla="*/ 918698 h 918698"/>
              <a:gd name="connsiteX4" fmla="*/ 876 w 1016640"/>
              <a:gd name="connsiteY4" fmla="*/ 472049 h 918698"/>
              <a:gd name="connsiteX0" fmla="*/ 443 w 1022983"/>
              <a:gd name="connsiteY0" fmla="*/ 472049 h 926382"/>
              <a:gd name="connsiteX1" fmla="*/ 508325 w 1022983"/>
              <a:gd name="connsiteY1" fmla="*/ 0 h 926382"/>
              <a:gd name="connsiteX2" fmla="*/ 1016207 w 1022983"/>
              <a:gd name="connsiteY2" fmla="*/ 472049 h 926382"/>
              <a:gd name="connsiteX3" fmla="*/ 661197 w 1022983"/>
              <a:gd name="connsiteY3" fmla="*/ 734267 h 926382"/>
              <a:gd name="connsiteX4" fmla="*/ 423659 w 1022983"/>
              <a:gd name="connsiteY4" fmla="*/ 918698 h 926382"/>
              <a:gd name="connsiteX5" fmla="*/ 443 w 1022983"/>
              <a:gd name="connsiteY5" fmla="*/ 472049 h 926382"/>
              <a:gd name="connsiteX0" fmla="*/ 443 w 1028411"/>
              <a:gd name="connsiteY0" fmla="*/ 472049 h 926382"/>
              <a:gd name="connsiteX1" fmla="*/ 508325 w 1028411"/>
              <a:gd name="connsiteY1" fmla="*/ 0 h 926382"/>
              <a:gd name="connsiteX2" fmla="*/ 1016207 w 1028411"/>
              <a:gd name="connsiteY2" fmla="*/ 472049 h 926382"/>
              <a:gd name="connsiteX3" fmla="*/ 661197 w 1028411"/>
              <a:gd name="connsiteY3" fmla="*/ 734267 h 926382"/>
              <a:gd name="connsiteX4" fmla="*/ 423659 w 1028411"/>
              <a:gd name="connsiteY4" fmla="*/ 918698 h 926382"/>
              <a:gd name="connsiteX5" fmla="*/ 443 w 1028411"/>
              <a:gd name="connsiteY5" fmla="*/ 472049 h 926382"/>
              <a:gd name="connsiteX0" fmla="*/ 3695 w 1031663"/>
              <a:gd name="connsiteY0" fmla="*/ 505915 h 960248"/>
              <a:gd name="connsiteX1" fmla="*/ 689377 w 1031663"/>
              <a:gd name="connsiteY1" fmla="*/ 0 h 960248"/>
              <a:gd name="connsiteX2" fmla="*/ 1019459 w 1031663"/>
              <a:gd name="connsiteY2" fmla="*/ 505915 h 960248"/>
              <a:gd name="connsiteX3" fmla="*/ 664449 w 1031663"/>
              <a:gd name="connsiteY3" fmla="*/ 768133 h 960248"/>
              <a:gd name="connsiteX4" fmla="*/ 426911 w 1031663"/>
              <a:gd name="connsiteY4" fmla="*/ 952564 h 960248"/>
              <a:gd name="connsiteX5" fmla="*/ 3695 w 1031663"/>
              <a:gd name="connsiteY5" fmla="*/ 505915 h 960248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7855 h 967681"/>
              <a:gd name="connsiteX1" fmla="*/ 513844 w 856130"/>
              <a:gd name="connsiteY1" fmla="*/ 5807 h 967681"/>
              <a:gd name="connsiteX2" fmla="*/ 843926 w 856130"/>
              <a:gd name="connsiteY2" fmla="*/ 511722 h 967681"/>
              <a:gd name="connsiteX3" fmla="*/ 488916 w 856130"/>
              <a:gd name="connsiteY3" fmla="*/ 773940 h 967681"/>
              <a:gd name="connsiteX4" fmla="*/ 251378 w 856130"/>
              <a:gd name="connsiteY4" fmla="*/ 958371 h 967681"/>
              <a:gd name="connsiteX5" fmla="*/ 5962 w 856130"/>
              <a:gd name="connsiteY5" fmla="*/ 477855 h 967681"/>
              <a:gd name="connsiteX0" fmla="*/ 14920 w 865088"/>
              <a:gd name="connsiteY0" fmla="*/ 477837 h 959607"/>
              <a:gd name="connsiteX1" fmla="*/ 522802 w 865088"/>
              <a:gd name="connsiteY1" fmla="*/ 5789 h 959607"/>
              <a:gd name="connsiteX2" fmla="*/ 852884 w 865088"/>
              <a:gd name="connsiteY2" fmla="*/ 511704 h 959607"/>
              <a:gd name="connsiteX3" fmla="*/ 497874 w 865088"/>
              <a:gd name="connsiteY3" fmla="*/ 773922 h 959607"/>
              <a:gd name="connsiteX4" fmla="*/ 167202 w 865088"/>
              <a:gd name="connsiteY4" fmla="*/ 949887 h 959607"/>
              <a:gd name="connsiteX5" fmla="*/ 14920 w 865088"/>
              <a:gd name="connsiteY5" fmla="*/ 477837 h 95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5088" h="959607">
                <a:moveTo>
                  <a:pt x="14920" y="477837"/>
                </a:moveTo>
                <a:cubicBezTo>
                  <a:pt x="74187" y="320487"/>
                  <a:pt x="188407" y="-50656"/>
                  <a:pt x="522802" y="5789"/>
                </a:cubicBezTo>
                <a:cubicBezTo>
                  <a:pt x="857197" y="62234"/>
                  <a:pt x="796361" y="386504"/>
                  <a:pt x="852884" y="511704"/>
                </a:cubicBezTo>
                <a:cubicBezTo>
                  <a:pt x="909407" y="636904"/>
                  <a:pt x="765965" y="851881"/>
                  <a:pt x="497874" y="773922"/>
                </a:cubicBezTo>
                <a:cubicBezTo>
                  <a:pt x="399116" y="848364"/>
                  <a:pt x="247694" y="999235"/>
                  <a:pt x="167202" y="949887"/>
                </a:cubicBezTo>
                <a:cubicBezTo>
                  <a:pt x="86710" y="900540"/>
                  <a:pt x="-44347" y="635187"/>
                  <a:pt x="14920" y="47783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18">
            <a:extLst>
              <a:ext uri="{FF2B5EF4-FFF2-40B4-BE49-F238E27FC236}">
                <a16:creationId xmlns:a16="http://schemas.microsoft.com/office/drawing/2014/main" id="{27D14083-CA0E-43C7-A2FB-D58C8004070F}"/>
              </a:ext>
            </a:extLst>
          </p:cNvPr>
          <p:cNvSpPr/>
          <p:nvPr/>
        </p:nvSpPr>
        <p:spPr>
          <a:xfrm rot="1943018">
            <a:off x="6257442" y="3283102"/>
            <a:ext cx="865088" cy="959607"/>
          </a:xfrm>
          <a:custGeom>
            <a:avLst/>
            <a:gdLst>
              <a:gd name="connsiteX0" fmla="*/ 0 w 1015764"/>
              <a:gd name="connsiteY0" fmla="*/ 472049 h 944098"/>
              <a:gd name="connsiteX1" fmla="*/ 507882 w 1015764"/>
              <a:gd name="connsiteY1" fmla="*/ 0 h 944098"/>
              <a:gd name="connsiteX2" fmla="*/ 1015764 w 1015764"/>
              <a:gd name="connsiteY2" fmla="*/ 472049 h 944098"/>
              <a:gd name="connsiteX3" fmla="*/ 507882 w 1015764"/>
              <a:gd name="connsiteY3" fmla="*/ 944098 h 944098"/>
              <a:gd name="connsiteX4" fmla="*/ 0 w 1015764"/>
              <a:gd name="connsiteY4" fmla="*/ 472049 h 944098"/>
              <a:gd name="connsiteX0" fmla="*/ 876 w 1016640"/>
              <a:gd name="connsiteY0" fmla="*/ 472049 h 918698"/>
              <a:gd name="connsiteX1" fmla="*/ 508758 w 1016640"/>
              <a:gd name="connsiteY1" fmla="*/ 0 h 918698"/>
              <a:gd name="connsiteX2" fmla="*/ 1016640 w 1016640"/>
              <a:gd name="connsiteY2" fmla="*/ 472049 h 918698"/>
              <a:gd name="connsiteX3" fmla="*/ 424092 w 1016640"/>
              <a:gd name="connsiteY3" fmla="*/ 918698 h 918698"/>
              <a:gd name="connsiteX4" fmla="*/ 876 w 1016640"/>
              <a:gd name="connsiteY4" fmla="*/ 472049 h 918698"/>
              <a:gd name="connsiteX0" fmla="*/ 443 w 1022983"/>
              <a:gd name="connsiteY0" fmla="*/ 472049 h 926382"/>
              <a:gd name="connsiteX1" fmla="*/ 508325 w 1022983"/>
              <a:gd name="connsiteY1" fmla="*/ 0 h 926382"/>
              <a:gd name="connsiteX2" fmla="*/ 1016207 w 1022983"/>
              <a:gd name="connsiteY2" fmla="*/ 472049 h 926382"/>
              <a:gd name="connsiteX3" fmla="*/ 661197 w 1022983"/>
              <a:gd name="connsiteY3" fmla="*/ 734267 h 926382"/>
              <a:gd name="connsiteX4" fmla="*/ 423659 w 1022983"/>
              <a:gd name="connsiteY4" fmla="*/ 918698 h 926382"/>
              <a:gd name="connsiteX5" fmla="*/ 443 w 1022983"/>
              <a:gd name="connsiteY5" fmla="*/ 472049 h 926382"/>
              <a:gd name="connsiteX0" fmla="*/ 443 w 1028411"/>
              <a:gd name="connsiteY0" fmla="*/ 472049 h 926382"/>
              <a:gd name="connsiteX1" fmla="*/ 508325 w 1028411"/>
              <a:gd name="connsiteY1" fmla="*/ 0 h 926382"/>
              <a:gd name="connsiteX2" fmla="*/ 1016207 w 1028411"/>
              <a:gd name="connsiteY2" fmla="*/ 472049 h 926382"/>
              <a:gd name="connsiteX3" fmla="*/ 661197 w 1028411"/>
              <a:gd name="connsiteY3" fmla="*/ 734267 h 926382"/>
              <a:gd name="connsiteX4" fmla="*/ 423659 w 1028411"/>
              <a:gd name="connsiteY4" fmla="*/ 918698 h 926382"/>
              <a:gd name="connsiteX5" fmla="*/ 443 w 1028411"/>
              <a:gd name="connsiteY5" fmla="*/ 472049 h 926382"/>
              <a:gd name="connsiteX0" fmla="*/ 3695 w 1031663"/>
              <a:gd name="connsiteY0" fmla="*/ 505915 h 960248"/>
              <a:gd name="connsiteX1" fmla="*/ 689377 w 1031663"/>
              <a:gd name="connsiteY1" fmla="*/ 0 h 960248"/>
              <a:gd name="connsiteX2" fmla="*/ 1019459 w 1031663"/>
              <a:gd name="connsiteY2" fmla="*/ 505915 h 960248"/>
              <a:gd name="connsiteX3" fmla="*/ 664449 w 1031663"/>
              <a:gd name="connsiteY3" fmla="*/ 768133 h 960248"/>
              <a:gd name="connsiteX4" fmla="*/ 426911 w 1031663"/>
              <a:gd name="connsiteY4" fmla="*/ 952564 h 960248"/>
              <a:gd name="connsiteX5" fmla="*/ 3695 w 1031663"/>
              <a:gd name="connsiteY5" fmla="*/ 505915 h 960248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7855 h 967681"/>
              <a:gd name="connsiteX1" fmla="*/ 513844 w 856130"/>
              <a:gd name="connsiteY1" fmla="*/ 5807 h 967681"/>
              <a:gd name="connsiteX2" fmla="*/ 843926 w 856130"/>
              <a:gd name="connsiteY2" fmla="*/ 511722 h 967681"/>
              <a:gd name="connsiteX3" fmla="*/ 488916 w 856130"/>
              <a:gd name="connsiteY3" fmla="*/ 773940 h 967681"/>
              <a:gd name="connsiteX4" fmla="*/ 251378 w 856130"/>
              <a:gd name="connsiteY4" fmla="*/ 958371 h 967681"/>
              <a:gd name="connsiteX5" fmla="*/ 5962 w 856130"/>
              <a:gd name="connsiteY5" fmla="*/ 477855 h 967681"/>
              <a:gd name="connsiteX0" fmla="*/ 14920 w 865088"/>
              <a:gd name="connsiteY0" fmla="*/ 477837 h 959607"/>
              <a:gd name="connsiteX1" fmla="*/ 522802 w 865088"/>
              <a:gd name="connsiteY1" fmla="*/ 5789 h 959607"/>
              <a:gd name="connsiteX2" fmla="*/ 852884 w 865088"/>
              <a:gd name="connsiteY2" fmla="*/ 511704 h 959607"/>
              <a:gd name="connsiteX3" fmla="*/ 497874 w 865088"/>
              <a:gd name="connsiteY3" fmla="*/ 773922 h 959607"/>
              <a:gd name="connsiteX4" fmla="*/ 167202 w 865088"/>
              <a:gd name="connsiteY4" fmla="*/ 949887 h 959607"/>
              <a:gd name="connsiteX5" fmla="*/ 14920 w 865088"/>
              <a:gd name="connsiteY5" fmla="*/ 477837 h 95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5088" h="959607">
                <a:moveTo>
                  <a:pt x="14920" y="477837"/>
                </a:moveTo>
                <a:cubicBezTo>
                  <a:pt x="74187" y="320487"/>
                  <a:pt x="188407" y="-50656"/>
                  <a:pt x="522802" y="5789"/>
                </a:cubicBezTo>
                <a:cubicBezTo>
                  <a:pt x="857197" y="62234"/>
                  <a:pt x="796361" y="386504"/>
                  <a:pt x="852884" y="511704"/>
                </a:cubicBezTo>
                <a:cubicBezTo>
                  <a:pt x="909407" y="636904"/>
                  <a:pt x="765965" y="851881"/>
                  <a:pt x="497874" y="773922"/>
                </a:cubicBezTo>
                <a:cubicBezTo>
                  <a:pt x="399116" y="848364"/>
                  <a:pt x="247694" y="999235"/>
                  <a:pt x="167202" y="949887"/>
                </a:cubicBezTo>
                <a:cubicBezTo>
                  <a:pt x="86710" y="900540"/>
                  <a:pt x="-44347" y="635187"/>
                  <a:pt x="14920" y="47783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44E4A8D0-793D-46A7-BB9C-E82A4A5BE216}"/>
              </a:ext>
            </a:extLst>
          </p:cNvPr>
          <p:cNvCxnSpPr>
            <a:cxnSpLocks/>
          </p:cNvCxnSpPr>
          <p:nvPr/>
        </p:nvCxnSpPr>
        <p:spPr>
          <a:xfrm flipH="1">
            <a:off x="4171897" y="4353995"/>
            <a:ext cx="940352" cy="15978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208ABA05-B898-4D20-B700-B9B7104CA10B}"/>
              </a:ext>
            </a:extLst>
          </p:cNvPr>
          <p:cNvCxnSpPr>
            <a:cxnSpLocks/>
          </p:cNvCxnSpPr>
          <p:nvPr/>
        </p:nvCxnSpPr>
        <p:spPr>
          <a:xfrm flipH="1" flipV="1">
            <a:off x="6939944" y="4123478"/>
            <a:ext cx="1211366" cy="1853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6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C69E32A1-7826-4D8E-AD38-A045F383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437" y="404957"/>
            <a:ext cx="3528050" cy="60480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A4F2503-9470-41A4-8977-A862DC7A8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507" y="503036"/>
            <a:ext cx="4031002" cy="601250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C9810506-2F74-4D34-AA41-DD94DAA726DB}"/>
              </a:ext>
            </a:extLst>
          </p:cNvPr>
          <p:cNvCxnSpPr>
            <a:cxnSpLocks/>
          </p:cNvCxnSpPr>
          <p:nvPr/>
        </p:nvCxnSpPr>
        <p:spPr>
          <a:xfrm flipV="1">
            <a:off x="2588324" y="685722"/>
            <a:ext cx="2310248" cy="548655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0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2" descr="The dangerous side effects of ′smart drugs′ | Tomorrow Today - The Science  Magazine | DW | 15.10.2013">
            <a:extLst>
              <a:ext uri="{FF2B5EF4-FFF2-40B4-BE49-F238E27FC236}">
                <a16:creationId xmlns:a16="http://schemas.microsoft.com/office/drawing/2014/main" id="{17E44240-6672-41E6-839F-BFF104EA7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"/>
          <a:stretch/>
        </p:blipFill>
        <p:spPr bwMode="auto">
          <a:xfrm>
            <a:off x="2997556" y="2063575"/>
            <a:ext cx="6362346" cy="34785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45621"/>
            <a:ext cx="716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…all together now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52A6654F-F992-4BED-9144-96312B098577}"/>
              </a:ext>
            </a:extLst>
          </p:cNvPr>
          <p:cNvSpPr/>
          <p:nvPr/>
        </p:nvSpPr>
        <p:spPr>
          <a:xfrm>
            <a:off x="4305475" y="4242709"/>
            <a:ext cx="924910" cy="294640"/>
          </a:xfrm>
          <a:prstGeom prst="ellipse">
            <a:avLst/>
          </a:prstGeom>
          <a:solidFill>
            <a:srgbClr val="7030A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45">
            <a:extLst>
              <a:ext uri="{FF2B5EF4-FFF2-40B4-BE49-F238E27FC236}">
                <a16:creationId xmlns:a16="http://schemas.microsoft.com/office/drawing/2014/main" id="{03EA4E98-B99F-417A-88FD-397FCD785C00}"/>
              </a:ext>
            </a:extLst>
          </p:cNvPr>
          <p:cNvSpPr/>
          <p:nvPr/>
        </p:nvSpPr>
        <p:spPr>
          <a:xfrm>
            <a:off x="4025206" y="2458125"/>
            <a:ext cx="1064965" cy="1896204"/>
          </a:xfrm>
          <a:custGeom>
            <a:avLst/>
            <a:gdLst>
              <a:gd name="connsiteX0" fmla="*/ 0 w 1151145"/>
              <a:gd name="connsiteY0" fmla="*/ 684520 h 1369039"/>
              <a:gd name="connsiteX1" fmla="*/ 575573 w 1151145"/>
              <a:gd name="connsiteY1" fmla="*/ 0 h 1369039"/>
              <a:gd name="connsiteX2" fmla="*/ 1151146 w 1151145"/>
              <a:gd name="connsiteY2" fmla="*/ 684520 h 1369039"/>
              <a:gd name="connsiteX3" fmla="*/ 575573 w 1151145"/>
              <a:gd name="connsiteY3" fmla="*/ 1369040 h 1369039"/>
              <a:gd name="connsiteX4" fmla="*/ 0 w 1151145"/>
              <a:gd name="connsiteY4" fmla="*/ 684520 h 1369039"/>
              <a:gd name="connsiteX0" fmla="*/ 0 w 1151146"/>
              <a:gd name="connsiteY0" fmla="*/ 684520 h 1216640"/>
              <a:gd name="connsiteX1" fmla="*/ 575573 w 1151146"/>
              <a:gd name="connsiteY1" fmla="*/ 0 h 1216640"/>
              <a:gd name="connsiteX2" fmla="*/ 1151146 w 1151146"/>
              <a:gd name="connsiteY2" fmla="*/ 684520 h 1216640"/>
              <a:gd name="connsiteX3" fmla="*/ 575573 w 1151146"/>
              <a:gd name="connsiteY3" fmla="*/ 1216640 h 1216640"/>
              <a:gd name="connsiteX4" fmla="*/ 0 w 1151146"/>
              <a:gd name="connsiteY4" fmla="*/ 684520 h 1216640"/>
              <a:gd name="connsiteX0" fmla="*/ 11705 w 1162851"/>
              <a:gd name="connsiteY0" fmla="*/ 684520 h 1327231"/>
              <a:gd name="connsiteX1" fmla="*/ 587278 w 1162851"/>
              <a:gd name="connsiteY1" fmla="*/ 0 h 1327231"/>
              <a:gd name="connsiteX2" fmla="*/ 1162851 w 1162851"/>
              <a:gd name="connsiteY2" fmla="*/ 684520 h 1327231"/>
              <a:gd name="connsiteX3" fmla="*/ 587278 w 1162851"/>
              <a:gd name="connsiteY3" fmla="*/ 1216640 h 1327231"/>
              <a:gd name="connsiteX4" fmla="*/ 230144 w 1162851"/>
              <a:gd name="connsiteY4" fmla="*/ 1282680 h 1327231"/>
              <a:gd name="connsiteX5" fmla="*/ 11705 w 1162851"/>
              <a:gd name="connsiteY5" fmla="*/ 684520 h 1327231"/>
              <a:gd name="connsiteX0" fmla="*/ 11705 w 1190162"/>
              <a:gd name="connsiteY0" fmla="*/ 684520 h 1311761"/>
              <a:gd name="connsiteX1" fmla="*/ 587278 w 1190162"/>
              <a:gd name="connsiteY1" fmla="*/ 0 h 1311761"/>
              <a:gd name="connsiteX2" fmla="*/ 1162851 w 1190162"/>
              <a:gd name="connsiteY2" fmla="*/ 684520 h 1311761"/>
              <a:gd name="connsiteX3" fmla="*/ 1098825 w 1190162"/>
              <a:gd name="connsiteY3" fmla="*/ 1201400 h 1311761"/>
              <a:gd name="connsiteX4" fmla="*/ 587278 w 1190162"/>
              <a:gd name="connsiteY4" fmla="*/ 1216640 h 1311761"/>
              <a:gd name="connsiteX5" fmla="*/ 230144 w 1190162"/>
              <a:gd name="connsiteY5" fmla="*/ 1282680 h 1311761"/>
              <a:gd name="connsiteX6" fmla="*/ 11705 w 1190162"/>
              <a:gd name="connsiteY6" fmla="*/ 684520 h 1311761"/>
              <a:gd name="connsiteX0" fmla="*/ 11705 w 1190162"/>
              <a:gd name="connsiteY0" fmla="*/ 684520 h 1307470"/>
              <a:gd name="connsiteX1" fmla="*/ 587278 w 1190162"/>
              <a:gd name="connsiteY1" fmla="*/ 0 h 1307470"/>
              <a:gd name="connsiteX2" fmla="*/ 1162851 w 1190162"/>
              <a:gd name="connsiteY2" fmla="*/ 684520 h 1307470"/>
              <a:gd name="connsiteX3" fmla="*/ 1098825 w 1190162"/>
              <a:gd name="connsiteY3" fmla="*/ 1201400 h 1307470"/>
              <a:gd name="connsiteX4" fmla="*/ 587278 w 1190162"/>
              <a:gd name="connsiteY4" fmla="*/ 1181080 h 1307470"/>
              <a:gd name="connsiteX5" fmla="*/ 230144 w 1190162"/>
              <a:gd name="connsiteY5" fmla="*/ 1282680 h 1307470"/>
              <a:gd name="connsiteX6" fmla="*/ 11705 w 1190162"/>
              <a:gd name="connsiteY6" fmla="*/ 684520 h 1307470"/>
              <a:gd name="connsiteX0" fmla="*/ 11705 w 1177414"/>
              <a:gd name="connsiteY0" fmla="*/ 684520 h 1307632"/>
              <a:gd name="connsiteX1" fmla="*/ 587278 w 1177414"/>
              <a:gd name="connsiteY1" fmla="*/ 0 h 1307632"/>
              <a:gd name="connsiteX2" fmla="*/ 1162851 w 1177414"/>
              <a:gd name="connsiteY2" fmla="*/ 684520 h 1307632"/>
              <a:gd name="connsiteX3" fmla="*/ 1027705 w 1177414"/>
              <a:gd name="connsiteY3" fmla="*/ 1191240 h 1307632"/>
              <a:gd name="connsiteX4" fmla="*/ 587278 w 1177414"/>
              <a:gd name="connsiteY4" fmla="*/ 1181080 h 1307632"/>
              <a:gd name="connsiteX5" fmla="*/ 230144 w 1177414"/>
              <a:gd name="connsiteY5" fmla="*/ 1282680 h 1307632"/>
              <a:gd name="connsiteX6" fmla="*/ 11705 w 1177414"/>
              <a:gd name="connsiteY6" fmla="*/ 684520 h 1307632"/>
              <a:gd name="connsiteX0" fmla="*/ 11705 w 1177414"/>
              <a:gd name="connsiteY0" fmla="*/ 684520 h 1308739"/>
              <a:gd name="connsiteX1" fmla="*/ 587278 w 1177414"/>
              <a:gd name="connsiteY1" fmla="*/ 0 h 1308739"/>
              <a:gd name="connsiteX2" fmla="*/ 1162851 w 1177414"/>
              <a:gd name="connsiteY2" fmla="*/ 684520 h 1308739"/>
              <a:gd name="connsiteX3" fmla="*/ 1027705 w 1177414"/>
              <a:gd name="connsiteY3" fmla="*/ 1191240 h 1308739"/>
              <a:gd name="connsiteX4" fmla="*/ 587278 w 1177414"/>
              <a:gd name="connsiteY4" fmla="*/ 1191240 h 1308739"/>
              <a:gd name="connsiteX5" fmla="*/ 230144 w 1177414"/>
              <a:gd name="connsiteY5" fmla="*/ 1282680 h 1308739"/>
              <a:gd name="connsiteX6" fmla="*/ 11705 w 1177414"/>
              <a:gd name="connsiteY6" fmla="*/ 684520 h 1308739"/>
              <a:gd name="connsiteX0" fmla="*/ 11705 w 1112088"/>
              <a:gd name="connsiteY0" fmla="*/ 684574 h 1308793"/>
              <a:gd name="connsiteX1" fmla="*/ 587278 w 1112088"/>
              <a:gd name="connsiteY1" fmla="*/ 54 h 1308793"/>
              <a:gd name="connsiteX2" fmla="*/ 1081571 w 1112088"/>
              <a:gd name="connsiteY2" fmla="*/ 649014 h 1308793"/>
              <a:gd name="connsiteX3" fmla="*/ 1027705 w 1112088"/>
              <a:gd name="connsiteY3" fmla="*/ 1191294 h 1308793"/>
              <a:gd name="connsiteX4" fmla="*/ 587278 w 1112088"/>
              <a:gd name="connsiteY4" fmla="*/ 1191294 h 1308793"/>
              <a:gd name="connsiteX5" fmla="*/ 230144 w 1112088"/>
              <a:gd name="connsiteY5" fmla="*/ 1282734 h 1308793"/>
              <a:gd name="connsiteX6" fmla="*/ 11705 w 1112088"/>
              <a:gd name="connsiteY6" fmla="*/ 684574 h 1308793"/>
              <a:gd name="connsiteX0" fmla="*/ 9451 w 1109834"/>
              <a:gd name="connsiteY0" fmla="*/ 847121 h 1471340"/>
              <a:gd name="connsiteX1" fmla="*/ 539304 w 1109834"/>
              <a:gd name="connsiteY1" fmla="*/ 41 h 1471340"/>
              <a:gd name="connsiteX2" fmla="*/ 1079317 w 1109834"/>
              <a:gd name="connsiteY2" fmla="*/ 811561 h 1471340"/>
              <a:gd name="connsiteX3" fmla="*/ 1025451 w 1109834"/>
              <a:gd name="connsiteY3" fmla="*/ 1353841 h 1471340"/>
              <a:gd name="connsiteX4" fmla="*/ 585024 w 1109834"/>
              <a:gd name="connsiteY4" fmla="*/ 1353841 h 1471340"/>
              <a:gd name="connsiteX5" fmla="*/ 227890 w 1109834"/>
              <a:gd name="connsiteY5" fmla="*/ 1445281 h 1471340"/>
              <a:gd name="connsiteX6" fmla="*/ 9451 w 1109834"/>
              <a:gd name="connsiteY6" fmla="*/ 847121 h 1471340"/>
              <a:gd name="connsiteX0" fmla="*/ 11449 w 1111832"/>
              <a:gd name="connsiteY0" fmla="*/ 933476 h 1557695"/>
              <a:gd name="connsiteX1" fmla="*/ 581942 w 1111832"/>
              <a:gd name="connsiteY1" fmla="*/ 36 h 1557695"/>
              <a:gd name="connsiteX2" fmla="*/ 1081315 w 1111832"/>
              <a:gd name="connsiteY2" fmla="*/ 897916 h 1557695"/>
              <a:gd name="connsiteX3" fmla="*/ 1027449 w 1111832"/>
              <a:gd name="connsiteY3" fmla="*/ 1440196 h 1557695"/>
              <a:gd name="connsiteX4" fmla="*/ 587022 w 1111832"/>
              <a:gd name="connsiteY4" fmla="*/ 1440196 h 1557695"/>
              <a:gd name="connsiteX5" fmla="*/ 229888 w 1111832"/>
              <a:gd name="connsiteY5" fmla="*/ 1531636 h 1557695"/>
              <a:gd name="connsiteX6" fmla="*/ 11449 w 1111832"/>
              <a:gd name="connsiteY6" fmla="*/ 933476 h 1557695"/>
              <a:gd name="connsiteX0" fmla="*/ 16829 w 1117212"/>
              <a:gd name="connsiteY0" fmla="*/ 1009672 h 1633891"/>
              <a:gd name="connsiteX1" fmla="*/ 688922 w 1117212"/>
              <a:gd name="connsiteY1" fmla="*/ 32 h 1633891"/>
              <a:gd name="connsiteX2" fmla="*/ 1086695 w 1117212"/>
              <a:gd name="connsiteY2" fmla="*/ 974112 h 1633891"/>
              <a:gd name="connsiteX3" fmla="*/ 1032829 w 1117212"/>
              <a:gd name="connsiteY3" fmla="*/ 1516392 h 1633891"/>
              <a:gd name="connsiteX4" fmla="*/ 592402 w 1117212"/>
              <a:gd name="connsiteY4" fmla="*/ 1516392 h 1633891"/>
              <a:gd name="connsiteX5" fmla="*/ 235268 w 1117212"/>
              <a:gd name="connsiteY5" fmla="*/ 1607832 h 1633891"/>
              <a:gd name="connsiteX6" fmla="*/ 16829 w 1117212"/>
              <a:gd name="connsiteY6" fmla="*/ 1009672 h 1633891"/>
              <a:gd name="connsiteX0" fmla="*/ 104 w 1100487"/>
              <a:gd name="connsiteY0" fmla="*/ 1032085 h 1656304"/>
              <a:gd name="connsiteX1" fmla="*/ 243943 w 1100487"/>
              <a:gd name="connsiteY1" fmla="*/ 370406 h 1656304"/>
              <a:gd name="connsiteX2" fmla="*/ 672197 w 1100487"/>
              <a:gd name="connsiteY2" fmla="*/ 22445 h 1656304"/>
              <a:gd name="connsiteX3" fmla="*/ 1069970 w 1100487"/>
              <a:gd name="connsiteY3" fmla="*/ 996525 h 1656304"/>
              <a:gd name="connsiteX4" fmla="*/ 1016104 w 1100487"/>
              <a:gd name="connsiteY4" fmla="*/ 1538805 h 1656304"/>
              <a:gd name="connsiteX5" fmla="*/ 575677 w 1100487"/>
              <a:gd name="connsiteY5" fmla="*/ 1538805 h 1656304"/>
              <a:gd name="connsiteX6" fmla="*/ 218543 w 1100487"/>
              <a:gd name="connsiteY6" fmla="*/ 1630245 h 1656304"/>
              <a:gd name="connsiteX7" fmla="*/ 104 w 1100487"/>
              <a:gd name="connsiteY7" fmla="*/ 1032085 h 1656304"/>
              <a:gd name="connsiteX0" fmla="*/ 104 w 1100487"/>
              <a:gd name="connsiteY0" fmla="*/ 1065698 h 1689917"/>
              <a:gd name="connsiteX1" fmla="*/ 243943 w 1100487"/>
              <a:gd name="connsiteY1" fmla="*/ 404019 h 1689917"/>
              <a:gd name="connsiteX2" fmla="*/ 799197 w 1100487"/>
              <a:gd name="connsiteY2" fmla="*/ 20498 h 1689917"/>
              <a:gd name="connsiteX3" fmla="*/ 1069970 w 1100487"/>
              <a:gd name="connsiteY3" fmla="*/ 1030138 h 1689917"/>
              <a:gd name="connsiteX4" fmla="*/ 1016104 w 1100487"/>
              <a:gd name="connsiteY4" fmla="*/ 1572418 h 1689917"/>
              <a:gd name="connsiteX5" fmla="*/ 575677 w 1100487"/>
              <a:gd name="connsiteY5" fmla="*/ 1572418 h 1689917"/>
              <a:gd name="connsiteX6" fmla="*/ 218543 w 1100487"/>
              <a:gd name="connsiteY6" fmla="*/ 1663858 h 1689917"/>
              <a:gd name="connsiteX7" fmla="*/ 104 w 1100487"/>
              <a:gd name="connsiteY7" fmla="*/ 1065698 h 1689917"/>
              <a:gd name="connsiteX0" fmla="*/ 104 w 1100487"/>
              <a:gd name="connsiteY0" fmla="*/ 1075361 h 1699580"/>
              <a:gd name="connsiteX1" fmla="*/ 243943 w 1100487"/>
              <a:gd name="connsiteY1" fmla="*/ 413682 h 1699580"/>
              <a:gd name="connsiteX2" fmla="*/ 819517 w 1100487"/>
              <a:gd name="connsiteY2" fmla="*/ 20001 h 1699580"/>
              <a:gd name="connsiteX3" fmla="*/ 1069970 w 1100487"/>
              <a:gd name="connsiteY3" fmla="*/ 1039801 h 1699580"/>
              <a:gd name="connsiteX4" fmla="*/ 1016104 w 1100487"/>
              <a:gd name="connsiteY4" fmla="*/ 1582081 h 1699580"/>
              <a:gd name="connsiteX5" fmla="*/ 575677 w 1100487"/>
              <a:gd name="connsiteY5" fmla="*/ 1582081 h 1699580"/>
              <a:gd name="connsiteX6" fmla="*/ 218543 w 1100487"/>
              <a:gd name="connsiteY6" fmla="*/ 1673521 h 1699580"/>
              <a:gd name="connsiteX7" fmla="*/ 104 w 1100487"/>
              <a:gd name="connsiteY7" fmla="*/ 1075361 h 1699580"/>
              <a:gd name="connsiteX0" fmla="*/ 142 w 1064965"/>
              <a:gd name="connsiteY0" fmla="*/ 1075361 h 1699580"/>
              <a:gd name="connsiteX1" fmla="*/ 208421 w 1064965"/>
              <a:gd name="connsiteY1" fmla="*/ 413682 h 1699580"/>
              <a:gd name="connsiteX2" fmla="*/ 783995 w 1064965"/>
              <a:gd name="connsiteY2" fmla="*/ 20001 h 1699580"/>
              <a:gd name="connsiteX3" fmla="*/ 1034448 w 1064965"/>
              <a:gd name="connsiteY3" fmla="*/ 1039801 h 1699580"/>
              <a:gd name="connsiteX4" fmla="*/ 980582 w 1064965"/>
              <a:gd name="connsiteY4" fmla="*/ 1582081 h 1699580"/>
              <a:gd name="connsiteX5" fmla="*/ 540155 w 1064965"/>
              <a:gd name="connsiteY5" fmla="*/ 1582081 h 1699580"/>
              <a:gd name="connsiteX6" fmla="*/ 183021 w 1064965"/>
              <a:gd name="connsiteY6" fmla="*/ 1673521 h 1699580"/>
              <a:gd name="connsiteX7" fmla="*/ 142 w 1064965"/>
              <a:gd name="connsiteY7" fmla="*/ 1075361 h 1699580"/>
              <a:gd name="connsiteX0" fmla="*/ 142 w 1064965"/>
              <a:gd name="connsiteY0" fmla="*/ 1271985 h 1896204"/>
              <a:gd name="connsiteX1" fmla="*/ 208421 w 1064965"/>
              <a:gd name="connsiteY1" fmla="*/ 610306 h 1896204"/>
              <a:gd name="connsiteX2" fmla="*/ 987195 w 1064965"/>
              <a:gd name="connsiteY2" fmla="*/ 13425 h 1896204"/>
              <a:gd name="connsiteX3" fmla="*/ 1034448 w 1064965"/>
              <a:gd name="connsiteY3" fmla="*/ 1236425 h 1896204"/>
              <a:gd name="connsiteX4" fmla="*/ 980582 w 1064965"/>
              <a:gd name="connsiteY4" fmla="*/ 1778705 h 1896204"/>
              <a:gd name="connsiteX5" fmla="*/ 540155 w 1064965"/>
              <a:gd name="connsiteY5" fmla="*/ 1778705 h 1896204"/>
              <a:gd name="connsiteX6" fmla="*/ 183021 w 1064965"/>
              <a:gd name="connsiteY6" fmla="*/ 1870145 h 1896204"/>
              <a:gd name="connsiteX7" fmla="*/ 142 w 1064965"/>
              <a:gd name="connsiteY7" fmla="*/ 1271985 h 189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4965" h="1896204">
                <a:moveTo>
                  <a:pt x="142" y="1271985"/>
                </a:moveTo>
                <a:cubicBezTo>
                  <a:pt x="4375" y="1062012"/>
                  <a:pt x="96406" y="778579"/>
                  <a:pt x="208421" y="610306"/>
                </a:cubicBezTo>
                <a:cubicBezTo>
                  <a:pt x="320436" y="442033"/>
                  <a:pt x="849524" y="-90928"/>
                  <a:pt x="987195" y="13425"/>
                </a:cubicBezTo>
                <a:cubicBezTo>
                  <a:pt x="1124866" y="117778"/>
                  <a:pt x="983904" y="1056512"/>
                  <a:pt x="1034448" y="1236425"/>
                </a:cubicBezTo>
                <a:cubicBezTo>
                  <a:pt x="1084992" y="1416338"/>
                  <a:pt x="1076511" y="1690018"/>
                  <a:pt x="980582" y="1778705"/>
                </a:cubicBezTo>
                <a:cubicBezTo>
                  <a:pt x="884653" y="1867392"/>
                  <a:pt x="673082" y="1763465"/>
                  <a:pt x="540155" y="1778705"/>
                </a:cubicBezTo>
                <a:cubicBezTo>
                  <a:pt x="407228" y="1793945"/>
                  <a:pt x="278950" y="1958832"/>
                  <a:pt x="183021" y="1870145"/>
                </a:cubicBezTo>
                <a:cubicBezTo>
                  <a:pt x="87092" y="1781458"/>
                  <a:pt x="-4091" y="1481958"/>
                  <a:pt x="142" y="1271985"/>
                </a:cubicBezTo>
                <a:close/>
              </a:path>
            </a:pathLst>
          </a:custGeom>
          <a:solidFill>
            <a:srgbClr val="B07BD7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17">
            <a:extLst>
              <a:ext uri="{FF2B5EF4-FFF2-40B4-BE49-F238E27FC236}">
                <a16:creationId xmlns:a16="http://schemas.microsoft.com/office/drawing/2014/main" id="{6B1BC1E9-D9BD-41CC-ABEC-06BAA1FA232C}"/>
              </a:ext>
            </a:extLst>
          </p:cNvPr>
          <p:cNvSpPr/>
          <p:nvPr/>
        </p:nvSpPr>
        <p:spPr>
          <a:xfrm>
            <a:off x="5052263" y="2458125"/>
            <a:ext cx="924910" cy="1862033"/>
          </a:xfrm>
          <a:custGeom>
            <a:avLst/>
            <a:gdLst>
              <a:gd name="connsiteX0" fmla="*/ 0 w 325861"/>
              <a:gd name="connsiteY0" fmla="*/ 783295 h 1566590"/>
              <a:gd name="connsiteX1" fmla="*/ 162931 w 325861"/>
              <a:gd name="connsiteY1" fmla="*/ 0 h 1566590"/>
              <a:gd name="connsiteX2" fmla="*/ 325862 w 325861"/>
              <a:gd name="connsiteY2" fmla="*/ 783295 h 1566590"/>
              <a:gd name="connsiteX3" fmla="*/ 162931 w 325861"/>
              <a:gd name="connsiteY3" fmla="*/ 1566590 h 1566590"/>
              <a:gd name="connsiteX4" fmla="*/ 0 w 325861"/>
              <a:gd name="connsiteY4" fmla="*/ 783295 h 1566590"/>
              <a:gd name="connsiteX0" fmla="*/ 13288 w 525514"/>
              <a:gd name="connsiteY0" fmla="*/ 872195 h 1655490"/>
              <a:gd name="connsiteX1" fmla="*/ 506419 w 525514"/>
              <a:gd name="connsiteY1" fmla="*/ 0 h 1655490"/>
              <a:gd name="connsiteX2" fmla="*/ 339150 w 525514"/>
              <a:gd name="connsiteY2" fmla="*/ 872195 h 1655490"/>
              <a:gd name="connsiteX3" fmla="*/ 176219 w 525514"/>
              <a:gd name="connsiteY3" fmla="*/ 1655490 h 1655490"/>
              <a:gd name="connsiteX4" fmla="*/ 13288 w 525514"/>
              <a:gd name="connsiteY4" fmla="*/ 872195 h 1655490"/>
              <a:gd name="connsiteX0" fmla="*/ 13288 w 771820"/>
              <a:gd name="connsiteY0" fmla="*/ 899808 h 1683103"/>
              <a:gd name="connsiteX1" fmla="*/ 506419 w 771820"/>
              <a:gd name="connsiteY1" fmla="*/ 27613 h 1683103"/>
              <a:gd name="connsiteX2" fmla="*/ 768692 w 771820"/>
              <a:gd name="connsiteY2" fmla="*/ 279435 h 1683103"/>
              <a:gd name="connsiteX3" fmla="*/ 339150 w 771820"/>
              <a:gd name="connsiteY3" fmla="*/ 899808 h 1683103"/>
              <a:gd name="connsiteX4" fmla="*/ 176219 w 771820"/>
              <a:gd name="connsiteY4" fmla="*/ 1683103 h 1683103"/>
              <a:gd name="connsiteX5" fmla="*/ 13288 w 771820"/>
              <a:gd name="connsiteY5" fmla="*/ 899808 h 1683103"/>
              <a:gd name="connsiteX0" fmla="*/ 13288 w 771820"/>
              <a:gd name="connsiteY0" fmla="*/ 899808 h 1683103"/>
              <a:gd name="connsiteX1" fmla="*/ 506419 w 771820"/>
              <a:gd name="connsiteY1" fmla="*/ 27613 h 1683103"/>
              <a:gd name="connsiteX2" fmla="*/ 768692 w 771820"/>
              <a:gd name="connsiteY2" fmla="*/ 279435 h 1683103"/>
              <a:gd name="connsiteX3" fmla="*/ 339150 w 771820"/>
              <a:gd name="connsiteY3" fmla="*/ 899808 h 1683103"/>
              <a:gd name="connsiteX4" fmla="*/ 176219 w 771820"/>
              <a:gd name="connsiteY4" fmla="*/ 1683103 h 1683103"/>
              <a:gd name="connsiteX5" fmla="*/ 13288 w 771820"/>
              <a:gd name="connsiteY5" fmla="*/ 899808 h 1683103"/>
              <a:gd name="connsiteX0" fmla="*/ 13288 w 777056"/>
              <a:gd name="connsiteY0" fmla="*/ 899808 h 1683103"/>
              <a:gd name="connsiteX1" fmla="*/ 506419 w 777056"/>
              <a:gd name="connsiteY1" fmla="*/ 27613 h 1683103"/>
              <a:gd name="connsiteX2" fmla="*/ 768692 w 777056"/>
              <a:gd name="connsiteY2" fmla="*/ 279435 h 1683103"/>
              <a:gd name="connsiteX3" fmla="*/ 339150 w 777056"/>
              <a:gd name="connsiteY3" fmla="*/ 899808 h 1683103"/>
              <a:gd name="connsiteX4" fmla="*/ 176219 w 777056"/>
              <a:gd name="connsiteY4" fmla="*/ 1683103 h 1683103"/>
              <a:gd name="connsiteX5" fmla="*/ 13288 w 777056"/>
              <a:gd name="connsiteY5" fmla="*/ 899808 h 1683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056" h="1683103">
                <a:moveTo>
                  <a:pt x="13288" y="899808"/>
                </a:moveTo>
                <a:cubicBezTo>
                  <a:pt x="68321" y="623893"/>
                  <a:pt x="247168" y="131008"/>
                  <a:pt x="506419" y="27613"/>
                </a:cubicBezTo>
                <a:cubicBezTo>
                  <a:pt x="765670" y="-75782"/>
                  <a:pt x="796570" y="134069"/>
                  <a:pt x="768692" y="279435"/>
                </a:cubicBezTo>
                <a:cubicBezTo>
                  <a:pt x="740814" y="424801"/>
                  <a:pt x="386037" y="667980"/>
                  <a:pt x="339150" y="899808"/>
                </a:cubicBezTo>
                <a:cubicBezTo>
                  <a:pt x="292263" y="1131636"/>
                  <a:pt x="266203" y="1683103"/>
                  <a:pt x="176219" y="1683103"/>
                </a:cubicBezTo>
                <a:cubicBezTo>
                  <a:pt x="86235" y="1683103"/>
                  <a:pt x="-41745" y="1175723"/>
                  <a:pt x="13288" y="899808"/>
                </a:cubicBezTo>
                <a:close/>
              </a:path>
            </a:pathLst>
          </a:custGeom>
          <a:solidFill>
            <a:srgbClr val="FFFF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19B201E4-5A7E-456D-899B-84E2DA39C72C}"/>
              </a:ext>
            </a:extLst>
          </p:cNvPr>
          <p:cNvSpPr/>
          <p:nvPr/>
        </p:nvSpPr>
        <p:spPr>
          <a:xfrm>
            <a:off x="5545058" y="2188652"/>
            <a:ext cx="753501" cy="347462"/>
          </a:xfrm>
          <a:prstGeom prst="ellipse">
            <a:avLst/>
          </a:prstGeom>
          <a:solidFill>
            <a:srgbClr val="DA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A0EFB795-F920-41CC-9622-75C8CDDD6F0A}"/>
              </a:ext>
            </a:extLst>
          </p:cNvPr>
          <p:cNvSpPr/>
          <p:nvPr/>
        </p:nvSpPr>
        <p:spPr>
          <a:xfrm>
            <a:off x="5342232" y="2188652"/>
            <a:ext cx="1546860" cy="2054057"/>
          </a:xfrm>
          <a:custGeom>
            <a:avLst/>
            <a:gdLst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50800 w 1148080"/>
              <a:gd name="connsiteY10" fmla="*/ 1686560 h 1737360"/>
              <a:gd name="connsiteX11" fmla="*/ 0 w 1148080"/>
              <a:gd name="connsiteY11" fmla="*/ 1452880 h 1737360"/>
              <a:gd name="connsiteX12" fmla="*/ 193040 w 1148080"/>
              <a:gd name="connsiteY12" fmla="*/ 1209040 h 1737360"/>
              <a:gd name="connsiteX13" fmla="*/ 431800 w 1148080"/>
              <a:gd name="connsiteY13" fmla="*/ 772160 h 1737360"/>
              <a:gd name="connsiteX14" fmla="*/ 685800 w 1148080"/>
              <a:gd name="connsiteY14" fmla="*/ 467360 h 1737360"/>
              <a:gd name="connsiteX15" fmla="*/ 706120 w 1148080"/>
              <a:gd name="connsiteY15" fmla="*/ 228600 h 1737360"/>
              <a:gd name="connsiteX16" fmla="*/ 878840 w 1148080"/>
              <a:gd name="connsiteY16" fmla="*/ 106680 h 1737360"/>
              <a:gd name="connsiteX17" fmla="*/ 868680 w 1148080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78781 w 1174772"/>
              <a:gd name="connsiteY3" fmla="*/ 1651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21"/>
              <a:gd name="connsiteY0" fmla="*/ 0 h 1737360"/>
              <a:gd name="connsiteX1" fmla="*/ 895266 w 1174721"/>
              <a:gd name="connsiteY1" fmla="*/ 0 h 1737360"/>
              <a:gd name="connsiteX2" fmla="*/ 1017186 w 1174721"/>
              <a:gd name="connsiteY2" fmla="*/ 5080 h 1737360"/>
              <a:gd name="connsiteX3" fmla="*/ 1078781 w 1174721"/>
              <a:gd name="connsiteY3" fmla="*/ 16510 h 1737360"/>
              <a:gd name="connsiteX4" fmla="*/ 1109896 w 1174721"/>
              <a:gd name="connsiteY4" fmla="*/ 100965 h 1737360"/>
              <a:gd name="connsiteX5" fmla="*/ 1174666 w 1174721"/>
              <a:gd name="connsiteY5" fmla="*/ 284480 h 1737360"/>
              <a:gd name="connsiteX6" fmla="*/ 961306 w 1174721"/>
              <a:gd name="connsiteY6" fmla="*/ 406400 h 1737360"/>
              <a:gd name="connsiteX7" fmla="*/ 717466 w 1174721"/>
              <a:gd name="connsiteY7" fmla="*/ 894080 h 1737360"/>
              <a:gd name="connsiteX8" fmla="*/ 432986 w 1174721"/>
              <a:gd name="connsiteY8" fmla="*/ 1579880 h 1737360"/>
              <a:gd name="connsiteX9" fmla="*/ 82466 w 1174721"/>
              <a:gd name="connsiteY9" fmla="*/ 1737360 h 1737360"/>
              <a:gd name="connsiteX10" fmla="*/ 77386 w 1174721"/>
              <a:gd name="connsiteY10" fmla="*/ 1686560 h 1737360"/>
              <a:gd name="connsiteX11" fmla="*/ 26586 w 1174721"/>
              <a:gd name="connsiteY11" fmla="*/ 1452880 h 1737360"/>
              <a:gd name="connsiteX12" fmla="*/ 219626 w 1174721"/>
              <a:gd name="connsiteY12" fmla="*/ 1209040 h 1737360"/>
              <a:gd name="connsiteX13" fmla="*/ 458386 w 1174721"/>
              <a:gd name="connsiteY13" fmla="*/ 772160 h 1737360"/>
              <a:gd name="connsiteX14" fmla="*/ 712386 w 1174721"/>
              <a:gd name="connsiteY14" fmla="*/ 467360 h 1737360"/>
              <a:gd name="connsiteX15" fmla="*/ 732706 w 1174721"/>
              <a:gd name="connsiteY15" fmla="*/ 228600 h 1737360"/>
              <a:gd name="connsiteX16" fmla="*/ 953051 w 1174721"/>
              <a:gd name="connsiteY16" fmla="*/ 106680 h 1737360"/>
              <a:gd name="connsiteX17" fmla="*/ 895266 w 117472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58106 w 1174791"/>
              <a:gd name="connsiteY15" fmla="*/ 25082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912504 w 1173972"/>
              <a:gd name="connsiteY0" fmla="*/ 0 h 1737360"/>
              <a:gd name="connsiteX1" fmla="*/ 912504 w 1173972"/>
              <a:gd name="connsiteY1" fmla="*/ 0 h 1737360"/>
              <a:gd name="connsiteX2" fmla="*/ 1034424 w 1173972"/>
              <a:gd name="connsiteY2" fmla="*/ 5080 h 1737360"/>
              <a:gd name="connsiteX3" fmla="*/ 1096019 w 1173972"/>
              <a:gd name="connsiteY3" fmla="*/ 16510 h 1737360"/>
              <a:gd name="connsiteX4" fmla="*/ 1149359 w 1173972"/>
              <a:gd name="connsiteY4" fmla="*/ 107315 h 1737360"/>
              <a:gd name="connsiteX5" fmla="*/ 1172854 w 1173972"/>
              <a:gd name="connsiteY5" fmla="*/ 271780 h 1737360"/>
              <a:gd name="connsiteX6" fmla="*/ 978544 w 1173972"/>
              <a:gd name="connsiteY6" fmla="*/ 406400 h 1737360"/>
              <a:gd name="connsiteX7" fmla="*/ 734704 w 1173972"/>
              <a:gd name="connsiteY7" fmla="*/ 894080 h 1737360"/>
              <a:gd name="connsiteX8" fmla="*/ 450224 w 1173972"/>
              <a:gd name="connsiteY8" fmla="*/ 1579880 h 1737360"/>
              <a:gd name="connsiteX9" fmla="*/ 99704 w 1173972"/>
              <a:gd name="connsiteY9" fmla="*/ 1737360 h 1737360"/>
              <a:gd name="connsiteX10" fmla="*/ 69224 w 1173972"/>
              <a:gd name="connsiteY10" fmla="*/ 1692910 h 1737360"/>
              <a:gd name="connsiteX11" fmla="*/ 43824 w 1173972"/>
              <a:gd name="connsiteY11" fmla="*/ 1452880 h 1737360"/>
              <a:gd name="connsiteX12" fmla="*/ 236864 w 1173972"/>
              <a:gd name="connsiteY12" fmla="*/ 1209040 h 1737360"/>
              <a:gd name="connsiteX13" fmla="*/ 475624 w 1173972"/>
              <a:gd name="connsiteY13" fmla="*/ 772160 h 1737360"/>
              <a:gd name="connsiteX14" fmla="*/ 729624 w 1173972"/>
              <a:gd name="connsiteY14" fmla="*/ 467360 h 1737360"/>
              <a:gd name="connsiteX15" fmla="*/ 775344 w 1173972"/>
              <a:gd name="connsiteY15" fmla="*/ 250825 h 1737360"/>
              <a:gd name="connsiteX16" fmla="*/ 970289 w 1173972"/>
              <a:gd name="connsiteY16" fmla="*/ 106680 h 1737360"/>
              <a:gd name="connsiteX17" fmla="*/ 912504 w 1173972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48670 w 1147298"/>
              <a:gd name="connsiteY15" fmla="*/ 25082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93157 w 1147298"/>
              <a:gd name="connsiteY13" fmla="*/ 829190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75422 w 1147298"/>
              <a:gd name="connsiteY14" fmla="*/ 60243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701365 w 1147298"/>
              <a:gd name="connsiteY15" fmla="*/ 176133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680111 w 1147298"/>
              <a:gd name="connsiteY15" fmla="*/ 188139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101260 w 1147298"/>
              <a:gd name="connsiteY12" fmla="*/ 1305090 h 1737360"/>
              <a:gd name="connsiteX13" fmla="*/ 334707 w 1147298"/>
              <a:gd name="connsiteY13" fmla="*/ 787168 h 1737360"/>
              <a:gd name="connsiteX14" fmla="*/ 530255 w 1147298"/>
              <a:gd name="connsiteY14" fmla="*/ 548402 h 1737360"/>
              <a:gd name="connsiteX15" fmla="*/ 680111 w 1147298"/>
              <a:gd name="connsiteY15" fmla="*/ 188139 h 1737360"/>
              <a:gd name="connsiteX16" fmla="*/ 872464 w 1147298"/>
              <a:gd name="connsiteY16" fmla="*/ 139524 h 1737360"/>
              <a:gd name="connsiteX17" fmla="*/ 885830 w 1147298"/>
              <a:gd name="connsiteY17" fmla="*/ 0 h 1737360"/>
              <a:gd name="connsiteX0" fmla="*/ 872546 w 1147298"/>
              <a:gd name="connsiteY0" fmla="*/ 0 h 1755369"/>
              <a:gd name="connsiteX1" fmla="*/ 885830 w 1147298"/>
              <a:gd name="connsiteY1" fmla="*/ 18009 h 1755369"/>
              <a:gd name="connsiteX2" fmla="*/ 1007750 w 1147298"/>
              <a:gd name="connsiteY2" fmla="*/ 23089 h 1755369"/>
              <a:gd name="connsiteX3" fmla="*/ 1069345 w 1147298"/>
              <a:gd name="connsiteY3" fmla="*/ 34519 h 1755369"/>
              <a:gd name="connsiteX4" fmla="*/ 1122685 w 1147298"/>
              <a:gd name="connsiteY4" fmla="*/ 125324 h 1755369"/>
              <a:gd name="connsiteX5" fmla="*/ 1146180 w 1147298"/>
              <a:gd name="connsiteY5" fmla="*/ 289789 h 1755369"/>
              <a:gd name="connsiteX6" fmla="*/ 951870 w 1147298"/>
              <a:gd name="connsiteY6" fmla="*/ 424409 h 1755369"/>
              <a:gd name="connsiteX7" fmla="*/ 708030 w 1147298"/>
              <a:gd name="connsiteY7" fmla="*/ 912089 h 1755369"/>
              <a:gd name="connsiteX8" fmla="*/ 423550 w 1147298"/>
              <a:gd name="connsiteY8" fmla="*/ 1597889 h 1755369"/>
              <a:gd name="connsiteX9" fmla="*/ 73030 w 1147298"/>
              <a:gd name="connsiteY9" fmla="*/ 1755369 h 1755369"/>
              <a:gd name="connsiteX10" fmla="*/ 42550 w 1147298"/>
              <a:gd name="connsiteY10" fmla="*/ 1710919 h 1755369"/>
              <a:gd name="connsiteX11" fmla="*/ 17150 w 1147298"/>
              <a:gd name="connsiteY11" fmla="*/ 1470889 h 1755369"/>
              <a:gd name="connsiteX12" fmla="*/ 101260 w 1147298"/>
              <a:gd name="connsiteY12" fmla="*/ 1323099 h 1755369"/>
              <a:gd name="connsiteX13" fmla="*/ 334707 w 1147298"/>
              <a:gd name="connsiteY13" fmla="*/ 805177 h 1755369"/>
              <a:gd name="connsiteX14" fmla="*/ 530255 w 1147298"/>
              <a:gd name="connsiteY14" fmla="*/ 566411 h 1755369"/>
              <a:gd name="connsiteX15" fmla="*/ 680111 w 1147298"/>
              <a:gd name="connsiteY15" fmla="*/ 206148 h 1755369"/>
              <a:gd name="connsiteX16" fmla="*/ 872464 w 1147298"/>
              <a:gd name="connsiteY16" fmla="*/ 157533 h 1755369"/>
              <a:gd name="connsiteX17" fmla="*/ 872546 w 1147298"/>
              <a:gd name="connsiteY17" fmla="*/ 0 h 1755369"/>
              <a:gd name="connsiteX0" fmla="*/ 872546 w 1147298"/>
              <a:gd name="connsiteY0" fmla="*/ 18933 h 1774302"/>
              <a:gd name="connsiteX1" fmla="*/ 885830 w 1147298"/>
              <a:gd name="connsiteY1" fmla="*/ 36942 h 1774302"/>
              <a:gd name="connsiteX2" fmla="*/ 1007750 w 1147298"/>
              <a:gd name="connsiteY2" fmla="*/ 0 h 1774302"/>
              <a:gd name="connsiteX3" fmla="*/ 1069345 w 1147298"/>
              <a:gd name="connsiteY3" fmla="*/ 53452 h 1774302"/>
              <a:gd name="connsiteX4" fmla="*/ 1122685 w 1147298"/>
              <a:gd name="connsiteY4" fmla="*/ 144257 h 1774302"/>
              <a:gd name="connsiteX5" fmla="*/ 1146180 w 1147298"/>
              <a:gd name="connsiteY5" fmla="*/ 308722 h 1774302"/>
              <a:gd name="connsiteX6" fmla="*/ 951870 w 1147298"/>
              <a:gd name="connsiteY6" fmla="*/ 443342 h 1774302"/>
              <a:gd name="connsiteX7" fmla="*/ 708030 w 1147298"/>
              <a:gd name="connsiteY7" fmla="*/ 931022 h 1774302"/>
              <a:gd name="connsiteX8" fmla="*/ 423550 w 1147298"/>
              <a:gd name="connsiteY8" fmla="*/ 1616822 h 1774302"/>
              <a:gd name="connsiteX9" fmla="*/ 73030 w 1147298"/>
              <a:gd name="connsiteY9" fmla="*/ 1774302 h 1774302"/>
              <a:gd name="connsiteX10" fmla="*/ 42550 w 1147298"/>
              <a:gd name="connsiteY10" fmla="*/ 1729852 h 1774302"/>
              <a:gd name="connsiteX11" fmla="*/ 17150 w 1147298"/>
              <a:gd name="connsiteY11" fmla="*/ 1489822 h 1774302"/>
              <a:gd name="connsiteX12" fmla="*/ 101260 w 1147298"/>
              <a:gd name="connsiteY12" fmla="*/ 1342032 h 1774302"/>
              <a:gd name="connsiteX13" fmla="*/ 334707 w 1147298"/>
              <a:gd name="connsiteY13" fmla="*/ 824110 h 1774302"/>
              <a:gd name="connsiteX14" fmla="*/ 530255 w 1147298"/>
              <a:gd name="connsiteY14" fmla="*/ 585344 h 1774302"/>
              <a:gd name="connsiteX15" fmla="*/ 680111 w 1147298"/>
              <a:gd name="connsiteY15" fmla="*/ 225081 h 1774302"/>
              <a:gd name="connsiteX16" fmla="*/ 872464 w 1147298"/>
              <a:gd name="connsiteY16" fmla="*/ 176466 h 1774302"/>
              <a:gd name="connsiteX17" fmla="*/ 872546 w 1147298"/>
              <a:gd name="connsiteY17" fmla="*/ 18933 h 1774302"/>
              <a:gd name="connsiteX0" fmla="*/ 872546 w 1147298"/>
              <a:gd name="connsiteY0" fmla="*/ 18933 h 1774302"/>
              <a:gd name="connsiteX1" fmla="*/ 1007750 w 1147298"/>
              <a:gd name="connsiteY1" fmla="*/ 0 h 1774302"/>
              <a:gd name="connsiteX2" fmla="*/ 1069345 w 1147298"/>
              <a:gd name="connsiteY2" fmla="*/ 53452 h 1774302"/>
              <a:gd name="connsiteX3" fmla="*/ 1122685 w 1147298"/>
              <a:gd name="connsiteY3" fmla="*/ 144257 h 1774302"/>
              <a:gd name="connsiteX4" fmla="*/ 1146180 w 1147298"/>
              <a:gd name="connsiteY4" fmla="*/ 308722 h 1774302"/>
              <a:gd name="connsiteX5" fmla="*/ 951870 w 1147298"/>
              <a:gd name="connsiteY5" fmla="*/ 443342 h 1774302"/>
              <a:gd name="connsiteX6" fmla="*/ 708030 w 1147298"/>
              <a:gd name="connsiteY6" fmla="*/ 931022 h 1774302"/>
              <a:gd name="connsiteX7" fmla="*/ 423550 w 1147298"/>
              <a:gd name="connsiteY7" fmla="*/ 1616822 h 1774302"/>
              <a:gd name="connsiteX8" fmla="*/ 73030 w 1147298"/>
              <a:gd name="connsiteY8" fmla="*/ 1774302 h 1774302"/>
              <a:gd name="connsiteX9" fmla="*/ 42550 w 1147298"/>
              <a:gd name="connsiteY9" fmla="*/ 1729852 h 1774302"/>
              <a:gd name="connsiteX10" fmla="*/ 17150 w 1147298"/>
              <a:gd name="connsiteY10" fmla="*/ 1489822 h 1774302"/>
              <a:gd name="connsiteX11" fmla="*/ 101260 w 1147298"/>
              <a:gd name="connsiteY11" fmla="*/ 1342032 h 1774302"/>
              <a:gd name="connsiteX12" fmla="*/ 334707 w 1147298"/>
              <a:gd name="connsiteY12" fmla="*/ 824110 h 1774302"/>
              <a:gd name="connsiteX13" fmla="*/ 530255 w 1147298"/>
              <a:gd name="connsiteY13" fmla="*/ 585344 h 1774302"/>
              <a:gd name="connsiteX14" fmla="*/ 680111 w 1147298"/>
              <a:gd name="connsiteY14" fmla="*/ 225081 h 1774302"/>
              <a:gd name="connsiteX15" fmla="*/ 872464 w 1147298"/>
              <a:gd name="connsiteY15" fmla="*/ 176466 h 1774302"/>
              <a:gd name="connsiteX16" fmla="*/ 872546 w 1147298"/>
              <a:gd name="connsiteY16" fmla="*/ 18933 h 1774302"/>
              <a:gd name="connsiteX0" fmla="*/ 872546 w 1147298"/>
              <a:gd name="connsiteY0" fmla="*/ 18933 h 1774302"/>
              <a:gd name="connsiteX1" fmla="*/ 1007750 w 1147298"/>
              <a:gd name="connsiteY1" fmla="*/ 0 h 1774302"/>
              <a:gd name="connsiteX2" fmla="*/ 1122685 w 1147298"/>
              <a:gd name="connsiteY2" fmla="*/ 144257 h 1774302"/>
              <a:gd name="connsiteX3" fmla="*/ 1146180 w 1147298"/>
              <a:gd name="connsiteY3" fmla="*/ 308722 h 1774302"/>
              <a:gd name="connsiteX4" fmla="*/ 951870 w 1147298"/>
              <a:gd name="connsiteY4" fmla="*/ 443342 h 1774302"/>
              <a:gd name="connsiteX5" fmla="*/ 708030 w 1147298"/>
              <a:gd name="connsiteY5" fmla="*/ 931022 h 1774302"/>
              <a:gd name="connsiteX6" fmla="*/ 423550 w 1147298"/>
              <a:gd name="connsiteY6" fmla="*/ 1616822 h 1774302"/>
              <a:gd name="connsiteX7" fmla="*/ 73030 w 1147298"/>
              <a:gd name="connsiteY7" fmla="*/ 1774302 h 1774302"/>
              <a:gd name="connsiteX8" fmla="*/ 42550 w 1147298"/>
              <a:gd name="connsiteY8" fmla="*/ 1729852 h 1774302"/>
              <a:gd name="connsiteX9" fmla="*/ 17150 w 1147298"/>
              <a:gd name="connsiteY9" fmla="*/ 1489822 h 1774302"/>
              <a:gd name="connsiteX10" fmla="*/ 101260 w 1147298"/>
              <a:gd name="connsiteY10" fmla="*/ 1342032 h 1774302"/>
              <a:gd name="connsiteX11" fmla="*/ 334707 w 1147298"/>
              <a:gd name="connsiteY11" fmla="*/ 824110 h 1774302"/>
              <a:gd name="connsiteX12" fmla="*/ 530255 w 1147298"/>
              <a:gd name="connsiteY12" fmla="*/ 585344 h 1774302"/>
              <a:gd name="connsiteX13" fmla="*/ 680111 w 1147298"/>
              <a:gd name="connsiteY13" fmla="*/ 225081 h 1774302"/>
              <a:gd name="connsiteX14" fmla="*/ 872464 w 1147298"/>
              <a:gd name="connsiteY14" fmla="*/ 176466 h 1774302"/>
              <a:gd name="connsiteX15" fmla="*/ 872546 w 1147298"/>
              <a:gd name="connsiteY15" fmla="*/ 18933 h 1774302"/>
              <a:gd name="connsiteX0" fmla="*/ 872546 w 1267292"/>
              <a:gd name="connsiteY0" fmla="*/ 18933 h 1774302"/>
              <a:gd name="connsiteX1" fmla="*/ 1007750 w 1267292"/>
              <a:gd name="connsiteY1" fmla="*/ 0 h 1774302"/>
              <a:gd name="connsiteX2" fmla="*/ 1263498 w 1267292"/>
              <a:gd name="connsiteY2" fmla="*/ 93230 h 1774302"/>
              <a:gd name="connsiteX3" fmla="*/ 1146180 w 1267292"/>
              <a:gd name="connsiteY3" fmla="*/ 308722 h 1774302"/>
              <a:gd name="connsiteX4" fmla="*/ 951870 w 1267292"/>
              <a:gd name="connsiteY4" fmla="*/ 443342 h 1774302"/>
              <a:gd name="connsiteX5" fmla="*/ 708030 w 1267292"/>
              <a:gd name="connsiteY5" fmla="*/ 931022 h 1774302"/>
              <a:gd name="connsiteX6" fmla="*/ 423550 w 1267292"/>
              <a:gd name="connsiteY6" fmla="*/ 1616822 h 1774302"/>
              <a:gd name="connsiteX7" fmla="*/ 73030 w 1267292"/>
              <a:gd name="connsiteY7" fmla="*/ 1774302 h 1774302"/>
              <a:gd name="connsiteX8" fmla="*/ 42550 w 1267292"/>
              <a:gd name="connsiteY8" fmla="*/ 1729852 h 1774302"/>
              <a:gd name="connsiteX9" fmla="*/ 17150 w 1267292"/>
              <a:gd name="connsiteY9" fmla="*/ 1489822 h 1774302"/>
              <a:gd name="connsiteX10" fmla="*/ 101260 w 1267292"/>
              <a:gd name="connsiteY10" fmla="*/ 1342032 h 1774302"/>
              <a:gd name="connsiteX11" fmla="*/ 334707 w 1267292"/>
              <a:gd name="connsiteY11" fmla="*/ 824110 h 1774302"/>
              <a:gd name="connsiteX12" fmla="*/ 530255 w 1267292"/>
              <a:gd name="connsiteY12" fmla="*/ 585344 h 1774302"/>
              <a:gd name="connsiteX13" fmla="*/ 680111 w 1267292"/>
              <a:gd name="connsiteY13" fmla="*/ 225081 h 1774302"/>
              <a:gd name="connsiteX14" fmla="*/ 872464 w 1267292"/>
              <a:gd name="connsiteY14" fmla="*/ 176466 h 1774302"/>
              <a:gd name="connsiteX15" fmla="*/ 872546 w 1267292"/>
              <a:gd name="connsiteY15" fmla="*/ 18933 h 1774302"/>
              <a:gd name="connsiteX0" fmla="*/ 872546 w 1265422"/>
              <a:gd name="connsiteY0" fmla="*/ 18933 h 1774302"/>
              <a:gd name="connsiteX1" fmla="*/ 1007750 w 1265422"/>
              <a:gd name="connsiteY1" fmla="*/ 0 h 1774302"/>
              <a:gd name="connsiteX2" fmla="*/ 1263498 w 1265422"/>
              <a:gd name="connsiteY2" fmla="*/ 93230 h 1774302"/>
              <a:gd name="connsiteX3" fmla="*/ 1064937 w 1265422"/>
              <a:gd name="connsiteY3" fmla="*/ 223040 h 1774302"/>
              <a:gd name="connsiteX4" fmla="*/ 1146180 w 1265422"/>
              <a:gd name="connsiteY4" fmla="*/ 308722 h 1774302"/>
              <a:gd name="connsiteX5" fmla="*/ 951870 w 1265422"/>
              <a:gd name="connsiteY5" fmla="*/ 443342 h 1774302"/>
              <a:gd name="connsiteX6" fmla="*/ 708030 w 1265422"/>
              <a:gd name="connsiteY6" fmla="*/ 931022 h 1774302"/>
              <a:gd name="connsiteX7" fmla="*/ 423550 w 1265422"/>
              <a:gd name="connsiteY7" fmla="*/ 1616822 h 1774302"/>
              <a:gd name="connsiteX8" fmla="*/ 73030 w 1265422"/>
              <a:gd name="connsiteY8" fmla="*/ 1774302 h 1774302"/>
              <a:gd name="connsiteX9" fmla="*/ 42550 w 1265422"/>
              <a:gd name="connsiteY9" fmla="*/ 1729852 h 1774302"/>
              <a:gd name="connsiteX10" fmla="*/ 17150 w 1265422"/>
              <a:gd name="connsiteY10" fmla="*/ 1489822 h 1774302"/>
              <a:gd name="connsiteX11" fmla="*/ 101260 w 1265422"/>
              <a:gd name="connsiteY11" fmla="*/ 1342032 h 1774302"/>
              <a:gd name="connsiteX12" fmla="*/ 334707 w 1265422"/>
              <a:gd name="connsiteY12" fmla="*/ 824110 h 1774302"/>
              <a:gd name="connsiteX13" fmla="*/ 530255 w 1265422"/>
              <a:gd name="connsiteY13" fmla="*/ 585344 h 1774302"/>
              <a:gd name="connsiteX14" fmla="*/ 680111 w 1265422"/>
              <a:gd name="connsiteY14" fmla="*/ 225081 h 1774302"/>
              <a:gd name="connsiteX15" fmla="*/ 872464 w 1265422"/>
              <a:gd name="connsiteY15" fmla="*/ 176466 h 1774302"/>
              <a:gd name="connsiteX16" fmla="*/ 872546 w 1265422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951870 w 1265746"/>
              <a:gd name="connsiteY4" fmla="*/ 443342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0 w 1265746"/>
              <a:gd name="connsiteY5" fmla="*/ 93102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47883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08031 w 1265746"/>
              <a:gd name="connsiteY5" fmla="*/ 858984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3550 w 1265746"/>
              <a:gd name="connsiteY6" fmla="*/ 1616822 h 1774302"/>
              <a:gd name="connsiteX7" fmla="*/ 73030 w 1265746"/>
              <a:gd name="connsiteY7" fmla="*/ 1774302 h 1774302"/>
              <a:gd name="connsiteX8" fmla="*/ 42550 w 1265746"/>
              <a:gd name="connsiteY8" fmla="*/ 1729852 h 1774302"/>
              <a:gd name="connsiteX9" fmla="*/ 17150 w 1265746"/>
              <a:gd name="connsiteY9" fmla="*/ 1489822 h 1774302"/>
              <a:gd name="connsiteX10" fmla="*/ 101260 w 1265746"/>
              <a:gd name="connsiteY10" fmla="*/ 1342032 h 1774302"/>
              <a:gd name="connsiteX11" fmla="*/ 334707 w 1265746"/>
              <a:gd name="connsiteY11" fmla="*/ 824110 h 1774302"/>
              <a:gd name="connsiteX12" fmla="*/ 530255 w 1265746"/>
              <a:gd name="connsiteY12" fmla="*/ 585344 h 1774302"/>
              <a:gd name="connsiteX13" fmla="*/ 680111 w 1265746"/>
              <a:gd name="connsiteY13" fmla="*/ 225081 h 1774302"/>
              <a:gd name="connsiteX14" fmla="*/ 872464 w 1265746"/>
              <a:gd name="connsiteY14" fmla="*/ 176466 h 1774302"/>
              <a:gd name="connsiteX15" fmla="*/ 872546 w 1265746"/>
              <a:gd name="connsiteY15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16962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29285 w 1265746"/>
              <a:gd name="connsiteY5" fmla="*/ 846978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29285 w 1265746"/>
              <a:gd name="connsiteY5" fmla="*/ 846978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001 w 1265746"/>
              <a:gd name="connsiteY5" fmla="*/ 861986 h 1774302"/>
              <a:gd name="connsiteX6" fmla="*/ 427295 w 1265746"/>
              <a:gd name="connsiteY6" fmla="*/ 1042468 h 1774302"/>
              <a:gd name="connsiteX7" fmla="*/ 423550 w 1265746"/>
              <a:gd name="connsiteY7" fmla="*/ 1616822 h 1774302"/>
              <a:gd name="connsiteX8" fmla="*/ 73030 w 1265746"/>
              <a:gd name="connsiteY8" fmla="*/ 1774302 h 1774302"/>
              <a:gd name="connsiteX9" fmla="*/ 42550 w 1265746"/>
              <a:gd name="connsiteY9" fmla="*/ 1729852 h 1774302"/>
              <a:gd name="connsiteX10" fmla="*/ 17150 w 1265746"/>
              <a:gd name="connsiteY10" fmla="*/ 1489822 h 1774302"/>
              <a:gd name="connsiteX11" fmla="*/ 101260 w 1265746"/>
              <a:gd name="connsiteY11" fmla="*/ 1342032 h 1774302"/>
              <a:gd name="connsiteX12" fmla="*/ 334707 w 1265746"/>
              <a:gd name="connsiteY12" fmla="*/ 824110 h 1774302"/>
              <a:gd name="connsiteX13" fmla="*/ 530255 w 1265746"/>
              <a:gd name="connsiteY13" fmla="*/ 585344 h 1774302"/>
              <a:gd name="connsiteX14" fmla="*/ 680111 w 1265746"/>
              <a:gd name="connsiteY14" fmla="*/ 225081 h 1774302"/>
              <a:gd name="connsiteX15" fmla="*/ 872464 w 1265746"/>
              <a:gd name="connsiteY15" fmla="*/ 176466 h 1774302"/>
              <a:gd name="connsiteX16" fmla="*/ 872546 w 1265746"/>
              <a:gd name="connsiteY16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34232 w 1265746"/>
              <a:gd name="connsiteY4" fmla="*/ 383311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746"/>
              <a:gd name="connsiteY0" fmla="*/ 18933 h 1774302"/>
              <a:gd name="connsiteX1" fmla="*/ 1007750 w 1265746"/>
              <a:gd name="connsiteY1" fmla="*/ 0 h 1774302"/>
              <a:gd name="connsiteX2" fmla="*/ 1263498 w 1265746"/>
              <a:gd name="connsiteY2" fmla="*/ 93230 h 1774302"/>
              <a:gd name="connsiteX3" fmla="*/ 1064937 w 1265746"/>
              <a:gd name="connsiteY3" fmla="*/ 223040 h 1774302"/>
              <a:gd name="connsiteX4" fmla="*/ 1020948 w 1265746"/>
              <a:gd name="connsiteY4" fmla="*/ 377308 h 1774302"/>
              <a:gd name="connsiteX5" fmla="*/ 716891 w 1265746"/>
              <a:gd name="connsiteY5" fmla="*/ 796340 h 1774302"/>
              <a:gd name="connsiteX6" fmla="*/ 716001 w 1265746"/>
              <a:gd name="connsiteY6" fmla="*/ 861986 h 1774302"/>
              <a:gd name="connsiteX7" fmla="*/ 427295 w 1265746"/>
              <a:gd name="connsiteY7" fmla="*/ 1042468 h 1774302"/>
              <a:gd name="connsiteX8" fmla="*/ 423550 w 1265746"/>
              <a:gd name="connsiteY8" fmla="*/ 1616822 h 1774302"/>
              <a:gd name="connsiteX9" fmla="*/ 73030 w 1265746"/>
              <a:gd name="connsiteY9" fmla="*/ 1774302 h 1774302"/>
              <a:gd name="connsiteX10" fmla="*/ 42550 w 1265746"/>
              <a:gd name="connsiteY10" fmla="*/ 1729852 h 1774302"/>
              <a:gd name="connsiteX11" fmla="*/ 17150 w 1265746"/>
              <a:gd name="connsiteY11" fmla="*/ 1489822 h 1774302"/>
              <a:gd name="connsiteX12" fmla="*/ 101260 w 1265746"/>
              <a:gd name="connsiteY12" fmla="*/ 1342032 h 1774302"/>
              <a:gd name="connsiteX13" fmla="*/ 334707 w 1265746"/>
              <a:gd name="connsiteY13" fmla="*/ 824110 h 1774302"/>
              <a:gd name="connsiteX14" fmla="*/ 530255 w 1265746"/>
              <a:gd name="connsiteY14" fmla="*/ 585344 h 1774302"/>
              <a:gd name="connsiteX15" fmla="*/ 680111 w 1265746"/>
              <a:gd name="connsiteY15" fmla="*/ 225081 h 1774302"/>
              <a:gd name="connsiteX16" fmla="*/ 872464 w 1265746"/>
              <a:gd name="connsiteY16" fmla="*/ 176466 h 1774302"/>
              <a:gd name="connsiteX17" fmla="*/ 872546 w 1265746"/>
              <a:gd name="connsiteY17" fmla="*/ 18933 h 1774302"/>
              <a:gd name="connsiteX0" fmla="*/ 872546 w 1265963"/>
              <a:gd name="connsiteY0" fmla="*/ 18933 h 1774302"/>
              <a:gd name="connsiteX1" fmla="*/ 1007750 w 1265963"/>
              <a:gd name="connsiteY1" fmla="*/ 0 h 1774302"/>
              <a:gd name="connsiteX2" fmla="*/ 1263498 w 1265963"/>
              <a:gd name="connsiteY2" fmla="*/ 93230 h 1774302"/>
              <a:gd name="connsiteX3" fmla="*/ 1136672 w 1265963"/>
              <a:gd name="connsiteY3" fmla="*/ 205031 h 1774302"/>
              <a:gd name="connsiteX4" fmla="*/ 1064937 w 1265963"/>
              <a:gd name="connsiteY4" fmla="*/ 223040 h 1774302"/>
              <a:gd name="connsiteX5" fmla="*/ 1020948 w 1265963"/>
              <a:gd name="connsiteY5" fmla="*/ 377308 h 1774302"/>
              <a:gd name="connsiteX6" fmla="*/ 716891 w 1265963"/>
              <a:gd name="connsiteY6" fmla="*/ 796340 h 1774302"/>
              <a:gd name="connsiteX7" fmla="*/ 716001 w 1265963"/>
              <a:gd name="connsiteY7" fmla="*/ 861986 h 1774302"/>
              <a:gd name="connsiteX8" fmla="*/ 427295 w 1265963"/>
              <a:gd name="connsiteY8" fmla="*/ 1042468 h 1774302"/>
              <a:gd name="connsiteX9" fmla="*/ 423550 w 1265963"/>
              <a:gd name="connsiteY9" fmla="*/ 1616822 h 1774302"/>
              <a:gd name="connsiteX10" fmla="*/ 73030 w 1265963"/>
              <a:gd name="connsiteY10" fmla="*/ 1774302 h 1774302"/>
              <a:gd name="connsiteX11" fmla="*/ 42550 w 1265963"/>
              <a:gd name="connsiteY11" fmla="*/ 1729852 h 1774302"/>
              <a:gd name="connsiteX12" fmla="*/ 17150 w 1265963"/>
              <a:gd name="connsiteY12" fmla="*/ 1489822 h 1774302"/>
              <a:gd name="connsiteX13" fmla="*/ 101260 w 1265963"/>
              <a:gd name="connsiteY13" fmla="*/ 1342032 h 1774302"/>
              <a:gd name="connsiteX14" fmla="*/ 334707 w 1265963"/>
              <a:gd name="connsiteY14" fmla="*/ 824110 h 1774302"/>
              <a:gd name="connsiteX15" fmla="*/ 530255 w 1265963"/>
              <a:gd name="connsiteY15" fmla="*/ 585344 h 1774302"/>
              <a:gd name="connsiteX16" fmla="*/ 680111 w 1265963"/>
              <a:gd name="connsiteY16" fmla="*/ 225081 h 1774302"/>
              <a:gd name="connsiteX17" fmla="*/ 872464 w 1265963"/>
              <a:gd name="connsiteY17" fmla="*/ 176466 h 1774302"/>
              <a:gd name="connsiteX18" fmla="*/ 872546 w 1265963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65866"/>
              <a:gd name="connsiteY0" fmla="*/ 18933 h 1774302"/>
              <a:gd name="connsiteX1" fmla="*/ 1007750 w 1265866"/>
              <a:gd name="connsiteY1" fmla="*/ 0 h 1774302"/>
              <a:gd name="connsiteX2" fmla="*/ 1263498 w 1265866"/>
              <a:gd name="connsiteY2" fmla="*/ 93230 h 1774302"/>
              <a:gd name="connsiteX3" fmla="*/ 1131359 w 1265866"/>
              <a:gd name="connsiteY3" fmla="*/ 205031 h 1774302"/>
              <a:gd name="connsiteX4" fmla="*/ 1064937 w 1265866"/>
              <a:gd name="connsiteY4" fmla="*/ 223040 h 1774302"/>
              <a:gd name="connsiteX5" fmla="*/ 1020948 w 1265866"/>
              <a:gd name="connsiteY5" fmla="*/ 377308 h 1774302"/>
              <a:gd name="connsiteX6" fmla="*/ 716891 w 1265866"/>
              <a:gd name="connsiteY6" fmla="*/ 796340 h 1774302"/>
              <a:gd name="connsiteX7" fmla="*/ 716001 w 1265866"/>
              <a:gd name="connsiteY7" fmla="*/ 861986 h 1774302"/>
              <a:gd name="connsiteX8" fmla="*/ 427295 w 1265866"/>
              <a:gd name="connsiteY8" fmla="*/ 1042468 h 1774302"/>
              <a:gd name="connsiteX9" fmla="*/ 423550 w 1265866"/>
              <a:gd name="connsiteY9" fmla="*/ 1616822 h 1774302"/>
              <a:gd name="connsiteX10" fmla="*/ 73030 w 1265866"/>
              <a:gd name="connsiteY10" fmla="*/ 1774302 h 1774302"/>
              <a:gd name="connsiteX11" fmla="*/ 42550 w 1265866"/>
              <a:gd name="connsiteY11" fmla="*/ 1729852 h 1774302"/>
              <a:gd name="connsiteX12" fmla="*/ 17150 w 1265866"/>
              <a:gd name="connsiteY12" fmla="*/ 1489822 h 1774302"/>
              <a:gd name="connsiteX13" fmla="*/ 101260 w 1265866"/>
              <a:gd name="connsiteY13" fmla="*/ 1342032 h 1774302"/>
              <a:gd name="connsiteX14" fmla="*/ 334707 w 1265866"/>
              <a:gd name="connsiteY14" fmla="*/ 824110 h 1774302"/>
              <a:gd name="connsiteX15" fmla="*/ 530255 w 1265866"/>
              <a:gd name="connsiteY15" fmla="*/ 585344 h 1774302"/>
              <a:gd name="connsiteX16" fmla="*/ 680111 w 1265866"/>
              <a:gd name="connsiteY16" fmla="*/ 225081 h 1774302"/>
              <a:gd name="connsiteX17" fmla="*/ 872464 w 1265866"/>
              <a:gd name="connsiteY17" fmla="*/ 176466 h 1774302"/>
              <a:gd name="connsiteX18" fmla="*/ 872546 w 1265866"/>
              <a:gd name="connsiteY18" fmla="*/ 18933 h 1774302"/>
              <a:gd name="connsiteX0" fmla="*/ 872546 w 1271491"/>
              <a:gd name="connsiteY0" fmla="*/ 18933 h 1774302"/>
              <a:gd name="connsiteX1" fmla="*/ 1007750 w 1271491"/>
              <a:gd name="connsiteY1" fmla="*/ 0 h 1774302"/>
              <a:gd name="connsiteX2" fmla="*/ 1263498 w 1271491"/>
              <a:gd name="connsiteY2" fmla="*/ 93230 h 1774302"/>
              <a:gd name="connsiteX3" fmla="*/ 1189808 w 1271491"/>
              <a:gd name="connsiteY3" fmla="*/ 126990 h 1774302"/>
              <a:gd name="connsiteX4" fmla="*/ 1131359 w 1271491"/>
              <a:gd name="connsiteY4" fmla="*/ 205031 h 1774302"/>
              <a:gd name="connsiteX5" fmla="*/ 1064937 w 1271491"/>
              <a:gd name="connsiteY5" fmla="*/ 223040 h 1774302"/>
              <a:gd name="connsiteX6" fmla="*/ 1020948 w 1271491"/>
              <a:gd name="connsiteY6" fmla="*/ 377308 h 1774302"/>
              <a:gd name="connsiteX7" fmla="*/ 716891 w 1271491"/>
              <a:gd name="connsiteY7" fmla="*/ 796340 h 1774302"/>
              <a:gd name="connsiteX8" fmla="*/ 716001 w 1271491"/>
              <a:gd name="connsiteY8" fmla="*/ 861986 h 1774302"/>
              <a:gd name="connsiteX9" fmla="*/ 427295 w 1271491"/>
              <a:gd name="connsiteY9" fmla="*/ 1042468 h 1774302"/>
              <a:gd name="connsiteX10" fmla="*/ 423550 w 1271491"/>
              <a:gd name="connsiteY10" fmla="*/ 1616822 h 1774302"/>
              <a:gd name="connsiteX11" fmla="*/ 73030 w 1271491"/>
              <a:gd name="connsiteY11" fmla="*/ 1774302 h 1774302"/>
              <a:gd name="connsiteX12" fmla="*/ 42550 w 1271491"/>
              <a:gd name="connsiteY12" fmla="*/ 1729852 h 1774302"/>
              <a:gd name="connsiteX13" fmla="*/ 17150 w 1271491"/>
              <a:gd name="connsiteY13" fmla="*/ 1489822 h 1774302"/>
              <a:gd name="connsiteX14" fmla="*/ 101260 w 1271491"/>
              <a:gd name="connsiteY14" fmla="*/ 1342032 h 1774302"/>
              <a:gd name="connsiteX15" fmla="*/ 334707 w 1271491"/>
              <a:gd name="connsiteY15" fmla="*/ 824110 h 1774302"/>
              <a:gd name="connsiteX16" fmla="*/ 530255 w 1271491"/>
              <a:gd name="connsiteY16" fmla="*/ 585344 h 1774302"/>
              <a:gd name="connsiteX17" fmla="*/ 680111 w 1271491"/>
              <a:gd name="connsiteY17" fmla="*/ 225081 h 1774302"/>
              <a:gd name="connsiteX18" fmla="*/ 872464 w 1271491"/>
              <a:gd name="connsiteY18" fmla="*/ 176466 h 1774302"/>
              <a:gd name="connsiteX19" fmla="*/ 872546 w 1271491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23550 w 1264129"/>
              <a:gd name="connsiteY10" fmla="*/ 1616822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47462 w 1264129"/>
              <a:gd name="connsiteY10" fmla="*/ 1604816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47462 w 1264129"/>
              <a:gd name="connsiteY10" fmla="*/ 1604816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774302"/>
              <a:gd name="connsiteX1" fmla="*/ 1007750 w 1264129"/>
              <a:gd name="connsiteY1" fmla="*/ 0 h 1774302"/>
              <a:gd name="connsiteX2" fmla="*/ 1255527 w 1264129"/>
              <a:gd name="connsiteY2" fmla="*/ 87227 h 1774302"/>
              <a:gd name="connsiteX3" fmla="*/ 1189808 w 1264129"/>
              <a:gd name="connsiteY3" fmla="*/ 126990 h 1774302"/>
              <a:gd name="connsiteX4" fmla="*/ 1131359 w 1264129"/>
              <a:gd name="connsiteY4" fmla="*/ 205031 h 1774302"/>
              <a:gd name="connsiteX5" fmla="*/ 1064937 w 1264129"/>
              <a:gd name="connsiteY5" fmla="*/ 223040 h 1774302"/>
              <a:gd name="connsiteX6" fmla="*/ 1020948 w 1264129"/>
              <a:gd name="connsiteY6" fmla="*/ 377308 h 1774302"/>
              <a:gd name="connsiteX7" fmla="*/ 716891 w 1264129"/>
              <a:gd name="connsiteY7" fmla="*/ 796340 h 1774302"/>
              <a:gd name="connsiteX8" fmla="*/ 716001 w 1264129"/>
              <a:gd name="connsiteY8" fmla="*/ 861986 h 1774302"/>
              <a:gd name="connsiteX9" fmla="*/ 427295 w 1264129"/>
              <a:gd name="connsiteY9" fmla="*/ 1042468 h 1774302"/>
              <a:gd name="connsiteX10" fmla="*/ 450119 w 1264129"/>
              <a:gd name="connsiteY10" fmla="*/ 1592810 h 1774302"/>
              <a:gd name="connsiteX11" fmla="*/ 73030 w 1264129"/>
              <a:gd name="connsiteY11" fmla="*/ 1774302 h 1774302"/>
              <a:gd name="connsiteX12" fmla="*/ 42550 w 1264129"/>
              <a:gd name="connsiteY12" fmla="*/ 1729852 h 1774302"/>
              <a:gd name="connsiteX13" fmla="*/ 17150 w 1264129"/>
              <a:gd name="connsiteY13" fmla="*/ 1489822 h 1774302"/>
              <a:gd name="connsiteX14" fmla="*/ 101260 w 1264129"/>
              <a:gd name="connsiteY14" fmla="*/ 1342032 h 1774302"/>
              <a:gd name="connsiteX15" fmla="*/ 334707 w 1264129"/>
              <a:gd name="connsiteY15" fmla="*/ 824110 h 1774302"/>
              <a:gd name="connsiteX16" fmla="*/ 530255 w 1264129"/>
              <a:gd name="connsiteY16" fmla="*/ 585344 h 1774302"/>
              <a:gd name="connsiteX17" fmla="*/ 680111 w 1264129"/>
              <a:gd name="connsiteY17" fmla="*/ 225081 h 1774302"/>
              <a:gd name="connsiteX18" fmla="*/ 872464 w 1264129"/>
              <a:gd name="connsiteY18" fmla="*/ 176466 h 1774302"/>
              <a:gd name="connsiteX19" fmla="*/ 872546 w 1264129"/>
              <a:gd name="connsiteY19" fmla="*/ 18933 h 1774302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891 w 1264129"/>
              <a:gd name="connsiteY7" fmla="*/ 796340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716001 w 1264129"/>
              <a:gd name="connsiteY7" fmla="*/ 861986 h 1809999"/>
              <a:gd name="connsiteX8" fmla="*/ 427295 w 1264129"/>
              <a:gd name="connsiteY8" fmla="*/ 1042468 h 1809999"/>
              <a:gd name="connsiteX9" fmla="*/ 450119 w 1264129"/>
              <a:gd name="connsiteY9" fmla="*/ 1592810 h 1809999"/>
              <a:gd name="connsiteX10" fmla="*/ 366187 w 1264129"/>
              <a:gd name="connsiteY10" fmla="*/ 1801864 h 1809999"/>
              <a:gd name="connsiteX11" fmla="*/ 73030 w 1264129"/>
              <a:gd name="connsiteY11" fmla="*/ 1774302 h 1809999"/>
              <a:gd name="connsiteX12" fmla="*/ 42550 w 1264129"/>
              <a:gd name="connsiteY12" fmla="*/ 1729852 h 1809999"/>
              <a:gd name="connsiteX13" fmla="*/ 17150 w 1264129"/>
              <a:gd name="connsiteY13" fmla="*/ 1489822 h 1809999"/>
              <a:gd name="connsiteX14" fmla="*/ 101260 w 1264129"/>
              <a:gd name="connsiteY14" fmla="*/ 1342032 h 1809999"/>
              <a:gd name="connsiteX15" fmla="*/ 334707 w 1264129"/>
              <a:gd name="connsiteY15" fmla="*/ 824110 h 1809999"/>
              <a:gd name="connsiteX16" fmla="*/ 530255 w 1264129"/>
              <a:gd name="connsiteY16" fmla="*/ 585344 h 1809999"/>
              <a:gd name="connsiteX17" fmla="*/ 680111 w 1264129"/>
              <a:gd name="connsiteY17" fmla="*/ 225081 h 1809999"/>
              <a:gd name="connsiteX18" fmla="*/ 872464 w 1264129"/>
              <a:gd name="connsiteY18" fmla="*/ 176466 h 1809999"/>
              <a:gd name="connsiteX19" fmla="*/ 872546 w 1264129"/>
              <a:gd name="connsiteY19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16001 w 1264129"/>
              <a:gd name="connsiteY8" fmla="*/ 861986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16001 w 1264129"/>
              <a:gd name="connsiteY8" fmla="*/ 861986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20948 w 1264129"/>
              <a:gd name="connsiteY6" fmla="*/ 37730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0431 w 1264129"/>
              <a:gd name="connsiteY6" fmla="*/ 371305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0431 w 1264129"/>
              <a:gd name="connsiteY6" fmla="*/ 371305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64937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54309 w 1264129"/>
              <a:gd name="connsiteY5" fmla="*/ 223040 h 1809999"/>
              <a:gd name="connsiteX6" fmla="*/ 1049287 w 1264129"/>
              <a:gd name="connsiteY6" fmla="*/ 359298 h 1809999"/>
              <a:gd name="connsiteX7" fmla="*/ 697407 w 1264129"/>
              <a:gd name="connsiteY7" fmla="*/ 623249 h 1809999"/>
              <a:gd name="connsiteX8" fmla="*/ 726628 w 1264129"/>
              <a:gd name="connsiteY8" fmla="*/ 827969 h 1809999"/>
              <a:gd name="connsiteX9" fmla="*/ 582277 w 1264129"/>
              <a:gd name="connsiteY9" fmla="*/ 885385 h 1809999"/>
              <a:gd name="connsiteX10" fmla="*/ 427295 w 1264129"/>
              <a:gd name="connsiteY10" fmla="*/ 1042468 h 1809999"/>
              <a:gd name="connsiteX11" fmla="*/ 450119 w 1264129"/>
              <a:gd name="connsiteY11" fmla="*/ 1592810 h 1809999"/>
              <a:gd name="connsiteX12" fmla="*/ 366187 w 1264129"/>
              <a:gd name="connsiteY12" fmla="*/ 1801864 h 1809999"/>
              <a:gd name="connsiteX13" fmla="*/ 73030 w 1264129"/>
              <a:gd name="connsiteY13" fmla="*/ 1774302 h 1809999"/>
              <a:gd name="connsiteX14" fmla="*/ 42550 w 1264129"/>
              <a:gd name="connsiteY14" fmla="*/ 1729852 h 1809999"/>
              <a:gd name="connsiteX15" fmla="*/ 17150 w 1264129"/>
              <a:gd name="connsiteY15" fmla="*/ 1489822 h 1809999"/>
              <a:gd name="connsiteX16" fmla="*/ 101260 w 1264129"/>
              <a:gd name="connsiteY16" fmla="*/ 1342032 h 1809999"/>
              <a:gd name="connsiteX17" fmla="*/ 334707 w 1264129"/>
              <a:gd name="connsiteY17" fmla="*/ 824110 h 1809999"/>
              <a:gd name="connsiteX18" fmla="*/ 530255 w 1264129"/>
              <a:gd name="connsiteY18" fmla="*/ 585344 h 1809999"/>
              <a:gd name="connsiteX19" fmla="*/ 680111 w 1264129"/>
              <a:gd name="connsiteY19" fmla="*/ 225081 h 1809999"/>
              <a:gd name="connsiteX20" fmla="*/ 872464 w 1264129"/>
              <a:gd name="connsiteY20" fmla="*/ 176466 h 1809999"/>
              <a:gd name="connsiteX21" fmla="*/ 872546 w 1264129"/>
              <a:gd name="connsiteY21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4129"/>
              <a:gd name="connsiteY0" fmla="*/ 18933 h 1809999"/>
              <a:gd name="connsiteX1" fmla="*/ 1007750 w 1264129"/>
              <a:gd name="connsiteY1" fmla="*/ 0 h 1809999"/>
              <a:gd name="connsiteX2" fmla="*/ 1255527 w 1264129"/>
              <a:gd name="connsiteY2" fmla="*/ 87227 h 1809999"/>
              <a:gd name="connsiteX3" fmla="*/ 1189808 w 1264129"/>
              <a:gd name="connsiteY3" fmla="*/ 126990 h 1809999"/>
              <a:gd name="connsiteX4" fmla="*/ 1131359 w 1264129"/>
              <a:gd name="connsiteY4" fmla="*/ 205031 h 1809999"/>
              <a:gd name="connsiteX5" fmla="*/ 1049287 w 1264129"/>
              <a:gd name="connsiteY5" fmla="*/ 359298 h 1809999"/>
              <a:gd name="connsiteX6" fmla="*/ 697407 w 1264129"/>
              <a:gd name="connsiteY6" fmla="*/ 623249 h 1809999"/>
              <a:gd name="connsiteX7" fmla="*/ 726628 w 1264129"/>
              <a:gd name="connsiteY7" fmla="*/ 827969 h 1809999"/>
              <a:gd name="connsiteX8" fmla="*/ 582277 w 1264129"/>
              <a:gd name="connsiteY8" fmla="*/ 885385 h 1809999"/>
              <a:gd name="connsiteX9" fmla="*/ 427295 w 1264129"/>
              <a:gd name="connsiteY9" fmla="*/ 1042468 h 1809999"/>
              <a:gd name="connsiteX10" fmla="*/ 450119 w 1264129"/>
              <a:gd name="connsiteY10" fmla="*/ 1592810 h 1809999"/>
              <a:gd name="connsiteX11" fmla="*/ 366187 w 1264129"/>
              <a:gd name="connsiteY11" fmla="*/ 1801864 h 1809999"/>
              <a:gd name="connsiteX12" fmla="*/ 73030 w 1264129"/>
              <a:gd name="connsiteY12" fmla="*/ 1774302 h 1809999"/>
              <a:gd name="connsiteX13" fmla="*/ 42550 w 1264129"/>
              <a:gd name="connsiteY13" fmla="*/ 1729852 h 1809999"/>
              <a:gd name="connsiteX14" fmla="*/ 17150 w 1264129"/>
              <a:gd name="connsiteY14" fmla="*/ 1489822 h 1809999"/>
              <a:gd name="connsiteX15" fmla="*/ 101260 w 1264129"/>
              <a:gd name="connsiteY15" fmla="*/ 1342032 h 1809999"/>
              <a:gd name="connsiteX16" fmla="*/ 334707 w 1264129"/>
              <a:gd name="connsiteY16" fmla="*/ 824110 h 1809999"/>
              <a:gd name="connsiteX17" fmla="*/ 530255 w 1264129"/>
              <a:gd name="connsiteY17" fmla="*/ 585344 h 1809999"/>
              <a:gd name="connsiteX18" fmla="*/ 680111 w 1264129"/>
              <a:gd name="connsiteY18" fmla="*/ 225081 h 1809999"/>
              <a:gd name="connsiteX19" fmla="*/ 872464 w 1264129"/>
              <a:gd name="connsiteY19" fmla="*/ 176466 h 1809999"/>
              <a:gd name="connsiteX20" fmla="*/ 872546 w 1264129"/>
              <a:gd name="connsiteY20" fmla="*/ 18933 h 1809999"/>
              <a:gd name="connsiteX0" fmla="*/ 872546 w 1262911"/>
              <a:gd name="connsiteY0" fmla="*/ 18933 h 1809999"/>
              <a:gd name="connsiteX1" fmla="*/ 1007750 w 1262911"/>
              <a:gd name="connsiteY1" fmla="*/ 0 h 1809999"/>
              <a:gd name="connsiteX2" fmla="*/ 1254199 w 1262911"/>
              <a:gd name="connsiteY2" fmla="*/ 75221 h 1809999"/>
              <a:gd name="connsiteX3" fmla="*/ 1189808 w 1262911"/>
              <a:gd name="connsiteY3" fmla="*/ 126990 h 1809999"/>
              <a:gd name="connsiteX4" fmla="*/ 1131359 w 1262911"/>
              <a:gd name="connsiteY4" fmla="*/ 205031 h 1809999"/>
              <a:gd name="connsiteX5" fmla="*/ 1049287 w 1262911"/>
              <a:gd name="connsiteY5" fmla="*/ 359298 h 1809999"/>
              <a:gd name="connsiteX6" fmla="*/ 697407 w 1262911"/>
              <a:gd name="connsiteY6" fmla="*/ 623249 h 1809999"/>
              <a:gd name="connsiteX7" fmla="*/ 726628 w 1262911"/>
              <a:gd name="connsiteY7" fmla="*/ 827969 h 1809999"/>
              <a:gd name="connsiteX8" fmla="*/ 582277 w 1262911"/>
              <a:gd name="connsiteY8" fmla="*/ 885385 h 1809999"/>
              <a:gd name="connsiteX9" fmla="*/ 427295 w 1262911"/>
              <a:gd name="connsiteY9" fmla="*/ 1042468 h 1809999"/>
              <a:gd name="connsiteX10" fmla="*/ 450119 w 1262911"/>
              <a:gd name="connsiteY10" fmla="*/ 1592810 h 1809999"/>
              <a:gd name="connsiteX11" fmla="*/ 366187 w 1262911"/>
              <a:gd name="connsiteY11" fmla="*/ 1801864 h 1809999"/>
              <a:gd name="connsiteX12" fmla="*/ 73030 w 1262911"/>
              <a:gd name="connsiteY12" fmla="*/ 1774302 h 1809999"/>
              <a:gd name="connsiteX13" fmla="*/ 42550 w 1262911"/>
              <a:gd name="connsiteY13" fmla="*/ 1729852 h 1809999"/>
              <a:gd name="connsiteX14" fmla="*/ 17150 w 1262911"/>
              <a:gd name="connsiteY14" fmla="*/ 1489822 h 1809999"/>
              <a:gd name="connsiteX15" fmla="*/ 101260 w 1262911"/>
              <a:gd name="connsiteY15" fmla="*/ 1342032 h 1809999"/>
              <a:gd name="connsiteX16" fmla="*/ 334707 w 1262911"/>
              <a:gd name="connsiteY16" fmla="*/ 824110 h 1809999"/>
              <a:gd name="connsiteX17" fmla="*/ 530255 w 1262911"/>
              <a:gd name="connsiteY17" fmla="*/ 585344 h 1809999"/>
              <a:gd name="connsiteX18" fmla="*/ 680111 w 1262911"/>
              <a:gd name="connsiteY18" fmla="*/ 225081 h 1809999"/>
              <a:gd name="connsiteX19" fmla="*/ 872464 w 1262911"/>
              <a:gd name="connsiteY19" fmla="*/ 176466 h 1809999"/>
              <a:gd name="connsiteX20" fmla="*/ 872546 w 1262911"/>
              <a:gd name="connsiteY20" fmla="*/ 18933 h 1809999"/>
              <a:gd name="connsiteX0" fmla="*/ 872546 w 1254199"/>
              <a:gd name="connsiteY0" fmla="*/ 18933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50119 w 1254199"/>
              <a:gd name="connsiteY10" fmla="*/ 1592810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2546 w 1254199"/>
              <a:gd name="connsiteY20" fmla="*/ 18933 h 1809999"/>
              <a:gd name="connsiteX0" fmla="*/ 873874 w 1254199"/>
              <a:gd name="connsiteY0" fmla="*/ 924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50119 w 1254199"/>
              <a:gd name="connsiteY10" fmla="*/ 1592810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3874 w 1254199"/>
              <a:gd name="connsiteY20" fmla="*/ 924 h 1809999"/>
              <a:gd name="connsiteX0" fmla="*/ 873874 w 1254199"/>
              <a:gd name="connsiteY0" fmla="*/ 924 h 1809999"/>
              <a:gd name="connsiteX1" fmla="*/ 1007750 w 1254199"/>
              <a:gd name="connsiteY1" fmla="*/ 0 h 1809999"/>
              <a:gd name="connsiteX2" fmla="*/ 1254199 w 1254199"/>
              <a:gd name="connsiteY2" fmla="*/ 75221 h 1809999"/>
              <a:gd name="connsiteX3" fmla="*/ 1189808 w 1254199"/>
              <a:gd name="connsiteY3" fmla="*/ 126990 h 1809999"/>
              <a:gd name="connsiteX4" fmla="*/ 1131359 w 1254199"/>
              <a:gd name="connsiteY4" fmla="*/ 205031 h 1809999"/>
              <a:gd name="connsiteX5" fmla="*/ 1049287 w 1254199"/>
              <a:gd name="connsiteY5" fmla="*/ 359298 h 1809999"/>
              <a:gd name="connsiteX6" fmla="*/ 697407 w 1254199"/>
              <a:gd name="connsiteY6" fmla="*/ 623249 h 1809999"/>
              <a:gd name="connsiteX7" fmla="*/ 726628 w 1254199"/>
              <a:gd name="connsiteY7" fmla="*/ 827969 h 1809999"/>
              <a:gd name="connsiteX8" fmla="*/ 582277 w 1254199"/>
              <a:gd name="connsiteY8" fmla="*/ 885385 h 1809999"/>
              <a:gd name="connsiteX9" fmla="*/ 427295 w 1254199"/>
              <a:gd name="connsiteY9" fmla="*/ 1042468 h 1809999"/>
              <a:gd name="connsiteX10" fmla="*/ 442148 w 1254199"/>
              <a:gd name="connsiteY10" fmla="*/ 1570299 h 1809999"/>
              <a:gd name="connsiteX11" fmla="*/ 366187 w 1254199"/>
              <a:gd name="connsiteY11" fmla="*/ 1801864 h 1809999"/>
              <a:gd name="connsiteX12" fmla="*/ 73030 w 1254199"/>
              <a:gd name="connsiteY12" fmla="*/ 1774302 h 1809999"/>
              <a:gd name="connsiteX13" fmla="*/ 42550 w 1254199"/>
              <a:gd name="connsiteY13" fmla="*/ 1729852 h 1809999"/>
              <a:gd name="connsiteX14" fmla="*/ 17150 w 1254199"/>
              <a:gd name="connsiteY14" fmla="*/ 1489822 h 1809999"/>
              <a:gd name="connsiteX15" fmla="*/ 101260 w 1254199"/>
              <a:gd name="connsiteY15" fmla="*/ 1342032 h 1809999"/>
              <a:gd name="connsiteX16" fmla="*/ 334707 w 1254199"/>
              <a:gd name="connsiteY16" fmla="*/ 824110 h 1809999"/>
              <a:gd name="connsiteX17" fmla="*/ 530255 w 1254199"/>
              <a:gd name="connsiteY17" fmla="*/ 585344 h 1809999"/>
              <a:gd name="connsiteX18" fmla="*/ 680111 w 1254199"/>
              <a:gd name="connsiteY18" fmla="*/ 225081 h 1809999"/>
              <a:gd name="connsiteX19" fmla="*/ 872464 w 1254199"/>
              <a:gd name="connsiteY19" fmla="*/ 176466 h 1809999"/>
              <a:gd name="connsiteX20" fmla="*/ 873874 w 1254199"/>
              <a:gd name="connsiteY20" fmla="*/ 924 h 1809999"/>
              <a:gd name="connsiteX0" fmla="*/ 873874 w 1254199"/>
              <a:gd name="connsiteY0" fmla="*/ 924 h 1816837"/>
              <a:gd name="connsiteX1" fmla="*/ 1007750 w 1254199"/>
              <a:gd name="connsiteY1" fmla="*/ 0 h 1816837"/>
              <a:gd name="connsiteX2" fmla="*/ 1254199 w 1254199"/>
              <a:gd name="connsiteY2" fmla="*/ 75221 h 1816837"/>
              <a:gd name="connsiteX3" fmla="*/ 1189808 w 1254199"/>
              <a:gd name="connsiteY3" fmla="*/ 126990 h 1816837"/>
              <a:gd name="connsiteX4" fmla="*/ 1131359 w 1254199"/>
              <a:gd name="connsiteY4" fmla="*/ 205031 h 1816837"/>
              <a:gd name="connsiteX5" fmla="*/ 1049287 w 1254199"/>
              <a:gd name="connsiteY5" fmla="*/ 359298 h 1816837"/>
              <a:gd name="connsiteX6" fmla="*/ 697407 w 1254199"/>
              <a:gd name="connsiteY6" fmla="*/ 623249 h 1816837"/>
              <a:gd name="connsiteX7" fmla="*/ 726628 w 1254199"/>
              <a:gd name="connsiteY7" fmla="*/ 827969 h 1816837"/>
              <a:gd name="connsiteX8" fmla="*/ 582277 w 1254199"/>
              <a:gd name="connsiteY8" fmla="*/ 885385 h 1816837"/>
              <a:gd name="connsiteX9" fmla="*/ 427295 w 1254199"/>
              <a:gd name="connsiteY9" fmla="*/ 1042468 h 1816837"/>
              <a:gd name="connsiteX10" fmla="*/ 442148 w 1254199"/>
              <a:gd name="connsiteY10" fmla="*/ 1570299 h 1816837"/>
              <a:gd name="connsiteX11" fmla="*/ 386114 w 1254199"/>
              <a:gd name="connsiteY11" fmla="*/ 1809368 h 1816837"/>
              <a:gd name="connsiteX12" fmla="*/ 73030 w 1254199"/>
              <a:gd name="connsiteY12" fmla="*/ 1774302 h 1816837"/>
              <a:gd name="connsiteX13" fmla="*/ 42550 w 1254199"/>
              <a:gd name="connsiteY13" fmla="*/ 1729852 h 1816837"/>
              <a:gd name="connsiteX14" fmla="*/ 17150 w 1254199"/>
              <a:gd name="connsiteY14" fmla="*/ 1489822 h 1816837"/>
              <a:gd name="connsiteX15" fmla="*/ 101260 w 1254199"/>
              <a:gd name="connsiteY15" fmla="*/ 1342032 h 1816837"/>
              <a:gd name="connsiteX16" fmla="*/ 334707 w 1254199"/>
              <a:gd name="connsiteY16" fmla="*/ 824110 h 1816837"/>
              <a:gd name="connsiteX17" fmla="*/ 530255 w 1254199"/>
              <a:gd name="connsiteY17" fmla="*/ 585344 h 1816837"/>
              <a:gd name="connsiteX18" fmla="*/ 680111 w 1254199"/>
              <a:gd name="connsiteY18" fmla="*/ 225081 h 1816837"/>
              <a:gd name="connsiteX19" fmla="*/ 872464 w 1254199"/>
              <a:gd name="connsiteY19" fmla="*/ 176466 h 1816837"/>
              <a:gd name="connsiteX20" fmla="*/ 873874 w 1254199"/>
              <a:gd name="connsiteY20" fmla="*/ 924 h 1816837"/>
              <a:gd name="connsiteX0" fmla="*/ 873874 w 1254199"/>
              <a:gd name="connsiteY0" fmla="*/ 924 h 1816837"/>
              <a:gd name="connsiteX1" fmla="*/ 1007750 w 1254199"/>
              <a:gd name="connsiteY1" fmla="*/ 0 h 1816837"/>
              <a:gd name="connsiteX2" fmla="*/ 1254199 w 1254199"/>
              <a:gd name="connsiteY2" fmla="*/ 75221 h 1816837"/>
              <a:gd name="connsiteX3" fmla="*/ 1189808 w 1254199"/>
              <a:gd name="connsiteY3" fmla="*/ 126990 h 1816837"/>
              <a:gd name="connsiteX4" fmla="*/ 1131359 w 1254199"/>
              <a:gd name="connsiteY4" fmla="*/ 205031 h 1816837"/>
              <a:gd name="connsiteX5" fmla="*/ 1049287 w 1254199"/>
              <a:gd name="connsiteY5" fmla="*/ 359298 h 1816837"/>
              <a:gd name="connsiteX6" fmla="*/ 697407 w 1254199"/>
              <a:gd name="connsiteY6" fmla="*/ 623249 h 1816837"/>
              <a:gd name="connsiteX7" fmla="*/ 726628 w 1254199"/>
              <a:gd name="connsiteY7" fmla="*/ 827969 h 1816837"/>
              <a:gd name="connsiteX8" fmla="*/ 582277 w 1254199"/>
              <a:gd name="connsiteY8" fmla="*/ 885385 h 1816837"/>
              <a:gd name="connsiteX9" fmla="*/ 427295 w 1254199"/>
              <a:gd name="connsiteY9" fmla="*/ 1042468 h 1816837"/>
              <a:gd name="connsiteX10" fmla="*/ 442148 w 1254199"/>
              <a:gd name="connsiteY10" fmla="*/ 1570299 h 1816837"/>
              <a:gd name="connsiteX11" fmla="*/ 386114 w 1254199"/>
              <a:gd name="connsiteY11" fmla="*/ 1809368 h 1816837"/>
              <a:gd name="connsiteX12" fmla="*/ 73030 w 1254199"/>
              <a:gd name="connsiteY12" fmla="*/ 1774302 h 1816837"/>
              <a:gd name="connsiteX13" fmla="*/ 42550 w 1254199"/>
              <a:gd name="connsiteY13" fmla="*/ 1729852 h 1816837"/>
              <a:gd name="connsiteX14" fmla="*/ 17150 w 1254199"/>
              <a:gd name="connsiteY14" fmla="*/ 1489822 h 1816837"/>
              <a:gd name="connsiteX15" fmla="*/ 101260 w 1254199"/>
              <a:gd name="connsiteY15" fmla="*/ 1342032 h 1816837"/>
              <a:gd name="connsiteX16" fmla="*/ 334707 w 1254199"/>
              <a:gd name="connsiteY16" fmla="*/ 824110 h 1816837"/>
              <a:gd name="connsiteX17" fmla="*/ 530255 w 1254199"/>
              <a:gd name="connsiteY17" fmla="*/ 585344 h 1816837"/>
              <a:gd name="connsiteX18" fmla="*/ 680111 w 1254199"/>
              <a:gd name="connsiteY18" fmla="*/ 225081 h 1816837"/>
              <a:gd name="connsiteX19" fmla="*/ 872464 w 1254199"/>
              <a:gd name="connsiteY19" fmla="*/ 176466 h 1816837"/>
              <a:gd name="connsiteX20" fmla="*/ 873874 w 1254199"/>
              <a:gd name="connsiteY20" fmla="*/ 924 h 1816837"/>
              <a:gd name="connsiteX0" fmla="*/ 873874 w 1254199"/>
              <a:gd name="connsiteY0" fmla="*/ 924 h 1814088"/>
              <a:gd name="connsiteX1" fmla="*/ 1007750 w 1254199"/>
              <a:gd name="connsiteY1" fmla="*/ 0 h 1814088"/>
              <a:gd name="connsiteX2" fmla="*/ 1254199 w 1254199"/>
              <a:gd name="connsiteY2" fmla="*/ 75221 h 1814088"/>
              <a:gd name="connsiteX3" fmla="*/ 1189808 w 1254199"/>
              <a:gd name="connsiteY3" fmla="*/ 126990 h 1814088"/>
              <a:gd name="connsiteX4" fmla="*/ 1131359 w 1254199"/>
              <a:gd name="connsiteY4" fmla="*/ 205031 h 1814088"/>
              <a:gd name="connsiteX5" fmla="*/ 1049287 w 1254199"/>
              <a:gd name="connsiteY5" fmla="*/ 359298 h 1814088"/>
              <a:gd name="connsiteX6" fmla="*/ 697407 w 1254199"/>
              <a:gd name="connsiteY6" fmla="*/ 623249 h 1814088"/>
              <a:gd name="connsiteX7" fmla="*/ 726628 w 1254199"/>
              <a:gd name="connsiteY7" fmla="*/ 827969 h 1814088"/>
              <a:gd name="connsiteX8" fmla="*/ 582277 w 1254199"/>
              <a:gd name="connsiteY8" fmla="*/ 885385 h 1814088"/>
              <a:gd name="connsiteX9" fmla="*/ 427295 w 1254199"/>
              <a:gd name="connsiteY9" fmla="*/ 1042468 h 1814088"/>
              <a:gd name="connsiteX10" fmla="*/ 442148 w 1254199"/>
              <a:gd name="connsiteY10" fmla="*/ 1570299 h 1814088"/>
              <a:gd name="connsiteX11" fmla="*/ 416667 w 1254199"/>
              <a:gd name="connsiteY11" fmla="*/ 1806366 h 1814088"/>
              <a:gd name="connsiteX12" fmla="*/ 73030 w 1254199"/>
              <a:gd name="connsiteY12" fmla="*/ 1774302 h 1814088"/>
              <a:gd name="connsiteX13" fmla="*/ 42550 w 1254199"/>
              <a:gd name="connsiteY13" fmla="*/ 1729852 h 1814088"/>
              <a:gd name="connsiteX14" fmla="*/ 17150 w 1254199"/>
              <a:gd name="connsiteY14" fmla="*/ 1489822 h 1814088"/>
              <a:gd name="connsiteX15" fmla="*/ 101260 w 1254199"/>
              <a:gd name="connsiteY15" fmla="*/ 1342032 h 1814088"/>
              <a:gd name="connsiteX16" fmla="*/ 334707 w 1254199"/>
              <a:gd name="connsiteY16" fmla="*/ 824110 h 1814088"/>
              <a:gd name="connsiteX17" fmla="*/ 530255 w 1254199"/>
              <a:gd name="connsiteY17" fmla="*/ 585344 h 1814088"/>
              <a:gd name="connsiteX18" fmla="*/ 680111 w 1254199"/>
              <a:gd name="connsiteY18" fmla="*/ 225081 h 1814088"/>
              <a:gd name="connsiteX19" fmla="*/ 872464 w 1254199"/>
              <a:gd name="connsiteY19" fmla="*/ 176466 h 1814088"/>
              <a:gd name="connsiteX20" fmla="*/ 873874 w 1254199"/>
              <a:gd name="connsiteY20" fmla="*/ 924 h 1814088"/>
              <a:gd name="connsiteX0" fmla="*/ 873874 w 1254199"/>
              <a:gd name="connsiteY0" fmla="*/ 924 h 1814088"/>
              <a:gd name="connsiteX1" fmla="*/ 1007750 w 1254199"/>
              <a:gd name="connsiteY1" fmla="*/ 0 h 1814088"/>
              <a:gd name="connsiteX2" fmla="*/ 1254199 w 1254199"/>
              <a:gd name="connsiteY2" fmla="*/ 75221 h 1814088"/>
              <a:gd name="connsiteX3" fmla="*/ 1189808 w 1254199"/>
              <a:gd name="connsiteY3" fmla="*/ 126990 h 1814088"/>
              <a:gd name="connsiteX4" fmla="*/ 1131359 w 1254199"/>
              <a:gd name="connsiteY4" fmla="*/ 205031 h 1814088"/>
              <a:gd name="connsiteX5" fmla="*/ 1049287 w 1254199"/>
              <a:gd name="connsiteY5" fmla="*/ 359298 h 1814088"/>
              <a:gd name="connsiteX6" fmla="*/ 697407 w 1254199"/>
              <a:gd name="connsiteY6" fmla="*/ 623249 h 1814088"/>
              <a:gd name="connsiteX7" fmla="*/ 726628 w 1254199"/>
              <a:gd name="connsiteY7" fmla="*/ 827969 h 1814088"/>
              <a:gd name="connsiteX8" fmla="*/ 582277 w 1254199"/>
              <a:gd name="connsiteY8" fmla="*/ 885385 h 1814088"/>
              <a:gd name="connsiteX9" fmla="*/ 427295 w 1254199"/>
              <a:gd name="connsiteY9" fmla="*/ 1042468 h 1814088"/>
              <a:gd name="connsiteX10" fmla="*/ 442148 w 1254199"/>
              <a:gd name="connsiteY10" fmla="*/ 1570299 h 1814088"/>
              <a:gd name="connsiteX11" fmla="*/ 416667 w 1254199"/>
              <a:gd name="connsiteY11" fmla="*/ 1806366 h 1814088"/>
              <a:gd name="connsiteX12" fmla="*/ 73030 w 1254199"/>
              <a:gd name="connsiteY12" fmla="*/ 1774302 h 1814088"/>
              <a:gd name="connsiteX13" fmla="*/ 42550 w 1254199"/>
              <a:gd name="connsiteY13" fmla="*/ 1729852 h 1814088"/>
              <a:gd name="connsiteX14" fmla="*/ 17150 w 1254199"/>
              <a:gd name="connsiteY14" fmla="*/ 1489822 h 1814088"/>
              <a:gd name="connsiteX15" fmla="*/ 101260 w 1254199"/>
              <a:gd name="connsiteY15" fmla="*/ 1342032 h 1814088"/>
              <a:gd name="connsiteX16" fmla="*/ 334707 w 1254199"/>
              <a:gd name="connsiteY16" fmla="*/ 824110 h 1814088"/>
              <a:gd name="connsiteX17" fmla="*/ 530255 w 1254199"/>
              <a:gd name="connsiteY17" fmla="*/ 585344 h 1814088"/>
              <a:gd name="connsiteX18" fmla="*/ 680111 w 1254199"/>
              <a:gd name="connsiteY18" fmla="*/ 225081 h 1814088"/>
              <a:gd name="connsiteX19" fmla="*/ 872464 w 1254199"/>
              <a:gd name="connsiteY19" fmla="*/ 176466 h 1814088"/>
              <a:gd name="connsiteX20" fmla="*/ 873874 w 1254199"/>
              <a:gd name="connsiteY20" fmla="*/ 924 h 1814088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73874 w 1254199"/>
              <a:gd name="connsiteY0" fmla="*/ 924 h 1798049"/>
              <a:gd name="connsiteX1" fmla="*/ 1007750 w 1254199"/>
              <a:gd name="connsiteY1" fmla="*/ 0 h 1798049"/>
              <a:gd name="connsiteX2" fmla="*/ 1254199 w 1254199"/>
              <a:gd name="connsiteY2" fmla="*/ 75221 h 1798049"/>
              <a:gd name="connsiteX3" fmla="*/ 1189808 w 1254199"/>
              <a:gd name="connsiteY3" fmla="*/ 126990 h 1798049"/>
              <a:gd name="connsiteX4" fmla="*/ 1131359 w 1254199"/>
              <a:gd name="connsiteY4" fmla="*/ 205031 h 1798049"/>
              <a:gd name="connsiteX5" fmla="*/ 1049287 w 1254199"/>
              <a:gd name="connsiteY5" fmla="*/ 359298 h 1798049"/>
              <a:gd name="connsiteX6" fmla="*/ 697407 w 1254199"/>
              <a:gd name="connsiteY6" fmla="*/ 623249 h 1798049"/>
              <a:gd name="connsiteX7" fmla="*/ 726628 w 1254199"/>
              <a:gd name="connsiteY7" fmla="*/ 827969 h 1798049"/>
              <a:gd name="connsiteX8" fmla="*/ 582277 w 1254199"/>
              <a:gd name="connsiteY8" fmla="*/ 885385 h 1798049"/>
              <a:gd name="connsiteX9" fmla="*/ 427295 w 1254199"/>
              <a:gd name="connsiteY9" fmla="*/ 1042468 h 1798049"/>
              <a:gd name="connsiteX10" fmla="*/ 442148 w 1254199"/>
              <a:gd name="connsiteY10" fmla="*/ 1570299 h 1798049"/>
              <a:gd name="connsiteX11" fmla="*/ 440579 w 1254199"/>
              <a:gd name="connsiteY11" fmla="*/ 1788357 h 1798049"/>
              <a:gd name="connsiteX12" fmla="*/ 73030 w 1254199"/>
              <a:gd name="connsiteY12" fmla="*/ 1774302 h 1798049"/>
              <a:gd name="connsiteX13" fmla="*/ 42550 w 1254199"/>
              <a:gd name="connsiteY13" fmla="*/ 1729852 h 1798049"/>
              <a:gd name="connsiteX14" fmla="*/ 17150 w 1254199"/>
              <a:gd name="connsiteY14" fmla="*/ 1489822 h 1798049"/>
              <a:gd name="connsiteX15" fmla="*/ 101260 w 1254199"/>
              <a:gd name="connsiteY15" fmla="*/ 1342032 h 1798049"/>
              <a:gd name="connsiteX16" fmla="*/ 334707 w 1254199"/>
              <a:gd name="connsiteY16" fmla="*/ 824110 h 1798049"/>
              <a:gd name="connsiteX17" fmla="*/ 530255 w 1254199"/>
              <a:gd name="connsiteY17" fmla="*/ 585344 h 1798049"/>
              <a:gd name="connsiteX18" fmla="*/ 680111 w 1254199"/>
              <a:gd name="connsiteY18" fmla="*/ 225081 h 1798049"/>
              <a:gd name="connsiteX19" fmla="*/ 872464 w 1254199"/>
              <a:gd name="connsiteY19" fmla="*/ 176466 h 1798049"/>
              <a:gd name="connsiteX20" fmla="*/ 873874 w 1254199"/>
              <a:gd name="connsiteY20" fmla="*/ 924 h 1798049"/>
              <a:gd name="connsiteX0" fmla="*/ 856724 w 1237049"/>
              <a:gd name="connsiteY0" fmla="*/ 924 h 1798049"/>
              <a:gd name="connsiteX1" fmla="*/ 990600 w 1237049"/>
              <a:gd name="connsiteY1" fmla="*/ 0 h 1798049"/>
              <a:gd name="connsiteX2" fmla="*/ 1237049 w 1237049"/>
              <a:gd name="connsiteY2" fmla="*/ 75221 h 1798049"/>
              <a:gd name="connsiteX3" fmla="*/ 1172658 w 1237049"/>
              <a:gd name="connsiteY3" fmla="*/ 126990 h 1798049"/>
              <a:gd name="connsiteX4" fmla="*/ 1114209 w 1237049"/>
              <a:gd name="connsiteY4" fmla="*/ 205031 h 1798049"/>
              <a:gd name="connsiteX5" fmla="*/ 1032137 w 1237049"/>
              <a:gd name="connsiteY5" fmla="*/ 359298 h 1798049"/>
              <a:gd name="connsiteX6" fmla="*/ 680257 w 1237049"/>
              <a:gd name="connsiteY6" fmla="*/ 623249 h 1798049"/>
              <a:gd name="connsiteX7" fmla="*/ 709478 w 1237049"/>
              <a:gd name="connsiteY7" fmla="*/ 827969 h 1798049"/>
              <a:gd name="connsiteX8" fmla="*/ 565127 w 1237049"/>
              <a:gd name="connsiteY8" fmla="*/ 885385 h 1798049"/>
              <a:gd name="connsiteX9" fmla="*/ 410145 w 1237049"/>
              <a:gd name="connsiteY9" fmla="*/ 1042468 h 1798049"/>
              <a:gd name="connsiteX10" fmla="*/ 424998 w 1237049"/>
              <a:gd name="connsiteY10" fmla="*/ 1570299 h 1798049"/>
              <a:gd name="connsiteX11" fmla="*/ 423429 w 1237049"/>
              <a:gd name="connsiteY11" fmla="*/ 1788357 h 1798049"/>
              <a:gd name="connsiteX12" fmla="*/ 55880 w 1237049"/>
              <a:gd name="connsiteY12" fmla="*/ 1774302 h 1798049"/>
              <a:gd name="connsiteX13" fmla="*/ 0 w 1237049"/>
              <a:gd name="connsiteY13" fmla="*/ 1489822 h 1798049"/>
              <a:gd name="connsiteX14" fmla="*/ 84110 w 1237049"/>
              <a:gd name="connsiteY14" fmla="*/ 1342032 h 1798049"/>
              <a:gd name="connsiteX15" fmla="*/ 317557 w 1237049"/>
              <a:gd name="connsiteY15" fmla="*/ 824110 h 1798049"/>
              <a:gd name="connsiteX16" fmla="*/ 513105 w 1237049"/>
              <a:gd name="connsiteY16" fmla="*/ 585344 h 1798049"/>
              <a:gd name="connsiteX17" fmla="*/ 662961 w 1237049"/>
              <a:gd name="connsiteY17" fmla="*/ 225081 h 1798049"/>
              <a:gd name="connsiteX18" fmla="*/ 855314 w 1237049"/>
              <a:gd name="connsiteY18" fmla="*/ 176466 h 1798049"/>
              <a:gd name="connsiteX19" fmla="*/ 856724 w 1237049"/>
              <a:gd name="connsiteY19" fmla="*/ 924 h 1798049"/>
              <a:gd name="connsiteX0" fmla="*/ 819528 w 1199853"/>
              <a:gd name="connsiteY0" fmla="*/ 924 h 1798049"/>
              <a:gd name="connsiteX1" fmla="*/ 953404 w 1199853"/>
              <a:gd name="connsiteY1" fmla="*/ 0 h 1798049"/>
              <a:gd name="connsiteX2" fmla="*/ 1199853 w 1199853"/>
              <a:gd name="connsiteY2" fmla="*/ 75221 h 1798049"/>
              <a:gd name="connsiteX3" fmla="*/ 1135462 w 1199853"/>
              <a:gd name="connsiteY3" fmla="*/ 126990 h 1798049"/>
              <a:gd name="connsiteX4" fmla="*/ 1077013 w 1199853"/>
              <a:gd name="connsiteY4" fmla="*/ 205031 h 1798049"/>
              <a:gd name="connsiteX5" fmla="*/ 994941 w 1199853"/>
              <a:gd name="connsiteY5" fmla="*/ 359298 h 1798049"/>
              <a:gd name="connsiteX6" fmla="*/ 643061 w 1199853"/>
              <a:gd name="connsiteY6" fmla="*/ 623249 h 1798049"/>
              <a:gd name="connsiteX7" fmla="*/ 672282 w 1199853"/>
              <a:gd name="connsiteY7" fmla="*/ 827969 h 1798049"/>
              <a:gd name="connsiteX8" fmla="*/ 527931 w 1199853"/>
              <a:gd name="connsiteY8" fmla="*/ 885385 h 1798049"/>
              <a:gd name="connsiteX9" fmla="*/ 372949 w 1199853"/>
              <a:gd name="connsiteY9" fmla="*/ 1042468 h 1798049"/>
              <a:gd name="connsiteX10" fmla="*/ 387802 w 1199853"/>
              <a:gd name="connsiteY10" fmla="*/ 1570299 h 1798049"/>
              <a:gd name="connsiteX11" fmla="*/ 386233 w 1199853"/>
              <a:gd name="connsiteY11" fmla="*/ 1788357 h 1798049"/>
              <a:gd name="connsiteX12" fmla="*/ 18684 w 1199853"/>
              <a:gd name="connsiteY12" fmla="*/ 1774302 h 1798049"/>
              <a:gd name="connsiteX13" fmla="*/ 0 w 1199853"/>
              <a:gd name="connsiteY13" fmla="*/ 1517836 h 1798049"/>
              <a:gd name="connsiteX14" fmla="*/ 46914 w 1199853"/>
              <a:gd name="connsiteY14" fmla="*/ 1342032 h 1798049"/>
              <a:gd name="connsiteX15" fmla="*/ 280361 w 1199853"/>
              <a:gd name="connsiteY15" fmla="*/ 824110 h 1798049"/>
              <a:gd name="connsiteX16" fmla="*/ 475909 w 1199853"/>
              <a:gd name="connsiteY16" fmla="*/ 585344 h 1798049"/>
              <a:gd name="connsiteX17" fmla="*/ 625765 w 1199853"/>
              <a:gd name="connsiteY17" fmla="*/ 225081 h 1798049"/>
              <a:gd name="connsiteX18" fmla="*/ 818118 w 1199853"/>
              <a:gd name="connsiteY18" fmla="*/ 176466 h 1798049"/>
              <a:gd name="connsiteX19" fmla="*/ 819528 w 1199853"/>
              <a:gd name="connsiteY19" fmla="*/ 924 h 1798049"/>
              <a:gd name="connsiteX0" fmla="*/ 801815 w 1182140"/>
              <a:gd name="connsiteY0" fmla="*/ 924 h 1798049"/>
              <a:gd name="connsiteX1" fmla="*/ 935691 w 1182140"/>
              <a:gd name="connsiteY1" fmla="*/ 0 h 1798049"/>
              <a:gd name="connsiteX2" fmla="*/ 1182140 w 1182140"/>
              <a:gd name="connsiteY2" fmla="*/ 75221 h 1798049"/>
              <a:gd name="connsiteX3" fmla="*/ 1117749 w 1182140"/>
              <a:gd name="connsiteY3" fmla="*/ 126990 h 1798049"/>
              <a:gd name="connsiteX4" fmla="*/ 1059300 w 1182140"/>
              <a:gd name="connsiteY4" fmla="*/ 205031 h 1798049"/>
              <a:gd name="connsiteX5" fmla="*/ 977228 w 1182140"/>
              <a:gd name="connsiteY5" fmla="*/ 359298 h 1798049"/>
              <a:gd name="connsiteX6" fmla="*/ 625348 w 1182140"/>
              <a:gd name="connsiteY6" fmla="*/ 623249 h 1798049"/>
              <a:gd name="connsiteX7" fmla="*/ 654569 w 1182140"/>
              <a:gd name="connsiteY7" fmla="*/ 827969 h 1798049"/>
              <a:gd name="connsiteX8" fmla="*/ 510218 w 1182140"/>
              <a:gd name="connsiteY8" fmla="*/ 885385 h 1798049"/>
              <a:gd name="connsiteX9" fmla="*/ 355236 w 1182140"/>
              <a:gd name="connsiteY9" fmla="*/ 1042468 h 1798049"/>
              <a:gd name="connsiteX10" fmla="*/ 370089 w 1182140"/>
              <a:gd name="connsiteY10" fmla="*/ 1570299 h 1798049"/>
              <a:gd name="connsiteX11" fmla="*/ 368520 w 1182140"/>
              <a:gd name="connsiteY11" fmla="*/ 1788357 h 1798049"/>
              <a:gd name="connsiteX12" fmla="*/ 971 w 1182140"/>
              <a:gd name="connsiteY12" fmla="*/ 1774302 h 1798049"/>
              <a:gd name="connsiteX13" fmla="*/ 0 w 1182140"/>
              <a:gd name="connsiteY13" fmla="*/ 1537847 h 1798049"/>
              <a:gd name="connsiteX14" fmla="*/ 29201 w 1182140"/>
              <a:gd name="connsiteY14" fmla="*/ 1342032 h 1798049"/>
              <a:gd name="connsiteX15" fmla="*/ 262648 w 1182140"/>
              <a:gd name="connsiteY15" fmla="*/ 824110 h 1798049"/>
              <a:gd name="connsiteX16" fmla="*/ 458196 w 1182140"/>
              <a:gd name="connsiteY16" fmla="*/ 585344 h 1798049"/>
              <a:gd name="connsiteX17" fmla="*/ 608052 w 1182140"/>
              <a:gd name="connsiteY17" fmla="*/ 225081 h 1798049"/>
              <a:gd name="connsiteX18" fmla="*/ 800405 w 1182140"/>
              <a:gd name="connsiteY18" fmla="*/ 176466 h 1798049"/>
              <a:gd name="connsiteX19" fmla="*/ 801815 w 1182140"/>
              <a:gd name="connsiteY19" fmla="*/ 924 h 1798049"/>
              <a:gd name="connsiteX0" fmla="*/ 805565 w 1185890"/>
              <a:gd name="connsiteY0" fmla="*/ 924 h 1798049"/>
              <a:gd name="connsiteX1" fmla="*/ 939441 w 1185890"/>
              <a:gd name="connsiteY1" fmla="*/ 0 h 1798049"/>
              <a:gd name="connsiteX2" fmla="*/ 1185890 w 1185890"/>
              <a:gd name="connsiteY2" fmla="*/ 75221 h 1798049"/>
              <a:gd name="connsiteX3" fmla="*/ 1121499 w 1185890"/>
              <a:gd name="connsiteY3" fmla="*/ 126990 h 1798049"/>
              <a:gd name="connsiteX4" fmla="*/ 1063050 w 1185890"/>
              <a:gd name="connsiteY4" fmla="*/ 205031 h 1798049"/>
              <a:gd name="connsiteX5" fmla="*/ 980978 w 1185890"/>
              <a:gd name="connsiteY5" fmla="*/ 359298 h 1798049"/>
              <a:gd name="connsiteX6" fmla="*/ 629098 w 1185890"/>
              <a:gd name="connsiteY6" fmla="*/ 623249 h 1798049"/>
              <a:gd name="connsiteX7" fmla="*/ 658319 w 1185890"/>
              <a:gd name="connsiteY7" fmla="*/ 827969 h 1798049"/>
              <a:gd name="connsiteX8" fmla="*/ 513968 w 1185890"/>
              <a:gd name="connsiteY8" fmla="*/ 885385 h 1798049"/>
              <a:gd name="connsiteX9" fmla="*/ 358986 w 1185890"/>
              <a:gd name="connsiteY9" fmla="*/ 1042468 h 1798049"/>
              <a:gd name="connsiteX10" fmla="*/ 373839 w 1185890"/>
              <a:gd name="connsiteY10" fmla="*/ 1570299 h 1798049"/>
              <a:gd name="connsiteX11" fmla="*/ 372270 w 1185890"/>
              <a:gd name="connsiteY11" fmla="*/ 1788357 h 1798049"/>
              <a:gd name="connsiteX12" fmla="*/ 4721 w 1185890"/>
              <a:gd name="connsiteY12" fmla="*/ 1774302 h 1798049"/>
              <a:gd name="connsiteX13" fmla="*/ 3750 w 1185890"/>
              <a:gd name="connsiteY13" fmla="*/ 1537847 h 1798049"/>
              <a:gd name="connsiteX14" fmla="*/ 32951 w 1185890"/>
              <a:gd name="connsiteY14" fmla="*/ 1342032 h 1798049"/>
              <a:gd name="connsiteX15" fmla="*/ 266398 w 1185890"/>
              <a:gd name="connsiteY15" fmla="*/ 824110 h 1798049"/>
              <a:gd name="connsiteX16" fmla="*/ 461946 w 1185890"/>
              <a:gd name="connsiteY16" fmla="*/ 585344 h 1798049"/>
              <a:gd name="connsiteX17" fmla="*/ 611802 w 1185890"/>
              <a:gd name="connsiteY17" fmla="*/ 225081 h 1798049"/>
              <a:gd name="connsiteX18" fmla="*/ 804155 w 1185890"/>
              <a:gd name="connsiteY18" fmla="*/ 176466 h 1798049"/>
              <a:gd name="connsiteX19" fmla="*/ 805565 w 1185890"/>
              <a:gd name="connsiteY19" fmla="*/ 924 h 1798049"/>
              <a:gd name="connsiteX0" fmla="*/ 818284 w 1198609"/>
              <a:gd name="connsiteY0" fmla="*/ 924 h 1798049"/>
              <a:gd name="connsiteX1" fmla="*/ 952160 w 1198609"/>
              <a:gd name="connsiteY1" fmla="*/ 0 h 1798049"/>
              <a:gd name="connsiteX2" fmla="*/ 1198609 w 1198609"/>
              <a:gd name="connsiteY2" fmla="*/ 75221 h 1798049"/>
              <a:gd name="connsiteX3" fmla="*/ 1134218 w 1198609"/>
              <a:gd name="connsiteY3" fmla="*/ 126990 h 1798049"/>
              <a:gd name="connsiteX4" fmla="*/ 1075769 w 1198609"/>
              <a:gd name="connsiteY4" fmla="*/ 205031 h 1798049"/>
              <a:gd name="connsiteX5" fmla="*/ 993697 w 1198609"/>
              <a:gd name="connsiteY5" fmla="*/ 359298 h 1798049"/>
              <a:gd name="connsiteX6" fmla="*/ 641817 w 1198609"/>
              <a:gd name="connsiteY6" fmla="*/ 623249 h 1798049"/>
              <a:gd name="connsiteX7" fmla="*/ 671038 w 1198609"/>
              <a:gd name="connsiteY7" fmla="*/ 827969 h 1798049"/>
              <a:gd name="connsiteX8" fmla="*/ 526687 w 1198609"/>
              <a:gd name="connsiteY8" fmla="*/ 885385 h 1798049"/>
              <a:gd name="connsiteX9" fmla="*/ 371705 w 1198609"/>
              <a:gd name="connsiteY9" fmla="*/ 1042468 h 1798049"/>
              <a:gd name="connsiteX10" fmla="*/ 386558 w 1198609"/>
              <a:gd name="connsiteY10" fmla="*/ 1570299 h 1798049"/>
              <a:gd name="connsiteX11" fmla="*/ 384989 w 1198609"/>
              <a:gd name="connsiteY11" fmla="*/ 1788357 h 1798049"/>
              <a:gd name="connsiteX12" fmla="*/ 17440 w 1198609"/>
              <a:gd name="connsiteY12" fmla="*/ 1774302 h 1798049"/>
              <a:gd name="connsiteX13" fmla="*/ 16469 w 1198609"/>
              <a:gd name="connsiteY13" fmla="*/ 1537847 h 1798049"/>
              <a:gd name="connsiteX14" fmla="*/ 17330 w 1198609"/>
              <a:gd name="connsiteY14" fmla="*/ 1328025 h 1798049"/>
              <a:gd name="connsiteX15" fmla="*/ 279117 w 1198609"/>
              <a:gd name="connsiteY15" fmla="*/ 824110 h 1798049"/>
              <a:gd name="connsiteX16" fmla="*/ 474665 w 1198609"/>
              <a:gd name="connsiteY16" fmla="*/ 585344 h 1798049"/>
              <a:gd name="connsiteX17" fmla="*/ 624521 w 1198609"/>
              <a:gd name="connsiteY17" fmla="*/ 225081 h 1798049"/>
              <a:gd name="connsiteX18" fmla="*/ 816874 w 1198609"/>
              <a:gd name="connsiteY18" fmla="*/ 176466 h 1798049"/>
              <a:gd name="connsiteX19" fmla="*/ 818284 w 1198609"/>
              <a:gd name="connsiteY19" fmla="*/ 924 h 1798049"/>
              <a:gd name="connsiteX0" fmla="*/ 804450 w 1184775"/>
              <a:gd name="connsiteY0" fmla="*/ 924 h 1798049"/>
              <a:gd name="connsiteX1" fmla="*/ 938326 w 1184775"/>
              <a:gd name="connsiteY1" fmla="*/ 0 h 1798049"/>
              <a:gd name="connsiteX2" fmla="*/ 1184775 w 1184775"/>
              <a:gd name="connsiteY2" fmla="*/ 75221 h 1798049"/>
              <a:gd name="connsiteX3" fmla="*/ 1120384 w 1184775"/>
              <a:gd name="connsiteY3" fmla="*/ 126990 h 1798049"/>
              <a:gd name="connsiteX4" fmla="*/ 1061935 w 1184775"/>
              <a:gd name="connsiteY4" fmla="*/ 205031 h 1798049"/>
              <a:gd name="connsiteX5" fmla="*/ 979863 w 1184775"/>
              <a:gd name="connsiteY5" fmla="*/ 359298 h 1798049"/>
              <a:gd name="connsiteX6" fmla="*/ 627983 w 1184775"/>
              <a:gd name="connsiteY6" fmla="*/ 623249 h 1798049"/>
              <a:gd name="connsiteX7" fmla="*/ 657204 w 1184775"/>
              <a:gd name="connsiteY7" fmla="*/ 827969 h 1798049"/>
              <a:gd name="connsiteX8" fmla="*/ 512853 w 1184775"/>
              <a:gd name="connsiteY8" fmla="*/ 885385 h 1798049"/>
              <a:gd name="connsiteX9" fmla="*/ 357871 w 1184775"/>
              <a:gd name="connsiteY9" fmla="*/ 1042468 h 1798049"/>
              <a:gd name="connsiteX10" fmla="*/ 372724 w 1184775"/>
              <a:gd name="connsiteY10" fmla="*/ 1570299 h 1798049"/>
              <a:gd name="connsiteX11" fmla="*/ 371155 w 1184775"/>
              <a:gd name="connsiteY11" fmla="*/ 1788357 h 1798049"/>
              <a:gd name="connsiteX12" fmla="*/ 3606 w 1184775"/>
              <a:gd name="connsiteY12" fmla="*/ 1774302 h 1798049"/>
              <a:gd name="connsiteX13" fmla="*/ 2635 w 1184775"/>
              <a:gd name="connsiteY13" fmla="*/ 1537847 h 1798049"/>
              <a:gd name="connsiteX14" fmla="*/ 51319 w 1184775"/>
              <a:gd name="connsiteY14" fmla="*/ 1277999 h 1798049"/>
              <a:gd name="connsiteX15" fmla="*/ 265283 w 1184775"/>
              <a:gd name="connsiteY15" fmla="*/ 824110 h 1798049"/>
              <a:gd name="connsiteX16" fmla="*/ 460831 w 1184775"/>
              <a:gd name="connsiteY16" fmla="*/ 585344 h 1798049"/>
              <a:gd name="connsiteX17" fmla="*/ 610687 w 1184775"/>
              <a:gd name="connsiteY17" fmla="*/ 225081 h 1798049"/>
              <a:gd name="connsiteX18" fmla="*/ 803040 w 1184775"/>
              <a:gd name="connsiteY18" fmla="*/ 176466 h 1798049"/>
              <a:gd name="connsiteX19" fmla="*/ 804450 w 1184775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798049"/>
              <a:gd name="connsiteX1" fmla="*/ 940425 w 1186874"/>
              <a:gd name="connsiteY1" fmla="*/ 0 h 1798049"/>
              <a:gd name="connsiteX2" fmla="*/ 1186874 w 1186874"/>
              <a:gd name="connsiteY2" fmla="*/ 75221 h 1798049"/>
              <a:gd name="connsiteX3" fmla="*/ 1122483 w 1186874"/>
              <a:gd name="connsiteY3" fmla="*/ 126990 h 1798049"/>
              <a:gd name="connsiteX4" fmla="*/ 1064034 w 1186874"/>
              <a:gd name="connsiteY4" fmla="*/ 205031 h 1798049"/>
              <a:gd name="connsiteX5" fmla="*/ 981962 w 1186874"/>
              <a:gd name="connsiteY5" fmla="*/ 359298 h 1798049"/>
              <a:gd name="connsiteX6" fmla="*/ 630082 w 1186874"/>
              <a:gd name="connsiteY6" fmla="*/ 623249 h 1798049"/>
              <a:gd name="connsiteX7" fmla="*/ 659303 w 1186874"/>
              <a:gd name="connsiteY7" fmla="*/ 827969 h 1798049"/>
              <a:gd name="connsiteX8" fmla="*/ 514952 w 1186874"/>
              <a:gd name="connsiteY8" fmla="*/ 885385 h 1798049"/>
              <a:gd name="connsiteX9" fmla="*/ 359970 w 1186874"/>
              <a:gd name="connsiteY9" fmla="*/ 1042468 h 1798049"/>
              <a:gd name="connsiteX10" fmla="*/ 374823 w 1186874"/>
              <a:gd name="connsiteY10" fmla="*/ 1570299 h 1798049"/>
              <a:gd name="connsiteX11" fmla="*/ 373254 w 1186874"/>
              <a:gd name="connsiteY11" fmla="*/ 1788357 h 1798049"/>
              <a:gd name="connsiteX12" fmla="*/ 5705 w 1186874"/>
              <a:gd name="connsiteY12" fmla="*/ 1774302 h 1798049"/>
              <a:gd name="connsiteX13" fmla="*/ 4734 w 1186874"/>
              <a:gd name="connsiteY13" fmla="*/ 1537847 h 1798049"/>
              <a:gd name="connsiteX14" fmla="*/ 53418 w 1186874"/>
              <a:gd name="connsiteY14" fmla="*/ 1277999 h 1798049"/>
              <a:gd name="connsiteX15" fmla="*/ 267382 w 1186874"/>
              <a:gd name="connsiteY15" fmla="*/ 824110 h 1798049"/>
              <a:gd name="connsiteX16" fmla="*/ 462930 w 1186874"/>
              <a:gd name="connsiteY16" fmla="*/ 585344 h 1798049"/>
              <a:gd name="connsiteX17" fmla="*/ 612786 w 1186874"/>
              <a:gd name="connsiteY17" fmla="*/ 225081 h 1798049"/>
              <a:gd name="connsiteX18" fmla="*/ 805139 w 1186874"/>
              <a:gd name="connsiteY18" fmla="*/ 176466 h 1798049"/>
              <a:gd name="connsiteX19" fmla="*/ 806549 w 1186874"/>
              <a:gd name="connsiteY19" fmla="*/ 924 h 1798049"/>
              <a:gd name="connsiteX0" fmla="*/ 806549 w 1186874"/>
              <a:gd name="connsiteY0" fmla="*/ 924 h 1816651"/>
              <a:gd name="connsiteX1" fmla="*/ 940425 w 1186874"/>
              <a:gd name="connsiteY1" fmla="*/ 0 h 1816651"/>
              <a:gd name="connsiteX2" fmla="*/ 1186874 w 1186874"/>
              <a:gd name="connsiteY2" fmla="*/ 75221 h 1816651"/>
              <a:gd name="connsiteX3" fmla="*/ 1122483 w 1186874"/>
              <a:gd name="connsiteY3" fmla="*/ 126990 h 1816651"/>
              <a:gd name="connsiteX4" fmla="*/ 1064034 w 1186874"/>
              <a:gd name="connsiteY4" fmla="*/ 205031 h 1816651"/>
              <a:gd name="connsiteX5" fmla="*/ 981962 w 1186874"/>
              <a:gd name="connsiteY5" fmla="*/ 359298 h 1816651"/>
              <a:gd name="connsiteX6" fmla="*/ 630082 w 1186874"/>
              <a:gd name="connsiteY6" fmla="*/ 623249 h 1816651"/>
              <a:gd name="connsiteX7" fmla="*/ 659303 w 1186874"/>
              <a:gd name="connsiteY7" fmla="*/ 827969 h 1816651"/>
              <a:gd name="connsiteX8" fmla="*/ 514952 w 1186874"/>
              <a:gd name="connsiteY8" fmla="*/ 885385 h 1816651"/>
              <a:gd name="connsiteX9" fmla="*/ 359970 w 1186874"/>
              <a:gd name="connsiteY9" fmla="*/ 1042468 h 1816651"/>
              <a:gd name="connsiteX10" fmla="*/ 374823 w 1186874"/>
              <a:gd name="connsiteY10" fmla="*/ 1570299 h 1816651"/>
              <a:gd name="connsiteX11" fmla="*/ 373254 w 1186874"/>
              <a:gd name="connsiteY11" fmla="*/ 1788357 h 1816651"/>
              <a:gd name="connsiteX12" fmla="*/ 282921 w 1186874"/>
              <a:gd name="connsiteY12" fmla="*/ 1813870 h 1816651"/>
              <a:gd name="connsiteX13" fmla="*/ 5705 w 1186874"/>
              <a:gd name="connsiteY13" fmla="*/ 1774302 h 1816651"/>
              <a:gd name="connsiteX14" fmla="*/ 4734 w 1186874"/>
              <a:gd name="connsiteY14" fmla="*/ 1537847 h 1816651"/>
              <a:gd name="connsiteX15" fmla="*/ 53418 w 1186874"/>
              <a:gd name="connsiteY15" fmla="*/ 1277999 h 1816651"/>
              <a:gd name="connsiteX16" fmla="*/ 267382 w 1186874"/>
              <a:gd name="connsiteY16" fmla="*/ 824110 h 1816651"/>
              <a:gd name="connsiteX17" fmla="*/ 462930 w 1186874"/>
              <a:gd name="connsiteY17" fmla="*/ 585344 h 1816651"/>
              <a:gd name="connsiteX18" fmla="*/ 612786 w 1186874"/>
              <a:gd name="connsiteY18" fmla="*/ 225081 h 1816651"/>
              <a:gd name="connsiteX19" fmla="*/ 805139 w 1186874"/>
              <a:gd name="connsiteY19" fmla="*/ 176466 h 1816651"/>
              <a:gd name="connsiteX20" fmla="*/ 806549 w 1186874"/>
              <a:gd name="connsiteY20" fmla="*/ 924 h 1816651"/>
              <a:gd name="connsiteX0" fmla="*/ 806549 w 1186874"/>
              <a:gd name="connsiteY0" fmla="*/ 924 h 1816651"/>
              <a:gd name="connsiteX1" fmla="*/ 940425 w 1186874"/>
              <a:gd name="connsiteY1" fmla="*/ 0 h 1816651"/>
              <a:gd name="connsiteX2" fmla="*/ 1186874 w 1186874"/>
              <a:gd name="connsiteY2" fmla="*/ 75221 h 1816651"/>
              <a:gd name="connsiteX3" fmla="*/ 1122483 w 1186874"/>
              <a:gd name="connsiteY3" fmla="*/ 126990 h 1816651"/>
              <a:gd name="connsiteX4" fmla="*/ 1064034 w 1186874"/>
              <a:gd name="connsiteY4" fmla="*/ 205031 h 1816651"/>
              <a:gd name="connsiteX5" fmla="*/ 981962 w 1186874"/>
              <a:gd name="connsiteY5" fmla="*/ 359298 h 1816651"/>
              <a:gd name="connsiteX6" fmla="*/ 630082 w 1186874"/>
              <a:gd name="connsiteY6" fmla="*/ 623249 h 1816651"/>
              <a:gd name="connsiteX7" fmla="*/ 659303 w 1186874"/>
              <a:gd name="connsiteY7" fmla="*/ 827969 h 1816651"/>
              <a:gd name="connsiteX8" fmla="*/ 514952 w 1186874"/>
              <a:gd name="connsiteY8" fmla="*/ 885385 h 1816651"/>
              <a:gd name="connsiteX9" fmla="*/ 359970 w 1186874"/>
              <a:gd name="connsiteY9" fmla="*/ 1042468 h 1816651"/>
              <a:gd name="connsiteX10" fmla="*/ 374823 w 1186874"/>
              <a:gd name="connsiteY10" fmla="*/ 1570299 h 1816651"/>
              <a:gd name="connsiteX11" fmla="*/ 373254 w 1186874"/>
              <a:gd name="connsiteY11" fmla="*/ 1788357 h 1816651"/>
              <a:gd name="connsiteX12" fmla="*/ 282921 w 1186874"/>
              <a:gd name="connsiteY12" fmla="*/ 1813870 h 1816651"/>
              <a:gd name="connsiteX13" fmla="*/ 25189 w 1186874"/>
              <a:gd name="connsiteY13" fmla="*/ 1776302 h 1816651"/>
              <a:gd name="connsiteX14" fmla="*/ 4734 w 1186874"/>
              <a:gd name="connsiteY14" fmla="*/ 1537847 h 1816651"/>
              <a:gd name="connsiteX15" fmla="*/ 53418 w 1186874"/>
              <a:gd name="connsiteY15" fmla="*/ 1277999 h 1816651"/>
              <a:gd name="connsiteX16" fmla="*/ 267382 w 1186874"/>
              <a:gd name="connsiteY16" fmla="*/ 824110 h 1816651"/>
              <a:gd name="connsiteX17" fmla="*/ 462930 w 1186874"/>
              <a:gd name="connsiteY17" fmla="*/ 585344 h 1816651"/>
              <a:gd name="connsiteX18" fmla="*/ 612786 w 1186874"/>
              <a:gd name="connsiteY18" fmla="*/ 225081 h 1816651"/>
              <a:gd name="connsiteX19" fmla="*/ 805139 w 1186874"/>
              <a:gd name="connsiteY19" fmla="*/ 176466 h 1816651"/>
              <a:gd name="connsiteX20" fmla="*/ 806549 w 1186874"/>
              <a:gd name="connsiteY20" fmla="*/ 924 h 1816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86874" h="1816651">
                <a:moveTo>
                  <a:pt x="806549" y="924"/>
                </a:moveTo>
                <a:lnTo>
                  <a:pt x="940425" y="0"/>
                </a:lnTo>
                <a:cubicBezTo>
                  <a:pt x="982115" y="20887"/>
                  <a:pt x="1163802" y="23767"/>
                  <a:pt x="1186874" y="75221"/>
                </a:cubicBezTo>
                <a:cubicBezTo>
                  <a:pt x="1181349" y="105891"/>
                  <a:pt x="1144506" y="108357"/>
                  <a:pt x="1122483" y="126990"/>
                </a:cubicBezTo>
                <a:cubicBezTo>
                  <a:pt x="1100460" y="145624"/>
                  <a:pt x="1087454" y="166313"/>
                  <a:pt x="1064034" y="205031"/>
                </a:cubicBezTo>
                <a:cubicBezTo>
                  <a:pt x="947625" y="213733"/>
                  <a:pt x="993179" y="268584"/>
                  <a:pt x="981962" y="359298"/>
                </a:cubicBezTo>
                <a:cubicBezTo>
                  <a:pt x="909637" y="429001"/>
                  <a:pt x="680907" y="542469"/>
                  <a:pt x="630082" y="623249"/>
                </a:cubicBezTo>
                <a:cubicBezTo>
                  <a:pt x="579257" y="704029"/>
                  <a:pt x="675244" y="779944"/>
                  <a:pt x="659303" y="827969"/>
                </a:cubicBezTo>
                <a:cubicBezTo>
                  <a:pt x="643362" y="875994"/>
                  <a:pt x="563070" y="855305"/>
                  <a:pt x="514952" y="885385"/>
                </a:cubicBezTo>
                <a:cubicBezTo>
                  <a:pt x="466834" y="915465"/>
                  <a:pt x="385244" y="928900"/>
                  <a:pt x="359970" y="1042468"/>
                </a:cubicBezTo>
                <a:cubicBezTo>
                  <a:pt x="334696" y="1156036"/>
                  <a:pt x="241096" y="1433728"/>
                  <a:pt x="374823" y="1570299"/>
                </a:cubicBezTo>
                <a:cubicBezTo>
                  <a:pt x="349140" y="1678355"/>
                  <a:pt x="337799" y="1714586"/>
                  <a:pt x="373254" y="1788357"/>
                </a:cubicBezTo>
                <a:cubicBezTo>
                  <a:pt x="356166" y="1825617"/>
                  <a:pt x="344179" y="1816212"/>
                  <a:pt x="282921" y="1813870"/>
                </a:cubicBezTo>
                <a:cubicBezTo>
                  <a:pt x="221663" y="1811528"/>
                  <a:pt x="69782" y="1818971"/>
                  <a:pt x="25189" y="1776302"/>
                </a:cubicBezTo>
                <a:cubicBezTo>
                  <a:pt x="24865" y="1697484"/>
                  <a:pt x="5058" y="1616665"/>
                  <a:pt x="4734" y="1537847"/>
                </a:cubicBezTo>
                <a:cubicBezTo>
                  <a:pt x="-10330" y="1448563"/>
                  <a:pt x="11802" y="1323261"/>
                  <a:pt x="53418" y="1277999"/>
                </a:cubicBezTo>
                <a:cubicBezTo>
                  <a:pt x="34480" y="1005306"/>
                  <a:pt x="-15405" y="924017"/>
                  <a:pt x="267382" y="824110"/>
                </a:cubicBezTo>
                <a:cubicBezTo>
                  <a:pt x="377449" y="738385"/>
                  <a:pt x="227726" y="574405"/>
                  <a:pt x="462930" y="585344"/>
                </a:cubicBezTo>
                <a:cubicBezTo>
                  <a:pt x="454280" y="452250"/>
                  <a:pt x="584957" y="370182"/>
                  <a:pt x="612786" y="225081"/>
                </a:cubicBezTo>
                <a:cubicBezTo>
                  <a:pt x="689409" y="162216"/>
                  <a:pt x="766616" y="261556"/>
                  <a:pt x="805139" y="176466"/>
                </a:cubicBezTo>
                <a:cubicBezTo>
                  <a:pt x="805166" y="123955"/>
                  <a:pt x="806522" y="53435"/>
                  <a:pt x="806549" y="924"/>
                </a:cubicBezTo>
                <a:close/>
              </a:path>
            </a:pathLst>
          </a:custGeom>
          <a:solidFill>
            <a:srgbClr val="FFD525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B5548C92-1A1E-4D6F-A131-E6582BE97608}"/>
              </a:ext>
            </a:extLst>
          </p:cNvPr>
          <p:cNvSpPr/>
          <p:nvPr/>
        </p:nvSpPr>
        <p:spPr>
          <a:xfrm rot="19797013">
            <a:off x="5832985" y="3901583"/>
            <a:ext cx="810591" cy="445868"/>
          </a:xfrm>
          <a:prstGeom prst="ellipse">
            <a:avLst/>
          </a:prstGeom>
          <a:solidFill>
            <a:srgbClr val="00B05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18" name="Ovale 55">
            <a:extLst>
              <a:ext uri="{FF2B5EF4-FFF2-40B4-BE49-F238E27FC236}">
                <a16:creationId xmlns:a16="http://schemas.microsoft.com/office/drawing/2014/main" id="{1BC51E60-E8BA-4AFD-8CF0-3234416C5F01}"/>
              </a:ext>
            </a:extLst>
          </p:cNvPr>
          <p:cNvSpPr/>
          <p:nvPr/>
        </p:nvSpPr>
        <p:spPr>
          <a:xfrm rot="18141146">
            <a:off x="7488102" y="4164696"/>
            <a:ext cx="1232597" cy="489371"/>
          </a:xfrm>
          <a:custGeom>
            <a:avLst/>
            <a:gdLst>
              <a:gd name="connsiteX0" fmla="*/ 0 w 810591"/>
              <a:gd name="connsiteY0" fmla="*/ 222934 h 445868"/>
              <a:gd name="connsiteX1" fmla="*/ 405296 w 810591"/>
              <a:gd name="connsiteY1" fmla="*/ 0 h 445868"/>
              <a:gd name="connsiteX2" fmla="*/ 810592 w 810591"/>
              <a:gd name="connsiteY2" fmla="*/ 222934 h 445868"/>
              <a:gd name="connsiteX3" fmla="*/ 405296 w 810591"/>
              <a:gd name="connsiteY3" fmla="*/ 445868 h 445868"/>
              <a:gd name="connsiteX4" fmla="*/ 0 w 810591"/>
              <a:gd name="connsiteY4" fmla="*/ 222934 h 445868"/>
              <a:gd name="connsiteX0" fmla="*/ 0 w 1121721"/>
              <a:gd name="connsiteY0" fmla="*/ 269348 h 497357"/>
              <a:gd name="connsiteX1" fmla="*/ 405296 w 1121721"/>
              <a:gd name="connsiteY1" fmla="*/ 46414 h 497357"/>
              <a:gd name="connsiteX2" fmla="*/ 1121721 w 1121721"/>
              <a:gd name="connsiteY2" fmla="*/ 72261 h 497357"/>
              <a:gd name="connsiteX3" fmla="*/ 405296 w 1121721"/>
              <a:gd name="connsiteY3" fmla="*/ 492282 h 497357"/>
              <a:gd name="connsiteX4" fmla="*/ 0 w 1121721"/>
              <a:gd name="connsiteY4" fmla="*/ 269348 h 497357"/>
              <a:gd name="connsiteX0" fmla="*/ 0 w 1232597"/>
              <a:gd name="connsiteY0" fmla="*/ 185006 h 489371"/>
              <a:gd name="connsiteX1" fmla="*/ 516172 w 1232597"/>
              <a:gd name="connsiteY1" fmla="*/ 42174 h 489371"/>
              <a:gd name="connsiteX2" fmla="*/ 1232597 w 1232597"/>
              <a:gd name="connsiteY2" fmla="*/ 68021 h 489371"/>
              <a:gd name="connsiteX3" fmla="*/ 516172 w 1232597"/>
              <a:gd name="connsiteY3" fmla="*/ 488042 h 489371"/>
              <a:gd name="connsiteX4" fmla="*/ 0 w 1232597"/>
              <a:gd name="connsiteY4" fmla="*/ 185006 h 489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2597" h="489371">
                <a:moveTo>
                  <a:pt x="0" y="185006"/>
                </a:moveTo>
                <a:cubicBezTo>
                  <a:pt x="0" y="61883"/>
                  <a:pt x="310739" y="61671"/>
                  <a:pt x="516172" y="42174"/>
                </a:cubicBezTo>
                <a:cubicBezTo>
                  <a:pt x="721605" y="22677"/>
                  <a:pt x="1232597" y="-55102"/>
                  <a:pt x="1232597" y="68021"/>
                </a:cubicBezTo>
                <a:cubicBezTo>
                  <a:pt x="1232597" y="191144"/>
                  <a:pt x="721605" y="468545"/>
                  <a:pt x="516172" y="488042"/>
                </a:cubicBezTo>
                <a:cubicBezTo>
                  <a:pt x="310739" y="507539"/>
                  <a:pt x="0" y="308129"/>
                  <a:pt x="0" y="185006"/>
                </a:cubicBezTo>
                <a:close/>
              </a:path>
            </a:pathLst>
          </a:custGeom>
          <a:solidFill>
            <a:srgbClr val="00206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B050"/>
              </a:solidFill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2A95726B-7F71-4E57-9622-7E9CFA7E2F8B}"/>
              </a:ext>
            </a:extLst>
          </p:cNvPr>
          <p:cNvSpPr/>
          <p:nvPr/>
        </p:nvSpPr>
        <p:spPr>
          <a:xfrm>
            <a:off x="5754254" y="2279689"/>
            <a:ext cx="1546860" cy="1818638"/>
          </a:xfrm>
          <a:custGeom>
            <a:avLst/>
            <a:gdLst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0 w 1148080"/>
              <a:gd name="connsiteY10" fmla="*/ 1452880 h 1737360"/>
              <a:gd name="connsiteX11" fmla="*/ 193040 w 1148080"/>
              <a:gd name="connsiteY11" fmla="*/ 1209040 h 1737360"/>
              <a:gd name="connsiteX12" fmla="*/ 431800 w 1148080"/>
              <a:gd name="connsiteY12" fmla="*/ 772160 h 1737360"/>
              <a:gd name="connsiteX13" fmla="*/ 685800 w 1148080"/>
              <a:gd name="connsiteY13" fmla="*/ 467360 h 1737360"/>
              <a:gd name="connsiteX14" fmla="*/ 706120 w 1148080"/>
              <a:gd name="connsiteY14" fmla="*/ 228600 h 1737360"/>
              <a:gd name="connsiteX15" fmla="*/ 878840 w 1148080"/>
              <a:gd name="connsiteY15" fmla="*/ 106680 h 1737360"/>
              <a:gd name="connsiteX16" fmla="*/ 868680 w 1148080"/>
              <a:gd name="connsiteY16" fmla="*/ 0 h 1737360"/>
              <a:gd name="connsiteX0" fmla="*/ 868680 w 1148080"/>
              <a:gd name="connsiteY0" fmla="*/ 0 h 1737360"/>
              <a:gd name="connsiteX1" fmla="*/ 868680 w 1148080"/>
              <a:gd name="connsiteY1" fmla="*/ 0 h 1737360"/>
              <a:gd name="connsiteX2" fmla="*/ 990600 w 1148080"/>
              <a:gd name="connsiteY2" fmla="*/ 5080 h 1737360"/>
              <a:gd name="connsiteX3" fmla="*/ 1061720 w 1148080"/>
              <a:gd name="connsiteY3" fmla="*/ 10160 h 1737360"/>
              <a:gd name="connsiteX4" fmla="*/ 1061720 w 1148080"/>
              <a:gd name="connsiteY4" fmla="*/ 10160 h 1737360"/>
              <a:gd name="connsiteX5" fmla="*/ 1148080 w 1148080"/>
              <a:gd name="connsiteY5" fmla="*/ 284480 h 1737360"/>
              <a:gd name="connsiteX6" fmla="*/ 934720 w 1148080"/>
              <a:gd name="connsiteY6" fmla="*/ 406400 h 1737360"/>
              <a:gd name="connsiteX7" fmla="*/ 695960 w 1148080"/>
              <a:gd name="connsiteY7" fmla="*/ 899160 h 1737360"/>
              <a:gd name="connsiteX8" fmla="*/ 406400 w 1148080"/>
              <a:gd name="connsiteY8" fmla="*/ 1579880 h 1737360"/>
              <a:gd name="connsiteX9" fmla="*/ 55880 w 1148080"/>
              <a:gd name="connsiteY9" fmla="*/ 1737360 h 1737360"/>
              <a:gd name="connsiteX10" fmla="*/ 50800 w 1148080"/>
              <a:gd name="connsiteY10" fmla="*/ 1686560 h 1737360"/>
              <a:gd name="connsiteX11" fmla="*/ 0 w 1148080"/>
              <a:gd name="connsiteY11" fmla="*/ 1452880 h 1737360"/>
              <a:gd name="connsiteX12" fmla="*/ 193040 w 1148080"/>
              <a:gd name="connsiteY12" fmla="*/ 1209040 h 1737360"/>
              <a:gd name="connsiteX13" fmla="*/ 431800 w 1148080"/>
              <a:gd name="connsiteY13" fmla="*/ 772160 h 1737360"/>
              <a:gd name="connsiteX14" fmla="*/ 685800 w 1148080"/>
              <a:gd name="connsiteY14" fmla="*/ 467360 h 1737360"/>
              <a:gd name="connsiteX15" fmla="*/ 706120 w 1148080"/>
              <a:gd name="connsiteY15" fmla="*/ 228600 h 1737360"/>
              <a:gd name="connsiteX16" fmla="*/ 878840 w 1148080"/>
              <a:gd name="connsiteY16" fmla="*/ 106680 h 1737360"/>
              <a:gd name="connsiteX17" fmla="*/ 868680 w 1148080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22546 w 1174666"/>
              <a:gd name="connsiteY7" fmla="*/ 89916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666"/>
              <a:gd name="connsiteY0" fmla="*/ 0 h 1737360"/>
              <a:gd name="connsiteX1" fmla="*/ 895266 w 1174666"/>
              <a:gd name="connsiteY1" fmla="*/ 0 h 1737360"/>
              <a:gd name="connsiteX2" fmla="*/ 1017186 w 1174666"/>
              <a:gd name="connsiteY2" fmla="*/ 5080 h 1737360"/>
              <a:gd name="connsiteX3" fmla="*/ 1088306 w 1174666"/>
              <a:gd name="connsiteY3" fmla="*/ 10160 h 1737360"/>
              <a:gd name="connsiteX4" fmla="*/ 1088306 w 1174666"/>
              <a:gd name="connsiteY4" fmla="*/ 10160 h 1737360"/>
              <a:gd name="connsiteX5" fmla="*/ 1174666 w 1174666"/>
              <a:gd name="connsiteY5" fmla="*/ 284480 h 1737360"/>
              <a:gd name="connsiteX6" fmla="*/ 961306 w 1174666"/>
              <a:gd name="connsiteY6" fmla="*/ 406400 h 1737360"/>
              <a:gd name="connsiteX7" fmla="*/ 717466 w 1174666"/>
              <a:gd name="connsiteY7" fmla="*/ 894080 h 1737360"/>
              <a:gd name="connsiteX8" fmla="*/ 432986 w 1174666"/>
              <a:gd name="connsiteY8" fmla="*/ 1579880 h 1737360"/>
              <a:gd name="connsiteX9" fmla="*/ 82466 w 1174666"/>
              <a:gd name="connsiteY9" fmla="*/ 1737360 h 1737360"/>
              <a:gd name="connsiteX10" fmla="*/ 77386 w 1174666"/>
              <a:gd name="connsiteY10" fmla="*/ 1686560 h 1737360"/>
              <a:gd name="connsiteX11" fmla="*/ 26586 w 1174666"/>
              <a:gd name="connsiteY11" fmla="*/ 1452880 h 1737360"/>
              <a:gd name="connsiteX12" fmla="*/ 219626 w 1174666"/>
              <a:gd name="connsiteY12" fmla="*/ 1209040 h 1737360"/>
              <a:gd name="connsiteX13" fmla="*/ 458386 w 1174666"/>
              <a:gd name="connsiteY13" fmla="*/ 772160 h 1737360"/>
              <a:gd name="connsiteX14" fmla="*/ 712386 w 1174666"/>
              <a:gd name="connsiteY14" fmla="*/ 467360 h 1737360"/>
              <a:gd name="connsiteX15" fmla="*/ 732706 w 1174666"/>
              <a:gd name="connsiteY15" fmla="*/ 228600 h 1737360"/>
              <a:gd name="connsiteX16" fmla="*/ 905426 w 1174666"/>
              <a:gd name="connsiteY16" fmla="*/ 106680 h 1737360"/>
              <a:gd name="connsiteX17" fmla="*/ 895266 w 1174666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01"/>
              <a:gd name="connsiteY0" fmla="*/ 0 h 1737360"/>
              <a:gd name="connsiteX1" fmla="*/ 895266 w 1174701"/>
              <a:gd name="connsiteY1" fmla="*/ 0 h 1737360"/>
              <a:gd name="connsiteX2" fmla="*/ 1017186 w 1174701"/>
              <a:gd name="connsiteY2" fmla="*/ 5080 h 1737360"/>
              <a:gd name="connsiteX3" fmla="*/ 1088306 w 1174701"/>
              <a:gd name="connsiteY3" fmla="*/ 10160 h 1737360"/>
              <a:gd name="connsiteX4" fmla="*/ 1088306 w 1174701"/>
              <a:gd name="connsiteY4" fmla="*/ 10160 h 1737360"/>
              <a:gd name="connsiteX5" fmla="*/ 1174666 w 1174701"/>
              <a:gd name="connsiteY5" fmla="*/ 284480 h 1737360"/>
              <a:gd name="connsiteX6" fmla="*/ 961306 w 1174701"/>
              <a:gd name="connsiteY6" fmla="*/ 406400 h 1737360"/>
              <a:gd name="connsiteX7" fmla="*/ 717466 w 1174701"/>
              <a:gd name="connsiteY7" fmla="*/ 894080 h 1737360"/>
              <a:gd name="connsiteX8" fmla="*/ 432986 w 1174701"/>
              <a:gd name="connsiteY8" fmla="*/ 1579880 h 1737360"/>
              <a:gd name="connsiteX9" fmla="*/ 82466 w 1174701"/>
              <a:gd name="connsiteY9" fmla="*/ 1737360 h 1737360"/>
              <a:gd name="connsiteX10" fmla="*/ 77386 w 1174701"/>
              <a:gd name="connsiteY10" fmla="*/ 1686560 h 1737360"/>
              <a:gd name="connsiteX11" fmla="*/ 26586 w 1174701"/>
              <a:gd name="connsiteY11" fmla="*/ 1452880 h 1737360"/>
              <a:gd name="connsiteX12" fmla="*/ 219626 w 1174701"/>
              <a:gd name="connsiteY12" fmla="*/ 1209040 h 1737360"/>
              <a:gd name="connsiteX13" fmla="*/ 458386 w 1174701"/>
              <a:gd name="connsiteY13" fmla="*/ 772160 h 1737360"/>
              <a:gd name="connsiteX14" fmla="*/ 712386 w 1174701"/>
              <a:gd name="connsiteY14" fmla="*/ 467360 h 1737360"/>
              <a:gd name="connsiteX15" fmla="*/ 732706 w 1174701"/>
              <a:gd name="connsiteY15" fmla="*/ 228600 h 1737360"/>
              <a:gd name="connsiteX16" fmla="*/ 905426 w 1174701"/>
              <a:gd name="connsiteY16" fmla="*/ 106680 h 1737360"/>
              <a:gd name="connsiteX17" fmla="*/ 895266 w 1174701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05426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88306 w 1174772"/>
              <a:gd name="connsiteY3" fmla="*/ 1016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72"/>
              <a:gd name="connsiteY0" fmla="*/ 0 h 1737360"/>
              <a:gd name="connsiteX1" fmla="*/ 895266 w 1174772"/>
              <a:gd name="connsiteY1" fmla="*/ 0 h 1737360"/>
              <a:gd name="connsiteX2" fmla="*/ 1017186 w 1174772"/>
              <a:gd name="connsiteY2" fmla="*/ 5080 h 1737360"/>
              <a:gd name="connsiteX3" fmla="*/ 1078781 w 1174772"/>
              <a:gd name="connsiteY3" fmla="*/ 16510 h 1737360"/>
              <a:gd name="connsiteX4" fmla="*/ 1128946 w 1174772"/>
              <a:gd name="connsiteY4" fmla="*/ 66040 h 1737360"/>
              <a:gd name="connsiteX5" fmla="*/ 1174666 w 1174772"/>
              <a:gd name="connsiteY5" fmla="*/ 284480 h 1737360"/>
              <a:gd name="connsiteX6" fmla="*/ 961306 w 1174772"/>
              <a:gd name="connsiteY6" fmla="*/ 406400 h 1737360"/>
              <a:gd name="connsiteX7" fmla="*/ 717466 w 1174772"/>
              <a:gd name="connsiteY7" fmla="*/ 894080 h 1737360"/>
              <a:gd name="connsiteX8" fmla="*/ 432986 w 1174772"/>
              <a:gd name="connsiteY8" fmla="*/ 1579880 h 1737360"/>
              <a:gd name="connsiteX9" fmla="*/ 82466 w 1174772"/>
              <a:gd name="connsiteY9" fmla="*/ 1737360 h 1737360"/>
              <a:gd name="connsiteX10" fmla="*/ 77386 w 1174772"/>
              <a:gd name="connsiteY10" fmla="*/ 1686560 h 1737360"/>
              <a:gd name="connsiteX11" fmla="*/ 26586 w 1174772"/>
              <a:gd name="connsiteY11" fmla="*/ 1452880 h 1737360"/>
              <a:gd name="connsiteX12" fmla="*/ 219626 w 1174772"/>
              <a:gd name="connsiteY12" fmla="*/ 1209040 h 1737360"/>
              <a:gd name="connsiteX13" fmla="*/ 458386 w 1174772"/>
              <a:gd name="connsiteY13" fmla="*/ 772160 h 1737360"/>
              <a:gd name="connsiteX14" fmla="*/ 712386 w 1174772"/>
              <a:gd name="connsiteY14" fmla="*/ 467360 h 1737360"/>
              <a:gd name="connsiteX15" fmla="*/ 732706 w 1174772"/>
              <a:gd name="connsiteY15" fmla="*/ 228600 h 1737360"/>
              <a:gd name="connsiteX16" fmla="*/ 953051 w 1174772"/>
              <a:gd name="connsiteY16" fmla="*/ 106680 h 1737360"/>
              <a:gd name="connsiteX17" fmla="*/ 895266 w 1174772"/>
              <a:gd name="connsiteY17" fmla="*/ 0 h 1737360"/>
              <a:gd name="connsiteX0" fmla="*/ 895266 w 1174721"/>
              <a:gd name="connsiteY0" fmla="*/ 0 h 1737360"/>
              <a:gd name="connsiteX1" fmla="*/ 895266 w 1174721"/>
              <a:gd name="connsiteY1" fmla="*/ 0 h 1737360"/>
              <a:gd name="connsiteX2" fmla="*/ 1017186 w 1174721"/>
              <a:gd name="connsiteY2" fmla="*/ 5080 h 1737360"/>
              <a:gd name="connsiteX3" fmla="*/ 1078781 w 1174721"/>
              <a:gd name="connsiteY3" fmla="*/ 16510 h 1737360"/>
              <a:gd name="connsiteX4" fmla="*/ 1109896 w 1174721"/>
              <a:gd name="connsiteY4" fmla="*/ 100965 h 1737360"/>
              <a:gd name="connsiteX5" fmla="*/ 1174666 w 1174721"/>
              <a:gd name="connsiteY5" fmla="*/ 284480 h 1737360"/>
              <a:gd name="connsiteX6" fmla="*/ 961306 w 1174721"/>
              <a:gd name="connsiteY6" fmla="*/ 406400 h 1737360"/>
              <a:gd name="connsiteX7" fmla="*/ 717466 w 1174721"/>
              <a:gd name="connsiteY7" fmla="*/ 894080 h 1737360"/>
              <a:gd name="connsiteX8" fmla="*/ 432986 w 1174721"/>
              <a:gd name="connsiteY8" fmla="*/ 1579880 h 1737360"/>
              <a:gd name="connsiteX9" fmla="*/ 82466 w 1174721"/>
              <a:gd name="connsiteY9" fmla="*/ 1737360 h 1737360"/>
              <a:gd name="connsiteX10" fmla="*/ 77386 w 1174721"/>
              <a:gd name="connsiteY10" fmla="*/ 1686560 h 1737360"/>
              <a:gd name="connsiteX11" fmla="*/ 26586 w 1174721"/>
              <a:gd name="connsiteY11" fmla="*/ 1452880 h 1737360"/>
              <a:gd name="connsiteX12" fmla="*/ 219626 w 1174721"/>
              <a:gd name="connsiteY12" fmla="*/ 1209040 h 1737360"/>
              <a:gd name="connsiteX13" fmla="*/ 458386 w 1174721"/>
              <a:gd name="connsiteY13" fmla="*/ 772160 h 1737360"/>
              <a:gd name="connsiteX14" fmla="*/ 712386 w 1174721"/>
              <a:gd name="connsiteY14" fmla="*/ 467360 h 1737360"/>
              <a:gd name="connsiteX15" fmla="*/ 732706 w 1174721"/>
              <a:gd name="connsiteY15" fmla="*/ 228600 h 1737360"/>
              <a:gd name="connsiteX16" fmla="*/ 953051 w 1174721"/>
              <a:gd name="connsiteY16" fmla="*/ 106680 h 1737360"/>
              <a:gd name="connsiteX17" fmla="*/ 895266 w 117472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32706 w 1174791"/>
              <a:gd name="connsiteY15" fmla="*/ 2286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41300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42231 w 1174791"/>
              <a:gd name="connsiteY15" fmla="*/ 25717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74791"/>
              <a:gd name="connsiteY0" fmla="*/ 0 h 1737360"/>
              <a:gd name="connsiteX1" fmla="*/ 895266 w 1174791"/>
              <a:gd name="connsiteY1" fmla="*/ 0 h 1737360"/>
              <a:gd name="connsiteX2" fmla="*/ 1017186 w 1174791"/>
              <a:gd name="connsiteY2" fmla="*/ 5080 h 1737360"/>
              <a:gd name="connsiteX3" fmla="*/ 1078781 w 1174791"/>
              <a:gd name="connsiteY3" fmla="*/ 16510 h 1737360"/>
              <a:gd name="connsiteX4" fmla="*/ 1132121 w 1174791"/>
              <a:gd name="connsiteY4" fmla="*/ 107315 h 1737360"/>
              <a:gd name="connsiteX5" fmla="*/ 1174666 w 1174791"/>
              <a:gd name="connsiteY5" fmla="*/ 284480 h 1737360"/>
              <a:gd name="connsiteX6" fmla="*/ 961306 w 1174791"/>
              <a:gd name="connsiteY6" fmla="*/ 406400 h 1737360"/>
              <a:gd name="connsiteX7" fmla="*/ 717466 w 1174791"/>
              <a:gd name="connsiteY7" fmla="*/ 894080 h 1737360"/>
              <a:gd name="connsiteX8" fmla="*/ 432986 w 1174791"/>
              <a:gd name="connsiteY8" fmla="*/ 1579880 h 1737360"/>
              <a:gd name="connsiteX9" fmla="*/ 82466 w 1174791"/>
              <a:gd name="connsiteY9" fmla="*/ 1737360 h 1737360"/>
              <a:gd name="connsiteX10" fmla="*/ 77386 w 1174791"/>
              <a:gd name="connsiteY10" fmla="*/ 1686560 h 1737360"/>
              <a:gd name="connsiteX11" fmla="*/ 26586 w 1174791"/>
              <a:gd name="connsiteY11" fmla="*/ 1452880 h 1737360"/>
              <a:gd name="connsiteX12" fmla="*/ 219626 w 1174791"/>
              <a:gd name="connsiteY12" fmla="*/ 1209040 h 1737360"/>
              <a:gd name="connsiteX13" fmla="*/ 458386 w 1174791"/>
              <a:gd name="connsiteY13" fmla="*/ 772160 h 1737360"/>
              <a:gd name="connsiteX14" fmla="*/ 712386 w 1174791"/>
              <a:gd name="connsiteY14" fmla="*/ 467360 h 1737360"/>
              <a:gd name="connsiteX15" fmla="*/ 758106 w 1174791"/>
              <a:gd name="connsiteY15" fmla="*/ 250825 h 1737360"/>
              <a:gd name="connsiteX16" fmla="*/ 953051 w 1174791"/>
              <a:gd name="connsiteY16" fmla="*/ 106680 h 1737360"/>
              <a:gd name="connsiteX17" fmla="*/ 895266 w 1174791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895266 w 1156734"/>
              <a:gd name="connsiteY0" fmla="*/ 0 h 1737360"/>
              <a:gd name="connsiteX1" fmla="*/ 895266 w 1156734"/>
              <a:gd name="connsiteY1" fmla="*/ 0 h 1737360"/>
              <a:gd name="connsiteX2" fmla="*/ 1017186 w 1156734"/>
              <a:gd name="connsiteY2" fmla="*/ 5080 h 1737360"/>
              <a:gd name="connsiteX3" fmla="*/ 1078781 w 1156734"/>
              <a:gd name="connsiteY3" fmla="*/ 16510 h 1737360"/>
              <a:gd name="connsiteX4" fmla="*/ 1132121 w 1156734"/>
              <a:gd name="connsiteY4" fmla="*/ 107315 h 1737360"/>
              <a:gd name="connsiteX5" fmla="*/ 1155616 w 1156734"/>
              <a:gd name="connsiteY5" fmla="*/ 271780 h 1737360"/>
              <a:gd name="connsiteX6" fmla="*/ 961306 w 1156734"/>
              <a:gd name="connsiteY6" fmla="*/ 406400 h 1737360"/>
              <a:gd name="connsiteX7" fmla="*/ 717466 w 1156734"/>
              <a:gd name="connsiteY7" fmla="*/ 894080 h 1737360"/>
              <a:gd name="connsiteX8" fmla="*/ 432986 w 1156734"/>
              <a:gd name="connsiteY8" fmla="*/ 1579880 h 1737360"/>
              <a:gd name="connsiteX9" fmla="*/ 82466 w 1156734"/>
              <a:gd name="connsiteY9" fmla="*/ 1737360 h 1737360"/>
              <a:gd name="connsiteX10" fmla="*/ 77386 w 1156734"/>
              <a:gd name="connsiteY10" fmla="*/ 1686560 h 1737360"/>
              <a:gd name="connsiteX11" fmla="*/ 26586 w 1156734"/>
              <a:gd name="connsiteY11" fmla="*/ 1452880 h 1737360"/>
              <a:gd name="connsiteX12" fmla="*/ 219626 w 1156734"/>
              <a:gd name="connsiteY12" fmla="*/ 1209040 h 1737360"/>
              <a:gd name="connsiteX13" fmla="*/ 458386 w 1156734"/>
              <a:gd name="connsiteY13" fmla="*/ 772160 h 1737360"/>
              <a:gd name="connsiteX14" fmla="*/ 712386 w 1156734"/>
              <a:gd name="connsiteY14" fmla="*/ 467360 h 1737360"/>
              <a:gd name="connsiteX15" fmla="*/ 758106 w 1156734"/>
              <a:gd name="connsiteY15" fmla="*/ 250825 h 1737360"/>
              <a:gd name="connsiteX16" fmla="*/ 953051 w 1156734"/>
              <a:gd name="connsiteY16" fmla="*/ 106680 h 1737360"/>
              <a:gd name="connsiteX17" fmla="*/ 895266 w 1156734"/>
              <a:gd name="connsiteY17" fmla="*/ 0 h 1737360"/>
              <a:gd name="connsiteX0" fmla="*/ 912504 w 1173972"/>
              <a:gd name="connsiteY0" fmla="*/ 0 h 1737360"/>
              <a:gd name="connsiteX1" fmla="*/ 912504 w 1173972"/>
              <a:gd name="connsiteY1" fmla="*/ 0 h 1737360"/>
              <a:gd name="connsiteX2" fmla="*/ 1034424 w 1173972"/>
              <a:gd name="connsiteY2" fmla="*/ 5080 h 1737360"/>
              <a:gd name="connsiteX3" fmla="*/ 1096019 w 1173972"/>
              <a:gd name="connsiteY3" fmla="*/ 16510 h 1737360"/>
              <a:gd name="connsiteX4" fmla="*/ 1149359 w 1173972"/>
              <a:gd name="connsiteY4" fmla="*/ 107315 h 1737360"/>
              <a:gd name="connsiteX5" fmla="*/ 1172854 w 1173972"/>
              <a:gd name="connsiteY5" fmla="*/ 271780 h 1737360"/>
              <a:gd name="connsiteX6" fmla="*/ 978544 w 1173972"/>
              <a:gd name="connsiteY6" fmla="*/ 406400 h 1737360"/>
              <a:gd name="connsiteX7" fmla="*/ 734704 w 1173972"/>
              <a:gd name="connsiteY7" fmla="*/ 894080 h 1737360"/>
              <a:gd name="connsiteX8" fmla="*/ 450224 w 1173972"/>
              <a:gd name="connsiteY8" fmla="*/ 1579880 h 1737360"/>
              <a:gd name="connsiteX9" fmla="*/ 99704 w 1173972"/>
              <a:gd name="connsiteY9" fmla="*/ 1737360 h 1737360"/>
              <a:gd name="connsiteX10" fmla="*/ 69224 w 1173972"/>
              <a:gd name="connsiteY10" fmla="*/ 1692910 h 1737360"/>
              <a:gd name="connsiteX11" fmla="*/ 43824 w 1173972"/>
              <a:gd name="connsiteY11" fmla="*/ 1452880 h 1737360"/>
              <a:gd name="connsiteX12" fmla="*/ 236864 w 1173972"/>
              <a:gd name="connsiteY12" fmla="*/ 1209040 h 1737360"/>
              <a:gd name="connsiteX13" fmla="*/ 475624 w 1173972"/>
              <a:gd name="connsiteY13" fmla="*/ 772160 h 1737360"/>
              <a:gd name="connsiteX14" fmla="*/ 729624 w 1173972"/>
              <a:gd name="connsiteY14" fmla="*/ 467360 h 1737360"/>
              <a:gd name="connsiteX15" fmla="*/ 775344 w 1173972"/>
              <a:gd name="connsiteY15" fmla="*/ 250825 h 1737360"/>
              <a:gd name="connsiteX16" fmla="*/ 970289 w 1173972"/>
              <a:gd name="connsiteY16" fmla="*/ 106680 h 1737360"/>
              <a:gd name="connsiteX17" fmla="*/ 912504 w 1173972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48670 w 1147298"/>
              <a:gd name="connsiteY15" fmla="*/ 25082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43615 w 1147298"/>
              <a:gd name="connsiteY16" fmla="*/ 106680 h 1737360"/>
              <a:gd name="connsiteX17" fmla="*/ 885830 w 1147298"/>
              <a:gd name="connsiteY17" fmla="*/ 0 h 1737360"/>
              <a:gd name="connsiteX0" fmla="*/ 885830 w 1147298"/>
              <a:gd name="connsiteY0" fmla="*/ 0 h 1737360"/>
              <a:gd name="connsiteX1" fmla="*/ 885830 w 1147298"/>
              <a:gd name="connsiteY1" fmla="*/ 0 h 1737360"/>
              <a:gd name="connsiteX2" fmla="*/ 1007750 w 1147298"/>
              <a:gd name="connsiteY2" fmla="*/ 5080 h 1737360"/>
              <a:gd name="connsiteX3" fmla="*/ 1069345 w 1147298"/>
              <a:gd name="connsiteY3" fmla="*/ 16510 h 1737360"/>
              <a:gd name="connsiteX4" fmla="*/ 1122685 w 1147298"/>
              <a:gd name="connsiteY4" fmla="*/ 107315 h 1737360"/>
              <a:gd name="connsiteX5" fmla="*/ 1146180 w 1147298"/>
              <a:gd name="connsiteY5" fmla="*/ 271780 h 1737360"/>
              <a:gd name="connsiteX6" fmla="*/ 951870 w 1147298"/>
              <a:gd name="connsiteY6" fmla="*/ 406400 h 1737360"/>
              <a:gd name="connsiteX7" fmla="*/ 708030 w 1147298"/>
              <a:gd name="connsiteY7" fmla="*/ 894080 h 1737360"/>
              <a:gd name="connsiteX8" fmla="*/ 423550 w 1147298"/>
              <a:gd name="connsiteY8" fmla="*/ 1579880 h 1737360"/>
              <a:gd name="connsiteX9" fmla="*/ 73030 w 1147298"/>
              <a:gd name="connsiteY9" fmla="*/ 1737360 h 1737360"/>
              <a:gd name="connsiteX10" fmla="*/ 42550 w 1147298"/>
              <a:gd name="connsiteY10" fmla="*/ 1692910 h 1737360"/>
              <a:gd name="connsiteX11" fmla="*/ 17150 w 1147298"/>
              <a:gd name="connsiteY11" fmla="*/ 1452880 h 1737360"/>
              <a:gd name="connsiteX12" fmla="*/ 210190 w 1147298"/>
              <a:gd name="connsiteY12" fmla="*/ 1209040 h 1737360"/>
              <a:gd name="connsiteX13" fmla="*/ 448950 w 1147298"/>
              <a:gd name="connsiteY13" fmla="*/ 772160 h 1737360"/>
              <a:gd name="connsiteX14" fmla="*/ 702950 w 1147298"/>
              <a:gd name="connsiteY14" fmla="*/ 467360 h 1737360"/>
              <a:gd name="connsiteX15" fmla="*/ 751845 w 1147298"/>
              <a:gd name="connsiteY15" fmla="*/ 257175 h 1737360"/>
              <a:gd name="connsiteX16" fmla="*/ 930915 w 1147298"/>
              <a:gd name="connsiteY16" fmla="*/ 103505 h 1737360"/>
              <a:gd name="connsiteX17" fmla="*/ 885830 w 1147298"/>
              <a:gd name="connsiteY17" fmla="*/ 0 h 1737360"/>
              <a:gd name="connsiteX0" fmla="*/ 843280 w 1104748"/>
              <a:gd name="connsiteY0" fmla="*/ 0 h 1737360"/>
              <a:gd name="connsiteX1" fmla="*/ 843280 w 1104748"/>
              <a:gd name="connsiteY1" fmla="*/ 0 h 1737360"/>
              <a:gd name="connsiteX2" fmla="*/ 965200 w 1104748"/>
              <a:gd name="connsiteY2" fmla="*/ 5080 h 1737360"/>
              <a:gd name="connsiteX3" fmla="*/ 1026795 w 1104748"/>
              <a:gd name="connsiteY3" fmla="*/ 16510 h 1737360"/>
              <a:gd name="connsiteX4" fmla="*/ 1080135 w 1104748"/>
              <a:gd name="connsiteY4" fmla="*/ 107315 h 1737360"/>
              <a:gd name="connsiteX5" fmla="*/ 1103630 w 1104748"/>
              <a:gd name="connsiteY5" fmla="*/ 271780 h 1737360"/>
              <a:gd name="connsiteX6" fmla="*/ 909320 w 1104748"/>
              <a:gd name="connsiteY6" fmla="*/ 406400 h 1737360"/>
              <a:gd name="connsiteX7" fmla="*/ 665480 w 1104748"/>
              <a:gd name="connsiteY7" fmla="*/ 894080 h 1737360"/>
              <a:gd name="connsiteX8" fmla="*/ 381000 w 1104748"/>
              <a:gd name="connsiteY8" fmla="*/ 1579880 h 1737360"/>
              <a:gd name="connsiteX9" fmla="*/ 30480 w 1104748"/>
              <a:gd name="connsiteY9" fmla="*/ 1737360 h 1737360"/>
              <a:gd name="connsiteX10" fmla="*/ 0 w 1104748"/>
              <a:gd name="connsiteY10" fmla="*/ 1692910 h 1737360"/>
              <a:gd name="connsiteX11" fmla="*/ 167640 w 1104748"/>
              <a:gd name="connsiteY11" fmla="*/ 1209040 h 1737360"/>
              <a:gd name="connsiteX12" fmla="*/ 406400 w 1104748"/>
              <a:gd name="connsiteY12" fmla="*/ 772160 h 1737360"/>
              <a:gd name="connsiteX13" fmla="*/ 660400 w 1104748"/>
              <a:gd name="connsiteY13" fmla="*/ 467360 h 1737360"/>
              <a:gd name="connsiteX14" fmla="*/ 709295 w 1104748"/>
              <a:gd name="connsiteY14" fmla="*/ 257175 h 1737360"/>
              <a:gd name="connsiteX15" fmla="*/ 888365 w 1104748"/>
              <a:gd name="connsiteY15" fmla="*/ 103505 h 1737360"/>
              <a:gd name="connsiteX16" fmla="*/ 843280 w 1104748"/>
              <a:gd name="connsiteY16" fmla="*/ 0 h 1737360"/>
              <a:gd name="connsiteX0" fmla="*/ 949960 w 1211428"/>
              <a:gd name="connsiteY0" fmla="*/ 0 h 1737360"/>
              <a:gd name="connsiteX1" fmla="*/ 949960 w 1211428"/>
              <a:gd name="connsiteY1" fmla="*/ 0 h 1737360"/>
              <a:gd name="connsiteX2" fmla="*/ 1071880 w 1211428"/>
              <a:gd name="connsiteY2" fmla="*/ 5080 h 1737360"/>
              <a:gd name="connsiteX3" fmla="*/ 1133475 w 1211428"/>
              <a:gd name="connsiteY3" fmla="*/ 16510 h 1737360"/>
              <a:gd name="connsiteX4" fmla="*/ 1186815 w 1211428"/>
              <a:gd name="connsiteY4" fmla="*/ 107315 h 1737360"/>
              <a:gd name="connsiteX5" fmla="*/ 1210310 w 1211428"/>
              <a:gd name="connsiteY5" fmla="*/ 271780 h 1737360"/>
              <a:gd name="connsiteX6" fmla="*/ 1016000 w 1211428"/>
              <a:gd name="connsiteY6" fmla="*/ 406400 h 1737360"/>
              <a:gd name="connsiteX7" fmla="*/ 772160 w 1211428"/>
              <a:gd name="connsiteY7" fmla="*/ 894080 h 1737360"/>
              <a:gd name="connsiteX8" fmla="*/ 487680 w 1211428"/>
              <a:gd name="connsiteY8" fmla="*/ 1579880 h 1737360"/>
              <a:gd name="connsiteX9" fmla="*/ 137160 w 1211428"/>
              <a:gd name="connsiteY9" fmla="*/ 1737360 h 1737360"/>
              <a:gd name="connsiteX10" fmla="*/ 0 w 1211428"/>
              <a:gd name="connsiteY10" fmla="*/ 1423670 h 1737360"/>
              <a:gd name="connsiteX11" fmla="*/ 274320 w 1211428"/>
              <a:gd name="connsiteY11" fmla="*/ 1209040 h 1737360"/>
              <a:gd name="connsiteX12" fmla="*/ 513080 w 1211428"/>
              <a:gd name="connsiteY12" fmla="*/ 772160 h 1737360"/>
              <a:gd name="connsiteX13" fmla="*/ 767080 w 1211428"/>
              <a:gd name="connsiteY13" fmla="*/ 467360 h 1737360"/>
              <a:gd name="connsiteX14" fmla="*/ 815975 w 1211428"/>
              <a:gd name="connsiteY14" fmla="*/ 257175 h 1737360"/>
              <a:gd name="connsiteX15" fmla="*/ 995045 w 1211428"/>
              <a:gd name="connsiteY15" fmla="*/ 103505 h 1737360"/>
              <a:gd name="connsiteX16" fmla="*/ 949960 w 1211428"/>
              <a:gd name="connsiteY16" fmla="*/ 0 h 17373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304800 w 1241908"/>
              <a:gd name="connsiteY11" fmla="*/ 120904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18160 w 1241908"/>
              <a:gd name="connsiteY8" fmla="*/ 157988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53720 w 1241908"/>
              <a:gd name="connsiteY8" fmla="*/ 156972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68960 w 1241908"/>
              <a:gd name="connsiteY8" fmla="*/ 1564640 h 1788160"/>
              <a:gd name="connsiteX9" fmla="*/ 0 w 1241908"/>
              <a:gd name="connsiteY9" fmla="*/ 1788160 h 1788160"/>
              <a:gd name="connsiteX10" fmla="*/ 30480 w 1241908"/>
              <a:gd name="connsiteY10" fmla="*/ 1423670 h 1788160"/>
              <a:gd name="connsiteX11" fmla="*/ 289560 w 1241908"/>
              <a:gd name="connsiteY11" fmla="*/ 1076960 h 1788160"/>
              <a:gd name="connsiteX12" fmla="*/ 543560 w 1241908"/>
              <a:gd name="connsiteY12" fmla="*/ 772160 h 1788160"/>
              <a:gd name="connsiteX13" fmla="*/ 797560 w 1241908"/>
              <a:gd name="connsiteY13" fmla="*/ 467360 h 1788160"/>
              <a:gd name="connsiteX14" fmla="*/ 846455 w 1241908"/>
              <a:gd name="connsiteY14" fmla="*/ 257175 h 1788160"/>
              <a:gd name="connsiteX15" fmla="*/ 1025525 w 1241908"/>
              <a:gd name="connsiteY15" fmla="*/ 103505 h 1788160"/>
              <a:gd name="connsiteX16" fmla="*/ 980440 w 1241908"/>
              <a:gd name="connsiteY16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02640 w 1241908"/>
              <a:gd name="connsiteY7" fmla="*/ 89408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94080 w 1241908"/>
              <a:gd name="connsiteY7" fmla="*/ 858520 h 1788160"/>
              <a:gd name="connsiteX8" fmla="*/ 527606 w 1241908"/>
              <a:gd name="connsiteY8" fmla="*/ 1134763 h 1788160"/>
              <a:gd name="connsiteX9" fmla="*/ 568960 w 1241908"/>
              <a:gd name="connsiteY9" fmla="*/ 1564640 h 1788160"/>
              <a:gd name="connsiteX10" fmla="*/ 0 w 1241908"/>
              <a:gd name="connsiteY10" fmla="*/ 1788160 h 1788160"/>
              <a:gd name="connsiteX11" fmla="*/ 30480 w 1241908"/>
              <a:gd name="connsiteY11" fmla="*/ 1423670 h 1788160"/>
              <a:gd name="connsiteX12" fmla="*/ 289560 w 1241908"/>
              <a:gd name="connsiteY12" fmla="*/ 1076960 h 1788160"/>
              <a:gd name="connsiteX13" fmla="*/ 543560 w 1241908"/>
              <a:gd name="connsiteY13" fmla="*/ 772160 h 1788160"/>
              <a:gd name="connsiteX14" fmla="*/ 797560 w 1241908"/>
              <a:gd name="connsiteY14" fmla="*/ 467360 h 1788160"/>
              <a:gd name="connsiteX15" fmla="*/ 846455 w 1241908"/>
              <a:gd name="connsiteY15" fmla="*/ 257175 h 1788160"/>
              <a:gd name="connsiteX16" fmla="*/ 1025525 w 1241908"/>
              <a:gd name="connsiteY16" fmla="*/ 103505 h 1788160"/>
              <a:gd name="connsiteX17" fmla="*/ 980440 w 1241908"/>
              <a:gd name="connsiteY17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894080 w 1241908"/>
              <a:gd name="connsiteY7" fmla="*/ 858520 h 1788160"/>
              <a:gd name="connsiteX8" fmla="*/ 639366 w 1241908"/>
              <a:gd name="connsiteY8" fmla="*/ 946803 h 1788160"/>
              <a:gd name="connsiteX9" fmla="*/ 527606 w 1241908"/>
              <a:gd name="connsiteY9" fmla="*/ 1134763 h 1788160"/>
              <a:gd name="connsiteX10" fmla="*/ 568960 w 1241908"/>
              <a:gd name="connsiteY10" fmla="*/ 1564640 h 1788160"/>
              <a:gd name="connsiteX11" fmla="*/ 0 w 1241908"/>
              <a:gd name="connsiteY11" fmla="*/ 1788160 h 1788160"/>
              <a:gd name="connsiteX12" fmla="*/ 30480 w 1241908"/>
              <a:gd name="connsiteY12" fmla="*/ 1423670 h 1788160"/>
              <a:gd name="connsiteX13" fmla="*/ 289560 w 1241908"/>
              <a:gd name="connsiteY13" fmla="*/ 1076960 h 1788160"/>
              <a:gd name="connsiteX14" fmla="*/ 543560 w 1241908"/>
              <a:gd name="connsiteY14" fmla="*/ 772160 h 1788160"/>
              <a:gd name="connsiteX15" fmla="*/ 797560 w 1241908"/>
              <a:gd name="connsiteY15" fmla="*/ 467360 h 1788160"/>
              <a:gd name="connsiteX16" fmla="*/ 846455 w 1241908"/>
              <a:gd name="connsiteY16" fmla="*/ 257175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43560 w 1241908"/>
              <a:gd name="connsiteY15" fmla="*/ 77216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43560 w 1241908"/>
              <a:gd name="connsiteY15" fmla="*/ 77216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846455 w 1241908"/>
              <a:gd name="connsiteY17" fmla="*/ 257175 h 1788160"/>
              <a:gd name="connsiteX18" fmla="*/ 1025525 w 1241908"/>
              <a:gd name="connsiteY18" fmla="*/ 103505 h 1788160"/>
              <a:gd name="connsiteX19" fmla="*/ 980440 w 1241908"/>
              <a:gd name="connsiteY19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797560 w 1241908"/>
              <a:gd name="connsiteY16" fmla="*/ 46736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65480 w 1241908"/>
              <a:gd name="connsiteY16" fmla="*/ 22860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65480 w 1241908"/>
              <a:gd name="connsiteY16" fmla="*/ 22860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59944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41908"/>
              <a:gd name="connsiteY0" fmla="*/ 0 h 1788160"/>
              <a:gd name="connsiteX1" fmla="*/ 980440 w 1241908"/>
              <a:gd name="connsiteY1" fmla="*/ 0 h 1788160"/>
              <a:gd name="connsiteX2" fmla="*/ 1102360 w 1241908"/>
              <a:gd name="connsiteY2" fmla="*/ 5080 h 1788160"/>
              <a:gd name="connsiteX3" fmla="*/ 1163955 w 1241908"/>
              <a:gd name="connsiteY3" fmla="*/ 16510 h 1788160"/>
              <a:gd name="connsiteX4" fmla="*/ 1217295 w 1241908"/>
              <a:gd name="connsiteY4" fmla="*/ 107315 h 1788160"/>
              <a:gd name="connsiteX5" fmla="*/ 1240790 w 1241908"/>
              <a:gd name="connsiteY5" fmla="*/ 271780 h 1788160"/>
              <a:gd name="connsiteX6" fmla="*/ 1046480 w 1241908"/>
              <a:gd name="connsiteY6" fmla="*/ 406400 h 1788160"/>
              <a:gd name="connsiteX7" fmla="*/ 1020366 w 1241908"/>
              <a:gd name="connsiteY7" fmla="*/ 657243 h 1788160"/>
              <a:gd name="connsiteX8" fmla="*/ 894080 w 1241908"/>
              <a:gd name="connsiteY8" fmla="*/ 858520 h 1788160"/>
              <a:gd name="connsiteX9" fmla="*/ 639366 w 1241908"/>
              <a:gd name="connsiteY9" fmla="*/ 946803 h 1788160"/>
              <a:gd name="connsiteX10" fmla="*/ 527606 w 1241908"/>
              <a:gd name="connsiteY10" fmla="*/ 1134763 h 1788160"/>
              <a:gd name="connsiteX11" fmla="*/ 568960 w 1241908"/>
              <a:gd name="connsiteY11" fmla="*/ 1564640 h 1788160"/>
              <a:gd name="connsiteX12" fmla="*/ 0 w 1241908"/>
              <a:gd name="connsiteY12" fmla="*/ 1788160 h 1788160"/>
              <a:gd name="connsiteX13" fmla="*/ 30480 w 1241908"/>
              <a:gd name="connsiteY13" fmla="*/ 1423670 h 1788160"/>
              <a:gd name="connsiteX14" fmla="*/ 289560 w 1241908"/>
              <a:gd name="connsiteY14" fmla="*/ 1076960 h 1788160"/>
              <a:gd name="connsiteX15" fmla="*/ 508000 w 1241908"/>
              <a:gd name="connsiteY15" fmla="*/ 614680 h 1788160"/>
              <a:gd name="connsiteX16" fmla="*/ 695960 w 1241908"/>
              <a:gd name="connsiteY16" fmla="*/ 218440 h 1788160"/>
              <a:gd name="connsiteX17" fmla="*/ 1025525 w 1241908"/>
              <a:gd name="connsiteY17" fmla="*/ 103505 h 1788160"/>
              <a:gd name="connsiteX18" fmla="*/ 980440 w 1241908"/>
              <a:gd name="connsiteY18" fmla="*/ 0 h 1788160"/>
              <a:gd name="connsiteX0" fmla="*/ 980440 w 1217295"/>
              <a:gd name="connsiteY0" fmla="*/ 0 h 1788160"/>
              <a:gd name="connsiteX1" fmla="*/ 980440 w 1217295"/>
              <a:gd name="connsiteY1" fmla="*/ 0 h 1788160"/>
              <a:gd name="connsiteX2" fmla="*/ 1102360 w 1217295"/>
              <a:gd name="connsiteY2" fmla="*/ 5080 h 1788160"/>
              <a:gd name="connsiteX3" fmla="*/ 1163955 w 1217295"/>
              <a:gd name="connsiteY3" fmla="*/ 16510 h 1788160"/>
              <a:gd name="connsiteX4" fmla="*/ 1217295 w 1217295"/>
              <a:gd name="connsiteY4" fmla="*/ 107315 h 1788160"/>
              <a:gd name="connsiteX5" fmla="*/ 1046480 w 1217295"/>
              <a:gd name="connsiteY5" fmla="*/ 406400 h 1788160"/>
              <a:gd name="connsiteX6" fmla="*/ 1020366 w 1217295"/>
              <a:gd name="connsiteY6" fmla="*/ 657243 h 1788160"/>
              <a:gd name="connsiteX7" fmla="*/ 894080 w 1217295"/>
              <a:gd name="connsiteY7" fmla="*/ 858520 h 1788160"/>
              <a:gd name="connsiteX8" fmla="*/ 639366 w 1217295"/>
              <a:gd name="connsiteY8" fmla="*/ 946803 h 1788160"/>
              <a:gd name="connsiteX9" fmla="*/ 527606 w 1217295"/>
              <a:gd name="connsiteY9" fmla="*/ 1134763 h 1788160"/>
              <a:gd name="connsiteX10" fmla="*/ 568960 w 1217295"/>
              <a:gd name="connsiteY10" fmla="*/ 1564640 h 1788160"/>
              <a:gd name="connsiteX11" fmla="*/ 0 w 1217295"/>
              <a:gd name="connsiteY11" fmla="*/ 1788160 h 1788160"/>
              <a:gd name="connsiteX12" fmla="*/ 30480 w 1217295"/>
              <a:gd name="connsiteY12" fmla="*/ 1423670 h 1788160"/>
              <a:gd name="connsiteX13" fmla="*/ 289560 w 1217295"/>
              <a:gd name="connsiteY13" fmla="*/ 1076960 h 1788160"/>
              <a:gd name="connsiteX14" fmla="*/ 508000 w 1217295"/>
              <a:gd name="connsiteY14" fmla="*/ 614680 h 1788160"/>
              <a:gd name="connsiteX15" fmla="*/ 695960 w 1217295"/>
              <a:gd name="connsiteY15" fmla="*/ 218440 h 1788160"/>
              <a:gd name="connsiteX16" fmla="*/ 1025525 w 1217295"/>
              <a:gd name="connsiteY16" fmla="*/ 103505 h 1788160"/>
              <a:gd name="connsiteX17" fmla="*/ 980440 w 1217295"/>
              <a:gd name="connsiteY17" fmla="*/ 0 h 1788160"/>
              <a:gd name="connsiteX0" fmla="*/ 980440 w 1163955"/>
              <a:gd name="connsiteY0" fmla="*/ 0 h 1788160"/>
              <a:gd name="connsiteX1" fmla="*/ 980440 w 1163955"/>
              <a:gd name="connsiteY1" fmla="*/ 0 h 1788160"/>
              <a:gd name="connsiteX2" fmla="*/ 1102360 w 1163955"/>
              <a:gd name="connsiteY2" fmla="*/ 5080 h 1788160"/>
              <a:gd name="connsiteX3" fmla="*/ 1163955 w 1163955"/>
              <a:gd name="connsiteY3" fmla="*/ 16510 h 1788160"/>
              <a:gd name="connsiteX4" fmla="*/ 1046480 w 1163955"/>
              <a:gd name="connsiteY4" fmla="*/ 406400 h 1788160"/>
              <a:gd name="connsiteX5" fmla="*/ 1020366 w 1163955"/>
              <a:gd name="connsiteY5" fmla="*/ 657243 h 1788160"/>
              <a:gd name="connsiteX6" fmla="*/ 894080 w 1163955"/>
              <a:gd name="connsiteY6" fmla="*/ 858520 h 1788160"/>
              <a:gd name="connsiteX7" fmla="*/ 639366 w 1163955"/>
              <a:gd name="connsiteY7" fmla="*/ 946803 h 1788160"/>
              <a:gd name="connsiteX8" fmla="*/ 527606 w 1163955"/>
              <a:gd name="connsiteY8" fmla="*/ 1134763 h 1788160"/>
              <a:gd name="connsiteX9" fmla="*/ 568960 w 1163955"/>
              <a:gd name="connsiteY9" fmla="*/ 1564640 h 1788160"/>
              <a:gd name="connsiteX10" fmla="*/ 0 w 1163955"/>
              <a:gd name="connsiteY10" fmla="*/ 1788160 h 1788160"/>
              <a:gd name="connsiteX11" fmla="*/ 30480 w 1163955"/>
              <a:gd name="connsiteY11" fmla="*/ 1423670 h 1788160"/>
              <a:gd name="connsiteX12" fmla="*/ 289560 w 1163955"/>
              <a:gd name="connsiteY12" fmla="*/ 1076960 h 1788160"/>
              <a:gd name="connsiteX13" fmla="*/ 508000 w 1163955"/>
              <a:gd name="connsiteY13" fmla="*/ 614680 h 1788160"/>
              <a:gd name="connsiteX14" fmla="*/ 695960 w 1163955"/>
              <a:gd name="connsiteY14" fmla="*/ 218440 h 1788160"/>
              <a:gd name="connsiteX15" fmla="*/ 1025525 w 1163955"/>
              <a:gd name="connsiteY15" fmla="*/ 103505 h 1788160"/>
              <a:gd name="connsiteX16" fmla="*/ 980440 w 1163955"/>
              <a:gd name="connsiteY16" fmla="*/ 0 h 1788160"/>
              <a:gd name="connsiteX0" fmla="*/ 980440 w 1103847"/>
              <a:gd name="connsiteY0" fmla="*/ 0 h 1788160"/>
              <a:gd name="connsiteX1" fmla="*/ 980440 w 1103847"/>
              <a:gd name="connsiteY1" fmla="*/ 0 h 1788160"/>
              <a:gd name="connsiteX2" fmla="*/ 1102360 w 1103847"/>
              <a:gd name="connsiteY2" fmla="*/ 5080 h 1788160"/>
              <a:gd name="connsiteX3" fmla="*/ 1046480 w 1103847"/>
              <a:gd name="connsiteY3" fmla="*/ 406400 h 1788160"/>
              <a:gd name="connsiteX4" fmla="*/ 1020366 w 1103847"/>
              <a:gd name="connsiteY4" fmla="*/ 657243 h 1788160"/>
              <a:gd name="connsiteX5" fmla="*/ 894080 w 1103847"/>
              <a:gd name="connsiteY5" fmla="*/ 858520 h 1788160"/>
              <a:gd name="connsiteX6" fmla="*/ 639366 w 1103847"/>
              <a:gd name="connsiteY6" fmla="*/ 946803 h 1788160"/>
              <a:gd name="connsiteX7" fmla="*/ 527606 w 1103847"/>
              <a:gd name="connsiteY7" fmla="*/ 1134763 h 1788160"/>
              <a:gd name="connsiteX8" fmla="*/ 568960 w 1103847"/>
              <a:gd name="connsiteY8" fmla="*/ 1564640 h 1788160"/>
              <a:gd name="connsiteX9" fmla="*/ 0 w 1103847"/>
              <a:gd name="connsiteY9" fmla="*/ 1788160 h 1788160"/>
              <a:gd name="connsiteX10" fmla="*/ 30480 w 1103847"/>
              <a:gd name="connsiteY10" fmla="*/ 1423670 h 1788160"/>
              <a:gd name="connsiteX11" fmla="*/ 289560 w 1103847"/>
              <a:gd name="connsiteY11" fmla="*/ 1076960 h 1788160"/>
              <a:gd name="connsiteX12" fmla="*/ 508000 w 1103847"/>
              <a:gd name="connsiteY12" fmla="*/ 614680 h 1788160"/>
              <a:gd name="connsiteX13" fmla="*/ 695960 w 1103847"/>
              <a:gd name="connsiteY13" fmla="*/ 218440 h 1788160"/>
              <a:gd name="connsiteX14" fmla="*/ 1025525 w 1103847"/>
              <a:gd name="connsiteY14" fmla="*/ 103505 h 1788160"/>
              <a:gd name="connsiteX15" fmla="*/ 980440 w 1103847"/>
              <a:gd name="connsiteY15" fmla="*/ 0 h 1788160"/>
              <a:gd name="connsiteX0" fmla="*/ 980440 w 1103847"/>
              <a:gd name="connsiteY0" fmla="*/ 0 h 1788160"/>
              <a:gd name="connsiteX1" fmla="*/ 980440 w 1103847"/>
              <a:gd name="connsiteY1" fmla="*/ 0 h 1788160"/>
              <a:gd name="connsiteX2" fmla="*/ 1102360 w 1103847"/>
              <a:gd name="connsiteY2" fmla="*/ 5080 h 1788160"/>
              <a:gd name="connsiteX3" fmla="*/ 1046480 w 1103847"/>
              <a:gd name="connsiteY3" fmla="*/ 406400 h 1788160"/>
              <a:gd name="connsiteX4" fmla="*/ 1020366 w 1103847"/>
              <a:gd name="connsiteY4" fmla="*/ 657243 h 1788160"/>
              <a:gd name="connsiteX5" fmla="*/ 894080 w 1103847"/>
              <a:gd name="connsiteY5" fmla="*/ 858520 h 1788160"/>
              <a:gd name="connsiteX6" fmla="*/ 639366 w 1103847"/>
              <a:gd name="connsiteY6" fmla="*/ 946803 h 1788160"/>
              <a:gd name="connsiteX7" fmla="*/ 527606 w 1103847"/>
              <a:gd name="connsiteY7" fmla="*/ 1134763 h 1788160"/>
              <a:gd name="connsiteX8" fmla="*/ 568960 w 1103847"/>
              <a:gd name="connsiteY8" fmla="*/ 1564640 h 1788160"/>
              <a:gd name="connsiteX9" fmla="*/ 0 w 1103847"/>
              <a:gd name="connsiteY9" fmla="*/ 1788160 h 1788160"/>
              <a:gd name="connsiteX10" fmla="*/ 30480 w 1103847"/>
              <a:gd name="connsiteY10" fmla="*/ 1423670 h 1788160"/>
              <a:gd name="connsiteX11" fmla="*/ 289560 w 1103847"/>
              <a:gd name="connsiteY11" fmla="*/ 1076960 h 1788160"/>
              <a:gd name="connsiteX12" fmla="*/ 508000 w 1103847"/>
              <a:gd name="connsiteY12" fmla="*/ 614680 h 1788160"/>
              <a:gd name="connsiteX13" fmla="*/ 695960 w 1103847"/>
              <a:gd name="connsiteY13" fmla="*/ 218440 h 1788160"/>
              <a:gd name="connsiteX14" fmla="*/ 980440 w 1103847"/>
              <a:gd name="connsiteY14" fmla="*/ 0 h 1788160"/>
              <a:gd name="connsiteX0" fmla="*/ 980440 w 1046480"/>
              <a:gd name="connsiteY0" fmla="*/ 0 h 1788160"/>
              <a:gd name="connsiteX1" fmla="*/ 980440 w 1046480"/>
              <a:gd name="connsiteY1" fmla="*/ 0 h 1788160"/>
              <a:gd name="connsiteX2" fmla="*/ 1046480 w 1046480"/>
              <a:gd name="connsiteY2" fmla="*/ 406400 h 1788160"/>
              <a:gd name="connsiteX3" fmla="*/ 1020366 w 1046480"/>
              <a:gd name="connsiteY3" fmla="*/ 657243 h 1788160"/>
              <a:gd name="connsiteX4" fmla="*/ 894080 w 1046480"/>
              <a:gd name="connsiteY4" fmla="*/ 858520 h 1788160"/>
              <a:gd name="connsiteX5" fmla="*/ 639366 w 1046480"/>
              <a:gd name="connsiteY5" fmla="*/ 946803 h 1788160"/>
              <a:gd name="connsiteX6" fmla="*/ 527606 w 1046480"/>
              <a:gd name="connsiteY6" fmla="*/ 1134763 h 1788160"/>
              <a:gd name="connsiteX7" fmla="*/ 568960 w 1046480"/>
              <a:gd name="connsiteY7" fmla="*/ 1564640 h 1788160"/>
              <a:gd name="connsiteX8" fmla="*/ 0 w 1046480"/>
              <a:gd name="connsiteY8" fmla="*/ 1788160 h 1788160"/>
              <a:gd name="connsiteX9" fmla="*/ 30480 w 1046480"/>
              <a:gd name="connsiteY9" fmla="*/ 1423670 h 1788160"/>
              <a:gd name="connsiteX10" fmla="*/ 289560 w 1046480"/>
              <a:gd name="connsiteY10" fmla="*/ 1076960 h 1788160"/>
              <a:gd name="connsiteX11" fmla="*/ 508000 w 1046480"/>
              <a:gd name="connsiteY11" fmla="*/ 614680 h 1788160"/>
              <a:gd name="connsiteX12" fmla="*/ 695960 w 1046480"/>
              <a:gd name="connsiteY12" fmla="*/ 218440 h 1788160"/>
              <a:gd name="connsiteX13" fmla="*/ 980440 w 1046480"/>
              <a:gd name="connsiteY13" fmla="*/ 0 h 1788160"/>
              <a:gd name="connsiteX0" fmla="*/ 695960 w 1046480"/>
              <a:gd name="connsiteY0" fmla="*/ 222724 h 1792444"/>
              <a:gd name="connsiteX1" fmla="*/ 980440 w 1046480"/>
              <a:gd name="connsiteY1" fmla="*/ 4284 h 1792444"/>
              <a:gd name="connsiteX2" fmla="*/ 1046480 w 1046480"/>
              <a:gd name="connsiteY2" fmla="*/ 410684 h 1792444"/>
              <a:gd name="connsiteX3" fmla="*/ 1020366 w 1046480"/>
              <a:gd name="connsiteY3" fmla="*/ 661527 h 1792444"/>
              <a:gd name="connsiteX4" fmla="*/ 894080 w 1046480"/>
              <a:gd name="connsiteY4" fmla="*/ 862804 h 1792444"/>
              <a:gd name="connsiteX5" fmla="*/ 639366 w 1046480"/>
              <a:gd name="connsiteY5" fmla="*/ 951087 h 1792444"/>
              <a:gd name="connsiteX6" fmla="*/ 527606 w 1046480"/>
              <a:gd name="connsiteY6" fmla="*/ 1139047 h 1792444"/>
              <a:gd name="connsiteX7" fmla="*/ 568960 w 1046480"/>
              <a:gd name="connsiteY7" fmla="*/ 1568924 h 1792444"/>
              <a:gd name="connsiteX8" fmla="*/ 0 w 1046480"/>
              <a:gd name="connsiteY8" fmla="*/ 1792444 h 1792444"/>
              <a:gd name="connsiteX9" fmla="*/ 30480 w 1046480"/>
              <a:gd name="connsiteY9" fmla="*/ 1427954 h 1792444"/>
              <a:gd name="connsiteX10" fmla="*/ 289560 w 1046480"/>
              <a:gd name="connsiteY10" fmla="*/ 1081244 h 1792444"/>
              <a:gd name="connsiteX11" fmla="*/ 508000 w 1046480"/>
              <a:gd name="connsiteY11" fmla="*/ 618964 h 1792444"/>
              <a:gd name="connsiteX12" fmla="*/ 695960 w 1046480"/>
              <a:gd name="connsiteY12" fmla="*/ 222724 h 1792444"/>
              <a:gd name="connsiteX0" fmla="*/ 695960 w 1046480"/>
              <a:gd name="connsiteY0" fmla="*/ 5149 h 1574869"/>
              <a:gd name="connsiteX1" fmla="*/ 1046480 w 1046480"/>
              <a:gd name="connsiteY1" fmla="*/ 193109 h 1574869"/>
              <a:gd name="connsiteX2" fmla="*/ 1020366 w 1046480"/>
              <a:gd name="connsiteY2" fmla="*/ 443952 h 1574869"/>
              <a:gd name="connsiteX3" fmla="*/ 894080 w 1046480"/>
              <a:gd name="connsiteY3" fmla="*/ 645229 h 1574869"/>
              <a:gd name="connsiteX4" fmla="*/ 639366 w 1046480"/>
              <a:gd name="connsiteY4" fmla="*/ 733512 h 1574869"/>
              <a:gd name="connsiteX5" fmla="*/ 527606 w 1046480"/>
              <a:gd name="connsiteY5" fmla="*/ 921472 h 1574869"/>
              <a:gd name="connsiteX6" fmla="*/ 568960 w 1046480"/>
              <a:gd name="connsiteY6" fmla="*/ 1351349 h 1574869"/>
              <a:gd name="connsiteX7" fmla="*/ 0 w 1046480"/>
              <a:gd name="connsiteY7" fmla="*/ 1574869 h 1574869"/>
              <a:gd name="connsiteX8" fmla="*/ 30480 w 1046480"/>
              <a:gd name="connsiteY8" fmla="*/ 1210379 h 1574869"/>
              <a:gd name="connsiteX9" fmla="*/ 289560 w 1046480"/>
              <a:gd name="connsiteY9" fmla="*/ 863669 h 1574869"/>
              <a:gd name="connsiteX10" fmla="*/ 508000 w 1046480"/>
              <a:gd name="connsiteY10" fmla="*/ 401389 h 1574869"/>
              <a:gd name="connsiteX11" fmla="*/ 695960 w 1046480"/>
              <a:gd name="connsiteY11" fmla="*/ 5149 h 1574869"/>
              <a:gd name="connsiteX0" fmla="*/ 695960 w 1158240"/>
              <a:gd name="connsiteY0" fmla="*/ 10317 h 1580037"/>
              <a:gd name="connsiteX1" fmla="*/ 1158240 w 1158240"/>
              <a:gd name="connsiteY1" fmla="*/ 106837 h 1580037"/>
              <a:gd name="connsiteX2" fmla="*/ 1020366 w 1158240"/>
              <a:gd name="connsiteY2" fmla="*/ 449120 h 1580037"/>
              <a:gd name="connsiteX3" fmla="*/ 894080 w 1158240"/>
              <a:gd name="connsiteY3" fmla="*/ 650397 h 1580037"/>
              <a:gd name="connsiteX4" fmla="*/ 639366 w 1158240"/>
              <a:gd name="connsiteY4" fmla="*/ 738680 h 1580037"/>
              <a:gd name="connsiteX5" fmla="*/ 527606 w 1158240"/>
              <a:gd name="connsiteY5" fmla="*/ 926640 h 1580037"/>
              <a:gd name="connsiteX6" fmla="*/ 568960 w 1158240"/>
              <a:gd name="connsiteY6" fmla="*/ 1356517 h 1580037"/>
              <a:gd name="connsiteX7" fmla="*/ 0 w 1158240"/>
              <a:gd name="connsiteY7" fmla="*/ 1580037 h 1580037"/>
              <a:gd name="connsiteX8" fmla="*/ 30480 w 1158240"/>
              <a:gd name="connsiteY8" fmla="*/ 1215547 h 1580037"/>
              <a:gd name="connsiteX9" fmla="*/ 289560 w 1158240"/>
              <a:gd name="connsiteY9" fmla="*/ 868837 h 1580037"/>
              <a:gd name="connsiteX10" fmla="*/ 508000 w 1158240"/>
              <a:gd name="connsiteY10" fmla="*/ 406557 h 1580037"/>
              <a:gd name="connsiteX11" fmla="*/ 695960 w 1158240"/>
              <a:gd name="connsiteY11" fmla="*/ 10317 h 1580037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66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81380 w 1158240"/>
              <a:gd name="connsiteY3" fmla="*/ 6639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81380 w 1158240"/>
              <a:gd name="connsiteY3" fmla="*/ 663995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695960 w 1158240"/>
              <a:gd name="connsiteY0" fmla="*/ 36615 h 1606335"/>
              <a:gd name="connsiteX1" fmla="*/ 1158240 w 1158240"/>
              <a:gd name="connsiteY1" fmla="*/ 133135 h 1606335"/>
              <a:gd name="connsiteX2" fmla="*/ 1020366 w 1158240"/>
              <a:gd name="connsiteY2" fmla="*/ 475418 h 1606335"/>
              <a:gd name="connsiteX3" fmla="*/ 894080 w 1158240"/>
              <a:gd name="connsiteY3" fmla="*/ 672462 h 1606335"/>
              <a:gd name="connsiteX4" fmla="*/ 639366 w 1158240"/>
              <a:gd name="connsiteY4" fmla="*/ 764978 h 1606335"/>
              <a:gd name="connsiteX5" fmla="*/ 527606 w 1158240"/>
              <a:gd name="connsiteY5" fmla="*/ 952938 h 1606335"/>
              <a:gd name="connsiteX6" fmla="*/ 568960 w 1158240"/>
              <a:gd name="connsiteY6" fmla="*/ 1382815 h 1606335"/>
              <a:gd name="connsiteX7" fmla="*/ 0 w 1158240"/>
              <a:gd name="connsiteY7" fmla="*/ 1606335 h 1606335"/>
              <a:gd name="connsiteX8" fmla="*/ 30480 w 1158240"/>
              <a:gd name="connsiteY8" fmla="*/ 1241845 h 1606335"/>
              <a:gd name="connsiteX9" fmla="*/ 289560 w 1158240"/>
              <a:gd name="connsiteY9" fmla="*/ 895135 h 1606335"/>
              <a:gd name="connsiteX10" fmla="*/ 508000 w 1158240"/>
              <a:gd name="connsiteY10" fmla="*/ 432855 h 1606335"/>
              <a:gd name="connsiteX11" fmla="*/ 695960 w 1158240"/>
              <a:gd name="connsiteY11" fmla="*/ 36615 h 1606335"/>
              <a:gd name="connsiteX0" fmla="*/ 729828 w 1192108"/>
              <a:gd name="connsiteY0" fmla="*/ 36615 h 1606335"/>
              <a:gd name="connsiteX1" fmla="*/ 1192108 w 1192108"/>
              <a:gd name="connsiteY1" fmla="*/ 133135 h 1606335"/>
              <a:gd name="connsiteX2" fmla="*/ 1054234 w 1192108"/>
              <a:gd name="connsiteY2" fmla="*/ 475418 h 1606335"/>
              <a:gd name="connsiteX3" fmla="*/ 927948 w 1192108"/>
              <a:gd name="connsiteY3" fmla="*/ 672462 h 1606335"/>
              <a:gd name="connsiteX4" fmla="*/ 673234 w 1192108"/>
              <a:gd name="connsiteY4" fmla="*/ 764978 h 1606335"/>
              <a:gd name="connsiteX5" fmla="*/ 561474 w 1192108"/>
              <a:gd name="connsiteY5" fmla="*/ 952938 h 1606335"/>
              <a:gd name="connsiteX6" fmla="*/ 602828 w 1192108"/>
              <a:gd name="connsiteY6" fmla="*/ 1382815 h 1606335"/>
              <a:gd name="connsiteX7" fmla="*/ 33868 w 1192108"/>
              <a:gd name="connsiteY7" fmla="*/ 1606335 h 1606335"/>
              <a:gd name="connsiteX8" fmla="*/ 64348 w 1192108"/>
              <a:gd name="connsiteY8" fmla="*/ 1241845 h 1606335"/>
              <a:gd name="connsiteX9" fmla="*/ 90595 w 1192108"/>
              <a:gd name="connsiteY9" fmla="*/ 840101 h 1606335"/>
              <a:gd name="connsiteX10" fmla="*/ 541868 w 1192108"/>
              <a:gd name="connsiteY10" fmla="*/ 432855 h 1606335"/>
              <a:gd name="connsiteX11" fmla="*/ 729828 w 1192108"/>
              <a:gd name="connsiteY11" fmla="*/ 36615 h 1606335"/>
              <a:gd name="connsiteX0" fmla="*/ 775547 w 1237827"/>
              <a:gd name="connsiteY0" fmla="*/ 36615 h 1606335"/>
              <a:gd name="connsiteX1" fmla="*/ 1237827 w 1237827"/>
              <a:gd name="connsiteY1" fmla="*/ 133135 h 1606335"/>
              <a:gd name="connsiteX2" fmla="*/ 1099953 w 1237827"/>
              <a:gd name="connsiteY2" fmla="*/ 475418 h 1606335"/>
              <a:gd name="connsiteX3" fmla="*/ 973667 w 1237827"/>
              <a:gd name="connsiteY3" fmla="*/ 672462 h 1606335"/>
              <a:gd name="connsiteX4" fmla="*/ 718953 w 1237827"/>
              <a:gd name="connsiteY4" fmla="*/ 764978 h 1606335"/>
              <a:gd name="connsiteX5" fmla="*/ 607193 w 1237827"/>
              <a:gd name="connsiteY5" fmla="*/ 952938 h 1606335"/>
              <a:gd name="connsiteX6" fmla="*/ 648547 w 1237827"/>
              <a:gd name="connsiteY6" fmla="*/ 1382815 h 1606335"/>
              <a:gd name="connsiteX7" fmla="*/ 79587 w 1237827"/>
              <a:gd name="connsiteY7" fmla="*/ 1606335 h 1606335"/>
              <a:gd name="connsiteX8" fmla="*/ 0 w 1237827"/>
              <a:gd name="connsiteY8" fmla="*/ 1326511 h 1606335"/>
              <a:gd name="connsiteX9" fmla="*/ 136314 w 1237827"/>
              <a:gd name="connsiteY9" fmla="*/ 840101 h 1606335"/>
              <a:gd name="connsiteX10" fmla="*/ 587587 w 1237827"/>
              <a:gd name="connsiteY10" fmla="*/ 432855 h 1606335"/>
              <a:gd name="connsiteX11" fmla="*/ 775547 w 1237827"/>
              <a:gd name="connsiteY11" fmla="*/ 36615 h 1606335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973667 w 1237827"/>
              <a:gd name="connsiteY3" fmla="*/ 672462 h 1640202"/>
              <a:gd name="connsiteX4" fmla="*/ 718953 w 1237827"/>
              <a:gd name="connsiteY4" fmla="*/ 764978 h 1640202"/>
              <a:gd name="connsiteX5" fmla="*/ 607193 w 1237827"/>
              <a:gd name="connsiteY5" fmla="*/ 952938 h 1640202"/>
              <a:gd name="connsiteX6" fmla="*/ 648547 w 1237827"/>
              <a:gd name="connsiteY6" fmla="*/ 1382815 h 1640202"/>
              <a:gd name="connsiteX7" fmla="*/ 126153 w 1237827"/>
              <a:gd name="connsiteY7" fmla="*/ 1640202 h 1640202"/>
              <a:gd name="connsiteX8" fmla="*/ 0 w 1237827"/>
              <a:gd name="connsiteY8" fmla="*/ 1326511 h 1640202"/>
              <a:gd name="connsiteX9" fmla="*/ 136314 w 1237827"/>
              <a:gd name="connsiteY9" fmla="*/ 840101 h 1640202"/>
              <a:gd name="connsiteX10" fmla="*/ 587587 w 1237827"/>
              <a:gd name="connsiteY10" fmla="*/ 432855 h 1640202"/>
              <a:gd name="connsiteX11" fmla="*/ 775547 w 1237827"/>
              <a:gd name="connsiteY11" fmla="*/ 36615 h 1640202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973667 w 1237827"/>
              <a:gd name="connsiteY3" fmla="*/ 672462 h 1640202"/>
              <a:gd name="connsiteX4" fmla="*/ 718953 w 1237827"/>
              <a:gd name="connsiteY4" fmla="*/ 764978 h 1640202"/>
              <a:gd name="connsiteX5" fmla="*/ 607193 w 1237827"/>
              <a:gd name="connsiteY5" fmla="*/ 952938 h 1640202"/>
              <a:gd name="connsiteX6" fmla="*/ 648547 w 1237827"/>
              <a:gd name="connsiteY6" fmla="*/ 1382815 h 1640202"/>
              <a:gd name="connsiteX7" fmla="*/ 126153 w 1237827"/>
              <a:gd name="connsiteY7" fmla="*/ 1640202 h 1640202"/>
              <a:gd name="connsiteX8" fmla="*/ 0 w 1237827"/>
              <a:gd name="connsiteY8" fmla="*/ 1326511 h 1640202"/>
              <a:gd name="connsiteX9" fmla="*/ 136314 w 1237827"/>
              <a:gd name="connsiteY9" fmla="*/ 840101 h 1640202"/>
              <a:gd name="connsiteX10" fmla="*/ 587587 w 1237827"/>
              <a:gd name="connsiteY10" fmla="*/ 432855 h 1640202"/>
              <a:gd name="connsiteX11" fmla="*/ 775547 w 1237827"/>
              <a:gd name="connsiteY11" fmla="*/ 36615 h 1640202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973667 w 1237827"/>
              <a:gd name="connsiteY3" fmla="*/ 672462 h 1640202"/>
              <a:gd name="connsiteX4" fmla="*/ 718953 w 1237827"/>
              <a:gd name="connsiteY4" fmla="*/ 764978 h 1640202"/>
              <a:gd name="connsiteX5" fmla="*/ 607193 w 1237827"/>
              <a:gd name="connsiteY5" fmla="*/ 952938 h 1640202"/>
              <a:gd name="connsiteX6" fmla="*/ 661247 w 1237827"/>
              <a:gd name="connsiteY6" fmla="*/ 1382815 h 1640202"/>
              <a:gd name="connsiteX7" fmla="*/ 126153 w 1237827"/>
              <a:gd name="connsiteY7" fmla="*/ 1640202 h 1640202"/>
              <a:gd name="connsiteX8" fmla="*/ 0 w 1237827"/>
              <a:gd name="connsiteY8" fmla="*/ 1326511 h 1640202"/>
              <a:gd name="connsiteX9" fmla="*/ 136314 w 1237827"/>
              <a:gd name="connsiteY9" fmla="*/ 840101 h 1640202"/>
              <a:gd name="connsiteX10" fmla="*/ 587587 w 1237827"/>
              <a:gd name="connsiteY10" fmla="*/ 432855 h 1640202"/>
              <a:gd name="connsiteX11" fmla="*/ 775547 w 1237827"/>
              <a:gd name="connsiteY11" fmla="*/ 36615 h 1640202"/>
              <a:gd name="connsiteX0" fmla="*/ 775547 w 1237827"/>
              <a:gd name="connsiteY0" fmla="*/ 36615 h 1640202"/>
              <a:gd name="connsiteX1" fmla="*/ 1237827 w 1237827"/>
              <a:gd name="connsiteY1" fmla="*/ 133135 h 1640202"/>
              <a:gd name="connsiteX2" fmla="*/ 1099953 w 1237827"/>
              <a:gd name="connsiteY2" fmla="*/ 475418 h 1640202"/>
              <a:gd name="connsiteX3" fmla="*/ 718953 w 1237827"/>
              <a:gd name="connsiteY3" fmla="*/ 764978 h 1640202"/>
              <a:gd name="connsiteX4" fmla="*/ 607193 w 1237827"/>
              <a:gd name="connsiteY4" fmla="*/ 952938 h 1640202"/>
              <a:gd name="connsiteX5" fmla="*/ 661247 w 1237827"/>
              <a:gd name="connsiteY5" fmla="*/ 1382815 h 1640202"/>
              <a:gd name="connsiteX6" fmla="*/ 126153 w 1237827"/>
              <a:gd name="connsiteY6" fmla="*/ 1640202 h 1640202"/>
              <a:gd name="connsiteX7" fmla="*/ 0 w 1237827"/>
              <a:gd name="connsiteY7" fmla="*/ 1326511 h 1640202"/>
              <a:gd name="connsiteX8" fmla="*/ 136314 w 1237827"/>
              <a:gd name="connsiteY8" fmla="*/ 840101 h 1640202"/>
              <a:gd name="connsiteX9" fmla="*/ 587587 w 1237827"/>
              <a:gd name="connsiteY9" fmla="*/ 432855 h 1640202"/>
              <a:gd name="connsiteX10" fmla="*/ 775547 w 1237827"/>
              <a:gd name="connsiteY10" fmla="*/ 36615 h 1640202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587587 w 1237827"/>
              <a:gd name="connsiteY9" fmla="*/ 604612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36314 w 1237827"/>
              <a:gd name="connsiteY8" fmla="*/ 10118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388621 w 1237827"/>
              <a:gd name="connsiteY9" fmla="*/ 570745 h 1811959"/>
              <a:gd name="connsiteX10" fmla="*/ 1063414 w 1237827"/>
              <a:gd name="connsiteY10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388621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2082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56047 w 1237827"/>
              <a:gd name="connsiteY9" fmla="*/ 8590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1063414 w 1237827"/>
              <a:gd name="connsiteY11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96314 w 1237827"/>
              <a:gd name="connsiteY11" fmla="*/ 279115 h 1811959"/>
              <a:gd name="connsiteX12" fmla="*/ 1063414 w 1237827"/>
              <a:gd name="connsiteY12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96314 w 1237827"/>
              <a:gd name="connsiteY11" fmla="*/ 279115 h 1811959"/>
              <a:gd name="connsiteX12" fmla="*/ 853980 w 1237827"/>
              <a:gd name="connsiteY12" fmla="*/ 160582 h 1811959"/>
              <a:gd name="connsiteX13" fmla="*/ 1063414 w 1237827"/>
              <a:gd name="connsiteY13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24347 w 1237827"/>
              <a:gd name="connsiteY11" fmla="*/ 334148 h 1811959"/>
              <a:gd name="connsiteX12" fmla="*/ 853980 w 1237827"/>
              <a:gd name="connsiteY12" fmla="*/ 160582 h 1811959"/>
              <a:gd name="connsiteX13" fmla="*/ 1063414 w 1237827"/>
              <a:gd name="connsiteY13" fmla="*/ 5172 h 1811959"/>
              <a:gd name="connsiteX0" fmla="*/ 1063414 w 1237827"/>
              <a:gd name="connsiteY0" fmla="*/ 5172 h 1811959"/>
              <a:gd name="connsiteX1" fmla="*/ 1237827 w 1237827"/>
              <a:gd name="connsiteY1" fmla="*/ 304892 h 1811959"/>
              <a:gd name="connsiteX2" fmla="*/ 1099953 w 1237827"/>
              <a:gd name="connsiteY2" fmla="*/ 647175 h 1811959"/>
              <a:gd name="connsiteX3" fmla="*/ 718953 w 1237827"/>
              <a:gd name="connsiteY3" fmla="*/ 936735 h 1811959"/>
              <a:gd name="connsiteX4" fmla="*/ 607193 w 1237827"/>
              <a:gd name="connsiteY4" fmla="*/ 1124695 h 1811959"/>
              <a:gd name="connsiteX5" fmla="*/ 661247 w 1237827"/>
              <a:gd name="connsiteY5" fmla="*/ 1554572 h 1811959"/>
              <a:gd name="connsiteX6" fmla="*/ 126153 w 1237827"/>
              <a:gd name="connsiteY6" fmla="*/ 1811959 h 1811959"/>
              <a:gd name="connsiteX7" fmla="*/ 0 w 1237827"/>
              <a:gd name="connsiteY7" fmla="*/ 1498268 h 1811959"/>
              <a:gd name="connsiteX8" fmla="*/ 195580 w 1237827"/>
              <a:gd name="connsiteY8" fmla="*/ 948358 h 1811959"/>
              <a:gd name="connsiteX9" fmla="*/ 447581 w 1237827"/>
              <a:gd name="connsiteY9" fmla="*/ 846382 h 1811959"/>
              <a:gd name="connsiteX10" fmla="*/ 418254 w 1237827"/>
              <a:gd name="connsiteY10" fmla="*/ 570745 h 1811959"/>
              <a:gd name="connsiteX11" fmla="*/ 824347 w 1237827"/>
              <a:gd name="connsiteY11" fmla="*/ 334148 h 1811959"/>
              <a:gd name="connsiteX12" fmla="*/ 853980 w 1237827"/>
              <a:gd name="connsiteY12" fmla="*/ 160582 h 1811959"/>
              <a:gd name="connsiteX13" fmla="*/ 1063414 w 1237827"/>
              <a:gd name="connsiteY13" fmla="*/ 5172 h 1811959"/>
              <a:gd name="connsiteX0" fmla="*/ 1063414 w 1237827"/>
              <a:gd name="connsiteY0" fmla="*/ 7648 h 1814435"/>
              <a:gd name="connsiteX1" fmla="*/ 1237827 w 1237827"/>
              <a:gd name="connsiteY1" fmla="*/ 307368 h 1814435"/>
              <a:gd name="connsiteX2" fmla="*/ 1099953 w 1237827"/>
              <a:gd name="connsiteY2" fmla="*/ 649651 h 1814435"/>
              <a:gd name="connsiteX3" fmla="*/ 718953 w 1237827"/>
              <a:gd name="connsiteY3" fmla="*/ 939211 h 1814435"/>
              <a:gd name="connsiteX4" fmla="*/ 607193 w 1237827"/>
              <a:gd name="connsiteY4" fmla="*/ 1127171 h 1814435"/>
              <a:gd name="connsiteX5" fmla="*/ 661247 w 1237827"/>
              <a:gd name="connsiteY5" fmla="*/ 1557048 h 1814435"/>
              <a:gd name="connsiteX6" fmla="*/ 126153 w 1237827"/>
              <a:gd name="connsiteY6" fmla="*/ 1814435 h 1814435"/>
              <a:gd name="connsiteX7" fmla="*/ 0 w 1237827"/>
              <a:gd name="connsiteY7" fmla="*/ 1500744 h 1814435"/>
              <a:gd name="connsiteX8" fmla="*/ 195580 w 1237827"/>
              <a:gd name="connsiteY8" fmla="*/ 950834 h 1814435"/>
              <a:gd name="connsiteX9" fmla="*/ 447581 w 1237827"/>
              <a:gd name="connsiteY9" fmla="*/ 848858 h 1814435"/>
              <a:gd name="connsiteX10" fmla="*/ 418254 w 1237827"/>
              <a:gd name="connsiteY10" fmla="*/ 573221 h 1814435"/>
              <a:gd name="connsiteX11" fmla="*/ 824347 w 1237827"/>
              <a:gd name="connsiteY11" fmla="*/ 336624 h 1814435"/>
              <a:gd name="connsiteX12" fmla="*/ 853980 w 1237827"/>
              <a:gd name="connsiteY12" fmla="*/ 163058 h 1814435"/>
              <a:gd name="connsiteX13" fmla="*/ 997914 w 1237827"/>
              <a:gd name="connsiteY13" fmla="*/ 137658 h 1814435"/>
              <a:gd name="connsiteX14" fmla="*/ 1063414 w 1237827"/>
              <a:gd name="connsiteY14" fmla="*/ 7648 h 1814435"/>
              <a:gd name="connsiteX0" fmla="*/ 1105748 w 1237827"/>
              <a:gd name="connsiteY0" fmla="*/ 7648 h 1814435"/>
              <a:gd name="connsiteX1" fmla="*/ 1237827 w 1237827"/>
              <a:gd name="connsiteY1" fmla="*/ 307368 h 1814435"/>
              <a:gd name="connsiteX2" fmla="*/ 1099953 w 1237827"/>
              <a:gd name="connsiteY2" fmla="*/ 649651 h 1814435"/>
              <a:gd name="connsiteX3" fmla="*/ 718953 w 1237827"/>
              <a:gd name="connsiteY3" fmla="*/ 939211 h 1814435"/>
              <a:gd name="connsiteX4" fmla="*/ 607193 w 1237827"/>
              <a:gd name="connsiteY4" fmla="*/ 1127171 h 1814435"/>
              <a:gd name="connsiteX5" fmla="*/ 661247 w 1237827"/>
              <a:gd name="connsiteY5" fmla="*/ 1557048 h 1814435"/>
              <a:gd name="connsiteX6" fmla="*/ 126153 w 1237827"/>
              <a:gd name="connsiteY6" fmla="*/ 1814435 h 1814435"/>
              <a:gd name="connsiteX7" fmla="*/ 0 w 1237827"/>
              <a:gd name="connsiteY7" fmla="*/ 1500744 h 1814435"/>
              <a:gd name="connsiteX8" fmla="*/ 195580 w 1237827"/>
              <a:gd name="connsiteY8" fmla="*/ 950834 h 1814435"/>
              <a:gd name="connsiteX9" fmla="*/ 447581 w 1237827"/>
              <a:gd name="connsiteY9" fmla="*/ 848858 h 1814435"/>
              <a:gd name="connsiteX10" fmla="*/ 418254 w 1237827"/>
              <a:gd name="connsiteY10" fmla="*/ 573221 h 1814435"/>
              <a:gd name="connsiteX11" fmla="*/ 824347 w 1237827"/>
              <a:gd name="connsiteY11" fmla="*/ 336624 h 1814435"/>
              <a:gd name="connsiteX12" fmla="*/ 853980 w 1237827"/>
              <a:gd name="connsiteY12" fmla="*/ 163058 h 1814435"/>
              <a:gd name="connsiteX13" fmla="*/ 997914 w 1237827"/>
              <a:gd name="connsiteY13" fmla="*/ 137658 h 1814435"/>
              <a:gd name="connsiteX14" fmla="*/ 1105748 w 1237827"/>
              <a:gd name="connsiteY14" fmla="*/ 7648 h 1814435"/>
              <a:gd name="connsiteX0" fmla="*/ 1105748 w 1237827"/>
              <a:gd name="connsiteY0" fmla="*/ 11851 h 1818638"/>
              <a:gd name="connsiteX1" fmla="*/ 1237827 w 1237827"/>
              <a:gd name="connsiteY1" fmla="*/ 311571 h 1818638"/>
              <a:gd name="connsiteX2" fmla="*/ 1099953 w 1237827"/>
              <a:gd name="connsiteY2" fmla="*/ 653854 h 1818638"/>
              <a:gd name="connsiteX3" fmla="*/ 718953 w 1237827"/>
              <a:gd name="connsiteY3" fmla="*/ 943414 h 1818638"/>
              <a:gd name="connsiteX4" fmla="*/ 607193 w 1237827"/>
              <a:gd name="connsiteY4" fmla="*/ 1131374 h 1818638"/>
              <a:gd name="connsiteX5" fmla="*/ 661247 w 1237827"/>
              <a:gd name="connsiteY5" fmla="*/ 1561251 h 1818638"/>
              <a:gd name="connsiteX6" fmla="*/ 126153 w 1237827"/>
              <a:gd name="connsiteY6" fmla="*/ 1818638 h 1818638"/>
              <a:gd name="connsiteX7" fmla="*/ 0 w 1237827"/>
              <a:gd name="connsiteY7" fmla="*/ 1504947 h 1818638"/>
              <a:gd name="connsiteX8" fmla="*/ 195580 w 1237827"/>
              <a:gd name="connsiteY8" fmla="*/ 955037 h 1818638"/>
              <a:gd name="connsiteX9" fmla="*/ 447581 w 1237827"/>
              <a:gd name="connsiteY9" fmla="*/ 853061 h 1818638"/>
              <a:gd name="connsiteX10" fmla="*/ 418254 w 1237827"/>
              <a:gd name="connsiteY10" fmla="*/ 577424 h 1818638"/>
              <a:gd name="connsiteX11" fmla="*/ 824347 w 1237827"/>
              <a:gd name="connsiteY11" fmla="*/ 340827 h 1818638"/>
              <a:gd name="connsiteX12" fmla="*/ 853980 w 1237827"/>
              <a:gd name="connsiteY12" fmla="*/ 167261 h 1818638"/>
              <a:gd name="connsiteX13" fmla="*/ 989447 w 1237827"/>
              <a:gd name="connsiteY13" fmla="*/ 78361 h 1818638"/>
              <a:gd name="connsiteX14" fmla="*/ 1105748 w 1237827"/>
              <a:gd name="connsiteY14" fmla="*/ 11851 h 1818638"/>
              <a:gd name="connsiteX0" fmla="*/ 1105748 w 1237827"/>
              <a:gd name="connsiteY0" fmla="*/ 11851 h 1818638"/>
              <a:gd name="connsiteX1" fmla="*/ 1237827 w 1237827"/>
              <a:gd name="connsiteY1" fmla="*/ 311571 h 1818638"/>
              <a:gd name="connsiteX2" fmla="*/ 1099953 w 1237827"/>
              <a:gd name="connsiteY2" fmla="*/ 653854 h 1818638"/>
              <a:gd name="connsiteX3" fmla="*/ 718953 w 1237827"/>
              <a:gd name="connsiteY3" fmla="*/ 943414 h 1818638"/>
              <a:gd name="connsiteX4" fmla="*/ 607193 w 1237827"/>
              <a:gd name="connsiteY4" fmla="*/ 1131374 h 1818638"/>
              <a:gd name="connsiteX5" fmla="*/ 661247 w 1237827"/>
              <a:gd name="connsiteY5" fmla="*/ 1561251 h 1818638"/>
              <a:gd name="connsiteX6" fmla="*/ 126153 w 1237827"/>
              <a:gd name="connsiteY6" fmla="*/ 1818638 h 1818638"/>
              <a:gd name="connsiteX7" fmla="*/ 0 w 1237827"/>
              <a:gd name="connsiteY7" fmla="*/ 1504947 h 1818638"/>
              <a:gd name="connsiteX8" fmla="*/ 195580 w 1237827"/>
              <a:gd name="connsiteY8" fmla="*/ 955037 h 1818638"/>
              <a:gd name="connsiteX9" fmla="*/ 447581 w 1237827"/>
              <a:gd name="connsiteY9" fmla="*/ 853061 h 1818638"/>
              <a:gd name="connsiteX10" fmla="*/ 418254 w 1237827"/>
              <a:gd name="connsiteY10" fmla="*/ 577424 h 1818638"/>
              <a:gd name="connsiteX11" fmla="*/ 824347 w 1237827"/>
              <a:gd name="connsiteY11" fmla="*/ 340827 h 1818638"/>
              <a:gd name="connsiteX12" fmla="*/ 853980 w 1237827"/>
              <a:gd name="connsiteY12" fmla="*/ 167261 h 1818638"/>
              <a:gd name="connsiteX13" fmla="*/ 989447 w 1237827"/>
              <a:gd name="connsiteY13" fmla="*/ 78361 h 1818638"/>
              <a:gd name="connsiteX14" fmla="*/ 1105748 w 1237827"/>
              <a:gd name="connsiteY14" fmla="*/ 11851 h 1818638"/>
              <a:gd name="connsiteX0" fmla="*/ 1105748 w 1237827"/>
              <a:gd name="connsiteY0" fmla="*/ 11851 h 1818638"/>
              <a:gd name="connsiteX1" fmla="*/ 1237827 w 1237827"/>
              <a:gd name="connsiteY1" fmla="*/ 311571 h 1818638"/>
              <a:gd name="connsiteX2" fmla="*/ 1099953 w 1237827"/>
              <a:gd name="connsiteY2" fmla="*/ 653854 h 1818638"/>
              <a:gd name="connsiteX3" fmla="*/ 718953 w 1237827"/>
              <a:gd name="connsiteY3" fmla="*/ 943414 h 1818638"/>
              <a:gd name="connsiteX4" fmla="*/ 607193 w 1237827"/>
              <a:gd name="connsiteY4" fmla="*/ 1131374 h 1818638"/>
              <a:gd name="connsiteX5" fmla="*/ 661247 w 1237827"/>
              <a:gd name="connsiteY5" fmla="*/ 1561251 h 1818638"/>
              <a:gd name="connsiteX6" fmla="*/ 126153 w 1237827"/>
              <a:gd name="connsiteY6" fmla="*/ 1818638 h 1818638"/>
              <a:gd name="connsiteX7" fmla="*/ 0 w 1237827"/>
              <a:gd name="connsiteY7" fmla="*/ 1504947 h 1818638"/>
              <a:gd name="connsiteX8" fmla="*/ 195580 w 1237827"/>
              <a:gd name="connsiteY8" fmla="*/ 955037 h 1818638"/>
              <a:gd name="connsiteX9" fmla="*/ 447581 w 1237827"/>
              <a:gd name="connsiteY9" fmla="*/ 853061 h 1818638"/>
              <a:gd name="connsiteX10" fmla="*/ 418254 w 1237827"/>
              <a:gd name="connsiteY10" fmla="*/ 577424 h 1818638"/>
              <a:gd name="connsiteX11" fmla="*/ 824347 w 1237827"/>
              <a:gd name="connsiteY11" fmla="*/ 340827 h 1818638"/>
              <a:gd name="connsiteX12" fmla="*/ 853980 w 1237827"/>
              <a:gd name="connsiteY12" fmla="*/ 167261 h 1818638"/>
              <a:gd name="connsiteX13" fmla="*/ 989447 w 1237827"/>
              <a:gd name="connsiteY13" fmla="*/ 78361 h 1818638"/>
              <a:gd name="connsiteX14" fmla="*/ 1105748 w 1237827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099953 w 1546860"/>
              <a:gd name="connsiteY2" fmla="*/ 653854 h 1818638"/>
              <a:gd name="connsiteX3" fmla="*/ 718953 w 1546860"/>
              <a:gd name="connsiteY3" fmla="*/ 943414 h 1818638"/>
              <a:gd name="connsiteX4" fmla="*/ 607193 w 1546860"/>
              <a:gd name="connsiteY4" fmla="*/ 1131374 h 1818638"/>
              <a:gd name="connsiteX5" fmla="*/ 661247 w 1546860"/>
              <a:gd name="connsiteY5" fmla="*/ 1561251 h 1818638"/>
              <a:gd name="connsiteX6" fmla="*/ 126153 w 1546860"/>
              <a:gd name="connsiteY6" fmla="*/ 1818638 h 1818638"/>
              <a:gd name="connsiteX7" fmla="*/ 0 w 1546860"/>
              <a:gd name="connsiteY7" fmla="*/ 1504947 h 1818638"/>
              <a:gd name="connsiteX8" fmla="*/ 195580 w 1546860"/>
              <a:gd name="connsiteY8" fmla="*/ 955037 h 1818638"/>
              <a:gd name="connsiteX9" fmla="*/ 447581 w 1546860"/>
              <a:gd name="connsiteY9" fmla="*/ 853061 h 1818638"/>
              <a:gd name="connsiteX10" fmla="*/ 418254 w 1546860"/>
              <a:gd name="connsiteY10" fmla="*/ 577424 h 1818638"/>
              <a:gd name="connsiteX11" fmla="*/ 824347 w 1546860"/>
              <a:gd name="connsiteY11" fmla="*/ 340827 h 1818638"/>
              <a:gd name="connsiteX12" fmla="*/ 853980 w 1546860"/>
              <a:gd name="connsiteY12" fmla="*/ 167261 h 1818638"/>
              <a:gd name="connsiteX13" fmla="*/ 989447 w 1546860"/>
              <a:gd name="connsiteY13" fmla="*/ 78361 h 1818638"/>
              <a:gd name="connsiteX14" fmla="*/ 1105748 w 1546860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099953 w 1546860"/>
              <a:gd name="connsiteY2" fmla="*/ 653854 h 1818638"/>
              <a:gd name="connsiteX3" fmla="*/ 718953 w 1546860"/>
              <a:gd name="connsiteY3" fmla="*/ 943414 h 1818638"/>
              <a:gd name="connsiteX4" fmla="*/ 607193 w 1546860"/>
              <a:gd name="connsiteY4" fmla="*/ 1131374 h 1818638"/>
              <a:gd name="connsiteX5" fmla="*/ 661247 w 1546860"/>
              <a:gd name="connsiteY5" fmla="*/ 1561251 h 1818638"/>
              <a:gd name="connsiteX6" fmla="*/ 126153 w 1546860"/>
              <a:gd name="connsiteY6" fmla="*/ 1818638 h 1818638"/>
              <a:gd name="connsiteX7" fmla="*/ 0 w 1546860"/>
              <a:gd name="connsiteY7" fmla="*/ 1504947 h 1818638"/>
              <a:gd name="connsiteX8" fmla="*/ 195580 w 1546860"/>
              <a:gd name="connsiteY8" fmla="*/ 955037 h 1818638"/>
              <a:gd name="connsiteX9" fmla="*/ 447581 w 1546860"/>
              <a:gd name="connsiteY9" fmla="*/ 853061 h 1818638"/>
              <a:gd name="connsiteX10" fmla="*/ 418254 w 1546860"/>
              <a:gd name="connsiteY10" fmla="*/ 577424 h 1818638"/>
              <a:gd name="connsiteX11" fmla="*/ 824347 w 1546860"/>
              <a:gd name="connsiteY11" fmla="*/ 340827 h 1818638"/>
              <a:gd name="connsiteX12" fmla="*/ 853980 w 1546860"/>
              <a:gd name="connsiteY12" fmla="*/ 167261 h 1818638"/>
              <a:gd name="connsiteX13" fmla="*/ 989447 w 1546860"/>
              <a:gd name="connsiteY13" fmla="*/ 78361 h 1818638"/>
              <a:gd name="connsiteX14" fmla="*/ 1105748 w 1546860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718953 w 1546860"/>
              <a:gd name="connsiteY3" fmla="*/ 943414 h 1818638"/>
              <a:gd name="connsiteX4" fmla="*/ 607193 w 1546860"/>
              <a:gd name="connsiteY4" fmla="*/ 1131374 h 1818638"/>
              <a:gd name="connsiteX5" fmla="*/ 661247 w 1546860"/>
              <a:gd name="connsiteY5" fmla="*/ 1561251 h 1818638"/>
              <a:gd name="connsiteX6" fmla="*/ 126153 w 1546860"/>
              <a:gd name="connsiteY6" fmla="*/ 1818638 h 1818638"/>
              <a:gd name="connsiteX7" fmla="*/ 0 w 1546860"/>
              <a:gd name="connsiteY7" fmla="*/ 1504947 h 1818638"/>
              <a:gd name="connsiteX8" fmla="*/ 195580 w 1546860"/>
              <a:gd name="connsiteY8" fmla="*/ 955037 h 1818638"/>
              <a:gd name="connsiteX9" fmla="*/ 447581 w 1546860"/>
              <a:gd name="connsiteY9" fmla="*/ 853061 h 1818638"/>
              <a:gd name="connsiteX10" fmla="*/ 418254 w 1546860"/>
              <a:gd name="connsiteY10" fmla="*/ 577424 h 1818638"/>
              <a:gd name="connsiteX11" fmla="*/ 824347 w 1546860"/>
              <a:gd name="connsiteY11" fmla="*/ 340827 h 1818638"/>
              <a:gd name="connsiteX12" fmla="*/ 853980 w 1546860"/>
              <a:gd name="connsiteY12" fmla="*/ 167261 h 1818638"/>
              <a:gd name="connsiteX13" fmla="*/ 989447 w 1546860"/>
              <a:gd name="connsiteY13" fmla="*/ 78361 h 1818638"/>
              <a:gd name="connsiteX14" fmla="*/ 1105748 w 1546860"/>
              <a:gd name="connsiteY14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18953 w 1546860"/>
              <a:gd name="connsiteY4" fmla="*/ 943414 h 1818638"/>
              <a:gd name="connsiteX5" fmla="*/ 607193 w 1546860"/>
              <a:gd name="connsiteY5" fmla="*/ 11313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607193 w 1546860"/>
              <a:gd name="connsiteY5" fmla="*/ 11313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573326 w 1546860"/>
              <a:gd name="connsiteY5" fmla="*/ 11186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552160 w 1546860"/>
              <a:gd name="connsiteY5" fmla="*/ 11059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  <a:gd name="connsiteX0" fmla="*/ 1105748 w 1546860"/>
              <a:gd name="connsiteY0" fmla="*/ 11851 h 1818638"/>
              <a:gd name="connsiteX1" fmla="*/ 1546860 w 1546860"/>
              <a:gd name="connsiteY1" fmla="*/ 205737 h 1818638"/>
              <a:gd name="connsiteX2" fmla="*/ 1133820 w 1546860"/>
              <a:gd name="connsiteY2" fmla="*/ 277087 h 1818638"/>
              <a:gd name="connsiteX3" fmla="*/ 1209579 w 1546860"/>
              <a:gd name="connsiteY3" fmla="*/ 527094 h 1818638"/>
              <a:gd name="connsiteX4" fmla="*/ 769753 w 1546860"/>
              <a:gd name="connsiteY4" fmla="*/ 757147 h 1818638"/>
              <a:gd name="connsiteX5" fmla="*/ 552160 w 1546860"/>
              <a:gd name="connsiteY5" fmla="*/ 1105974 h 1818638"/>
              <a:gd name="connsiteX6" fmla="*/ 661247 w 1546860"/>
              <a:gd name="connsiteY6" fmla="*/ 1561251 h 1818638"/>
              <a:gd name="connsiteX7" fmla="*/ 126153 w 1546860"/>
              <a:gd name="connsiteY7" fmla="*/ 1818638 h 1818638"/>
              <a:gd name="connsiteX8" fmla="*/ 0 w 1546860"/>
              <a:gd name="connsiteY8" fmla="*/ 1504947 h 1818638"/>
              <a:gd name="connsiteX9" fmla="*/ 195580 w 1546860"/>
              <a:gd name="connsiteY9" fmla="*/ 955037 h 1818638"/>
              <a:gd name="connsiteX10" fmla="*/ 447581 w 1546860"/>
              <a:gd name="connsiteY10" fmla="*/ 853061 h 1818638"/>
              <a:gd name="connsiteX11" fmla="*/ 418254 w 1546860"/>
              <a:gd name="connsiteY11" fmla="*/ 577424 h 1818638"/>
              <a:gd name="connsiteX12" fmla="*/ 824347 w 1546860"/>
              <a:gd name="connsiteY12" fmla="*/ 340827 h 1818638"/>
              <a:gd name="connsiteX13" fmla="*/ 853980 w 1546860"/>
              <a:gd name="connsiteY13" fmla="*/ 167261 h 1818638"/>
              <a:gd name="connsiteX14" fmla="*/ 989447 w 1546860"/>
              <a:gd name="connsiteY14" fmla="*/ 78361 h 1818638"/>
              <a:gd name="connsiteX15" fmla="*/ 1105748 w 1546860"/>
              <a:gd name="connsiteY15" fmla="*/ 11851 h 1818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546860" h="1818638">
                <a:moveTo>
                  <a:pt x="1105748" y="11851"/>
                </a:moveTo>
                <a:cubicBezTo>
                  <a:pt x="1195495" y="-22862"/>
                  <a:pt x="1331925" y="96196"/>
                  <a:pt x="1546860" y="205737"/>
                </a:cubicBezTo>
                <a:cubicBezTo>
                  <a:pt x="1500809" y="263208"/>
                  <a:pt x="1347180" y="156014"/>
                  <a:pt x="1133820" y="277087"/>
                </a:cubicBezTo>
                <a:cubicBezTo>
                  <a:pt x="1033157" y="343346"/>
                  <a:pt x="1278724" y="416040"/>
                  <a:pt x="1209579" y="527094"/>
                </a:cubicBezTo>
                <a:cubicBezTo>
                  <a:pt x="1140435" y="638149"/>
                  <a:pt x="825701" y="669134"/>
                  <a:pt x="769753" y="757147"/>
                </a:cubicBezTo>
                <a:cubicBezTo>
                  <a:pt x="708674" y="803187"/>
                  <a:pt x="575748" y="1010621"/>
                  <a:pt x="552160" y="1105974"/>
                </a:cubicBezTo>
                <a:cubicBezTo>
                  <a:pt x="511520" y="1494594"/>
                  <a:pt x="742408" y="1449812"/>
                  <a:pt x="661247" y="1561251"/>
                </a:cubicBezTo>
                <a:cubicBezTo>
                  <a:pt x="544407" y="1613744"/>
                  <a:pt x="436033" y="1523151"/>
                  <a:pt x="126153" y="1818638"/>
                </a:cubicBezTo>
                <a:lnTo>
                  <a:pt x="0" y="1504947"/>
                </a:lnTo>
                <a:cubicBezTo>
                  <a:pt x="22860" y="1416894"/>
                  <a:pt x="-4233" y="1001815"/>
                  <a:pt x="195580" y="955037"/>
                </a:cubicBezTo>
                <a:cubicBezTo>
                  <a:pt x="319566" y="895778"/>
                  <a:pt x="417524" y="915996"/>
                  <a:pt x="447581" y="853061"/>
                </a:cubicBezTo>
                <a:cubicBezTo>
                  <a:pt x="477638" y="790126"/>
                  <a:pt x="336410" y="669852"/>
                  <a:pt x="418254" y="577424"/>
                </a:cubicBezTo>
                <a:cubicBezTo>
                  <a:pt x="500098" y="484996"/>
                  <a:pt x="727032" y="414832"/>
                  <a:pt x="824347" y="340827"/>
                </a:cubicBezTo>
                <a:cubicBezTo>
                  <a:pt x="875095" y="266822"/>
                  <a:pt x="826130" y="212918"/>
                  <a:pt x="853980" y="167261"/>
                </a:cubicBezTo>
                <a:cubicBezTo>
                  <a:pt x="940763" y="175022"/>
                  <a:pt x="954541" y="104263"/>
                  <a:pt x="989447" y="78361"/>
                </a:cubicBezTo>
                <a:cubicBezTo>
                  <a:pt x="1024353" y="52459"/>
                  <a:pt x="1060118" y="-30545"/>
                  <a:pt x="1105748" y="11851"/>
                </a:cubicBezTo>
                <a:close/>
              </a:path>
            </a:pathLst>
          </a:custGeom>
          <a:solidFill>
            <a:srgbClr val="F64616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0A0FAAC-3F37-4A31-B2EA-E27A215DA6C7}"/>
              </a:ext>
            </a:extLst>
          </p:cNvPr>
          <p:cNvSpPr/>
          <p:nvPr/>
        </p:nvSpPr>
        <p:spPr>
          <a:xfrm>
            <a:off x="4937727" y="3425627"/>
            <a:ext cx="865088" cy="959607"/>
          </a:xfrm>
          <a:custGeom>
            <a:avLst/>
            <a:gdLst>
              <a:gd name="connsiteX0" fmla="*/ 0 w 1015764"/>
              <a:gd name="connsiteY0" fmla="*/ 472049 h 944098"/>
              <a:gd name="connsiteX1" fmla="*/ 507882 w 1015764"/>
              <a:gd name="connsiteY1" fmla="*/ 0 h 944098"/>
              <a:gd name="connsiteX2" fmla="*/ 1015764 w 1015764"/>
              <a:gd name="connsiteY2" fmla="*/ 472049 h 944098"/>
              <a:gd name="connsiteX3" fmla="*/ 507882 w 1015764"/>
              <a:gd name="connsiteY3" fmla="*/ 944098 h 944098"/>
              <a:gd name="connsiteX4" fmla="*/ 0 w 1015764"/>
              <a:gd name="connsiteY4" fmla="*/ 472049 h 944098"/>
              <a:gd name="connsiteX0" fmla="*/ 876 w 1016640"/>
              <a:gd name="connsiteY0" fmla="*/ 472049 h 918698"/>
              <a:gd name="connsiteX1" fmla="*/ 508758 w 1016640"/>
              <a:gd name="connsiteY1" fmla="*/ 0 h 918698"/>
              <a:gd name="connsiteX2" fmla="*/ 1016640 w 1016640"/>
              <a:gd name="connsiteY2" fmla="*/ 472049 h 918698"/>
              <a:gd name="connsiteX3" fmla="*/ 424092 w 1016640"/>
              <a:gd name="connsiteY3" fmla="*/ 918698 h 918698"/>
              <a:gd name="connsiteX4" fmla="*/ 876 w 1016640"/>
              <a:gd name="connsiteY4" fmla="*/ 472049 h 918698"/>
              <a:gd name="connsiteX0" fmla="*/ 443 w 1022983"/>
              <a:gd name="connsiteY0" fmla="*/ 472049 h 926382"/>
              <a:gd name="connsiteX1" fmla="*/ 508325 w 1022983"/>
              <a:gd name="connsiteY1" fmla="*/ 0 h 926382"/>
              <a:gd name="connsiteX2" fmla="*/ 1016207 w 1022983"/>
              <a:gd name="connsiteY2" fmla="*/ 472049 h 926382"/>
              <a:gd name="connsiteX3" fmla="*/ 661197 w 1022983"/>
              <a:gd name="connsiteY3" fmla="*/ 734267 h 926382"/>
              <a:gd name="connsiteX4" fmla="*/ 423659 w 1022983"/>
              <a:gd name="connsiteY4" fmla="*/ 918698 h 926382"/>
              <a:gd name="connsiteX5" fmla="*/ 443 w 1022983"/>
              <a:gd name="connsiteY5" fmla="*/ 472049 h 926382"/>
              <a:gd name="connsiteX0" fmla="*/ 443 w 1028411"/>
              <a:gd name="connsiteY0" fmla="*/ 472049 h 926382"/>
              <a:gd name="connsiteX1" fmla="*/ 508325 w 1028411"/>
              <a:gd name="connsiteY1" fmla="*/ 0 h 926382"/>
              <a:gd name="connsiteX2" fmla="*/ 1016207 w 1028411"/>
              <a:gd name="connsiteY2" fmla="*/ 472049 h 926382"/>
              <a:gd name="connsiteX3" fmla="*/ 661197 w 1028411"/>
              <a:gd name="connsiteY3" fmla="*/ 734267 h 926382"/>
              <a:gd name="connsiteX4" fmla="*/ 423659 w 1028411"/>
              <a:gd name="connsiteY4" fmla="*/ 918698 h 926382"/>
              <a:gd name="connsiteX5" fmla="*/ 443 w 1028411"/>
              <a:gd name="connsiteY5" fmla="*/ 472049 h 926382"/>
              <a:gd name="connsiteX0" fmla="*/ 3695 w 1031663"/>
              <a:gd name="connsiteY0" fmla="*/ 505915 h 960248"/>
              <a:gd name="connsiteX1" fmla="*/ 689377 w 1031663"/>
              <a:gd name="connsiteY1" fmla="*/ 0 h 960248"/>
              <a:gd name="connsiteX2" fmla="*/ 1019459 w 1031663"/>
              <a:gd name="connsiteY2" fmla="*/ 505915 h 960248"/>
              <a:gd name="connsiteX3" fmla="*/ 664449 w 1031663"/>
              <a:gd name="connsiteY3" fmla="*/ 768133 h 960248"/>
              <a:gd name="connsiteX4" fmla="*/ 426911 w 1031663"/>
              <a:gd name="connsiteY4" fmla="*/ 952564 h 960248"/>
              <a:gd name="connsiteX5" fmla="*/ 3695 w 1031663"/>
              <a:gd name="connsiteY5" fmla="*/ 505915 h 960248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7855 h 967681"/>
              <a:gd name="connsiteX1" fmla="*/ 513844 w 856130"/>
              <a:gd name="connsiteY1" fmla="*/ 5807 h 967681"/>
              <a:gd name="connsiteX2" fmla="*/ 843926 w 856130"/>
              <a:gd name="connsiteY2" fmla="*/ 511722 h 967681"/>
              <a:gd name="connsiteX3" fmla="*/ 488916 w 856130"/>
              <a:gd name="connsiteY3" fmla="*/ 773940 h 967681"/>
              <a:gd name="connsiteX4" fmla="*/ 251378 w 856130"/>
              <a:gd name="connsiteY4" fmla="*/ 958371 h 967681"/>
              <a:gd name="connsiteX5" fmla="*/ 5962 w 856130"/>
              <a:gd name="connsiteY5" fmla="*/ 477855 h 967681"/>
              <a:gd name="connsiteX0" fmla="*/ 14920 w 865088"/>
              <a:gd name="connsiteY0" fmla="*/ 477837 h 959607"/>
              <a:gd name="connsiteX1" fmla="*/ 522802 w 865088"/>
              <a:gd name="connsiteY1" fmla="*/ 5789 h 959607"/>
              <a:gd name="connsiteX2" fmla="*/ 852884 w 865088"/>
              <a:gd name="connsiteY2" fmla="*/ 511704 h 959607"/>
              <a:gd name="connsiteX3" fmla="*/ 497874 w 865088"/>
              <a:gd name="connsiteY3" fmla="*/ 773922 h 959607"/>
              <a:gd name="connsiteX4" fmla="*/ 167202 w 865088"/>
              <a:gd name="connsiteY4" fmla="*/ 949887 h 959607"/>
              <a:gd name="connsiteX5" fmla="*/ 14920 w 865088"/>
              <a:gd name="connsiteY5" fmla="*/ 477837 h 95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5088" h="959607">
                <a:moveTo>
                  <a:pt x="14920" y="477837"/>
                </a:moveTo>
                <a:cubicBezTo>
                  <a:pt x="74187" y="320487"/>
                  <a:pt x="188407" y="-50656"/>
                  <a:pt x="522802" y="5789"/>
                </a:cubicBezTo>
                <a:cubicBezTo>
                  <a:pt x="857197" y="62234"/>
                  <a:pt x="796361" y="386504"/>
                  <a:pt x="852884" y="511704"/>
                </a:cubicBezTo>
                <a:cubicBezTo>
                  <a:pt x="909407" y="636904"/>
                  <a:pt x="765965" y="851881"/>
                  <a:pt x="497874" y="773922"/>
                </a:cubicBezTo>
                <a:cubicBezTo>
                  <a:pt x="399116" y="848364"/>
                  <a:pt x="247694" y="999235"/>
                  <a:pt x="167202" y="949887"/>
                </a:cubicBezTo>
                <a:cubicBezTo>
                  <a:pt x="86710" y="900540"/>
                  <a:pt x="-44347" y="635187"/>
                  <a:pt x="14920" y="47783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18">
            <a:extLst>
              <a:ext uri="{FF2B5EF4-FFF2-40B4-BE49-F238E27FC236}">
                <a16:creationId xmlns:a16="http://schemas.microsoft.com/office/drawing/2014/main" id="{27D14083-CA0E-43C7-A2FB-D58C8004070F}"/>
              </a:ext>
            </a:extLst>
          </p:cNvPr>
          <p:cNvSpPr/>
          <p:nvPr/>
        </p:nvSpPr>
        <p:spPr>
          <a:xfrm rot="1943018">
            <a:off x="6257442" y="3283102"/>
            <a:ext cx="865088" cy="959607"/>
          </a:xfrm>
          <a:custGeom>
            <a:avLst/>
            <a:gdLst>
              <a:gd name="connsiteX0" fmla="*/ 0 w 1015764"/>
              <a:gd name="connsiteY0" fmla="*/ 472049 h 944098"/>
              <a:gd name="connsiteX1" fmla="*/ 507882 w 1015764"/>
              <a:gd name="connsiteY1" fmla="*/ 0 h 944098"/>
              <a:gd name="connsiteX2" fmla="*/ 1015764 w 1015764"/>
              <a:gd name="connsiteY2" fmla="*/ 472049 h 944098"/>
              <a:gd name="connsiteX3" fmla="*/ 507882 w 1015764"/>
              <a:gd name="connsiteY3" fmla="*/ 944098 h 944098"/>
              <a:gd name="connsiteX4" fmla="*/ 0 w 1015764"/>
              <a:gd name="connsiteY4" fmla="*/ 472049 h 944098"/>
              <a:gd name="connsiteX0" fmla="*/ 876 w 1016640"/>
              <a:gd name="connsiteY0" fmla="*/ 472049 h 918698"/>
              <a:gd name="connsiteX1" fmla="*/ 508758 w 1016640"/>
              <a:gd name="connsiteY1" fmla="*/ 0 h 918698"/>
              <a:gd name="connsiteX2" fmla="*/ 1016640 w 1016640"/>
              <a:gd name="connsiteY2" fmla="*/ 472049 h 918698"/>
              <a:gd name="connsiteX3" fmla="*/ 424092 w 1016640"/>
              <a:gd name="connsiteY3" fmla="*/ 918698 h 918698"/>
              <a:gd name="connsiteX4" fmla="*/ 876 w 1016640"/>
              <a:gd name="connsiteY4" fmla="*/ 472049 h 918698"/>
              <a:gd name="connsiteX0" fmla="*/ 443 w 1022983"/>
              <a:gd name="connsiteY0" fmla="*/ 472049 h 926382"/>
              <a:gd name="connsiteX1" fmla="*/ 508325 w 1022983"/>
              <a:gd name="connsiteY1" fmla="*/ 0 h 926382"/>
              <a:gd name="connsiteX2" fmla="*/ 1016207 w 1022983"/>
              <a:gd name="connsiteY2" fmla="*/ 472049 h 926382"/>
              <a:gd name="connsiteX3" fmla="*/ 661197 w 1022983"/>
              <a:gd name="connsiteY3" fmla="*/ 734267 h 926382"/>
              <a:gd name="connsiteX4" fmla="*/ 423659 w 1022983"/>
              <a:gd name="connsiteY4" fmla="*/ 918698 h 926382"/>
              <a:gd name="connsiteX5" fmla="*/ 443 w 1022983"/>
              <a:gd name="connsiteY5" fmla="*/ 472049 h 926382"/>
              <a:gd name="connsiteX0" fmla="*/ 443 w 1028411"/>
              <a:gd name="connsiteY0" fmla="*/ 472049 h 926382"/>
              <a:gd name="connsiteX1" fmla="*/ 508325 w 1028411"/>
              <a:gd name="connsiteY1" fmla="*/ 0 h 926382"/>
              <a:gd name="connsiteX2" fmla="*/ 1016207 w 1028411"/>
              <a:gd name="connsiteY2" fmla="*/ 472049 h 926382"/>
              <a:gd name="connsiteX3" fmla="*/ 661197 w 1028411"/>
              <a:gd name="connsiteY3" fmla="*/ 734267 h 926382"/>
              <a:gd name="connsiteX4" fmla="*/ 423659 w 1028411"/>
              <a:gd name="connsiteY4" fmla="*/ 918698 h 926382"/>
              <a:gd name="connsiteX5" fmla="*/ 443 w 1028411"/>
              <a:gd name="connsiteY5" fmla="*/ 472049 h 926382"/>
              <a:gd name="connsiteX0" fmla="*/ 3695 w 1031663"/>
              <a:gd name="connsiteY0" fmla="*/ 505915 h 960248"/>
              <a:gd name="connsiteX1" fmla="*/ 689377 w 1031663"/>
              <a:gd name="connsiteY1" fmla="*/ 0 h 960248"/>
              <a:gd name="connsiteX2" fmla="*/ 1019459 w 1031663"/>
              <a:gd name="connsiteY2" fmla="*/ 505915 h 960248"/>
              <a:gd name="connsiteX3" fmla="*/ 664449 w 1031663"/>
              <a:gd name="connsiteY3" fmla="*/ 768133 h 960248"/>
              <a:gd name="connsiteX4" fmla="*/ 426911 w 1031663"/>
              <a:gd name="connsiteY4" fmla="*/ 952564 h 960248"/>
              <a:gd name="connsiteX5" fmla="*/ 3695 w 1031663"/>
              <a:gd name="connsiteY5" fmla="*/ 505915 h 960248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2121 h 961947"/>
              <a:gd name="connsiteX1" fmla="*/ 513844 w 856130"/>
              <a:gd name="connsiteY1" fmla="*/ 73 h 961947"/>
              <a:gd name="connsiteX2" fmla="*/ 843926 w 856130"/>
              <a:gd name="connsiteY2" fmla="*/ 505988 h 961947"/>
              <a:gd name="connsiteX3" fmla="*/ 488916 w 856130"/>
              <a:gd name="connsiteY3" fmla="*/ 768206 h 961947"/>
              <a:gd name="connsiteX4" fmla="*/ 251378 w 856130"/>
              <a:gd name="connsiteY4" fmla="*/ 952637 h 961947"/>
              <a:gd name="connsiteX5" fmla="*/ 5962 w 856130"/>
              <a:gd name="connsiteY5" fmla="*/ 472121 h 961947"/>
              <a:gd name="connsiteX0" fmla="*/ 5962 w 856130"/>
              <a:gd name="connsiteY0" fmla="*/ 477855 h 967681"/>
              <a:gd name="connsiteX1" fmla="*/ 513844 w 856130"/>
              <a:gd name="connsiteY1" fmla="*/ 5807 h 967681"/>
              <a:gd name="connsiteX2" fmla="*/ 843926 w 856130"/>
              <a:gd name="connsiteY2" fmla="*/ 511722 h 967681"/>
              <a:gd name="connsiteX3" fmla="*/ 488916 w 856130"/>
              <a:gd name="connsiteY3" fmla="*/ 773940 h 967681"/>
              <a:gd name="connsiteX4" fmla="*/ 251378 w 856130"/>
              <a:gd name="connsiteY4" fmla="*/ 958371 h 967681"/>
              <a:gd name="connsiteX5" fmla="*/ 5962 w 856130"/>
              <a:gd name="connsiteY5" fmla="*/ 477855 h 967681"/>
              <a:gd name="connsiteX0" fmla="*/ 14920 w 865088"/>
              <a:gd name="connsiteY0" fmla="*/ 477837 h 959607"/>
              <a:gd name="connsiteX1" fmla="*/ 522802 w 865088"/>
              <a:gd name="connsiteY1" fmla="*/ 5789 h 959607"/>
              <a:gd name="connsiteX2" fmla="*/ 852884 w 865088"/>
              <a:gd name="connsiteY2" fmla="*/ 511704 h 959607"/>
              <a:gd name="connsiteX3" fmla="*/ 497874 w 865088"/>
              <a:gd name="connsiteY3" fmla="*/ 773922 h 959607"/>
              <a:gd name="connsiteX4" fmla="*/ 167202 w 865088"/>
              <a:gd name="connsiteY4" fmla="*/ 949887 h 959607"/>
              <a:gd name="connsiteX5" fmla="*/ 14920 w 865088"/>
              <a:gd name="connsiteY5" fmla="*/ 477837 h 959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5088" h="959607">
                <a:moveTo>
                  <a:pt x="14920" y="477837"/>
                </a:moveTo>
                <a:cubicBezTo>
                  <a:pt x="74187" y="320487"/>
                  <a:pt x="188407" y="-50656"/>
                  <a:pt x="522802" y="5789"/>
                </a:cubicBezTo>
                <a:cubicBezTo>
                  <a:pt x="857197" y="62234"/>
                  <a:pt x="796361" y="386504"/>
                  <a:pt x="852884" y="511704"/>
                </a:cubicBezTo>
                <a:cubicBezTo>
                  <a:pt x="909407" y="636904"/>
                  <a:pt x="765965" y="851881"/>
                  <a:pt x="497874" y="773922"/>
                </a:cubicBezTo>
                <a:cubicBezTo>
                  <a:pt x="399116" y="848364"/>
                  <a:pt x="247694" y="999235"/>
                  <a:pt x="167202" y="949887"/>
                </a:cubicBezTo>
                <a:cubicBezTo>
                  <a:pt x="86710" y="900540"/>
                  <a:pt x="-44347" y="635187"/>
                  <a:pt x="14920" y="477837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016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5" y="20956"/>
            <a:ext cx="71654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cingulate cortex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pic>
        <p:nvPicPr>
          <p:cNvPr id="4098" name="Picture 2" descr="Brain Sagittal Section, Illustration Greeting Card for Sale by Evan Oto">
            <a:extLst>
              <a:ext uri="{FF2B5EF4-FFF2-40B4-BE49-F238E27FC236}">
                <a16:creationId xmlns:a16="http://schemas.microsoft.com/office/drawing/2014/main" id="{7D81EFD7-7D36-4D1A-AEA7-68A81A20B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5"/>
          <a:stretch/>
        </p:blipFill>
        <p:spPr bwMode="auto">
          <a:xfrm>
            <a:off x="2940528" y="1973890"/>
            <a:ext cx="6667500" cy="3957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B015A351-78FD-40F2-9A28-EFF0D3C0AFB3}"/>
              </a:ext>
            </a:extLst>
          </p:cNvPr>
          <p:cNvSpPr/>
          <p:nvPr/>
        </p:nvSpPr>
        <p:spPr>
          <a:xfrm>
            <a:off x="4782334" y="2795151"/>
            <a:ext cx="2463263" cy="1295159"/>
          </a:xfrm>
          <a:custGeom>
            <a:avLst/>
            <a:gdLst>
              <a:gd name="connsiteX0" fmla="*/ 0 w 5396947"/>
              <a:gd name="connsiteY0" fmla="*/ 645182 h 1290363"/>
              <a:gd name="connsiteX1" fmla="*/ 2698474 w 5396947"/>
              <a:gd name="connsiteY1" fmla="*/ 0 h 1290363"/>
              <a:gd name="connsiteX2" fmla="*/ 5396948 w 5396947"/>
              <a:gd name="connsiteY2" fmla="*/ 645182 h 1290363"/>
              <a:gd name="connsiteX3" fmla="*/ 2698474 w 5396947"/>
              <a:gd name="connsiteY3" fmla="*/ 1290364 h 1290363"/>
              <a:gd name="connsiteX4" fmla="*/ 0 w 5396947"/>
              <a:gd name="connsiteY4" fmla="*/ 645182 h 1290363"/>
              <a:gd name="connsiteX0" fmla="*/ 6 w 5396954"/>
              <a:gd name="connsiteY0" fmla="*/ 645182 h 746809"/>
              <a:gd name="connsiteX1" fmla="*/ 2698480 w 5396954"/>
              <a:gd name="connsiteY1" fmla="*/ 0 h 746809"/>
              <a:gd name="connsiteX2" fmla="*/ 5396954 w 5396954"/>
              <a:gd name="connsiteY2" fmla="*/ 645182 h 746809"/>
              <a:gd name="connsiteX3" fmla="*/ 2678602 w 5396954"/>
              <a:gd name="connsiteY3" fmla="*/ 306390 h 746809"/>
              <a:gd name="connsiteX4" fmla="*/ 6 w 5396954"/>
              <a:gd name="connsiteY4" fmla="*/ 645182 h 746809"/>
              <a:gd name="connsiteX0" fmla="*/ 46714 w 5443662"/>
              <a:gd name="connsiteY0" fmla="*/ 754512 h 856139"/>
              <a:gd name="connsiteX1" fmla="*/ 1651884 w 5443662"/>
              <a:gd name="connsiteY1" fmla="*/ 0 h 856139"/>
              <a:gd name="connsiteX2" fmla="*/ 5443662 w 5443662"/>
              <a:gd name="connsiteY2" fmla="*/ 754512 h 856139"/>
              <a:gd name="connsiteX3" fmla="*/ 2725310 w 5443662"/>
              <a:gd name="connsiteY3" fmla="*/ 415720 h 856139"/>
              <a:gd name="connsiteX4" fmla="*/ 46714 w 5443662"/>
              <a:gd name="connsiteY4" fmla="*/ 754512 h 856139"/>
              <a:gd name="connsiteX0" fmla="*/ 24342 w 5721141"/>
              <a:gd name="connsiteY0" fmla="*/ 886365 h 896717"/>
              <a:gd name="connsiteX1" fmla="*/ 1629512 w 5721141"/>
              <a:gd name="connsiteY1" fmla="*/ 131853 h 896717"/>
              <a:gd name="connsiteX2" fmla="*/ 5721140 w 5721141"/>
              <a:gd name="connsiteY2" fmla="*/ 220443 h 896717"/>
              <a:gd name="connsiteX3" fmla="*/ 2702938 w 5721141"/>
              <a:gd name="connsiteY3" fmla="*/ 547573 h 896717"/>
              <a:gd name="connsiteX4" fmla="*/ 24342 w 5721141"/>
              <a:gd name="connsiteY4" fmla="*/ 886365 h 896717"/>
              <a:gd name="connsiteX0" fmla="*/ 736898 w 6433697"/>
              <a:gd name="connsiteY0" fmla="*/ 1031107 h 1052041"/>
              <a:gd name="connsiteX1" fmla="*/ 461182 w 6433697"/>
              <a:gd name="connsiteY1" fmla="*/ 47995 h 1052041"/>
              <a:gd name="connsiteX2" fmla="*/ 6433696 w 6433697"/>
              <a:gd name="connsiteY2" fmla="*/ 365185 h 1052041"/>
              <a:gd name="connsiteX3" fmla="*/ 3415494 w 6433697"/>
              <a:gd name="connsiteY3" fmla="*/ 692315 h 1052041"/>
              <a:gd name="connsiteX4" fmla="*/ 736898 w 6433697"/>
              <a:gd name="connsiteY4" fmla="*/ 1031107 h 1052041"/>
              <a:gd name="connsiteX0" fmla="*/ 666130 w 6362929"/>
              <a:gd name="connsiteY0" fmla="*/ 1031107 h 1032340"/>
              <a:gd name="connsiteX1" fmla="*/ 390414 w 6362929"/>
              <a:gd name="connsiteY1" fmla="*/ 47995 h 1032340"/>
              <a:gd name="connsiteX2" fmla="*/ 6362928 w 6362929"/>
              <a:gd name="connsiteY2" fmla="*/ 365185 h 1032340"/>
              <a:gd name="connsiteX3" fmla="*/ 1382064 w 6362929"/>
              <a:gd name="connsiteY3" fmla="*/ 254993 h 1032340"/>
              <a:gd name="connsiteX4" fmla="*/ 666130 w 6362929"/>
              <a:gd name="connsiteY4" fmla="*/ 1031107 h 1032340"/>
              <a:gd name="connsiteX0" fmla="*/ 411506 w 6122583"/>
              <a:gd name="connsiteY0" fmla="*/ 1198257 h 1199490"/>
              <a:gd name="connsiteX1" fmla="*/ 135790 w 6122583"/>
              <a:gd name="connsiteY1" fmla="*/ 215145 h 1199490"/>
              <a:gd name="connsiteX2" fmla="*/ 2619129 w 6122583"/>
              <a:gd name="connsiteY2" fmla="*/ 19371 h 1199490"/>
              <a:gd name="connsiteX3" fmla="*/ 6108304 w 6122583"/>
              <a:gd name="connsiteY3" fmla="*/ 532335 h 1199490"/>
              <a:gd name="connsiteX4" fmla="*/ 1127440 w 6122583"/>
              <a:gd name="connsiteY4" fmla="*/ 422143 h 1199490"/>
              <a:gd name="connsiteX5" fmla="*/ 411506 w 6122583"/>
              <a:gd name="connsiteY5" fmla="*/ 1198257 h 1199490"/>
              <a:gd name="connsiteX0" fmla="*/ 608575 w 6074321"/>
              <a:gd name="connsiteY0" fmla="*/ 1066478 h 1067927"/>
              <a:gd name="connsiteX1" fmla="*/ 87528 w 6074321"/>
              <a:gd name="connsiteY1" fmla="*/ 212574 h 1067927"/>
              <a:gd name="connsiteX2" fmla="*/ 2570867 w 6074321"/>
              <a:gd name="connsiteY2" fmla="*/ 16800 h 1067927"/>
              <a:gd name="connsiteX3" fmla="*/ 6060042 w 6074321"/>
              <a:gd name="connsiteY3" fmla="*/ 529764 h 1067927"/>
              <a:gd name="connsiteX4" fmla="*/ 1079178 w 6074321"/>
              <a:gd name="connsiteY4" fmla="*/ 419572 h 1067927"/>
              <a:gd name="connsiteX5" fmla="*/ 608575 w 6074321"/>
              <a:gd name="connsiteY5" fmla="*/ 1066478 h 1067927"/>
              <a:gd name="connsiteX0" fmla="*/ 708938 w 6174684"/>
              <a:gd name="connsiteY0" fmla="*/ 1066478 h 1083381"/>
              <a:gd name="connsiteX1" fmla="*/ 187891 w 6174684"/>
              <a:gd name="connsiteY1" fmla="*/ 212574 h 1083381"/>
              <a:gd name="connsiteX2" fmla="*/ 2671230 w 6174684"/>
              <a:gd name="connsiteY2" fmla="*/ 16800 h 1083381"/>
              <a:gd name="connsiteX3" fmla="*/ 6160405 w 6174684"/>
              <a:gd name="connsiteY3" fmla="*/ 529764 h 1083381"/>
              <a:gd name="connsiteX4" fmla="*/ 1179541 w 6174684"/>
              <a:gd name="connsiteY4" fmla="*/ 419572 h 1083381"/>
              <a:gd name="connsiteX5" fmla="*/ 708938 w 6174684"/>
              <a:gd name="connsiteY5" fmla="*/ 1066478 h 1083381"/>
              <a:gd name="connsiteX0" fmla="*/ 615114 w 6244415"/>
              <a:gd name="connsiteY0" fmla="*/ 1177949 h 1193338"/>
              <a:gd name="connsiteX1" fmla="*/ 257622 w 6244415"/>
              <a:gd name="connsiteY1" fmla="*/ 214714 h 1193338"/>
              <a:gd name="connsiteX2" fmla="*/ 2740961 w 6244415"/>
              <a:gd name="connsiteY2" fmla="*/ 18940 h 1193338"/>
              <a:gd name="connsiteX3" fmla="*/ 6230136 w 6244415"/>
              <a:gd name="connsiteY3" fmla="*/ 531904 h 1193338"/>
              <a:gd name="connsiteX4" fmla="*/ 1249272 w 6244415"/>
              <a:gd name="connsiteY4" fmla="*/ 421712 h 1193338"/>
              <a:gd name="connsiteX5" fmla="*/ 615114 w 6244415"/>
              <a:gd name="connsiteY5" fmla="*/ 1177949 h 1193338"/>
              <a:gd name="connsiteX0" fmla="*/ 474676 w 6103977"/>
              <a:gd name="connsiteY0" fmla="*/ 1177949 h 1179211"/>
              <a:gd name="connsiteX1" fmla="*/ 117184 w 6103977"/>
              <a:gd name="connsiteY1" fmla="*/ 214714 h 1179211"/>
              <a:gd name="connsiteX2" fmla="*/ 2600523 w 6103977"/>
              <a:gd name="connsiteY2" fmla="*/ 18940 h 1179211"/>
              <a:gd name="connsiteX3" fmla="*/ 6089698 w 6103977"/>
              <a:gd name="connsiteY3" fmla="*/ 531904 h 1179211"/>
              <a:gd name="connsiteX4" fmla="*/ 1108834 w 6103977"/>
              <a:gd name="connsiteY4" fmla="*/ 421712 h 1179211"/>
              <a:gd name="connsiteX5" fmla="*/ 474676 w 6103977"/>
              <a:gd name="connsiteY5" fmla="*/ 1177949 h 1179211"/>
              <a:gd name="connsiteX0" fmla="*/ 876502 w 6505803"/>
              <a:gd name="connsiteY0" fmla="*/ 1211914 h 1213176"/>
              <a:gd name="connsiteX1" fmla="*/ 519010 w 6505803"/>
              <a:gd name="connsiteY1" fmla="*/ 248679 h 1213176"/>
              <a:gd name="connsiteX2" fmla="*/ 3002349 w 6505803"/>
              <a:gd name="connsiteY2" fmla="*/ 52905 h 1213176"/>
              <a:gd name="connsiteX3" fmla="*/ 6491524 w 6505803"/>
              <a:gd name="connsiteY3" fmla="*/ 565869 h 1213176"/>
              <a:gd name="connsiteX4" fmla="*/ 1510660 w 6505803"/>
              <a:gd name="connsiteY4" fmla="*/ 455677 h 1213176"/>
              <a:gd name="connsiteX5" fmla="*/ 876502 w 6505803"/>
              <a:gd name="connsiteY5" fmla="*/ 1211914 h 1213176"/>
              <a:gd name="connsiteX0" fmla="*/ 184452 w 6249901"/>
              <a:gd name="connsiteY0" fmla="*/ 1127236 h 1128577"/>
              <a:gd name="connsiteX1" fmla="*/ 263108 w 6249901"/>
              <a:gd name="connsiteY1" fmla="*/ 213696 h 1128577"/>
              <a:gd name="connsiteX2" fmla="*/ 2746447 w 6249901"/>
              <a:gd name="connsiteY2" fmla="*/ 17922 h 1128577"/>
              <a:gd name="connsiteX3" fmla="*/ 6235622 w 6249901"/>
              <a:gd name="connsiteY3" fmla="*/ 530886 h 1128577"/>
              <a:gd name="connsiteX4" fmla="*/ 1254758 w 6249901"/>
              <a:gd name="connsiteY4" fmla="*/ 420694 h 1128577"/>
              <a:gd name="connsiteX5" fmla="*/ 184452 w 6249901"/>
              <a:gd name="connsiteY5" fmla="*/ 1127236 h 1128577"/>
              <a:gd name="connsiteX0" fmla="*/ 167505 w 6232954"/>
              <a:gd name="connsiteY0" fmla="*/ 1127236 h 1199642"/>
              <a:gd name="connsiteX1" fmla="*/ 246161 w 6232954"/>
              <a:gd name="connsiteY1" fmla="*/ 213696 h 1199642"/>
              <a:gd name="connsiteX2" fmla="*/ 2729500 w 6232954"/>
              <a:gd name="connsiteY2" fmla="*/ 17922 h 1199642"/>
              <a:gd name="connsiteX3" fmla="*/ 6218675 w 6232954"/>
              <a:gd name="connsiteY3" fmla="*/ 530886 h 1199642"/>
              <a:gd name="connsiteX4" fmla="*/ 1237811 w 6232954"/>
              <a:gd name="connsiteY4" fmla="*/ 420694 h 1199642"/>
              <a:gd name="connsiteX5" fmla="*/ 930391 w 6232954"/>
              <a:gd name="connsiteY5" fmla="*/ 1061531 h 1199642"/>
              <a:gd name="connsiteX6" fmla="*/ 167505 w 6232954"/>
              <a:gd name="connsiteY6" fmla="*/ 1127236 h 1199642"/>
              <a:gd name="connsiteX0" fmla="*/ 167505 w 6232954"/>
              <a:gd name="connsiteY0" fmla="*/ 1127236 h 1199642"/>
              <a:gd name="connsiteX1" fmla="*/ 246161 w 6232954"/>
              <a:gd name="connsiteY1" fmla="*/ 213696 h 1199642"/>
              <a:gd name="connsiteX2" fmla="*/ 2729500 w 6232954"/>
              <a:gd name="connsiteY2" fmla="*/ 17922 h 1199642"/>
              <a:gd name="connsiteX3" fmla="*/ 6218675 w 6232954"/>
              <a:gd name="connsiteY3" fmla="*/ 530886 h 1199642"/>
              <a:gd name="connsiteX4" fmla="*/ 1237811 w 6232954"/>
              <a:gd name="connsiteY4" fmla="*/ 420694 h 1199642"/>
              <a:gd name="connsiteX5" fmla="*/ 930391 w 6232954"/>
              <a:gd name="connsiteY5" fmla="*/ 1061531 h 1199642"/>
              <a:gd name="connsiteX6" fmla="*/ 167505 w 6232954"/>
              <a:gd name="connsiteY6" fmla="*/ 1127236 h 1199642"/>
              <a:gd name="connsiteX0" fmla="*/ 487585 w 6553034"/>
              <a:gd name="connsiteY0" fmla="*/ 1128468 h 1200874"/>
              <a:gd name="connsiteX1" fmla="*/ 566241 w 6553034"/>
              <a:gd name="connsiteY1" fmla="*/ 214928 h 1200874"/>
              <a:gd name="connsiteX2" fmla="*/ 3049580 w 6553034"/>
              <a:gd name="connsiteY2" fmla="*/ 19154 h 1200874"/>
              <a:gd name="connsiteX3" fmla="*/ 6538755 w 6553034"/>
              <a:gd name="connsiteY3" fmla="*/ 532118 h 1200874"/>
              <a:gd name="connsiteX4" fmla="*/ 1557891 w 6553034"/>
              <a:gd name="connsiteY4" fmla="*/ 421926 h 1200874"/>
              <a:gd name="connsiteX5" fmla="*/ 1250471 w 6553034"/>
              <a:gd name="connsiteY5" fmla="*/ 1062763 h 1200874"/>
              <a:gd name="connsiteX6" fmla="*/ 487585 w 6553034"/>
              <a:gd name="connsiteY6" fmla="*/ 1128468 h 1200874"/>
              <a:gd name="connsiteX0" fmla="*/ 71138 w 6381920"/>
              <a:gd name="connsiteY0" fmla="*/ 1076598 h 1166844"/>
              <a:gd name="connsiteX1" fmla="*/ 395127 w 6381920"/>
              <a:gd name="connsiteY1" fmla="*/ 212754 h 1166844"/>
              <a:gd name="connsiteX2" fmla="*/ 2878466 w 6381920"/>
              <a:gd name="connsiteY2" fmla="*/ 16980 h 1166844"/>
              <a:gd name="connsiteX3" fmla="*/ 6367641 w 6381920"/>
              <a:gd name="connsiteY3" fmla="*/ 529944 h 1166844"/>
              <a:gd name="connsiteX4" fmla="*/ 1386777 w 6381920"/>
              <a:gd name="connsiteY4" fmla="*/ 419752 h 1166844"/>
              <a:gd name="connsiteX5" fmla="*/ 1079357 w 6381920"/>
              <a:gd name="connsiteY5" fmla="*/ 1060589 h 1166844"/>
              <a:gd name="connsiteX6" fmla="*/ 71138 w 6381920"/>
              <a:gd name="connsiteY6" fmla="*/ 1076598 h 1166844"/>
              <a:gd name="connsiteX0" fmla="*/ 23461 w 6743131"/>
              <a:gd name="connsiteY0" fmla="*/ 965444 h 1118468"/>
              <a:gd name="connsiteX1" fmla="*/ 756338 w 6743131"/>
              <a:gd name="connsiteY1" fmla="*/ 210930 h 1118468"/>
              <a:gd name="connsiteX2" fmla="*/ 3239677 w 6743131"/>
              <a:gd name="connsiteY2" fmla="*/ 15156 h 1118468"/>
              <a:gd name="connsiteX3" fmla="*/ 6728852 w 6743131"/>
              <a:gd name="connsiteY3" fmla="*/ 528120 h 1118468"/>
              <a:gd name="connsiteX4" fmla="*/ 1747988 w 6743131"/>
              <a:gd name="connsiteY4" fmla="*/ 417928 h 1118468"/>
              <a:gd name="connsiteX5" fmla="*/ 1440568 w 6743131"/>
              <a:gd name="connsiteY5" fmla="*/ 1058765 h 1118468"/>
              <a:gd name="connsiteX6" fmla="*/ 23461 w 6743131"/>
              <a:gd name="connsiteY6" fmla="*/ 965444 h 1118468"/>
              <a:gd name="connsiteX0" fmla="*/ 227569 w 6947239"/>
              <a:gd name="connsiteY0" fmla="*/ 965444 h 1232200"/>
              <a:gd name="connsiteX1" fmla="*/ 960446 w 6947239"/>
              <a:gd name="connsiteY1" fmla="*/ 210930 h 1232200"/>
              <a:gd name="connsiteX2" fmla="*/ 3443785 w 6947239"/>
              <a:gd name="connsiteY2" fmla="*/ 15156 h 1232200"/>
              <a:gd name="connsiteX3" fmla="*/ 6932960 w 6947239"/>
              <a:gd name="connsiteY3" fmla="*/ 528120 h 1232200"/>
              <a:gd name="connsiteX4" fmla="*/ 1952096 w 6947239"/>
              <a:gd name="connsiteY4" fmla="*/ 417928 h 1232200"/>
              <a:gd name="connsiteX5" fmla="*/ 1644676 w 6947239"/>
              <a:gd name="connsiteY5" fmla="*/ 1058765 h 1232200"/>
              <a:gd name="connsiteX6" fmla="*/ 227569 w 6947239"/>
              <a:gd name="connsiteY6" fmla="*/ 965444 h 1232200"/>
              <a:gd name="connsiteX0" fmla="*/ 328291 w 6530035"/>
              <a:gd name="connsiteY0" fmla="*/ 1005826 h 1257173"/>
              <a:gd name="connsiteX1" fmla="*/ 543242 w 6530035"/>
              <a:gd name="connsiteY1" fmla="*/ 211555 h 1257173"/>
              <a:gd name="connsiteX2" fmla="*/ 3026581 w 6530035"/>
              <a:gd name="connsiteY2" fmla="*/ 15781 h 1257173"/>
              <a:gd name="connsiteX3" fmla="*/ 6515756 w 6530035"/>
              <a:gd name="connsiteY3" fmla="*/ 528745 h 1257173"/>
              <a:gd name="connsiteX4" fmla="*/ 1534892 w 6530035"/>
              <a:gd name="connsiteY4" fmla="*/ 418553 h 1257173"/>
              <a:gd name="connsiteX5" fmla="*/ 1227472 w 6530035"/>
              <a:gd name="connsiteY5" fmla="*/ 1059390 h 1257173"/>
              <a:gd name="connsiteX6" fmla="*/ 328291 w 6530035"/>
              <a:gd name="connsiteY6" fmla="*/ 1005826 h 1257173"/>
              <a:gd name="connsiteX0" fmla="*/ 328291 w 6530035"/>
              <a:gd name="connsiteY0" fmla="*/ 1005826 h 1257173"/>
              <a:gd name="connsiteX1" fmla="*/ 543242 w 6530035"/>
              <a:gd name="connsiteY1" fmla="*/ 211555 h 1257173"/>
              <a:gd name="connsiteX2" fmla="*/ 3026581 w 6530035"/>
              <a:gd name="connsiteY2" fmla="*/ 15781 h 1257173"/>
              <a:gd name="connsiteX3" fmla="*/ 6515756 w 6530035"/>
              <a:gd name="connsiteY3" fmla="*/ 528745 h 1257173"/>
              <a:gd name="connsiteX4" fmla="*/ 1534891 w 6530035"/>
              <a:gd name="connsiteY4" fmla="*/ 418553 h 1257173"/>
              <a:gd name="connsiteX5" fmla="*/ 1227472 w 6530035"/>
              <a:gd name="connsiteY5" fmla="*/ 1059390 h 1257173"/>
              <a:gd name="connsiteX6" fmla="*/ 328291 w 6530035"/>
              <a:gd name="connsiteY6" fmla="*/ 1005826 h 1257173"/>
              <a:gd name="connsiteX0" fmla="*/ 328291 w 6530035"/>
              <a:gd name="connsiteY0" fmla="*/ 1005826 h 1257173"/>
              <a:gd name="connsiteX1" fmla="*/ 543242 w 6530035"/>
              <a:gd name="connsiteY1" fmla="*/ 211555 h 1257173"/>
              <a:gd name="connsiteX2" fmla="*/ 3026581 w 6530035"/>
              <a:gd name="connsiteY2" fmla="*/ 15781 h 1257173"/>
              <a:gd name="connsiteX3" fmla="*/ 6515756 w 6530035"/>
              <a:gd name="connsiteY3" fmla="*/ 528745 h 1257173"/>
              <a:gd name="connsiteX4" fmla="*/ 1534891 w 6530035"/>
              <a:gd name="connsiteY4" fmla="*/ 418553 h 1257173"/>
              <a:gd name="connsiteX5" fmla="*/ 1227472 w 6530035"/>
              <a:gd name="connsiteY5" fmla="*/ 1059390 h 1257173"/>
              <a:gd name="connsiteX6" fmla="*/ 328291 w 6530035"/>
              <a:gd name="connsiteY6" fmla="*/ 1005826 h 1257173"/>
              <a:gd name="connsiteX0" fmla="*/ 328291 w 6530035"/>
              <a:gd name="connsiteY0" fmla="*/ 1005826 h 1257173"/>
              <a:gd name="connsiteX1" fmla="*/ 543242 w 6530035"/>
              <a:gd name="connsiteY1" fmla="*/ 211555 h 1257173"/>
              <a:gd name="connsiteX2" fmla="*/ 3026581 w 6530035"/>
              <a:gd name="connsiteY2" fmla="*/ 15781 h 1257173"/>
              <a:gd name="connsiteX3" fmla="*/ 6515756 w 6530035"/>
              <a:gd name="connsiteY3" fmla="*/ 528745 h 1257173"/>
              <a:gd name="connsiteX4" fmla="*/ 1534891 w 6530035"/>
              <a:gd name="connsiteY4" fmla="*/ 418553 h 1257173"/>
              <a:gd name="connsiteX5" fmla="*/ 1227472 w 6530035"/>
              <a:gd name="connsiteY5" fmla="*/ 1059390 h 1257173"/>
              <a:gd name="connsiteX6" fmla="*/ 328291 w 6530035"/>
              <a:gd name="connsiteY6" fmla="*/ 1005826 h 1257173"/>
              <a:gd name="connsiteX0" fmla="*/ 328291 w 6530035"/>
              <a:gd name="connsiteY0" fmla="*/ 1005826 h 1257173"/>
              <a:gd name="connsiteX1" fmla="*/ 543242 w 6530035"/>
              <a:gd name="connsiteY1" fmla="*/ 211555 h 1257173"/>
              <a:gd name="connsiteX2" fmla="*/ 3026581 w 6530035"/>
              <a:gd name="connsiteY2" fmla="*/ 15781 h 1257173"/>
              <a:gd name="connsiteX3" fmla="*/ 6515756 w 6530035"/>
              <a:gd name="connsiteY3" fmla="*/ 528745 h 1257173"/>
              <a:gd name="connsiteX4" fmla="*/ 1371335 w 6530035"/>
              <a:gd name="connsiteY4" fmla="*/ 398674 h 1257173"/>
              <a:gd name="connsiteX5" fmla="*/ 1227472 w 6530035"/>
              <a:gd name="connsiteY5" fmla="*/ 1059390 h 1257173"/>
              <a:gd name="connsiteX6" fmla="*/ 328291 w 6530035"/>
              <a:gd name="connsiteY6" fmla="*/ 1005826 h 1257173"/>
              <a:gd name="connsiteX0" fmla="*/ 328291 w 6530035"/>
              <a:gd name="connsiteY0" fmla="*/ 1005826 h 1257173"/>
              <a:gd name="connsiteX1" fmla="*/ 543242 w 6530035"/>
              <a:gd name="connsiteY1" fmla="*/ 211555 h 1257173"/>
              <a:gd name="connsiteX2" fmla="*/ 3026581 w 6530035"/>
              <a:gd name="connsiteY2" fmla="*/ 15781 h 1257173"/>
              <a:gd name="connsiteX3" fmla="*/ 6515756 w 6530035"/>
              <a:gd name="connsiteY3" fmla="*/ 528745 h 1257173"/>
              <a:gd name="connsiteX4" fmla="*/ 1316817 w 6530035"/>
              <a:gd name="connsiteY4" fmla="*/ 348979 h 1257173"/>
              <a:gd name="connsiteX5" fmla="*/ 1227472 w 6530035"/>
              <a:gd name="connsiteY5" fmla="*/ 1059390 h 1257173"/>
              <a:gd name="connsiteX6" fmla="*/ 328291 w 6530035"/>
              <a:gd name="connsiteY6" fmla="*/ 1005826 h 1257173"/>
              <a:gd name="connsiteX0" fmla="*/ 328291 w 6749820"/>
              <a:gd name="connsiteY0" fmla="*/ 1005826 h 1257173"/>
              <a:gd name="connsiteX1" fmla="*/ 543242 w 6749820"/>
              <a:gd name="connsiteY1" fmla="*/ 211555 h 1257173"/>
              <a:gd name="connsiteX2" fmla="*/ 3026581 w 6749820"/>
              <a:gd name="connsiteY2" fmla="*/ 15781 h 1257173"/>
              <a:gd name="connsiteX3" fmla="*/ 6515756 w 6749820"/>
              <a:gd name="connsiteY3" fmla="*/ 528745 h 1257173"/>
              <a:gd name="connsiteX4" fmla="*/ 5888795 w 6749820"/>
              <a:gd name="connsiteY4" fmla="*/ 711520 h 1257173"/>
              <a:gd name="connsiteX5" fmla="*/ 1316817 w 6749820"/>
              <a:gd name="connsiteY5" fmla="*/ 348979 h 1257173"/>
              <a:gd name="connsiteX6" fmla="*/ 1227472 w 6749820"/>
              <a:gd name="connsiteY6" fmla="*/ 1059390 h 1257173"/>
              <a:gd name="connsiteX7" fmla="*/ 328291 w 6749820"/>
              <a:gd name="connsiteY7" fmla="*/ 1005826 h 1257173"/>
              <a:gd name="connsiteX0" fmla="*/ 328291 w 6749820"/>
              <a:gd name="connsiteY0" fmla="*/ 1005826 h 1257173"/>
              <a:gd name="connsiteX1" fmla="*/ 543242 w 6749820"/>
              <a:gd name="connsiteY1" fmla="*/ 211555 h 1257173"/>
              <a:gd name="connsiteX2" fmla="*/ 3026581 w 6749820"/>
              <a:gd name="connsiteY2" fmla="*/ 15781 h 1257173"/>
              <a:gd name="connsiteX3" fmla="*/ 6515756 w 6749820"/>
              <a:gd name="connsiteY3" fmla="*/ 528745 h 1257173"/>
              <a:gd name="connsiteX4" fmla="*/ 5888795 w 6749820"/>
              <a:gd name="connsiteY4" fmla="*/ 711520 h 1257173"/>
              <a:gd name="connsiteX5" fmla="*/ 1316817 w 6749820"/>
              <a:gd name="connsiteY5" fmla="*/ 348979 h 1257173"/>
              <a:gd name="connsiteX6" fmla="*/ 1227472 w 6749820"/>
              <a:gd name="connsiteY6" fmla="*/ 1059390 h 1257173"/>
              <a:gd name="connsiteX7" fmla="*/ 328291 w 6749820"/>
              <a:gd name="connsiteY7" fmla="*/ 1005826 h 1257173"/>
              <a:gd name="connsiteX0" fmla="*/ 328291 w 6749820"/>
              <a:gd name="connsiteY0" fmla="*/ 1005826 h 1257173"/>
              <a:gd name="connsiteX1" fmla="*/ 543242 w 6749820"/>
              <a:gd name="connsiteY1" fmla="*/ 211555 h 1257173"/>
              <a:gd name="connsiteX2" fmla="*/ 3026581 w 6749820"/>
              <a:gd name="connsiteY2" fmla="*/ 15781 h 1257173"/>
              <a:gd name="connsiteX3" fmla="*/ 6515756 w 6749820"/>
              <a:gd name="connsiteY3" fmla="*/ 528745 h 1257173"/>
              <a:gd name="connsiteX4" fmla="*/ 5888795 w 6749820"/>
              <a:gd name="connsiteY4" fmla="*/ 711520 h 1257173"/>
              <a:gd name="connsiteX5" fmla="*/ 1316817 w 6749820"/>
              <a:gd name="connsiteY5" fmla="*/ 348979 h 1257173"/>
              <a:gd name="connsiteX6" fmla="*/ 1227472 w 6749820"/>
              <a:gd name="connsiteY6" fmla="*/ 1059390 h 1257173"/>
              <a:gd name="connsiteX7" fmla="*/ 328291 w 6749820"/>
              <a:gd name="connsiteY7" fmla="*/ 1005826 h 1257173"/>
              <a:gd name="connsiteX0" fmla="*/ 328291 w 6749820"/>
              <a:gd name="connsiteY0" fmla="*/ 1005826 h 1257173"/>
              <a:gd name="connsiteX1" fmla="*/ 543242 w 6749820"/>
              <a:gd name="connsiteY1" fmla="*/ 211555 h 1257173"/>
              <a:gd name="connsiteX2" fmla="*/ 3026581 w 6749820"/>
              <a:gd name="connsiteY2" fmla="*/ 15781 h 1257173"/>
              <a:gd name="connsiteX3" fmla="*/ 6515756 w 6749820"/>
              <a:gd name="connsiteY3" fmla="*/ 528745 h 1257173"/>
              <a:gd name="connsiteX4" fmla="*/ 5888795 w 6749820"/>
              <a:gd name="connsiteY4" fmla="*/ 711520 h 1257173"/>
              <a:gd name="connsiteX5" fmla="*/ 1316817 w 6749820"/>
              <a:gd name="connsiteY5" fmla="*/ 348979 h 1257173"/>
              <a:gd name="connsiteX6" fmla="*/ 1227472 w 6749820"/>
              <a:gd name="connsiteY6" fmla="*/ 1059390 h 1257173"/>
              <a:gd name="connsiteX7" fmla="*/ 328291 w 6749820"/>
              <a:gd name="connsiteY7" fmla="*/ 1005826 h 1257173"/>
              <a:gd name="connsiteX0" fmla="*/ 328291 w 6749820"/>
              <a:gd name="connsiteY0" fmla="*/ 1005826 h 1257173"/>
              <a:gd name="connsiteX1" fmla="*/ 543242 w 6749820"/>
              <a:gd name="connsiteY1" fmla="*/ 211555 h 1257173"/>
              <a:gd name="connsiteX2" fmla="*/ 3026581 w 6749820"/>
              <a:gd name="connsiteY2" fmla="*/ 15781 h 1257173"/>
              <a:gd name="connsiteX3" fmla="*/ 6515756 w 6749820"/>
              <a:gd name="connsiteY3" fmla="*/ 528745 h 1257173"/>
              <a:gd name="connsiteX4" fmla="*/ 5888795 w 6749820"/>
              <a:gd name="connsiteY4" fmla="*/ 711520 h 1257173"/>
              <a:gd name="connsiteX5" fmla="*/ 1316817 w 6749820"/>
              <a:gd name="connsiteY5" fmla="*/ 348979 h 1257173"/>
              <a:gd name="connsiteX6" fmla="*/ 1227472 w 6749820"/>
              <a:gd name="connsiteY6" fmla="*/ 1059390 h 1257173"/>
              <a:gd name="connsiteX7" fmla="*/ 328291 w 6749820"/>
              <a:gd name="connsiteY7" fmla="*/ 1005826 h 1257173"/>
              <a:gd name="connsiteX0" fmla="*/ 328291 w 6749820"/>
              <a:gd name="connsiteY0" fmla="*/ 1005826 h 1257173"/>
              <a:gd name="connsiteX1" fmla="*/ 543242 w 6749820"/>
              <a:gd name="connsiteY1" fmla="*/ 211555 h 1257173"/>
              <a:gd name="connsiteX2" fmla="*/ 3026581 w 6749820"/>
              <a:gd name="connsiteY2" fmla="*/ 15781 h 1257173"/>
              <a:gd name="connsiteX3" fmla="*/ 6515756 w 6749820"/>
              <a:gd name="connsiteY3" fmla="*/ 528745 h 1257173"/>
              <a:gd name="connsiteX4" fmla="*/ 5888795 w 6749820"/>
              <a:gd name="connsiteY4" fmla="*/ 711520 h 1257173"/>
              <a:gd name="connsiteX5" fmla="*/ 989706 w 6749820"/>
              <a:gd name="connsiteY5" fmla="*/ 358918 h 1257173"/>
              <a:gd name="connsiteX6" fmla="*/ 1227472 w 6749820"/>
              <a:gd name="connsiteY6" fmla="*/ 1059390 h 1257173"/>
              <a:gd name="connsiteX7" fmla="*/ 328291 w 6749820"/>
              <a:gd name="connsiteY7" fmla="*/ 1005826 h 1257173"/>
              <a:gd name="connsiteX0" fmla="*/ 328291 w 6749820"/>
              <a:gd name="connsiteY0" fmla="*/ 1005826 h 1257173"/>
              <a:gd name="connsiteX1" fmla="*/ 543242 w 6749820"/>
              <a:gd name="connsiteY1" fmla="*/ 211555 h 1257173"/>
              <a:gd name="connsiteX2" fmla="*/ 3026581 w 6749820"/>
              <a:gd name="connsiteY2" fmla="*/ 15781 h 1257173"/>
              <a:gd name="connsiteX3" fmla="*/ 6515756 w 6749820"/>
              <a:gd name="connsiteY3" fmla="*/ 528745 h 1257173"/>
              <a:gd name="connsiteX4" fmla="*/ 5888795 w 6749820"/>
              <a:gd name="connsiteY4" fmla="*/ 711520 h 1257173"/>
              <a:gd name="connsiteX5" fmla="*/ 1071482 w 6749820"/>
              <a:gd name="connsiteY5" fmla="*/ 388736 h 1257173"/>
              <a:gd name="connsiteX6" fmla="*/ 1227472 w 6749820"/>
              <a:gd name="connsiteY6" fmla="*/ 1059390 h 1257173"/>
              <a:gd name="connsiteX7" fmla="*/ 328291 w 6749820"/>
              <a:gd name="connsiteY7" fmla="*/ 1005826 h 1257173"/>
              <a:gd name="connsiteX0" fmla="*/ 336738 w 6758267"/>
              <a:gd name="connsiteY0" fmla="*/ 1042631 h 1293978"/>
              <a:gd name="connsiteX1" fmla="*/ 551689 w 6758267"/>
              <a:gd name="connsiteY1" fmla="*/ 248360 h 1293978"/>
              <a:gd name="connsiteX2" fmla="*/ 3225842 w 6758267"/>
              <a:gd name="connsiteY2" fmla="*/ 12829 h 1293978"/>
              <a:gd name="connsiteX3" fmla="*/ 6524203 w 6758267"/>
              <a:gd name="connsiteY3" fmla="*/ 565550 h 1293978"/>
              <a:gd name="connsiteX4" fmla="*/ 5897242 w 6758267"/>
              <a:gd name="connsiteY4" fmla="*/ 748325 h 1293978"/>
              <a:gd name="connsiteX5" fmla="*/ 1079929 w 6758267"/>
              <a:gd name="connsiteY5" fmla="*/ 425541 h 1293978"/>
              <a:gd name="connsiteX6" fmla="*/ 1235919 w 6758267"/>
              <a:gd name="connsiteY6" fmla="*/ 1096195 h 1293978"/>
              <a:gd name="connsiteX7" fmla="*/ 336738 w 6758267"/>
              <a:gd name="connsiteY7" fmla="*/ 1042631 h 1293978"/>
              <a:gd name="connsiteX0" fmla="*/ 336738 w 6633160"/>
              <a:gd name="connsiteY0" fmla="*/ 1029885 h 1281232"/>
              <a:gd name="connsiteX1" fmla="*/ 551689 w 6633160"/>
              <a:gd name="connsiteY1" fmla="*/ 235614 h 1281232"/>
              <a:gd name="connsiteX2" fmla="*/ 3225842 w 6633160"/>
              <a:gd name="connsiteY2" fmla="*/ 83 h 1281232"/>
              <a:gd name="connsiteX3" fmla="*/ 4970428 w 6633160"/>
              <a:gd name="connsiteY3" fmla="*/ 159110 h 1281232"/>
              <a:gd name="connsiteX4" fmla="*/ 6524203 w 6633160"/>
              <a:gd name="connsiteY4" fmla="*/ 552804 h 1281232"/>
              <a:gd name="connsiteX5" fmla="*/ 5897242 w 6633160"/>
              <a:gd name="connsiteY5" fmla="*/ 735579 h 1281232"/>
              <a:gd name="connsiteX6" fmla="*/ 1079929 w 6633160"/>
              <a:gd name="connsiteY6" fmla="*/ 412795 h 1281232"/>
              <a:gd name="connsiteX7" fmla="*/ 1235919 w 6633160"/>
              <a:gd name="connsiteY7" fmla="*/ 1083449 h 1281232"/>
              <a:gd name="connsiteX8" fmla="*/ 336738 w 6633160"/>
              <a:gd name="connsiteY8" fmla="*/ 1029885 h 1281232"/>
              <a:gd name="connsiteX0" fmla="*/ 336738 w 6633160"/>
              <a:gd name="connsiteY0" fmla="*/ 1029885 h 1281232"/>
              <a:gd name="connsiteX1" fmla="*/ 551689 w 6633160"/>
              <a:gd name="connsiteY1" fmla="*/ 235614 h 1281232"/>
              <a:gd name="connsiteX2" fmla="*/ 3225842 w 6633160"/>
              <a:gd name="connsiteY2" fmla="*/ 83 h 1281232"/>
              <a:gd name="connsiteX3" fmla="*/ 4970428 w 6633160"/>
              <a:gd name="connsiteY3" fmla="*/ 159110 h 1281232"/>
              <a:gd name="connsiteX4" fmla="*/ 6524203 w 6633160"/>
              <a:gd name="connsiteY4" fmla="*/ 552804 h 1281232"/>
              <a:gd name="connsiteX5" fmla="*/ 5897242 w 6633160"/>
              <a:gd name="connsiteY5" fmla="*/ 735579 h 1281232"/>
              <a:gd name="connsiteX6" fmla="*/ 1079929 w 6633160"/>
              <a:gd name="connsiteY6" fmla="*/ 412795 h 1281232"/>
              <a:gd name="connsiteX7" fmla="*/ 1235919 w 6633160"/>
              <a:gd name="connsiteY7" fmla="*/ 1083449 h 1281232"/>
              <a:gd name="connsiteX8" fmla="*/ 336738 w 6633160"/>
              <a:gd name="connsiteY8" fmla="*/ 1029885 h 1281232"/>
              <a:gd name="connsiteX0" fmla="*/ 336738 w 6633160"/>
              <a:gd name="connsiteY0" fmla="*/ 1037401 h 1288748"/>
              <a:gd name="connsiteX1" fmla="*/ 551689 w 6633160"/>
              <a:gd name="connsiteY1" fmla="*/ 243130 h 1288748"/>
              <a:gd name="connsiteX2" fmla="*/ 3225842 w 6633160"/>
              <a:gd name="connsiteY2" fmla="*/ 7599 h 1288748"/>
              <a:gd name="connsiteX3" fmla="*/ 4970428 w 6633160"/>
              <a:gd name="connsiteY3" fmla="*/ 166626 h 1288748"/>
              <a:gd name="connsiteX4" fmla="*/ 6524203 w 6633160"/>
              <a:gd name="connsiteY4" fmla="*/ 560320 h 1288748"/>
              <a:gd name="connsiteX5" fmla="*/ 5897242 w 6633160"/>
              <a:gd name="connsiteY5" fmla="*/ 743095 h 1288748"/>
              <a:gd name="connsiteX6" fmla="*/ 1079929 w 6633160"/>
              <a:gd name="connsiteY6" fmla="*/ 420311 h 1288748"/>
              <a:gd name="connsiteX7" fmla="*/ 1235919 w 6633160"/>
              <a:gd name="connsiteY7" fmla="*/ 1090965 h 1288748"/>
              <a:gd name="connsiteX8" fmla="*/ 336738 w 6633160"/>
              <a:gd name="connsiteY8" fmla="*/ 1037401 h 1288748"/>
              <a:gd name="connsiteX0" fmla="*/ 295804 w 6755782"/>
              <a:gd name="connsiteY0" fmla="*/ 1047423 h 1295159"/>
              <a:gd name="connsiteX1" fmla="*/ 674311 w 6755782"/>
              <a:gd name="connsiteY1" fmla="*/ 243213 h 1295159"/>
              <a:gd name="connsiteX2" fmla="*/ 3348464 w 6755782"/>
              <a:gd name="connsiteY2" fmla="*/ 7682 h 1295159"/>
              <a:gd name="connsiteX3" fmla="*/ 5093050 w 6755782"/>
              <a:gd name="connsiteY3" fmla="*/ 166709 h 1295159"/>
              <a:gd name="connsiteX4" fmla="*/ 6646825 w 6755782"/>
              <a:gd name="connsiteY4" fmla="*/ 560403 h 1295159"/>
              <a:gd name="connsiteX5" fmla="*/ 6019864 w 6755782"/>
              <a:gd name="connsiteY5" fmla="*/ 743178 h 1295159"/>
              <a:gd name="connsiteX6" fmla="*/ 1202551 w 6755782"/>
              <a:gd name="connsiteY6" fmla="*/ 420394 h 1295159"/>
              <a:gd name="connsiteX7" fmla="*/ 1358541 w 6755782"/>
              <a:gd name="connsiteY7" fmla="*/ 1091048 h 1295159"/>
              <a:gd name="connsiteX8" fmla="*/ 295804 w 6755782"/>
              <a:gd name="connsiteY8" fmla="*/ 1047423 h 1295159"/>
              <a:gd name="connsiteX0" fmla="*/ 295804 w 6755782"/>
              <a:gd name="connsiteY0" fmla="*/ 1047423 h 1295159"/>
              <a:gd name="connsiteX1" fmla="*/ 674311 w 6755782"/>
              <a:gd name="connsiteY1" fmla="*/ 243213 h 1295159"/>
              <a:gd name="connsiteX2" fmla="*/ 3348464 w 6755782"/>
              <a:gd name="connsiteY2" fmla="*/ 7682 h 1295159"/>
              <a:gd name="connsiteX3" fmla="*/ 5093050 w 6755782"/>
              <a:gd name="connsiteY3" fmla="*/ 166709 h 1295159"/>
              <a:gd name="connsiteX4" fmla="*/ 6646825 w 6755782"/>
              <a:gd name="connsiteY4" fmla="*/ 560403 h 1295159"/>
              <a:gd name="connsiteX5" fmla="*/ 6019864 w 6755782"/>
              <a:gd name="connsiteY5" fmla="*/ 743178 h 1295159"/>
              <a:gd name="connsiteX6" fmla="*/ 1257072 w 6755782"/>
              <a:gd name="connsiteY6" fmla="*/ 420394 h 1295159"/>
              <a:gd name="connsiteX7" fmla="*/ 1358541 w 6755782"/>
              <a:gd name="connsiteY7" fmla="*/ 1091048 h 1295159"/>
              <a:gd name="connsiteX8" fmla="*/ 295804 w 6755782"/>
              <a:gd name="connsiteY8" fmla="*/ 1047423 h 1295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55782" h="1295159">
                <a:moveTo>
                  <a:pt x="295804" y="1047423"/>
                </a:moveTo>
                <a:cubicBezTo>
                  <a:pt x="-336157" y="588065"/>
                  <a:pt x="165534" y="416503"/>
                  <a:pt x="674311" y="243213"/>
                </a:cubicBezTo>
                <a:cubicBezTo>
                  <a:pt x="1183088" y="69923"/>
                  <a:pt x="2171314" y="-29264"/>
                  <a:pt x="3348464" y="7682"/>
                </a:cubicBezTo>
                <a:cubicBezTo>
                  <a:pt x="4062204" y="4871"/>
                  <a:pt x="4543323" y="74589"/>
                  <a:pt x="5093050" y="166709"/>
                </a:cubicBezTo>
                <a:cubicBezTo>
                  <a:pt x="5642777" y="258829"/>
                  <a:pt x="6469640" y="474264"/>
                  <a:pt x="6646825" y="560403"/>
                </a:cubicBezTo>
                <a:cubicBezTo>
                  <a:pt x="6824010" y="646542"/>
                  <a:pt x="6886354" y="773139"/>
                  <a:pt x="6019864" y="743178"/>
                </a:cubicBezTo>
                <a:cubicBezTo>
                  <a:pt x="4008485" y="106930"/>
                  <a:pt x="2033956" y="203390"/>
                  <a:pt x="1257072" y="420394"/>
                </a:cubicBezTo>
                <a:cubicBezTo>
                  <a:pt x="480188" y="637398"/>
                  <a:pt x="1536925" y="973291"/>
                  <a:pt x="1358541" y="1091048"/>
                </a:cubicBezTo>
                <a:cubicBezTo>
                  <a:pt x="1180157" y="1208805"/>
                  <a:pt x="927765" y="1506781"/>
                  <a:pt x="295804" y="1047423"/>
                </a:cubicBezTo>
                <a:close/>
              </a:path>
            </a:pathLst>
          </a:custGeom>
          <a:solidFill>
            <a:srgbClr val="9D2386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DDB98E46-BA1F-452E-B761-E3A9C60A66F8}"/>
              </a:ext>
            </a:extLst>
          </p:cNvPr>
          <p:cNvSpPr/>
          <p:nvPr/>
        </p:nvSpPr>
        <p:spPr>
          <a:xfrm>
            <a:off x="7008779" y="2832676"/>
            <a:ext cx="883713" cy="802497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  <a:gd name="connsiteX0" fmla="*/ 480412 w 480412"/>
              <a:gd name="connsiteY0" fmla="*/ 0 h 751099"/>
              <a:gd name="connsiteX1" fmla="*/ 432153 w 480412"/>
              <a:gd name="connsiteY1" fmla="*/ 343747 h 751099"/>
              <a:gd name="connsiteX2" fmla="*/ 235466 w 480412"/>
              <a:gd name="connsiteY2" fmla="*/ 488406 h 751099"/>
              <a:gd name="connsiteX3" fmla="*/ 6702 w 480412"/>
              <a:gd name="connsiteY3" fmla="*/ 751099 h 751099"/>
              <a:gd name="connsiteX0" fmla="*/ 473929 w 473929"/>
              <a:gd name="connsiteY0" fmla="*/ 0 h 633390"/>
              <a:gd name="connsiteX1" fmla="*/ 425670 w 473929"/>
              <a:gd name="connsiteY1" fmla="*/ 343747 h 633390"/>
              <a:gd name="connsiteX2" fmla="*/ 228983 w 473929"/>
              <a:gd name="connsiteY2" fmla="*/ 488406 h 633390"/>
              <a:gd name="connsiteX3" fmla="*/ 6923 w 473929"/>
              <a:gd name="connsiteY3" fmla="*/ 633390 h 633390"/>
              <a:gd name="connsiteX0" fmla="*/ 467006 w 467006"/>
              <a:gd name="connsiteY0" fmla="*/ 0 h 633390"/>
              <a:gd name="connsiteX1" fmla="*/ 418747 w 467006"/>
              <a:gd name="connsiteY1" fmla="*/ 343747 h 633390"/>
              <a:gd name="connsiteX2" fmla="*/ 222060 w 467006"/>
              <a:gd name="connsiteY2" fmla="*/ 488406 h 633390"/>
              <a:gd name="connsiteX3" fmla="*/ 0 w 467006"/>
              <a:gd name="connsiteY3" fmla="*/ 633390 h 633390"/>
              <a:gd name="connsiteX0" fmla="*/ 467006 w 467006"/>
              <a:gd name="connsiteY0" fmla="*/ 0 h 633390"/>
              <a:gd name="connsiteX1" fmla="*/ 281302 w 467006"/>
              <a:gd name="connsiteY1" fmla="*/ 343747 h 633390"/>
              <a:gd name="connsiteX2" fmla="*/ 222060 w 467006"/>
              <a:gd name="connsiteY2" fmla="*/ 488406 h 633390"/>
              <a:gd name="connsiteX3" fmla="*/ 0 w 467006"/>
              <a:gd name="connsiteY3" fmla="*/ 633390 h 633390"/>
              <a:gd name="connsiteX0" fmla="*/ 467006 w 467006"/>
              <a:gd name="connsiteY0" fmla="*/ 0 h 633390"/>
              <a:gd name="connsiteX1" fmla="*/ 281302 w 467006"/>
              <a:gd name="connsiteY1" fmla="*/ 343747 h 633390"/>
              <a:gd name="connsiteX2" fmla="*/ 188537 w 467006"/>
              <a:gd name="connsiteY2" fmla="*/ 488406 h 633390"/>
              <a:gd name="connsiteX3" fmla="*/ 0 w 467006"/>
              <a:gd name="connsiteY3" fmla="*/ 633390 h 633390"/>
              <a:gd name="connsiteX0" fmla="*/ 467006 w 467006"/>
              <a:gd name="connsiteY0" fmla="*/ 0 h 633390"/>
              <a:gd name="connsiteX1" fmla="*/ 281302 w 467006"/>
              <a:gd name="connsiteY1" fmla="*/ 343747 h 633390"/>
              <a:gd name="connsiteX2" fmla="*/ 188537 w 467006"/>
              <a:gd name="connsiteY2" fmla="*/ 488406 h 633390"/>
              <a:gd name="connsiteX3" fmla="*/ 0 w 467006"/>
              <a:gd name="connsiteY3" fmla="*/ 633390 h 633390"/>
              <a:gd name="connsiteX0" fmla="*/ 467006 w 467006"/>
              <a:gd name="connsiteY0" fmla="*/ 0 h 633390"/>
              <a:gd name="connsiteX1" fmla="*/ 281302 w 467006"/>
              <a:gd name="connsiteY1" fmla="*/ 343747 h 633390"/>
              <a:gd name="connsiteX2" fmla="*/ 188537 w 467006"/>
              <a:gd name="connsiteY2" fmla="*/ 488406 h 633390"/>
              <a:gd name="connsiteX3" fmla="*/ 0 w 467006"/>
              <a:gd name="connsiteY3" fmla="*/ 633390 h 633390"/>
              <a:gd name="connsiteX0" fmla="*/ 281302 w 281302"/>
              <a:gd name="connsiteY0" fmla="*/ 0 h 289643"/>
              <a:gd name="connsiteX1" fmla="*/ 188537 w 281302"/>
              <a:gd name="connsiteY1" fmla="*/ 144659 h 289643"/>
              <a:gd name="connsiteX2" fmla="*/ 0 w 281302"/>
              <a:gd name="connsiteY2" fmla="*/ 289643 h 289643"/>
              <a:gd name="connsiteX0" fmla="*/ 291359 w 291359"/>
              <a:gd name="connsiteY0" fmla="*/ 0 h 293321"/>
              <a:gd name="connsiteX1" fmla="*/ 188537 w 291359"/>
              <a:gd name="connsiteY1" fmla="*/ 148337 h 293321"/>
              <a:gd name="connsiteX2" fmla="*/ 0 w 291359"/>
              <a:gd name="connsiteY2" fmla="*/ 293321 h 293321"/>
              <a:gd name="connsiteX0" fmla="*/ 291359 w 291359"/>
              <a:gd name="connsiteY0" fmla="*/ 0 h 293321"/>
              <a:gd name="connsiteX1" fmla="*/ 188537 w 291359"/>
              <a:gd name="connsiteY1" fmla="*/ 148337 h 293321"/>
              <a:gd name="connsiteX2" fmla="*/ 0 w 291359"/>
              <a:gd name="connsiteY2" fmla="*/ 293321 h 293321"/>
              <a:gd name="connsiteX0" fmla="*/ 291359 w 291359"/>
              <a:gd name="connsiteY0" fmla="*/ 0 h 293321"/>
              <a:gd name="connsiteX1" fmla="*/ 198594 w 291359"/>
              <a:gd name="connsiteY1" fmla="*/ 122588 h 293321"/>
              <a:gd name="connsiteX2" fmla="*/ 0 w 291359"/>
              <a:gd name="connsiteY2" fmla="*/ 293321 h 293321"/>
              <a:gd name="connsiteX0" fmla="*/ 291359 w 291359"/>
              <a:gd name="connsiteY0" fmla="*/ 0 h 293321"/>
              <a:gd name="connsiteX1" fmla="*/ 198594 w 291359"/>
              <a:gd name="connsiteY1" fmla="*/ 122588 h 293321"/>
              <a:gd name="connsiteX2" fmla="*/ 0 w 291359"/>
              <a:gd name="connsiteY2" fmla="*/ 293321 h 293321"/>
              <a:gd name="connsiteX0" fmla="*/ 298064 w 298064"/>
              <a:gd name="connsiteY0" fmla="*/ 0 h 296999"/>
              <a:gd name="connsiteX1" fmla="*/ 198594 w 298064"/>
              <a:gd name="connsiteY1" fmla="*/ 126266 h 296999"/>
              <a:gd name="connsiteX2" fmla="*/ 0 w 298064"/>
              <a:gd name="connsiteY2" fmla="*/ 296999 h 29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064" h="296999">
                <a:moveTo>
                  <a:pt x="298064" y="0"/>
                </a:moveTo>
                <a:cubicBezTo>
                  <a:pt x="254092" y="12772"/>
                  <a:pt x="241273" y="47291"/>
                  <a:pt x="198594" y="126266"/>
                </a:cubicBezTo>
                <a:cubicBezTo>
                  <a:pt x="159806" y="190528"/>
                  <a:pt x="134866" y="290754"/>
                  <a:pt x="0" y="296999"/>
                </a:cubicBezTo>
              </a:path>
            </a:pathLst>
          </a:custGeom>
          <a:noFill/>
          <a:ln w="28575" cap="rnd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Figura a mano libera: forma 26">
            <a:extLst>
              <a:ext uri="{FF2B5EF4-FFF2-40B4-BE49-F238E27FC236}">
                <a16:creationId xmlns:a16="http://schemas.microsoft.com/office/drawing/2014/main" id="{DFC71C21-AB61-4EAB-97C8-939B508F4235}"/>
              </a:ext>
            </a:extLst>
          </p:cNvPr>
          <p:cNvSpPr/>
          <p:nvPr/>
        </p:nvSpPr>
        <p:spPr>
          <a:xfrm>
            <a:off x="7186486" y="3912827"/>
            <a:ext cx="1193955" cy="409398"/>
          </a:xfrm>
          <a:custGeom>
            <a:avLst/>
            <a:gdLst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40640 w 76200"/>
              <a:gd name="connsiteY3" fmla="*/ 431800 h 477520"/>
              <a:gd name="connsiteX4" fmla="*/ 66040 w 76200"/>
              <a:gd name="connsiteY4" fmla="*/ 457200 h 477520"/>
              <a:gd name="connsiteX5" fmla="*/ 76200 w 76200"/>
              <a:gd name="connsiteY5" fmla="*/ 477520 h 477520"/>
              <a:gd name="connsiteX6" fmla="*/ 76200 w 76200"/>
              <a:gd name="connsiteY6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66040 w 76200"/>
              <a:gd name="connsiteY3" fmla="*/ 457200 h 477520"/>
              <a:gd name="connsiteX4" fmla="*/ 76200 w 76200"/>
              <a:gd name="connsiteY4" fmla="*/ 477520 h 477520"/>
              <a:gd name="connsiteX5" fmla="*/ 76200 w 76200"/>
              <a:gd name="connsiteY5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25400 w 76200"/>
              <a:gd name="connsiteY2" fmla="*/ 421640 h 477520"/>
              <a:gd name="connsiteX3" fmla="*/ 76200 w 76200"/>
              <a:gd name="connsiteY3" fmla="*/ 477520 h 477520"/>
              <a:gd name="connsiteX4" fmla="*/ 76200 w 76200"/>
              <a:gd name="connsiteY4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76200"/>
              <a:gd name="connsiteY0" fmla="*/ 0 h 477520"/>
              <a:gd name="connsiteX1" fmla="*/ 0 w 76200"/>
              <a:gd name="connsiteY1" fmla="*/ 386080 h 477520"/>
              <a:gd name="connsiteX2" fmla="*/ 76200 w 76200"/>
              <a:gd name="connsiteY2" fmla="*/ 477520 h 477520"/>
              <a:gd name="connsiteX3" fmla="*/ 76200 w 76200"/>
              <a:gd name="connsiteY3" fmla="*/ 477520 h 477520"/>
              <a:gd name="connsiteX0" fmla="*/ 35560 w 82550"/>
              <a:gd name="connsiteY0" fmla="*/ 0 h 488633"/>
              <a:gd name="connsiteX1" fmla="*/ 0 w 82550"/>
              <a:gd name="connsiteY1" fmla="*/ 386080 h 488633"/>
              <a:gd name="connsiteX2" fmla="*/ 76200 w 82550"/>
              <a:gd name="connsiteY2" fmla="*/ 477520 h 488633"/>
              <a:gd name="connsiteX3" fmla="*/ 82550 w 82550"/>
              <a:gd name="connsiteY3" fmla="*/ 488633 h 488633"/>
              <a:gd name="connsiteX0" fmla="*/ 833543 w 874183"/>
              <a:gd name="connsiteY0" fmla="*/ 0 h 1178666"/>
              <a:gd name="connsiteX1" fmla="*/ 797983 w 874183"/>
              <a:gd name="connsiteY1" fmla="*/ 386080 h 1178666"/>
              <a:gd name="connsiteX2" fmla="*/ 874183 w 874183"/>
              <a:gd name="connsiteY2" fmla="*/ 477520 h 1178666"/>
              <a:gd name="connsiteX3" fmla="*/ 0 w 874183"/>
              <a:gd name="connsiteY3" fmla="*/ 1178666 h 1178666"/>
              <a:gd name="connsiteX0" fmla="*/ 833543 w 833543"/>
              <a:gd name="connsiteY0" fmla="*/ 0 h 1178666"/>
              <a:gd name="connsiteX1" fmla="*/ 797983 w 833543"/>
              <a:gd name="connsiteY1" fmla="*/ 3860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662517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05883 w 833543"/>
              <a:gd name="connsiteY2" fmla="*/ 557953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810683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569383 w 833543"/>
              <a:gd name="connsiteY2" fmla="*/ 625686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76817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833543 w 833543"/>
              <a:gd name="connsiteY0" fmla="*/ 0 h 1178666"/>
              <a:gd name="connsiteX1" fmla="*/ 759884 w 833543"/>
              <a:gd name="connsiteY1" fmla="*/ 373380 h 1178666"/>
              <a:gd name="connsiteX2" fmla="*/ 450850 w 833543"/>
              <a:gd name="connsiteY2" fmla="*/ 566420 h 1178666"/>
              <a:gd name="connsiteX3" fmla="*/ 0 w 833543"/>
              <a:gd name="connsiteY3" fmla="*/ 1178666 h 1178666"/>
              <a:gd name="connsiteX0" fmla="*/ 532977 w 532977"/>
              <a:gd name="connsiteY0" fmla="*/ 0 h 708766"/>
              <a:gd name="connsiteX1" fmla="*/ 459318 w 532977"/>
              <a:gd name="connsiteY1" fmla="*/ 373380 h 708766"/>
              <a:gd name="connsiteX2" fmla="*/ 150284 w 532977"/>
              <a:gd name="connsiteY2" fmla="*/ 566420 h 708766"/>
              <a:gd name="connsiteX3" fmla="*/ 0 w 532977"/>
              <a:gd name="connsiteY3" fmla="*/ 708766 h 7087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95818 w 469477"/>
              <a:gd name="connsiteY1" fmla="*/ 3733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86784 w 469477"/>
              <a:gd name="connsiteY2" fmla="*/ 566420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146051 w 469477"/>
              <a:gd name="connsiteY2" fmla="*/ 570654 h 657966"/>
              <a:gd name="connsiteX3" fmla="*/ 0 w 469477"/>
              <a:gd name="connsiteY3" fmla="*/ 657966 h 657966"/>
              <a:gd name="connsiteX0" fmla="*/ 469477 w 469477"/>
              <a:gd name="connsiteY0" fmla="*/ 0 h 657966"/>
              <a:gd name="connsiteX1" fmla="*/ 374651 w 469477"/>
              <a:gd name="connsiteY1" fmla="*/ 360680 h 657966"/>
              <a:gd name="connsiteX2" fmla="*/ 0 w 469477"/>
              <a:gd name="connsiteY2" fmla="*/ 657966 h 657966"/>
              <a:gd name="connsiteX0" fmla="*/ 469477 w 469477"/>
              <a:gd name="connsiteY0" fmla="*/ 0 h 657966"/>
              <a:gd name="connsiteX1" fmla="*/ 416985 w 469477"/>
              <a:gd name="connsiteY1" fmla="*/ 360680 h 657966"/>
              <a:gd name="connsiteX2" fmla="*/ 0 w 4694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0 w 494877"/>
              <a:gd name="connsiteY2" fmla="*/ 657966 h 657966"/>
              <a:gd name="connsiteX0" fmla="*/ 494877 w 494877"/>
              <a:gd name="connsiteY0" fmla="*/ 0 h 657966"/>
              <a:gd name="connsiteX1" fmla="*/ 416985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63551 w 494877"/>
              <a:gd name="connsiteY1" fmla="*/ 3606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94877 w 494877"/>
              <a:gd name="connsiteY0" fmla="*/ 0 h 657966"/>
              <a:gd name="connsiteX1" fmla="*/ 412751 w 494877"/>
              <a:gd name="connsiteY1" fmla="*/ 373380 h 657966"/>
              <a:gd name="connsiteX2" fmla="*/ 217289 w 494877"/>
              <a:gd name="connsiteY2" fmla="*/ 445169 h 657966"/>
              <a:gd name="connsiteX3" fmla="*/ 0 w 494877"/>
              <a:gd name="connsiteY3" fmla="*/ 657966 h 657966"/>
              <a:gd name="connsiteX0" fmla="*/ 473710 w 473710"/>
              <a:gd name="connsiteY0" fmla="*/ 0 h 751099"/>
              <a:gd name="connsiteX1" fmla="*/ 391584 w 473710"/>
              <a:gd name="connsiteY1" fmla="*/ 373380 h 751099"/>
              <a:gd name="connsiteX2" fmla="*/ 196122 w 473710"/>
              <a:gd name="connsiteY2" fmla="*/ 445169 h 751099"/>
              <a:gd name="connsiteX3" fmla="*/ 0 w 473710"/>
              <a:gd name="connsiteY3" fmla="*/ 751099 h 751099"/>
              <a:gd name="connsiteX0" fmla="*/ 480547 w 480547"/>
              <a:gd name="connsiteY0" fmla="*/ 0 h 751099"/>
              <a:gd name="connsiteX1" fmla="*/ 398421 w 480547"/>
              <a:gd name="connsiteY1" fmla="*/ 373380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547 w 480547"/>
              <a:gd name="connsiteY0" fmla="*/ 0 h 751099"/>
              <a:gd name="connsiteX1" fmla="*/ 432288 w 480547"/>
              <a:gd name="connsiteY1" fmla="*/ 343747 h 751099"/>
              <a:gd name="connsiteX2" fmla="*/ 202959 w 480547"/>
              <a:gd name="connsiteY2" fmla="*/ 445169 h 751099"/>
              <a:gd name="connsiteX3" fmla="*/ 6837 w 480547"/>
              <a:gd name="connsiteY3" fmla="*/ 751099 h 751099"/>
              <a:gd name="connsiteX0" fmla="*/ 480692 w 480692"/>
              <a:gd name="connsiteY0" fmla="*/ 0 h 751099"/>
              <a:gd name="connsiteX1" fmla="*/ 432433 w 480692"/>
              <a:gd name="connsiteY1" fmla="*/ 343747 h 751099"/>
              <a:gd name="connsiteX2" fmla="*/ 198870 w 480692"/>
              <a:gd name="connsiteY2" fmla="*/ 466335 h 751099"/>
              <a:gd name="connsiteX3" fmla="*/ 6982 w 480692"/>
              <a:gd name="connsiteY3" fmla="*/ 751099 h 751099"/>
              <a:gd name="connsiteX0" fmla="*/ 481833 w 481833"/>
              <a:gd name="connsiteY0" fmla="*/ 0 h 751099"/>
              <a:gd name="connsiteX1" fmla="*/ 433574 w 481833"/>
              <a:gd name="connsiteY1" fmla="*/ 343747 h 751099"/>
              <a:gd name="connsiteX2" fmla="*/ 200011 w 481833"/>
              <a:gd name="connsiteY2" fmla="*/ 466335 h 751099"/>
              <a:gd name="connsiteX3" fmla="*/ 8123 w 481833"/>
              <a:gd name="connsiteY3" fmla="*/ 751099 h 751099"/>
              <a:gd name="connsiteX0" fmla="*/ 626242 w 626242"/>
              <a:gd name="connsiteY0" fmla="*/ 0 h 615633"/>
              <a:gd name="connsiteX1" fmla="*/ 577983 w 626242"/>
              <a:gd name="connsiteY1" fmla="*/ 343747 h 615633"/>
              <a:gd name="connsiteX2" fmla="*/ 344420 w 626242"/>
              <a:gd name="connsiteY2" fmla="*/ 466335 h 615633"/>
              <a:gd name="connsiteX3" fmla="*/ 4365 w 626242"/>
              <a:gd name="connsiteY3" fmla="*/ 615633 h 615633"/>
              <a:gd name="connsiteX0" fmla="*/ 625359 w 625359"/>
              <a:gd name="connsiteY0" fmla="*/ 0 h 662740"/>
              <a:gd name="connsiteX1" fmla="*/ 577100 w 625359"/>
              <a:gd name="connsiteY1" fmla="*/ 343747 h 662740"/>
              <a:gd name="connsiteX2" fmla="*/ 423970 w 625359"/>
              <a:gd name="connsiteY2" fmla="*/ 652602 h 662740"/>
              <a:gd name="connsiteX3" fmla="*/ 3482 w 625359"/>
              <a:gd name="connsiteY3" fmla="*/ 615633 h 662740"/>
              <a:gd name="connsiteX0" fmla="*/ 466850 w 466850"/>
              <a:gd name="connsiteY0" fmla="*/ 0 h 658797"/>
              <a:gd name="connsiteX1" fmla="*/ 418591 w 466850"/>
              <a:gd name="connsiteY1" fmla="*/ 343747 h 658797"/>
              <a:gd name="connsiteX2" fmla="*/ 265461 w 466850"/>
              <a:gd name="connsiteY2" fmla="*/ 652602 h 658797"/>
              <a:gd name="connsiteX3" fmla="*/ 5840 w 466850"/>
              <a:gd name="connsiteY3" fmla="*/ 501333 h 658797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59621 w 461010"/>
              <a:gd name="connsiteY2" fmla="*/ 652602 h 661309"/>
              <a:gd name="connsiteX3" fmla="*/ 0 w 461010"/>
              <a:gd name="connsiteY3" fmla="*/ 501333 h 661309"/>
              <a:gd name="connsiteX0" fmla="*/ 461010 w 461010"/>
              <a:gd name="connsiteY0" fmla="*/ 0 h 661309"/>
              <a:gd name="connsiteX1" fmla="*/ 412751 w 461010"/>
              <a:gd name="connsiteY1" fmla="*/ 343747 h 661309"/>
              <a:gd name="connsiteX2" fmla="*/ 285021 w 461010"/>
              <a:gd name="connsiteY2" fmla="*/ 652602 h 661309"/>
              <a:gd name="connsiteX3" fmla="*/ 0 w 461010"/>
              <a:gd name="connsiteY3" fmla="*/ 501333 h 661309"/>
              <a:gd name="connsiteX0" fmla="*/ 469477 w 469477"/>
              <a:gd name="connsiteY0" fmla="*/ 0 h 660381"/>
              <a:gd name="connsiteX1" fmla="*/ 421218 w 469477"/>
              <a:gd name="connsiteY1" fmla="*/ 343747 h 660381"/>
              <a:gd name="connsiteX2" fmla="*/ 293488 w 469477"/>
              <a:gd name="connsiteY2" fmla="*/ 652602 h 660381"/>
              <a:gd name="connsiteX3" fmla="*/ 0 w 469477"/>
              <a:gd name="connsiteY3" fmla="*/ 475933 h 660381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62776"/>
              <a:gd name="connsiteX1" fmla="*/ 421218 w 469477"/>
              <a:gd name="connsiteY1" fmla="*/ 343747 h 662776"/>
              <a:gd name="connsiteX2" fmla="*/ 293488 w 469477"/>
              <a:gd name="connsiteY2" fmla="*/ 652602 h 662776"/>
              <a:gd name="connsiteX3" fmla="*/ 0 w 469477"/>
              <a:gd name="connsiteY3" fmla="*/ 475933 h 662776"/>
              <a:gd name="connsiteX0" fmla="*/ 469477 w 469477"/>
              <a:gd name="connsiteY0" fmla="*/ 0 h 652602"/>
              <a:gd name="connsiteX1" fmla="*/ 421218 w 469477"/>
              <a:gd name="connsiteY1" fmla="*/ 343747 h 652602"/>
              <a:gd name="connsiteX2" fmla="*/ 293488 w 469477"/>
              <a:gd name="connsiteY2" fmla="*/ 652602 h 652602"/>
              <a:gd name="connsiteX3" fmla="*/ 0 w 469477"/>
              <a:gd name="connsiteY3" fmla="*/ 475933 h 652602"/>
              <a:gd name="connsiteX0" fmla="*/ 469477 w 520100"/>
              <a:gd name="connsiteY0" fmla="*/ 0 h 800184"/>
              <a:gd name="connsiteX1" fmla="*/ 501651 w 520100"/>
              <a:gd name="connsiteY1" fmla="*/ 784013 h 800184"/>
              <a:gd name="connsiteX2" fmla="*/ 293488 w 520100"/>
              <a:gd name="connsiteY2" fmla="*/ 652602 h 800184"/>
              <a:gd name="connsiteX3" fmla="*/ 0 w 520100"/>
              <a:gd name="connsiteY3" fmla="*/ 475933 h 800184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24251"/>
              <a:gd name="connsiteX1" fmla="*/ 293488 w 501651"/>
              <a:gd name="connsiteY1" fmla="*/ 176669 h 324251"/>
              <a:gd name="connsiteX2" fmla="*/ 0 w 501651"/>
              <a:gd name="connsiteY2" fmla="*/ 0 h 324251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501651 w 501651"/>
              <a:gd name="connsiteY0" fmla="*/ 308080 h 338079"/>
              <a:gd name="connsiteX1" fmla="*/ 293488 w 501651"/>
              <a:gd name="connsiteY1" fmla="*/ 176669 h 338079"/>
              <a:gd name="connsiteX2" fmla="*/ 0 w 501651"/>
              <a:gd name="connsiteY2" fmla="*/ 0 h 338079"/>
              <a:gd name="connsiteX0" fmla="*/ 476251 w 476251"/>
              <a:gd name="connsiteY0" fmla="*/ 282680 h 317299"/>
              <a:gd name="connsiteX1" fmla="*/ 293488 w 476251"/>
              <a:gd name="connsiteY1" fmla="*/ 176669 h 317299"/>
              <a:gd name="connsiteX2" fmla="*/ 0 w 476251"/>
              <a:gd name="connsiteY2" fmla="*/ 0 h 317299"/>
              <a:gd name="connsiteX0" fmla="*/ 476251 w 476251"/>
              <a:gd name="connsiteY0" fmla="*/ 282680 h 298622"/>
              <a:gd name="connsiteX1" fmla="*/ 293488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0 w 476251"/>
              <a:gd name="connsiteY2" fmla="*/ 0 h 298622"/>
              <a:gd name="connsiteX0" fmla="*/ 476251 w 476251"/>
              <a:gd name="connsiteY0" fmla="*/ 282680 h 298622"/>
              <a:gd name="connsiteX1" fmla="*/ 288725 w 476251"/>
              <a:gd name="connsiteY1" fmla="*/ 176669 h 298622"/>
              <a:gd name="connsiteX2" fmla="*/ 149556 w 476251"/>
              <a:gd name="connsiteY2" fmla="*/ 66602 h 298622"/>
              <a:gd name="connsiteX3" fmla="*/ 0 w 476251"/>
              <a:gd name="connsiteY3" fmla="*/ 0 h 298622"/>
              <a:gd name="connsiteX0" fmla="*/ 476251 w 476251"/>
              <a:gd name="connsiteY0" fmla="*/ 283276 h 299218"/>
              <a:gd name="connsiteX1" fmla="*/ 288725 w 476251"/>
              <a:gd name="connsiteY1" fmla="*/ 177265 h 299218"/>
              <a:gd name="connsiteX2" fmla="*/ 166318 w 476251"/>
              <a:gd name="connsiteY2" fmla="*/ 15700 h 299218"/>
              <a:gd name="connsiteX3" fmla="*/ 0 w 476251"/>
              <a:gd name="connsiteY3" fmla="*/ 596 h 299218"/>
              <a:gd name="connsiteX0" fmla="*/ 476251 w 476251"/>
              <a:gd name="connsiteY0" fmla="*/ 283276 h 293451"/>
              <a:gd name="connsiteX1" fmla="*/ 402704 w 476251"/>
              <a:gd name="connsiteY1" fmla="*/ 129446 h 293451"/>
              <a:gd name="connsiteX2" fmla="*/ 166318 w 476251"/>
              <a:gd name="connsiteY2" fmla="*/ 15700 h 293451"/>
              <a:gd name="connsiteX3" fmla="*/ 0 w 476251"/>
              <a:gd name="connsiteY3" fmla="*/ 596 h 293451"/>
              <a:gd name="connsiteX0" fmla="*/ 402704 w 402704"/>
              <a:gd name="connsiteY0" fmla="*/ 129446 h 129446"/>
              <a:gd name="connsiteX1" fmla="*/ 166318 w 402704"/>
              <a:gd name="connsiteY1" fmla="*/ 15700 h 129446"/>
              <a:gd name="connsiteX2" fmla="*/ 0 w 402704"/>
              <a:gd name="connsiteY2" fmla="*/ 596 h 129446"/>
              <a:gd name="connsiteX0" fmla="*/ 402704 w 402704"/>
              <a:gd name="connsiteY0" fmla="*/ 151516 h 151516"/>
              <a:gd name="connsiteX1" fmla="*/ 166318 w 402704"/>
              <a:gd name="connsiteY1" fmla="*/ 15700 h 151516"/>
              <a:gd name="connsiteX2" fmla="*/ 0 w 402704"/>
              <a:gd name="connsiteY2" fmla="*/ 596 h 151516"/>
              <a:gd name="connsiteX0" fmla="*/ 402704 w 402704"/>
              <a:gd name="connsiteY0" fmla="*/ 151516 h 151516"/>
              <a:gd name="connsiteX1" fmla="*/ 166318 w 402704"/>
              <a:gd name="connsiteY1" fmla="*/ 15700 h 151516"/>
              <a:gd name="connsiteX2" fmla="*/ 0 w 402704"/>
              <a:gd name="connsiteY2" fmla="*/ 596 h 151516"/>
              <a:gd name="connsiteX0" fmla="*/ 402704 w 402704"/>
              <a:gd name="connsiteY0" fmla="*/ 151516 h 151516"/>
              <a:gd name="connsiteX1" fmla="*/ 166318 w 402704"/>
              <a:gd name="connsiteY1" fmla="*/ 15700 h 151516"/>
              <a:gd name="connsiteX2" fmla="*/ 0 w 402704"/>
              <a:gd name="connsiteY2" fmla="*/ 596 h 151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704" h="151516">
                <a:moveTo>
                  <a:pt x="402704" y="151516"/>
                </a:moveTo>
                <a:cubicBezTo>
                  <a:pt x="350372" y="112681"/>
                  <a:pt x="217791" y="26753"/>
                  <a:pt x="166318" y="15700"/>
                </a:cubicBezTo>
                <a:cubicBezTo>
                  <a:pt x="118197" y="-13745"/>
                  <a:pt x="27043" y="8874"/>
                  <a:pt x="0" y="596"/>
                </a:cubicBezTo>
              </a:path>
            </a:pathLst>
          </a:custGeom>
          <a:noFill/>
          <a:ln w="28575" cap="rnd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212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  <p:pic>
        <p:nvPicPr>
          <p:cNvPr id="3" name="Picture 4" descr="Disclaimer - Dichiarazione di Esclusione di Responsabilità - Medical Pontino">
            <a:extLst>
              <a:ext uri="{FF2B5EF4-FFF2-40B4-BE49-F238E27FC236}">
                <a16:creationId xmlns:a16="http://schemas.microsoft.com/office/drawing/2014/main" id="{BB437C92-D840-4976-951D-9C5C11E7B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/>
        </p:blipFill>
        <p:spPr bwMode="auto">
          <a:xfrm>
            <a:off x="585536" y="347671"/>
            <a:ext cx="1966896" cy="1673006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0BAD05-2CFD-49DD-9F37-BAD4564ABD0C}"/>
              </a:ext>
            </a:extLst>
          </p:cNvPr>
          <p:cNvSpPr txBox="1"/>
          <p:nvPr/>
        </p:nvSpPr>
        <p:spPr>
          <a:xfrm>
            <a:off x="1170987" y="5810726"/>
            <a:ext cx="985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video contains sensitive content which some people may find disturbing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032" name="Picture 8" descr="Frankenstein Junior (Young Frankenstein) è un film del 1974 diretto da Mel  Brooks. Marty Feldman, Igor - Inchiostronero">
            <a:extLst>
              <a:ext uri="{FF2B5EF4-FFF2-40B4-BE49-F238E27FC236}">
                <a16:creationId xmlns:a16="http://schemas.microsoft.com/office/drawing/2014/main" id="{9616EE96-299D-49B4-A73D-6C5B08ADA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89" y="1914179"/>
            <a:ext cx="5961513" cy="2942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nsitive Content Sign Eye Vector Icon Stock Vector (Royalty Free)  1776223742">
            <a:extLst>
              <a:ext uri="{FF2B5EF4-FFF2-40B4-BE49-F238E27FC236}">
                <a16:creationId xmlns:a16="http://schemas.microsoft.com/office/drawing/2014/main" id="{A4187744-2B7B-4C09-9C0A-3FB76B5D1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97" y="5174613"/>
            <a:ext cx="897404" cy="7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31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C38BFC30-3545-46C8-84F7-5E3E5E0C3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" r="2029"/>
          <a:stretch/>
        </p:blipFill>
        <p:spPr>
          <a:xfrm>
            <a:off x="150589" y="964779"/>
            <a:ext cx="7839058" cy="46958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E2A852-FE68-45F5-A2B3-84527939FDA2}"/>
              </a:ext>
            </a:extLst>
          </p:cNvPr>
          <p:cNvSpPr txBox="1"/>
          <p:nvPr/>
        </p:nvSpPr>
        <p:spPr>
          <a:xfrm>
            <a:off x="4360616" y="1600046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3EB976-9242-4753-B3EC-8D42C33D6402}"/>
              </a:ext>
            </a:extLst>
          </p:cNvPr>
          <p:cNvSpPr txBox="1"/>
          <p:nvPr/>
        </p:nvSpPr>
        <p:spPr>
          <a:xfrm>
            <a:off x="4427291" y="2941757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EA6EFE-4A86-472A-9655-4188D300BE12}"/>
              </a:ext>
            </a:extLst>
          </p:cNvPr>
          <p:cNvSpPr txBox="1"/>
          <p:nvPr/>
        </p:nvSpPr>
        <p:spPr>
          <a:xfrm>
            <a:off x="4417765" y="3710349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695ADA-7991-4620-8D22-AB95C031A4D7}"/>
              </a:ext>
            </a:extLst>
          </p:cNvPr>
          <p:cNvSpPr txBox="1"/>
          <p:nvPr/>
        </p:nvSpPr>
        <p:spPr>
          <a:xfrm>
            <a:off x="4279629" y="4443660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DECBF98-1D53-4D79-99C4-B6C9DF1D77FF}"/>
              </a:ext>
            </a:extLst>
          </p:cNvPr>
          <p:cNvSpPr/>
          <p:nvPr/>
        </p:nvSpPr>
        <p:spPr>
          <a:xfrm>
            <a:off x="8107624" y="1405075"/>
            <a:ext cx="4084375" cy="4047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D908828-2C03-477F-BAE2-81E0C630B445}"/>
              </a:ext>
            </a:extLst>
          </p:cNvPr>
          <p:cNvGrpSpPr/>
          <p:nvPr/>
        </p:nvGrpSpPr>
        <p:grpSpPr>
          <a:xfrm>
            <a:off x="8214477" y="1401079"/>
            <a:ext cx="3810000" cy="3908061"/>
            <a:chOff x="8231411" y="1512465"/>
            <a:chExt cx="3810000" cy="3906001"/>
          </a:xfrm>
        </p:grpSpPr>
        <p:pic>
          <p:nvPicPr>
            <p:cNvPr id="2065" name="Picture 17" descr="Cerebellum and brainstem: Anatomy and functions | Kenhub">
              <a:extLst>
                <a:ext uri="{FF2B5EF4-FFF2-40B4-BE49-F238E27FC236}">
                  <a16:creationId xmlns:a16="http://schemas.microsoft.com/office/drawing/2014/main" id="{E7226F5B-CE5B-4E01-9154-3583E3F19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411" y="1512465"/>
              <a:ext cx="3810000" cy="381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E7A2D710-65C5-42E8-8604-E8535A3781C9}"/>
                </a:ext>
              </a:extLst>
            </p:cNvPr>
            <p:cNvSpPr/>
            <p:nvPr/>
          </p:nvSpPr>
          <p:spPr>
            <a:xfrm>
              <a:off x="11353800" y="4628326"/>
              <a:ext cx="629652" cy="62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293B401B-8813-4AAF-8143-8505E2188175}"/>
                </a:ext>
              </a:extLst>
            </p:cNvPr>
            <p:cNvSpPr/>
            <p:nvPr/>
          </p:nvSpPr>
          <p:spPr>
            <a:xfrm>
              <a:off x="9915544" y="5039861"/>
              <a:ext cx="1438253" cy="378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0313D191-FA49-4C83-BDDE-6D79828ADF4C}"/>
              </a:ext>
            </a:extLst>
          </p:cNvPr>
          <p:cNvSpPr/>
          <p:nvPr/>
        </p:nvSpPr>
        <p:spPr>
          <a:xfrm>
            <a:off x="9993614" y="3286126"/>
            <a:ext cx="1619477" cy="1592921"/>
          </a:xfrm>
          <a:custGeom>
            <a:avLst/>
            <a:gdLst>
              <a:gd name="connsiteX0" fmla="*/ 0 w 1136650"/>
              <a:gd name="connsiteY0" fmla="*/ 382587 h 382587"/>
              <a:gd name="connsiteX1" fmla="*/ 385762 w 1136650"/>
              <a:gd name="connsiteY1" fmla="*/ 309562 h 382587"/>
              <a:gd name="connsiteX2" fmla="*/ 407987 w 1136650"/>
              <a:gd name="connsiteY2" fmla="*/ 368300 h 382587"/>
              <a:gd name="connsiteX3" fmla="*/ 455612 w 1136650"/>
              <a:gd name="connsiteY3" fmla="*/ 123825 h 382587"/>
              <a:gd name="connsiteX4" fmla="*/ 557212 w 1136650"/>
              <a:gd name="connsiteY4" fmla="*/ 104775 h 382587"/>
              <a:gd name="connsiteX5" fmla="*/ 730250 w 1136650"/>
              <a:gd name="connsiteY5" fmla="*/ 0 h 382587"/>
              <a:gd name="connsiteX6" fmla="*/ 866775 w 1136650"/>
              <a:gd name="connsiteY6" fmla="*/ 6350 h 382587"/>
              <a:gd name="connsiteX7" fmla="*/ 1136650 w 1136650"/>
              <a:gd name="connsiteY7" fmla="*/ 276225 h 382587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81702"/>
              <a:gd name="connsiteY0" fmla="*/ 382587 h 1466850"/>
              <a:gd name="connsiteX1" fmla="*/ 385762 w 881702"/>
              <a:gd name="connsiteY1" fmla="*/ 309562 h 1466850"/>
              <a:gd name="connsiteX2" fmla="*/ 407987 w 881702"/>
              <a:gd name="connsiteY2" fmla="*/ 368300 h 1466850"/>
              <a:gd name="connsiteX3" fmla="*/ 455612 w 881702"/>
              <a:gd name="connsiteY3" fmla="*/ 123825 h 1466850"/>
              <a:gd name="connsiteX4" fmla="*/ 557212 w 881702"/>
              <a:gd name="connsiteY4" fmla="*/ 104775 h 1466850"/>
              <a:gd name="connsiteX5" fmla="*/ 730250 w 881702"/>
              <a:gd name="connsiteY5" fmla="*/ 0 h 1466850"/>
              <a:gd name="connsiteX6" fmla="*/ 866775 w 881702"/>
              <a:gd name="connsiteY6" fmla="*/ 6350 h 1466850"/>
              <a:gd name="connsiteX7" fmla="*/ 587375 w 881702"/>
              <a:gd name="connsiteY7" fmla="*/ 1466850 h 1466850"/>
              <a:gd name="connsiteX0" fmla="*/ 0 w 1369769"/>
              <a:gd name="connsiteY0" fmla="*/ 382587 h 1466850"/>
              <a:gd name="connsiteX1" fmla="*/ 385762 w 1369769"/>
              <a:gd name="connsiteY1" fmla="*/ 309562 h 1466850"/>
              <a:gd name="connsiteX2" fmla="*/ 407987 w 1369769"/>
              <a:gd name="connsiteY2" fmla="*/ 368300 h 1466850"/>
              <a:gd name="connsiteX3" fmla="*/ 455612 w 1369769"/>
              <a:gd name="connsiteY3" fmla="*/ 123825 h 1466850"/>
              <a:gd name="connsiteX4" fmla="*/ 557212 w 1369769"/>
              <a:gd name="connsiteY4" fmla="*/ 104775 h 1466850"/>
              <a:gd name="connsiteX5" fmla="*/ 730250 w 1369769"/>
              <a:gd name="connsiteY5" fmla="*/ 0 h 1466850"/>
              <a:gd name="connsiteX6" fmla="*/ 866775 w 1369769"/>
              <a:gd name="connsiteY6" fmla="*/ 6350 h 1466850"/>
              <a:gd name="connsiteX7" fmla="*/ 1366837 w 1369769"/>
              <a:gd name="connsiteY7" fmla="*/ 661986 h 1466850"/>
              <a:gd name="connsiteX8" fmla="*/ 587375 w 1369769"/>
              <a:gd name="connsiteY8" fmla="*/ 1466850 h 1466850"/>
              <a:gd name="connsiteX0" fmla="*/ 0 w 1448777"/>
              <a:gd name="connsiteY0" fmla="*/ 382587 h 1466850"/>
              <a:gd name="connsiteX1" fmla="*/ 385762 w 1448777"/>
              <a:gd name="connsiteY1" fmla="*/ 309562 h 1466850"/>
              <a:gd name="connsiteX2" fmla="*/ 407987 w 1448777"/>
              <a:gd name="connsiteY2" fmla="*/ 368300 h 1466850"/>
              <a:gd name="connsiteX3" fmla="*/ 455612 w 1448777"/>
              <a:gd name="connsiteY3" fmla="*/ 123825 h 1466850"/>
              <a:gd name="connsiteX4" fmla="*/ 557212 w 1448777"/>
              <a:gd name="connsiteY4" fmla="*/ 104775 h 1466850"/>
              <a:gd name="connsiteX5" fmla="*/ 730250 w 1448777"/>
              <a:gd name="connsiteY5" fmla="*/ 0 h 1466850"/>
              <a:gd name="connsiteX6" fmla="*/ 866775 w 1448777"/>
              <a:gd name="connsiteY6" fmla="*/ 6350 h 1466850"/>
              <a:gd name="connsiteX7" fmla="*/ 1446212 w 1448777"/>
              <a:gd name="connsiteY7" fmla="*/ 817561 h 1466850"/>
              <a:gd name="connsiteX8" fmla="*/ 587375 w 1448777"/>
              <a:gd name="connsiteY8" fmla="*/ 1466850 h 1466850"/>
              <a:gd name="connsiteX0" fmla="*/ 114300 w 1563077"/>
              <a:gd name="connsiteY0" fmla="*/ 382587 h 880180"/>
              <a:gd name="connsiteX1" fmla="*/ 500062 w 1563077"/>
              <a:gd name="connsiteY1" fmla="*/ 309562 h 880180"/>
              <a:gd name="connsiteX2" fmla="*/ 522287 w 1563077"/>
              <a:gd name="connsiteY2" fmla="*/ 368300 h 880180"/>
              <a:gd name="connsiteX3" fmla="*/ 569912 w 1563077"/>
              <a:gd name="connsiteY3" fmla="*/ 123825 h 880180"/>
              <a:gd name="connsiteX4" fmla="*/ 671512 w 1563077"/>
              <a:gd name="connsiteY4" fmla="*/ 104775 h 880180"/>
              <a:gd name="connsiteX5" fmla="*/ 844550 w 1563077"/>
              <a:gd name="connsiteY5" fmla="*/ 0 h 880180"/>
              <a:gd name="connsiteX6" fmla="*/ 981075 w 1563077"/>
              <a:gd name="connsiteY6" fmla="*/ 6350 h 880180"/>
              <a:gd name="connsiteX7" fmla="*/ 1560512 w 1563077"/>
              <a:gd name="connsiteY7" fmla="*/ 817561 h 880180"/>
              <a:gd name="connsiteX8" fmla="*/ 0 w 1563077"/>
              <a:gd name="connsiteY8" fmla="*/ 720725 h 880180"/>
              <a:gd name="connsiteX0" fmla="*/ 114300 w 1563077"/>
              <a:gd name="connsiteY0" fmla="*/ 382587 h 1025511"/>
              <a:gd name="connsiteX1" fmla="*/ 500062 w 1563077"/>
              <a:gd name="connsiteY1" fmla="*/ 309562 h 1025511"/>
              <a:gd name="connsiteX2" fmla="*/ 522287 w 1563077"/>
              <a:gd name="connsiteY2" fmla="*/ 368300 h 1025511"/>
              <a:gd name="connsiteX3" fmla="*/ 569912 w 1563077"/>
              <a:gd name="connsiteY3" fmla="*/ 123825 h 1025511"/>
              <a:gd name="connsiteX4" fmla="*/ 671512 w 1563077"/>
              <a:gd name="connsiteY4" fmla="*/ 104775 h 1025511"/>
              <a:gd name="connsiteX5" fmla="*/ 844550 w 1563077"/>
              <a:gd name="connsiteY5" fmla="*/ 0 h 1025511"/>
              <a:gd name="connsiteX6" fmla="*/ 981075 w 1563077"/>
              <a:gd name="connsiteY6" fmla="*/ 6350 h 1025511"/>
              <a:gd name="connsiteX7" fmla="*/ 1560512 w 1563077"/>
              <a:gd name="connsiteY7" fmla="*/ 817561 h 1025511"/>
              <a:gd name="connsiteX8" fmla="*/ 239712 w 1563077"/>
              <a:gd name="connsiteY8" fmla="*/ 1023936 h 1025511"/>
              <a:gd name="connsiteX9" fmla="*/ 0 w 1563077"/>
              <a:gd name="connsiteY9" fmla="*/ 720725 h 1025511"/>
              <a:gd name="connsiteX0" fmla="*/ 114300 w 1563077"/>
              <a:gd name="connsiteY0" fmla="*/ 382587 h 1511481"/>
              <a:gd name="connsiteX1" fmla="*/ 500062 w 1563077"/>
              <a:gd name="connsiteY1" fmla="*/ 309562 h 1511481"/>
              <a:gd name="connsiteX2" fmla="*/ 522287 w 1563077"/>
              <a:gd name="connsiteY2" fmla="*/ 368300 h 1511481"/>
              <a:gd name="connsiteX3" fmla="*/ 569912 w 1563077"/>
              <a:gd name="connsiteY3" fmla="*/ 123825 h 1511481"/>
              <a:gd name="connsiteX4" fmla="*/ 671512 w 1563077"/>
              <a:gd name="connsiteY4" fmla="*/ 104775 h 1511481"/>
              <a:gd name="connsiteX5" fmla="*/ 844550 w 1563077"/>
              <a:gd name="connsiteY5" fmla="*/ 0 h 1511481"/>
              <a:gd name="connsiteX6" fmla="*/ 981075 w 1563077"/>
              <a:gd name="connsiteY6" fmla="*/ 6350 h 1511481"/>
              <a:gd name="connsiteX7" fmla="*/ 1560512 w 1563077"/>
              <a:gd name="connsiteY7" fmla="*/ 817561 h 1511481"/>
              <a:gd name="connsiteX8" fmla="*/ 550862 w 1563077"/>
              <a:gd name="connsiteY8" fmla="*/ 1509711 h 1511481"/>
              <a:gd name="connsiteX9" fmla="*/ 239712 w 1563077"/>
              <a:gd name="connsiteY9" fmla="*/ 1023936 h 1511481"/>
              <a:gd name="connsiteX10" fmla="*/ 0 w 1563077"/>
              <a:gd name="connsiteY10" fmla="*/ 720725 h 1511481"/>
              <a:gd name="connsiteX0" fmla="*/ 114300 w 1563077"/>
              <a:gd name="connsiteY0" fmla="*/ 382587 h 1284361"/>
              <a:gd name="connsiteX1" fmla="*/ 500062 w 1563077"/>
              <a:gd name="connsiteY1" fmla="*/ 309562 h 1284361"/>
              <a:gd name="connsiteX2" fmla="*/ 522287 w 1563077"/>
              <a:gd name="connsiteY2" fmla="*/ 368300 h 1284361"/>
              <a:gd name="connsiteX3" fmla="*/ 569912 w 1563077"/>
              <a:gd name="connsiteY3" fmla="*/ 123825 h 1284361"/>
              <a:gd name="connsiteX4" fmla="*/ 671512 w 1563077"/>
              <a:gd name="connsiteY4" fmla="*/ 104775 h 1284361"/>
              <a:gd name="connsiteX5" fmla="*/ 844550 w 1563077"/>
              <a:gd name="connsiteY5" fmla="*/ 0 h 1284361"/>
              <a:gd name="connsiteX6" fmla="*/ 981075 w 1563077"/>
              <a:gd name="connsiteY6" fmla="*/ 6350 h 1284361"/>
              <a:gd name="connsiteX7" fmla="*/ 1560512 w 1563077"/>
              <a:gd name="connsiteY7" fmla="*/ 817561 h 1284361"/>
              <a:gd name="connsiteX8" fmla="*/ 417512 w 1563077"/>
              <a:gd name="connsiteY8" fmla="*/ 1281111 h 1284361"/>
              <a:gd name="connsiteX9" fmla="*/ 239712 w 1563077"/>
              <a:gd name="connsiteY9" fmla="*/ 1023936 h 1284361"/>
              <a:gd name="connsiteX10" fmla="*/ 0 w 1563077"/>
              <a:gd name="connsiteY10" fmla="*/ 720725 h 1284361"/>
              <a:gd name="connsiteX0" fmla="*/ 114300 w 1563077"/>
              <a:gd name="connsiteY0" fmla="*/ 382587 h 1480726"/>
              <a:gd name="connsiteX1" fmla="*/ 500062 w 1563077"/>
              <a:gd name="connsiteY1" fmla="*/ 309562 h 1480726"/>
              <a:gd name="connsiteX2" fmla="*/ 522287 w 1563077"/>
              <a:gd name="connsiteY2" fmla="*/ 368300 h 1480726"/>
              <a:gd name="connsiteX3" fmla="*/ 569912 w 1563077"/>
              <a:gd name="connsiteY3" fmla="*/ 123825 h 1480726"/>
              <a:gd name="connsiteX4" fmla="*/ 671512 w 1563077"/>
              <a:gd name="connsiteY4" fmla="*/ 104775 h 1480726"/>
              <a:gd name="connsiteX5" fmla="*/ 844550 w 1563077"/>
              <a:gd name="connsiteY5" fmla="*/ 0 h 1480726"/>
              <a:gd name="connsiteX6" fmla="*/ 981075 w 1563077"/>
              <a:gd name="connsiteY6" fmla="*/ 6350 h 1480726"/>
              <a:gd name="connsiteX7" fmla="*/ 1560512 w 1563077"/>
              <a:gd name="connsiteY7" fmla="*/ 817561 h 1480726"/>
              <a:gd name="connsiteX8" fmla="*/ 700087 w 1563077"/>
              <a:gd name="connsiteY8" fmla="*/ 1465261 h 1480726"/>
              <a:gd name="connsiteX9" fmla="*/ 417512 w 1563077"/>
              <a:gd name="connsiteY9" fmla="*/ 1281111 h 1480726"/>
              <a:gd name="connsiteX10" fmla="*/ 239712 w 1563077"/>
              <a:gd name="connsiteY10" fmla="*/ 1023936 h 1480726"/>
              <a:gd name="connsiteX11" fmla="*/ 0 w 1563077"/>
              <a:gd name="connsiteY11" fmla="*/ 720725 h 1480726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700087 w 1563077"/>
              <a:gd name="connsiteY8" fmla="*/ 1465261 h 1539758"/>
              <a:gd name="connsiteX9" fmla="*/ 534987 w 1563077"/>
              <a:gd name="connsiteY9" fmla="*/ 1509710 h 1539758"/>
              <a:gd name="connsiteX10" fmla="*/ 417512 w 1563077"/>
              <a:gd name="connsiteY10" fmla="*/ 1281111 h 1539758"/>
              <a:gd name="connsiteX11" fmla="*/ 239712 w 1563077"/>
              <a:gd name="connsiteY11" fmla="*/ 1023936 h 1539758"/>
              <a:gd name="connsiteX12" fmla="*/ 0 w 1563077"/>
              <a:gd name="connsiteY12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4212 w 1563077"/>
              <a:gd name="connsiteY8" fmla="*/ 1262060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15" fmla="*/ 114300 w 1563077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17190 w 1565967"/>
              <a:gd name="connsiteY0" fmla="*/ 382587 h 1539758"/>
              <a:gd name="connsiteX1" fmla="*/ 502952 w 1565967"/>
              <a:gd name="connsiteY1" fmla="*/ 309562 h 1539758"/>
              <a:gd name="connsiteX2" fmla="*/ 525177 w 1565967"/>
              <a:gd name="connsiteY2" fmla="*/ 368300 h 1539758"/>
              <a:gd name="connsiteX3" fmla="*/ 572802 w 1565967"/>
              <a:gd name="connsiteY3" fmla="*/ 123825 h 1539758"/>
              <a:gd name="connsiteX4" fmla="*/ 674402 w 1565967"/>
              <a:gd name="connsiteY4" fmla="*/ 104775 h 1539758"/>
              <a:gd name="connsiteX5" fmla="*/ 847440 w 1565967"/>
              <a:gd name="connsiteY5" fmla="*/ 0 h 1539758"/>
              <a:gd name="connsiteX6" fmla="*/ 983965 w 1565967"/>
              <a:gd name="connsiteY6" fmla="*/ 6350 h 1539758"/>
              <a:gd name="connsiteX7" fmla="*/ 1563402 w 1565967"/>
              <a:gd name="connsiteY7" fmla="*/ 817561 h 1539758"/>
              <a:gd name="connsiteX8" fmla="*/ 1141127 w 1565967"/>
              <a:gd name="connsiteY8" fmla="*/ 1239835 h 1539758"/>
              <a:gd name="connsiteX9" fmla="*/ 677577 w 1565967"/>
              <a:gd name="connsiteY9" fmla="*/ 1277935 h 1539758"/>
              <a:gd name="connsiteX10" fmla="*/ 702977 w 1565967"/>
              <a:gd name="connsiteY10" fmla="*/ 1465261 h 1539758"/>
              <a:gd name="connsiteX11" fmla="*/ 537877 w 1565967"/>
              <a:gd name="connsiteY11" fmla="*/ 1509710 h 1539758"/>
              <a:gd name="connsiteX12" fmla="*/ 420402 w 1565967"/>
              <a:gd name="connsiteY12" fmla="*/ 1281111 h 1539758"/>
              <a:gd name="connsiteX13" fmla="*/ 242602 w 1565967"/>
              <a:gd name="connsiteY13" fmla="*/ 1023936 h 1539758"/>
              <a:gd name="connsiteX14" fmla="*/ 2890 w 1565967"/>
              <a:gd name="connsiteY14" fmla="*/ 720725 h 1539758"/>
              <a:gd name="connsiteX15" fmla="*/ 117190 w 156596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2579"/>
              <a:gd name="connsiteX1" fmla="*/ 509682 w 1572697"/>
              <a:gd name="connsiteY1" fmla="*/ 309562 h 1532579"/>
              <a:gd name="connsiteX2" fmla="*/ 531907 w 1572697"/>
              <a:gd name="connsiteY2" fmla="*/ 368300 h 1532579"/>
              <a:gd name="connsiteX3" fmla="*/ 579532 w 1572697"/>
              <a:gd name="connsiteY3" fmla="*/ 123825 h 1532579"/>
              <a:gd name="connsiteX4" fmla="*/ 681132 w 1572697"/>
              <a:gd name="connsiteY4" fmla="*/ 104775 h 1532579"/>
              <a:gd name="connsiteX5" fmla="*/ 854170 w 1572697"/>
              <a:gd name="connsiteY5" fmla="*/ 0 h 1532579"/>
              <a:gd name="connsiteX6" fmla="*/ 990695 w 1572697"/>
              <a:gd name="connsiteY6" fmla="*/ 6350 h 1532579"/>
              <a:gd name="connsiteX7" fmla="*/ 1570132 w 1572697"/>
              <a:gd name="connsiteY7" fmla="*/ 817561 h 1532579"/>
              <a:gd name="connsiteX8" fmla="*/ 1147857 w 1572697"/>
              <a:gd name="connsiteY8" fmla="*/ 1239835 h 1532579"/>
              <a:gd name="connsiteX9" fmla="*/ 684307 w 1572697"/>
              <a:gd name="connsiteY9" fmla="*/ 1277935 h 1532579"/>
              <a:gd name="connsiteX10" fmla="*/ 709707 w 1572697"/>
              <a:gd name="connsiteY10" fmla="*/ 1465261 h 1532579"/>
              <a:gd name="connsiteX11" fmla="*/ 544607 w 1572697"/>
              <a:gd name="connsiteY11" fmla="*/ 1509710 h 1532579"/>
              <a:gd name="connsiteX12" fmla="*/ 427132 w 1572697"/>
              <a:gd name="connsiteY12" fmla="*/ 1281111 h 1532579"/>
              <a:gd name="connsiteX13" fmla="*/ 249332 w 1572697"/>
              <a:gd name="connsiteY13" fmla="*/ 1023936 h 1532579"/>
              <a:gd name="connsiteX14" fmla="*/ 9620 w 1572697"/>
              <a:gd name="connsiteY14" fmla="*/ 720725 h 1532579"/>
              <a:gd name="connsiteX15" fmla="*/ 123920 w 1572697"/>
              <a:gd name="connsiteY15" fmla="*/ 382587 h 1532579"/>
              <a:gd name="connsiteX0" fmla="*/ 123920 w 1572697"/>
              <a:gd name="connsiteY0" fmla="*/ 382587 h 1543543"/>
              <a:gd name="connsiteX1" fmla="*/ 509682 w 1572697"/>
              <a:gd name="connsiteY1" fmla="*/ 309562 h 1543543"/>
              <a:gd name="connsiteX2" fmla="*/ 531907 w 1572697"/>
              <a:gd name="connsiteY2" fmla="*/ 368300 h 1543543"/>
              <a:gd name="connsiteX3" fmla="*/ 579532 w 1572697"/>
              <a:gd name="connsiteY3" fmla="*/ 123825 h 1543543"/>
              <a:gd name="connsiteX4" fmla="*/ 681132 w 1572697"/>
              <a:gd name="connsiteY4" fmla="*/ 104775 h 1543543"/>
              <a:gd name="connsiteX5" fmla="*/ 854170 w 1572697"/>
              <a:gd name="connsiteY5" fmla="*/ 0 h 1543543"/>
              <a:gd name="connsiteX6" fmla="*/ 990695 w 1572697"/>
              <a:gd name="connsiteY6" fmla="*/ 6350 h 1543543"/>
              <a:gd name="connsiteX7" fmla="*/ 1570132 w 1572697"/>
              <a:gd name="connsiteY7" fmla="*/ 817561 h 1543543"/>
              <a:gd name="connsiteX8" fmla="*/ 1147857 w 1572697"/>
              <a:gd name="connsiteY8" fmla="*/ 1239835 h 1543543"/>
              <a:gd name="connsiteX9" fmla="*/ 684307 w 1572697"/>
              <a:gd name="connsiteY9" fmla="*/ 1277935 h 1543543"/>
              <a:gd name="connsiteX10" fmla="*/ 725582 w 1572697"/>
              <a:gd name="connsiteY10" fmla="*/ 1484311 h 1543543"/>
              <a:gd name="connsiteX11" fmla="*/ 544607 w 1572697"/>
              <a:gd name="connsiteY11" fmla="*/ 1509710 h 1543543"/>
              <a:gd name="connsiteX12" fmla="*/ 427132 w 1572697"/>
              <a:gd name="connsiteY12" fmla="*/ 1281111 h 1543543"/>
              <a:gd name="connsiteX13" fmla="*/ 249332 w 1572697"/>
              <a:gd name="connsiteY13" fmla="*/ 1023936 h 1543543"/>
              <a:gd name="connsiteX14" fmla="*/ 9620 w 1572697"/>
              <a:gd name="connsiteY14" fmla="*/ 720725 h 1543543"/>
              <a:gd name="connsiteX15" fmla="*/ 123920 w 1572697"/>
              <a:gd name="connsiteY15" fmla="*/ 382587 h 1543543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60050"/>
              <a:gd name="connsiteY0" fmla="*/ 382587 h 1530357"/>
              <a:gd name="connsiteX1" fmla="*/ 509682 w 1560050"/>
              <a:gd name="connsiteY1" fmla="*/ 309562 h 1530357"/>
              <a:gd name="connsiteX2" fmla="*/ 531907 w 1560050"/>
              <a:gd name="connsiteY2" fmla="*/ 368300 h 1530357"/>
              <a:gd name="connsiteX3" fmla="*/ 579532 w 1560050"/>
              <a:gd name="connsiteY3" fmla="*/ 123825 h 1530357"/>
              <a:gd name="connsiteX4" fmla="*/ 681132 w 1560050"/>
              <a:gd name="connsiteY4" fmla="*/ 104775 h 1530357"/>
              <a:gd name="connsiteX5" fmla="*/ 854170 w 1560050"/>
              <a:gd name="connsiteY5" fmla="*/ 0 h 1530357"/>
              <a:gd name="connsiteX6" fmla="*/ 990695 w 1560050"/>
              <a:gd name="connsiteY6" fmla="*/ 6350 h 1530357"/>
              <a:gd name="connsiteX7" fmla="*/ 1557432 w 1560050"/>
              <a:gd name="connsiteY7" fmla="*/ 817561 h 1530357"/>
              <a:gd name="connsiteX8" fmla="*/ 1147857 w 1560050"/>
              <a:gd name="connsiteY8" fmla="*/ 1239835 h 1530357"/>
              <a:gd name="connsiteX9" fmla="*/ 684307 w 1560050"/>
              <a:gd name="connsiteY9" fmla="*/ 1277935 h 1530357"/>
              <a:gd name="connsiteX10" fmla="*/ 725582 w 1560050"/>
              <a:gd name="connsiteY10" fmla="*/ 1484311 h 1530357"/>
              <a:gd name="connsiteX11" fmla="*/ 544607 w 1560050"/>
              <a:gd name="connsiteY11" fmla="*/ 1509710 h 1530357"/>
              <a:gd name="connsiteX12" fmla="*/ 427132 w 1560050"/>
              <a:gd name="connsiteY12" fmla="*/ 1281111 h 1530357"/>
              <a:gd name="connsiteX13" fmla="*/ 249332 w 1560050"/>
              <a:gd name="connsiteY13" fmla="*/ 1023936 h 1530357"/>
              <a:gd name="connsiteX14" fmla="*/ 9620 w 1560050"/>
              <a:gd name="connsiteY14" fmla="*/ 720725 h 1530357"/>
              <a:gd name="connsiteX15" fmla="*/ 123920 w 1560050"/>
              <a:gd name="connsiteY15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78290"/>
              <a:gd name="connsiteY0" fmla="*/ 382587 h 1530357"/>
              <a:gd name="connsiteX1" fmla="*/ 509682 w 1578290"/>
              <a:gd name="connsiteY1" fmla="*/ 309562 h 1530357"/>
              <a:gd name="connsiteX2" fmla="*/ 531907 w 1578290"/>
              <a:gd name="connsiteY2" fmla="*/ 368300 h 1530357"/>
              <a:gd name="connsiteX3" fmla="*/ 579532 w 1578290"/>
              <a:gd name="connsiteY3" fmla="*/ 123825 h 1530357"/>
              <a:gd name="connsiteX4" fmla="*/ 681132 w 1578290"/>
              <a:gd name="connsiteY4" fmla="*/ 104775 h 1530357"/>
              <a:gd name="connsiteX5" fmla="*/ 854170 w 1578290"/>
              <a:gd name="connsiteY5" fmla="*/ 0 h 1530357"/>
              <a:gd name="connsiteX6" fmla="*/ 990695 w 1578290"/>
              <a:gd name="connsiteY6" fmla="*/ 6350 h 1530357"/>
              <a:gd name="connsiteX7" fmla="*/ 1401857 w 1578290"/>
              <a:gd name="connsiteY7" fmla="*/ 401636 h 1530357"/>
              <a:gd name="connsiteX8" fmla="*/ 1500282 w 1578290"/>
              <a:gd name="connsiteY8" fmla="*/ 592136 h 1530357"/>
              <a:gd name="connsiteX9" fmla="*/ 1557432 w 1578290"/>
              <a:gd name="connsiteY9" fmla="*/ 817561 h 1530357"/>
              <a:gd name="connsiteX10" fmla="*/ 1147857 w 1578290"/>
              <a:gd name="connsiteY10" fmla="*/ 1239835 h 1530357"/>
              <a:gd name="connsiteX11" fmla="*/ 684307 w 1578290"/>
              <a:gd name="connsiteY11" fmla="*/ 1277935 h 1530357"/>
              <a:gd name="connsiteX12" fmla="*/ 725582 w 1578290"/>
              <a:gd name="connsiteY12" fmla="*/ 1484311 h 1530357"/>
              <a:gd name="connsiteX13" fmla="*/ 544607 w 1578290"/>
              <a:gd name="connsiteY13" fmla="*/ 1509710 h 1530357"/>
              <a:gd name="connsiteX14" fmla="*/ 427132 w 1578290"/>
              <a:gd name="connsiteY14" fmla="*/ 1281111 h 1530357"/>
              <a:gd name="connsiteX15" fmla="*/ 249332 w 1578290"/>
              <a:gd name="connsiteY15" fmla="*/ 1023936 h 1530357"/>
              <a:gd name="connsiteX16" fmla="*/ 9620 w 1578290"/>
              <a:gd name="connsiteY16" fmla="*/ 720725 h 1530357"/>
              <a:gd name="connsiteX17" fmla="*/ 123920 w 1578290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2563 w 1572243"/>
              <a:gd name="connsiteY0" fmla="*/ 370459 h 1530357"/>
              <a:gd name="connsiteX1" fmla="*/ 524493 w 1572243"/>
              <a:gd name="connsiteY1" fmla="*/ 309562 h 1530357"/>
              <a:gd name="connsiteX2" fmla="*/ 546718 w 1572243"/>
              <a:gd name="connsiteY2" fmla="*/ 368300 h 1530357"/>
              <a:gd name="connsiteX3" fmla="*/ 594343 w 1572243"/>
              <a:gd name="connsiteY3" fmla="*/ 123825 h 1530357"/>
              <a:gd name="connsiteX4" fmla="*/ 695943 w 1572243"/>
              <a:gd name="connsiteY4" fmla="*/ 104775 h 1530357"/>
              <a:gd name="connsiteX5" fmla="*/ 868981 w 1572243"/>
              <a:gd name="connsiteY5" fmla="*/ 0 h 1530357"/>
              <a:gd name="connsiteX6" fmla="*/ 1005506 w 1572243"/>
              <a:gd name="connsiteY6" fmla="*/ 6350 h 1530357"/>
              <a:gd name="connsiteX7" fmla="*/ 1181718 w 1572243"/>
              <a:gd name="connsiteY7" fmla="*/ 198436 h 1530357"/>
              <a:gd name="connsiteX8" fmla="*/ 1349993 w 1572243"/>
              <a:gd name="connsiteY8" fmla="*/ 369886 h 1530357"/>
              <a:gd name="connsiteX9" fmla="*/ 1416668 w 1572243"/>
              <a:gd name="connsiteY9" fmla="*/ 401636 h 1530357"/>
              <a:gd name="connsiteX10" fmla="*/ 1515093 w 1572243"/>
              <a:gd name="connsiteY10" fmla="*/ 592136 h 1530357"/>
              <a:gd name="connsiteX11" fmla="*/ 1572243 w 1572243"/>
              <a:gd name="connsiteY11" fmla="*/ 817561 h 1530357"/>
              <a:gd name="connsiteX12" fmla="*/ 1162668 w 1572243"/>
              <a:gd name="connsiteY12" fmla="*/ 1239835 h 1530357"/>
              <a:gd name="connsiteX13" fmla="*/ 699118 w 1572243"/>
              <a:gd name="connsiteY13" fmla="*/ 1277935 h 1530357"/>
              <a:gd name="connsiteX14" fmla="*/ 740393 w 1572243"/>
              <a:gd name="connsiteY14" fmla="*/ 1484311 h 1530357"/>
              <a:gd name="connsiteX15" fmla="*/ 559418 w 1572243"/>
              <a:gd name="connsiteY15" fmla="*/ 1509710 h 1530357"/>
              <a:gd name="connsiteX16" fmla="*/ 441943 w 1572243"/>
              <a:gd name="connsiteY16" fmla="*/ 1281111 h 1530357"/>
              <a:gd name="connsiteX17" fmla="*/ 264143 w 1572243"/>
              <a:gd name="connsiteY17" fmla="*/ 1023936 h 1530357"/>
              <a:gd name="connsiteX18" fmla="*/ 9011 w 1572243"/>
              <a:gd name="connsiteY18" fmla="*/ 720725 h 1530357"/>
              <a:gd name="connsiteX19" fmla="*/ 132563 w 1572243"/>
              <a:gd name="connsiteY19" fmla="*/ 370459 h 1530357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699118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1762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4846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81718 w 1572243"/>
              <a:gd name="connsiteY7" fmla="*/ 195403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68254 w 1572243"/>
              <a:gd name="connsiteY17" fmla="*/ 1045158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5918 w 1572243"/>
              <a:gd name="connsiteY17" fmla="*/ 1043137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21057 w 1573073"/>
              <a:gd name="connsiteY0" fmla="*/ 355298 h 1521160"/>
              <a:gd name="connsiteX1" fmla="*/ 525323 w 1573073"/>
              <a:gd name="connsiteY1" fmla="*/ 306529 h 1521160"/>
              <a:gd name="connsiteX2" fmla="*/ 547548 w 1573073"/>
              <a:gd name="connsiteY2" fmla="*/ 365267 h 1521160"/>
              <a:gd name="connsiteX3" fmla="*/ 595173 w 1573073"/>
              <a:gd name="connsiteY3" fmla="*/ 120792 h 1521160"/>
              <a:gd name="connsiteX4" fmla="*/ 696773 w 1573073"/>
              <a:gd name="connsiteY4" fmla="*/ 101742 h 1521160"/>
              <a:gd name="connsiteX5" fmla="*/ 869811 w 1573073"/>
              <a:gd name="connsiteY5" fmla="*/ 0 h 1521160"/>
              <a:gd name="connsiteX6" fmla="*/ 1006336 w 1573073"/>
              <a:gd name="connsiteY6" fmla="*/ 3317 h 1521160"/>
              <a:gd name="connsiteX7" fmla="*/ 1197968 w 1573073"/>
              <a:gd name="connsiteY7" fmla="*/ 183275 h 1521160"/>
              <a:gd name="connsiteX8" fmla="*/ 1350823 w 1573073"/>
              <a:gd name="connsiteY8" fmla="*/ 366853 h 1521160"/>
              <a:gd name="connsiteX9" fmla="*/ 1417498 w 1573073"/>
              <a:gd name="connsiteY9" fmla="*/ 398603 h 1521160"/>
              <a:gd name="connsiteX10" fmla="*/ 1515923 w 1573073"/>
              <a:gd name="connsiteY10" fmla="*/ 589103 h 1521160"/>
              <a:gd name="connsiteX11" fmla="*/ 1573073 w 1573073"/>
              <a:gd name="connsiteY11" fmla="*/ 814528 h 1521160"/>
              <a:gd name="connsiteX12" fmla="*/ 1163498 w 1573073"/>
              <a:gd name="connsiteY12" fmla="*/ 1236802 h 1521160"/>
              <a:gd name="connsiteX13" fmla="*/ 749292 w 1573073"/>
              <a:gd name="connsiteY13" fmla="*/ 1274902 h 1521160"/>
              <a:gd name="connsiteX14" fmla="*/ 756643 w 1573073"/>
              <a:gd name="connsiteY14" fmla="*/ 1469150 h 1521160"/>
              <a:gd name="connsiteX15" fmla="*/ 560248 w 1573073"/>
              <a:gd name="connsiteY15" fmla="*/ 1506677 h 1521160"/>
              <a:gd name="connsiteX16" fmla="*/ 428382 w 1573073"/>
              <a:gd name="connsiteY16" fmla="*/ 1278078 h 1521160"/>
              <a:gd name="connsiteX17" fmla="*/ 256748 w 1573073"/>
              <a:gd name="connsiteY17" fmla="*/ 1043137 h 1521160"/>
              <a:gd name="connsiteX18" fmla="*/ 9841 w 1573073"/>
              <a:gd name="connsiteY18" fmla="*/ 717692 h 1521160"/>
              <a:gd name="connsiteX19" fmla="*/ 121057 w 1573073"/>
              <a:gd name="connsiteY19" fmla="*/ 355298 h 152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3073" h="1521160">
                <a:moveTo>
                  <a:pt x="121057" y="355298"/>
                </a:moveTo>
                <a:lnTo>
                  <a:pt x="525323" y="306529"/>
                </a:lnTo>
                <a:lnTo>
                  <a:pt x="547548" y="365267"/>
                </a:lnTo>
                <a:cubicBezTo>
                  <a:pt x="563423" y="283775"/>
                  <a:pt x="544373" y="199109"/>
                  <a:pt x="595173" y="120792"/>
                </a:cubicBezTo>
                <a:cubicBezTo>
                  <a:pt x="629040" y="73167"/>
                  <a:pt x="659731" y="79517"/>
                  <a:pt x="696773" y="101742"/>
                </a:cubicBezTo>
                <a:cubicBezTo>
                  <a:pt x="738577" y="25542"/>
                  <a:pt x="793082" y="12700"/>
                  <a:pt x="869811" y="0"/>
                </a:cubicBezTo>
                <a:lnTo>
                  <a:pt x="1006336" y="3317"/>
                </a:lnTo>
                <a:cubicBezTo>
                  <a:pt x="1103438" y="35331"/>
                  <a:pt x="1158016" y="88819"/>
                  <a:pt x="1197968" y="183275"/>
                </a:cubicBezTo>
                <a:cubicBezTo>
                  <a:pt x="1254853" y="236985"/>
                  <a:pt x="1327540" y="269486"/>
                  <a:pt x="1350823" y="366853"/>
                </a:cubicBezTo>
                <a:cubicBezTo>
                  <a:pt x="1389981" y="400720"/>
                  <a:pt x="1389452" y="354682"/>
                  <a:pt x="1417498" y="398603"/>
                </a:cubicBezTo>
                <a:cubicBezTo>
                  <a:pt x="1505604" y="494647"/>
                  <a:pt x="1442369" y="551532"/>
                  <a:pt x="1515923" y="589103"/>
                </a:cubicBezTo>
                <a:cubicBezTo>
                  <a:pt x="1551377" y="671124"/>
                  <a:pt x="1568311" y="673241"/>
                  <a:pt x="1573073" y="814528"/>
                </a:cubicBezTo>
                <a:cubicBezTo>
                  <a:pt x="1553229" y="1043921"/>
                  <a:pt x="1316427" y="1166952"/>
                  <a:pt x="1163498" y="1236802"/>
                </a:cubicBezTo>
                <a:cubicBezTo>
                  <a:pt x="1009511" y="1315118"/>
                  <a:pt x="883700" y="1315648"/>
                  <a:pt x="749292" y="1274902"/>
                </a:cubicBezTo>
                <a:cubicBezTo>
                  <a:pt x="751409" y="1326231"/>
                  <a:pt x="773576" y="1432108"/>
                  <a:pt x="756643" y="1469150"/>
                </a:cubicBezTo>
                <a:cubicBezTo>
                  <a:pt x="540214" y="1545879"/>
                  <a:pt x="623219" y="1518319"/>
                  <a:pt x="560248" y="1506677"/>
                </a:cubicBezTo>
                <a:cubicBezTo>
                  <a:pt x="513152" y="1475985"/>
                  <a:pt x="482886" y="1352161"/>
                  <a:pt x="428382" y="1278078"/>
                </a:cubicBezTo>
                <a:cubicBezTo>
                  <a:pt x="373878" y="1203995"/>
                  <a:pt x="318925" y="1165110"/>
                  <a:pt x="256748" y="1043137"/>
                </a:cubicBezTo>
                <a:cubicBezTo>
                  <a:pt x="43924" y="973595"/>
                  <a:pt x="92126" y="891523"/>
                  <a:pt x="9841" y="717692"/>
                </a:cubicBezTo>
                <a:cubicBezTo>
                  <a:pt x="-31434" y="458929"/>
                  <a:pt x="67082" y="391811"/>
                  <a:pt x="121057" y="355298"/>
                </a:cubicBez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5B0B5EB-B2F7-43B3-B571-997944BC6726}"/>
              </a:ext>
            </a:extLst>
          </p:cNvPr>
          <p:cNvSpPr/>
          <p:nvPr/>
        </p:nvSpPr>
        <p:spPr>
          <a:xfrm>
            <a:off x="9939866" y="3311088"/>
            <a:ext cx="649817" cy="439645"/>
          </a:xfrm>
          <a:custGeom>
            <a:avLst/>
            <a:gdLst>
              <a:gd name="connsiteX0" fmla="*/ 0 w 565150"/>
              <a:gd name="connsiteY0" fmla="*/ 168275 h 358775"/>
              <a:gd name="connsiteX1" fmla="*/ 409575 w 565150"/>
              <a:gd name="connsiteY1" fmla="*/ 0 h 358775"/>
              <a:gd name="connsiteX2" fmla="*/ 450850 w 565150"/>
              <a:gd name="connsiteY2" fmla="*/ 15875 h 358775"/>
              <a:gd name="connsiteX3" fmla="*/ 512763 w 565150"/>
              <a:gd name="connsiteY3" fmla="*/ 92075 h 358775"/>
              <a:gd name="connsiteX4" fmla="*/ 558800 w 565150"/>
              <a:gd name="connsiteY4" fmla="*/ 247650 h 358775"/>
              <a:gd name="connsiteX5" fmla="*/ 565150 w 565150"/>
              <a:gd name="connsiteY5" fmla="*/ 293687 h 358775"/>
              <a:gd name="connsiteX6" fmla="*/ 130175 w 565150"/>
              <a:gd name="connsiteY6" fmla="*/ 358775 h 358775"/>
              <a:gd name="connsiteX7" fmla="*/ 57150 w 565150"/>
              <a:gd name="connsiteY7" fmla="*/ 269875 h 358775"/>
              <a:gd name="connsiteX8" fmla="*/ 0 w 565150"/>
              <a:gd name="connsiteY8" fmla="*/ 168275 h 358775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101600 w 609600"/>
              <a:gd name="connsiteY7" fmla="*/ 269875 h 369359"/>
              <a:gd name="connsiteX8" fmla="*/ 0 w 609600"/>
              <a:gd name="connsiteY8" fmla="*/ 159809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93133 w 609600"/>
              <a:gd name="connsiteY7" fmla="*/ 297392 h 369359"/>
              <a:gd name="connsiteX8" fmla="*/ 0 w 609600"/>
              <a:gd name="connsiteY8" fmla="*/ 159809 h 369359"/>
              <a:gd name="connsiteX0" fmla="*/ 0 w 609600"/>
              <a:gd name="connsiteY0" fmla="*/ 159809 h 390526"/>
              <a:gd name="connsiteX1" fmla="*/ 454025 w 609600"/>
              <a:gd name="connsiteY1" fmla="*/ 0 h 390526"/>
              <a:gd name="connsiteX2" fmla="*/ 495300 w 609600"/>
              <a:gd name="connsiteY2" fmla="*/ 15875 h 390526"/>
              <a:gd name="connsiteX3" fmla="*/ 557213 w 609600"/>
              <a:gd name="connsiteY3" fmla="*/ 92075 h 390526"/>
              <a:gd name="connsiteX4" fmla="*/ 603250 w 609600"/>
              <a:gd name="connsiteY4" fmla="*/ 247650 h 390526"/>
              <a:gd name="connsiteX5" fmla="*/ 609600 w 609600"/>
              <a:gd name="connsiteY5" fmla="*/ 293687 h 390526"/>
              <a:gd name="connsiteX6" fmla="*/ 168275 w 609600"/>
              <a:gd name="connsiteY6" fmla="*/ 390526 h 390526"/>
              <a:gd name="connsiteX7" fmla="*/ 93133 w 609600"/>
              <a:gd name="connsiteY7" fmla="*/ 297392 h 390526"/>
              <a:gd name="connsiteX8" fmla="*/ 0 w 609600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3250 w 643467"/>
              <a:gd name="connsiteY4" fmla="*/ 24765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54003"/>
              <a:gd name="connsiteY0" fmla="*/ 159809 h 390526"/>
              <a:gd name="connsiteX1" fmla="*/ 454025 w 654003"/>
              <a:gd name="connsiteY1" fmla="*/ 0 h 390526"/>
              <a:gd name="connsiteX2" fmla="*/ 495300 w 654003"/>
              <a:gd name="connsiteY2" fmla="*/ 15875 h 390526"/>
              <a:gd name="connsiteX3" fmla="*/ 557213 w 654003"/>
              <a:gd name="connsiteY3" fmla="*/ 92075 h 390526"/>
              <a:gd name="connsiteX4" fmla="*/ 637116 w 654003"/>
              <a:gd name="connsiteY4" fmla="*/ 266700 h 390526"/>
              <a:gd name="connsiteX5" fmla="*/ 643467 w 654003"/>
              <a:gd name="connsiteY5" fmla="*/ 323320 h 390526"/>
              <a:gd name="connsiteX6" fmla="*/ 168275 w 654003"/>
              <a:gd name="connsiteY6" fmla="*/ 390526 h 390526"/>
              <a:gd name="connsiteX7" fmla="*/ 93133 w 654003"/>
              <a:gd name="connsiteY7" fmla="*/ 297392 h 390526"/>
              <a:gd name="connsiteX8" fmla="*/ 0 w 654003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80497 w 643467"/>
              <a:gd name="connsiteY3" fmla="*/ 81492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9775"/>
              <a:gd name="connsiteY0" fmla="*/ 159809 h 390526"/>
              <a:gd name="connsiteX1" fmla="*/ 454025 w 649775"/>
              <a:gd name="connsiteY1" fmla="*/ 0 h 390526"/>
              <a:gd name="connsiteX2" fmla="*/ 495300 w 649775"/>
              <a:gd name="connsiteY2" fmla="*/ 15875 h 390526"/>
              <a:gd name="connsiteX3" fmla="*/ 580497 w 649775"/>
              <a:gd name="connsiteY3" fmla="*/ 81492 h 390526"/>
              <a:gd name="connsiteX4" fmla="*/ 626533 w 649775"/>
              <a:gd name="connsiteY4" fmla="*/ 268817 h 390526"/>
              <a:gd name="connsiteX5" fmla="*/ 643467 w 649775"/>
              <a:gd name="connsiteY5" fmla="*/ 323320 h 390526"/>
              <a:gd name="connsiteX6" fmla="*/ 168275 w 649775"/>
              <a:gd name="connsiteY6" fmla="*/ 390526 h 390526"/>
              <a:gd name="connsiteX7" fmla="*/ 93133 w 649775"/>
              <a:gd name="connsiteY7" fmla="*/ 297392 h 390526"/>
              <a:gd name="connsiteX8" fmla="*/ 0 w 649775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495300 w 656167"/>
              <a:gd name="connsiteY2" fmla="*/ 15875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512234 w 656167"/>
              <a:gd name="connsiteY2" fmla="*/ 7408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167" h="390526">
                <a:moveTo>
                  <a:pt x="0" y="159809"/>
                </a:moveTo>
                <a:lnTo>
                  <a:pt x="454025" y="0"/>
                </a:lnTo>
                <a:lnTo>
                  <a:pt x="512234" y="7408"/>
                </a:lnTo>
                <a:lnTo>
                  <a:pt x="580497" y="81492"/>
                </a:lnTo>
                <a:cubicBezTo>
                  <a:pt x="638175" y="105833"/>
                  <a:pt x="676804" y="191559"/>
                  <a:pt x="626533" y="268817"/>
                </a:cubicBezTo>
                <a:lnTo>
                  <a:pt x="656167" y="323320"/>
                </a:lnTo>
                <a:lnTo>
                  <a:pt x="168275" y="390526"/>
                </a:lnTo>
                <a:lnTo>
                  <a:pt x="93133" y="297392"/>
                </a:lnTo>
                <a:cubicBezTo>
                  <a:pt x="74083" y="263525"/>
                  <a:pt x="35984" y="193676"/>
                  <a:pt x="0" y="159809"/>
                </a:cubicBezTo>
                <a:close/>
              </a:path>
            </a:pathLst>
          </a:custGeom>
          <a:solidFill>
            <a:srgbClr val="FFD525">
              <a:alpha val="54118"/>
            </a:srgbClr>
          </a:solidFill>
          <a:ln>
            <a:solidFill>
              <a:srgbClr val="FF66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D0C93EF9-1275-485A-8CB5-017D79EE7AE7}"/>
              </a:ext>
            </a:extLst>
          </p:cNvPr>
          <p:cNvSpPr/>
          <p:nvPr/>
        </p:nvSpPr>
        <p:spPr>
          <a:xfrm>
            <a:off x="8309186" y="1803400"/>
            <a:ext cx="3639536" cy="2271201"/>
          </a:xfrm>
          <a:custGeom>
            <a:avLst/>
            <a:gdLst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368040 w 3525520"/>
              <a:gd name="connsiteY20" fmla="*/ 970280 h 2180537"/>
              <a:gd name="connsiteX21" fmla="*/ 3525520 w 3525520"/>
              <a:gd name="connsiteY21" fmla="*/ 1544320 h 2180537"/>
              <a:gd name="connsiteX22" fmla="*/ 3286760 w 3525520"/>
              <a:gd name="connsiteY22" fmla="*/ 1986280 h 2180537"/>
              <a:gd name="connsiteX23" fmla="*/ 3134360 w 3525520"/>
              <a:gd name="connsiteY23" fmla="*/ 2047240 h 2180537"/>
              <a:gd name="connsiteX24" fmla="*/ 2707640 w 3525520"/>
              <a:gd name="connsiteY24" fmla="*/ 1468120 h 2180537"/>
              <a:gd name="connsiteX25" fmla="*/ 2209800 w 3525520"/>
              <a:gd name="connsiteY25" fmla="*/ 1620520 h 2180537"/>
              <a:gd name="connsiteX26" fmla="*/ 2037080 w 3525520"/>
              <a:gd name="connsiteY26" fmla="*/ 1483360 h 2180537"/>
              <a:gd name="connsiteX27" fmla="*/ 1605280 w 3525520"/>
              <a:gd name="connsiteY27" fmla="*/ 1651000 h 2180537"/>
              <a:gd name="connsiteX28" fmla="*/ 1711960 w 3525520"/>
              <a:gd name="connsiteY28" fmla="*/ 1864360 h 2180537"/>
              <a:gd name="connsiteX29" fmla="*/ 1651000 w 3525520"/>
              <a:gd name="connsiteY29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50628 h 2192485"/>
              <a:gd name="connsiteX1" fmla="*/ 1488440 w 3525520"/>
              <a:gd name="connsiteY1" fmla="*/ 2155708 h 2192485"/>
              <a:gd name="connsiteX2" fmla="*/ 1127760 w 3525520"/>
              <a:gd name="connsiteY2" fmla="*/ 2150628 h 2192485"/>
              <a:gd name="connsiteX3" fmla="*/ 822960 w 3525520"/>
              <a:gd name="connsiteY3" fmla="*/ 1815348 h 2192485"/>
              <a:gd name="connsiteX4" fmla="*/ 0 w 3525520"/>
              <a:gd name="connsiteY4" fmla="*/ 1154948 h 2192485"/>
              <a:gd name="connsiteX5" fmla="*/ 25400 w 3525520"/>
              <a:gd name="connsiteY5" fmla="*/ 814588 h 2192485"/>
              <a:gd name="connsiteX6" fmla="*/ 55880 w 3525520"/>
              <a:gd name="connsiteY6" fmla="*/ 768868 h 2192485"/>
              <a:gd name="connsiteX7" fmla="*/ 71120 w 3525520"/>
              <a:gd name="connsiteY7" fmla="*/ 753628 h 2192485"/>
              <a:gd name="connsiteX8" fmla="*/ 91440 w 3525520"/>
              <a:gd name="connsiteY8" fmla="*/ 723148 h 2192485"/>
              <a:gd name="connsiteX9" fmla="*/ 111760 w 3525520"/>
              <a:gd name="connsiteY9" fmla="*/ 697748 h 2192485"/>
              <a:gd name="connsiteX10" fmla="*/ 518160 w 3525520"/>
              <a:gd name="connsiteY10" fmla="*/ 291348 h 2192485"/>
              <a:gd name="connsiteX11" fmla="*/ 1076960 w 3525520"/>
              <a:gd name="connsiteY11" fmla="*/ 83068 h 2192485"/>
              <a:gd name="connsiteX12" fmla="*/ 1351280 w 3525520"/>
              <a:gd name="connsiteY12" fmla="*/ 32268 h 2192485"/>
              <a:gd name="connsiteX13" fmla="*/ 1838960 w 3525520"/>
              <a:gd name="connsiteY13" fmla="*/ 11948 h 2192485"/>
              <a:gd name="connsiteX14" fmla="*/ 2209800 w 3525520"/>
              <a:gd name="connsiteY14" fmla="*/ 72908 h 2192485"/>
              <a:gd name="connsiteX15" fmla="*/ 2463800 w 3525520"/>
              <a:gd name="connsiteY15" fmla="*/ 174508 h 2192485"/>
              <a:gd name="connsiteX16" fmla="*/ 2921000 w 3525520"/>
              <a:gd name="connsiteY16" fmla="*/ 413268 h 2192485"/>
              <a:gd name="connsiteX17" fmla="*/ 3124200 w 3525520"/>
              <a:gd name="connsiteY17" fmla="*/ 591068 h 2192485"/>
              <a:gd name="connsiteX18" fmla="*/ 3180080 w 3525520"/>
              <a:gd name="connsiteY18" fmla="*/ 641868 h 2192485"/>
              <a:gd name="connsiteX19" fmla="*/ 3368040 w 3525520"/>
              <a:gd name="connsiteY19" fmla="*/ 982228 h 2192485"/>
              <a:gd name="connsiteX20" fmla="*/ 3525520 w 3525520"/>
              <a:gd name="connsiteY20" fmla="*/ 1556268 h 2192485"/>
              <a:gd name="connsiteX21" fmla="*/ 3286760 w 3525520"/>
              <a:gd name="connsiteY21" fmla="*/ 1998228 h 2192485"/>
              <a:gd name="connsiteX22" fmla="*/ 3134360 w 3525520"/>
              <a:gd name="connsiteY22" fmla="*/ 2059188 h 2192485"/>
              <a:gd name="connsiteX23" fmla="*/ 2707640 w 3525520"/>
              <a:gd name="connsiteY23" fmla="*/ 1480068 h 2192485"/>
              <a:gd name="connsiteX24" fmla="*/ 2209800 w 3525520"/>
              <a:gd name="connsiteY24" fmla="*/ 1632468 h 2192485"/>
              <a:gd name="connsiteX25" fmla="*/ 2037080 w 3525520"/>
              <a:gd name="connsiteY25" fmla="*/ 1495308 h 2192485"/>
              <a:gd name="connsiteX26" fmla="*/ 1605280 w 3525520"/>
              <a:gd name="connsiteY26" fmla="*/ 1662948 h 2192485"/>
              <a:gd name="connsiteX27" fmla="*/ 1711960 w 3525520"/>
              <a:gd name="connsiteY27" fmla="*/ 1876308 h 2192485"/>
              <a:gd name="connsiteX28" fmla="*/ 1651000 w 3525520"/>
              <a:gd name="connsiteY28" fmla="*/ 2150628 h 2192485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209800 w 3525520"/>
              <a:gd name="connsiteY14" fmla="*/ 8047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25520" h="2200051">
                <a:moveTo>
                  <a:pt x="1651000" y="2158194"/>
                </a:moveTo>
                <a:lnTo>
                  <a:pt x="1488440" y="2163274"/>
                </a:lnTo>
                <a:cubicBezTo>
                  <a:pt x="1368213" y="2227621"/>
                  <a:pt x="1253067" y="2195447"/>
                  <a:pt x="1127760" y="2158194"/>
                </a:cubicBezTo>
                <a:cubicBezTo>
                  <a:pt x="782320" y="2056594"/>
                  <a:pt x="848360" y="1970234"/>
                  <a:pt x="822960" y="1822914"/>
                </a:cubicBezTo>
                <a:cubicBezTo>
                  <a:pt x="431800" y="1689141"/>
                  <a:pt x="152400" y="1489327"/>
                  <a:pt x="0" y="1162514"/>
                </a:cubicBezTo>
                <a:lnTo>
                  <a:pt x="25400" y="822154"/>
                </a:lnTo>
                <a:cubicBezTo>
                  <a:pt x="35560" y="806914"/>
                  <a:pt x="44890" y="791087"/>
                  <a:pt x="55880" y="776434"/>
                </a:cubicBezTo>
                <a:cubicBezTo>
                  <a:pt x="60191" y="770687"/>
                  <a:pt x="66709" y="766865"/>
                  <a:pt x="71120" y="761194"/>
                </a:cubicBezTo>
                <a:cubicBezTo>
                  <a:pt x="78617" y="751555"/>
                  <a:pt x="84667" y="740027"/>
                  <a:pt x="91440" y="730714"/>
                </a:cubicBezTo>
                <a:cubicBezTo>
                  <a:pt x="98213" y="721401"/>
                  <a:pt x="51647" y="769661"/>
                  <a:pt x="111760" y="705314"/>
                </a:cubicBezTo>
                <a:cubicBezTo>
                  <a:pt x="206587" y="549527"/>
                  <a:pt x="382693" y="434381"/>
                  <a:pt x="518160" y="298914"/>
                </a:cubicBezTo>
                <a:cubicBezTo>
                  <a:pt x="739987" y="112647"/>
                  <a:pt x="885613" y="134661"/>
                  <a:pt x="1076960" y="90634"/>
                </a:cubicBezTo>
                <a:cubicBezTo>
                  <a:pt x="1193800" y="-2499"/>
                  <a:pt x="1259840" y="56767"/>
                  <a:pt x="1351280" y="39834"/>
                </a:cubicBezTo>
                <a:cubicBezTo>
                  <a:pt x="1493520" y="-22819"/>
                  <a:pt x="1717040" y="-4193"/>
                  <a:pt x="1879600" y="44914"/>
                </a:cubicBezTo>
                <a:cubicBezTo>
                  <a:pt x="1989667" y="-19433"/>
                  <a:pt x="2064173" y="73701"/>
                  <a:pt x="2174240" y="85554"/>
                </a:cubicBezTo>
                <a:cubicBezTo>
                  <a:pt x="2306320" y="51687"/>
                  <a:pt x="2367280" y="149901"/>
                  <a:pt x="2463800" y="182074"/>
                </a:cubicBezTo>
                <a:cubicBezTo>
                  <a:pt x="2785533" y="185461"/>
                  <a:pt x="2782147" y="270127"/>
                  <a:pt x="2921000" y="420834"/>
                </a:cubicBezTo>
                <a:cubicBezTo>
                  <a:pt x="3053080" y="439461"/>
                  <a:pt x="3083560" y="524127"/>
                  <a:pt x="3124200" y="598634"/>
                </a:cubicBezTo>
                <a:cubicBezTo>
                  <a:pt x="3209713" y="662769"/>
                  <a:pt x="3104775" y="634241"/>
                  <a:pt x="3180080" y="649434"/>
                </a:cubicBezTo>
                <a:cubicBezTo>
                  <a:pt x="3276600" y="668907"/>
                  <a:pt x="3391747" y="806914"/>
                  <a:pt x="3368040" y="989794"/>
                </a:cubicBezTo>
                <a:cubicBezTo>
                  <a:pt x="3506893" y="1135421"/>
                  <a:pt x="3523827" y="1357247"/>
                  <a:pt x="3525520" y="1563834"/>
                </a:cubicBezTo>
                <a:cubicBezTo>
                  <a:pt x="3501813" y="1731474"/>
                  <a:pt x="3483187" y="1919434"/>
                  <a:pt x="3286760" y="2005794"/>
                </a:cubicBezTo>
                <a:lnTo>
                  <a:pt x="3134360" y="2066754"/>
                </a:lnTo>
                <a:cubicBezTo>
                  <a:pt x="2979134" y="1873714"/>
                  <a:pt x="2836212" y="1670422"/>
                  <a:pt x="2656381" y="1501987"/>
                </a:cubicBezTo>
                <a:cubicBezTo>
                  <a:pt x="2469246" y="1481025"/>
                  <a:pt x="2261611" y="1554376"/>
                  <a:pt x="2179044" y="1744602"/>
                </a:cubicBezTo>
                <a:cubicBezTo>
                  <a:pt x="2182982" y="1649674"/>
                  <a:pt x="2084401" y="1583450"/>
                  <a:pt x="2037080" y="1502874"/>
                </a:cubicBezTo>
                <a:lnTo>
                  <a:pt x="1623733" y="1664363"/>
                </a:lnTo>
                <a:lnTo>
                  <a:pt x="1763218" y="1851068"/>
                </a:lnTo>
                <a:cubicBezTo>
                  <a:pt x="1683438" y="1922005"/>
                  <a:pt x="1683622" y="2056502"/>
                  <a:pt x="1651000" y="2158194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22458B1-B9CC-4F9F-8472-1BE5670B07F5}"/>
              </a:ext>
            </a:extLst>
          </p:cNvPr>
          <p:cNvSpPr/>
          <p:nvPr/>
        </p:nvSpPr>
        <p:spPr>
          <a:xfrm>
            <a:off x="148044" y="4377267"/>
            <a:ext cx="7841602" cy="1168400"/>
          </a:xfrm>
          <a:prstGeom prst="rect">
            <a:avLst/>
          </a:prstGeom>
          <a:solidFill>
            <a:srgbClr val="4472C4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E1ED979-B97E-458C-94CB-C6C98684D4A8}"/>
              </a:ext>
            </a:extLst>
          </p:cNvPr>
          <p:cNvSpPr/>
          <p:nvPr/>
        </p:nvSpPr>
        <p:spPr>
          <a:xfrm>
            <a:off x="163576" y="3589363"/>
            <a:ext cx="7841602" cy="787904"/>
          </a:xfrm>
          <a:prstGeom prst="rect">
            <a:avLst/>
          </a:prstGeom>
          <a:solidFill>
            <a:srgbClr val="FFD52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F8125F5-7FB9-4788-A65A-BF5EEB927E11}"/>
              </a:ext>
            </a:extLst>
          </p:cNvPr>
          <p:cNvSpPr/>
          <p:nvPr/>
        </p:nvSpPr>
        <p:spPr>
          <a:xfrm>
            <a:off x="137231" y="1463791"/>
            <a:ext cx="7841602" cy="2126076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65014F3F-58B3-4170-BCBD-17382E7FB1CF}"/>
              </a:ext>
            </a:extLst>
          </p:cNvPr>
          <p:cNvCxnSpPr/>
          <p:nvPr/>
        </p:nvCxnSpPr>
        <p:spPr>
          <a:xfrm flipH="1">
            <a:off x="6351105" y="1679714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98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A8F087AF-497E-4A12-8E6C-80B527EE11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3"/>
          <a:stretch/>
        </p:blipFill>
        <p:spPr>
          <a:xfrm>
            <a:off x="2009441" y="251962"/>
            <a:ext cx="7936761" cy="669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CE552A-79A4-41E0-9302-475ABDD3A571}"/>
              </a:ext>
            </a:extLst>
          </p:cNvPr>
          <p:cNvSpPr txBox="1"/>
          <p:nvPr/>
        </p:nvSpPr>
        <p:spPr>
          <a:xfrm>
            <a:off x="1783254" y="1369580"/>
            <a:ext cx="86350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hippocampus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ook Antiqua" panose="020B0604020202020204" pitchFamily="18" charset="0"/>
                <a:ea typeface="Malgun Gothic" panose="020B0503020000020004" pitchFamily="34" charset="-127"/>
                <a:cs typeface="+mn-cs"/>
              </a:rPr>
              <a:t>The amygdala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914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8BF900AB-5D4D-424E-A618-DB8B0CCEBD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57" r="1183" b="27959"/>
          <a:stretch/>
        </p:blipFill>
        <p:spPr>
          <a:xfrm>
            <a:off x="789956" y="435891"/>
            <a:ext cx="7018456" cy="5474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EB58B34-A2B7-4ECF-8309-EC046CBFB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116" y="1521880"/>
            <a:ext cx="4991797" cy="3810532"/>
          </a:xfrm>
          <a:prstGeom prst="rect">
            <a:avLst/>
          </a:prstGeom>
        </p:spPr>
      </p:pic>
      <p:sp>
        <p:nvSpPr>
          <p:cNvPr id="6" name="Figura a mano libera: forma 5">
            <a:extLst>
              <a:ext uri="{FF2B5EF4-FFF2-40B4-BE49-F238E27FC236}">
                <a16:creationId xmlns:a16="http://schemas.microsoft.com/office/drawing/2014/main" id="{2D512973-B717-4B32-BA46-F91C8723776B}"/>
              </a:ext>
            </a:extLst>
          </p:cNvPr>
          <p:cNvSpPr/>
          <p:nvPr/>
        </p:nvSpPr>
        <p:spPr>
          <a:xfrm>
            <a:off x="3338976" y="3075092"/>
            <a:ext cx="339650" cy="1190969"/>
          </a:xfrm>
          <a:custGeom>
            <a:avLst/>
            <a:gdLst>
              <a:gd name="connsiteX0" fmla="*/ 154005 w 192506"/>
              <a:gd name="connsiteY0" fmla="*/ 1106905 h 1174282"/>
              <a:gd name="connsiteX1" fmla="*/ 192506 w 192506"/>
              <a:gd name="connsiteY1" fmla="*/ 0 h 1174282"/>
              <a:gd name="connsiteX2" fmla="*/ 0 w 192506"/>
              <a:gd name="connsiteY2" fmla="*/ 885524 h 1174282"/>
              <a:gd name="connsiteX3" fmla="*/ 125129 w 192506"/>
              <a:gd name="connsiteY3" fmla="*/ 1174282 h 1174282"/>
              <a:gd name="connsiteX4" fmla="*/ 125129 w 192506"/>
              <a:gd name="connsiteY4" fmla="*/ 1174282 h 1174282"/>
              <a:gd name="connsiteX0" fmla="*/ 124372 w 192506"/>
              <a:gd name="connsiteY0" fmla="*/ 1202155 h 1202155"/>
              <a:gd name="connsiteX1" fmla="*/ 192506 w 192506"/>
              <a:gd name="connsiteY1" fmla="*/ 0 h 1202155"/>
              <a:gd name="connsiteX2" fmla="*/ 0 w 192506"/>
              <a:gd name="connsiteY2" fmla="*/ 885524 h 1202155"/>
              <a:gd name="connsiteX3" fmla="*/ 125129 w 192506"/>
              <a:gd name="connsiteY3" fmla="*/ 1174282 h 1202155"/>
              <a:gd name="connsiteX4" fmla="*/ 125129 w 192506"/>
              <a:gd name="connsiteY4" fmla="*/ 1174282 h 1202155"/>
              <a:gd name="connsiteX0" fmla="*/ 124372 w 269920"/>
              <a:gd name="connsiteY0" fmla="*/ 1202155 h 1202155"/>
              <a:gd name="connsiteX1" fmla="*/ 192506 w 269920"/>
              <a:gd name="connsiteY1" fmla="*/ 0 h 1202155"/>
              <a:gd name="connsiteX2" fmla="*/ 0 w 269920"/>
              <a:gd name="connsiteY2" fmla="*/ 885524 h 1202155"/>
              <a:gd name="connsiteX3" fmla="*/ 125129 w 269920"/>
              <a:gd name="connsiteY3" fmla="*/ 1174282 h 1202155"/>
              <a:gd name="connsiteX4" fmla="*/ 125129 w 269920"/>
              <a:gd name="connsiteY4" fmla="*/ 1174282 h 1202155"/>
              <a:gd name="connsiteX0" fmla="*/ 124372 w 269920"/>
              <a:gd name="connsiteY0" fmla="*/ 1202155 h 1202155"/>
              <a:gd name="connsiteX1" fmla="*/ 192506 w 269920"/>
              <a:gd name="connsiteY1" fmla="*/ 0 h 1202155"/>
              <a:gd name="connsiteX2" fmla="*/ 0 w 269920"/>
              <a:gd name="connsiteY2" fmla="*/ 885524 h 1202155"/>
              <a:gd name="connsiteX3" fmla="*/ 125129 w 269920"/>
              <a:gd name="connsiteY3" fmla="*/ 1174282 h 1202155"/>
              <a:gd name="connsiteX4" fmla="*/ 125129 w 269920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33825 w 335389"/>
              <a:gd name="connsiteY0" fmla="*/ 1202155 h 1202155"/>
              <a:gd name="connsiteX1" fmla="*/ 201959 w 335389"/>
              <a:gd name="connsiteY1" fmla="*/ 0 h 1202155"/>
              <a:gd name="connsiteX2" fmla="*/ 9453 w 335389"/>
              <a:gd name="connsiteY2" fmla="*/ 885524 h 1202155"/>
              <a:gd name="connsiteX3" fmla="*/ 134582 w 335389"/>
              <a:gd name="connsiteY3" fmla="*/ 1174282 h 1202155"/>
              <a:gd name="connsiteX4" fmla="*/ 134582 w 335389"/>
              <a:gd name="connsiteY4" fmla="*/ 1174282 h 1202155"/>
              <a:gd name="connsiteX0" fmla="*/ 133825 w 335389"/>
              <a:gd name="connsiteY0" fmla="*/ 1202155 h 1202155"/>
              <a:gd name="connsiteX1" fmla="*/ 201959 w 335389"/>
              <a:gd name="connsiteY1" fmla="*/ 0 h 1202155"/>
              <a:gd name="connsiteX2" fmla="*/ 9453 w 335389"/>
              <a:gd name="connsiteY2" fmla="*/ 885524 h 1202155"/>
              <a:gd name="connsiteX3" fmla="*/ 134582 w 335389"/>
              <a:gd name="connsiteY3" fmla="*/ 1174282 h 1202155"/>
              <a:gd name="connsiteX4" fmla="*/ 134582 w 335389"/>
              <a:gd name="connsiteY4" fmla="*/ 1174282 h 1202155"/>
              <a:gd name="connsiteX0" fmla="*/ 133825 w 335389"/>
              <a:gd name="connsiteY0" fmla="*/ 1202155 h 1202155"/>
              <a:gd name="connsiteX1" fmla="*/ 201959 w 335389"/>
              <a:gd name="connsiteY1" fmla="*/ 0 h 1202155"/>
              <a:gd name="connsiteX2" fmla="*/ 9453 w 335389"/>
              <a:gd name="connsiteY2" fmla="*/ 885524 h 1202155"/>
              <a:gd name="connsiteX3" fmla="*/ 134582 w 335389"/>
              <a:gd name="connsiteY3" fmla="*/ 1174282 h 1202155"/>
              <a:gd name="connsiteX4" fmla="*/ 134582 w 335389"/>
              <a:gd name="connsiteY4" fmla="*/ 1174282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74282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97565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97565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97565 h 1202155"/>
              <a:gd name="connsiteX5" fmla="*/ 136403 w 337967"/>
              <a:gd name="connsiteY5" fmla="*/ 1202155 h 1202155"/>
              <a:gd name="connsiteX0" fmla="*/ 125138 w 326702"/>
              <a:gd name="connsiteY0" fmla="*/ 1202155 h 1202155"/>
              <a:gd name="connsiteX1" fmla="*/ 193272 w 326702"/>
              <a:gd name="connsiteY1" fmla="*/ 0 h 1202155"/>
              <a:gd name="connsiteX2" fmla="*/ 766 w 326702"/>
              <a:gd name="connsiteY2" fmla="*/ 885524 h 1202155"/>
              <a:gd name="connsiteX3" fmla="*/ 125895 w 326702"/>
              <a:gd name="connsiteY3" fmla="*/ 1197565 h 1202155"/>
              <a:gd name="connsiteX4" fmla="*/ 125138 w 326702"/>
              <a:gd name="connsiteY4" fmla="*/ 1202155 h 1202155"/>
              <a:gd name="connsiteX0" fmla="*/ 125138 w 326702"/>
              <a:gd name="connsiteY0" fmla="*/ 1202155 h 1202155"/>
              <a:gd name="connsiteX1" fmla="*/ 193272 w 326702"/>
              <a:gd name="connsiteY1" fmla="*/ 0 h 1202155"/>
              <a:gd name="connsiteX2" fmla="*/ 766 w 326702"/>
              <a:gd name="connsiteY2" fmla="*/ 885524 h 1202155"/>
              <a:gd name="connsiteX3" fmla="*/ 125895 w 326702"/>
              <a:gd name="connsiteY3" fmla="*/ 1197565 h 1202155"/>
              <a:gd name="connsiteX4" fmla="*/ 125138 w 326702"/>
              <a:gd name="connsiteY4" fmla="*/ 1202155 h 1202155"/>
              <a:gd name="connsiteX0" fmla="*/ 38355 w 289107"/>
              <a:gd name="connsiteY0" fmla="*/ 1225438 h 1225438"/>
              <a:gd name="connsiteX1" fmla="*/ 193272 w 289107"/>
              <a:gd name="connsiteY1" fmla="*/ 0 h 1225438"/>
              <a:gd name="connsiteX2" fmla="*/ 766 w 289107"/>
              <a:gd name="connsiteY2" fmla="*/ 885524 h 1225438"/>
              <a:gd name="connsiteX3" fmla="*/ 125895 w 289107"/>
              <a:gd name="connsiteY3" fmla="*/ 1197565 h 1225438"/>
              <a:gd name="connsiteX4" fmla="*/ 38355 w 289107"/>
              <a:gd name="connsiteY4" fmla="*/ 1225438 h 1225438"/>
              <a:gd name="connsiteX0" fmla="*/ 38355 w 289107"/>
              <a:gd name="connsiteY0" fmla="*/ 1225438 h 1225438"/>
              <a:gd name="connsiteX1" fmla="*/ 193272 w 289107"/>
              <a:gd name="connsiteY1" fmla="*/ 0 h 1225438"/>
              <a:gd name="connsiteX2" fmla="*/ 766 w 289107"/>
              <a:gd name="connsiteY2" fmla="*/ 885524 h 1225438"/>
              <a:gd name="connsiteX3" fmla="*/ 125895 w 289107"/>
              <a:gd name="connsiteY3" fmla="*/ 1197565 h 1225438"/>
              <a:gd name="connsiteX4" fmla="*/ 38355 w 289107"/>
              <a:gd name="connsiteY4" fmla="*/ 1225438 h 1225438"/>
              <a:gd name="connsiteX0" fmla="*/ 125895 w 219524"/>
              <a:gd name="connsiteY0" fmla="*/ 1197565 h 1197565"/>
              <a:gd name="connsiteX1" fmla="*/ 193272 w 219524"/>
              <a:gd name="connsiteY1" fmla="*/ 0 h 1197565"/>
              <a:gd name="connsiteX2" fmla="*/ 766 w 219524"/>
              <a:gd name="connsiteY2" fmla="*/ 885524 h 1197565"/>
              <a:gd name="connsiteX3" fmla="*/ 125895 w 219524"/>
              <a:gd name="connsiteY3" fmla="*/ 1197565 h 1197565"/>
              <a:gd name="connsiteX0" fmla="*/ 125895 w 219524"/>
              <a:gd name="connsiteY0" fmla="*/ 1197565 h 1197565"/>
              <a:gd name="connsiteX1" fmla="*/ 193272 w 219524"/>
              <a:gd name="connsiteY1" fmla="*/ 0 h 1197565"/>
              <a:gd name="connsiteX2" fmla="*/ 766 w 219524"/>
              <a:gd name="connsiteY2" fmla="*/ 885524 h 1197565"/>
              <a:gd name="connsiteX3" fmla="*/ 125895 w 219524"/>
              <a:gd name="connsiteY3" fmla="*/ 1197565 h 1197565"/>
              <a:gd name="connsiteX0" fmla="*/ 125895 w 325082"/>
              <a:gd name="connsiteY0" fmla="*/ 1197565 h 1197565"/>
              <a:gd name="connsiteX1" fmla="*/ 193272 w 325082"/>
              <a:gd name="connsiteY1" fmla="*/ 0 h 1197565"/>
              <a:gd name="connsiteX2" fmla="*/ 766 w 325082"/>
              <a:gd name="connsiteY2" fmla="*/ 885524 h 1197565"/>
              <a:gd name="connsiteX3" fmla="*/ 125895 w 325082"/>
              <a:gd name="connsiteY3" fmla="*/ 1197565 h 1197565"/>
              <a:gd name="connsiteX0" fmla="*/ 126067 w 325254"/>
              <a:gd name="connsiteY0" fmla="*/ 1197565 h 1197683"/>
              <a:gd name="connsiteX1" fmla="*/ 193444 w 325254"/>
              <a:gd name="connsiteY1" fmla="*/ 0 h 1197683"/>
              <a:gd name="connsiteX2" fmla="*/ 938 w 325254"/>
              <a:gd name="connsiteY2" fmla="*/ 885524 h 1197683"/>
              <a:gd name="connsiteX3" fmla="*/ 126067 w 325254"/>
              <a:gd name="connsiteY3" fmla="*/ 1197565 h 1197683"/>
              <a:gd name="connsiteX0" fmla="*/ 126067 w 302617"/>
              <a:gd name="connsiteY0" fmla="*/ 1231432 h 1231550"/>
              <a:gd name="connsiteX1" fmla="*/ 117244 w 302617"/>
              <a:gd name="connsiteY1" fmla="*/ 0 h 1231550"/>
              <a:gd name="connsiteX2" fmla="*/ 938 w 302617"/>
              <a:gd name="connsiteY2" fmla="*/ 919391 h 1231550"/>
              <a:gd name="connsiteX3" fmla="*/ 126067 w 30261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1037 w 339650"/>
              <a:gd name="connsiteY0" fmla="*/ 1190792 h 1190969"/>
              <a:gd name="connsiteX1" fmla="*/ 117294 w 339650"/>
              <a:gd name="connsiteY1" fmla="*/ 0 h 1190969"/>
              <a:gd name="connsiteX2" fmla="*/ 988 w 339650"/>
              <a:gd name="connsiteY2" fmla="*/ 919391 h 1190969"/>
              <a:gd name="connsiteX3" fmla="*/ 121037 w 339650"/>
              <a:gd name="connsiteY3" fmla="*/ 1190792 h 1190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650" h="1190969">
                <a:moveTo>
                  <a:pt x="121037" y="1190792"/>
                </a:moveTo>
                <a:cubicBezTo>
                  <a:pt x="512955" y="734172"/>
                  <a:pt x="292666" y="43540"/>
                  <a:pt x="117294" y="0"/>
                </a:cubicBezTo>
                <a:cubicBezTo>
                  <a:pt x="328292" y="322692"/>
                  <a:pt x="160407" y="804133"/>
                  <a:pt x="988" y="919391"/>
                </a:cubicBezTo>
                <a:cubicBezTo>
                  <a:pt x="-10241" y="1118985"/>
                  <a:pt x="77024" y="1195170"/>
                  <a:pt x="121037" y="1190792"/>
                </a:cubicBezTo>
                <a:close/>
              </a:path>
            </a:pathLst>
          </a:custGeom>
          <a:solidFill>
            <a:srgbClr val="FFFF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: forma 14">
            <a:extLst>
              <a:ext uri="{FF2B5EF4-FFF2-40B4-BE49-F238E27FC236}">
                <a16:creationId xmlns:a16="http://schemas.microsoft.com/office/drawing/2014/main" id="{405BEAA5-45DE-464D-9C9D-0BB6348F0F23}"/>
              </a:ext>
            </a:extLst>
          </p:cNvPr>
          <p:cNvSpPr/>
          <p:nvPr/>
        </p:nvSpPr>
        <p:spPr>
          <a:xfrm rot="4405518">
            <a:off x="9018755" y="2611765"/>
            <a:ext cx="1258090" cy="2182535"/>
          </a:xfrm>
          <a:custGeom>
            <a:avLst/>
            <a:gdLst>
              <a:gd name="connsiteX0" fmla="*/ 154005 w 192506"/>
              <a:gd name="connsiteY0" fmla="*/ 1106905 h 1174282"/>
              <a:gd name="connsiteX1" fmla="*/ 192506 w 192506"/>
              <a:gd name="connsiteY1" fmla="*/ 0 h 1174282"/>
              <a:gd name="connsiteX2" fmla="*/ 0 w 192506"/>
              <a:gd name="connsiteY2" fmla="*/ 885524 h 1174282"/>
              <a:gd name="connsiteX3" fmla="*/ 125129 w 192506"/>
              <a:gd name="connsiteY3" fmla="*/ 1174282 h 1174282"/>
              <a:gd name="connsiteX4" fmla="*/ 125129 w 192506"/>
              <a:gd name="connsiteY4" fmla="*/ 1174282 h 1174282"/>
              <a:gd name="connsiteX0" fmla="*/ 124372 w 192506"/>
              <a:gd name="connsiteY0" fmla="*/ 1202155 h 1202155"/>
              <a:gd name="connsiteX1" fmla="*/ 192506 w 192506"/>
              <a:gd name="connsiteY1" fmla="*/ 0 h 1202155"/>
              <a:gd name="connsiteX2" fmla="*/ 0 w 192506"/>
              <a:gd name="connsiteY2" fmla="*/ 885524 h 1202155"/>
              <a:gd name="connsiteX3" fmla="*/ 125129 w 192506"/>
              <a:gd name="connsiteY3" fmla="*/ 1174282 h 1202155"/>
              <a:gd name="connsiteX4" fmla="*/ 125129 w 192506"/>
              <a:gd name="connsiteY4" fmla="*/ 1174282 h 1202155"/>
              <a:gd name="connsiteX0" fmla="*/ 124372 w 269920"/>
              <a:gd name="connsiteY0" fmla="*/ 1202155 h 1202155"/>
              <a:gd name="connsiteX1" fmla="*/ 192506 w 269920"/>
              <a:gd name="connsiteY1" fmla="*/ 0 h 1202155"/>
              <a:gd name="connsiteX2" fmla="*/ 0 w 269920"/>
              <a:gd name="connsiteY2" fmla="*/ 885524 h 1202155"/>
              <a:gd name="connsiteX3" fmla="*/ 125129 w 269920"/>
              <a:gd name="connsiteY3" fmla="*/ 1174282 h 1202155"/>
              <a:gd name="connsiteX4" fmla="*/ 125129 w 269920"/>
              <a:gd name="connsiteY4" fmla="*/ 1174282 h 1202155"/>
              <a:gd name="connsiteX0" fmla="*/ 124372 w 269920"/>
              <a:gd name="connsiteY0" fmla="*/ 1202155 h 1202155"/>
              <a:gd name="connsiteX1" fmla="*/ 192506 w 269920"/>
              <a:gd name="connsiteY1" fmla="*/ 0 h 1202155"/>
              <a:gd name="connsiteX2" fmla="*/ 0 w 269920"/>
              <a:gd name="connsiteY2" fmla="*/ 885524 h 1202155"/>
              <a:gd name="connsiteX3" fmla="*/ 125129 w 269920"/>
              <a:gd name="connsiteY3" fmla="*/ 1174282 h 1202155"/>
              <a:gd name="connsiteX4" fmla="*/ 125129 w 269920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24372 w 325936"/>
              <a:gd name="connsiteY0" fmla="*/ 1202155 h 1202155"/>
              <a:gd name="connsiteX1" fmla="*/ 192506 w 325936"/>
              <a:gd name="connsiteY1" fmla="*/ 0 h 1202155"/>
              <a:gd name="connsiteX2" fmla="*/ 0 w 325936"/>
              <a:gd name="connsiteY2" fmla="*/ 885524 h 1202155"/>
              <a:gd name="connsiteX3" fmla="*/ 125129 w 325936"/>
              <a:gd name="connsiteY3" fmla="*/ 1174282 h 1202155"/>
              <a:gd name="connsiteX4" fmla="*/ 125129 w 325936"/>
              <a:gd name="connsiteY4" fmla="*/ 1174282 h 1202155"/>
              <a:gd name="connsiteX0" fmla="*/ 133825 w 335389"/>
              <a:gd name="connsiteY0" fmla="*/ 1202155 h 1202155"/>
              <a:gd name="connsiteX1" fmla="*/ 201959 w 335389"/>
              <a:gd name="connsiteY1" fmla="*/ 0 h 1202155"/>
              <a:gd name="connsiteX2" fmla="*/ 9453 w 335389"/>
              <a:gd name="connsiteY2" fmla="*/ 885524 h 1202155"/>
              <a:gd name="connsiteX3" fmla="*/ 134582 w 335389"/>
              <a:gd name="connsiteY3" fmla="*/ 1174282 h 1202155"/>
              <a:gd name="connsiteX4" fmla="*/ 134582 w 335389"/>
              <a:gd name="connsiteY4" fmla="*/ 1174282 h 1202155"/>
              <a:gd name="connsiteX0" fmla="*/ 133825 w 335389"/>
              <a:gd name="connsiteY0" fmla="*/ 1202155 h 1202155"/>
              <a:gd name="connsiteX1" fmla="*/ 201959 w 335389"/>
              <a:gd name="connsiteY1" fmla="*/ 0 h 1202155"/>
              <a:gd name="connsiteX2" fmla="*/ 9453 w 335389"/>
              <a:gd name="connsiteY2" fmla="*/ 885524 h 1202155"/>
              <a:gd name="connsiteX3" fmla="*/ 134582 w 335389"/>
              <a:gd name="connsiteY3" fmla="*/ 1174282 h 1202155"/>
              <a:gd name="connsiteX4" fmla="*/ 134582 w 335389"/>
              <a:gd name="connsiteY4" fmla="*/ 1174282 h 1202155"/>
              <a:gd name="connsiteX0" fmla="*/ 133825 w 335389"/>
              <a:gd name="connsiteY0" fmla="*/ 1202155 h 1202155"/>
              <a:gd name="connsiteX1" fmla="*/ 201959 w 335389"/>
              <a:gd name="connsiteY1" fmla="*/ 0 h 1202155"/>
              <a:gd name="connsiteX2" fmla="*/ 9453 w 335389"/>
              <a:gd name="connsiteY2" fmla="*/ 885524 h 1202155"/>
              <a:gd name="connsiteX3" fmla="*/ 134582 w 335389"/>
              <a:gd name="connsiteY3" fmla="*/ 1174282 h 1202155"/>
              <a:gd name="connsiteX4" fmla="*/ 134582 w 335389"/>
              <a:gd name="connsiteY4" fmla="*/ 1174282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74282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97565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97565 h 1202155"/>
              <a:gd name="connsiteX0" fmla="*/ 136403 w 337967"/>
              <a:gd name="connsiteY0" fmla="*/ 1202155 h 1202155"/>
              <a:gd name="connsiteX1" fmla="*/ 204537 w 337967"/>
              <a:gd name="connsiteY1" fmla="*/ 0 h 1202155"/>
              <a:gd name="connsiteX2" fmla="*/ 12031 w 337967"/>
              <a:gd name="connsiteY2" fmla="*/ 885524 h 1202155"/>
              <a:gd name="connsiteX3" fmla="*/ 137160 w 337967"/>
              <a:gd name="connsiteY3" fmla="*/ 1174282 h 1202155"/>
              <a:gd name="connsiteX4" fmla="*/ 137160 w 337967"/>
              <a:gd name="connsiteY4" fmla="*/ 1197565 h 1202155"/>
              <a:gd name="connsiteX5" fmla="*/ 136403 w 337967"/>
              <a:gd name="connsiteY5" fmla="*/ 1202155 h 1202155"/>
              <a:gd name="connsiteX0" fmla="*/ 125138 w 326702"/>
              <a:gd name="connsiteY0" fmla="*/ 1202155 h 1202155"/>
              <a:gd name="connsiteX1" fmla="*/ 193272 w 326702"/>
              <a:gd name="connsiteY1" fmla="*/ 0 h 1202155"/>
              <a:gd name="connsiteX2" fmla="*/ 766 w 326702"/>
              <a:gd name="connsiteY2" fmla="*/ 885524 h 1202155"/>
              <a:gd name="connsiteX3" fmla="*/ 125895 w 326702"/>
              <a:gd name="connsiteY3" fmla="*/ 1197565 h 1202155"/>
              <a:gd name="connsiteX4" fmla="*/ 125138 w 326702"/>
              <a:gd name="connsiteY4" fmla="*/ 1202155 h 1202155"/>
              <a:gd name="connsiteX0" fmla="*/ 125138 w 326702"/>
              <a:gd name="connsiteY0" fmla="*/ 1202155 h 1202155"/>
              <a:gd name="connsiteX1" fmla="*/ 193272 w 326702"/>
              <a:gd name="connsiteY1" fmla="*/ 0 h 1202155"/>
              <a:gd name="connsiteX2" fmla="*/ 766 w 326702"/>
              <a:gd name="connsiteY2" fmla="*/ 885524 h 1202155"/>
              <a:gd name="connsiteX3" fmla="*/ 125895 w 326702"/>
              <a:gd name="connsiteY3" fmla="*/ 1197565 h 1202155"/>
              <a:gd name="connsiteX4" fmla="*/ 125138 w 326702"/>
              <a:gd name="connsiteY4" fmla="*/ 1202155 h 1202155"/>
              <a:gd name="connsiteX0" fmla="*/ 38355 w 289107"/>
              <a:gd name="connsiteY0" fmla="*/ 1225438 h 1225438"/>
              <a:gd name="connsiteX1" fmla="*/ 193272 w 289107"/>
              <a:gd name="connsiteY1" fmla="*/ 0 h 1225438"/>
              <a:gd name="connsiteX2" fmla="*/ 766 w 289107"/>
              <a:gd name="connsiteY2" fmla="*/ 885524 h 1225438"/>
              <a:gd name="connsiteX3" fmla="*/ 125895 w 289107"/>
              <a:gd name="connsiteY3" fmla="*/ 1197565 h 1225438"/>
              <a:gd name="connsiteX4" fmla="*/ 38355 w 289107"/>
              <a:gd name="connsiteY4" fmla="*/ 1225438 h 1225438"/>
              <a:gd name="connsiteX0" fmla="*/ 38355 w 289107"/>
              <a:gd name="connsiteY0" fmla="*/ 1225438 h 1225438"/>
              <a:gd name="connsiteX1" fmla="*/ 193272 w 289107"/>
              <a:gd name="connsiteY1" fmla="*/ 0 h 1225438"/>
              <a:gd name="connsiteX2" fmla="*/ 766 w 289107"/>
              <a:gd name="connsiteY2" fmla="*/ 885524 h 1225438"/>
              <a:gd name="connsiteX3" fmla="*/ 125895 w 289107"/>
              <a:gd name="connsiteY3" fmla="*/ 1197565 h 1225438"/>
              <a:gd name="connsiteX4" fmla="*/ 38355 w 289107"/>
              <a:gd name="connsiteY4" fmla="*/ 1225438 h 1225438"/>
              <a:gd name="connsiteX0" fmla="*/ 125895 w 219524"/>
              <a:gd name="connsiteY0" fmla="*/ 1197565 h 1197565"/>
              <a:gd name="connsiteX1" fmla="*/ 193272 w 219524"/>
              <a:gd name="connsiteY1" fmla="*/ 0 h 1197565"/>
              <a:gd name="connsiteX2" fmla="*/ 766 w 219524"/>
              <a:gd name="connsiteY2" fmla="*/ 885524 h 1197565"/>
              <a:gd name="connsiteX3" fmla="*/ 125895 w 219524"/>
              <a:gd name="connsiteY3" fmla="*/ 1197565 h 1197565"/>
              <a:gd name="connsiteX0" fmla="*/ 125895 w 219524"/>
              <a:gd name="connsiteY0" fmla="*/ 1197565 h 1197565"/>
              <a:gd name="connsiteX1" fmla="*/ 193272 w 219524"/>
              <a:gd name="connsiteY1" fmla="*/ 0 h 1197565"/>
              <a:gd name="connsiteX2" fmla="*/ 766 w 219524"/>
              <a:gd name="connsiteY2" fmla="*/ 885524 h 1197565"/>
              <a:gd name="connsiteX3" fmla="*/ 125895 w 219524"/>
              <a:gd name="connsiteY3" fmla="*/ 1197565 h 1197565"/>
              <a:gd name="connsiteX0" fmla="*/ 125895 w 325082"/>
              <a:gd name="connsiteY0" fmla="*/ 1197565 h 1197565"/>
              <a:gd name="connsiteX1" fmla="*/ 193272 w 325082"/>
              <a:gd name="connsiteY1" fmla="*/ 0 h 1197565"/>
              <a:gd name="connsiteX2" fmla="*/ 766 w 325082"/>
              <a:gd name="connsiteY2" fmla="*/ 885524 h 1197565"/>
              <a:gd name="connsiteX3" fmla="*/ 125895 w 325082"/>
              <a:gd name="connsiteY3" fmla="*/ 1197565 h 1197565"/>
              <a:gd name="connsiteX0" fmla="*/ 126067 w 325254"/>
              <a:gd name="connsiteY0" fmla="*/ 1197565 h 1197683"/>
              <a:gd name="connsiteX1" fmla="*/ 193444 w 325254"/>
              <a:gd name="connsiteY1" fmla="*/ 0 h 1197683"/>
              <a:gd name="connsiteX2" fmla="*/ 938 w 325254"/>
              <a:gd name="connsiteY2" fmla="*/ 885524 h 1197683"/>
              <a:gd name="connsiteX3" fmla="*/ 126067 w 325254"/>
              <a:gd name="connsiteY3" fmla="*/ 1197565 h 1197683"/>
              <a:gd name="connsiteX0" fmla="*/ 126067 w 302617"/>
              <a:gd name="connsiteY0" fmla="*/ 1231432 h 1231550"/>
              <a:gd name="connsiteX1" fmla="*/ 117244 w 302617"/>
              <a:gd name="connsiteY1" fmla="*/ 0 h 1231550"/>
              <a:gd name="connsiteX2" fmla="*/ 938 w 302617"/>
              <a:gd name="connsiteY2" fmla="*/ 919391 h 1231550"/>
              <a:gd name="connsiteX3" fmla="*/ 126067 w 30261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6067 w 342827"/>
              <a:gd name="connsiteY0" fmla="*/ 1231432 h 1231550"/>
              <a:gd name="connsiteX1" fmla="*/ 117244 w 342827"/>
              <a:gd name="connsiteY1" fmla="*/ 0 h 1231550"/>
              <a:gd name="connsiteX2" fmla="*/ 938 w 342827"/>
              <a:gd name="connsiteY2" fmla="*/ 919391 h 1231550"/>
              <a:gd name="connsiteX3" fmla="*/ 126067 w 342827"/>
              <a:gd name="connsiteY3" fmla="*/ 1231432 h 1231550"/>
              <a:gd name="connsiteX0" fmla="*/ 121037 w 339650"/>
              <a:gd name="connsiteY0" fmla="*/ 1190792 h 1190969"/>
              <a:gd name="connsiteX1" fmla="*/ 117294 w 339650"/>
              <a:gd name="connsiteY1" fmla="*/ 0 h 1190969"/>
              <a:gd name="connsiteX2" fmla="*/ 988 w 339650"/>
              <a:gd name="connsiteY2" fmla="*/ 919391 h 1190969"/>
              <a:gd name="connsiteX3" fmla="*/ 121037 w 339650"/>
              <a:gd name="connsiteY3" fmla="*/ 1190792 h 1190969"/>
              <a:gd name="connsiteX0" fmla="*/ 696636 w 793439"/>
              <a:gd name="connsiteY0" fmla="*/ 1347406 h 1347583"/>
              <a:gd name="connsiteX1" fmla="*/ 0 w 793439"/>
              <a:gd name="connsiteY1" fmla="*/ 0 h 1347583"/>
              <a:gd name="connsiteX2" fmla="*/ 576587 w 793439"/>
              <a:gd name="connsiteY2" fmla="*/ 1076005 h 1347583"/>
              <a:gd name="connsiteX3" fmla="*/ 696636 w 793439"/>
              <a:gd name="connsiteY3" fmla="*/ 1347406 h 1347583"/>
              <a:gd name="connsiteX0" fmla="*/ 696636 w 793439"/>
              <a:gd name="connsiteY0" fmla="*/ 1347406 h 1347583"/>
              <a:gd name="connsiteX1" fmla="*/ 0 w 793439"/>
              <a:gd name="connsiteY1" fmla="*/ 0 h 1347583"/>
              <a:gd name="connsiteX2" fmla="*/ 576587 w 793439"/>
              <a:gd name="connsiteY2" fmla="*/ 1076005 h 1347583"/>
              <a:gd name="connsiteX3" fmla="*/ 696636 w 793439"/>
              <a:gd name="connsiteY3" fmla="*/ 1347406 h 1347583"/>
              <a:gd name="connsiteX0" fmla="*/ 696636 w 902510"/>
              <a:gd name="connsiteY0" fmla="*/ 1347406 h 1347583"/>
              <a:gd name="connsiteX1" fmla="*/ 0 w 902510"/>
              <a:gd name="connsiteY1" fmla="*/ 0 h 1347583"/>
              <a:gd name="connsiteX2" fmla="*/ 576587 w 902510"/>
              <a:gd name="connsiteY2" fmla="*/ 1076005 h 1347583"/>
              <a:gd name="connsiteX3" fmla="*/ 696636 w 902510"/>
              <a:gd name="connsiteY3" fmla="*/ 1347406 h 1347583"/>
              <a:gd name="connsiteX0" fmla="*/ 696636 w 902510"/>
              <a:gd name="connsiteY0" fmla="*/ 1347406 h 1347583"/>
              <a:gd name="connsiteX1" fmla="*/ 0 w 902510"/>
              <a:gd name="connsiteY1" fmla="*/ 0 h 1347583"/>
              <a:gd name="connsiteX2" fmla="*/ 576587 w 902510"/>
              <a:gd name="connsiteY2" fmla="*/ 1076005 h 1347583"/>
              <a:gd name="connsiteX3" fmla="*/ 696636 w 902510"/>
              <a:gd name="connsiteY3" fmla="*/ 1347406 h 1347583"/>
              <a:gd name="connsiteX0" fmla="*/ 696636 w 906915"/>
              <a:gd name="connsiteY0" fmla="*/ 1389511 h 1389688"/>
              <a:gd name="connsiteX1" fmla="*/ 0 w 906915"/>
              <a:gd name="connsiteY1" fmla="*/ 42105 h 1389688"/>
              <a:gd name="connsiteX2" fmla="*/ 576587 w 906915"/>
              <a:gd name="connsiteY2" fmla="*/ 1118110 h 1389688"/>
              <a:gd name="connsiteX3" fmla="*/ 696636 w 906915"/>
              <a:gd name="connsiteY3" fmla="*/ 1389511 h 1389688"/>
              <a:gd name="connsiteX0" fmla="*/ 696636 w 906915"/>
              <a:gd name="connsiteY0" fmla="*/ 1389511 h 1389688"/>
              <a:gd name="connsiteX1" fmla="*/ 0 w 906915"/>
              <a:gd name="connsiteY1" fmla="*/ 42105 h 1389688"/>
              <a:gd name="connsiteX2" fmla="*/ 576587 w 906915"/>
              <a:gd name="connsiteY2" fmla="*/ 1118110 h 1389688"/>
              <a:gd name="connsiteX3" fmla="*/ 696636 w 906915"/>
              <a:gd name="connsiteY3" fmla="*/ 1389511 h 1389688"/>
              <a:gd name="connsiteX0" fmla="*/ 696636 w 906915"/>
              <a:gd name="connsiteY0" fmla="*/ 1389511 h 1389784"/>
              <a:gd name="connsiteX1" fmla="*/ 0 w 906915"/>
              <a:gd name="connsiteY1" fmla="*/ 42105 h 1389784"/>
              <a:gd name="connsiteX2" fmla="*/ 566691 w 906915"/>
              <a:gd name="connsiteY2" fmla="*/ 1147486 h 1389784"/>
              <a:gd name="connsiteX3" fmla="*/ 696636 w 906915"/>
              <a:gd name="connsiteY3" fmla="*/ 1389511 h 1389784"/>
              <a:gd name="connsiteX0" fmla="*/ 696636 w 906915"/>
              <a:gd name="connsiteY0" fmla="*/ 1389511 h 1389998"/>
              <a:gd name="connsiteX1" fmla="*/ 0 w 906915"/>
              <a:gd name="connsiteY1" fmla="*/ 42105 h 1389998"/>
              <a:gd name="connsiteX2" fmla="*/ 566691 w 906915"/>
              <a:gd name="connsiteY2" fmla="*/ 1147486 h 1389998"/>
              <a:gd name="connsiteX3" fmla="*/ 696636 w 906915"/>
              <a:gd name="connsiteY3" fmla="*/ 1389511 h 138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915" h="1389998">
                <a:moveTo>
                  <a:pt x="696636" y="1389511"/>
                </a:moveTo>
                <a:cubicBezTo>
                  <a:pt x="1374754" y="835461"/>
                  <a:pt x="214485" y="-223861"/>
                  <a:pt x="0" y="42105"/>
                </a:cubicBezTo>
                <a:cubicBezTo>
                  <a:pt x="649755" y="416211"/>
                  <a:pt x="726110" y="1032228"/>
                  <a:pt x="566691" y="1147486"/>
                </a:cubicBezTo>
                <a:cubicBezTo>
                  <a:pt x="459825" y="1373099"/>
                  <a:pt x="652623" y="1393889"/>
                  <a:pt x="696636" y="1389511"/>
                </a:cubicBezTo>
                <a:close/>
              </a:path>
            </a:pathLst>
          </a:custGeom>
          <a:solidFill>
            <a:srgbClr val="FFFF00">
              <a:alpha val="5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76B8D47-9E6B-44DE-B6F8-69360916C6FD}"/>
              </a:ext>
            </a:extLst>
          </p:cNvPr>
          <p:cNvSpPr/>
          <p:nvPr/>
        </p:nvSpPr>
        <p:spPr>
          <a:xfrm rot="19717097">
            <a:off x="3121674" y="3978379"/>
            <a:ext cx="419850" cy="321247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B98E140E-6CB8-4971-99E8-598AB6107F1F}"/>
              </a:ext>
            </a:extLst>
          </p:cNvPr>
          <p:cNvSpPr/>
          <p:nvPr/>
        </p:nvSpPr>
        <p:spPr>
          <a:xfrm rot="21394265">
            <a:off x="8777833" y="4025083"/>
            <a:ext cx="487641" cy="320865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4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7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Immagine 3">
            <a:extLst>
              <a:ext uri="{FF2B5EF4-FFF2-40B4-BE49-F238E27FC236}">
                <a16:creationId xmlns:a16="http://schemas.microsoft.com/office/drawing/2014/main" id="{37270BC2-CD60-4015-BA46-BE450EDE1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445" y="808526"/>
            <a:ext cx="7249985" cy="543826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8A3D05-4F19-4D3F-934D-3EDDCD3B4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4" y="4223963"/>
            <a:ext cx="3522180" cy="2236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Medical advantages of Almonds ~ Healthy Friut">
            <a:extLst>
              <a:ext uri="{FF2B5EF4-FFF2-40B4-BE49-F238E27FC236}">
                <a16:creationId xmlns:a16="http://schemas.microsoft.com/office/drawing/2014/main" id="{D05699CC-246B-466F-8F86-CCBF4DD87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52" y="704184"/>
            <a:ext cx="2780324" cy="2226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E23B86-FE6E-4B16-95F5-37B5E4D92510}"/>
              </a:ext>
            </a:extLst>
          </p:cNvPr>
          <p:cNvSpPr txBox="1"/>
          <p:nvPr/>
        </p:nvSpPr>
        <p:spPr>
          <a:xfrm>
            <a:off x="804947" y="326338"/>
            <a:ext cx="241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latin typeface="Book Antiqua" panose="02040602050305030304" pitchFamily="18" charset="0"/>
              </a:rPr>
              <a:t>Amygdala</a:t>
            </a:r>
            <a:r>
              <a:rPr lang="it-IT" dirty="0">
                <a:latin typeface="Book Antiqua" panose="02040602050305030304" pitchFamily="18" charset="0"/>
              </a:rPr>
              <a:t> = ‘</a:t>
            </a:r>
            <a:r>
              <a:rPr lang="it-IT" dirty="0" err="1">
                <a:latin typeface="Book Antiqua" panose="02040602050305030304" pitchFamily="18" charset="0"/>
              </a:rPr>
              <a:t>almond</a:t>
            </a:r>
            <a:r>
              <a:rPr lang="it-IT" dirty="0">
                <a:latin typeface="Book Antiqua" panose="02040602050305030304" pitchFamily="18" charset="0"/>
              </a:rPr>
              <a:t>’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609417-D61C-439E-B2F7-8F1820A6F43D}"/>
              </a:ext>
            </a:extLst>
          </p:cNvPr>
          <p:cNvSpPr txBox="1"/>
          <p:nvPr/>
        </p:nvSpPr>
        <p:spPr>
          <a:xfrm>
            <a:off x="461769" y="3794535"/>
            <a:ext cx="310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Book Antiqua" panose="02040602050305030304" pitchFamily="18" charset="0"/>
              </a:rPr>
              <a:t>Hippocampus  = ‘seahorse’</a:t>
            </a:r>
          </a:p>
        </p:txBody>
      </p:sp>
      <p:sp>
        <p:nvSpPr>
          <p:cNvPr id="20" name="Figura a mano libera: forma 19">
            <a:extLst>
              <a:ext uri="{FF2B5EF4-FFF2-40B4-BE49-F238E27FC236}">
                <a16:creationId xmlns:a16="http://schemas.microsoft.com/office/drawing/2014/main" id="{BFBCC646-8A6A-4E03-9DB5-A70BC97A69C7}"/>
              </a:ext>
            </a:extLst>
          </p:cNvPr>
          <p:cNvSpPr/>
          <p:nvPr/>
        </p:nvSpPr>
        <p:spPr>
          <a:xfrm>
            <a:off x="3606803" y="309404"/>
            <a:ext cx="3716370" cy="4839263"/>
          </a:xfrm>
          <a:custGeom>
            <a:avLst/>
            <a:gdLst>
              <a:gd name="connsiteX0" fmla="*/ 0 w 3445844"/>
              <a:gd name="connsiteY0" fmla="*/ 0 h 4494998"/>
              <a:gd name="connsiteX1" fmla="*/ 38501 w 3445844"/>
              <a:gd name="connsiteY1" fmla="*/ 2560320 h 4494998"/>
              <a:gd name="connsiteX2" fmla="*/ 2964581 w 3445844"/>
              <a:gd name="connsiteY2" fmla="*/ 4494998 h 4494998"/>
              <a:gd name="connsiteX3" fmla="*/ 3031958 w 3445844"/>
              <a:gd name="connsiteY3" fmla="*/ 4398745 h 4494998"/>
              <a:gd name="connsiteX4" fmla="*/ 3089709 w 3445844"/>
              <a:gd name="connsiteY4" fmla="*/ 4360244 h 4494998"/>
              <a:gd name="connsiteX5" fmla="*/ 3118585 w 3445844"/>
              <a:gd name="connsiteY5" fmla="*/ 4340994 h 4494998"/>
              <a:gd name="connsiteX6" fmla="*/ 3157086 w 3445844"/>
              <a:gd name="connsiteY6" fmla="*/ 4321743 h 4494998"/>
              <a:gd name="connsiteX7" fmla="*/ 3176337 w 3445844"/>
              <a:gd name="connsiteY7" fmla="*/ 4292867 h 4494998"/>
              <a:gd name="connsiteX8" fmla="*/ 3205213 w 3445844"/>
              <a:gd name="connsiteY8" fmla="*/ 4283242 h 4494998"/>
              <a:gd name="connsiteX9" fmla="*/ 3445844 w 3445844"/>
              <a:gd name="connsiteY9" fmla="*/ 4225490 h 4494998"/>
              <a:gd name="connsiteX10" fmla="*/ 0 w 3445844"/>
              <a:gd name="connsiteY10" fmla="*/ 0 h 4494998"/>
              <a:gd name="connsiteX0" fmla="*/ 12681 w 3458525"/>
              <a:gd name="connsiteY0" fmla="*/ 0 h 4494998"/>
              <a:gd name="connsiteX1" fmla="*/ 0 w 3458525"/>
              <a:gd name="connsiteY1" fmla="*/ 2564584 h 4494998"/>
              <a:gd name="connsiteX2" fmla="*/ 2977262 w 3458525"/>
              <a:gd name="connsiteY2" fmla="*/ 4494998 h 4494998"/>
              <a:gd name="connsiteX3" fmla="*/ 3044639 w 3458525"/>
              <a:gd name="connsiteY3" fmla="*/ 4398745 h 4494998"/>
              <a:gd name="connsiteX4" fmla="*/ 3102390 w 3458525"/>
              <a:gd name="connsiteY4" fmla="*/ 4360244 h 4494998"/>
              <a:gd name="connsiteX5" fmla="*/ 3131266 w 3458525"/>
              <a:gd name="connsiteY5" fmla="*/ 4340994 h 4494998"/>
              <a:gd name="connsiteX6" fmla="*/ 3169767 w 3458525"/>
              <a:gd name="connsiteY6" fmla="*/ 4321743 h 4494998"/>
              <a:gd name="connsiteX7" fmla="*/ 3189018 w 3458525"/>
              <a:gd name="connsiteY7" fmla="*/ 4292867 h 4494998"/>
              <a:gd name="connsiteX8" fmla="*/ 3217894 w 3458525"/>
              <a:gd name="connsiteY8" fmla="*/ 4283242 h 4494998"/>
              <a:gd name="connsiteX9" fmla="*/ 3458525 w 3458525"/>
              <a:gd name="connsiteY9" fmla="*/ 4225490 h 4494998"/>
              <a:gd name="connsiteX10" fmla="*/ 12681 w 3458525"/>
              <a:gd name="connsiteY10" fmla="*/ 0 h 4494998"/>
              <a:gd name="connsiteX0" fmla="*/ 12681 w 3646687"/>
              <a:gd name="connsiteY0" fmla="*/ 0 h 4558050"/>
              <a:gd name="connsiteX1" fmla="*/ 0 w 3646687"/>
              <a:gd name="connsiteY1" fmla="*/ 2564584 h 4558050"/>
              <a:gd name="connsiteX2" fmla="*/ 2977262 w 3646687"/>
              <a:gd name="connsiteY2" fmla="*/ 4494998 h 4558050"/>
              <a:gd name="connsiteX3" fmla="*/ 3044639 w 3646687"/>
              <a:gd name="connsiteY3" fmla="*/ 4398745 h 4558050"/>
              <a:gd name="connsiteX4" fmla="*/ 3102390 w 3646687"/>
              <a:gd name="connsiteY4" fmla="*/ 4360244 h 4558050"/>
              <a:gd name="connsiteX5" fmla="*/ 3131266 w 3646687"/>
              <a:gd name="connsiteY5" fmla="*/ 4340994 h 4558050"/>
              <a:gd name="connsiteX6" fmla="*/ 3169767 w 3646687"/>
              <a:gd name="connsiteY6" fmla="*/ 4321743 h 4558050"/>
              <a:gd name="connsiteX7" fmla="*/ 3189018 w 3646687"/>
              <a:gd name="connsiteY7" fmla="*/ 4292867 h 4558050"/>
              <a:gd name="connsiteX8" fmla="*/ 3458525 w 3646687"/>
              <a:gd name="connsiteY8" fmla="*/ 4225490 h 4558050"/>
              <a:gd name="connsiteX9" fmla="*/ 12681 w 3646687"/>
              <a:gd name="connsiteY9" fmla="*/ 0 h 4558050"/>
              <a:gd name="connsiteX0" fmla="*/ 12681 w 3643111"/>
              <a:gd name="connsiteY0" fmla="*/ 0 h 4567776"/>
              <a:gd name="connsiteX1" fmla="*/ 0 w 3643111"/>
              <a:gd name="connsiteY1" fmla="*/ 2564584 h 4567776"/>
              <a:gd name="connsiteX2" fmla="*/ 2977262 w 3643111"/>
              <a:gd name="connsiteY2" fmla="*/ 4494998 h 4567776"/>
              <a:gd name="connsiteX3" fmla="*/ 3044639 w 3643111"/>
              <a:gd name="connsiteY3" fmla="*/ 4398745 h 4567776"/>
              <a:gd name="connsiteX4" fmla="*/ 3102390 w 3643111"/>
              <a:gd name="connsiteY4" fmla="*/ 4360244 h 4567776"/>
              <a:gd name="connsiteX5" fmla="*/ 3131266 w 3643111"/>
              <a:gd name="connsiteY5" fmla="*/ 4340994 h 4567776"/>
              <a:gd name="connsiteX6" fmla="*/ 3169767 w 3643111"/>
              <a:gd name="connsiteY6" fmla="*/ 4321743 h 4567776"/>
              <a:gd name="connsiteX7" fmla="*/ 3458525 w 3643111"/>
              <a:gd name="connsiteY7" fmla="*/ 4225490 h 4567776"/>
              <a:gd name="connsiteX8" fmla="*/ 12681 w 3643111"/>
              <a:gd name="connsiteY8" fmla="*/ 0 h 4567776"/>
              <a:gd name="connsiteX0" fmla="*/ 12681 w 3458525"/>
              <a:gd name="connsiteY0" fmla="*/ 0 h 4494998"/>
              <a:gd name="connsiteX1" fmla="*/ 0 w 3458525"/>
              <a:gd name="connsiteY1" fmla="*/ 2564584 h 4494998"/>
              <a:gd name="connsiteX2" fmla="*/ 2977262 w 3458525"/>
              <a:gd name="connsiteY2" fmla="*/ 4494998 h 4494998"/>
              <a:gd name="connsiteX3" fmla="*/ 3044639 w 3458525"/>
              <a:gd name="connsiteY3" fmla="*/ 4398745 h 4494998"/>
              <a:gd name="connsiteX4" fmla="*/ 3102390 w 3458525"/>
              <a:gd name="connsiteY4" fmla="*/ 4360244 h 4494998"/>
              <a:gd name="connsiteX5" fmla="*/ 3131266 w 3458525"/>
              <a:gd name="connsiteY5" fmla="*/ 4340994 h 4494998"/>
              <a:gd name="connsiteX6" fmla="*/ 3458525 w 3458525"/>
              <a:gd name="connsiteY6" fmla="*/ 4225490 h 4494998"/>
              <a:gd name="connsiteX7" fmla="*/ 12681 w 3458525"/>
              <a:gd name="connsiteY7" fmla="*/ 0 h 4494998"/>
              <a:gd name="connsiteX0" fmla="*/ 12681 w 3458525"/>
              <a:gd name="connsiteY0" fmla="*/ 0 h 4494998"/>
              <a:gd name="connsiteX1" fmla="*/ 0 w 3458525"/>
              <a:gd name="connsiteY1" fmla="*/ 2564584 h 4494998"/>
              <a:gd name="connsiteX2" fmla="*/ 2977262 w 3458525"/>
              <a:gd name="connsiteY2" fmla="*/ 4494998 h 4494998"/>
              <a:gd name="connsiteX3" fmla="*/ 3044639 w 3458525"/>
              <a:gd name="connsiteY3" fmla="*/ 4398745 h 4494998"/>
              <a:gd name="connsiteX4" fmla="*/ 3102390 w 3458525"/>
              <a:gd name="connsiteY4" fmla="*/ 4360244 h 4494998"/>
              <a:gd name="connsiteX5" fmla="*/ 3220834 w 3458525"/>
              <a:gd name="connsiteY5" fmla="*/ 4294100 h 4494998"/>
              <a:gd name="connsiteX6" fmla="*/ 3458525 w 3458525"/>
              <a:gd name="connsiteY6" fmla="*/ 4225490 h 4494998"/>
              <a:gd name="connsiteX7" fmla="*/ 12681 w 3458525"/>
              <a:gd name="connsiteY7" fmla="*/ 0 h 4494998"/>
              <a:gd name="connsiteX0" fmla="*/ 12681 w 3479850"/>
              <a:gd name="connsiteY0" fmla="*/ 0 h 4494998"/>
              <a:gd name="connsiteX1" fmla="*/ 0 w 3479850"/>
              <a:gd name="connsiteY1" fmla="*/ 2564584 h 4494998"/>
              <a:gd name="connsiteX2" fmla="*/ 2977262 w 3479850"/>
              <a:gd name="connsiteY2" fmla="*/ 4494998 h 4494998"/>
              <a:gd name="connsiteX3" fmla="*/ 3044639 w 3479850"/>
              <a:gd name="connsiteY3" fmla="*/ 4398745 h 4494998"/>
              <a:gd name="connsiteX4" fmla="*/ 3102390 w 3479850"/>
              <a:gd name="connsiteY4" fmla="*/ 4360244 h 4494998"/>
              <a:gd name="connsiteX5" fmla="*/ 3220834 w 3479850"/>
              <a:gd name="connsiteY5" fmla="*/ 4294100 h 4494998"/>
              <a:gd name="connsiteX6" fmla="*/ 3479850 w 3479850"/>
              <a:gd name="connsiteY6" fmla="*/ 4242543 h 4494998"/>
              <a:gd name="connsiteX7" fmla="*/ 12681 w 3479850"/>
              <a:gd name="connsiteY7" fmla="*/ 0 h 4494998"/>
              <a:gd name="connsiteX0" fmla="*/ 12681 w 3479850"/>
              <a:gd name="connsiteY0" fmla="*/ 0 h 4558946"/>
              <a:gd name="connsiteX1" fmla="*/ 0 w 3479850"/>
              <a:gd name="connsiteY1" fmla="*/ 2564584 h 4558946"/>
              <a:gd name="connsiteX2" fmla="*/ 3002853 w 3479850"/>
              <a:gd name="connsiteY2" fmla="*/ 4558946 h 4558946"/>
              <a:gd name="connsiteX3" fmla="*/ 3044639 w 3479850"/>
              <a:gd name="connsiteY3" fmla="*/ 4398745 h 4558946"/>
              <a:gd name="connsiteX4" fmla="*/ 3102390 w 3479850"/>
              <a:gd name="connsiteY4" fmla="*/ 4360244 h 4558946"/>
              <a:gd name="connsiteX5" fmla="*/ 3220834 w 3479850"/>
              <a:gd name="connsiteY5" fmla="*/ 4294100 h 4558946"/>
              <a:gd name="connsiteX6" fmla="*/ 3479850 w 3479850"/>
              <a:gd name="connsiteY6" fmla="*/ 4242543 h 4558946"/>
              <a:gd name="connsiteX7" fmla="*/ 12681 w 3479850"/>
              <a:gd name="connsiteY7" fmla="*/ 0 h 4558946"/>
              <a:gd name="connsiteX0" fmla="*/ 12681 w 3479850"/>
              <a:gd name="connsiteY0" fmla="*/ 0 h 4558946"/>
              <a:gd name="connsiteX1" fmla="*/ 0 w 3479850"/>
              <a:gd name="connsiteY1" fmla="*/ 2564584 h 4558946"/>
              <a:gd name="connsiteX2" fmla="*/ 3002853 w 3479850"/>
              <a:gd name="connsiteY2" fmla="*/ 4558946 h 4558946"/>
              <a:gd name="connsiteX3" fmla="*/ 3044639 w 3479850"/>
              <a:gd name="connsiteY3" fmla="*/ 4398745 h 4558946"/>
              <a:gd name="connsiteX4" fmla="*/ 3102391 w 3479850"/>
              <a:gd name="connsiteY4" fmla="*/ 4360244 h 4558946"/>
              <a:gd name="connsiteX5" fmla="*/ 3220834 w 3479850"/>
              <a:gd name="connsiteY5" fmla="*/ 4294100 h 4558946"/>
              <a:gd name="connsiteX6" fmla="*/ 3479850 w 3479850"/>
              <a:gd name="connsiteY6" fmla="*/ 4242543 h 4558946"/>
              <a:gd name="connsiteX7" fmla="*/ 12681 w 3479850"/>
              <a:gd name="connsiteY7" fmla="*/ 0 h 4558946"/>
              <a:gd name="connsiteX0" fmla="*/ 12681 w 3479850"/>
              <a:gd name="connsiteY0" fmla="*/ 0 h 4558946"/>
              <a:gd name="connsiteX1" fmla="*/ 0 w 3479850"/>
              <a:gd name="connsiteY1" fmla="*/ 2564584 h 4558946"/>
              <a:gd name="connsiteX2" fmla="*/ 3002853 w 3479850"/>
              <a:gd name="connsiteY2" fmla="*/ 4558946 h 4558946"/>
              <a:gd name="connsiteX3" fmla="*/ 3044639 w 3479850"/>
              <a:gd name="connsiteY3" fmla="*/ 4398745 h 4558946"/>
              <a:gd name="connsiteX4" fmla="*/ 3102391 w 3479850"/>
              <a:gd name="connsiteY4" fmla="*/ 4360244 h 4558946"/>
              <a:gd name="connsiteX5" fmla="*/ 3220834 w 3479850"/>
              <a:gd name="connsiteY5" fmla="*/ 4294100 h 4558946"/>
              <a:gd name="connsiteX6" fmla="*/ 3479850 w 3479850"/>
              <a:gd name="connsiteY6" fmla="*/ 4242543 h 4558946"/>
              <a:gd name="connsiteX7" fmla="*/ 12681 w 3479850"/>
              <a:gd name="connsiteY7" fmla="*/ 0 h 4558946"/>
              <a:gd name="connsiteX0" fmla="*/ 12681 w 3479850"/>
              <a:gd name="connsiteY0" fmla="*/ 0 h 4558946"/>
              <a:gd name="connsiteX1" fmla="*/ 0 w 3479850"/>
              <a:gd name="connsiteY1" fmla="*/ 2564584 h 4558946"/>
              <a:gd name="connsiteX2" fmla="*/ 3002853 w 3479850"/>
              <a:gd name="connsiteY2" fmla="*/ 4558946 h 4558946"/>
              <a:gd name="connsiteX3" fmla="*/ 3044639 w 3479850"/>
              <a:gd name="connsiteY3" fmla="*/ 4398745 h 4558946"/>
              <a:gd name="connsiteX4" fmla="*/ 3102391 w 3479850"/>
              <a:gd name="connsiteY4" fmla="*/ 4360244 h 4558946"/>
              <a:gd name="connsiteX5" fmla="*/ 3220834 w 3479850"/>
              <a:gd name="connsiteY5" fmla="*/ 4294100 h 4558946"/>
              <a:gd name="connsiteX6" fmla="*/ 3479850 w 3479850"/>
              <a:gd name="connsiteY6" fmla="*/ 4242543 h 4558946"/>
              <a:gd name="connsiteX7" fmla="*/ 12681 w 3479850"/>
              <a:gd name="connsiteY7" fmla="*/ 0 h 4558946"/>
              <a:gd name="connsiteX0" fmla="*/ 12681 w 3479850"/>
              <a:gd name="connsiteY0" fmla="*/ 0 h 4673829"/>
              <a:gd name="connsiteX1" fmla="*/ 0 w 3479850"/>
              <a:gd name="connsiteY1" fmla="*/ 2564584 h 4673829"/>
              <a:gd name="connsiteX2" fmla="*/ 3046467 w 3479850"/>
              <a:gd name="connsiteY2" fmla="*/ 4673829 h 4673829"/>
              <a:gd name="connsiteX3" fmla="*/ 3044639 w 3479850"/>
              <a:gd name="connsiteY3" fmla="*/ 4398745 h 4673829"/>
              <a:gd name="connsiteX4" fmla="*/ 3102391 w 3479850"/>
              <a:gd name="connsiteY4" fmla="*/ 4360244 h 4673829"/>
              <a:gd name="connsiteX5" fmla="*/ 3220834 w 3479850"/>
              <a:gd name="connsiteY5" fmla="*/ 4294100 h 4673829"/>
              <a:gd name="connsiteX6" fmla="*/ 3479850 w 3479850"/>
              <a:gd name="connsiteY6" fmla="*/ 4242543 h 4673829"/>
              <a:gd name="connsiteX7" fmla="*/ 12681 w 3479850"/>
              <a:gd name="connsiteY7" fmla="*/ 0 h 4673829"/>
              <a:gd name="connsiteX0" fmla="*/ 12681 w 3619413"/>
              <a:gd name="connsiteY0" fmla="*/ 0 h 4673829"/>
              <a:gd name="connsiteX1" fmla="*/ 0 w 3619413"/>
              <a:gd name="connsiteY1" fmla="*/ 2564584 h 4673829"/>
              <a:gd name="connsiteX2" fmla="*/ 3046467 w 3619413"/>
              <a:gd name="connsiteY2" fmla="*/ 4673829 h 4673829"/>
              <a:gd name="connsiteX3" fmla="*/ 3044639 w 3619413"/>
              <a:gd name="connsiteY3" fmla="*/ 4398745 h 4673829"/>
              <a:gd name="connsiteX4" fmla="*/ 3102391 w 3619413"/>
              <a:gd name="connsiteY4" fmla="*/ 4360244 h 4673829"/>
              <a:gd name="connsiteX5" fmla="*/ 3220834 w 3619413"/>
              <a:gd name="connsiteY5" fmla="*/ 4294100 h 4673829"/>
              <a:gd name="connsiteX6" fmla="*/ 3619413 w 3619413"/>
              <a:gd name="connsiteY6" fmla="*/ 4258955 h 4673829"/>
              <a:gd name="connsiteX7" fmla="*/ 12681 w 3619413"/>
              <a:gd name="connsiteY7" fmla="*/ 0 h 4673829"/>
              <a:gd name="connsiteX0" fmla="*/ 12681 w 3724086"/>
              <a:gd name="connsiteY0" fmla="*/ 0 h 4673829"/>
              <a:gd name="connsiteX1" fmla="*/ 0 w 3724086"/>
              <a:gd name="connsiteY1" fmla="*/ 2564584 h 4673829"/>
              <a:gd name="connsiteX2" fmla="*/ 3046467 w 3724086"/>
              <a:gd name="connsiteY2" fmla="*/ 4673829 h 4673829"/>
              <a:gd name="connsiteX3" fmla="*/ 3044639 w 3724086"/>
              <a:gd name="connsiteY3" fmla="*/ 4398745 h 4673829"/>
              <a:gd name="connsiteX4" fmla="*/ 3102391 w 3724086"/>
              <a:gd name="connsiteY4" fmla="*/ 4360244 h 4673829"/>
              <a:gd name="connsiteX5" fmla="*/ 3220834 w 3724086"/>
              <a:gd name="connsiteY5" fmla="*/ 4294100 h 4673829"/>
              <a:gd name="connsiteX6" fmla="*/ 3724086 w 3724086"/>
              <a:gd name="connsiteY6" fmla="*/ 4258956 h 4673829"/>
              <a:gd name="connsiteX7" fmla="*/ 12681 w 3724086"/>
              <a:gd name="connsiteY7" fmla="*/ 0 h 4673829"/>
              <a:gd name="connsiteX0" fmla="*/ 12681 w 3724086"/>
              <a:gd name="connsiteY0" fmla="*/ 0 h 4673829"/>
              <a:gd name="connsiteX1" fmla="*/ 0 w 3724086"/>
              <a:gd name="connsiteY1" fmla="*/ 2564584 h 4673829"/>
              <a:gd name="connsiteX2" fmla="*/ 3046467 w 3724086"/>
              <a:gd name="connsiteY2" fmla="*/ 4673829 h 4673829"/>
              <a:gd name="connsiteX3" fmla="*/ 3044639 w 3724086"/>
              <a:gd name="connsiteY3" fmla="*/ 4398745 h 4673829"/>
              <a:gd name="connsiteX4" fmla="*/ 3102391 w 3724086"/>
              <a:gd name="connsiteY4" fmla="*/ 4360244 h 4673829"/>
              <a:gd name="connsiteX5" fmla="*/ 3220834 w 3724086"/>
              <a:gd name="connsiteY5" fmla="*/ 4294100 h 4673829"/>
              <a:gd name="connsiteX6" fmla="*/ 3724086 w 3724086"/>
              <a:gd name="connsiteY6" fmla="*/ 4291780 h 4673829"/>
              <a:gd name="connsiteX7" fmla="*/ 12681 w 3724086"/>
              <a:gd name="connsiteY7" fmla="*/ 0 h 4673829"/>
              <a:gd name="connsiteX0" fmla="*/ 12681 w 3724086"/>
              <a:gd name="connsiteY0" fmla="*/ 0 h 4673829"/>
              <a:gd name="connsiteX1" fmla="*/ 0 w 3724086"/>
              <a:gd name="connsiteY1" fmla="*/ 2564584 h 4673829"/>
              <a:gd name="connsiteX2" fmla="*/ 3046467 w 3724086"/>
              <a:gd name="connsiteY2" fmla="*/ 4673829 h 4673829"/>
              <a:gd name="connsiteX3" fmla="*/ 3044639 w 3724086"/>
              <a:gd name="connsiteY3" fmla="*/ 4398745 h 4673829"/>
              <a:gd name="connsiteX4" fmla="*/ 3102391 w 3724086"/>
              <a:gd name="connsiteY4" fmla="*/ 4360244 h 4673829"/>
              <a:gd name="connsiteX5" fmla="*/ 3334229 w 3724086"/>
              <a:gd name="connsiteY5" fmla="*/ 4294100 h 4673829"/>
              <a:gd name="connsiteX6" fmla="*/ 3724086 w 3724086"/>
              <a:gd name="connsiteY6" fmla="*/ 4291780 h 4673829"/>
              <a:gd name="connsiteX7" fmla="*/ 12681 w 3724086"/>
              <a:gd name="connsiteY7" fmla="*/ 0 h 4673829"/>
              <a:gd name="connsiteX0" fmla="*/ 0 w 3816077"/>
              <a:gd name="connsiteY0" fmla="*/ 0 h 4690241"/>
              <a:gd name="connsiteX1" fmla="*/ 91991 w 3816077"/>
              <a:gd name="connsiteY1" fmla="*/ 2580996 h 4690241"/>
              <a:gd name="connsiteX2" fmla="*/ 3138458 w 3816077"/>
              <a:gd name="connsiteY2" fmla="*/ 4690241 h 4690241"/>
              <a:gd name="connsiteX3" fmla="*/ 3136630 w 3816077"/>
              <a:gd name="connsiteY3" fmla="*/ 4415157 h 4690241"/>
              <a:gd name="connsiteX4" fmla="*/ 3194382 w 3816077"/>
              <a:gd name="connsiteY4" fmla="*/ 4376656 h 4690241"/>
              <a:gd name="connsiteX5" fmla="*/ 3426220 w 3816077"/>
              <a:gd name="connsiteY5" fmla="*/ 4310512 h 4690241"/>
              <a:gd name="connsiteX6" fmla="*/ 3816077 w 3816077"/>
              <a:gd name="connsiteY6" fmla="*/ 4308192 h 4690241"/>
              <a:gd name="connsiteX7" fmla="*/ 0 w 3816077"/>
              <a:gd name="connsiteY7" fmla="*/ 0 h 4690241"/>
              <a:gd name="connsiteX0" fmla="*/ 12681 w 3828758"/>
              <a:gd name="connsiteY0" fmla="*/ 0 h 4690241"/>
              <a:gd name="connsiteX1" fmla="*/ 0 w 3828758"/>
              <a:gd name="connsiteY1" fmla="*/ 2580997 h 4690241"/>
              <a:gd name="connsiteX2" fmla="*/ 3151139 w 3828758"/>
              <a:gd name="connsiteY2" fmla="*/ 4690241 h 4690241"/>
              <a:gd name="connsiteX3" fmla="*/ 3149311 w 3828758"/>
              <a:gd name="connsiteY3" fmla="*/ 4415157 h 4690241"/>
              <a:gd name="connsiteX4" fmla="*/ 3207063 w 3828758"/>
              <a:gd name="connsiteY4" fmla="*/ 4376656 h 4690241"/>
              <a:gd name="connsiteX5" fmla="*/ 3438901 w 3828758"/>
              <a:gd name="connsiteY5" fmla="*/ 4310512 h 4690241"/>
              <a:gd name="connsiteX6" fmla="*/ 3828758 w 3828758"/>
              <a:gd name="connsiteY6" fmla="*/ 4308192 h 4690241"/>
              <a:gd name="connsiteX7" fmla="*/ 12681 w 3828758"/>
              <a:gd name="connsiteY7" fmla="*/ 0 h 4690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28758" h="4690241">
                <a:moveTo>
                  <a:pt x="12681" y="0"/>
                </a:moveTo>
                <a:lnTo>
                  <a:pt x="0" y="2580997"/>
                </a:lnTo>
                <a:lnTo>
                  <a:pt x="3151139" y="4690241"/>
                </a:lnTo>
                <a:cubicBezTo>
                  <a:pt x="3173598" y="4658157"/>
                  <a:pt x="3086869" y="4475250"/>
                  <a:pt x="3149311" y="4415157"/>
                </a:cubicBezTo>
                <a:lnTo>
                  <a:pt x="3207063" y="4376656"/>
                </a:lnTo>
                <a:cubicBezTo>
                  <a:pt x="3216688" y="4370239"/>
                  <a:pt x="3428554" y="4315686"/>
                  <a:pt x="3438901" y="4310512"/>
                </a:cubicBezTo>
                <a:lnTo>
                  <a:pt x="3828758" y="4308192"/>
                </a:lnTo>
                <a:lnTo>
                  <a:pt x="12681" y="0"/>
                </a:lnTo>
                <a:close/>
              </a:path>
            </a:pathLst>
          </a:custGeom>
          <a:solidFill>
            <a:srgbClr val="FF0000">
              <a:alpha val="30196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: forma 21">
            <a:extLst>
              <a:ext uri="{FF2B5EF4-FFF2-40B4-BE49-F238E27FC236}">
                <a16:creationId xmlns:a16="http://schemas.microsoft.com/office/drawing/2014/main" id="{3DAE882F-29F4-4E2F-B4DB-80039BB97945}"/>
              </a:ext>
            </a:extLst>
          </p:cNvPr>
          <p:cNvSpPr/>
          <p:nvPr/>
        </p:nvSpPr>
        <p:spPr>
          <a:xfrm>
            <a:off x="3708404" y="3895388"/>
            <a:ext cx="3504890" cy="2531533"/>
          </a:xfrm>
          <a:custGeom>
            <a:avLst/>
            <a:gdLst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540000 w 3327400"/>
              <a:gd name="connsiteY3" fmla="*/ 1828800 h 2531533"/>
              <a:gd name="connsiteX4" fmla="*/ 2540000 w 3327400"/>
              <a:gd name="connsiteY4" fmla="*/ 1557866 h 2531533"/>
              <a:gd name="connsiteX5" fmla="*/ 2540000 w 3327400"/>
              <a:gd name="connsiteY5" fmla="*/ 1557866 h 2531533"/>
              <a:gd name="connsiteX6" fmla="*/ 2641600 w 3327400"/>
              <a:gd name="connsiteY6" fmla="*/ 1532466 h 2531533"/>
              <a:gd name="connsiteX7" fmla="*/ 2777067 w 3327400"/>
              <a:gd name="connsiteY7" fmla="*/ 1540933 h 2531533"/>
              <a:gd name="connsiteX8" fmla="*/ 2836333 w 3327400"/>
              <a:gd name="connsiteY8" fmla="*/ 1498600 h 2531533"/>
              <a:gd name="connsiteX9" fmla="*/ 2878667 w 3327400"/>
              <a:gd name="connsiteY9" fmla="*/ 1456266 h 2531533"/>
              <a:gd name="connsiteX10" fmla="*/ 2921000 w 3327400"/>
              <a:gd name="connsiteY10" fmla="*/ 1413933 h 2531533"/>
              <a:gd name="connsiteX11" fmla="*/ 2937933 w 3327400"/>
              <a:gd name="connsiteY11" fmla="*/ 1388533 h 2531533"/>
              <a:gd name="connsiteX12" fmla="*/ 2963333 w 3327400"/>
              <a:gd name="connsiteY12" fmla="*/ 1371600 h 2531533"/>
              <a:gd name="connsiteX13" fmla="*/ 2997200 w 3327400"/>
              <a:gd name="connsiteY13" fmla="*/ 1354666 h 2531533"/>
              <a:gd name="connsiteX14" fmla="*/ 2997200 w 3327400"/>
              <a:gd name="connsiteY14" fmla="*/ 1354666 h 2531533"/>
              <a:gd name="connsiteX15" fmla="*/ 3090333 w 3327400"/>
              <a:gd name="connsiteY15" fmla="*/ 1380066 h 2531533"/>
              <a:gd name="connsiteX16" fmla="*/ 3327400 w 3327400"/>
              <a:gd name="connsiteY16" fmla="*/ 1286933 h 2531533"/>
              <a:gd name="connsiteX17" fmla="*/ 0 w 3327400"/>
              <a:gd name="connsiteY17" fmla="*/ 0 h 2531533"/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540000 w 3327400"/>
              <a:gd name="connsiteY3" fmla="*/ 1557866 h 2531533"/>
              <a:gd name="connsiteX4" fmla="*/ 2540000 w 3327400"/>
              <a:gd name="connsiteY4" fmla="*/ 1557866 h 2531533"/>
              <a:gd name="connsiteX5" fmla="*/ 2641600 w 3327400"/>
              <a:gd name="connsiteY5" fmla="*/ 1532466 h 2531533"/>
              <a:gd name="connsiteX6" fmla="*/ 2777067 w 3327400"/>
              <a:gd name="connsiteY6" fmla="*/ 1540933 h 2531533"/>
              <a:gd name="connsiteX7" fmla="*/ 2836333 w 3327400"/>
              <a:gd name="connsiteY7" fmla="*/ 1498600 h 2531533"/>
              <a:gd name="connsiteX8" fmla="*/ 2878667 w 3327400"/>
              <a:gd name="connsiteY8" fmla="*/ 1456266 h 2531533"/>
              <a:gd name="connsiteX9" fmla="*/ 2921000 w 3327400"/>
              <a:gd name="connsiteY9" fmla="*/ 1413933 h 2531533"/>
              <a:gd name="connsiteX10" fmla="*/ 2937933 w 3327400"/>
              <a:gd name="connsiteY10" fmla="*/ 1388533 h 2531533"/>
              <a:gd name="connsiteX11" fmla="*/ 2963333 w 3327400"/>
              <a:gd name="connsiteY11" fmla="*/ 1371600 h 2531533"/>
              <a:gd name="connsiteX12" fmla="*/ 2997200 w 3327400"/>
              <a:gd name="connsiteY12" fmla="*/ 1354666 h 2531533"/>
              <a:gd name="connsiteX13" fmla="*/ 2997200 w 3327400"/>
              <a:gd name="connsiteY13" fmla="*/ 1354666 h 2531533"/>
              <a:gd name="connsiteX14" fmla="*/ 3090333 w 3327400"/>
              <a:gd name="connsiteY14" fmla="*/ 1380066 h 2531533"/>
              <a:gd name="connsiteX15" fmla="*/ 3327400 w 3327400"/>
              <a:gd name="connsiteY15" fmla="*/ 1286933 h 2531533"/>
              <a:gd name="connsiteX16" fmla="*/ 0 w 3327400"/>
              <a:gd name="connsiteY16" fmla="*/ 0 h 2531533"/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540000 w 3327400"/>
              <a:gd name="connsiteY3" fmla="*/ 1557866 h 2531533"/>
              <a:gd name="connsiteX4" fmla="*/ 2540000 w 3327400"/>
              <a:gd name="connsiteY4" fmla="*/ 1557866 h 2531533"/>
              <a:gd name="connsiteX5" fmla="*/ 2777067 w 3327400"/>
              <a:gd name="connsiteY5" fmla="*/ 1540933 h 2531533"/>
              <a:gd name="connsiteX6" fmla="*/ 2836333 w 3327400"/>
              <a:gd name="connsiteY6" fmla="*/ 1498600 h 2531533"/>
              <a:gd name="connsiteX7" fmla="*/ 2878667 w 3327400"/>
              <a:gd name="connsiteY7" fmla="*/ 1456266 h 2531533"/>
              <a:gd name="connsiteX8" fmla="*/ 2921000 w 3327400"/>
              <a:gd name="connsiteY8" fmla="*/ 1413933 h 2531533"/>
              <a:gd name="connsiteX9" fmla="*/ 2937933 w 3327400"/>
              <a:gd name="connsiteY9" fmla="*/ 1388533 h 2531533"/>
              <a:gd name="connsiteX10" fmla="*/ 2963333 w 3327400"/>
              <a:gd name="connsiteY10" fmla="*/ 1371600 h 2531533"/>
              <a:gd name="connsiteX11" fmla="*/ 2997200 w 3327400"/>
              <a:gd name="connsiteY11" fmla="*/ 1354666 h 2531533"/>
              <a:gd name="connsiteX12" fmla="*/ 2997200 w 3327400"/>
              <a:gd name="connsiteY12" fmla="*/ 1354666 h 2531533"/>
              <a:gd name="connsiteX13" fmla="*/ 3090333 w 3327400"/>
              <a:gd name="connsiteY13" fmla="*/ 1380066 h 2531533"/>
              <a:gd name="connsiteX14" fmla="*/ 3327400 w 3327400"/>
              <a:gd name="connsiteY14" fmla="*/ 1286933 h 2531533"/>
              <a:gd name="connsiteX15" fmla="*/ 0 w 3327400"/>
              <a:gd name="connsiteY15" fmla="*/ 0 h 2531533"/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540000 w 3327400"/>
              <a:gd name="connsiteY3" fmla="*/ 1557866 h 2531533"/>
              <a:gd name="connsiteX4" fmla="*/ 2777067 w 3327400"/>
              <a:gd name="connsiteY4" fmla="*/ 1540933 h 2531533"/>
              <a:gd name="connsiteX5" fmla="*/ 2836333 w 3327400"/>
              <a:gd name="connsiteY5" fmla="*/ 1498600 h 2531533"/>
              <a:gd name="connsiteX6" fmla="*/ 2878667 w 3327400"/>
              <a:gd name="connsiteY6" fmla="*/ 1456266 h 2531533"/>
              <a:gd name="connsiteX7" fmla="*/ 2921000 w 3327400"/>
              <a:gd name="connsiteY7" fmla="*/ 1413933 h 2531533"/>
              <a:gd name="connsiteX8" fmla="*/ 2937933 w 3327400"/>
              <a:gd name="connsiteY8" fmla="*/ 1388533 h 2531533"/>
              <a:gd name="connsiteX9" fmla="*/ 2963333 w 3327400"/>
              <a:gd name="connsiteY9" fmla="*/ 1371600 h 2531533"/>
              <a:gd name="connsiteX10" fmla="*/ 2997200 w 3327400"/>
              <a:gd name="connsiteY10" fmla="*/ 1354666 h 2531533"/>
              <a:gd name="connsiteX11" fmla="*/ 2997200 w 3327400"/>
              <a:gd name="connsiteY11" fmla="*/ 1354666 h 2531533"/>
              <a:gd name="connsiteX12" fmla="*/ 3090333 w 3327400"/>
              <a:gd name="connsiteY12" fmla="*/ 1380066 h 2531533"/>
              <a:gd name="connsiteX13" fmla="*/ 3327400 w 3327400"/>
              <a:gd name="connsiteY13" fmla="*/ 1286933 h 2531533"/>
              <a:gd name="connsiteX14" fmla="*/ 0 w 3327400"/>
              <a:gd name="connsiteY14" fmla="*/ 0 h 2531533"/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777067 w 3327400"/>
              <a:gd name="connsiteY3" fmla="*/ 1540933 h 2531533"/>
              <a:gd name="connsiteX4" fmla="*/ 2836333 w 3327400"/>
              <a:gd name="connsiteY4" fmla="*/ 1498600 h 2531533"/>
              <a:gd name="connsiteX5" fmla="*/ 2878667 w 3327400"/>
              <a:gd name="connsiteY5" fmla="*/ 1456266 h 2531533"/>
              <a:gd name="connsiteX6" fmla="*/ 2921000 w 3327400"/>
              <a:gd name="connsiteY6" fmla="*/ 1413933 h 2531533"/>
              <a:gd name="connsiteX7" fmla="*/ 2937933 w 3327400"/>
              <a:gd name="connsiteY7" fmla="*/ 1388533 h 2531533"/>
              <a:gd name="connsiteX8" fmla="*/ 2963333 w 3327400"/>
              <a:gd name="connsiteY8" fmla="*/ 1371600 h 2531533"/>
              <a:gd name="connsiteX9" fmla="*/ 2997200 w 3327400"/>
              <a:gd name="connsiteY9" fmla="*/ 1354666 h 2531533"/>
              <a:gd name="connsiteX10" fmla="*/ 2997200 w 3327400"/>
              <a:gd name="connsiteY10" fmla="*/ 1354666 h 2531533"/>
              <a:gd name="connsiteX11" fmla="*/ 3090333 w 3327400"/>
              <a:gd name="connsiteY11" fmla="*/ 1380066 h 2531533"/>
              <a:gd name="connsiteX12" fmla="*/ 3327400 w 3327400"/>
              <a:gd name="connsiteY12" fmla="*/ 1286933 h 2531533"/>
              <a:gd name="connsiteX13" fmla="*/ 0 w 3327400"/>
              <a:gd name="connsiteY13" fmla="*/ 0 h 2531533"/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777067 w 3327400"/>
              <a:gd name="connsiteY3" fmla="*/ 1540933 h 2531533"/>
              <a:gd name="connsiteX4" fmla="*/ 2836333 w 3327400"/>
              <a:gd name="connsiteY4" fmla="*/ 1498600 h 2531533"/>
              <a:gd name="connsiteX5" fmla="*/ 2878667 w 3327400"/>
              <a:gd name="connsiteY5" fmla="*/ 1456266 h 2531533"/>
              <a:gd name="connsiteX6" fmla="*/ 2921000 w 3327400"/>
              <a:gd name="connsiteY6" fmla="*/ 1413933 h 2531533"/>
              <a:gd name="connsiteX7" fmla="*/ 2937933 w 3327400"/>
              <a:gd name="connsiteY7" fmla="*/ 1388533 h 2531533"/>
              <a:gd name="connsiteX8" fmla="*/ 2963333 w 3327400"/>
              <a:gd name="connsiteY8" fmla="*/ 1371600 h 2531533"/>
              <a:gd name="connsiteX9" fmla="*/ 2997200 w 3327400"/>
              <a:gd name="connsiteY9" fmla="*/ 1354666 h 2531533"/>
              <a:gd name="connsiteX10" fmla="*/ 2997200 w 3327400"/>
              <a:gd name="connsiteY10" fmla="*/ 1354666 h 2531533"/>
              <a:gd name="connsiteX11" fmla="*/ 3090333 w 3327400"/>
              <a:gd name="connsiteY11" fmla="*/ 1380066 h 2531533"/>
              <a:gd name="connsiteX12" fmla="*/ 3327400 w 3327400"/>
              <a:gd name="connsiteY12" fmla="*/ 1286933 h 2531533"/>
              <a:gd name="connsiteX13" fmla="*/ 0 w 3327400"/>
              <a:gd name="connsiteY13" fmla="*/ 0 h 2531533"/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777067 w 3327400"/>
              <a:gd name="connsiteY3" fmla="*/ 1540933 h 2531533"/>
              <a:gd name="connsiteX4" fmla="*/ 2836333 w 3327400"/>
              <a:gd name="connsiteY4" fmla="*/ 1498600 h 2531533"/>
              <a:gd name="connsiteX5" fmla="*/ 2878667 w 3327400"/>
              <a:gd name="connsiteY5" fmla="*/ 1456266 h 2531533"/>
              <a:gd name="connsiteX6" fmla="*/ 2921000 w 3327400"/>
              <a:gd name="connsiteY6" fmla="*/ 1413933 h 2531533"/>
              <a:gd name="connsiteX7" fmla="*/ 2937933 w 3327400"/>
              <a:gd name="connsiteY7" fmla="*/ 1388533 h 2531533"/>
              <a:gd name="connsiteX8" fmla="*/ 2963333 w 3327400"/>
              <a:gd name="connsiteY8" fmla="*/ 1371600 h 2531533"/>
              <a:gd name="connsiteX9" fmla="*/ 2997200 w 3327400"/>
              <a:gd name="connsiteY9" fmla="*/ 1354666 h 2531533"/>
              <a:gd name="connsiteX10" fmla="*/ 2997200 w 3327400"/>
              <a:gd name="connsiteY10" fmla="*/ 1354666 h 2531533"/>
              <a:gd name="connsiteX11" fmla="*/ 3090333 w 3327400"/>
              <a:gd name="connsiteY11" fmla="*/ 1380066 h 2531533"/>
              <a:gd name="connsiteX12" fmla="*/ 3327400 w 3327400"/>
              <a:gd name="connsiteY12" fmla="*/ 1286933 h 2531533"/>
              <a:gd name="connsiteX13" fmla="*/ 0 w 3327400"/>
              <a:gd name="connsiteY13" fmla="*/ 0 h 2531533"/>
              <a:gd name="connsiteX0" fmla="*/ 0 w 3327400"/>
              <a:gd name="connsiteY0" fmla="*/ 0 h 2531533"/>
              <a:gd name="connsiteX1" fmla="*/ 16933 w 3327400"/>
              <a:gd name="connsiteY1" fmla="*/ 2531533 h 2531533"/>
              <a:gd name="connsiteX2" fmla="*/ 2827867 w 3327400"/>
              <a:gd name="connsiteY2" fmla="*/ 1905000 h 2531533"/>
              <a:gd name="connsiteX3" fmla="*/ 2777067 w 3327400"/>
              <a:gd name="connsiteY3" fmla="*/ 1540933 h 2531533"/>
              <a:gd name="connsiteX4" fmla="*/ 2836333 w 3327400"/>
              <a:gd name="connsiteY4" fmla="*/ 1498600 h 2531533"/>
              <a:gd name="connsiteX5" fmla="*/ 2878667 w 3327400"/>
              <a:gd name="connsiteY5" fmla="*/ 1456266 h 2531533"/>
              <a:gd name="connsiteX6" fmla="*/ 2921000 w 3327400"/>
              <a:gd name="connsiteY6" fmla="*/ 1413933 h 2531533"/>
              <a:gd name="connsiteX7" fmla="*/ 2937933 w 3327400"/>
              <a:gd name="connsiteY7" fmla="*/ 1388533 h 2531533"/>
              <a:gd name="connsiteX8" fmla="*/ 2963333 w 3327400"/>
              <a:gd name="connsiteY8" fmla="*/ 1371600 h 2531533"/>
              <a:gd name="connsiteX9" fmla="*/ 2997200 w 3327400"/>
              <a:gd name="connsiteY9" fmla="*/ 1354666 h 2531533"/>
              <a:gd name="connsiteX10" fmla="*/ 2997200 w 3327400"/>
              <a:gd name="connsiteY10" fmla="*/ 1354666 h 2531533"/>
              <a:gd name="connsiteX11" fmla="*/ 3090333 w 3327400"/>
              <a:gd name="connsiteY11" fmla="*/ 1380066 h 2531533"/>
              <a:gd name="connsiteX12" fmla="*/ 3327400 w 3327400"/>
              <a:gd name="connsiteY12" fmla="*/ 1286933 h 2531533"/>
              <a:gd name="connsiteX13" fmla="*/ 0 w 3327400"/>
              <a:gd name="connsiteY13" fmla="*/ 0 h 253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327400" h="2531533">
                <a:moveTo>
                  <a:pt x="0" y="0"/>
                </a:moveTo>
                <a:lnTo>
                  <a:pt x="16933" y="2531533"/>
                </a:lnTo>
                <a:lnTo>
                  <a:pt x="2827867" y="1905000"/>
                </a:lnTo>
                <a:cubicBezTo>
                  <a:pt x="2810934" y="1783644"/>
                  <a:pt x="2673432" y="1662289"/>
                  <a:pt x="2777067" y="1540933"/>
                </a:cubicBezTo>
                <a:cubicBezTo>
                  <a:pt x="2796822" y="1526822"/>
                  <a:pt x="2819400" y="1512711"/>
                  <a:pt x="2836333" y="1498600"/>
                </a:cubicBezTo>
                <a:cubicBezTo>
                  <a:pt x="2853266" y="1484489"/>
                  <a:pt x="2782706" y="1520243"/>
                  <a:pt x="2878667" y="1456266"/>
                </a:cubicBezTo>
                <a:cubicBezTo>
                  <a:pt x="2923822" y="1388533"/>
                  <a:pt x="2864556" y="1470377"/>
                  <a:pt x="2921000" y="1413933"/>
                </a:cubicBezTo>
                <a:cubicBezTo>
                  <a:pt x="2928195" y="1406738"/>
                  <a:pt x="2930738" y="1395728"/>
                  <a:pt x="2937933" y="1388533"/>
                </a:cubicBezTo>
                <a:cubicBezTo>
                  <a:pt x="2945128" y="1381338"/>
                  <a:pt x="2955387" y="1377957"/>
                  <a:pt x="2963333" y="1371600"/>
                </a:cubicBezTo>
                <a:cubicBezTo>
                  <a:pt x="2989490" y="1350675"/>
                  <a:pt x="2968585" y="1354666"/>
                  <a:pt x="2997200" y="1354666"/>
                </a:cubicBezTo>
                <a:lnTo>
                  <a:pt x="2997200" y="1354666"/>
                </a:lnTo>
                <a:lnTo>
                  <a:pt x="3090333" y="1380066"/>
                </a:lnTo>
                <a:lnTo>
                  <a:pt x="3327400" y="1286933"/>
                </a:lnTo>
                <a:lnTo>
                  <a:pt x="0" y="0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58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3DB7C621-6779-4E4E-9B59-C7AE93AE03A7}"/>
              </a:ext>
            </a:extLst>
          </p:cNvPr>
          <p:cNvGrpSpPr/>
          <p:nvPr/>
        </p:nvGrpSpPr>
        <p:grpSpPr>
          <a:xfrm>
            <a:off x="4719827" y="707856"/>
            <a:ext cx="7249985" cy="5438267"/>
            <a:chOff x="3661047" y="785502"/>
            <a:chExt cx="7249985" cy="5438267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7D2947D1-AB9A-42BD-A668-702C35EA3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1047" y="785502"/>
              <a:ext cx="7249985" cy="5438267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33E27F56-7764-47C4-99FF-30FCF0389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26" t="48131"/>
            <a:stretch/>
          </p:blipFill>
          <p:spPr>
            <a:xfrm>
              <a:off x="7469214" y="3403017"/>
              <a:ext cx="3441818" cy="2820752"/>
            </a:xfrm>
            <a:prstGeom prst="rect">
              <a:avLst/>
            </a:prstGeom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E2267251-B5B8-41B0-8812-1060613F1F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57" r="1183" b="27959"/>
          <a:stretch/>
        </p:blipFill>
        <p:spPr>
          <a:xfrm>
            <a:off x="142793" y="867310"/>
            <a:ext cx="6364621" cy="496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9354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00E17C00-3953-4304-9DEB-22C1F81206BA}"/>
              </a:ext>
            </a:extLst>
          </p:cNvPr>
          <p:cNvGrpSpPr/>
          <p:nvPr/>
        </p:nvGrpSpPr>
        <p:grpSpPr>
          <a:xfrm>
            <a:off x="1230684" y="361294"/>
            <a:ext cx="9475042" cy="6054704"/>
            <a:chOff x="1449908" y="1453462"/>
            <a:chExt cx="8132839" cy="5121652"/>
          </a:xfrm>
        </p:grpSpPr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BE2FACAE-CFBB-41CF-B744-7E030A865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08"/>
            <a:stretch/>
          </p:blipFill>
          <p:spPr>
            <a:xfrm>
              <a:off x="1449908" y="1453462"/>
              <a:ext cx="8132839" cy="5081197"/>
            </a:xfrm>
            <a:prstGeom prst="rect">
              <a:avLst/>
            </a:prstGeom>
          </p:spPr>
        </p:pic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32546F8-A3F1-4588-8DAA-8D1252A982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67" t="56893"/>
            <a:stretch/>
          </p:blipFill>
          <p:spPr>
            <a:xfrm>
              <a:off x="6196827" y="3945384"/>
              <a:ext cx="3385918" cy="2629730"/>
            </a:xfrm>
            <a:prstGeom prst="rect">
              <a:avLst/>
            </a:prstGeom>
          </p:spPr>
        </p:pic>
      </p:grp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115215F4-302D-4613-B461-E2DE8A2365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" t="40764" r="491" b="685"/>
          <a:stretch/>
        </p:blipFill>
        <p:spPr>
          <a:xfrm>
            <a:off x="1825624" y="3152782"/>
            <a:ext cx="3892543" cy="33439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D4E3575-323F-445E-8860-5655A3091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36" t="39619" r="33465" b="20000"/>
          <a:stretch/>
        </p:blipFill>
        <p:spPr>
          <a:xfrm>
            <a:off x="284018" y="279410"/>
            <a:ext cx="4754880" cy="2769326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868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  <p:pic>
        <p:nvPicPr>
          <p:cNvPr id="3" name="Picture 4" descr="Disclaimer - Dichiarazione di Esclusione di Responsabilità - Medical Pontino">
            <a:extLst>
              <a:ext uri="{FF2B5EF4-FFF2-40B4-BE49-F238E27FC236}">
                <a16:creationId xmlns:a16="http://schemas.microsoft.com/office/drawing/2014/main" id="{BB437C92-D840-4976-951D-9C5C11E7B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/>
        </p:blipFill>
        <p:spPr bwMode="auto">
          <a:xfrm>
            <a:off x="585536" y="347671"/>
            <a:ext cx="1966896" cy="1673006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0BAD05-2CFD-49DD-9F37-BAD4564ABD0C}"/>
              </a:ext>
            </a:extLst>
          </p:cNvPr>
          <p:cNvSpPr txBox="1"/>
          <p:nvPr/>
        </p:nvSpPr>
        <p:spPr>
          <a:xfrm>
            <a:off x="1170987" y="5810726"/>
            <a:ext cx="985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video contains sensitive content which some people may find disturbing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032" name="Picture 8" descr="Frankenstein Junior (Young Frankenstein) è un film del 1974 diretto da Mel  Brooks. Marty Feldman, Igor - Inchiostronero">
            <a:extLst>
              <a:ext uri="{FF2B5EF4-FFF2-40B4-BE49-F238E27FC236}">
                <a16:creationId xmlns:a16="http://schemas.microsoft.com/office/drawing/2014/main" id="{9616EE96-299D-49B4-A73D-6C5B08ADA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89" y="1914179"/>
            <a:ext cx="5961513" cy="2942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nsitive Content Sign Eye Vector Icon Stock Vector (Royalty Free)  1776223742">
            <a:extLst>
              <a:ext uri="{FF2B5EF4-FFF2-40B4-BE49-F238E27FC236}">
                <a16:creationId xmlns:a16="http://schemas.microsoft.com/office/drawing/2014/main" id="{A4187744-2B7B-4C09-9C0A-3FB76B5D1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97" y="5174613"/>
            <a:ext cx="897404" cy="7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6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ttangolo 26">
            <a:extLst>
              <a:ext uri="{FF2B5EF4-FFF2-40B4-BE49-F238E27FC236}">
                <a16:creationId xmlns:a16="http://schemas.microsoft.com/office/drawing/2014/main" id="{1487EF7D-6B3B-4FCE-A789-7BB2BD0A1384}"/>
              </a:ext>
            </a:extLst>
          </p:cNvPr>
          <p:cNvSpPr/>
          <p:nvPr/>
        </p:nvSpPr>
        <p:spPr>
          <a:xfrm>
            <a:off x="3841774" y="404240"/>
            <a:ext cx="4508453" cy="60495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Rettangolo 5">
            <a:extLst>
              <a:ext uri="{FF2B5EF4-FFF2-40B4-BE49-F238E27FC236}">
                <a16:creationId xmlns:a16="http://schemas.microsoft.com/office/drawing/2014/main" id="{275C08C0-46CC-488A-BB0C-6EFC9C7C7509}"/>
              </a:ext>
            </a:extLst>
          </p:cNvPr>
          <p:cNvSpPr/>
          <p:nvPr/>
        </p:nvSpPr>
        <p:spPr>
          <a:xfrm>
            <a:off x="3841774" y="355235"/>
            <a:ext cx="4508453" cy="635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BF7C9A-0839-42D6-B38A-D4D563F48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2" y="409575"/>
            <a:ext cx="4029075" cy="60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23113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C38BFC30-3545-46C8-84F7-5E3E5E0C3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" r="2029"/>
          <a:stretch/>
        </p:blipFill>
        <p:spPr>
          <a:xfrm>
            <a:off x="150589" y="964779"/>
            <a:ext cx="7839058" cy="46958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E2A852-FE68-45F5-A2B3-84527939FDA2}"/>
              </a:ext>
            </a:extLst>
          </p:cNvPr>
          <p:cNvSpPr txBox="1"/>
          <p:nvPr/>
        </p:nvSpPr>
        <p:spPr>
          <a:xfrm>
            <a:off x="4360616" y="1600046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3EB976-9242-4753-B3EC-8D42C33D6402}"/>
              </a:ext>
            </a:extLst>
          </p:cNvPr>
          <p:cNvSpPr txBox="1"/>
          <p:nvPr/>
        </p:nvSpPr>
        <p:spPr>
          <a:xfrm>
            <a:off x="4427291" y="2941757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EA6EFE-4A86-472A-9655-4188D300BE12}"/>
              </a:ext>
            </a:extLst>
          </p:cNvPr>
          <p:cNvSpPr txBox="1"/>
          <p:nvPr/>
        </p:nvSpPr>
        <p:spPr>
          <a:xfrm>
            <a:off x="4417765" y="3710349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695ADA-7991-4620-8D22-AB95C031A4D7}"/>
              </a:ext>
            </a:extLst>
          </p:cNvPr>
          <p:cNvSpPr txBox="1"/>
          <p:nvPr/>
        </p:nvSpPr>
        <p:spPr>
          <a:xfrm>
            <a:off x="4279629" y="4443660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DECBF98-1D53-4D79-99C4-B6C9DF1D77FF}"/>
              </a:ext>
            </a:extLst>
          </p:cNvPr>
          <p:cNvSpPr/>
          <p:nvPr/>
        </p:nvSpPr>
        <p:spPr>
          <a:xfrm>
            <a:off x="8107624" y="1405075"/>
            <a:ext cx="4084375" cy="4047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D908828-2C03-477F-BAE2-81E0C630B445}"/>
              </a:ext>
            </a:extLst>
          </p:cNvPr>
          <p:cNvGrpSpPr/>
          <p:nvPr/>
        </p:nvGrpSpPr>
        <p:grpSpPr>
          <a:xfrm>
            <a:off x="8214477" y="1401079"/>
            <a:ext cx="3810000" cy="3908061"/>
            <a:chOff x="8231411" y="1512465"/>
            <a:chExt cx="3810000" cy="3906001"/>
          </a:xfrm>
        </p:grpSpPr>
        <p:pic>
          <p:nvPicPr>
            <p:cNvPr id="2065" name="Picture 17" descr="Cerebellum and brainstem: Anatomy and functions | Kenhub">
              <a:extLst>
                <a:ext uri="{FF2B5EF4-FFF2-40B4-BE49-F238E27FC236}">
                  <a16:creationId xmlns:a16="http://schemas.microsoft.com/office/drawing/2014/main" id="{E7226F5B-CE5B-4E01-9154-3583E3F19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411" y="1512465"/>
              <a:ext cx="3810000" cy="381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E7A2D710-65C5-42E8-8604-E8535A3781C9}"/>
                </a:ext>
              </a:extLst>
            </p:cNvPr>
            <p:cNvSpPr/>
            <p:nvPr/>
          </p:nvSpPr>
          <p:spPr>
            <a:xfrm>
              <a:off x="11353800" y="4628326"/>
              <a:ext cx="629652" cy="62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293B401B-8813-4AAF-8143-8505E2188175}"/>
                </a:ext>
              </a:extLst>
            </p:cNvPr>
            <p:cNvSpPr/>
            <p:nvPr/>
          </p:nvSpPr>
          <p:spPr>
            <a:xfrm>
              <a:off x="9915544" y="5039861"/>
              <a:ext cx="1438253" cy="378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0313D191-FA49-4C83-BDDE-6D79828ADF4C}"/>
              </a:ext>
            </a:extLst>
          </p:cNvPr>
          <p:cNvSpPr/>
          <p:nvPr/>
        </p:nvSpPr>
        <p:spPr>
          <a:xfrm>
            <a:off x="9993614" y="3286126"/>
            <a:ext cx="1619477" cy="1592921"/>
          </a:xfrm>
          <a:custGeom>
            <a:avLst/>
            <a:gdLst>
              <a:gd name="connsiteX0" fmla="*/ 0 w 1136650"/>
              <a:gd name="connsiteY0" fmla="*/ 382587 h 382587"/>
              <a:gd name="connsiteX1" fmla="*/ 385762 w 1136650"/>
              <a:gd name="connsiteY1" fmla="*/ 309562 h 382587"/>
              <a:gd name="connsiteX2" fmla="*/ 407987 w 1136650"/>
              <a:gd name="connsiteY2" fmla="*/ 368300 h 382587"/>
              <a:gd name="connsiteX3" fmla="*/ 455612 w 1136650"/>
              <a:gd name="connsiteY3" fmla="*/ 123825 h 382587"/>
              <a:gd name="connsiteX4" fmla="*/ 557212 w 1136650"/>
              <a:gd name="connsiteY4" fmla="*/ 104775 h 382587"/>
              <a:gd name="connsiteX5" fmla="*/ 730250 w 1136650"/>
              <a:gd name="connsiteY5" fmla="*/ 0 h 382587"/>
              <a:gd name="connsiteX6" fmla="*/ 866775 w 1136650"/>
              <a:gd name="connsiteY6" fmla="*/ 6350 h 382587"/>
              <a:gd name="connsiteX7" fmla="*/ 1136650 w 1136650"/>
              <a:gd name="connsiteY7" fmla="*/ 276225 h 382587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81702"/>
              <a:gd name="connsiteY0" fmla="*/ 382587 h 1466850"/>
              <a:gd name="connsiteX1" fmla="*/ 385762 w 881702"/>
              <a:gd name="connsiteY1" fmla="*/ 309562 h 1466850"/>
              <a:gd name="connsiteX2" fmla="*/ 407987 w 881702"/>
              <a:gd name="connsiteY2" fmla="*/ 368300 h 1466850"/>
              <a:gd name="connsiteX3" fmla="*/ 455612 w 881702"/>
              <a:gd name="connsiteY3" fmla="*/ 123825 h 1466850"/>
              <a:gd name="connsiteX4" fmla="*/ 557212 w 881702"/>
              <a:gd name="connsiteY4" fmla="*/ 104775 h 1466850"/>
              <a:gd name="connsiteX5" fmla="*/ 730250 w 881702"/>
              <a:gd name="connsiteY5" fmla="*/ 0 h 1466850"/>
              <a:gd name="connsiteX6" fmla="*/ 866775 w 881702"/>
              <a:gd name="connsiteY6" fmla="*/ 6350 h 1466850"/>
              <a:gd name="connsiteX7" fmla="*/ 587375 w 881702"/>
              <a:gd name="connsiteY7" fmla="*/ 1466850 h 1466850"/>
              <a:gd name="connsiteX0" fmla="*/ 0 w 1369769"/>
              <a:gd name="connsiteY0" fmla="*/ 382587 h 1466850"/>
              <a:gd name="connsiteX1" fmla="*/ 385762 w 1369769"/>
              <a:gd name="connsiteY1" fmla="*/ 309562 h 1466850"/>
              <a:gd name="connsiteX2" fmla="*/ 407987 w 1369769"/>
              <a:gd name="connsiteY2" fmla="*/ 368300 h 1466850"/>
              <a:gd name="connsiteX3" fmla="*/ 455612 w 1369769"/>
              <a:gd name="connsiteY3" fmla="*/ 123825 h 1466850"/>
              <a:gd name="connsiteX4" fmla="*/ 557212 w 1369769"/>
              <a:gd name="connsiteY4" fmla="*/ 104775 h 1466850"/>
              <a:gd name="connsiteX5" fmla="*/ 730250 w 1369769"/>
              <a:gd name="connsiteY5" fmla="*/ 0 h 1466850"/>
              <a:gd name="connsiteX6" fmla="*/ 866775 w 1369769"/>
              <a:gd name="connsiteY6" fmla="*/ 6350 h 1466850"/>
              <a:gd name="connsiteX7" fmla="*/ 1366837 w 1369769"/>
              <a:gd name="connsiteY7" fmla="*/ 661986 h 1466850"/>
              <a:gd name="connsiteX8" fmla="*/ 587375 w 1369769"/>
              <a:gd name="connsiteY8" fmla="*/ 1466850 h 1466850"/>
              <a:gd name="connsiteX0" fmla="*/ 0 w 1448777"/>
              <a:gd name="connsiteY0" fmla="*/ 382587 h 1466850"/>
              <a:gd name="connsiteX1" fmla="*/ 385762 w 1448777"/>
              <a:gd name="connsiteY1" fmla="*/ 309562 h 1466850"/>
              <a:gd name="connsiteX2" fmla="*/ 407987 w 1448777"/>
              <a:gd name="connsiteY2" fmla="*/ 368300 h 1466850"/>
              <a:gd name="connsiteX3" fmla="*/ 455612 w 1448777"/>
              <a:gd name="connsiteY3" fmla="*/ 123825 h 1466850"/>
              <a:gd name="connsiteX4" fmla="*/ 557212 w 1448777"/>
              <a:gd name="connsiteY4" fmla="*/ 104775 h 1466850"/>
              <a:gd name="connsiteX5" fmla="*/ 730250 w 1448777"/>
              <a:gd name="connsiteY5" fmla="*/ 0 h 1466850"/>
              <a:gd name="connsiteX6" fmla="*/ 866775 w 1448777"/>
              <a:gd name="connsiteY6" fmla="*/ 6350 h 1466850"/>
              <a:gd name="connsiteX7" fmla="*/ 1446212 w 1448777"/>
              <a:gd name="connsiteY7" fmla="*/ 817561 h 1466850"/>
              <a:gd name="connsiteX8" fmla="*/ 587375 w 1448777"/>
              <a:gd name="connsiteY8" fmla="*/ 1466850 h 1466850"/>
              <a:gd name="connsiteX0" fmla="*/ 114300 w 1563077"/>
              <a:gd name="connsiteY0" fmla="*/ 382587 h 880180"/>
              <a:gd name="connsiteX1" fmla="*/ 500062 w 1563077"/>
              <a:gd name="connsiteY1" fmla="*/ 309562 h 880180"/>
              <a:gd name="connsiteX2" fmla="*/ 522287 w 1563077"/>
              <a:gd name="connsiteY2" fmla="*/ 368300 h 880180"/>
              <a:gd name="connsiteX3" fmla="*/ 569912 w 1563077"/>
              <a:gd name="connsiteY3" fmla="*/ 123825 h 880180"/>
              <a:gd name="connsiteX4" fmla="*/ 671512 w 1563077"/>
              <a:gd name="connsiteY4" fmla="*/ 104775 h 880180"/>
              <a:gd name="connsiteX5" fmla="*/ 844550 w 1563077"/>
              <a:gd name="connsiteY5" fmla="*/ 0 h 880180"/>
              <a:gd name="connsiteX6" fmla="*/ 981075 w 1563077"/>
              <a:gd name="connsiteY6" fmla="*/ 6350 h 880180"/>
              <a:gd name="connsiteX7" fmla="*/ 1560512 w 1563077"/>
              <a:gd name="connsiteY7" fmla="*/ 817561 h 880180"/>
              <a:gd name="connsiteX8" fmla="*/ 0 w 1563077"/>
              <a:gd name="connsiteY8" fmla="*/ 720725 h 880180"/>
              <a:gd name="connsiteX0" fmla="*/ 114300 w 1563077"/>
              <a:gd name="connsiteY0" fmla="*/ 382587 h 1025511"/>
              <a:gd name="connsiteX1" fmla="*/ 500062 w 1563077"/>
              <a:gd name="connsiteY1" fmla="*/ 309562 h 1025511"/>
              <a:gd name="connsiteX2" fmla="*/ 522287 w 1563077"/>
              <a:gd name="connsiteY2" fmla="*/ 368300 h 1025511"/>
              <a:gd name="connsiteX3" fmla="*/ 569912 w 1563077"/>
              <a:gd name="connsiteY3" fmla="*/ 123825 h 1025511"/>
              <a:gd name="connsiteX4" fmla="*/ 671512 w 1563077"/>
              <a:gd name="connsiteY4" fmla="*/ 104775 h 1025511"/>
              <a:gd name="connsiteX5" fmla="*/ 844550 w 1563077"/>
              <a:gd name="connsiteY5" fmla="*/ 0 h 1025511"/>
              <a:gd name="connsiteX6" fmla="*/ 981075 w 1563077"/>
              <a:gd name="connsiteY6" fmla="*/ 6350 h 1025511"/>
              <a:gd name="connsiteX7" fmla="*/ 1560512 w 1563077"/>
              <a:gd name="connsiteY7" fmla="*/ 817561 h 1025511"/>
              <a:gd name="connsiteX8" fmla="*/ 239712 w 1563077"/>
              <a:gd name="connsiteY8" fmla="*/ 1023936 h 1025511"/>
              <a:gd name="connsiteX9" fmla="*/ 0 w 1563077"/>
              <a:gd name="connsiteY9" fmla="*/ 720725 h 1025511"/>
              <a:gd name="connsiteX0" fmla="*/ 114300 w 1563077"/>
              <a:gd name="connsiteY0" fmla="*/ 382587 h 1511481"/>
              <a:gd name="connsiteX1" fmla="*/ 500062 w 1563077"/>
              <a:gd name="connsiteY1" fmla="*/ 309562 h 1511481"/>
              <a:gd name="connsiteX2" fmla="*/ 522287 w 1563077"/>
              <a:gd name="connsiteY2" fmla="*/ 368300 h 1511481"/>
              <a:gd name="connsiteX3" fmla="*/ 569912 w 1563077"/>
              <a:gd name="connsiteY3" fmla="*/ 123825 h 1511481"/>
              <a:gd name="connsiteX4" fmla="*/ 671512 w 1563077"/>
              <a:gd name="connsiteY4" fmla="*/ 104775 h 1511481"/>
              <a:gd name="connsiteX5" fmla="*/ 844550 w 1563077"/>
              <a:gd name="connsiteY5" fmla="*/ 0 h 1511481"/>
              <a:gd name="connsiteX6" fmla="*/ 981075 w 1563077"/>
              <a:gd name="connsiteY6" fmla="*/ 6350 h 1511481"/>
              <a:gd name="connsiteX7" fmla="*/ 1560512 w 1563077"/>
              <a:gd name="connsiteY7" fmla="*/ 817561 h 1511481"/>
              <a:gd name="connsiteX8" fmla="*/ 550862 w 1563077"/>
              <a:gd name="connsiteY8" fmla="*/ 1509711 h 1511481"/>
              <a:gd name="connsiteX9" fmla="*/ 239712 w 1563077"/>
              <a:gd name="connsiteY9" fmla="*/ 1023936 h 1511481"/>
              <a:gd name="connsiteX10" fmla="*/ 0 w 1563077"/>
              <a:gd name="connsiteY10" fmla="*/ 720725 h 1511481"/>
              <a:gd name="connsiteX0" fmla="*/ 114300 w 1563077"/>
              <a:gd name="connsiteY0" fmla="*/ 382587 h 1284361"/>
              <a:gd name="connsiteX1" fmla="*/ 500062 w 1563077"/>
              <a:gd name="connsiteY1" fmla="*/ 309562 h 1284361"/>
              <a:gd name="connsiteX2" fmla="*/ 522287 w 1563077"/>
              <a:gd name="connsiteY2" fmla="*/ 368300 h 1284361"/>
              <a:gd name="connsiteX3" fmla="*/ 569912 w 1563077"/>
              <a:gd name="connsiteY3" fmla="*/ 123825 h 1284361"/>
              <a:gd name="connsiteX4" fmla="*/ 671512 w 1563077"/>
              <a:gd name="connsiteY4" fmla="*/ 104775 h 1284361"/>
              <a:gd name="connsiteX5" fmla="*/ 844550 w 1563077"/>
              <a:gd name="connsiteY5" fmla="*/ 0 h 1284361"/>
              <a:gd name="connsiteX6" fmla="*/ 981075 w 1563077"/>
              <a:gd name="connsiteY6" fmla="*/ 6350 h 1284361"/>
              <a:gd name="connsiteX7" fmla="*/ 1560512 w 1563077"/>
              <a:gd name="connsiteY7" fmla="*/ 817561 h 1284361"/>
              <a:gd name="connsiteX8" fmla="*/ 417512 w 1563077"/>
              <a:gd name="connsiteY8" fmla="*/ 1281111 h 1284361"/>
              <a:gd name="connsiteX9" fmla="*/ 239712 w 1563077"/>
              <a:gd name="connsiteY9" fmla="*/ 1023936 h 1284361"/>
              <a:gd name="connsiteX10" fmla="*/ 0 w 1563077"/>
              <a:gd name="connsiteY10" fmla="*/ 720725 h 1284361"/>
              <a:gd name="connsiteX0" fmla="*/ 114300 w 1563077"/>
              <a:gd name="connsiteY0" fmla="*/ 382587 h 1480726"/>
              <a:gd name="connsiteX1" fmla="*/ 500062 w 1563077"/>
              <a:gd name="connsiteY1" fmla="*/ 309562 h 1480726"/>
              <a:gd name="connsiteX2" fmla="*/ 522287 w 1563077"/>
              <a:gd name="connsiteY2" fmla="*/ 368300 h 1480726"/>
              <a:gd name="connsiteX3" fmla="*/ 569912 w 1563077"/>
              <a:gd name="connsiteY3" fmla="*/ 123825 h 1480726"/>
              <a:gd name="connsiteX4" fmla="*/ 671512 w 1563077"/>
              <a:gd name="connsiteY4" fmla="*/ 104775 h 1480726"/>
              <a:gd name="connsiteX5" fmla="*/ 844550 w 1563077"/>
              <a:gd name="connsiteY5" fmla="*/ 0 h 1480726"/>
              <a:gd name="connsiteX6" fmla="*/ 981075 w 1563077"/>
              <a:gd name="connsiteY6" fmla="*/ 6350 h 1480726"/>
              <a:gd name="connsiteX7" fmla="*/ 1560512 w 1563077"/>
              <a:gd name="connsiteY7" fmla="*/ 817561 h 1480726"/>
              <a:gd name="connsiteX8" fmla="*/ 700087 w 1563077"/>
              <a:gd name="connsiteY8" fmla="*/ 1465261 h 1480726"/>
              <a:gd name="connsiteX9" fmla="*/ 417512 w 1563077"/>
              <a:gd name="connsiteY9" fmla="*/ 1281111 h 1480726"/>
              <a:gd name="connsiteX10" fmla="*/ 239712 w 1563077"/>
              <a:gd name="connsiteY10" fmla="*/ 1023936 h 1480726"/>
              <a:gd name="connsiteX11" fmla="*/ 0 w 1563077"/>
              <a:gd name="connsiteY11" fmla="*/ 720725 h 1480726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700087 w 1563077"/>
              <a:gd name="connsiteY8" fmla="*/ 1465261 h 1539758"/>
              <a:gd name="connsiteX9" fmla="*/ 534987 w 1563077"/>
              <a:gd name="connsiteY9" fmla="*/ 1509710 h 1539758"/>
              <a:gd name="connsiteX10" fmla="*/ 417512 w 1563077"/>
              <a:gd name="connsiteY10" fmla="*/ 1281111 h 1539758"/>
              <a:gd name="connsiteX11" fmla="*/ 239712 w 1563077"/>
              <a:gd name="connsiteY11" fmla="*/ 1023936 h 1539758"/>
              <a:gd name="connsiteX12" fmla="*/ 0 w 1563077"/>
              <a:gd name="connsiteY12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4212 w 1563077"/>
              <a:gd name="connsiteY8" fmla="*/ 1262060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15" fmla="*/ 114300 w 1563077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17190 w 1565967"/>
              <a:gd name="connsiteY0" fmla="*/ 382587 h 1539758"/>
              <a:gd name="connsiteX1" fmla="*/ 502952 w 1565967"/>
              <a:gd name="connsiteY1" fmla="*/ 309562 h 1539758"/>
              <a:gd name="connsiteX2" fmla="*/ 525177 w 1565967"/>
              <a:gd name="connsiteY2" fmla="*/ 368300 h 1539758"/>
              <a:gd name="connsiteX3" fmla="*/ 572802 w 1565967"/>
              <a:gd name="connsiteY3" fmla="*/ 123825 h 1539758"/>
              <a:gd name="connsiteX4" fmla="*/ 674402 w 1565967"/>
              <a:gd name="connsiteY4" fmla="*/ 104775 h 1539758"/>
              <a:gd name="connsiteX5" fmla="*/ 847440 w 1565967"/>
              <a:gd name="connsiteY5" fmla="*/ 0 h 1539758"/>
              <a:gd name="connsiteX6" fmla="*/ 983965 w 1565967"/>
              <a:gd name="connsiteY6" fmla="*/ 6350 h 1539758"/>
              <a:gd name="connsiteX7" fmla="*/ 1563402 w 1565967"/>
              <a:gd name="connsiteY7" fmla="*/ 817561 h 1539758"/>
              <a:gd name="connsiteX8" fmla="*/ 1141127 w 1565967"/>
              <a:gd name="connsiteY8" fmla="*/ 1239835 h 1539758"/>
              <a:gd name="connsiteX9" fmla="*/ 677577 w 1565967"/>
              <a:gd name="connsiteY9" fmla="*/ 1277935 h 1539758"/>
              <a:gd name="connsiteX10" fmla="*/ 702977 w 1565967"/>
              <a:gd name="connsiteY10" fmla="*/ 1465261 h 1539758"/>
              <a:gd name="connsiteX11" fmla="*/ 537877 w 1565967"/>
              <a:gd name="connsiteY11" fmla="*/ 1509710 h 1539758"/>
              <a:gd name="connsiteX12" fmla="*/ 420402 w 1565967"/>
              <a:gd name="connsiteY12" fmla="*/ 1281111 h 1539758"/>
              <a:gd name="connsiteX13" fmla="*/ 242602 w 1565967"/>
              <a:gd name="connsiteY13" fmla="*/ 1023936 h 1539758"/>
              <a:gd name="connsiteX14" fmla="*/ 2890 w 1565967"/>
              <a:gd name="connsiteY14" fmla="*/ 720725 h 1539758"/>
              <a:gd name="connsiteX15" fmla="*/ 117190 w 156596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2579"/>
              <a:gd name="connsiteX1" fmla="*/ 509682 w 1572697"/>
              <a:gd name="connsiteY1" fmla="*/ 309562 h 1532579"/>
              <a:gd name="connsiteX2" fmla="*/ 531907 w 1572697"/>
              <a:gd name="connsiteY2" fmla="*/ 368300 h 1532579"/>
              <a:gd name="connsiteX3" fmla="*/ 579532 w 1572697"/>
              <a:gd name="connsiteY3" fmla="*/ 123825 h 1532579"/>
              <a:gd name="connsiteX4" fmla="*/ 681132 w 1572697"/>
              <a:gd name="connsiteY4" fmla="*/ 104775 h 1532579"/>
              <a:gd name="connsiteX5" fmla="*/ 854170 w 1572697"/>
              <a:gd name="connsiteY5" fmla="*/ 0 h 1532579"/>
              <a:gd name="connsiteX6" fmla="*/ 990695 w 1572697"/>
              <a:gd name="connsiteY6" fmla="*/ 6350 h 1532579"/>
              <a:gd name="connsiteX7" fmla="*/ 1570132 w 1572697"/>
              <a:gd name="connsiteY7" fmla="*/ 817561 h 1532579"/>
              <a:gd name="connsiteX8" fmla="*/ 1147857 w 1572697"/>
              <a:gd name="connsiteY8" fmla="*/ 1239835 h 1532579"/>
              <a:gd name="connsiteX9" fmla="*/ 684307 w 1572697"/>
              <a:gd name="connsiteY9" fmla="*/ 1277935 h 1532579"/>
              <a:gd name="connsiteX10" fmla="*/ 709707 w 1572697"/>
              <a:gd name="connsiteY10" fmla="*/ 1465261 h 1532579"/>
              <a:gd name="connsiteX11" fmla="*/ 544607 w 1572697"/>
              <a:gd name="connsiteY11" fmla="*/ 1509710 h 1532579"/>
              <a:gd name="connsiteX12" fmla="*/ 427132 w 1572697"/>
              <a:gd name="connsiteY12" fmla="*/ 1281111 h 1532579"/>
              <a:gd name="connsiteX13" fmla="*/ 249332 w 1572697"/>
              <a:gd name="connsiteY13" fmla="*/ 1023936 h 1532579"/>
              <a:gd name="connsiteX14" fmla="*/ 9620 w 1572697"/>
              <a:gd name="connsiteY14" fmla="*/ 720725 h 1532579"/>
              <a:gd name="connsiteX15" fmla="*/ 123920 w 1572697"/>
              <a:gd name="connsiteY15" fmla="*/ 382587 h 1532579"/>
              <a:gd name="connsiteX0" fmla="*/ 123920 w 1572697"/>
              <a:gd name="connsiteY0" fmla="*/ 382587 h 1543543"/>
              <a:gd name="connsiteX1" fmla="*/ 509682 w 1572697"/>
              <a:gd name="connsiteY1" fmla="*/ 309562 h 1543543"/>
              <a:gd name="connsiteX2" fmla="*/ 531907 w 1572697"/>
              <a:gd name="connsiteY2" fmla="*/ 368300 h 1543543"/>
              <a:gd name="connsiteX3" fmla="*/ 579532 w 1572697"/>
              <a:gd name="connsiteY3" fmla="*/ 123825 h 1543543"/>
              <a:gd name="connsiteX4" fmla="*/ 681132 w 1572697"/>
              <a:gd name="connsiteY4" fmla="*/ 104775 h 1543543"/>
              <a:gd name="connsiteX5" fmla="*/ 854170 w 1572697"/>
              <a:gd name="connsiteY5" fmla="*/ 0 h 1543543"/>
              <a:gd name="connsiteX6" fmla="*/ 990695 w 1572697"/>
              <a:gd name="connsiteY6" fmla="*/ 6350 h 1543543"/>
              <a:gd name="connsiteX7" fmla="*/ 1570132 w 1572697"/>
              <a:gd name="connsiteY7" fmla="*/ 817561 h 1543543"/>
              <a:gd name="connsiteX8" fmla="*/ 1147857 w 1572697"/>
              <a:gd name="connsiteY8" fmla="*/ 1239835 h 1543543"/>
              <a:gd name="connsiteX9" fmla="*/ 684307 w 1572697"/>
              <a:gd name="connsiteY9" fmla="*/ 1277935 h 1543543"/>
              <a:gd name="connsiteX10" fmla="*/ 725582 w 1572697"/>
              <a:gd name="connsiteY10" fmla="*/ 1484311 h 1543543"/>
              <a:gd name="connsiteX11" fmla="*/ 544607 w 1572697"/>
              <a:gd name="connsiteY11" fmla="*/ 1509710 h 1543543"/>
              <a:gd name="connsiteX12" fmla="*/ 427132 w 1572697"/>
              <a:gd name="connsiteY12" fmla="*/ 1281111 h 1543543"/>
              <a:gd name="connsiteX13" fmla="*/ 249332 w 1572697"/>
              <a:gd name="connsiteY13" fmla="*/ 1023936 h 1543543"/>
              <a:gd name="connsiteX14" fmla="*/ 9620 w 1572697"/>
              <a:gd name="connsiteY14" fmla="*/ 720725 h 1543543"/>
              <a:gd name="connsiteX15" fmla="*/ 123920 w 1572697"/>
              <a:gd name="connsiteY15" fmla="*/ 382587 h 1543543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60050"/>
              <a:gd name="connsiteY0" fmla="*/ 382587 h 1530357"/>
              <a:gd name="connsiteX1" fmla="*/ 509682 w 1560050"/>
              <a:gd name="connsiteY1" fmla="*/ 309562 h 1530357"/>
              <a:gd name="connsiteX2" fmla="*/ 531907 w 1560050"/>
              <a:gd name="connsiteY2" fmla="*/ 368300 h 1530357"/>
              <a:gd name="connsiteX3" fmla="*/ 579532 w 1560050"/>
              <a:gd name="connsiteY3" fmla="*/ 123825 h 1530357"/>
              <a:gd name="connsiteX4" fmla="*/ 681132 w 1560050"/>
              <a:gd name="connsiteY4" fmla="*/ 104775 h 1530357"/>
              <a:gd name="connsiteX5" fmla="*/ 854170 w 1560050"/>
              <a:gd name="connsiteY5" fmla="*/ 0 h 1530357"/>
              <a:gd name="connsiteX6" fmla="*/ 990695 w 1560050"/>
              <a:gd name="connsiteY6" fmla="*/ 6350 h 1530357"/>
              <a:gd name="connsiteX7" fmla="*/ 1557432 w 1560050"/>
              <a:gd name="connsiteY7" fmla="*/ 817561 h 1530357"/>
              <a:gd name="connsiteX8" fmla="*/ 1147857 w 1560050"/>
              <a:gd name="connsiteY8" fmla="*/ 1239835 h 1530357"/>
              <a:gd name="connsiteX9" fmla="*/ 684307 w 1560050"/>
              <a:gd name="connsiteY9" fmla="*/ 1277935 h 1530357"/>
              <a:gd name="connsiteX10" fmla="*/ 725582 w 1560050"/>
              <a:gd name="connsiteY10" fmla="*/ 1484311 h 1530357"/>
              <a:gd name="connsiteX11" fmla="*/ 544607 w 1560050"/>
              <a:gd name="connsiteY11" fmla="*/ 1509710 h 1530357"/>
              <a:gd name="connsiteX12" fmla="*/ 427132 w 1560050"/>
              <a:gd name="connsiteY12" fmla="*/ 1281111 h 1530357"/>
              <a:gd name="connsiteX13" fmla="*/ 249332 w 1560050"/>
              <a:gd name="connsiteY13" fmla="*/ 1023936 h 1530357"/>
              <a:gd name="connsiteX14" fmla="*/ 9620 w 1560050"/>
              <a:gd name="connsiteY14" fmla="*/ 720725 h 1530357"/>
              <a:gd name="connsiteX15" fmla="*/ 123920 w 1560050"/>
              <a:gd name="connsiteY15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78290"/>
              <a:gd name="connsiteY0" fmla="*/ 382587 h 1530357"/>
              <a:gd name="connsiteX1" fmla="*/ 509682 w 1578290"/>
              <a:gd name="connsiteY1" fmla="*/ 309562 h 1530357"/>
              <a:gd name="connsiteX2" fmla="*/ 531907 w 1578290"/>
              <a:gd name="connsiteY2" fmla="*/ 368300 h 1530357"/>
              <a:gd name="connsiteX3" fmla="*/ 579532 w 1578290"/>
              <a:gd name="connsiteY3" fmla="*/ 123825 h 1530357"/>
              <a:gd name="connsiteX4" fmla="*/ 681132 w 1578290"/>
              <a:gd name="connsiteY4" fmla="*/ 104775 h 1530357"/>
              <a:gd name="connsiteX5" fmla="*/ 854170 w 1578290"/>
              <a:gd name="connsiteY5" fmla="*/ 0 h 1530357"/>
              <a:gd name="connsiteX6" fmla="*/ 990695 w 1578290"/>
              <a:gd name="connsiteY6" fmla="*/ 6350 h 1530357"/>
              <a:gd name="connsiteX7" fmla="*/ 1401857 w 1578290"/>
              <a:gd name="connsiteY7" fmla="*/ 401636 h 1530357"/>
              <a:gd name="connsiteX8" fmla="*/ 1500282 w 1578290"/>
              <a:gd name="connsiteY8" fmla="*/ 592136 h 1530357"/>
              <a:gd name="connsiteX9" fmla="*/ 1557432 w 1578290"/>
              <a:gd name="connsiteY9" fmla="*/ 817561 h 1530357"/>
              <a:gd name="connsiteX10" fmla="*/ 1147857 w 1578290"/>
              <a:gd name="connsiteY10" fmla="*/ 1239835 h 1530357"/>
              <a:gd name="connsiteX11" fmla="*/ 684307 w 1578290"/>
              <a:gd name="connsiteY11" fmla="*/ 1277935 h 1530357"/>
              <a:gd name="connsiteX12" fmla="*/ 725582 w 1578290"/>
              <a:gd name="connsiteY12" fmla="*/ 1484311 h 1530357"/>
              <a:gd name="connsiteX13" fmla="*/ 544607 w 1578290"/>
              <a:gd name="connsiteY13" fmla="*/ 1509710 h 1530357"/>
              <a:gd name="connsiteX14" fmla="*/ 427132 w 1578290"/>
              <a:gd name="connsiteY14" fmla="*/ 1281111 h 1530357"/>
              <a:gd name="connsiteX15" fmla="*/ 249332 w 1578290"/>
              <a:gd name="connsiteY15" fmla="*/ 1023936 h 1530357"/>
              <a:gd name="connsiteX16" fmla="*/ 9620 w 1578290"/>
              <a:gd name="connsiteY16" fmla="*/ 720725 h 1530357"/>
              <a:gd name="connsiteX17" fmla="*/ 123920 w 1578290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2563 w 1572243"/>
              <a:gd name="connsiteY0" fmla="*/ 370459 h 1530357"/>
              <a:gd name="connsiteX1" fmla="*/ 524493 w 1572243"/>
              <a:gd name="connsiteY1" fmla="*/ 309562 h 1530357"/>
              <a:gd name="connsiteX2" fmla="*/ 546718 w 1572243"/>
              <a:gd name="connsiteY2" fmla="*/ 368300 h 1530357"/>
              <a:gd name="connsiteX3" fmla="*/ 594343 w 1572243"/>
              <a:gd name="connsiteY3" fmla="*/ 123825 h 1530357"/>
              <a:gd name="connsiteX4" fmla="*/ 695943 w 1572243"/>
              <a:gd name="connsiteY4" fmla="*/ 104775 h 1530357"/>
              <a:gd name="connsiteX5" fmla="*/ 868981 w 1572243"/>
              <a:gd name="connsiteY5" fmla="*/ 0 h 1530357"/>
              <a:gd name="connsiteX6" fmla="*/ 1005506 w 1572243"/>
              <a:gd name="connsiteY6" fmla="*/ 6350 h 1530357"/>
              <a:gd name="connsiteX7" fmla="*/ 1181718 w 1572243"/>
              <a:gd name="connsiteY7" fmla="*/ 198436 h 1530357"/>
              <a:gd name="connsiteX8" fmla="*/ 1349993 w 1572243"/>
              <a:gd name="connsiteY8" fmla="*/ 369886 h 1530357"/>
              <a:gd name="connsiteX9" fmla="*/ 1416668 w 1572243"/>
              <a:gd name="connsiteY9" fmla="*/ 401636 h 1530357"/>
              <a:gd name="connsiteX10" fmla="*/ 1515093 w 1572243"/>
              <a:gd name="connsiteY10" fmla="*/ 592136 h 1530357"/>
              <a:gd name="connsiteX11" fmla="*/ 1572243 w 1572243"/>
              <a:gd name="connsiteY11" fmla="*/ 817561 h 1530357"/>
              <a:gd name="connsiteX12" fmla="*/ 1162668 w 1572243"/>
              <a:gd name="connsiteY12" fmla="*/ 1239835 h 1530357"/>
              <a:gd name="connsiteX13" fmla="*/ 699118 w 1572243"/>
              <a:gd name="connsiteY13" fmla="*/ 1277935 h 1530357"/>
              <a:gd name="connsiteX14" fmla="*/ 740393 w 1572243"/>
              <a:gd name="connsiteY14" fmla="*/ 1484311 h 1530357"/>
              <a:gd name="connsiteX15" fmla="*/ 559418 w 1572243"/>
              <a:gd name="connsiteY15" fmla="*/ 1509710 h 1530357"/>
              <a:gd name="connsiteX16" fmla="*/ 441943 w 1572243"/>
              <a:gd name="connsiteY16" fmla="*/ 1281111 h 1530357"/>
              <a:gd name="connsiteX17" fmla="*/ 264143 w 1572243"/>
              <a:gd name="connsiteY17" fmla="*/ 1023936 h 1530357"/>
              <a:gd name="connsiteX18" fmla="*/ 9011 w 1572243"/>
              <a:gd name="connsiteY18" fmla="*/ 720725 h 1530357"/>
              <a:gd name="connsiteX19" fmla="*/ 132563 w 1572243"/>
              <a:gd name="connsiteY19" fmla="*/ 370459 h 1530357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699118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1762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4846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81718 w 1572243"/>
              <a:gd name="connsiteY7" fmla="*/ 195403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68254 w 1572243"/>
              <a:gd name="connsiteY17" fmla="*/ 1045158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5918 w 1572243"/>
              <a:gd name="connsiteY17" fmla="*/ 1043137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21057 w 1573073"/>
              <a:gd name="connsiteY0" fmla="*/ 355298 h 1521160"/>
              <a:gd name="connsiteX1" fmla="*/ 525323 w 1573073"/>
              <a:gd name="connsiteY1" fmla="*/ 306529 h 1521160"/>
              <a:gd name="connsiteX2" fmla="*/ 547548 w 1573073"/>
              <a:gd name="connsiteY2" fmla="*/ 365267 h 1521160"/>
              <a:gd name="connsiteX3" fmla="*/ 595173 w 1573073"/>
              <a:gd name="connsiteY3" fmla="*/ 120792 h 1521160"/>
              <a:gd name="connsiteX4" fmla="*/ 696773 w 1573073"/>
              <a:gd name="connsiteY4" fmla="*/ 101742 h 1521160"/>
              <a:gd name="connsiteX5" fmla="*/ 869811 w 1573073"/>
              <a:gd name="connsiteY5" fmla="*/ 0 h 1521160"/>
              <a:gd name="connsiteX6" fmla="*/ 1006336 w 1573073"/>
              <a:gd name="connsiteY6" fmla="*/ 3317 h 1521160"/>
              <a:gd name="connsiteX7" fmla="*/ 1197968 w 1573073"/>
              <a:gd name="connsiteY7" fmla="*/ 183275 h 1521160"/>
              <a:gd name="connsiteX8" fmla="*/ 1350823 w 1573073"/>
              <a:gd name="connsiteY8" fmla="*/ 366853 h 1521160"/>
              <a:gd name="connsiteX9" fmla="*/ 1417498 w 1573073"/>
              <a:gd name="connsiteY9" fmla="*/ 398603 h 1521160"/>
              <a:gd name="connsiteX10" fmla="*/ 1515923 w 1573073"/>
              <a:gd name="connsiteY10" fmla="*/ 589103 h 1521160"/>
              <a:gd name="connsiteX11" fmla="*/ 1573073 w 1573073"/>
              <a:gd name="connsiteY11" fmla="*/ 814528 h 1521160"/>
              <a:gd name="connsiteX12" fmla="*/ 1163498 w 1573073"/>
              <a:gd name="connsiteY12" fmla="*/ 1236802 h 1521160"/>
              <a:gd name="connsiteX13" fmla="*/ 749292 w 1573073"/>
              <a:gd name="connsiteY13" fmla="*/ 1274902 h 1521160"/>
              <a:gd name="connsiteX14" fmla="*/ 756643 w 1573073"/>
              <a:gd name="connsiteY14" fmla="*/ 1469150 h 1521160"/>
              <a:gd name="connsiteX15" fmla="*/ 560248 w 1573073"/>
              <a:gd name="connsiteY15" fmla="*/ 1506677 h 1521160"/>
              <a:gd name="connsiteX16" fmla="*/ 428382 w 1573073"/>
              <a:gd name="connsiteY16" fmla="*/ 1278078 h 1521160"/>
              <a:gd name="connsiteX17" fmla="*/ 256748 w 1573073"/>
              <a:gd name="connsiteY17" fmla="*/ 1043137 h 1521160"/>
              <a:gd name="connsiteX18" fmla="*/ 9841 w 1573073"/>
              <a:gd name="connsiteY18" fmla="*/ 717692 h 1521160"/>
              <a:gd name="connsiteX19" fmla="*/ 121057 w 1573073"/>
              <a:gd name="connsiteY19" fmla="*/ 355298 h 152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3073" h="1521160">
                <a:moveTo>
                  <a:pt x="121057" y="355298"/>
                </a:moveTo>
                <a:lnTo>
                  <a:pt x="525323" y="306529"/>
                </a:lnTo>
                <a:lnTo>
                  <a:pt x="547548" y="365267"/>
                </a:lnTo>
                <a:cubicBezTo>
                  <a:pt x="563423" y="283775"/>
                  <a:pt x="544373" y="199109"/>
                  <a:pt x="595173" y="120792"/>
                </a:cubicBezTo>
                <a:cubicBezTo>
                  <a:pt x="629040" y="73167"/>
                  <a:pt x="659731" y="79517"/>
                  <a:pt x="696773" y="101742"/>
                </a:cubicBezTo>
                <a:cubicBezTo>
                  <a:pt x="738577" y="25542"/>
                  <a:pt x="793082" y="12700"/>
                  <a:pt x="869811" y="0"/>
                </a:cubicBezTo>
                <a:lnTo>
                  <a:pt x="1006336" y="3317"/>
                </a:lnTo>
                <a:cubicBezTo>
                  <a:pt x="1103438" y="35331"/>
                  <a:pt x="1158016" y="88819"/>
                  <a:pt x="1197968" y="183275"/>
                </a:cubicBezTo>
                <a:cubicBezTo>
                  <a:pt x="1254853" y="236985"/>
                  <a:pt x="1327540" y="269486"/>
                  <a:pt x="1350823" y="366853"/>
                </a:cubicBezTo>
                <a:cubicBezTo>
                  <a:pt x="1389981" y="400720"/>
                  <a:pt x="1389452" y="354682"/>
                  <a:pt x="1417498" y="398603"/>
                </a:cubicBezTo>
                <a:cubicBezTo>
                  <a:pt x="1505604" y="494647"/>
                  <a:pt x="1442369" y="551532"/>
                  <a:pt x="1515923" y="589103"/>
                </a:cubicBezTo>
                <a:cubicBezTo>
                  <a:pt x="1551377" y="671124"/>
                  <a:pt x="1568311" y="673241"/>
                  <a:pt x="1573073" y="814528"/>
                </a:cubicBezTo>
                <a:cubicBezTo>
                  <a:pt x="1553229" y="1043921"/>
                  <a:pt x="1316427" y="1166952"/>
                  <a:pt x="1163498" y="1236802"/>
                </a:cubicBezTo>
                <a:cubicBezTo>
                  <a:pt x="1009511" y="1315118"/>
                  <a:pt x="883700" y="1315648"/>
                  <a:pt x="749292" y="1274902"/>
                </a:cubicBezTo>
                <a:cubicBezTo>
                  <a:pt x="751409" y="1326231"/>
                  <a:pt x="773576" y="1432108"/>
                  <a:pt x="756643" y="1469150"/>
                </a:cubicBezTo>
                <a:cubicBezTo>
                  <a:pt x="540214" y="1545879"/>
                  <a:pt x="623219" y="1518319"/>
                  <a:pt x="560248" y="1506677"/>
                </a:cubicBezTo>
                <a:cubicBezTo>
                  <a:pt x="513152" y="1475985"/>
                  <a:pt x="482886" y="1352161"/>
                  <a:pt x="428382" y="1278078"/>
                </a:cubicBezTo>
                <a:cubicBezTo>
                  <a:pt x="373878" y="1203995"/>
                  <a:pt x="318925" y="1165110"/>
                  <a:pt x="256748" y="1043137"/>
                </a:cubicBezTo>
                <a:cubicBezTo>
                  <a:pt x="43924" y="973595"/>
                  <a:pt x="92126" y="891523"/>
                  <a:pt x="9841" y="717692"/>
                </a:cubicBezTo>
                <a:cubicBezTo>
                  <a:pt x="-31434" y="458929"/>
                  <a:pt x="67082" y="391811"/>
                  <a:pt x="121057" y="355298"/>
                </a:cubicBez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5B0B5EB-B2F7-43B3-B571-997944BC6726}"/>
              </a:ext>
            </a:extLst>
          </p:cNvPr>
          <p:cNvSpPr/>
          <p:nvPr/>
        </p:nvSpPr>
        <p:spPr>
          <a:xfrm>
            <a:off x="9939866" y="3311088"/>
            <a:ext cx="649817" cy="439645"/>
          </a:xfrm>
          <a:custGeom>
            <a:avLst/>
            <a:gdLst>
              <a:gd name="connsiteX0" fmla="*/ 0 w 565150"/>
              <a:gd name="connsiteY0" fmla="*/ 168275 h 358775"/>
              <a:gd name="connsiteX1" fmla="*/ 409575 w 565150"/>
              <a:gd name="connsiteY1" fmla="*/ 0 h 358775"/>
              <a:gd name="connsiteX2" fmla="*/ 450850 w 565150"/>
              <a:gd name="connsiteY2" fmla="*/ 15875 h 358775"/>
              <a:gd name="connsiteX3" fmla="*/ 512763 w 565150"/>
              <a:gd name="connsiteY3" fmla="*/ 92075 h 358775"/>
              <a:gd name="connsiteX4" fmla="*/ 558800 w 565150"/>
              <a:gd name="connsiteY4" fmla="*/ 247650 h 358775"/>
              <a:gd name="connsiteX5" fmla="*/ 565150 w 565150"/>
              <a:gd name="connsiteY5" fmla="*/ 293687 h 358775"/>
              <a:gd name="connsiteX6" fmla="*/ 130175 w 565150"/>
              <a:gd name="connsiteY6" fmla="*/ 358775 h 358775"/>
              <a:gd name="connsiteX7" fmla="*/ 57150 w 565150"/>
              <a:gd name="connsiteY7" fmla="*/ 269875 h 358775"/>
              <a:gd name="connsiteX8" fmla="*/ 0 w 565150"/>
              <a:gd name="connsiteY8" fmla="*/ 168275 h 358775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101600 w 609600"/>
              <a:gd name="connsiteY7" fmla="*/ 269875 h 369359"/>
              <a:gd name="connsiteX8" fmla="*/ 0 w 609600"/>
              <a:gd name="connsiteY8" fmla="*/ 159809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93133 w 609600"/>
              <a:gd name="connsiteY7" fmla="*/ 297392 h 369359"/>
              <a:gd name="connsiteX8" fmla="*/ 0 w 609600"/>
              <a:gd name="connsiteY8" fmla="*/ 159809 h 369359"/>
              <a:gd name="connsiteX0" fmla="*/ 0 w 609600"/>
              <a:gd name="connsiteY0" fmla="*/ 159809 h 390526"/>
              <a:gd name="connsiteX1" fmla="*/ 454025 w 609600"/>
              <a:gd name="connsiteY1" fmla="*/ 0 h 390526"/>
              <a:gd name="connsiteX2" fmla="*/ 495300 w 609600"/>
              <a:gd name="connsiteY2" fmla="*/ 15875 h 390526"/>
              <a:gd name="connsiteX3" fmla="*/ 557213 w 609600"/>
              <a:gd name="connsiteY3" fmla="*/ 92075 h 390526"/>
              <a:gd name="connsiteX4" fmla="*/ 603250 w 609600"/>
              <a:gd name="connsiteY4" fmla="*/ 247650 h 390526"/>
              <a:gd name="connsiteX5" fmla="*/ 609600 w 609600"/>
              <a:gd name="connsiteY5" fmla="*/ 293687 h 390526"/>
              <a:gd name="connsiteX6" fmla="*/ 168275 w 609600"/>
              <a:gd name="connsiteY6" fmla="*/ 390526 h 390526"/>
              <a:gd name="connsiteX7" fmla="*/ 93133 w 609600"/>
              <a:gd name="connsiteY7" fmla="*/ 297392 h 390526"/>
              <a:gd name="connsiteX8" fmla="*/ 0 w 609600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3250 w 643467"/>
              <a:gd name="connsiteY4" fmla="*/ 24765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54003"/>
              <a:gd name="connsiteY0" fmla="*/ 159809 h 390526"/>
              <a:gd name="connsiteX1" fmla="*/ 454025 w 654003"/>
              <a:gd name="connsiteY1" fmla="*/ 0 h 390526"/>
              <a:gd name="connsiteX2" fmla="*/ 495300 w 654003"/>
              <a:gd name="connsiteY2" fmla="*/ 15875 h 390526"/>
              <a:gd name="connsiteX3" fmla="*/ 557213 w 654003"/>
              <a:gd name="connsiteY3" fmla="*/ 92075 h 390526"/>
              <a:gd name="connsiteX4" fmla="*/ 637116 w 654003"/>
              <a:gd name="connsiteY4" fmla="*/ 266700 h 390526"/>
              <a:gd name="connsiteX5" fmla="*/ 643467 w 654003"/>
              <a:gd name="connsiteY5" fmla="*/ 323320 h 390526"/>
              <a:gd name="connsiteX6" fmla="*/ 168275 w 654003"/>
              <a:gd name="connsiteY6" fmla="*/ 390526 h 390526"/>
              <a:gd name="connsiteX7" fmla="*/ 93133 w 654003"/>
              <a:gd name="connsiteY7" fmla="*/ 297392 h 390526"/>
              <a:gd name="connsiteX8" fmla="*/ 0 w 654003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80497 w 643467"/>
              <a:gd name="connsiteY3" fmla="*/ 81492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9775"/>
              <a:gd name="connsiteY0" fmla="*/ 159809 h 390526"/>
              <a:gd name="connsiteX1" fmla="*/ 454025 w 649775"/>
              <a:gd name="connsiteY1" fmla="*/ 0 h 390526"/>
              <a:gd name="connsiteX2" fmla="*/ 495300 w 649775"/>
              <a:gd name="connsiteY2" fmla="*/ 15875 h 390526"/>
              <a:gd name="connsiteX3" fmla="*/ 580497 w 649775"/>
              <a:gd name="connsiteY3" fmla="*/ 81492 h 390526"/>
              <a:gd name="connsiteX4" fmla="*/ 626533 w 649775"/>
              <a:gd name="connsiteY4" fmla="*/ 268817 h 390526"/>
              <a:gd name="connsiteX5" fmla="*/ 643467 w 649775"/>
              <a:gd name="connsiteY5" fmla="*/ 323320 h 390526"/>
              <a:gd name="connsiteX6" fmla="*/ 168275 w 649775"/>
              <a:gd name="connsiteY6" fmla="*/ 390526 h 390526"/>
              <a:gd name="connsiteX7" fmla="*/ 93133 w 649775"/>
              <a:gd name="connsiteY7" fmla="*/ 297392 h 390526"/>
              <a:gd name="connsiteX8" fmla="*/ 0 w 649775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495300 w 656167"/>
              <a:gd name="connsiteY2" fmla="*/ 15875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512234 w 656167"/>
              <a:gd name="connsiteY2" fmla="*/ 7408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167" h="390526">
                <a:moveTo>
                  <a:pt x="0" y="159809"/>
                </a:moveTo>
                <a:lnTo>
                  <a:pt x="454025" y="0"/>
                </a:lnTo>
                <a:lnTo>
                  <a:pt x="512234" y="7408"/>
                </a:lnTo>
                <a:lnTo>
                  <a:pt x="580497" y="81492"/>
                </a:lnTo>
                <a:cubicBezTo>
                  <a:pt x="638175" y="105833"/>
                  <a:pt x="676804" y="191559"/>
                  <a:pt x="626533" y="268817"/>
                </a:cubicBezTo>
                <a:lnTo>
                  <a:pt x="656167" y="323320"/>
                </a:lnTo>
                <a:lnTo>
                  <a:pt x="168275" y="390526"/>
                </a:lnTo>
                <a:lnTo>
                  <a:pt x="93133" y="297392"/>
                </a:lnTo>
                <a:cubicBezTo>
                  <a:pt x="74083" y="263525"/>
                  <a:pt x="35984" y="193676"/>
                  <a:pt x="0" y="159809"/>
                </a:cubicBezTo>
                <a:close/>
              </a:path>
            </a:pathLst>
          </a:custGeom>
          <a:solidFill>
            <a:srgbClr val="FFD525">
              <a:alpha val="54118"/>
            </a:srgbClr>
          </a:solidFill>
          <a:ln>
            <a:solidFill>
              <a:srgbClr val="FF66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D0C93EF9-1275-485A-8CB5-017D79EE7AE7}"/>
              </a:ext>
            </a:extLst>
          </p:cNvPr>
          <p:cNvSpPr/>
          <p:nvPr/>
        </p:nvSpPr>
        <p:spPr>
          <a:xfrm>
            <a:off x="8309186" y="1803400"/>
            <a:ext cx="3639536" cy="2271201"/>
          </a:xfrm>
          <a:custGeom>
            <a:avLst/>
            <a:gdLst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368040 w 3525520"/>
              <a:gd name="connsiteY20" fmla="*/ 970280 h 2180537"/>
              <a:gd name="connsiteX21" fmla="*/ 3525520 w 3525520"/>
              <a:gd name="connsiteY21" fmla="*/ 1544320 h 2180537"/>
              <a:gd name="connsiteX22" fmla="*/ 3286760 w 3525520"/>
              <a:gd name="connsiteY22" fmla="*/ 1986280 h 2180537"/>
              <a:gd name="connsiteX23" fmla="*/ 3134360 w 3525520"/>
              <a:gd name="connsiteY23" fmla="*/ 2047240 h 2180537"/>
              <a:gd name="connsiteX24" fmla="*/ 2707640 w 3525520"/>
              <a:gd name="connsiteY24" fmla="*/ 1468120 h 2180537"/>
              <a:gd name="connsiteX25" fmla="*/ 2209800 w 3525520"/>
              <a:gd name="connsiteY25" fmla="*/ 1620520 h 2180537"/>
              <a:gd name="connsiteX26" fmla="*/ 2037080 w 3525520"/>
              <a:gd name="connsiteY26" fmla="*/ 1483360 h 2180537"/>
              <a:gd name="connsiteX27" fmla="*/ 1605280 w 3525520"/>
              <a:gd name="connsiteY27" fmla="*/ 1651000 h 2180537"/>
              <a:gd name="connsiteX28" fmla="*/ 1711960 w 3525520"/>
              <a:gd name="connsiteY28" fmla="*/ 1864360 h 2180537"/>
              <a:gd name="connsiteX29" fmla="*/ 1651000 w 3525520"/>
              <a:gd name="connsiteY29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50628 h 2192485"/>
              <a:gd name="connsiteX1" fmla="*/ 1488440 w 3525520"/>
              <a:gd name="connsiteY1" fmla="*/ 2155708 h 2192485"/>
              <a:gd name="connsiteX2" fmla="*/ 1127760 w 3525520"/>
              <a:gd name="connsiteY2" fmla="*/ 2150628 h 2192485"/>
              <a:gd name="connsiteX3" fmla="*/ 822960 w 3525520"/>
              <a:gd name="connsiteY3" fmla="*/ 1815348 h 2192485"/>
              <a:gd name="connsiteX4" fmla="*/ 0 w 3525520"/>
              <a:gd name="connsiteY4" fmla="*/ 1154948 h 2192485"/>
              <a:gd name="connsiteX5" fmla="*/ 25400 w 3525520"/>
              <a:gd name="connsiteY5" fmla="*/ 814588 h 2192485"/>
              <a:gd name="connsiteX6" fmla="*/ 55880 w 3525520"/>
              <a:gd name="connsiteY6" fmla="*/ 768868 h 2192485"/>
              <a:gd name="connsiteX7" fmla="*/ 71120 w 3525520"/>
              <a:gd name="connsiteY7" fmla="*/ 753628 h 2192485"/>
              <a:gd name="connsiteX8" fmla="*/ 91440 w 3525520"/>
              <a:gd name="connsiteY8" fmla="*/ 723148 h 2192485"/>
              <a:gd name="connsiteX9" fmla="*/ 111760 w 3525520"/>
              <a:gd name="connsiteY9" fmla="*/ 697748 h 2192485"/>
              <a:gd name="connsiteX10" fmla="*/ 518160 w 3525520"/>
              <a:gd name="connsiteY10" fmla="*/ 291348 h 2192485"/>
              <a:gd name="connsiteX11" fmla="*/ 1076960 w 3525520"/>
              <a:gd name="connsiteY11" fmla="*/ 83068 h 2192485"/>
              <a:gd name="connsiteX12" fmla="*/ 1351280 w 3525520"/>
              <a:gd name="connsiteY12" fmla="*/ 32268 h 2192485"/>
              <a:gd name="connsiteX13" fmla="*/ 1838960 w 3525520"/>
              <a:gd name="connsiteY13" fmla="*/ 11948 h 2192485"/>
              <a:gd name="connsiteX14" fmla="*/ 2209800 w 3525520"/>
              <a:gd name="connsiteY14" fmla="*/ 72908 h 2192485"/>
              <a:gd name="connsiteX15" fmla="*/ 2463800 w 3525520"/>
              <a:gd name="connsiteY15" fmla="*/ 174508 h 2192485"/>
              <a:gd name="connsiteX16" fmla="*/ 2921000 w 3525520"/>
              <a:gd name="connsiteY16" fmla="*/ 413268 h 2192485"/>
              <a:gd name="connsiteX17" fmla="*/ 3124200 w 3525520"/>
              <a:gd name="connsiteY17" fmla="*/ 591068 h 2192485"/>
              <a:gd name="connsiteX18" fmla="*/ 3180080 w 3525520"/>
              <a:gd name="connsiteY18" fmla="*/ 641868 h 2192485"/>
              <a:gd name="connsiteX19" fmla="*/ 3368040 w 3525520"/>
              <a:gd name="connsiteY19" fmla="*/ 982228 h 2192485"/>
              <a:gd name="connsiteX20" fmla="*/ 3525520 w 3525520"/>
              <a:gd name="connsiteY20" fmla="*/ 1556268 h 2192485"/>
              <a:gd name="connsiteX21" fmla="*/ 3286760 w 3525520"/>
              <a:gd name="connsiteY21" fmla="*/ 1998228 h 2192485"/>
              <a:gd name="connsiteX22" fmla="*/ 3134360 w 3525520"/>
              <a:gd name="connsiteY22" fmla="*/ 2059188 h 2192485"/>
              <a:gd name="connsiteX23" fmla="*/ 2707640 w 3525520"/>
              <a:gd name="connsiteY23" fmla="*/ 1480068 h 2192485"/>
              <a:gd name="connsiteX24" fmla="*/ 2209800 w 3525520"/>
              <a:gd name="connsiteY24" fmla="*/ 1632468 h 2192485"/>
              <a:gd name="connsiteX25" fmla="*/ 2037080 w 3525520"/>
              <a:gd name="connsiteY25" fmla="*/ 1495308 h 2192485"/>
              <a:gd name="connsiteX26" fmla="*/ 1605280 w 3525520"/>
              <a:gd name="connsiteY26" fmla="*/ 1662948 h 2192485"/>
              <a:gd name="connsiteX27" fmla="*/ 1711960 w 3525520"/>
              <a:gd name="connsiteY27" fmla="*/ 1876308 h 2192485"/>
              <a:gd name="connsiteX28" fmla="*/ 1651000 w 3525520"/>
              <a:gd name="connsiteY28" fmla="*/ 2150628 h 2192485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209800 w 3525520"/>
              <a:gd name="connsiteY14" fmla="*/ 8047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25520" h="2200051">
                <a:moveTo>
                  <a:pt x="1651000" y="2158194"/>
                </a:moveTo>
                <a:lnTo>
                  <a:pt x="1488440" y="2163274"/>
                </a:lnTo>
                <a:cubicBezTo>
                  <a:pt x="1368213" y="2227621"/>
                  <a:pt x="1253067" y="2195447"/>
                  <a:pt x="1127760" y="2158194"/>
                </a:cubicBezTo>
                <a:cubicBezTo>
                  <a:pt x="782320" y="2056594"/>
                  <a:pt x="848360" y="1970234"/>
                  <a:pt x="822960" y="1822914"/>
                </a:cubicBezTo>
                <a:cubicBezTo>
                  <a:pt x="431800" y="1689141"/>
                  <a:pt x="152400" y="1489327"/>
                  <a:pt x="0" y="1162514"/>
                </a:cubicBezTo>
                <a:lnTo>
                  <a:pt x="25400" y="822154"/>
                </a:lnTo>
                <a:cubicBezTo>
                  <a:pt x="35560" y="806914"/>
                  <a:pt x="44890" y="791087"/>
                  <a:pt x="55880" y="776434"/>
                </a:cubicBezTo>
                <a:cubicBezTo>
                  <a:pt x="60191" y="770687"/>
                  <a:pt x="66709" y="766865"/>
                  <a:pt x="71120" y="761194"/>
                </a:cubicBezTo>
                <a:cubicBezTo>
                  <a:pt x="78617" y="751555"/>
                  <a:pt x="84667" y="740027"/>
                  <a:pt x="91440" y="730714"/>
                </a:cubicBezTo>
                <a:cubicBezTo>
                  <a:pt x="98213" y="721401"/>
                  <a:pt x="51647" y="769661"/>
                  <a:pt x="111760" y="705314"/>
                </a:cubicBezTo>
                <a:cubicBezTo>
                  <a:pt x="206587" y="549527"/>
                  <a:pt x="382693" y="434381"/>
                  <a:pt x="518160" y="298914"/>
                </a:cubicBezTo>
                <a:cubicBezTo>
                  <a:pt x="739987" y="112647"/>
                  <a:pt x="885613" y="134661"/>
                  <a:pt x="1076960" y="90634"/>
                </a:cubicBezTo>
                <a:cubicBezTo>
                  <a:pt x="1193800" y="-2499"/>
                  <a:pt x="1259840" y="56767"/>
                  <a:pt x="1351280" y="39834"/>
                </a:cubicBezTo>
                <a:cubicBezTo>
                  <a:pt x="1493520" y="-22819"/>
                  <a:pt x="1717040" y="-4193"/>
                  <a:pt x="1879600" y="44914"/>
                </a:cubicBezTo>
                <a:cubicBezTo>
                  <a:pt x="1989667" y="-19433"/>
                  <a:pt x="2064173" y="73701"/>
                  <a:pt x="2174240" y="85554"/>
                </a:cubicBezTo>
                <a:cubicBezTo>
                  <a:pt x="2306320" y="51687"/>
                  <a:pt x="2367280" y="149901"/>
                  <a:pt x="2463800" y="182074"/>
                </a:cubicBezTo>
                <a:cubicBezTo>
                  <a:pt x="2785533" y="185461"/>
                  <a:pt x="2782147" y="270127"/>
                  <a:pt x="2921000" y="420834"/>
                </a:cubicBezTo>
                <a:cubicBezTo>
                  <a:pt x="3053080" y="439461"/>
                  <a:pt x="3083560" y="524127"/>
                  <a:pt x="3124200" y="598634"/>
                </a:cubicBezTo>
                <a:cubicBezTo>
                  <a:pt x="3209713" y="662769"/>
                  <a:pt x="3104775" y="634241"/>
                  <a:pt x="3180080" y="649434"/>
                </a:cubicBezTo>
                <a:cubicBezTo>
                  <a:pt x="3276600" y="668907"/>
                  <a:pt x="3391747" y="806914"/>
                  <a:pt x="3368040" y="989794"/>
                </a:cubicBezTo>
                <a:cubicBezTo>
                  <a:pt x="3506893" y="1135421"/>
                  <a:pt x="3523827" y="1357247"/>
                  <a:pt x="3525520" y="1563834"/>
                </a:cubicBezTo>
                <a:cubicBezTo>
                  <a:pt x="3501813" y="1731474"/>
                  <a:pt x="3483187" y="1919434"/>
                  <a:pt x="3286760" y="2005794"/>
                </a:cubicBezTo>
                <a:lnTo>
                  <a:pt x="3134360" y="2066754"/>
                </a:lnTo>
                <a:cubicBezTo>
                  <a:pt x="2979134" y="1873714"/>
                  <a:pt x="2836212" y="1670422"/>
                  <a:pt x="2656381" y="1501987"/>
                </a:cubicBezTo>
                <a:cubicBezTo>
                  <a:pt x="2469246" y="1481025"/>
                  <a:pt x="2261611" y="1554376"/>
                  <a:pt x="2179044" y="1744602"/>
                </a:cubicBezTo>
                <a:cubicBezTo>
                  <a:pt x="2182982" y="1649674"/>
                  <a:pt x="2084401" y="1583450"/>
                  <a:pt x="2037080" y="1502874"/>
                </a:cubicBezTo>
                <a:lnTo>
                  <a:pt x="1623733" y="1664363"/>
                </a:lnTo>
                <a:lnTo>
                  <a:pt x="1763218" y="1851068"/>
                </a:lnTo>
                <a:cubicBezTo>
                  <a:pt x="1683438" y="1922005"/>
                  <a:pt x="1683622" y="2056502"/>
                  <a:pt x="1651000" y="2158194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22458B1-B9CC-4F9F-8472-1BE5670B07F5}"/>
              </a:ext>
            </a:extLst>
          </p:cNvPr>
          <p:cNvSpPr/>
          <p:nvPr/>
        </p:nvSpPr>
        <p:spPr>
          <a:xfrm>
            <a:off x="148044" y="4377267"/>
            <a:ext cx="7841602" cy="1168400"/>
          </a:xfrm>
          <a:prstGeom prst="rect">
            <a:avLst/>
          </a:prstGeom>
          <a:solidFill>
            <a:srgbClr val="4472C4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E1ED979-B97E-458C-94CB-C6C98684D4A8}"/>
              </a:ext>
            </a:extLst>
          </p:cNvPr>
          <p:cNvSpPr/>
          <p:nvPr/>
        </p:nvSpPr>
        <p:spPr>
          <a:xfrm>
            <a:off x="163576" y="3589363"/>
            <a:ext cx="7841602" cy="787904"/>
          </a:xfrm>
          <a:prstGeom prst="rect">
            <a:avLst/>
          </a:prstGeom>
          <a:solidFill>
            <a:srgbClr val="FFD52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F8125F5-7FB9-4788-A65A-BF5EEB927E11}"/>
              </a:ext>
            </a:extLst>
          </p:cNvPr>
          <p:cNvSpPr/>
          <p:nvPr/>
        </p:nvSpPr>
        <p:spPr>
          <a:xfrm>
            <a:off x="137231" y="1463791"/>
            <a:ext cx="7841602" cy="2126076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65014F3F-58B3-4170-BCBD-17382E7FB1CF}"/>
              </a:ext>
            </a:extLst>
          </p:cNvPr>
          <p:cNvCxnSpPr/>
          <p:nvPr/>
        </p:nvCxnSpPr>
        <p:spPr>
          <a:xfrm flipH="1">
            <a:off x="6351105" y="1679714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7331854-494D-4B5A-B64F-540E83E1C6B5}"/>
              </a:ext>
            </a:extLst>
          </p:cNvPr>
          <p:cNvCxnSpPr/>
          <p:nvPr/>
        </p:nvCxnSpPr>
        <p:spPr>
          <a:xfrm flipH="1">
            <a:off x="6351105" y="1977845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D2E644B6-ADDE-4DD8-BBDE-0D66A5743430}"/>
              </a:ext>
            </a:extLst>
          </p:cNvPr>
          <p:cNvCxnSpPr/>
          <p:nvPr/>
        </p:nvCxnSpPr>
        <p:spPr>
          <a:xfrm flipH="1">
            <a:off x="6376504" y="2291117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11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sal ganglia (Corpus striatum)">
            <a:extLst>
              <a:ext uri="{FF2B5EF4-FFF2-40B4-BE49-F238E27FC236}">
                <a16:creationId xmlns:a16="http://schemas.microsoft.com/office/drawing/2014/main" id="{628C040B-F603-4AD6-B2A0-169264447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" b="8507"/>
          <a:stretch/>
        </p:blipFill>
        <p:spPr bwMode="auto">
          <a:xfrm>
            <a:off x="2197174" y="-76200"/>
            <a:ext cx="7768744" cy="68704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CE552A-79A4-41E0-9302-475ABDD3A571}"/>
              </a:ext>
            </a:extLst>
          </p:cNvPr>
          <p:cNvSpPr txBox="1"/>
          <p:nvPr/>
        </p:nvSpPr>
        <p:spPr>
          <a:xfrm>
            <a:off x="1778459" y="2690336"/>
            <a:ext cx="8635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basal ganglia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1100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17C4F17-86CA-4729-BDF3-A5F17E922690}"/>
              </a:ext>
            </a:extLst>
          </p:cNvPr>
          <p:cNvSpPr/>
          <p:nvPr/>
        </p:nvSpPr>
        <p:spPr>
          <a:xfrm>
            <a:off x="1050355" y="8130"/>
            <a:ext cx="10132514" cy="68617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59365EFE-1280-44F5-ABA6-8396DBD0A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13"/>
          <a:stretch/>
        </p:blipFill>
        <p:spPr>
          <a:xfrm>
            <a:off x="1521973" y="250392"/>
            <a:ext cx="9176957" cy="63975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09A66B-CF11-4329-9C6E-D0C0D714DD9C}"/>
              </a:ext>
            </a:extLst>
          </p:cNvPr>
          <p:cNvSpPr txBox="1"/>
          <p:nvPr/>
        </p:nvSpPr>
        <p:spPr>
          <a:xfrm>
            <a:off x="1334192" y="3750347"/>
            <a:ext cx="1909954" cy="830997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6F98C0"/>
                </a:solidFill>
                <a:latin typeface="Ink Free" panose="03080402000500000000" pitchFamily="66" charset="0"/>
              </a:rPr>
              <a:t>Movement</a:t>
            </a:r>
            <a:r>
              <a:rPr lang="it-IT" sz="2400" b="1" dirty="0">
                <a:solidFill>
                  <a:srgbClr val="6F98C0"/>
                </a:solidFill>
                <a:latin typeface="Ink Free" panose="03080402000500000000" pitchFamily="66" charset="0"/>
              </a:rPr>
              <a:t> </a:t>
            </a:r>
            <a:r>
              <a:rPr lang="it-IT" sz="2400" b="1" dirty="0" err="1">
                <a:solidFill>
                  <a:srgbClr val="6F98C0"/>
                </a:solidFill>
                <a:latin typeface="Ink Free" panose="03080402000500000000" pitchFamily="66" charset="0"/>
              </a:rPr>
              <a:t>initiation</a:t>
            </a:r>
            <a:endParaRPr lang="it-IT" sz="3600" b="1" dirty="0">
              <a:solidFill>
                <a:srgbClr val="6F98C0"/>
              </a:solidFill>
              <a:latin typeface="Ink Free" panose="03080402000500000000" pitchFamily="66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B0C28D2-D0E0-4858-930C-0C202376113B}"/>
              </a:ext>
            </a:extLst>
          </p:cNvPr>
          <p:cNvSpPr txBox="1"/>
          <p:nvPr/>
        </p:nvSpPr>
        <p:spPr>
          <a:xfrm>
            <a:off x="1286164" y="4731788"/>
            <a:ext cx="1909954" cy="461665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6F98C0"/>
                </a:solidFill>
                <a:latin typeface="Ink Free" panose="03080402000500000000" pitchFamily="66" charset="0"/>
              </a:rPr>
              <a:t>Reward</a:t>
            </a:r>
            <a:r>
              <a:rPr lang="it-IT" sz="2400" b="1" dirty="0">
                <a:solidFill>
                  <a:srgbClr val="6F98C0"/>
                </a:solidFill>
                <a:latin typeface="Ink Free" panose="03080402000500000000" pitchFamily="66" charset="0"/>
              </a:rPr>
              <a:t> </a:t>
            </a:r>
            <a:endParaRPr lang="it-IT" sz="3600" b="1" dirty="0">
              <a:solidFill>
                <a:srgbClr val="6F98C0"/>
              </a:solidFill>
              <a:latin typeface="Ink Free" panose="03080402000500000000" pitchFamily="66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405ADBC-1FB5-490D-A469-7F651C9752DC}"/>
              </a:ext>
            </a:extLst>
          </p:cNvPr>
          <p:cNvSpPr txBox="1"/>
          <p:nvPr/>
        </p:nvSpPr>
        <p:spPr>
          <a:xfrm>
            <a:off x="1286164" y="5359008"/>
            <a:ext cx="1909954" cy="830997"/>
          </a:xfrm>
          <a:prstGeom prst="rect">
            <a:avLst/>
          </a:prstGeom>
          <a:noFill/>
          <a:ln w="19050" cap="rnd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6F98C0"/>
                </a:solidFill>
                <a:latin typeface="Ink Free" panose="03080402000500000000" pitchFamily="66" charset="0"/>
              </a:rPr>
              <a:t>Procedural</a:t>
            </a:r>
            <a:r>
              <a:rPr lang="it-IT" sz="2400" b="1" dirty="0">
                <a:solidFill>
                  <a:srgbClr val="6F98C0"/>
                </a:solidFill>
                <a:latin typeface="Ink Free" panose="03080402000500000000" pitchFamily="66" charset="0"/>
              </a:rPr>
              <a:t> </a:t>
            </a:r>
            <a:r>
              <a:rPr lang="it-IT" sz="2400" b="1" dirty="0" err="1">
                <a:solidFill>
                  <a:srgbClr val="6F98C0"/>
                </a:solidFill>
                <a:latin typeface="Ink Free" panose="03080402000500000000" pitchFamily="66" charset="0"/>
              </a:rPr>
              <a:t>memory</a:t>
            </a:r>
            <a:endParaRPr lang="it-IT" sz="3600" b="1" dirty="0">
              <a:solidFill>
                <a:srgbClr val="6F98C0"/>
              </a:solidFill>
              <a:latin typeface="Ink Free" panose="03080402000500000000" pitchFamily="66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E34946-6B5E-49DF-AF88-5B0A9E8962B8}"/>
              </a:ext>
            </a:extLst>
          </p:cNvPr>
          <p:cNvSpPr txBox="1"/>
          <p:nvPr/>
        </p:nvSpPr>
        <p:spPr>
          <a:xfrm>
            <a:off x="9232074" y="4124451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+ </a:t>
            </a:r>
            <a:r>
              <a:rPr lang="it-IT" sz="2200" dirty="0" err="1"/>
              <a:t>nucleus</a:t>
            </a:r>
            <a:r>
              <a:rPr lang="it-IT" sz="2200" dirty="0"/>
              <a:t> </a:t>
            </a:r>
            <a:r>
              <a:rPr lang="it-IT" sz="2200" dirty="0" err="1"/>
              <a:t>accumbens</a:t>
            </a:r>
            <a:endParaRPr lang="it-IT" sz="22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162349-E224-402E-91F8-5C8C0349E971}"/>
              </a:ext>
            </a:extLst>
          </p:cNvPr>
          <p:cNvSpPr txBox="1"/>
          <p:nvPr/>
        </p:nvSpPr>
        <p:spPr>
          <a:xfrm>
            <a:off x="9232074" y="4731788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+ </a:t>
            </a:r>
            <a:r>
              <a:rPr lang="it-IT" sz="2200" dirty="0" err="1"/>
              <a:t>subthalmic</a:t>
            </a:r>
            <a:r>
              <a:rPr lang="it-IT" sz="2200" dirty="0"/>
              <a:t> </a:t>
            </a:r>
            <a:r>
              <a:rPr lang="it-IT" sz="2200" dirty="0" err="1"/>
              <a:t>nucleus</a:t>
            </a:r>
            <a:endParaRPr lang="it-IT" sz="2200" dirty="0"/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F8B703F0-F42E-45EF-A575-2E494EB5B493}"/>
              </a:ext>
            </a:extLst>
          </p:cNvPr>
          <p:cNvSpPr/>
          <p:nvPr/>
        </p:nvSpPr>
        <p:spPr>
          <a:xfrm>
            <a:off x="3196118" y="664856"/>
            <a:ext cx="1496291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A3A43C5A-084E-4391-ABBA-7D4C42F37B33}"/>
              </a:ext>
            </a:extLst>
          </p:cNvPr>
          <p:cNvSpPr/>
          <p:nvPr/>
        </p:nvSpPr>
        <p:spPr>
          <a:xfrm>
            <a:off x="9167012" y="2136071"/>
            <a:ext cx="1496291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E0149E38-74F2-4CEC-A5DE-1F34D08970C5}"/>
              </a:ext>
            </a:extLst>
          </p:cNvPr>
          <p:cNvSpPr/>
          <p:nvPr/>
        </p:nvSpPr>
        <p:spPr>
          <a:xfrm>
            <a:off x="9155459" y="1052272"/>
            <a:ext cx="1496291" cy="9144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CFA5965B-D08A-42DF-8103-DED70AF078CC}"/>
              </a:ext>
            </a:extLst>
          </p:cNvPr>
          <p:cNvSpPr/>
          <p:nvPr/>
        </p:nvSpPr>
        <p:spPr>
          <a:xfrm>
            <a:off x="9096084" y="3632956"/>
            <a:ext cx="2933707" cy="247244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4DE3DC8-4A70-4C85-B891-7C45F58834CE}"/>
              </a:ext>
            </a:extLst>
          </p:cNvPr>
          <p:cNvSpPr txBox="1"/>
          <p:nvPr/>
        </p:nvSpPr>
        <p:spPr>
          <a:xfrm>
            <a:off x="9286366" y="5324424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+ </a:t>
            </a:r>
            <a:r>
              <a:rPr lang="it-IT" sz="2200" dirty="0" err="1"/>
              <a:t>substantia</a:t>
            </a:r>
            <a:r>
              <a:rPr lang="it-IT" sz="2200" dirty="0"/>
              <a:t> </a:t>
            </a:r>
            <a:r>
              <a:rPr lang="it-IT" sz="2200" dirty="0" err="1"/>
              <a:t>nigra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8534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Basal ganglia 3d">
            <a:hlinkClick r:id="" action="ppaction://media"/>
            <a:extLst>
              <a:ext uri="{FF2B5EF4-FFF2-40B4-BE49-F238E27FC236}">
                <a16:creationId xmlns:a16="http://schemas.microsoft.com/office/drawing/2014/main" id="{1B79E874-E66B-4904-99B8-5E4ED5962B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113967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369FD234-2690-4513-B181-8E10D291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3"/>
          <a:stretch/>
        </p:blipFill>
        <p:spPr>
          <a:xfrm>
            <a:off x="2602304" y="800704"/>
            <a:ext cx="9199866" cy="561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3D854969-1541-4CB0-8D86-2251D2A4839F}"/>
              </a:ext>
            </a:extLst>
          </p:cNvPr>
          <p:cNvGrpSpPr/>
          <p:nvPr/>
        </p:nvGrpSpPr>
        <p:grpSpPr>
          <a:xfrm>
            <a:off x="149635" y="124294"/>
            <a:ext cx="3700130" cy="2685480"/>
            <a:chOff x="307013" y="260921"/>
            <a:chExt cx="3700130" cy="268548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2DBB3518-AC43-4D54-B873-694ABC42B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013" y="260921"/>
              <a:ext cx="3700130" cy="2685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DFCC4E27-6836-401F-8A9C-54CA55A2DB0C}"/>
                </a:ext>
              </a:extLst>
            </p:cNvPr>
            <p:cNvSpPr/>
            <p:nvPr/>
          </p:nvSpPr>
          <p:spPr>
            <a:xfrm>
              <a:off x="1546859" y="1818622"/>
              <a:ext cx="114374" cy="114375"/>
            </a:xfrm>
            <a:prstGeom prst="ellipse">
              <a:avLst/>
            </a:prstGeom>
            <a:solidFill>
              <a:srgbClr val="7C567B"/>
            </a:solidFill>
            <a:ln>
              <a:solidFill>
                <a:srgbClr val="7C56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F5F959A5-D514-4317-8116-8700D01C8D5A}"/>
                </a:ext>
              </a:extLst>
            </p:cNvPr>
            <p:cNvCxnSpPr>
              <a:cxnSpLocks/>
            </p:cNvCxnSpPr>
            <p:nvPr/>
          </p:nvCxnSpPr>
          <p:spPr>
            <a:xfrm>
              <a:off x="1428750" y="342900"/>
              <a:ext cx="912813" cy="20637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1B99AD4F-00EB-4164-AA17-FB7522C95A32}"/>
                </a:ext>
              </a:extLst>
            </p:cNvPr>
            <p:cNvCxnSpPr>
              <a:cxnSpLocks/>
            </p:cNvCxnSpPr>
            <p:nvPr/>
          </p:nvCxnSpPr>
          <p:spPr>
            <a:xfrm>
              <a:off x="1623099" y="342900"/>
              <a:ext cx="0" cy="2063750"/>
            </a:xfrm>
            <a:prstGeom prst="line">
              <a:avLst/>
            </a:prstGeom>
            <a:ln w="28575">
              <a:solidFill>
                <a:srgbClr val="DA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C04D0098-FE78-43D4-9FEA-3DF4F62F14AB}"/>
              </a:ext>
            </a:extLst>
          </p:cNvPr>
          <p:cNvSpPr/>
          <p:nvPr/>
        </p:nvSpPr>
        <p:spPr>
          <a:xfrm>
            <a:off x="2110043" y="2317977"/>
            <a:ext cx="1239683" cy="2087445"/>
          </a:xfrm>
          <a:custGeom>
            <a:avLst/>
            <a:gdLst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56495 w 1259653"/>
              <a:gd name="connsiteY0" fmla="*/ 171220 h 2134774"/>
              <a:gd name="connsiteX1" fmla="*/ 206444 w 1259653"/>
              <a:gd name="connsiteY1" fmla="*/ 249470 h 2134774"/>
              <a:gd name="connsiteX2" fmla="*/ 942019 w 1259653"/>
              <a:gd name="connsiteY2" fmla="*/ 2008843 h 2134774"/>
              <a:gd name="connsiteX3" fmla="*/ 942019 w 1259653"/>
              <a:gd name="connsiteY3" fmla="*/ 2134774 h 2134774"/>
              <a:gd name="connsiteX4" fmla="*/ 1259653 w 1259653"/>
              <a:gd name="connsiteY4" fmla="*/ 1923018 h 2134774"/>
              <a:gd name="connsiteX5" fmla="*/ 942019 w 1259653"/>
              <a:gd name="connsiteY5" fmla="*/ 1692011 h 2134774"/>
              <a:gd name="connsiteX6" fmla="*/ 942019 w 1259653"/>
              <a:gd name="connsiteY6" fmla="*/ 1856042 h 2134774"/>
              <a:gd name="connsiteX7" fmla="*/ 56495 w 1259653"/>
              <a:gd name="connsiteY7" fmla="*/ 171220 h 2134774"/>
              <a:gd name="connsiteX0" fmla="*/ 56495 w 1259653"/>
              <a:gd name="connsiteY0" fmla="*/ 205824 h 2169378"/>
              <a:gd name="connsiteX1" fmla="*/ 206444 w 1259653"/>
              <a:gd name="connsiteY1" fmla="*/ 212107 h 2169378"/>
              <a:gd name="connsiteX2" fmla="*/ 942019 w 1259653"/>
              <a:gd name="connsiteY2" fmla="*/ 2043447 h 2169378"/>
              <a:gd name="connsiteX3" fmla="*/ 942019 w 1259653"/>
              <a:gd name="connsiteY3" fmla="*/ 2169378 h 2169378"/>
              <a:gd name="connsiteX4" fmla="*/ 1259653 w 1259653"/>
              <a:gd name="connsiteY4" fmla="*/ 1957622 h 2169378"/>
              <a:gd name="connsiteX5" fmla="*/ 942019 w 1259653"/>
              <a:gd name="connsiteY5" fmla="*/ 1726615 h 2169378"/>
              <a:gd name="connsiteX6" fmla="*/ 942019 w 1259653"/>
              <a:gd name="connsiteY6" fmla="*/ 1890646 h 2169378"/>
              <a:gd name="connsiteX7" fmla="*/ 56495 w 1259653"/>
              <a:gd name="connsiteY7" fmla="*/ 205824 h 2169378"/>
              <a:gd name="connsiteX0" fmla="*/ 45619 w 1248777"/>
              <a:gd name="connsiteY0" fmla="*/ 108060 h 2071614"/>
              <a:gd name="connsiteX1" fmla="*/ 195568 w 1248777"/>
              <a:gd name="connsiteY1" fmla="*/ 114343 h 2071614"/>
              <a:gd name="connsiteX2" fmla="*/ 931143 w 1248777"/>
              <a:gd name="connsiteY2" fmla="*/ 1945683 h 2071614"/>
              <a:gd name="connsiteX3" fmla="*/ 931143 w 1248777"/>
              <a:gd name="connsiteY3" fmla="*/ 2071614 h 2071614"/>
              <a:gd name="connsiteX4" fmla="*/ 1248777 w 1248777"/>
              <a:gd name="connsiteY4" fmla="*/ 1859858 h 2071614"/>
              <a:gd name="connsiteX5" fmla="*/ 931143 w 1248777"/>
              <a:gd name="connsiteY5" fmla="*/ 1628851 h 2071614"/>
              <a:gd name="connsiteX6" fmla="*/ 931143 w 1248777"/>
              <a:gd name="connsiteY6" fmla="*/ 1792882 h 2071614"/>
              <a:gd name="connsiteX7" fmla="*/ 45619 w 1248777"/>
              <a:gd name="connsiteY7" fmla="*/ 108060 h 2071614"/>
              <a:gd name="connsiteX0" fmla="*/ 45619 w 1248777"/>
              <a:gd name="connsiteY0" fmla="*/ 108060 h 2071614"/>
              <a:gd name="connsiteX1" fmla="*/ 195568 w 1248777"/>
              <a:gd name="connsiteY1" fmla="*/ 114343 h 2071614"/>
              <a:gd name="connsiteX2" fmla="*/ 931143 w 1248777"/>
              <a:gd name="connsiteY2" fmla="*/ 1945683 h 2071614"/>
              <a:gd name="connsiteX3" fmla="*/ 931143 w 1248777"/>
              <a:gd name="connsiteY3" fmla="*/ 2071614 h 2071614"/>
              <a:gd name="connsiteX4" fmla="*/ 1248777 w 1248777"/>
              <a:gd name="connsiteY4" fmla="*/ 1859858 h 2071614"/>
              <a:gd name="connsiteX5" fmla="*/ 931143 w 1248777"/>
              <a:gd name="connsiteY5" fmla="*/ 1628851 h 2071614"/>
              <a:gd name="connsiteX6" fmla="*/ 931143 w 1248777"/>
              <a:gd name="connsiteY6" fmla="*/ 1792882 h 2071614"/>
              <a:gd name="connsiteX7" fmla="*/ 45619 w 1248777"/>
              <a:gd name="connsiteY7" fmla="*/ 108060 h 2071614"/>
              <a:gd name="connsiteX0" fmla="*/ 0 w 1203158"/>
              <a:gd name="connsiteY0" fmla="*/ 2114 h 1965668"/>
              <a:gd name="connsiteX1" fmla="*/ 149949 w 1203158"/>
              <a:gd name="connsiteY1" fmla="*/ 8397 h 1965668"/>
              <a:gd name="connsiteX2" fmla="*/ 885524 w 1203158"/>
              <a:gd name="connsiteY2" fmla="*/ 1839737 h 1965668"/>
              <a:gd name="connsiteX3" fmla="*/ 885524 w 1203158"/>
              <a:gd name="connsiteY3" fmla="*/ 1965668 h 1965668"/>
              <a:gd name="connsiteX4" fmla="*/ 1203158 w 1203158"/>
              <a:gd name="connsiteY4" fmla="*/ 1753912 h 1965668"/>
              <a:gd name="connsiteX5" fmla="*/ 885524 w 1203158"/>
              <a:gd name="connsiteY5" fmla="*/ 1522905 h 1965668"/>
              <a:gd name="connsiteX6" fmla="*/ 885524 w 1203158"/>
              <a:gd name="connsiteY6" fmla="*/ 1686936 h 1965668"/>
              <a:gd name="connsiteX7" fmla="*/ 0 w 1203158"/>
              <a:gd name="connsiteY7" fmla="*/ 2114 h 1965668"/>
              <a:gd name="connsiteX0" fmla="*/ 0 w 1203158"/>
              <a:gd name="connsiteY0" fmla="*/ 2114 h 1965668"/>
              <a:gd name="connsiteX1" fmla="*/ 149949 w 1203158"/>
              <a:gd name="connsiteY1" fmla="*/ 8397 h 1965668"/>
              <a:gd name="connsiteX2" fmla="*/ 885524 w 1203158"/>
              <a:gd name="connsiteY2" fmla="*/ 1839737 h 1965668"/>
              <a:gd name="connsiteX3" fmla="*/ 885524 w 1203158"/>
              <a:gd name="connsiteY3" fmla="*/ 1965668 h 1965668"/>
              <a:gd name="connsiteX4" fmla="*/ 1203158 w 1203158"/>
              <a:gd name="connsiteY4" fmla="*/ 1753912 h 1965668"/>
              <a:gd name="connsiteX5" fmla="*/ 885524 w 1203158"/>
              <a:gd name="connsiteY5" fmla="*/ 1522905 h 1965668"/>
              <a:gd name="connsiteX6" fmla="*/ 885524 w 1203158"/>
              <a:gd name="connsiteY6" fmla="*/ 1686936 h 1965668"/>
              <a:gd name="connsiteX7" fmla="*/ 0 w 1203158"/>
              <a:gd name="connsiteY7" fmla="*/ 2114 h 1965668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8005 h 1971559"/>
              <a:gd name="connsiteX1" fmla="*/ 116611 w 1203158"/>
              <a:gd name="connsiteY1" fmla="*/ 0 h 1971559"/>
              <a:gd name="connsiteX2" fmla="*/ 885524 w 1203158"/>
              <a:gd name="connsiteY2" fmla="*/ 1845628 h 1971559"/>
              <a:gd name="connsiteX3" fmla="*/ 885524 w 1203158"/>
              <a:gd name="connsiteY3" fmla="*/ 1971559 h 1971559"/>
              <a:gd name="connsiteX4" fmla="*/ 1203158 w 1203158"/>
              <a:gd name="connsiteY4" fmla="*/ 1759803 h 1971559"/>
              <a:gd name="connsiteX5" fmla="*/ 885524 w 1203158"/>
              <a:gd name="connsiteY5" fmla="*/ 1528796 h 1971559"/>
              <a:gd name="connsiteX6" fmla="*/ 885524 w 1203158"/>
              <a:gd name="connsiteY6" fmla="*/ 1692827 h 1971559"/>
              <a:gd name="connsiteX7" fmla="*/ 0 w 1203158"/>
              <a:gd name="connsiteY7" fmla="*/ 8005 h 1971559"/>
              <a:gd name="connsiteX0" fmla="*/ 0 w 1203158"/>
              <a:gd name="connsiteY0" fmla="*/ 2856 h 1966410"/>
              <a:gd name="connsiteX1" fmla="*/ 103911 w 1203158"/>
              <a:gd name="connsiteY1" fmla="*/ 5964 h 1966410"/>
              <a:gd name="connsiteX2" fmla="*/ 885524 w 1203158"/>
              <a:gd name="connsiteY2" fmla="*/ 1840479 h 1966410"/>
              <a:gd name="connsiteX3" fmla="*/ 885524 w 1203158"/>
              <a:gd name="connsiteY3" fmla="*/ 1966410 h 1966410"/>
              <a:gd name="connsiteX4" fmla="*/ 1203158 w 1203158"/>
              <a:gd name="connsiteY4" fmla="*/ 1754654 h 1966410"/>
              <a:gd name="connsiteX5" fmla="*/ 885524 w 1203158"/>
              <a:gd name="connsiteY5" fmla="*/ 1523647 h 1966410"/>
              <a:gd name="connsiteX6" fmla="*/ 885524 w 1203158"/>
              <a:gd name="connsiteY6" fmla="*/ 1687678 h 1966410"/>
              <a:gd name="connsiteX7" fmla="*/ 0 w 1203158"/>
              <a:gd name="connsiteY7" fmla="*/ 2856 h 1966410"/>
              <a:gd name="connsiteX0" fmla="*/ 0 w 1203158"/>
              <a:gd name="connsiteY0" fmla="*/ 3317 h 1966871"/>
              <a:gd name="connsiteX1" fmla="*/ 103911 w 1203158"/>
              <a:gd name="connsiteY1" fmla="*/ 6425 h 1966871"/>
              <a:gd name="connsiteX2" fmla="*/ 885524 w 1203158"/>
              <a:gd name="connsiteY2" fmla="*/ 1840940 h 1966871"/>
              <a:gd name="connsiteX3" fmla="*/ 885524 w 1203158"/>
              <a:gd name="connsiteY3" fmla="*/ 1966871 h 1966871"/>
              <a:gd name="connsiteX4" fmla="*/ 1203158 w 1203158"/>
              <a:gd name="connsiteY4" fmla="*/ 1755115 h 1966871"/>
              <a:gd name="connsiteX5" fmla="*/ 885524 w 1203158"/>
              <a:gd name="connsiteY5" fmla="*/ 1524108 h 1966871"/>
              <a:gd name="connsiteX6" fmla="*/ 885524 w 1203158"/>
              <a:gd name="connsiteY6" fmla="*/ 1688139 h 1966871"/>
              <a:gd name="connsiteX7" fmla="*/ 0 w 1203158"/>
              <a:gd name="connsiteY7" fmla="*/ 3317 h 1966871"/>
              <a:gd name="connsiteX0" fmla="*/ 0 w 1203158"/>
              <a:gd name="connsiteY0" fmla="*/ 3317 h 1966871"/>
              <a:gd name="connsiteX1" fmla="*/ 103911 w 1203158"/>
              <a:gd name="connsiteY1" fmla="*/ 6425 h 1966871"/>
              <a:gd name="connsiteX2" fmla="*/ 885524 w 1203158"/>
              <a:gd name="connsiteY2" fmla="*/ 1840940 h 1966871"/>
              <a:gd name="connsiteX3" fmla="*/ 885524 w 1203158"/>
              <a:gd name="connsiteY3" fmla="*/ 1966871 h 1966871"/>
              <a:gd name="connsiteX4" fmla="*/ 1203158 w 1203158"/>
              <a:gd name="connsiteY4" fmla="*/ 1755115 h 1966871"/>
              <a:gd name="connsiteX5" fmla="*/ 885524 w 1203158"/>
              <a:gd name="connsiteY5" fmla="*/ 1524108 h 1966871"/>
              <a:gd name="connsiteX6" fmla="*/ 885524 w 1203158"/>
              <a:gd name="connsiteY6" fmla="*/ 1688139 h 1966871"/>
              <a:gd name="connsiteX7" fmla="*/ 0 w 1203158"/>
              <a:gd name="connsiteY7" fmla="*/ 3317 h 1966871"/>
              <a:gd name="connsiteX0" fmla="*/ 0 w 1203158"/>
              <a:gd name="connsiteY0" fmla="*/ 3317 h 1966871"/>
              <a:gd name="connsiteX1" fmla="*/ 103911 w 1203158"/>
              <a:gd name="connsiteY1" fmla="*/ 6425 h 1966871"/>
              <a:gd name="connsiteX2" fmla="*/ 885524 w 1203158"/>
              <a:gd name="connsiteY2" fmla="*/ 1840940 h 1966871"/>
              <a:gd name="connsiteX3" fmla="*/ 885524 w 1203158"/>
              <a:gd name="connsiteY3" fmla="*/ 1966871 h 1966871"/>
              <a:gd name="connsiteX4" fmla="*/ 1203158 w 1203158"/>
              <a:gd name="connsiteY4" fmla="*/ 1755115 h 1966871"/>
              <a:gd name="connsiteX5" fmla="*/ 885524 w 1203158"/>
              <a:gd name="connsiteY5" fmla="*/ 1524108 h 1966871"/>
              <a:gd name="connsiteX6" fmla="*/ 885524 w 1203158"/>
              <a:gd name="connsiteY6" fmla="*/ 1688139 h 1966871"/>
              <a:gd name="connsiteX7" fmla="*/ 0 w 1203158"/>
              <a:gd name="connsiteY7" fmla="*/ 3317 h 1966871"/>
              <a:gd name="connsiteX0" fmla="*/ 15455 w 1218613"/>
              <a:gd name="connsiteY0" fmla="*/ 3317 h 1966871"/>
              <a:gd name="connsiteX1" fmla="*/ 119366 w 1218613"/>
              <a:gd name="connsiteY1" fmla="*/ 6425 h 1966871"/>
              <a:gd name="connsiteX2" fmla="*/ 900979 w 1218613"/>
              <a:gd name="connsiteY2" fmla="*/ 1840940 h 1966871"/>
              <a:gd name="connsiteX3" fmla="*/ 900979 w 1218613"/>
              <a:gd name="connsiteY3" fmla="*/ 1966871 h 1966871"/>
              <a:gd name="connsiteX4" fmla="*/ 1218613 w 1218613"/>
              <a:gd name="connsiteY4" fmla="*/ 1755115 h 1966871"/>
              <a:gd name="connsiteX5" fmla="*/ 900979 w 1218613"/>
              <a:gd name="connsiteY5" fmla="*/ 1524108 h 1966871"/>
              <a:gd name="connsiteX6" fmla="*/ 900979 w 1218613"/>
              <a:gd name="connsiteY6" fmla="*/ 1688139 h 1966871"/>
              <a:gd name="connsiteX7" fmla="*/ 15455 w 1218613"/>
              <a:gd name="connsiteY7" fmla="*/ 3317 h 1966871"/>
              <a:gd name="connsiteX0" fmla="*/ 15455 w 1218613"/>
              <a:gd name="connsiteY0" fmla="*/ 7778 h 1971332"/>
              <a:gd name="connsiteX1" fmla="*/ 119366 w 1218613"/>
              <a:gd name="connsiteY1" fmla="*/ 10886 h 1971332"/>
              <a:gd name="connsiteX2" fmla="*/ 900979 w 1218613"/>
              <a:gd name="connsiteY2" fmla="*/ 1845401 h 1971332"/>
              <a:gd name="connsiteX3" fmla="*/ 900979 w 1218613"/>
              <a:gd name="connsiteY3" fmla="*/ 1971332 h 1971332"/>
              <a:gd name="connsiteX4" fmla="*/ 1218613 w 1218613"/>
              <a:gd name="connsiteY4" fmla="*/ 1759576 h 1971332"/>
              <a:gd name="connsiteX5" fmla="*/ 900979 w 1218613"/>
              <a:gd name="connsiteY5" fmla="*/ 1528569 h 1971332"/>
              <a:gd name="connsiteX6" fmla="*/ 900979 w 1218613"/>
              <a:gd name="connsiteY6" fmla="*/ 1692600 h 1971332"/>
              <a:gd name="connsiteX7" fmla="*/ 15455 w 1218613"/>
              <a:gd name="connsiteY7" fmla="*/ 7778 h 1971332"/>
              <a:gd name="connsiteX0" fmla="*/ 15455 w 1218613"/>
              <a:gd name="connsiteY0" fmla="*/ 7778 h 1971332"/>
              <a:gd name="connsiteX1" fmla="*/ 119366 w 1218613"/>
              <a:gd name="connsiteY1" fmla="*/ 10886 h 1971332"/>
              <a:gd name="connsiteX2" fmla="*/ 900979 w 1218613"/>
              <a:gd name="connsiteY2" fmla="*/ 1845401 h 1971332"/>
              <a:gd name="connsiteX3" fmla="*/ 900979 w 1218613"/>
              <a:gd name="connsiteY3" fmla="*/ 1971332 h 1971332"/>
              <a:gd name="connsiteX4" fmla="*/ 1218613 w 1218613"/>
              <a:gd name="connsiteY4" fmla="*/ 1759576 h 1971332"/>
              <a:gd name="connsiteX5" fmla="*/ 900979 w 1218613"/>
              <a:gd name="connsiteY5" fmla="*/ 1528569 h 1971332"/>
              <a:gd name="connsiteX6" fmla="*/ 900979 w 1218613"/>
              <a:gd name="connsiteY6" fmla="*/ 1692600 h 1971332"/>
              <a:gd name="connsiteX7" fmla="*/ 15455 w 1218613"/>
              <a:gd name="connsiteY7" fmla="*/ 7778 h 1971332"/>
              <a:gd name="connsiteX0" fmla="*/ 15455 w 1218613"/>
              <a:gd name="connsiteY0" fmla="*/ 7778 h 1971332"/>
              <a:gd name="connsiteX1" fmla="*/ 119366 w 1218613"/>
              <a:gd name="connsiteY1" fmla="*/ 10886 h 1971332"/>
              <a:gd name="connsiteX2" fmla="*/ 900979 w 1218613"/>
              <a:gd name="connsiteY2" fmla="*/ 1845401 h 1971332"/>
              <a:gd name="connsiteX3" fmla="*/ 900979 w 1218613"/>
              <a:gd name="connsiteY3" fmla="*/ 1971332 h 1971332"/>
              <a:gd name="connsiteX4" fmla="*/ 1218613 w 1218613"/>
              <a:gd name="connsiteY4" fmla="*/ 1759576 h 1971332"/>
              <a:gd name="connsiteX5" fmla="*/ 900979 w 1218613"/>
              <a:gd name="connsiteY5" fmla="*/ 1528569 h 1971332"/>
              <a:gd name="connsiteX6" fmla="*/ 900979 w 1218613"/>
              <a:gd name="connsiteY6" fmla="*/ 1692600 h 1971332"/>
              <a:gd name="connsiteX7" fmla="*/ 15455 w 1218613"/>
              <a:gd name="connsiteY7" fmla="*/ 7778 h 1971332"/>
              <a:gd name="connsiteX0" fmla="*/ 15455 w 1218613"/>
              <a:gd name="connsiteY0" fmla="*/ 8546 h 1972100"/>
              <a:gd name="connsiteX1" fmla="*/ 160641 w 1218613"/>
              <a:gd name="connsiteY1" fmla="*/ 8479 h 1972100"/>
              <a:gd name="connsiteX2" fmla="*/ 900979 w 1218613"/>
              <a:gd name="connsiteY2" fmla="*/ 1846169 h 1972100"/>
              <a:gd name="connsiteX3" fmla="*/ 900979 w 1218613"/>
              <a:gd name="connsiteY3" fmla="*/ 1972100 h 1972100"/>
              <a:gd name="connsiteX4" fmla="*/ 1218613 w 1218613"/>
              <a:gd name="connsiteY4" fmla="*/ 1760344 h 1972100"/>
              <a:gd name="connsiteX5" fmla="*/ 900979 w 1218613"/>
              <a:gd name="connsiteY5" fmla="*/ 1529337 h 1972100"/>
              <a:gd name="connsiteX6" fmla="*/ 900979 w 1218613"/>
              <a:gd name="connsiteY6" fmla="*/ 1693368 h 1972100"/>
              <a:gd name="connsiteX7" fmla="*/ 15455 w 1218613"/>
              <a:gd name="connsiteY7" fmla="*/ 8546 h 1972100"/>
              <a:gd name="connsiteX0" fmla="*/ 14299 w 1239682"/>
              <a:gd name="connsiteY0" fmla="*/ 6119 h 1982373"/>
              <a:gd name="connsiteX1" fmla="*/ 181710 w 1239682"/>
              <a:gd name="connsiteY1" fmla="*/ 18752 h 1982373"/>
              <a:gd name="connsiteX2" fmla="*/ 922048 w 1239682"/>
              <a:gd name="connsiteY2" fmla="*/ 1856442 h 1982373"/>
              <a:gd name="connsiteX3" fmla="*/ 922048 w 1239682"/>
              <a:gd name="connsiteY3" fmla="*/ 1982373 h 1982373"/>
              <a:gd name="connsiteX4" fmla="*/ 1239682 w 1239682"/>
              <a:gd name="connsiteY4" fmla="*/ 1770617 h 1982373"/>
              <a:gd name="connsiteX5" fmla="*/ 922048 w 1239682"/>
              <a:gd name="connsiteY5" fmla="*/ 1539610 h 1982373"/>
              <a:gd name="connsiteX6" fmla="*/ 922048 w 1239682"/>
              <a:gd name="connsiteY6" fmla="*/ 1703641 h 1982373"/>
              <a:gd name="connsiteX7" fmla="*/ 14299 w 1239682"/>
              <a:gd name="connsiteY7" fmla="*/ 6119 h 1982373"/>
              <a:gd name="connsiteX0" fmla="*/ 14299 w 1239682"/>
              <a:gd name="connsiteY0" fmla="*/ 0 h 1976254"/>
              <a:gd name="connsiteX1" fmla="*/ 181710 w 1239682"/>
              <a:gd name="connsiteY1" fmla="*/ 1263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1263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1263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47688 w 1273071"/>
              <a:gd name="connsiteY0" fmla="*/ 156639 h 2132893"/>
              <a:gd name="connsiteX1" fmla="*/ 136255 w 1273071"/>
              <a:gd name="connsiteY1" fmla="*/ 77198 h 2132893"/>
              <a:gd name="connsiteX2" fmla="*/ 215099 w 1273071"/>
              <a:gd name="connsiteY2" fmla="*/ 162922 h 2132893"/>
              <a:gd name="connsiteX3" fmla="*/ 955437 w 1273071"/>
              <a:gd name="connsiteY3" fmla="*/ 2006962 h 2132893"/>
              <a:gd name="connsiteX4" fmla="*/ 955437 w 1273071"/>
              <a:gd name="connsiteY4" fmla="*/ 2132893 h 2132893"/>
              <a:gd name="connsiteX5" fmla="*/ 1273071 w 1273071"/>
              <a:gd name="connsiteY5" fmla="*/ 1921137 h 2132893"/>
              <a:gd name="connsiteX6" fmla="*/ 955437 w 1273071"/>
              <a:gd name="connsiteY6" fmla="*/ 1690130 h 2132893"/>
              <a:gd name="connsiteX7" fmla="*/ 955437 w 1273071"/>
              <a:gd name="connsiteY7" fmla="*/ 1854161 h 2132893"/>
              <a:gd name="connsiteX8" fmla="*/ 47688 w 1273071"/>
              <a:gd name="connsiteY8" fmla="*/ 156639 h 2132893"/>
              <a:gd name="connsiteX0" fmla="*/ 50548 w 1275931"/>
              <a:gd name="connsiteY0" fmla="*/ 156639 h 2132893"/>
              <a:gd name="connsiteX1" fmla="*/ 139115 w 1275931"/>
              <a:gd name="connsiteY1" fmla="*/ 77198 h 2132893"/>
              <a:gd name="connsiteX2" fmla="*/ 217959 w 1275931"/>
              <a:gd name="connsiteY2" fmla="*/ 162922 h 2132893"/>
              <a:gd name="connsiteX3" fmla="*/ 958297 w 1275931"/>
              <a:gd name="connsiteY3" fmla="*/ 2006962 h 2132893"/>
              <a:gd name="connsiteX4" fmla="*/ 958297 w 1275931"/>
              <a:gd name="connsiteY4" fmla="*/ 2132893 h 2132893"/>
              <a:gd name="connsiteX5" fmla="*/ 1275931 w 1275931"/>
              <a:gd name="connsiteY5" fmla="*/ 1921137 h 2132893"/>
              <a:gd name="connsiteX6" fmla="*/ 958297 w 1275931"/>
              <a:gd name="connsiteY6" fmla="*/ 1690130 h 2132893"/>
              <a:gd name="connsiteX7" fmla="*/ 958297 w 1275931"/>
              <a:gd name="connsiteY7" fmla="*/ 1854161 h 2132893"/>
              <a:gd name="connsiteX8" fmla="*/ 50548 w 1275931"/>
              <a:gd name="connsiteY8" fmla="*/ 156639 h 2132893"/>
              <a:gd name="connsiteX0" fmla="*/ 50548 w 1275931"/>
              <a:gd name="connsiteY0" fmla="*/ 156639 h 2132893"/>
              <a:gd name="connsiteX1" fmla="*/ 139115 w 1275931"/>
              <a:gd name="connsiteY1" fmla="*/ 77198 h 2132893"/>
              <a:gd name="connsiteX2" fmla="*/ 217959 w 1275931"/>
              <a:gd name="connsiteY2" fmla="*/ 162922 h 2132893"/>
              <a:gd name="connsiteX3" fmla="*/ 958297 w 1275931"/>
              <a:gd name="connsiteY3" fmla="*/ 2006962 h 2132893"/>
              <a:gd name="connsiteX4" fmla="*/ 958297 w 1275931"/>
              <a:gd name="connsiteY4" fmla="*/ 2132893 h 2132893"/>
              <a:gd name="connsiteX5" fmla="*/ 1275931 w 1275931"/>
              <a:gd name="connsiteY5" fmla="*/ 1921137 h 2132893"/>
              <a:gd name="connsiteX6" fmla="*/ 958297 w 1275931"/>
              <a:gd name="connsiteY6" fmla="*/ 1690130 h 2132893"/>
              <a:gd name="connsiteX7" fmla="*/ 958297 w 1275931"/>
              <a:gd name="connsiteY7" fmla="*/ 1854161 h 2132893"/>
              <a:gd name="connsiteX8" fmla="*/ 50548 w 1275931"/>
              <a:gd name="connsiteY8" fmla="*/ 156639 h 2132893"/>
              <a:gd name="connsiteX0" fmla="*/ 14300 w 1239683"/>
              <a:gd name="connsiteY0" fmla="*/ 156639 h 2132893"/>
              <a:gd name="connsiteX1" fmla="*/ 102867 w 1239683"/>
              <a:gd name="connsiteY1" fmla="*/ 77198 h 2132893"/>
              <a:gd name="connsiteX2" fmla="*/ 181711 w 1239683"/>
              <a:gd name="connsiteY2" fmla="*/ 162922 h 2132893"/>
              <a:gd name="connsiteX3" fmla="*/ 922049 w 1239683"/>
              <a:gd name="connsiteY3" fmla="*/ 2006962 h 2132893"/>
              <a:gd name="connsiteX4" fmla="*/ 922049 w 1239683"/>
              <a:gd name="connsiteY4" fmla="*/ 2132893 h 2132893"/>
              <a:gd name="connsiteX5" fmla="*/ 1239683 w 1239683"/>
              <a:gd name="connsiteY5" fmla="*/ 1921137 h 2132893"/>
              <a:gd name="connsiteX6" fmla="*/ 922049 w 1239683"/>
              <a:gd name="connsiteY6" fmla="*/ 1690130 h 2132893"/>
              <a:gd name="connsiteX7" fmla="*/ 922049 w 1239683"/>
              <a:gd name="connsiteY7" fmla="*/ 1854161 h 2132893"/>
              <a:gd name="connsiteX8" fmla="*/ 14300 w 1239683"/>
              <a:gd name="connsiteY8" fmla="*/ 156639 h 2132893"/>
              <a:gd name="connsiteX0" fmla="*/ 14300 w 1239683"/>
              <a:gd name="connsiteY0" fmla="*/ 156639 h 2132893"/>
              <a:gd name="connsiteX1" fmla="*/ 102867 w 1239683"/>
              <a:gd name="connsiteY1" fmla="*/ 77198 h 2132893"/>
              <a:gd name="connsiteX2" fmla="*/ 181711 w 1239683"/>
              <a:gd name="connsiteY2" fmla="*/ 162922 h 2132893"/>
              <a:gd name="connsiteX3" fmla="*/ 922049 w 1239683"/>
              <a:gd name="connsiteY3" fmla="*/ 2006962 h 2132893"/>
              <a:gd name="connsiteX4" fmla="*/ 922049 w 1239683"/>
              <a:gd name="connsiteY4" fmla="*/ 2132893 h 2132893"/>
              <a:gd name="connsiteX5" fmla="*/ 1239683 w 1239683"/>
              <a:gd name="connsiteY5" fmla="*/ 1921137 h 2132893"/>
              <a:gd name="connsiteX6" fmla="*/ 922049 w 1239683"/>
              <a:gd name="connsiteY6" fmla="*/ 1690130 h 2132893"/>
              <a:gd name="connsiteX7" fmla="*/ 922049 w 1239683"/>
              <a:gd name="connsiteY7" fmla="*/ 1854161 h 2132893"/>
              <a:gd name="connsiteX8" fmla="*/ 14300 w 1239683"/>
              <a:gd name="connsiteY8" fmla="*/ 156639 h 2132893"/>
              <a:gd name="connsiteX0" fmla="*/ 14300 w 1239683"/>
              <a:gd name="connsiteY0" fmla="*/ 114092 h 2090346"/>
              <a:gd name="connsiteX1" fmla="*/ 102867 w 1239683"/>
              <a:gd name="connsiteY1" fmla="*/ 34651 h 2090346"/>
              <a:gd name="connsiteX2" fmla="*/ 181711 w 1239683"/>
              <a:gd name="connsiteY2" fmla="*/ 120375 h 2090346"/>
              <a:gd name="connsiteX3" fmla="*/ 922049 w 1239683"/>
              <a:gd name="connsiteY3" fmla="*/ 1964415 h 2090346"/>
              <a:gd name="connsiteX4" fmla="*/ 922049 w 1239683"/>
              <a:gd name="connsiteY4" fmla="*/ 2090346 h 2090346"/>
              <a:gd name="connsiteX5" fmla="*/ 1239683 w 1239683"/>
              <a:gd name="connsiteY5" fmla="*/ 1878590 h 2090346"/>
              <a:gd name="connsiteX6" fmla="*/ 922049 w 1239683"/>
              <a:gd name="connsiteY6" fmla="*/ 1647583 h 2090346"/>
              <a:gd name="connsiteX7" fmla="*/ 922049 w 1239683"/>
              <a:gd name="connsiteY7" fmla="*/ 1811614 h 2090346"/>
              <a:gd name="connsiteX8" fmla="*/ 14300 w 1239683"/>
              <a:gd name="connsiteY8" fmla="*/ 114092 h 2090346"/>
              <a:gd name="connsiteX0" fmla="*/ 14300 w 1239683"/>
              <a:gd name="connsiteY0" fmla="*/ 114092 h 2090346"/>
              <a:gd name="connsiteX1" fmla="*/ 102867 w 1239683"/>
              <a:gd name="connsiteY1" fmla="*/ 34651 h 2090346"/>
              <a:gd name="connsiteX2" fmla="*/ 181711 w 1239683"/>
              <a:gd name="connsiteY2" fmla="*/ 120375 h 2090346"/>
              <a:gd name="connsiteX3" fmla="*/ 922049 w 1239683"/>
              <a:gd name="connsiteY3" fmla="*/ 1964415 h 2090346"/>
              <a:gd name="connsiteX4" fmla="*/ 922049 w 1239683"/>
              <a:gd name="connsiteY4" fmla="*/ 2090346 h 2090346"/>
              <a:gd name="connsiteX5" fmla="*/ 1239683 w 1239683"/>
              <a:gd name="connsiteY5" fmla="*/ 1878590 h 2090346"/>
              <a:gd name="connsiteX6" fmla="*/ 922049 w 1239683"/>
              <a:gd name="connsiteY6" fmla="*/ 1647583 h 2090346"/>
              <a:gd name="connsiteX7" fmla="*/ 922049 w 1239683"/>
              <a:gd name="connsiteY7" fmla="*/ 1811614 h 2090346"/>
              <a:gd name="connsiteX8" fmla="*/ 14300 w 1239683"/>
              <a:gd name="connsiteY8" fmla="*/ 114092 h 2090346"/>
              <a:gd name="connsiteX0" fmla="*/ 14300 w 1239683"/>
              <a:gd name="connsiteY0" fmla="*/ 147488 h 2123742"/>
              <a:gd name="connsiteX1" fmla="*/ 71117 w 1239683"/>
              <a:gd name="connsiteY1" fmla="*/ 7722 h 2123742"/>
              <a:gd name="connsiteX2" fmla="*/ 181711 w 1239683"/>
              <a:gd name="connsiteY2" fmla="*/ 153771 h 2123742"/>
              <a:gd name="connsiteX3" fmla="*/ 922049 w 1239683"/>
              <a:gd name="connsiteY3" fmla="*/ 1997811 h 2123742"/>
              <a:gd name="connsiteX4" fmla="*/ 922049 w 1239683"/>
              <a:gd name="connsiteY4" fmla="*/ 2123742 h 2123742"/>
              <a:gd name="connsiteX5" fmla="*/ 1239683 w 1239683"/>
              <a:gd name="connsiteY5" fmla="*/ 1911986 h 2123742"/>
              <a:gd name="connsiteX6" fmla="*/ 922049 w 1239683"/>
              <a:gd name="connsiteY6" fmla="*/ 1680979 h 2123742"/>
              <a:gd name="connsiteX7" fmla="*/ 922049 w 1239683"/>
              <a:gd name="connsiteY7" fmla="*/ 1845010 h 2123742"/>
              <a:gd name="connsiteX8" fmla="*/ 14300 w 1239683"/>
              <a:gd name="connsiteY8" fmla="*/ 147488 h 2123742"/>
              <a:gd name="connsiteX0" fmla="*/ 14300 w 1239683"/>
              <a:gd name="connsiteY0" fmla="*/ 147488 h 2123742"/>
              <a:gd name="connsiteX1" fmla="*/ 71117 w 1239683"/>
              <a:gd name="connsiteY1" fmla="*/ 7722 h 2123742"/>
              <a:gd name="connsiteX2" fmla="*/ 181711 w 1239683"/>
              <a:gd name="connsiteY2" fmla="*/ 153771 h 2123742"/>
              <a:gd name="connsiteX3" fmla="*/ 922049 w 1239683"/>
              <a:gd name="connsiteY3" fmla="*/ 1997811 h 2123742"/>
              <a:gd name="connsiteX4" fmla="*/ 922049 w 1239683"/>
              <a:gd name="connsiteY4" fmla="*/ 2123742 h 2123742"/>
              <a:gd name="connsiteX5" fmla="*/ 1239683 w 1239683"/>
              <a:gd name="connsiteY5" fmla="*/ 1911986 h 2123742"/>
              <a:gd name="connsiteX6" fmla="*/ 922049 w 1239683"/>
              <a:gd name="connsiteY6" fmla="*/ 1680979 h 2123742"/>
              <a:gd name="connsiteX7" fmla="*/ 922049 w 1239683"/>
              <a:gd name="connsiteY7" fmla="*/ 1845010 h 2123742"/>
              <a:gd name="connsiteX8" fmla="*/ 14300 w 1239683"/>
              <a:gd name="connsiteY8" fmla="*/ 147488 h 2123742"/>
              <a:gd name="connsiteX0" fmla="*/ 14300 w 1239683"/>
              <a:gd name="connsiteY0" fmla="*/ 139766 h 2116020"/>
              <a:gd name="connsiteX1" fmla="*/ 711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711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711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7746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584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9683" h="2087445">
                <a:moveTo>
                  <a:pt x="14300" y="111191"/>
                </a:moveTo>
                <a:cubicBezTo>
                  <a:pt x="80969" y="5001"/>
                  <a:pt x="17816" y="102141"/>
                  <a:pt x="85405" y="0"/>
                </a:cubicBezTo>
                <a:cubicBezTo>
                  <a:pt x="181569" y="118523"/>
                  <a:pt x="84869" y="-4657"/>
                  <a:pt x="181711" y="117474"/>
                </a:cubicBezTo>
                <a:cubicBezTo>
                  <a:pt x="-7252" y="2090408"/>
                  <a:pt x="678098" y="1923170"/>
                  <a:pt x="922049" y="1961514"/>
                </a:cubicBezTo>
                <a:lnTo>
                  <a:pt x="922049" y="2087445"/>
                </a:lnTo>
                <a:lnTo>
                  <a:pt x="1239683" y="1875689"/>
                </a:lnTo>
                <a:lnTo>
                  <a:pt x="922049" y="1644682"/>
                </a:lnTo>
                <a:lnTo>
                  <a:pt x="922049" y="1808713"/>
                </a:lnTo>
                <a:cubicBezTo>
                  <a:pt x="106174" y="1877873"/>
                  <a:pt x="-54592" y="749845"/>
                  <a:pt x="14300" y="111191"/>
                </a:cubicBezTo>
                <a:close/>
              </a:path>
            </a:pathLst>
          </a:custGeom>
          <a:ln w="3810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3B8719-5683-442E-8FEF-F4B4EB83779D}"/>
              </a:ext>
            </a:extLst>
          </p:cNvPr>
          <p:cNvSpPr txBox="1"/>
          <p:nvPr/>
        </p:nvSpPr>
        <p:spPr>
          <a:xfrm>
            <a:off x="8948953" y="3349343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+ </a:t>
            </a:r>
            <a:r>
              <a:rPr lang="it-IT" sz="2200" dirty="0" err="1"/>
              <a:t>Nucleus</a:t>
            </a:r>
            <a:r>
              <a:rPr lang="it-IT" sz="2200" dirty="0"/>
              <a:t> </a:t>
            </a:r>
            <a:r>
              <a:rPr lang="it-IT" sz="2200" dirty="0" err="1"/>
              <a:t>accumbens</a:t>
            </a:r>
            <a:endParaRPr lang="it-IT" sz="2200" dirty="0"/>
          </a:p>
        </p:txBody>
      </p:sp>
      <p:sp>
        <p:nvSpPr>
          <p:cNvPr id="20" name="Parentesi quadra chiusa 19">
            <a:extLst>
              <a:ext uri="{FF2B5EF4-FFF2-40B4-BE49-F238E27FC236}">
                <a16:creationId xmlns:a16="http://schemas.microsoft.com/office/drawing/2014/main" id="{4FC05125-6BAD-49FA-ABC8-C5E7DEBFDB73}"/>
              </a:ext>
            </a:extLst>
          </p:cNvPr>
          <p:cNvSpPr/>
          <p:nvPr/>
        </p:nvSpPr>
        <p:spPr>
          <a:xfrm>
            <a:off x="8965847" y="2270023"/>
            <a:ext cx="2637150" cy="1476477"/>
          </a:xfrm>
          <a:prstGeom prst="rightBracket">
            <a:avLst>
              <a:gd name="adj" fmla="val 0"/>
            </a:avLst>
          </a:prstGeom>
          <a:ln w="38100">
            <a:solidFill>
              <a:srgbClr val="D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1B18404-E459-4305-9465-582522D14D8E}"/>
              </a:ext>
            </a:extLst>
          </p:cNvPr>
          <p:cNvSpPr txBox="1"/>
          <p:nvPr/>
        </p:nvSpPr>
        <p:spPr>
          <a:xfrm rot="5400000">
            <a:off x="10335314" y="2807507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srgbClr val="C00000"/>
                </a:solidFill>
              </a:rPr>
              <a:t>Striatum</a:t>
            </a:r>
            <a:endParaRPr lang="it-IT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685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Caudate Nucleus Anatomy - Anatomy Drawing Diagram">
            <a:extLst>
              <a:ext uri="{FF2B5EF4-FFF2-40B4-BE49-F238E27FC236}">
                <a16:creationId xmlns:a16="http://schemas.microsoft.com/office/drawing/2014/main" id="{1B4D068D-E251-4256-B9A8-937AB6F9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63" y="729312"/>
            <a:ext cx="7993065" cy="5788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uppo 23">
            <a:extLst>
              <a:ext uri="{FF2B5EF4-FFF2-40B4-BE49-F238E27FC236}">
                <a16:creationId xmlns:a16="http://schemas.microsoft.com/office/drawing/2014/main" id="{AF81E650-C635-4949-A136-7725F639EE87}"/>
              </a:ext>
            </a:extLst>
          </p:cNvPr>
          <p:cNvGrpSpPr/>
          <p:nvPr/>
        </p:nvGrpSpPr>
        <p:grpSpPr>
          <a:xfrm>
            <a:off x="149635" y="29292"/>
            <a:ext cx="3700130" cy="2685480"/>
            <a:chOff x="307013" y="260921"/>
            <a:chExt cx="3700130" cy="2685480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E413A94C-5F93-4036-A346-F47A95CAA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7013" y="260921"/>
              <a:ext cx="3700130" cy="268548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EC05D414-8FC5-4465-8A26-2035A6794DD6}"/>
                </a:ext>
              </a:extLst>
            </p:cNvPr>
            <p:cNvSpPr/>
            <p:nvPr/>
          </p:nvSpPr>
          <p:spPr>
            <a:xfrm>
              <a:off x="1546859" y="1818622"/>
              <a:ext cx="114374" cy="114375"/>
            </a:xfrm>
            <a:prstGeom prst="ellipse">
              <a:avLst/>
            </a:prstGeom>
            <a:solidFill>
              <a:srgbClr val="7C567B"/>
            </a:solidFill>
            <a:ln>
              <a:solidFill>
                <a:srgbClr val="7C567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id="{2219698B-08FB-477F-B562-50BD99753929}"/>
                </a:ext>
              </a:extLst>
            </p:cNvPr>
            <p:cNvCxnSpPr>
              <a:cxnSpLocks/>
            </p:cNvCxnSpPr>
            <p:nvPr/>
          </p:nvCxnSpPr>
          <p:spPr>
            <a:xfrm>
              <a:off x="1428750" y="342900"/>
              <a:ext cx="912813" cy="206375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ED986204-5820-49AD-A34E-317A211CE260}"/>
                </a:ext>
              </a:extLst>
            </p:cNvPr>
            <p:cNvCxnSpPr>
              <a:cxnSpLocks/>
            </p:cNvCxnSpPr>
            <p:nvPr/>
          </p:nvCxnSpPr>
          <p:spPr>
            <a:xfrm>
              <a:off x="1623099" y="342900"/>
              <a:ext cx="0" cy="2063750"/>
            </a:xfrm>
            <a:prstGeom prst="line">
              <a:avLst/>
            </a:prstGeom>
            <a:ln w="28575">
              <a:solidFill>
                <a:srgbClr val="DA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98CAF9A0-139A-4AC1-99D4-903A767BEE9D}"/>
              </a:ext>
            </a:extLst>
          </p:cNvPr>
          <p:cNvSpPr/>
          <p:nvPr/>
        </p:nvSpPr>
        <p:spPr>
          <a:xfrm>
            <a:off x="1327451" y="2404597"/>
            <a:ext cx="2160370" cy="2163645"/>
          </a:xfrm>
          <a:custGeom>
            <a:avLst/>
            <a:gdLst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7229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7614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0 w 1203158"/>
              <a:gd name="connsiteY0" fmla="*/ 0 h 1963554"/>
              <a:gd name="connsiteX1" fmla="*/ 885524 w 1203158"/>
              <a:gd name="connsiteY1" fmla="*/ 1837623 h 1963554"/>
              <a:gd name="connsiteX2" fmla="*/ 885524 w 1203158"/>
              <a:gd name="connsiteY2" fmla="*/ 1963554 h 1963554"/>
              <a:gd name="connsiteX3" fmla="*/ 1203158 w 1203158"/>
              <a:gd name="connsiteY3" fmla="*/ 1751798 h 1963554"/>
              <a:gd name="connsiteX4" fmla="*/ 885524 w 1203158"/>
              <a:gd name="connsiteY4" fmla="*/ 1520791 h 1963554"/>
              <a:gd name="connsiteX5" fmla="*/ 885524 w 1203158"/>
              <a:gd name="connsiteY5" fmla="*/ 1684822 h 1963554"/>
              <a:gd name="connsiteX6" fmla="*/ 0 w 1203158"/>
              <a:gd name="connsiteY6" fmla="*/ 0 h 1963554"/>
              <a:gd name="connsiteX0" fmla="*/ 56495 w 1259653"/>
              <a:gd name="connsiteY0" fmla="*/ 171220 h 2134774"/>
              <a:gd name="connsiteX1" fmla="*/ 206444 w 1259653"/>
              <a:gd name="connsiteY1" fmla="*/ 249470 h 2134774"/>
              <a:gd name="connsiteX2" fmla="*/ 942019 w 1259653"/>
              <a:gd name="connsiteY2" fmla="*/ 2008843 h 2134774"/>
              <a:gd name="connsiteX3" fmla="*/ 942019 w 1259653"/>
              <a:gd name="connsiteY3" fmla="*/ 2134774 h 2134774"/>
              <a:gd name="connsiteX4" fmla="*/ 1259653 w 1259653"/>
              <a:gd name="connsiteY4" fmla="*/ 1923018 h 2134774"/>
              <a:gd name="connsiteX5" fmla="*/ 942019 w 1259653"/>
              <a:gd name="connsiteY5" fmla="*/ 1692011 h 2134774"/>
              <a:gd name="connsiteX6" fmla="*/ 942019 w 1259653"/>
              <a:gd name="connsiteY6" fmla="*/ 1856042 h 2134774"/>
              <a:gd name="connsiteX7" fmla="*/ 56495 w 1259653"/>
              <a:gd name="connsiteY7" fmla="*/ 171220 h 2134774"/>
              <a:gd name="connsiteX0" fmla="*/ 56495 w 1259653"/>
              <a:gd name="connsiteY0" fmla="*/ 205824 h 2169378"/>
              <a:gd name="connsiteX1" fmla="*/ 206444 w 1259653"/>
              <a:gd name="connsiteY1" fmla="*/ 212107 h 2169378"/>
              <a:gd name="connsiteX2" fmla="*/ 942019 w 1259653"/>
              <a:gd name="connsiteY2" fmla="*/ 2043447 h 2169378"/>
              <a:gd name="connsiteX3" fmla="*/ 942019 w 1259653"/>
              <a:gd name="connsiteY3" fmla="*/ 2169378 h 2169378"/>
              <a:gd name="connsiteX4" fmla="*/ 1259653 w 1259653"/>
              <a:gd name="connsiteY4" fmla="*/ 1957622 h 2169378"/>
              <a:gd name="connsiteX5" fmla="*/ 942019 w 1259653"/>
              <a:gd name="connsiteY5" fmla="*/ 1726615 h 2169378"/>
              <a:gd name="connsiteX6" fmla="*/ 942019 w 1259653"/>
              <a:gd name="connsiteY6" fmla="*/ 1890646 h 2169378"/>
              <a:gd name="connsiteX7" fmla="*/ 56495 w 1259653"/>
              <a:gd name="connsiteY7" fmla="*/ 205824 h 2169378"/>
              <a:gd name="connsiteX0" fmla="*/ 45619 w 1248777"/>
              <a:gd name="connsiteY0" fmla="*/ 108060 h 2071614"/>
              <a:gd name="connsiteX1" fmla="*/ 195568 w 1248777"/>
              <a:gd name="connsiteY1" fmla="*/ 114343 h 2071614"/>
              <a:gd name="connsiteX2" fmla="*/ 931143 w 1248777"/>
              <a:gd name="connsiteY2" fmla="*/ 1945683 h 2071614"/>
              <a:gd name="connsiteX3" fmla="*/ 931143 w 1248777"/>
              <a:gd name="connsiteY3" fmla="*/ 2071614 h 2071614"/>
              <a:gd name="connsiteX4" fmla="*/ 1248777 w 1248777"/>
              <a:gd name="connsiteY4" fmla="*/ 1859858 h 2071614"/>
              <a:gd name="connsiteX5" fmla="*/ 931143 w 1248777"/>
              <a:gd name="connsiteY5" fmla="*/ 1628851 h 2071614"/>
              <a:gd name="connsiteX6" fmla="*/ 931143 w 1248777"/>
              <a:gd name="connsiteY6" fmla="*/ 1792882 h 2071614"/>
              <a:gd name="connsiteX7" fmla="*/ 45619 w 1248777"/>
              <a:gd name="connsiteY7" fmla="*/ 108060 h 2071614"/>
              <a:gd name="connsiteX0" fmla="*/ 45619 w 1248777"/>
              <a:gd name="connsiteY0" fmla="*/ 108060 h 2071614"/>
              <a:gd name="connsiteX1" fmla="*/ 195568 w 1248777"/>
              <a:gd name="connsiteY1" fmla="*/ 114343 h 2071614"/>
              <a:gd name="connsiteX2" fmla="*/ 931143 w 1248777"/>
              <a:gd name="connsiteY2" fmla="*/ 1945683 h 2071614"/>
              <a:gd name="connsiteX3" fmla="*/ 931143 w 1248777"/>
              <a:gd name="connsiteY3" fmla="*/ 2071614 h 2071614"/>
              <a:gd name="connsiteX4" fmla="*/ 1248777 w 1248777"/>
              <a:gd name="connsiteY4" fmla="*/ 1859858 h 2071614"/>
              <a:gd name="connsiteX5" fmla="*/ 931143 w 1248777"/>
              <a:gd name="connsiteY5" fmla="*/ 1628851 h 2071614"/>
              <a:gd name="connsiteX6" fmla="*/ 931143 w 1248777"/>
              <a:gd name="connsiteY6" fmla="*/ 1792882 h 2071614"/>
              <a:gd name="connsiteX7" fmla="*/ 45619 w 1248777"/>
              <a:gd name="connsiteY7" fmla="*/ 108060 h 2071614"/>
              <a:gd name="connsiteX0" fmla="*/ 0 w 1203158"/>
              <a:gd name="connsiteY0" fmla="*/ 2114 h 1965668"/>
              <a:gd name="connsiteX1" fmla="*/ 149949 w 1203158"/>
              <a:gd name="connsiteY1" fmla="*/ 8397 h 1965668"/>
              <a:gd name="connsiteX2" fmla="*/ 885524 w 1203158"/>
              <a:gd name="connsiteY2" fmla="*/ 1839737 h 1965668"/>
              <a:gd name="connsiteX3" fmla="*/ 885524 w 1203158"/>
              <a:gd name="connsiteY3" fmla="*/ 1965668 h 1965668"/>
              <a:gd name="connsiteX4" fmla="*/ 1203158 w 1203158"/>
              <a:gd name="connsiteY4" fmla="*/ 1753912 h 1965668"/>
              <a:gd name="connsiteX5" fmla="*/ 885524 w 1203158"/>
              <a:gd name="connsiteY5" fmla="*/ 1522905 h 1965668"/>
              <a:gd name="connsiteX6" fmla="*/ 885524 w 1203158"/>
              <a:gd name="connsiteY6" fmla="*/ 1686936 h 1965668"/>
              <a:gd name="connsiteX7" fmla="*/ 0 w 1203158"/>
              <a:gd name="connsiteY7" fmla="*/ 2114 h 1965668"/>
              <a:gd name="connsiteX0" fmla="*/ 0 w 1203158"/>
              <a:gd name="connsiteY0" fmla="*/ 2114 h 1965668"/>
              <a:gd name="connsiteX1" fmla="*/ 149949 w 1203158"/>
              <a:gd name="connsiteY1" fmla="*/ 8397 h 1965668"/>
              <a:gd name="connsiteX2" fmla="*/ 885524 w 1203158"/>
              <a:gd name="connsiteY2" fmla="*/ 1839737 h 1965668"/>
              <a:gd name="connsiteX3" fmla="*/ 885524 w 1203158"/>
              <a:gd name="connsiteY3" fmla="*/ 1965668 h 1965668"/>
              <a:gd name="connsiteX4" fmla="*/ 1203158 w 1203158"/>
              <a:gd name="connsiteY4" fmla="*/ 1753912 h 1965668"/>
              <a:gd name="connsiteX5" fmla="*/ 885524 w 1203158"/>
              <a:gd name="connsiteY5" fmla="*/ 1522905 h 1965668"/>
              <a:gd name="connsiteX6" fmla="*/ 885524 w 1203158"/>
              <a:gd name="connsiteY6" fmla="*/ 1686936 h 1965668"/>
              <a:gd name="connsiteX7" fmla="*/ 0 w 1203158"/>
              <a:gd name="connsiteY7" fmla="*/ 2114 h 1965668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2469 h 1966023"/>
              <a:gd name="connsiteX1" fmla="*/ 149949 w 1203158"/>
              <a:gd name="connsiteY1" fmla="*/ 8752 h 1966023"/>
              <a:gd name="connsiteX2" fmla="*/ 885524 w 1203158"/>
              <a:gd name="connsiteY2" fmla="*/ 1840092 h 1966023"/>
              <a:gd name="connsiteX3" fmla="*/ 885524 w 1203158"/>
              <a:gd name="connsiteY3" fmla="*/ 1966023 h 1966023"/>
              <a:gd name="connsiteX4" fmla="*/ 1203158 w 1203158"/>
              <a:gd name="connsiteY4" fmla="*/ 1754267 h 1966023"/>
              <a:gd name="connsiteX5" fmla="*/ 885524 w 1203158"/>
              <a:gd name="connsiteY5" fmla="*/ 1523260 h 1966023"/>
              <a:gd name="connsiteX6" fmla="*/ 885524 w 1203158"/>
              <a:gd name="connsiteY6" fmla="*/ 1687291 h 1966023"/>
              <a:gd name="connsiteX7" fmla="*/ 0 w 1203158"/>
              <a:gd name="connsiteY7" fmla="*/ 2469 h 1966023"/>
              <a:gd name="connsiteX0" fmla="*/ 0 w 1203158"/>
              <a:gd name="connsiteY0" fmla="*/ 8005 h 1971559"/>
              <a:gd name="connsiteX1" fmla="*/ 116611 w 1203158"/>
              <a:gd name="connsiteY1" fmla="*/ 0 h 1971559"/>
              <a:gd name="connsiteX2" fmla="*/ 885524 w 1203158"/>
              <a:gd name="connsiteY2" fmla="*/ 1845628 h 1971559"/>
              <a:gd name="connsiteX3" fmla="*/ 885524 w 1203158"/>
              <a:gd name="connsiteY3" fmla="*/ 1971559 h 1971559"/>
              <a:gd name="connsiteX4" fmla="*/ 1203158 w 1203158"/>
              <a:gd name="connsiteY4" fmla="*/ 1759803 h 1971559"/>
              <a:gd name="connsiteX5" fmla="*/ 885524 w 1203158"/>
              <a:gd name="connsiteY5" fmla="*/ 1528796 h 1971559"/>
              <a:gd name="connsiteX6" fmla="*/ 885524 w 1203158"/>
              <a:gd name="connsiteY6" fmla="*/ 1692827 h 1971559"/>
              <a:gd name="connsiteX7" fmla="*/ 0 w 1203158"/>
              <a:gd name="connsiteY7" fmla="*/ 8005 h 1971559"/>
              <a:gd name="connsiteX0" fmla="*/ 0 w 1203158"/>
              <a:gd name="connsiteY0" fmla="*/ 2856 h 1966410"/>
              <a:gd name="connsiteX1" fmla="*/ 103911 w 1203158"/>
              <a:gd name="connsiteY1" fmla="*/ 5964 h 1966410"/>
              <a:gd name="connsiteX2" fmla="*/ 885524 w 1203158"/>
              <a:gd name="connsiteY2" fmla="*/ 1840479 h 1966410"/>
              <a:gd name="connsiteX3" fmla="*/ 885524 w 1203158"/>
              <a:gd name="connsiteY3" fmla="*/ 1966410 h 1966410"/>
              <a:gd name="connsiteX4" fmla="*/ 1203158 w 1203158"/>
              <a:gd name="connsiteY4" fmla="*/ 1754654 h 1966410"/>
              <a:gd name="connsiteX5" fmla="*/ 885524 w 1203158"/>
              <a:gd name="connsiteY5" fmla="*/ 1523647 h 1966410"/>
              <a:gd name="connsiteX6" fmla="*/ 885524 w 1203158"/>
              <a:gd name="connsiteY6" fmla="*/ 1687678 h 1966410"/>
              <a:gd name="connsiteX7" fmla="*/ 0 w 1203158"/>
              <a:gd name="connsiteY7" fmla="*/ 2856 h 1966410"/>
              <a:gd name="connsiteX0" fmla="*/ 0 w 1203158"/>
              <a:gd name="connsiteY0" fmla="*/ 3317 h 1966871"/>
              <a:gd name="connsiteX1" fmla="*/ 103911 w 1203158"/>
              <a:gd name="connsiteY1" fmla="*/ 6425 h 1966871"/>
              <a:gd name="connsiteX2" fmla="*/ 885524 w 1203158"/>
              <a:gd name="connsiteY2" fmla="*/ 1840940 h 1966871"/>
              <a:gd name="connsiteX3" fmla="*/ 885524 w 1203158"/>
              <a:gd name="connsiteY3" fmla="*/ 1966871 h 1966871"/>
              <a:gd name="connsiteX4" fmla="*/ 1203158 w 1203158"/>
              <a:gd name="connsiteY4" fmla="*/ 1755115 h 1966871"/>
              <a:gd name="connsiteX5" fmla="*/ 885524 w 1203158"/>
              <a:gd name="connsiteY5" fmla="*/ 1524108 h 1966871"/>
              <a:gd name="connsiteX6" fmla="*/ 885524 w 1203158"/>
              <a:gd name="connsiteY6" fmla="*/ 1688139 h 1966871"/>
              <a:gd name="connsiteX7" fmla="*/ 0 w 1203158"/>
              <a:gd name="connsiteY7" fmla="*/ 3317 h 1966871"/>
              <a:gd name="connsiteX0" fmla="*/ 0 w 1203158"/>
              <a:gd name="connsiteY0" fmla="*/ 3317 h 1966871"/>
              <a:gd name="connsiteX1" fmla="*/ 103911 w 1203158"/>
              <a:gd name="connsiteY1" fmla="*/ 6425 h 1966871"/>
              <a:gd name="connsiteX2" fmla="*/ 885524 w 1203158"/>
              <a:gd name="connsiteY2" fmla="*/ 1840940 h 1966871"/>
              <a:gd name="connsiteX3" fmla="*/ 885524 w 1203158"/>
              <a:gd name="connsiteY3" fmla="*/ 1966871 h 1966871"/>
              <a:gd name="connsiteX4" fmla="*/ 1203158 w 1203158"/>
              <a:gd name="connsiteY4" fmla="*/ 1755115 h 1966871"/>
              <a:gd name="connsiteX5" fmla="*/ 885524 w 1203158"/>
              <a:gd name="connsiteY5" fmla="*/ 1524108 h 1966871"/>
              <a:gd name="connsiteX6" fmla="*/ 885524 w 1203158"/>
              <a:gd name="connsiteY6" fmla="*/ 1688139 h 1966871"/>
              <a:gd name="connsiteX7" fmla="*/ 0 w 1203158"/>
              <a:gd name="connsiteY7" fmla="*/ 3317 h 1966871"/>
              <a:gd name="connsiteX0" fmla="*/ 0 w 1203158"/>
              <a:gd name="connsiteY0" fmla="*/ 3317 h 1966871"/>
              <a:gd name="connsiteX1" fmla="*/ 103911 w 1203158"/>
              <a:gd name="connsiteY1" fmla="*/ 6425 h 1966871"/>
              <a:gd name="connsiteX2" fmla="*/ 885524 w 1203158"/>
              <a:gd name="connsiteY2" fmla="*/ 1840940 h 1966871"/>
              <a:gd name="connsiteX3" fmla="*/ 885524 w 1203158"/>
              <a:gd name="connsiteY3" fmla="*/ 1966871 h 1966871"/>
              <a:gd name="connsiteX4" fmla="*/ 1203158 w 1203158"/>
              <a:gd name="connsiteY4" fmla="*/ 1755115 h 1966871"/>
              <a:gd name="connsiteX5" fmla="*/ 885524 w 1203158"/>
              <a:gd name="connsiteY5" fmla="*/ 1524108 h 1966871"/>
              <a:gd name="connsiteX6" fmla="*/ 885524 w 1203158"/>
              <a:gd name="connsiteY6" fmla="*/ 1688139 h 1966871"/>
              <a:gd name="connsiteX7" fmla="*/ 0 w 1203158"/>
              <a:gd name="connsiteY7" fmla="*/ 3317 h 1966871"/>
              <a:gd name="connsiteX0" fmla="*/ 15455 w 1218613"/>
              <a:gd name="connsiteY0" fmla="*/ 3317 h 1966871"/>
              <a:gd name="connsiteX1" fmla="*/ 119366 w 1218613"/>
              <a:gd name="connsiteY1" fmla="*/ 6425 h 1966871"/>
              <a:gd name="connsiteX2" fmla="*/ 900979 w 1218613"/>
              <a:gd name="connsiteY2" fmla="*/ 1840940 h 1966871"/>
              <a:gd name="connsiteX3" fmla="*/ 900979 w 1218613"/>
              <a:gd name="connsiteY3" fmla="*/ 1966871 h 1966871"/>
              <a:gd name="connsiteX4" fmla="*/ 1218613 w 1218613"/>
              <a:gd name="connsiteY4" fmla="*/ 1755115 h 1966871"/>
              <a:gd name="connsiteX5" fmla="*/ 900979 w 1218613"/>
              <a:gd name="connsiteY5" fmla="*/ 1524108 h 1966871"/>
              <a:gd name="connsiteX6" fmla="*/ 900979 w 1218613"/>
              <a:gd name="connsiteY6" fmla="*/ 1688139 h 1966871"/>
              <a:gd name="connsiteX7" fmla="*/ 15455 w 1218613"/>
              <a:gd name="connsiteY7" fmla="*/ 3317 h 1966871"/>
              <a:gd name="connsiteX0" fmla="*/ 15455 w 1218613"/>
              <a:gd name="connsiteY0" fmla="*/ 7778 h 1971332"/>
              <a:gd name="connsiteX1" fmla="*/ 119366 w 1218613"/>
              <a:gd name="connsiteY1" fmla="*/ 10886 h 1971332"/>
              <a:gd name="connsiteX2" fmla="*/ 900979 w 1218613"/>
              <a:gd name="connsiteY2" fmla="*/ 1845401 h 1971332"/>
              <a:gd name="connsiteX3" fmla="*/ 900979 w 1218613"/>
              <a:gd name="connsiteY3" fmla="*/ 1971332 h 1971332"/>
              <a:gd name="connsiteX4" fmla="*/ 1218613 w 1218613"/>
              <a:gd name="connsiteY4" fmla="*/ 1759576 h 1971332"/>
              <a:gd name="connsiteX5" fmla="*/ 900979 w 1218613"/>
              <a:gd name="connsiteY5" fmla="*/ 1528569 h 1971332"/>
              <a:gd name="connsiteX6" fmla="*/ 900979 w 1218613"/>
              <a:gd name="connsiteY6" fmla="*/ 1692600 h 1971332"/>
              <a:gd name="connsiteX7" fmla="*/ 15455 w 1218613"/>
              <a:gd name="connsiteY7" fmla="*/ 7778 h 1971332"/>
              <a:gd name="connsiteX0" fmla="*/ 15455 w 1218613"/>
              <a:gd name="connsiteY0" fmla="*/ 7778 h 1971332"/>
              <a:gd name="connsiteX1" fmla="*/ 119366 w 1218613"/>
              <a:gd name="connsiteY1" fmla="*/ 10886 h 1971332"/>
              <a:gd name="connsiteX2" fmla="*/ 900979 w 1218613"/>
              <a:gd name="connsiteY2" fmla="*/ 1845401 h 1971332"/>
              <a:gd name="connsiteX3" fmla="*/ 900979 w 1218613"/>
              <a:gd name="connsiteY3" fmla="*/ 1971332 h 1971332"/>
              <a:gd name="connsiteX4" fmla="*/ 1218613 w 1218613"/>
              <a:gd name="connsiteY4" fmla="*/ 1759576 h 1971332"/>
              <a:gd name="connsiteX5" fmla="*/ 900979 w 1218613"/>
              <a:gd name="connsiteY5" fmla="*/ 1528569 h 1971332"/>
              <a:gd name="connsiteX6" fmla="*/ 900979 w 1218613"/>
              <a:gd name="connsiteY6" fmla="*/ 1692600 h 1971332"/>
              <a:gd name="connsiteX7" fmla="*/ 15455 w 1218613"/>
              <a:gd name="connsiteY7" fmla="*/ 7778 h 1971332"/>
              <a:gd name="connsiteX0" fmla="*/ 15455 w 1218613"/>
              <a:gd name="connsiteY0" fmla="*/ 7778 h 1971332"/>
              <a:gd name="connsiteX1" fmla="*/ 119366 w 1218613"/>
              <a:gd name="connsiteY1" fmla="*/ 10886 h 1971332"/>
              <a:gd name="connsiteX2" fmla="*/ 900979 w 1218613"/>
              <a:gd name="connsiteY2" fmla="*/ 1845401 h 1971332"/>
              <a:gd name="connsiteX3" fmla="*/ 900979 w 1218613"/>
              <a:gd name="connsiteY3" fmla="*/ 1971332 h 1971332"/>
              <a:gd name="connsiteX4" fmla="*/ 1218613 w 1218613"/>
              <a:gd name="connsiteY4" fmla="*/ 1759576 h 1971332"/>
              <a:gd name="connsiteX5" fmla="*/ 900979 w 1218613"/>
              <a:gd name="connsiteY5" fmla="*/ 1528569 h 1971332"/>
              <a:gd name="connsiteX6" fmla="*/ 900979 w 1218613"/>
              <a:gd name="connsiteY6" fmla="*/ 1692600 h 1971332"/>
              <a:gd name="connsiteX7" fmla="*/ 15455 w 1218613"/>
              <a:gd name="connsiteY7" fmla="*/ 7778 h 1971332"/>
              <a:gd name="connsiteX0" fmla="*/ 15455 w 1218613"/>
              <a:gd name="connsiteY0" fmla="*/ 8546 h 1972100"/>
              <a:gd name="connsiteX1" fmla="*/ 160641 w 1218613"/>
              <a:gd name="connsiteY1" fmla="*/ 8479 h 1972100"/>
              <a:gd name="connsiteX2" fmla="*/ 900979 w 1218613"/>
              <a:gd name="connsiteY2" fmla="*/ 1846169 h 1972100"/>
              <a:gd name="connsiteX3" fmla="*/ 900979 w 1218613"/>
              <a:gd name="connsiteY3" fmla="*/ 1972100 h 1972100"/>
              <a:gd name="connsiteX4" fmla="*/ 1218613 w 1218613"/>
              <a:gd name="connsiteY4" fmla="*/ 1760344 h 1972100"/>
              <a:gd name="connsiteX5" fmla="*/ 900979 w 1218613"/>
              <a:gd name="connsiteY5" fmla="*/ 1529337 h 1972100"/>
              <a:gd name="connsiteX6" fmla="*/ 900979 w 1218613"/>
              <a:gd name="connsiteY6" fmla="*/ 1693368 h 1972100"/>
              <a:gd name="connsiteX7" fmla="*/ 15455 w 1218613"/>
              <a:gd name="connsiteY7" fmla="*/ 8546 h 1972100"/>
              <a:gd name="connsiteX0" fmla="*/ 14299 w 1239682"/>
              <a:gd name="connsiteY0" fmla="*/ 6119 h 1982373"/>
              <a:gd name="connsiteX1" fmla="*/ 181710 w 1239682"/>
              <a:gd name="connsiteY1" fmla="*/ 18752 h 1982373"/>
              <a:gd name="connsiteX2" fmla="*/ 922048 w 1239682"/>
              <a:gd name="connsiteY2" fmla="*/ 1856442 h 1982373"/>
              <a:gd name="connsiteX3" fmla="*/ 922048 w 1239682"/>
              <a:gd name="connsiteY3" fmla="*/ 1982373 h 1982373"/>
              <a:gd name="connsiteX4" fmla="*/ 1239682 w 1239682"/>
              <a:gd name="connsiteY4" fmla="*/ 1770617 h 1982373"/>
              <a:gd name="connsiteX5" fmla="*/ 922048 w 1239682"/>
              <a:gd name="connsiteY5" fmla="*/ 1539610 h 1982373"/>
              <a:gd name="connsiteX6" fmla="*/ 922048 w 1239682"/>
              <a:gd name="connsiteY6" fmla="*/ 1703641 h 1982373"/>
              <a:gd name="connsiteX7" fmla="*/ 14299 w 1239682"/>
              <a:gd name="connsiteY7" fmla="*/ 6119 h 1982373"/>
              <a:gd name="connsiteX0" fmla="*/ 14299 w 1239682"/>
              <a:gd name="connsiteY0" fmla="*/ 0 h 1976254"/>
              <a:gd name="connsiteX1" fmla="*/ 181710 w 1239682"/>
              <a:gd name="connsiteY1" fmla="*/ 1263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1263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1263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14299 w 1239682"/>
              <a:gd name="connsiteY0" fmla="*/ 0 h 1976254"/>
              <a:gd name="connsiteX1" fmla="*/ 181710 w 1239682"/>
              <a:gd name="connsiteY1" fmla="*/ 6283 h 1976254"/>
              <a:gd name="connsiteX2" fmla="*/ 922048 w 1239682"/>
              <a:gd name="connsiteY2" fmla="*/ 1850323 h 1976254"/>
              <a:gd name="connsiteX3" fmla="*/ 922048 w 1239682"/>
              <a:gd name="connsiteY3" fmla="*/ 1976254 h 1976254"/>
              <a:gd name="connsiteX4" fmla="*/ 1239682 w 1239682"/>
              <a:gd name="connsiteY4" fmla="*/ 1764498 h 1976254"/>
              <a:gd name="connsiteX5" fmla="*/ 922048 w 1239682"/>
              <a:gd name="connsiteY5" fmla="*/ 1533491 h 1976254"/>
              <a:gd name="connsiteX6" fmla="*/ 922048 w 1239682"/>
              <a:gd name="connsiteY6" fmla="*/ 1697522 h 1976254"/>
              <a:gd name="connsiteX7" fmla="*/ 14299 w 1239682"/>
              <a:gd name="connsiteY7" fmla="*/ 0 h 1976254"/>
              <a:gd name="connsiteX0" fmla="*/ 47688 w 1273071"/>
              <a:gd name="connsiteY0" fmla="*/ 156639 h 2132893"/>
              <a:gd name="connsiteX1" fmla="*/ 136255 w 1273071"/>
              <a:gd name="connsiteY1" fmla="*/ 77198 h 2132893"/>
              <a:gd name="connsiteX2" fmla="*/ 215099 w 1273071"/>
              <a:gd name="connsiteY2" fmla="*/ 162922 h 2132893"/>
              <a:gd name="connsiteX3" fmla="*/ 955437 w 1273071"/>
              <a:gd name="connsiteY3" fmla="*/ 2006962 h 2132893"/>
              <a:gd name="connsiteX4" fmla="*/ 955437 w 1273071"/>
              <a:gd name="connsiteY4" fmla="*/ 2132893 h 2132893"/>
              <a:gd name="connsiteX5" fmla="*/ 1273071 w 1273071"/>
              <a:gd name="connsiteY5" fmla="*/ 1921137 h 2132893"/>
              <a:gd name="connsiteX6" fmla="*/ 955437 w 1273071"/>
              <a:gd name="connsiteY6" fmla="*/ 1690130 h 2132893"/>
              <a:gd name="connsiteX7" fmla="*/ 955437 w 1273071"/>
              <a:gd name="connsiteY7" fmla="*/ 1854161 h 2132893"/>
              <a:gd name="connsiteX8" fmla="*/ 47688 w 1273071"/>
              <a:gd name="connsiteY8" fmla="*/ 156639 h 2132893"/>
              <a:gd name="connsiteX0" fmla="*/ 50548 w 1275931"/>
              <a:gd name="connsiteY0" fmla="*/ 156639 h 2132893"/>
              <a:gd name="connsiteX1" fmla="*/ 139115 w 1275931"/>
              <a:gd name="connsiteY1" fmla="*/ 77198 h 2132893"/>
              <a:gd name="connsiteX2" fmla="*/ 217959 w 1275931"/>
              <a:gd name="connsiteY2" fmla="*/ 162922 h 2132893"/>
              <a:gd name="connsiteX3" fmla="*/ 958297 w 1275931"/>
              <a:gd name="connsiteY3" fmla="*/ 2006962 h 2132893"/>
              <a:gd name="connsiteX4" fmla="*/ 958297 w 1275931"/>
              <a:gd name="connsiteY4" fmla="*/ 2132893 h 2132893"/>
              <a:gd name="connsiteX5" fmla="*/ 1275931 w 1275931"/>
              <a:gd name="connsiteY5" fmla="*/ 1921137 h 2132893"/>
              <a:gd name="connsiteX6" fmla="*/ 958297 w 1275931"/>
              <a:gd name="connsiteY6" fmla="*/ 1690130 h 2132893"/>
              <a:gd name="connsiteX7" fmla="*/ 958297 w 1275931"/>
              <a:gd name="connsiteY7" fmla="*/ 1854161 h 2132893"/>
              <a:gd name="connsiteX8" fmla="*/ 50548 w 1275931"/>
              <a:gd name="connsiteY8" fmla="*/ 156639 h 2132893"/>
              <a:gd name="connsiteX0" fmla="*/ 50548 w 1275931"/>
              <a:gd name="connsiteY0" fmla="*/ 156639 h 2132893"/>
              <a:gd name="connsiteX1" fmla="*/ 139115 w 1275931"/>
              <a:gd name="connsiteY1" fmla="*/ 77198 h 2132893"/>
              <a:gd name="connsiteX2" fmla="*/ 217959 w 1275931"/>
              <a:gd name="connsiteY2" fmla="*/ 162922 h 2132893"/>
              <a:gd name="connsiteX3" fmla="*/ 958297 w 1275931"/>
              <a:gd name="connsiteY3" fmla="*/ 2006962 h 2132893"/>
              <a:gd name="connsiteX4" fmla="*/ 958297 w 1275931"/>
              <a:gd name="connsiteY4" fmla="*/ 2132893 h 2132893"/>
              <a:gd name="connsiteX5" fmla="*/ 1275931 w 1275931"/>
              <a:gd name="connsiteY5" fmla="*/ 1921137 h 2132893"/>
              <a:gd name="connsiteX6" fmla="*/ 958297 w 1275931"/>
              <a:gd name="connsiteY6" fmla="*/ 1690130 h 2132893"/>
              <a:gd name="connsiteX7" fmla="*/ 958297 w 1275931"/>
              <a:gd name="connsiteY7" fmla="*/ 1854161 h 2132893"/>
              <a:gd name="connsiteX8" fmla="*/ 50548 w 1275931"/>
              <a:gd name="connsiteY8" fmla="*/ 156639 h 2132893"/>
              <a:gd name="connsiteX0" fmla="*/ 14300 w 1239683"/>
              <a:gd name="connsiteY0" fmla="*/ 156639 h 2132893"/>
              <a:gd name="connsiteX1" fmla="*/ 102867 w 1239683"/>
              <a:gd name="connsiteY1" fmla="*/ 77198 h 2132893"/>
              <a:gd name="connsiteX2" fmla="*/ 181711 w 1239683"/>
              <a:gd name="connsiteY2" fmla="*/ 162922 h 2132893"/>
              <a:gd name="connsiteX3" fmla="*/ 922049 w 1239683"/>
              <a:gd name="connsiteY3" fmla="*/ 2006962 h 2132893"/>
              <a:gd name="connsiteX4" fmla="*/ 922049 w 1239683"/>
              <a:gd name="connsiteY4" fmla="*/ 2132893 h 2132893"/>
              <a:gd name="connsiteX5" fmla="*/ 1239683 w 1239683"/>
              <a:gd name="connsiteY5" fmla="*/ 1921137 h 2132893"/>
              <a:gd name="connsiteX6" fmla="*/ 922049 w 1239683"/>
              <a:gd name="connsiteY6" fmla="*/ 1690130 h 2132893"/>
              <a:gd name="connsiteX7" fmla="*/ 922049 w 1239683"/>
              <a:gd name="connsiteY7" fmla="*/ 1854161 h 2132893"/>
              <a:gd name="connsiteX8" fmla="*/ 14300 w 1239683"/>
              <a:gd name="connsiteY8" fmla="*/ 156639 h 2132893"/>
              <a:gd name="connsiteX0" fmla="*/ 14300 w 1239683"/>
              <a:gd name="connsiteY0" fmla="*/ 156639 h 2132893"/>
              <a:gd name="connsiteX1" fmla="*/ 102867 w 1239683"/>
              <a:gd name="connsiteY1" fmla="*/ 77198 h 2132893"/>
              <a:gd name="connsiteX2" fmla="*/ 181711 w 1239683"/>
              <a:gd name="connsiteY2" fmla="*/ 162922 h 2132893"/>
              <a:gd name="connsiteX3" fmla="*/ 922049 w 1239683"/>
              <a:gd name="connsiteY3" fmla="*/ 2006962 h 2132893"/>
              <a:gd name="connsiteX4" fmla="*/ 922049 w 1239683"/>
              <a:gd name="connsiteY4" fmla="*/ 2132893 h 2132893"/>
              <a:gd name="connsiteX5" fmla="*/ 1239683 w 1239683"/>
              <a:gd name="connsiteY5" fmla="*/ 1921137 h 2132893"/>
              <a:gd name="connsiteX6" fmla="*/ 922049 w 1239683"/>
              <a:gd name="connsiteY6" fmla="*/ 1690130 h 2132893"/>
              <a:gd name="connsiteX7" fmla="*/ 922049 w 1239683"/>
              <a:gd name="connsiteY7" fmla="*/ 1854161 h 2132893"/>
              <a:gd name="connsiteX8" fmla="*/ 14300 w 1239683"/>
              <a:gd name="connsiteY8" fmla="*/ 156639 h 2132893"/>
              <a:gd name="connsiteX0" fmla="*/ 14300 w 1239683"/>
              <a:gd name="connsiteY0" fmla="*/ 114092 h 2090346"/>
              <a:gd name="connsiteX1" fmla="*/ 102867 w 1239683"/>
              <a:gd name="connsiteY1" fmla="*/ 34651 h 2090346"/>
              <a:gd name="connsiteX2" fmla="*/ 181711 w 1239683"/>
              <a:gd name="connsiteY2" fmla="*/ 120375 h 2090346"/>
              <a:gd name="connsiteX3" fmla="*/ 922049 w 1239683"/>
              <a:gd name="connsiteY3" fmla="*/ 1964415 h 2090346"/>
              <a:gd name="connsiteX4" fmla="*/ 922049 w 1239683"/>
              <a:gd name="connsiteY4" fmla="*/ 2090346 h 2090346"/>
              <a:gd name="connsiteX5" fmla="*/ 1239683 w 1239683"/>
              <a:gd name="connsiteY5" fmla="*/ 1878590 h 2090346"/>
              <a:gd name="connsiteX6" fmla="*/ 922049 w 1239683"/>
              <a:gd name="connsiteY6" fmla="*/ 1647583 h 2090346"/>
              <a:gd name="connsiteX7" fmla="*/ 922049 w 1239683"/>
              <a:gd name="connsiteY7" fmla="*/ 1811614 h 2090346"/>
              <a:gd name="connsiteX8" fmla="*/ 14300 w 1239683"/>
              <a:gd name="connsiteY8" fmla="*/ 114092 h 2090346"/>
              <a:gd name="connsiteX0" fmla="*/ 14300 w 1239683"/>
              <a:gd name="connsiteY0" fmla="*/ 114092 h 2090346"/>
              <a:gd name="connsiteX1" fmla="*/ 102867 w 1239683"/>
              <a:gd name="connsiteY1" fmla="*/ 34651 h 2090346"/>
              <a:gd name="connsiteX2" fmla="*/ 181711 w 1239683"/>
              <a:gd name="connsiteY2" fmla="*/ 120375 h 2090346"/>
              <a:gd name="connsiteX3" fmla="*/ 922049 w 1239683"/>
              <a:gd name="connsiteY3" fmla="*/ 1964415 h 2090346"/>
              <a:gd name="connsiteX4" fmla="*/ 922049 w 1239683"/>
              <a:gd name="connsiteY4" fmla="*/ 2090346 h 2090346"/>
              <a:gd name="connsiteX5" fmla="*/ 1239683 w 1239683"/>
              <a:gd name="connsiteY5" fmla="*/ 1878590 h 2090346"/>
              <a:gd name="connsiteX6" fmla="*/ 922049 w 1239683"/>
              <a:gd name="connsiteY6" fmla="*/ 1647583 h 2090346"/>
              <a:gd name="connsiteX7" fmla="*/ 922049 w 1239683"/>
              <a:gd name="connsiteY7" fmla="*/ 1811614 h 2090346"/>
              <a:gd name="connsiteX8" fmla="*/ 14300 w 1239683"/>
              <a:gd name="connsiteY8" fmla="*/ 114092 h 2090346"/>
              <a:gd name="connsiteX0" fmla="*/ 14300 w 1239683"/>
              <a:gd name="connsiteY0" fmla="*/ 147488 h 2123742"/>
              <a:gd name="connsiteX1" fmla="*/ 71117 w 1239683"/>
              <a:gd name="connsiteY1" fmla="*/ 7722 h 2123742"/>
              <a:gd name="connsiteX2" fmla="*/ 181711 w 1239683"/>
              <a:gd name="connsiteY2" fmla="*/ 153771 h 2123742"/>
              <a:gd name="connsiteX3" fmla="*/ 922049 w 1239683"/>
              <a:gd name="connsiteY3" fmla="*/ 1997811 h 2123742"/>
              <a:gd name="connsiteX4" fmla="*/ 922049 w 1239683"/>
              <a:gd name="connsiteY4" fmla="*/ 2123742 h 2123742"/>
              <a:gd name="connsiteX5" fmla="*/ 1239683 w 1239683"/>
              <a:gd name="connsiteY5" fmla="*/ 1911986 h 2123742"/>
              <a:gd name="connsiteX6" fmla="*/ 922049 w 1239683"/>
              <a:gd name="connsiteY6" fmla="*/ 1680979 h 2123742"/>
              <a:gd name="connsiteX7" fmla="*/ 922049 w 1239683"/>
              <a:gd name="connsiteY7" fmla="*/ 1845010 h 2123742"/>
              <a:gd name="connsiteX8" fmla="*/ 14300 w 1239683"/>
              <a:gd name="connsiteY8" fmla="*/ 147488 h 2123742"/>
              <a:gd name="connsiteX0" fmla="*/ 14300 w 1239683"/>
              <a:gd name="connsiteY0" fmla="*/ 147488 h 2123742"/>
              <a:gd name="connsiteX1" fmla="*/ 71117 w 1239683"/>
              <a:gd name="connsiteY1" fmla="*/ 7722 h 2123742"/>
              <a:gd name="connsiteX2" fmla="*/ 181711 w 1239683"/>
              <a:gd name="connsiteY2" fmla="*/ 153771 h 2123742"/>
              <a:gd name="connsiteX3" fmla="*/ 922049 w 1239683"/>
              <a:gd name="connsiteY3" fmla="*/ 1997811 h 2123742"/>
              <a:gd name="connsiteX4" fmla="*/ 922049 w 1239683"/>
              <a:gd name="connsiteY4" fmla="*/ 2123742 h 2123742"/>
              <a:gd name="connsiteX5" fmla="*/ 1239683 w 1239683"/>
              <a:gd name="connsiteY5" fmla="*/ 1911986 h 2123742"/>
              <a:gd name="connsiteX6" fmla="*/ 922049 w 1239683"/>
              <a:gd name="connsiteY6" fmla="*/ 1680979 h 2123742"/>
              <a:gd name="connsiteX7" fmla="*/ 922049 w 1239683"/>
              <a:gd name="connsiteY7" fmla="*/ 1845010 h 2123742"/>
              <a:gd name="connsiteX8" fmla="*/ 14300 w 1239683"/>
              <a:gd name="connsiteY8" fmla="*/ 147488 h 2123742"/>
              <a:gd name="connsiteX0" fmla="*/ 14300 w 1239683"/>
              <a:gd name="connsiteY0" fmla="*/ 139766 h 2116020"/>
              <a:gd name="connsiteX1" fmla="*/ 711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711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711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7746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39766 h 2116020"/>
              <a:gd name="connsiteX1" fmla="*/ 58417 w 1239683"/>
              <a:gd name="connsiteY1" fmla="*/ 0 h 2116020"/>
              <a:gd name="connsiteX2" fmla="*/ 181711 w 1239683"/>
              <a:gd name="connsiteY2" fmla="*/ 146049 h 2116020"/>
              <a:gd name="connsiteX3" fmla="*/ 922049 w 1239683"/>
              <a:gd name="connsiteY3" fmla="*/ 1990089 h 2116020"/>
              <a:gd name="connsiteX4" fmla="*/ 922049 w 1239683"/>
              <a:gd name="connsiteY4" fmla="*/ 2116020 h 2116020"/>
              <a:gd name="connsiteX5" fmla="*/ 1239683 w 1239683"/>
              <a:gd name="connsiteY5" fmla="*/ 1904264 h 2116020"/>
              <a:gd name="connsiteX6" fmla="*/ 922049 w 1239683"/>
              <a:gd name="connsiteY6" fmla="*/ 1673257 h 2116020"/>
              <a:gd name="connsiteX7" fmla="*/ 922049 w 1239683"/>
              <a:gd name="connsiteY7" fmla="*/ 1837288 h 2116020"/>
              <a:gd name="connsiteX8" fmla="*/ 14300 w 1239683"/>
              <a:gd name="connsiteY8" fmla="*/ 139766 h 2116020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81711 w 1239683"/>
              <a:gd name="connsiteY2" fmla="*/ 117474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55314 w 1239683"/>
              <a:gd name="connsiteY2" fmla="*/ 141286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11191 h 2087445"/>
              <a:gd name="connsiteX1" fmla="*/ 85405 w 1239683"/>
              <a:gd name="connsiteY1" fmla="*/ 0 h 2087445"/>
              <a:gd name="connsiteX2" fmla="*/ 133716 w 1239683"/>
              <a:gd name="connsiteY2" fmla="*/ 128586 h 2087445"/>
              <a:gd name="connsiteX3" fmla="*/ 922049 w 1239683"/>
              <a:gd name="connsiteY3" fmla="*/ 1961514 h 2087445"/>
              <a:gd name="connsiteX4" fmla="*/ 922049 w 1239683"/>
              <a:gd name="connsiteY4" fmla="*/ 2087445 h 2087445"/>
              <a:gd name="connsiteX5" fmla="*/ 1239683 w 1239683"/>
              <a:gd name="connsiteY5" fmla="*/ 1875689 h 2087445"/>
              <a:gd name="connsiteX6" fmla="*/ 922049 w 1239683"/>
              <a:gd name="connsiteY6" fmla="*/ 1644682 h 2087445"/>
              <a:gd name="connsiteX7" fmla="*/ 922049 w 1239683"/>
              <a:gd name="connsiteY7" fmla="*/ 1808713 h 2087445"/>
              <a:gd name="connsiteX8" fmla="*/ 14300 w 1239683"/>
              <a:gd name="connsiteY8" fmla="*/ 111191 h 20874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37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36916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4786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7961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7961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7961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  <a:gd name="connsiteX0" fmla="*/ 14300 w 1239683"/>
              <a:gd name="connsiteY0" fmla="*/ 187391 h 2163645"/>
              <a:gd name="connsiteX1" fmla="*/ 68340 w 1239683"/>
              <a:gd name="connsiteY1" fmla="*/ 0 h 2163645"/>
              <a:gd name="connsiteX2" fmla="*/ 129717 w 1239683"/>
              <a:gd name="connsiteY2" fmla="*/ 207961 h 2163645"/>
              <a:gd name="connsiteX3" fmla="*/ 922049 w 1239683"/>
              <a:gd name="connsiteY3" fmla="*/ 2037714 h 2163645"/>
              <a:gd name="connsiteX4" fmla="*/ 922049 w 1239683"/>
              <a:gd name="connsiteY4" fmla="*/ 2163645 h 2163645"/>
              <a:gd name="connsiteX5" fmla="*/ 1239683 w 1239683"/>
              <a:gd name="connsiteY5" fmla="*/ 1951889 h 2163645"/>
              <a:gd name="connsiteX6" fmla="*/ 922049 w 1239683"/>
              <a:gd name="connsiteY6" fmla="*/ 1720882 h 2163645"/>
              <a:gd name="connsiteX7" fmla="*/ 922049 w 1239683"/>
              <a:gd name="connsiteY7" fmla="*/ 1884913 h 2163645"/>
              <a:gd name="connsiteX8" fmla="*/ 14300 w 1239683"/>
              <a:gd name="connsiteY8" fmla="*/ 187391 h 2163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9683" h="2163645">
                <a:moveTo>
                  <a:pt x="14300" y="187391"/>
                </a:moveTo>
                <a:cubicBezTo>
                  <a:pt x="63371" y="17701"/>
                  <a:pt x="18082" y="170933"/>
                  <a:pt x="68340" y="0"/>
                </a:cubicBezTo>
                <a:cubicBezTo>
                  <a:pt x="130639" y="207951"/>
                  <a:pt x="71004" y="8573"/>
                  <a:pt x="129717" y="207961"/>
                </a:cubicBezTo>
                <a:cubicBezTo>
                  <a:pt x="-59246" y="2180895"/>
                  <a:pt x="678098" y="1999370"/>
                  <a:pt x="922049" y="2037714"/>
                </a:cubicBezTo>
                <a:lnTo>
                  <a:pt x="922049" y="2163645"/>
                </a:lnTo>
                <a:lnTo>
                  <a:pt x="1239683" y="1951889"/>
                </a:lnTo>
                <a:lnTo>
                  <a:pt x="922049" y="1720882"/>
                </a:lnTo>
                <a:lnTo>
                  <a:pt x="922049" y="1884913"/>
                </a:lnTo>
                <a:cubicBezTo>
                  <a:pt x="106174" y="1954073"/>
                  <a:pt x="-54592" y="826045"/>
                  <a:pt x="14300" y="187391"/>
                </a:cubicBezTo>
                <a:close/>
              </a:path>
            </a:pathLst>
          </a:custGeom>
          <a:solidFill>
            <a:srgbClr val="DA0000"/>
          </a:solidFill>
          <a:ln w="38100">
            <a:solidFill>
              <a:srgbClr val="D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7242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113967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369FD234-2690-4513-B181-8E10D2913D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83"/>
          <a:stretch/>
        </p:blipFill>
        <p:spPr>
          <a:xfrm>
            <a:off x="2602304" y="800704"/>
            <a:ext cx="9199866" cy="561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963B8719-5683-442E-8FEF-F4B4EB83779D}"/>
              </a:ext>
            </a:extLst>
          </p:cNvPr>
          <p:cNvSpPr txBox="1"/>
          <p:nvPr/>
        </p:nvSpPr>
        <p:spPr>
          <a:xfrm>
            <a:off x="8965847" y="3315613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/>
              <a:t>+ </a:t>
            </a:r>
            <a:r>
              <a:rPr lang="it-IT" sz="2200" dirty="0" err="1"/>
              <a:t>Nucleus</a:t>
            </a:r>
            <a:r>
              <a:rPr lang="it-IT" sz="2200" dirty="0"/>
              <a:t> </a:t>
            </a:r>
            <a:r>
              <a:rPr lang="it-IT" sz="2200" dirty="0" err="1"/>
              <a:t>accumbens</a:t>
            </a:r>
            <a:endParaRPr lang="it-IT" sz="2200" dirty="0"/>
          </a:p>
        </p:txBody>
      </p:sp>
      <p:sp>
        <p:nvSpPr>
          <p:cNvPr id="20" name="Parentesi quadra chiusa 19">
            <a:extLst>
              <a:ext uri="{FF2B5EF4-FFF2-40B4-BE49-F238E27FC236}">
                <a16:creationId xmlns:a16="http://schemas.microsoft.com/office/drawing/2014/main" id="{4FC05125-6BAD-49FA-ABC8-C5E7DEBFDB73}"/>
              </a:ext>
            </a:extLst>
          </p:cNvPr>
          <p:cNvSpPr/>
          <p:nvPr/>
        </p:nvSpPr>
        <p:spPr>
          <a:xfrm>
            <a:off x="8965847" y="2270023"/>
            <a:ext cx="2637150" cy="1476477"/>
          </a:xfrm>
          <a:prstGeom prst="rightBracket">
            <a:avLst>
              <a:gd name="adj" fmla="val 0"/>
            </a:avLst>
          </a:prstGeom>
          <a:ln w="38100">
            <a:solidFill>
              <a:srgbClr val="D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1B18404-E459-4305-9465-582522D14D8E}"/>
              </a:ext>
            </a:extLst>
          </p:cNvPr>
          <p:cNvSpPr txBox="1"/>
          <p:nvPr/>
        </p:nvSpPr>
        <p:spPr>
          <a:xfrm rot="5400000">
            <a:off x="10335314" y="2807507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solidFill>
                  <a:srgbClr val="C00000"/>
                </a:solidFill>
              </a:rPr>
              <a:t>Striatum</a:t>
            </a:r>
            <a:endParaRPr lang="it-IT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42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  <p:pic>
        <p:nvPicPr>
          <p:cNvPr id="3" name="Picture 4" descr="Disclaimer - Dichiarazione di Esclusione di Responsabilità - Medical Pontino">
            <a:extLst>
              <a:ext uri="{FF2B5EF4-FFF2-40B4-BE49-F238E27FC236}">
                <a16:creationId xmlns:a16="http://schemas.microsoft.com/office/drawing/2014/main" id="{BB437C92-D840-4976-951D-9C5C11E7B3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"/>
          <a:stretch/>
        </p:blipFill>
        <p:spPr bwMode="auto">
          <a:xfrm>
            <a:off x="585536" y="347671"/>
            <a:ext cx="1966896" cy="1673006"/>
          </a:xfrm>
          <a:prstGeom prst="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80BAD05-2CFD-49DD-9F37-BAD4564ABD0C}"/>
              </a:ext>
            </a:extLst>
          </p:cNvPr>
          <p:cNvSpPr txBox="1"/>
          <p:nvPr/>
        </p:nvSpPr>
        <p:spPr>
          <a:xfrm>
            <a:off x="1170987" y="5810726"/>
            <a:ext cx="9850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This video contains sensitive content which some people may find disturbing</a:t>
            </a:r>
            <a:endParaRPr kumimoji="0" lang="it-IT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algun Gothic" panose="020B0503020000020004" pitchFamily="34" charset="-127"/>
              <a:cs typeface="Arial" panose="020B0604020202020204" pitchFamily="34" charset="0"/>
            </a:endParaRPr>
          </a:p>
        </p:txBody>
      </p:sp>
      <p:pic>
        <p:nvPicPr>
          <p:cNvPr id="1032" name="Picture 8" descr="Frankenstein Junior (Young Frankenstein) è un film del 1974 diretto da Mel  Brooks. Marty Feldman, Igor - Inchiostronero">
            <a:extLst>
              <a:ext uri="{FF2B5EF4-FFF2-40B4-BE49-F238E27FC236}">
                <a16:creationId xmlns:a16="http://schemas.microsoft.com/office/drawing/2014/main" id="{9616EE96-299D-49B4-A73D-6C5B08ADA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89" y="1914179"/>
            <a:ext cx="5961513" cy="2942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ensitive Content Sign Eye Vector Icon Stock Vector (Royalty Free)  1776223742">
            <a:extLst>
              <a:ext uri="{FF2B5EF4-FFF2-40B4-BE49-F238E27FC236}">
                <a16:creationId xmlns:a16="http://schemas.microsoft.com/office/drawing/2014/main" id="{A4187744-2B7B-4C09-9C0A-3FB76B5D1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97" y="5174613"/>
            <a:ext cx="897404" cy="77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08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0ECC3BF-FE10-44C7-B0BD-4C4AF8BCCC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786" t="6095" r="18356" b="5714"/>
          <a:stretch/>
        </p:blipFill>
        <p:spPr>
          <a:xfrm>
            <a:off x="11112" y="45621"/>
            <a:ext cx="4027559" cy="32830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070381-88CB-4A49-B56A-E6CC3EDDE2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57" t="4571" r="21356" b="10286"/>
          <a:stretch/>
        </p:blipFill>
        <p:spPr>
          <a:xfrm>
            <a:off x="7212" y="3327188"/>
            <a:ext cx="4031459" cy="345473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1B0C55-D9B3-4CE2-8DD8-1EB593BF2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321" t="7428" r="24893" b="14667"/>
          <a:stretch/>
        </p:blipFill>
        <p:spPr>
          <a:xfrm>
            <a:off x="4067835" y="70595"/>
            <a:ext cx="3775837" cy="325805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3FFE71-6B84-4BC7-A332-A45D716861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011" t="4823" r="22766" b="11857"/>
          <a:stretch/>
        </p:blipFill>
        <p:spPr>
          <a:xfrm>
            <a:off x="4067835" y="3327189"/>
            <a:ext cx="3775838" cy="345473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D9DFCF3-597E-47C6-8EA0-5886BBC752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11" t="5107" r="17340" b="9320"/>
          <a:stretch/>
        </p:blipFill>
        <p:spPr>
          <a:xfrm>
            <a:off x="7873573" y="70593"/>
            <a:ext cx="4340040" cy="325659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454196C-618F-49FA-82CA-17927B806A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16" t="4253" r="18924" b="10413"/>
          <a:stretch/>
        </p:blipFill>
        <p:spPr>
          <a:xfrm>
            <a:off x="7872836" y="3319485"/>
            <a:ext cx="4373045" cy="3454736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113967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921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AF46048-E444-4B82-AA4F-57970A26F3D0}"/>
              </a:ext>
            </a:extLst>
          </p:cNvPr>
          <p:cNvSpPr txBox="1"/>
          <p:nvPr/>
        </p:nvSpPr>
        <p:spPr>
          <a:xfrm>
            <a:off x="21630" y="79762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1 a)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507E8A46-4D39-4285-ADA3-FC9D061121F9}"/>
              </a:ext>
            </a:extLst>
          </p:cNvPr>
          <p:cNvSpPr txBox="1"/>
          <p:nvPr/>
        </p:nvSpPr>
        <p:spPr>
          <a:xfrm>
            <a:off x="21630" y="3387455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1 b)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6FB69A8-3B1C-4A03-9E5D-5075B1EA4EF9}"/>
              </a:ext>
            </a:extLst>
          </p:cNvPr>
          <p:cNvSpPr txBox="1"/>
          <p:nvPr/>
        </p:nvSpPr>
        <p:spPr>
          <a:xfrm>
            <a:off x="4092051" y="3427146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2 b)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5A11B61-4B7B-4185-AD48-375A48633A43}"/>
              </a:ext>
            </a:extLst>
          </p:cNvPr>
          <p:cNvSpPr txBox="1"/>
          <p:nvPr/>
        </p:nvSpPr>
        <p:spPr>
          <a:xfrm>
            <a:off x="4092050" y="119452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2 a)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B668334-B50F-4B32-89A1-8E450F3FB584}"/>
              </a:ext>
            </a:extLst>
          </p:cNvPr>
          <p:cNvSpPr txBox="1"/>
          <p:nvPr/>
        </p:nvSpPr>
        <p:spPr>
          <a:xfrm>
            <a:off x="7926952" y="119451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2A31C7E-9B99-4AA1-BA81-0EF6C4167CAF}"/>
              </a:ext>
            </a:extLst>
          </p:cNvPr>
          <p:cNvSpPr txBox="1"/>
          <p:nvPr/>
        </p:nvSpPr>
        <p:spPr>
          <a:xfrm>
            <a:off x="7926952" y="3417979"/>
            <a:ext cx="29337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30845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113967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921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CF57568C-C301-49E6-A5D0-02B547FCF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98" y="125865"/>
            <a:ext cx="9335803" cy="655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085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al Aluminum For Clocks Wall Clocks Arabic Numerals">
            <a:extLst>
              <a:ext uri="{FF2B5EF4-FFF2-40B4-BE49-F238E27FC236}">
                <a16:creationId xmlns:a16="http://schemas.microsoft.com/office/drawing/2014/main" id="{C26B81E3-5AAC-4B62-91CF-0FC7B3BD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84" y="933384"/>
            <a:ext cx="4991233" cy="49912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  <p:pic>
        <p:nvPicPr>
          <p:cNvPr id="1026" name="Picture 2" descr="Top Hat | LinkedIn">
            <a:extLst>
              <a:ext uri="{FF2B5EF4-FFF2-40B4-BE49-F238E27FC236}">
                <a16:creationId xmlns:a16="http://schemas.microsoft.com/office/drawing/2014/main" id="{6CA5D47F-2523-4FE4-82F7-7E027028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15843" r="23030" b="16773"/>
          <a:stretch/>
        </p:blipFill>
        <p:spPr bwMode="auto">
          <a:xfrm>
            <a:off x="5332034" y="2452743"/>
            <a:ext cx="1527933" cy="1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6DABC9-C842-49BF-A9EA-2E13EFF2CA96}"/>
              </a:ext>
            </a:extLst>
          </p:cNvPr>
          <p:cNvSpPr txBox="1"/>
          <p:nvPr/>
        </p:nvSpPr>
        <p:spPr>
          <a:xfrm>
            <a:off x="5501458" y="-442507"/>
            <a:ext cx="1189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It’s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DA8761-4F18-4B6A-BD87-E9B96D56B9D2}"/>
              </a:ext>
            </a:extLst>
          </p:cNvPr>
          <p:cNvSpPr txBox="1"/>
          <p:nvPr/>
        </p:nvSpPr>
        <p:spPr>
          <a:xfrm>
            <a:off x="5285558" y="5185952"/>
            <a:ext cx="1620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time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6058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113967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211921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CF57568C-C301-49E6-A5D0-02B547FCF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98" y="125865"/>
            <a:ext cx="9335803" cy="6554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igura a mano libera: forma 4">
            <a:extLst>
              <a:ext uri="{FF2B5EF4-FFF2-40B4-BE49-F238E27FC236}">
                <a16:creationId xmlns:a16="http://schemas.microsoft.com/office/drawing/2014/main" id="{CB397110-AE00-45DE-AC2A-FB1F768E17DC}"/>
              </a:ext>
            </a:extLst>
          </p:cNvPr>
          <p:cNvSpPr/>
          <p:nvPr/>
        </p:nvSpPr>
        <p:spPr>
          <a:xfrm>
            <a:off x="6096000" y="2802658"/>
            <a:ext cx="699802" cy="913143"/>
          </a:xfrm>
          <a:custGeom>
            <a:avLst/>
            <a:gdLst>
              <a:gd name="connsiteX0" fmla="*/ 338667 w 338667"/>
              <a:gd name="connsiteY0" fmla="*/ 330200 h 330200"/>
              <a:gd name="connsiteX1" fmla="*/ 0 w 338667"/>
              <a:gd name="connsiteY1" fmla="*/ 0 h 330200"/>
              <a:gd name="connsiteX2" fmla="*/ 254000 w 338667"/>
              <a:gd name="connsiteY2" fmla="*/ 16933 h 330200"/>
              <a:gd name="connsiteX3" fmla="*/ 338667 w 338667"/>
              <a:gd name="connsiteY3" fmla="*/ 330200 h 330200"/>
              <a:gd name="connsiteX0" fmla="*/ 347134 w 347134"/>
              <a:gd name="connsiteY0" fmla="*/ 736601 h 736601"/>
              <a:gd name="connsiteX1" fmla="*/ 8467 w 347134"/>
              <a:gd name="connsiteY1" fmla="*/ 406401 h 736601"/>
              <a:gd name="connsiteX2" fmla="*/ 0 w 347134"/>
              <a:gd name="connsiteY2" fmla="*/ 0 h 736601"/>
              <a:gd name="connsiteX3" fmla="*/ 347134 w 347134"/>
              <a:gd name="connsiteY3" fmla="*/ 736601 h 736601"/>
              <a:gd name="connsiteX0" fmla="*/ 472273 w 472273"/>
              <a:gd name="connsiteY0" fmla="*/ 736601 h 736601"/>
              <a:gd name="connsiteX1" fmla="*/ 133606 w 472273"/>
              <a:gd name="connsiteY1" fmla="*/ 406401 h 736601"/>
              <a:gd name="connsiteX2" fmla="*/ 125139 w 472273"/>
              <a:gd name="connsiteY2" fmla="*/ 0 h 736601"/>
              <a:gd name="connsiteX3" fmla="*/ 472273 w 472273"/>
              <a:gd name="connsiteY3" fmla="*/ 736601 h 736601"/>
              <a:gd name="connsiteX0" fmla="*/ 472273 w 519942"/>
              <a:gd name="connsiteY0" fmla="*/ 736601 h 736601"/>
              <a:gd name="connsiteX1" fmla="*/ 133606 w 519942"/>
              <a:gd name="connsiteY1" fmla="*/ 406401 h 736601"/>
              <a:gd name="connsiteX2" fmla="*/ 125139 w 519942"/>
              <a:gd name="connsiteY2" fmla="*/ 0 h 736601"/>
              <a:gd name="connsiteX3" fmla="*/ 472273 w 519942"/>
              <a:gd name="connsiteY3" fmla="*/ 736601 h 736601"/>
              <a:gd name="connsiteX0" fmla="*/ 700873 w 700873"/>
              <a:gd name="connsiteY0" fmla="*/ 931334 h 931334"/>
              <a:gd name="connsiteX1" fmla="*/ 133606 w 700873"/>
              <a:gd name="connsiteY1" fmla="*/ 406401 h 931334"/>
              <a:gd name="connsiteX2" fmla="*/ 125139 w 700873"/>
              <a:gd name="connsiteY2" fmla="*/ 0 h 931334"/>
              <a:gd name="connsiteX3" fmla="*/ 700873 w 700873"/>
              <a:gd name="connsiteY3" fmla="*/ 931334 h 931334"/>
              <a:gd name="connsiteX0" fmla="*/ 700873 w 700873"/>
              <a:gd name="connsiteY0" fmla="*/ 931334 h 931334"/>
              <a:gd name="connsiteX1" fmla="*/ 133606 w 700873"/>
              <a:gd name="connsiteY1" fmla="*/ 406401 h 931334"/>
              <a:gd name="connsiteX2" fmla="*/ 125139 w 700873"/>
              <a:gd name="connsiteY2" fmla="*/ 0 h 931334"/>
              <a:gd name="connsiteX3" fmla="*/ 700873 w 700873"/>
              <a:gd name="connsiteY3" fmla="*/ 931334 h 931334"/>
              <a:gd name="connsiteX0" fmla="*/ 700873 w 703386"/>
              <a:gd name="connsiteY0" fmla="*/ 931334 h 931334"/>
              <a:gd name="connsiteX1" fmla="*/ 133606 w 703386"/>
              <a:gd name="connsiteY1" fmla="*/ 406401 h 931334"/>
              <a:gd name="connsiteX2" fmla="*/ 125139 w 703386"/>
              <a:gd name="connsiteY2" fmla="*/ 0 h 931334"/>
              <a:gd name="connsiteX3" fmla="*/ 700873 w 703386"/>
              <a:gd name="connsiteY3" fmla="*/ 931334 h 931334"/>
              <a:gd name="connsiteX0" fmla="*/ 667006 w 676055"/>
              <a:gd name="connsiteY0" fmla="*/ 931334 h 931334"/>
              <a:gd name="connsiteX1" fmla="*/ 133606 w 676055"/>
              <a:gd name="connsiteY1" fmla="*/ 406401 h 931334"/>
              <a:gd name="connsiteX2" fmla="*/ 125139 w 676055"/>
              <a:gd name="connsiteY2" fmla="*/ 0 h 931334"/>
              <a:gd name="connsiteX3" fmla="*/ 667006 w 676055"/>
              <a:gd name="connsiteY3" fmla="*/ 931334 h 931334"/>
              <a:gd name="connsiteX0" fmla="*/ 667006 w 667006"/>
              <a:gd name="connsiteY0" fmla="*/ 931334 h 931334"/>
              <a:gd name="connsiteX1" fmla="*/ 133606 w 667006"/>
              <a:gd name="connsiteY1" fmla="*/ 406401 h 931334"/>
              <a:gd name="connsiteX2" fmla="*/ 125139 w 667006"/>
              <a:gd name="connsiteY2" fmla="*/ 0 h 931334"/>
              <a:gd name="connsiteX3" fmla="*/ 667006 w 667006"/>
              <a:gd name="connsiteY3" fmla="*/ 931334 h 931334"/>
              <a:gd name="connsiteX0" fmla="*/ 667006 w 667006"/>
              <a:gd name="connsiteY0" fmla="*/ 931334 h 931334"/>
              <a:gd name="connsiteX1" fmla="*/ 133606 w 667006"/>
              <a:gd name="connsiteY1" fmla="*/ 406401 h 931334"/>
              <a:gd name="connsiteX2" fmla="*/ 125139 w 667006"/>
              <a:gd name="connsiteY2" fmla="*/ 0 h 931334"/>
              <a:gd name="connsiteX3" fmla="*/ 667006 w 667006"/>
              <a:gd name="connsiteY3" fmla="*/ 931334 h 931334"/>
              <a:gd name="connsiteX0" fmla="*/ 667006 w 667006"/>
              <a:gd name="connsiteY0" fmla="*/ 932489 h 932489"/>
              <a:gd name="connsiteX1" fmla="*/ 133606 w 667006"/>
              <a:gd name="connsiteY1" fmla="*/ 407556 h 932489"/>
              <a:gd name="connsiteX2" fmla="*/ 125139 w 667006"/>
              <a:gd name="connsiteY2" fmla="*/ 1155 h 932489"/>
              <a:gd name="connsiteX3" fmla="*/ 667006 w 667006"/>
              <a:gd name="connsiteY3" fmla="*/ 932489 h 932489"/>
              <a:gd name="connsiteX0" fmla="*/ 654502 w 654502"/>
              <a:gd name="connsiteY0" fmla="*/ 864872 h 864872"/>
              <a:gd name="connsiteX1" fmla="*/ 121102 w 654502"/>
              <a:gd name="connsiteY1" fmla="*/ 339939 h 864872"/>
              <a:gd name="connsiteX2" fmla="*/ 129568 w 654502"/>
              <a:gd name="connsiteY2" fmla="*/ 1272 h 864872"/>
              <a:gd name="connsiteX3" fmla="*/ 654502 w 654502"/>
              <a:gd name="connsiteY3" fmla="*/ 864872 h 864872"/>
              <a:gd name="connsiteX0" fmla="*/ 654502 w 654502"/>
              <a:gd name="connsiteY0" fmla="*/ 864872 h 864872"/>
              <a:gd name="connsiteX1" fmla="*/ 121102 w 654502"/>
              <a:gd name="connsiteY1" fmla="*/ 339939 h 864872"/>
              <a:gd name="connsiteX2" fmla="*/ 129568 w 654502"/>
              <a:gd name="connsiteY2" fmla="*/ 1272 h 864872"/>
              <a:gd name="connsiteX3" fmla="*/ 654502 w 654502"/>
              <a:gd name="connsiteY3" fmla="*/ 864872 h 864872"/>
              <a:gd name="connsiteX0" fmla="*/ 673884 w 673884"/>
              <a:gd name="connsiteY0" fmla="*/ 864872 h 864872"/>
              <a:gd name="connsiteX1" fmla="*/ 140484 w 673884"/>
              <a:gd name="connsiteY1" fmla="*/ 339939 h 864872"/>
              <a:gd name="connsiteX2" fmla="*/ 148950 w 673884"/>
              <a:gd name="connsiteY2" fmla="*/ 1272 h 864872"/>
              <a:gd name="connsiteX3" fmla="*/ 673884 w 673884"/>
              <a:gd name="connsiteY3" fmla="*/ 864872 h 864872"/>
              <a:gd name="connsiteX0" fmla="*/ 673884 w 673884"/>
              <a:gd name="connsiteY0" fmla="*/ 864872 h 864872"/>
              <a:gd name="connsiteX1" fmla="*/ 140484 w 673884"/>
              <a:gd name="connsiteY1" fmla="*/ 339939 h 864872"/>
              <a:gd name="connsiteX2" fmla="*/ 148950 w 673884"/>
              <a:gd name="connsiteY2" fmla="*/ 1272 h 864872"/>
              <a:gd name="connsiteX3" fmla="*/ 673884 w 673884"/>
              <a:gd name="connsiteY3" fmla="*/ 864872 h 864872"/>
              <a:gd name="connsiteX0" fmla="*/ 661475 w 661475"/>
              <a:gd name="connsiteY0" fmla="*/ 864872 h 864872"/>
              <a:gd name="connsiteX1" fmla="*/ 128075 w 661475"/>
              <a:gd name="connsiteY1" fmla="*/ 339939 h 864872"/>
              <a:gd name="connsiteX2" fmla="*/ 136541 w 661475"/>
              <a:gd name="connsiteY2" fmla="*/ 1272 h 864872"/>
              <a:gd name="connsiteX3" fmla="*/ 661475 w 661475"/>
              <a:gd name="connsiteY3" fmla="*/ 864872 h 864872"/>
              <a:gd name="connsiteX0" fmla="*/ 661475 w 661475"/>
              <a:gd name="connsiteY0" fmla="*/ 877843 h 877843"/>
              <a:gd name="connsiteX1" fmla="*/ 128075 w 661475"/>
              <a:gd name="connsiteY1" fmla="*/ 352910 h 877843"/>
              <a:gd name="connsiteX2" fmla="*/ 136541 w 661475"/>
              <a:gd name="connsiteY2" fmla="*/ 14243 h 877843"/>
              <a:gd name="connsiteX3" fmla="*/ 661475 w 661475"/>
              <a:gd name="connsiteY3" fmla="*/ 877843 h 877843"/>
              <a:gd name="connsiteX0" fmla="*/ 680727 w 680727"/>
              <a:gd name="connsiteY0" fmla="*/ 924706 h 924706"/>
              <a:gd name="connsiteX1" fmla="*/ 147327 w 680727"/>
              <a:gd name="connsiteY1" fmla="*/ 399773 h 924706"/>
              <a:gd name="connsiteX2" fmla="*/ 127218 w 680727"/>
              <a:gd name="connsiteY2" fmla="*/ 13481 h 924706"/>
              <a:gd name="connsiteX3" fmla="*/ 680727 w 680727"/>
              <a:gd name="connsiteY3" fmla="*/ 924706 h 924706"/>
              <a:gd name="connsiteX0" fmla="*/ 680727 w 699802"/>
              <a:gd name="connsiteY0" fmla="*/ 911225 h 911320"/>
              <a:gd name="connsiteX1" fmla="*/ 147327 w 699802"/>
              <a:gd name="connsiteY1" fmla="*/ 386292 h 911320"/>
              <a:gd name="connsiteX2" fmla="*/ 127218 w 699802"/>
              <a:gd name="connsiteY2" fmla="*/ 0 h 911320"/>
              <a:gd name="connsiteX3" fmla="*/ 545433 w 699802"/>
              <a:gd name="connsiteY3" fmla="*/ 362231 h 911320"/>
              <a:gd name="connsiteX4" fmla="*/ 680727 w 699802"/>
              <a:gd name="connsiteY4" fmla="*/ 911225 h 911320"/>
              <a:gd name="connsiteX0" fmla="*/ 680727 w 699802"/>
              <a:gd name="connsiteY0" fmla="*/ 911225 h 911320"/>
              <a:gd name="connsiteX1" fmla="*/ 147327 w 699802"/>
              <a:gd name="connsiteY1" fmla="*/ 386292 h 911320"/>
              <a:gd name="connsiteX2" fmla="*/ 127218 w 699802"/>
              <a:gd name="connsiteY2" fmla="*/ 0 h 911320"/>
              <a:gd name="connsiteX3" fmla="*/ 545433 w 699802"/>
              <a:gd name="connsiteY3" fmla="*/ 362231 h 911320"/>
              <a:gd name="connsiteX4" fmla="*/ 680727 w 699802"/>
              <a:gd name="connsiteY4" fmla="*/ 911225 h 911320"/>
              <a:gd name="connsiteX0" fmla="*/ 680727 w 699802"/>
              <a:gd name="connsiteY0" fmla="*/ 911225 h 911320"/>
              <a:gd name="connsiteX1" fmla="*/ 147327 w 699802"/>
              <a:gd name="connsiteY1" fmla="*/ 386292 h 911320"/>
              <a:gd name="connsiteX2" fmla="*/ 127218 w 699802"/>
              <a:gd name="connsiteY2" fmla="*/ 0 h 911320"/>
              <a:gd name="connsiteX3" fmla="*/ 545433 w 699802"/>
              <a:gd name="connsiteY3" fmla="*/ 362231 h 911320"/>
              <a:gd name="connsiteX4" fmla="*/ 680727 w 699802"/>
              <a:gd name="connsiteY4" fmla="*/ 911225 h 911320"/>
              <a:gd name="connsiteX0" fmla="*/ 680727 w 699802"/>
              <a:gd name="connsiteY0" fmla="*/ 913048 h 913143"/>
              <a:gd name="connsiteX1" fmla="*/ 147327 w 699802"/>
              <a:gd name="connsiteY1" fmla="*/ 388115 h 913143"/>
              <a:gd name="connsiteX2" fmla="*/ 127218 w 699802"/>
              <a:gd name="connsiteY2" fmla="*/ 1823 h 913143"/>
              <a:gd name="connsiteX3" fmla="*/ 545433 w 699802"/>
              <a:gd name="connsiteY3" fmla="*/ 364054 h 913143"/>
              <a:gd name="connsiteX4" fmla="*/ 680727 w 699802"/>
              <a:gd name="connsiteY4" fmla="*/ 913048 h 91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9802" h="913143">
                <a:moveTo>
                  <a:pt x="680727" y="913048"/>
                </a:moveTo>
                <a:lnTo>
                  <a:pt x="147327" y="388115"/>
                </a:lnTo>
                <a:cubicBezTo>
                  <a:pt x="68305" y="284398"/>
                  <a:pt x="-129252" y="147874"/>
                  <a:pt x="127218" y="1823"/>
                </a:cubicBezTo>
                <a:cubicBezTo>
                  <a:pt x="267363" y="-19834"/>
                  <a:pt x="491683" y="154431"/>
                  <a:pt x="545433" y="364054"/>
                </a:cubicBezTo>
                <a:cubicBezTo>
                  <a:pt x="637684" y="515925"/>
                  <a:pt x="743870" y="920267"/>
                  <a:pt x="680727" y="913048"/>
                </a:cubicBezTo>
                <a:close/>
              </a:path>
            </a:pathLst>
          </a:custGeom>
          <a:solidFill>
            <a:srgbClr val="F6AA12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0C034D53-48C5-4DEC-8BD8-7C2FE4E3AD48}"/>
              </a:ext>
            </a:extLst>
          </p:cNvPr>
          <p:cNvSpPr/>
          <p:nvPr/>
        </p:nvSpPr>
        <p:spPr>
          <a:xfrm>
            <a:off x="8355260" y="2945331"/>
            <a:ext cx="1496291" cy="298384"/>
          </a:xfrm>
          <a:prstGeom prst="ellipse">
            <a:avLst/>
          </a:prstGeom>
          <a:noFill/>
          <a:ln w="19050">
            <a:solidFill>
              <a:srgbClr val="F6AA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igura a mano libera: forma 6">
            <a:extLst>
              <a:ext uri="{FF2B5EF4-FFF2-40B4-BE49-F238E27FC236}">
                <a16:creationId xmlns:a16="http://schemas.microsoft.com/office/drawing/2014/main" id="{79130E1A-E077-4325-8BBC-999D357EFA9B}"/>
              </a:ext>
            </a:extLst>
          </p:cNvPr>
          <p:cNvSpPr/>
          <p:nvPr/>
        </p:nvSpPr>
        <p:spPr>
          <a:xfrm>
            <a:off x="6288873" y="2454225"/>
            <a:ext cx="809012" cy="1322373"/>
          </a:xfrm>
          <a:custGeom>
            <a:avLst/>
            <a:gdLst>
              <a:gd name="connsiteX0" fmla="*/ 336884 w 789271"/>
              <a:gd name="connsiteY0" fmla="*/ 0 h 1309036"/>
              <a:gd name="connsiteX1" fmla="*/ 0 w 789271"/>
              <a:gd name="connsiteY1" fmla="*/ 269507 h 1309036"/>
              <a:gd name="connsiteX2" fmla="*/ 587141 w 789271"/>
              <a:gd name="connsiteY2" fmla="*/ 1309036 h 1309036"/>
              <a:gd name="connsiteX3" fmla="*/ 789271 w 789271"/>
              <a:gd name="connsiteY3" fmla="*/ 625642 h 1309036"/>
              <a:gd name="connsiteX0" fmla="*/ 336884 w 789271"/>
              <a:gd name="connsiteY0" fmla="*/ 0 h 1309036"/>
              <a:gd name="connsiteX1" fmla="*/ 0 w 789271"/>
              <a:gd name="connsiteY1" fmla="*/ 269507 h 1309036"/>
              <a:gd name="connsiteX2" fmla="*/ 587141 w 789271"/>
              <a:gd name="connsiteY2" fmla="*/ 1309036 h 1309036"/>
              <a:gd name="connsiteX3" fmla="*/ 789271 w 789271"/>
              <a:gd name="connsiteY3" fmla="*/ 625642 h 1309036"/>
              <a:gd name="connsiteX4" fmla="*/ 336884 w 789271"/>
              <a:gd name="connsiteY4" fmla="*/ 0 h 1309036"/>
              <a:gd name="connsiteX0" fmla="*/ 336884 w 789271"/>
              <a:gd name="connsiteY0" fmla="*/ 0 h 1309036"/>
              <a:gd name="connsiteX1" fmla="*/ 0 w 789271"/>
              <a:gd name="connsiteY1" fmla="*/ 269507 h 1309036"/>
              <a:gd name="connsiteX2" fmla="*/ 587141 w 789271"/>
              <a:gd name="connsiteY2" fmla="*/ 1309036 h 1309036"/>
              <a:gd name="connsiteX3" fmla="*/ 789271 w 789271"/>
              <a:gd name="connsiteY3" fmla="*/ 625642 h 1309036"/>
              <a:gd name="connsiteX4" fmla="*/ 336884 w 789271"/>
              <a:gd name="connsiteY4" fmla="*/ 0 h 1309036"/>
              <a:gd name="connsiteX0" fmla="*/ 336884 w 789271"/>
              <a:gd name="connsiteY0" fmla="*/ 0 h 1309036"/>
              <a:gd name="connsiteX1" fmla="*/ 0 w 789271"/>
              <a:gd name="connsiteY1" fmla="*/ 269507 h 1309036"/>
              <a:gd name="connsiteX2" fmla="*/ 587141 w 789271"/>
              <a:gd name="connsiteY2" fmla="*/ 1309036 h 1309036"/>
              <a:gd name="connsiteX3" fmla="*/ 789271 w 789271"/>
              <a:gd name="connsiteY3" fmla="*/ 625642 h 1309036"/>
              <a:gd name="connsiteX4" fmla="*/ 336884 w 789271"/>
              <a:gd name="connsiteY4" fmla="*/ 0 h 1309036"/>
              <a:gd name="connsiteX0" fmla="*/ 336884 w 789271"/>
              <a:gd name="connsiteY0" fmla="*/ 1044 h 1310080"/>
              <a:gd name="connsiteX1" fmla="*/ 0 w 789271"/>
              <a:gd name="connsiteY1" fmla="*/ 270551 h 1310080"/>
              <a:gd name="connsiteX2" fmla="*/ 587141 w 789271"/>
              <a:gd name="connsiteY2" fmla="*/ 1310080 h 1310080"/>
              <a:gd name="connsiteX3" fmla="*/ 789271 w 789271"/>
              <a:gd name="connsiteY3" fmla="*/ 626686 h 1310080"/>
              <a:gd name="connsiteX4" fmla="*/ 336884 w 789271"/>
              <a:gd name="connsiteY4" fmla="*/ 1044 h 1310080"/>
              <a:gd name="connsiteX0" fmla="*/ 371809 w 824196"/>
              <a:gd name="connsiteY0" fmla="*/ 1044 h 1310080"/>
              <a:gd name="connsiteX1" fmla="*/ 0 w 824196"/>
              <a:gd name="connsiteY1" fmla="*/ 232451 h 1310080"/>
              <a:gd name="connsiteX2" fmla="*/ 622066 w 824196"/>
              <a:gd name="connsiteY2" fmla="*/ 1310080 h 1310080"/>
              <a:gd name="connsiteX3" fmla="*/ 824196 w 824196"/>
              <a:gd name="connsiteY3" fmla="*/ 626686 h 1310080"/>
              <a:gd name="connsiteX4" fmla="*/ 371809 w 824196"/>
              <a:gd name="connsiteY4" fmla="*/ 1044 h 1310080"/>
              <a:gd name="connsiteX0" fmla="*/ 371809 w 824196"/>
              <a:gd name="connsiteY0" fmla="*/ 1044 h 1310080"/>
              <a:gd name="connsiteX1" fmla="*/ 0 w 824196"/>
              <a:gd name="connsiteY1" fmla="*/ 232451 h 1310080"/>
              <a:gd name="connsiteX2" fmla="*/ 622066 w 824196"/>
              <a:gd name="connsiteY2" fmla="*/ 1310080 h 1310080"/>
              <a:gd name="connsiteX3" fmla="*/ 824196 w 824196"/>
              <a:gd name="connsiteY3" fmla="*/ 626686 h 1310080"/>
              <a:gd name="connsiteX4" fmla="*/ 371809 w 824196"/>
              <a:gd name="connsiteY4" fmla="*/ 1044 h 1310080"/>
              <a:gd name="connsiteX0" fmla="*/ 372669 w 825056"/>
              <a:gd name="connsiteY0" fmla="*/ 1044 h 1310080"/>
              <a:gd name="connsiteX1" fmla="*/ 860 w 825056"/>
              <a:gd name="connsiteY1" fmla="*/ 232451 h 1310080"/>
              <a:gd name="connsiteX2" fmla="*/ 622926 w 825056"/>
              <a:gd name="connsiteY2" fmla="*/ 1310080 h 1310080"/>
              <a:gd name="connsiteX3" fmla="*/ 825056 w 825056"/>
              <a:gd name="connsiteY3" fmla="*/ 626686 h 1310080"/>
              <a:gd name="connsiteX4" fmla="*/ 372669 w 825056"/>
              <a:gd name="connsiteY4" fmla="*/ 1044 h 1310080"/>
              <a:gd name="connsiteX0" fmla="*/ 372669 w 825056"/>
              <a:gd name="connsiteY0" fmla="*/ 1044 h 1322780"/>
              <a:gd name="connsiteX1" fmla="*/ 860 w 825056"/>
              <a:gd name="connsiteY1" fmla="*/ 232451 h 1322780"/>
              <a:gd name="connsiteX2" fmla="*/ 622926 w 825056"/>
              <a:gd name="connsiteY2" fmla="*/ 1322780 h 1322780"/>
              <a:gd name="connsiteX3" fmla="*/ 825056 w 825056"/>
              <a:gd name="connsiteY3" fmla="*/ 626686 h 1322780"/>
              <a:gd name="connsiteX4" fmla="*/ 372669 w 825056"/>
              <a:gd name="connsiteY4" fmla="*/ 1044 h 1322780"/>
              <a:gd name="connsiteX0" fmla="*/ 372305 w 824692"/>
              <a:gd name="connsiteY0" fmla="*/ 1044 h 1322780"/>
              <a:gd name="connsiteX1" fmla="*/ 496 w 824692"/>
              <a:gd name="connsiteY1" fmla="*/ 232451 h 1322780"/>
              <a:gd name="connsiteX2" fmla="*/ 622562 w 824692"/>
              <a:gd name="connsiteY2" fmla="*/ 1322780 h 1322780"/>
              <a:gd name="connsiteX3" fmla="*/ 824692 w 824692"/>
              <a:gd name="connsiteY3" fmla="*/ 626686 h 1322780"/>
              <a:gd name="connsiteX4" fmla="*/ 372305 w 824692"/>
              <a:gd name="connsiteY4" fmla="*/ 1044 h 1322780"/>
              <a:gd name="connsiteX0" fmla="*/ 371809 w 824196"/>
              <a:gd name="connsiteY0" fmla="*/ 1044 h 1323199"/>
              <a:gd name="connsiteX1" fmla="*/ 0 w 824196"/>
              <a:gd name="connsiteY1" fmla="*/ 232451 h 1323199"/>
              <a:gd name="connsiteX2" fmla="*/ 510390 w 824196"/>
              <a:gd name="connsiteY2" fmla="*/ 721602 h 1323199"/>
              <a:gd name="connsiteX3" fmla="*/ 622066 w 824196"/>
              <a:gd name="connsiteY3" fmla="*/ 1322780 h 1323199"/>
              <a:gd name="connsiteX4" fmla="*/ 824196 w 824196"/>
              <a:gd name="connsiteY4" fmla="*/ 626686 h 1323199"/>
              <a:gd name="connsiteX5" fmla="*/ 371809 w 824196"/>
              <a:gd name="connsiteY5" fmla="*/ 1044 h 1323199"/>
              <a:gd name="connsiteX0" fmla="*/ 371809 w 824196"/>
              <a:gd name="connsiteY0" fmla="*/ 1044 h 1323199"/>
              <a:gd name="connsiteX1" fmla="*/ 0 w 824196"/>
              <a:gd name="connsiteY1" fmla="*/ 232451 h 1323199"/>
              <a:gd name="connsiteX2" fmla="*/ 510390 w 824196"/>
              <a:gd name="connsiteY2" fmla="*/ 721602 h 1323199"/>
              <a:gd name="connsiteX3" fmla="*/ 622066 w 824196"/>
              <a:gd name="connsiteY3" fmla="*/ 1322780 h 1323199"/>
              <a:gd name="connsiteX4" fmla="*/ 824196 w 824196"/>
              <a:gd name="connsiteY4" fmla="*/ 626686 h 1323199"/>
              <a:gd name="connsiteX5" fmla="*/ 371809 w 824196"/>
              <a:gd name="connsiteY5" fmla="*/ 1044 h 1323199"/>
              <a:gd name="connsiteX0" fmla="*/ 371809 w 824196"/>
              <a:gd name="connsiteY0" fmla="*/ 1044 h 1323199"/>
              <a:gd name="connsiteX1" fmla="*/ 0 w 824196"/>
              <a:gd name="connsiteY1" fmla="*/ 232451 h 1323199"/>
              <a:gd name="connsiteX2" fmla="*/ 510390 w 824196"/>
              <a:gd name="connsiteY2" fmla="*/ 721602 h 1323199"/>
              <a:gd name="connsiteX3" fmla="*/ 622066 w 824196"/>
              <a:gd name="connsiteY3" fmla="*/ 1322780 h 1323199"/>
              <a:gd name="connsiteX4" fmla="*/ 824196 w 824196"/>
              <a:gd name="connsiteY4" fmla="*/ 626686 h 1323199"/>
              <a:gd name="connsiteX5" fmla="*/ 371809 w 824196"/>
              <a:gd name="connsiteY5" fmla="*/ 1044 h 1323199"/>
              <a:gd name="connsiteX0" fmla="*/ 371809 w 824196"/>
              <a:gd name="connsiteY0" fmla="*/ 1044 h 1323199"/>
              <a:gd name="connsiteX1" fmla="*/ 0 w 824196"/>
              <a:gd name="connsiteY1" fmla="*/ 232451 h 1323199"/>
              <a:gd name="connsiteX2" fmla="*/ 510390 w 824196"/>
              <a:gd name="connsiteY2" fmla="*/ 721602 h 1323199"/>
              <a:gd name="connsiteX3" fmla="*/ 622066 w 824196"/>
              <a:gd name="connsiteY3" fmla="*/ 1322780 h 1323199"/>
              <a:gd name="connsiteX4" fmla="*/ 824196 w 824196"/>
              <a:gd name="connsiteY4" fmla="*/ 626686 h 1323199"/>
              <a:gd name="connsiteX5" fmla="*/ 371809 w 824196"/>
              <a:gd name="connsiteY5" fmla="*/ 1044 h 1323199"/>
              <a:gd name="connsiteX0" fmla="*/ 371809 w 808321"/>
              <a:gd name="connsiteY0" fmla="*/ 669 h 1322824"/>
              <a:gd name="connsiteX1" fmla="*/ 0 w 808321"/>
              <a:gd name="connsiteY1" fmla="*/ 232076 h 1322824"/>
              <a:gd name="connsiteX2" fmla="*/ 510390 w 808321"/>
              <a:gd name="connsiteY2" fmla="*/ 721227 h 1322824"/>
              <a:gd name="connsiteX3" fmla="*/ 622066 w 808321"/>
              <a:gd name="connsiteY3" fmla="*/ 1322405 h 1322824"/>
              <a:gd name="connsiteX4" fmla="*/ 808321 w 808321"/>
              <a:gd name="connsiteY4" fmla="*/ 705686 h 1322824"/>
              <a:gd name="connsiteX5" fmla="*/ 371809 w 808321"/>
              <a:gd name="connsiteY5" fmla="*/ 669 h 1322824"/>
              <a:gd name="connsiteX0" fmla="*/ 371809 w 808321"/>
              <a:gd name="connsiteY0" fmla="*/ 262 h 1322417"/>
              <a:gd name="connsiteX1" fmla="*/ 0 w 808321"/>
              <a:gd name="connsiteY1" fmla="*/ 231669 h 1322417"/>
              <a:gd name="connsiteX2" fmla="*/ 510390 w 808321"/>
              <a:gd name="connsiteY2" fmla="*/ 720820 h 1322417"/>
              <a:gd name="connsiteX3" fmla="*/ 622066 w 808321"/>
              <a:gd name="connsiteY3" fmla="*/ 1321998 h 1322417"/>
              <a:gd name="connsiteX4" fmla="*/ 808321 w 808321"/>
              <a:gd name="connsiteY4" fmla="*/ 705279 h 1322417"/>
              <a:gd name="connsiteX5" fmla="*/ 371809 w 808321"/>
              <a:gd name="connsiteY5" fmla="*/ 262 h 1322417"/>
              <a:gd name="connsiteX0" fmla="*/ 371809 w 808321"/>
              <a:gd name="connsiteY0" fmla="*/ 262 h 1322417"/>
              <a:gd name="connsiteX1" fmla="*/ 0 w 808321"/>
              <a:gd name="connsiteY1" fmla="*/ 231669 h 1322417"/>
              <a:gd name="connsiteX2" fmla="*/ 510390 w 808321"/>
              <a:gd name="connsiteY2" fmla="*/ 720820 h 1322417"/>
              <a:gd name="connsiteX3" fmla="*/ 622066 w 808321"/>
              <a:gd name="connsiteY3" fmla="*/ 1321998 h 1322417"/>
              <a:gd name="connsiteX4" fmla="*/ 808321 w 808321"/>
              <a:gd name="connsiteY4" fmla="*/ 705279 h 1322417"/>
              <a:gd name="connsiteX5" fmla="*/ 371809 w 808321"/>
              <a:gd name="connsiteY5" fmla="*/ 262 h 1322417"/>
              <a:gd name="connsiteX0" fmla="*/ 371809 w 808321"/>
              <a:gd name="connsiteY0" fmla="*/ 262 h 1322417"/>
              <a:gd name="connsiteX1" fmla="*/ 0 w 808321"/>
              <a:gd name="connsiteY1" fmla="*/ 231669 h 1322417"/>
              <a:gd name="connsiteX2" fmla="*/ 510390 w 808321"/>
              <a:gd name="connsiteY2" fmla="*/ 720820 h 1322417"/>
              <a:gd name="connsiteX3" fmla="*/ 622066 w 808321"/>
              <a:gd name="connsiteY3" fmla="*/ 1321998 h 1322417"/>
              <a:gd name="connsiteX4" fmla="*/ 808321 w 808321"/>
              <a:gd name="connsiteY4" fmla="*/ 705279 h 1322417"/>
              <a:gd name="connsiteX5" fmla="*/ 371809 w 808321"/>
              <a:gd name="connsiteY5" fmla="*/ 262 h 1322417"/>
              <a:gd name="connsiteX0" fmla="*/ 371809 w 811492"/>
              <a:gd name="connsiteY0" fmla="*/ 215 h 1322370"/>
              <a:gd name="connsiteX1" fmla="*/ 0 w 811492"/>
              <a:gd name="connsiteY1" fmla="*/ 231622 h 1322370"/>
              <a:gd name="connsiteX2" fmla="*/ 510390 w 811492"/>
              <a:gd name="connsiteY2" fmla="*/ 720773 h 1322370"/>
              <a:gd name="connsiteX3" fmla="*/ 622066 w 811492"/>
              <a:gd name="connsiteY3" fmla="*/ 1321951 h 1322370"/>
              <a:gd name="connsiteX4" fmla="*/ 808321 w 811492"/>
              <a:gd name="connsiteY4" fmla="*/ 705232 h 1322370"/>
              <a:gd name="connsiteX5" fmla="*/ 371809 w 811492"/>
              <a:gd name="connsiteY5" fmla="*/ 215 h 1322370"/>
              <a:gd name="connsiteX0" fmla="*/ 371809 w 809012"/>
              <a:gd name="connsiteY0" fmla="*/ 218 h 1322373"/>
              <a:gd name="connsiteX1" fmla="*/ 0 w 809012"/>
              <a:gd name="connsiteY1" fmla="*/ 231625 h 1322373"/>
              <a:gd name="connsiteX2" fmla="*/ 510390 w 809012"/>
              <a:gd name="connsiteY2" fmla="*/ 720776 h 1322373"/>
              <a:gd name="connsiteX3" fmla="*/ 622066 w 809012"/>
              <a:gd name="connsiteY3" fmla="*/ 1321954 h 1322373"/>
              <a:gd name="connsiteX4" fmla="*/ 808321 w 809012"/>
              <a:gd name="connsiteY4" fmla="*/ 705235 h 1322373"/>
              <a:gd name="connsiteX5" fmla="*/ 371809 w 809012"/>
              <a:gd name="connsiteY5" fmla="*/ 218 h 13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9012" h="1322373">
                <a:moveTo>
                  <a:pt x="371809" y="218"/>
                </a:moveTo>
                <a:cubicBezTo>
                  <a:pt x="247873" y="77354"/>
                  <a:pt x="22336" y="170364"/>
                  <a:pt x="0" y="231625"/>
                </a:cubicBezTo>
                <a:cubicBezTo>
                  <a:pt x="23097" y="351718"/>
                  <a:pt x="419412" y="508893"/>
                  <a:pt x="510390" y="720776"/>
                </a:cubicBezTo>
                <a:cubicBezTo>
                  <a:pt x="614068" y="902498"/>
                  <a:pt x="569765" y="1337773"/>
                  <a:pt x="622066" y="1321954"/>
                </a:cubicBezTo>
                <a:cubicBezTo>
                  <a:pt x="770406" y="1304236"/>
                  <a:pt x="791744" y="902341"/>
                  <a:pt x="808321" y="705235"/>
                </a:cubicBezTo>
                <a:cubicBezTo>
                  <a:pt x="827386" y="622100"/>
                  <a:pt x="446405" y="-13485"/>
                  <a:pt x="371809" y="218"/>
                </a:cubicBezTo>
                <a:close/>
              </a:path>
            </a:pathLst>
          </a:custGeom>
          <a:solidFill>
            <a:srgbClr val="AA843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AFEA8A81-F911-4DD5-9131-CB7D07A61CA8}"/>
              </a:ext>
            </a:extLst>
          </p:cNvPr>
          <p:cNvSpPr/>
          <p:nvPr/>
        </p:nvSpPr>
        <p:spPr>
          <a:xfrm>
            <a:off x="8211923" y="2621974"/>
            <a:ext cx="1135277" cy="298384"/>
          </a:xfrm>
          <a:prstGeom prst="ellipse">
            <a:avLst/>
          </a:prstGeom>
          <a:noFill/>
          <a:ln w="19050">
            <a:solidFill>
              <a:srgbClr val="AA84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igura a mano libera: forma 8">
            <a:extLst>
              <a:ext uri="{FF2B5EF4-FFF2-40B4-BE49-F238E27FC236}">
                <a16:creationId xmlns:a16="http://schemas.microsoft.com/office/drawing/2014/main" id="{D8B7CE47-7E28-45D1-A518-DA2AB329EAAB}"/>
              </a:ext>
            </a:extLst>
          </p:cNvPr>
          <p:cNvSpPr/>
          <p:nvPr/>
        </p:nvSpPr>
        <p:spPr>
          <a:xfrm>
            <a:off x="5766834" y="1941012"/>
            <a:ext cx="747229" cy="707819"/>
          </a:xfrm>
          <a:custGeom>
            <a:avLst/>
            <a:gdLst>
              <a:gd name="connsiteX0" fmla="*/ 135467 w 711200"/>
              <a:gd name="connsiteY0" fmla="*/ 745066 h 745066"/>
              <a:gd name="connsiteX1" fmla="*/ 711200 w 711200"/>
              <a:gd name="connsiteY1" fmla="*/ 338666 h 745066"/>
              <a:gd name="connsiteX2" fmla="*/ 567267 w 711200"/>
              <a:gd name="connsiteY2" fmla="*/ 0 h 745066"/>
              <a:gd name="connsiteX3" fmla="*/ 135467 w 711200"/>
              <a:gd name="connsiteY3" fmla="*/ 296333 h 745066"/>
              <a:gd name="connsiteX4" fmla="*/ 0 w 711200"/>
              <a:gd name="connsiteY4" fmla="*/ 550333 h 745066"/>
              <a:gd name="connsiteX5" fmla="*/ 135467 w 711200"/>
              <a:gd name="connsiteY5" fmla="*/ 745066 h 745066"/>
              <a:gd name="connsiteX0" fmla="*/ 135467 w 711200"/>
              <a:gd name="connsiteY0" fmla="*/ 745066 h 745066"/>
              <a:gd name="connsiteX1" fmla="*/ 711200 w 711200"/>
              <a:gd name="connsiteY1" fmla="*/ 338666 h 745066"/>
              <a:gd name="connsiteX2" fmla="*/ 567267 w 711200"/>
              <a:gd name="connsiteY2" fmla="*/ 0 h 745066"/>
              <a:gd name="connsiteX3" fmla="*/ 135467 w 711200"/>
              <a:gd name="connsiteY3" fmla="*/ 296333 h 745066"/>
              <a:gd name="connsiteX4" fmla="*/ 0 w 711200"/>
              <a:gd name="connsiteY4" fmla="*/ 550333 h 745066"/>
              <a:gd name="connsiteX5" fmla="*/ 135467 w 711200"/>
              <a:gd name="connsiteY5" fmla="*/ 745066 h 745066"/>
              <a:gd name="connsiteX0" fmla="*/ 135467 w 764705"/>
              <a:gd name="connsiteY0" fmla="*/ 745066 h 745066"/>
              <a:gd name="connsiteX1" fmla="*/ 711200 w 764705"/>
              <a:gd name="connsiteY1" fmla="*/ 338666 h 745066"/>
              <a:gd name="connsiteX2" fmla="*/ 567267 w 764705"/>
              <a:gd name="connsiteY2" fmla="*/ 0 h 745066"/>
              <a:gd name="connsiteX3" fmla="*/ 135467 w 764705"/>
              <a:gd name="connsiteY3" fmla="*/ 296333 h 745066"/>
              <a:gd name="connsiteX4" fmla="*/ 0 w 764705"/>
              <a:gd name="connsiteY4" fmla="*/ 550333 h 745066"/>
              <a:gd name="connsiteX5" fmla="*/ 135467 w 764705"/>
              <a:gd name="connsiteY5" fmla="*/ 745066 h 745066"/>
              <a:gd name="connsiteX0" fmla="*/ 135467 w 764705"/>
              <a:gd name="connsiteY0" fmla="*/ 711199 h 711199"/>
              <a:gd name="connsiteX1" fmla="*/ 711200 w 764705"/>
              <a:gd name="connsiteY1" fmla="*/ 304799 h 711199"/>
              <a:gd name="connsiteX2" fmla="*/ 567267 w 764705"/>
              <a:gd name="connsiteY2" fmla="*/ 0 h 711199"/>
              <a:gd name="connsiteX3" fmla="*/ 135467 w 764705"/>
              <a:gd name="connsiteY3" fmla="*/ 262466 h 711199"/>
              <a:gd name="connsiteX4" fmla="*/ 0 w 764705"/>
              <a:gd name="connsiteY4" fmla="*/ 516466 h 711199"/>
              <a:gd name="connsiteX5" fmla="*/ 135467 w 764705"/>
              <a:gd name="connsiteY5" fmla="*/ 711199 h 711199"/>
              <a:gd name="connsiteX0" fmla="*/ 135467 w 777082"/>
              <a:gd name="connsiteY0" fmla="*/ 711199 h 711199"/>
              <a:gd name="connsiteX1" fmla="*/ 711200 w 777082"/>
              <a:gd name="connsiteY1" fmla="*/ 304799 h 711199"/>
              <a:gd name="connsiteX2" fmla="*/ 567267 w 777082"/>
              <a:gd name="connsiteY2" fmla="*/ 0 h 711199"/>
              <a:gd name="connsiteX3" fmla="*/ 135467 w 777082"/>
              <a:gd name="connsiteY3" fmla="*/ 262466 h 711199"/>
              <a:gd name="connsiteX4" fmla="*/ 0 w 777082"/>
              <a:gd name="connsiteY4" fmla="*/ 516466 h 711199"/>
              <a:gd name="connsiteX5" fmla="*/ 135467 w 777082"/>
              <a:gd name="connsiteY5" fmla="*/ 711199 h 711199"/>
              <a:gd name="connsiteX0" fmla="*/ 135467 w 777082"/>
              <a:gd name="connsiteY0" fmla="*/ 711199 h 711199"/>
              <a:gd name="connsiteX1" fmla="*/ 711200 w 777082"/>
              <a:gd name="connsiteY1" fmla="*/ 304799 h 711199"/>
              <a:gd name="connsiteX2" fmla="*/ 567267 w 777082"/>
              <a:gd name="connsiteY2" fmla="*/ 0 h 711199"/>
              <a:gd name="connsiteX3" fmla="*/ 148167 w 777082"/>
              <a:gd name="connsiteY3" fmla="*/ 292099 h 711199"/>
              <a:gd name="connsiteX4" fmla="*/ 0 w 777082"/>
              <a:gd name="connsiteY4" fmla="*/ 516466 h 711199"/>
              <a:gd name="connsiteX5" fmla="*/ 135467 w 777082"/>
              <a:gd name="connsiteY5" fmla="*/ 711199 h 711199"/>
              <a:gd name="connsiteX0" fmla="*/ 135467 w 777082"/>
              <a:gd name="connsiteY0" fmla="*/ 711199 h 711199"/>
              <a:gd name="connsiteX1" fmla="*/ 711200 w 777082"/>
              <a:gd name="connsiteY1" fmla="*/ 304799 h 711199"/>
              <a:gd name="connsiteX2" fmla="*/ 567267 w 777082"/>
              <a:gd name="connsiteY2" fmla="*/ 0 h 711199"/>
              <a:gd name="connsiteX3" fmla="*/ 148167 w 777082"/>
              <a:gd name="connsiteY3" fmla="*/ 292099 h 711199"/>
              <a:gd name="connsiteX4" fmla="*/ 0 w 777082"/>
              <a:gd name="connsiteY4" fmla="*/ 516466 h 711199"/>
              <a:gd name="connsiteX5" fmla="*/ 135467 w 777082"/>
              <a:gd name="connsiteY5" fmla="*/ 711199 h 711199"/>
              <a:gd name="connsiteX0" fmla="*/ 135467 w 777082"/>
              <a:gd name="connsiteY0" fmla="*/ 711199 h 711199"/>
              <a:gd name="connsiteX1" fmla="*/ 711200 w 777082"/>
              <a:gd name="connsiteY1" fmla="*/ 304799 h 711199"/>
              <a:gd name="connsiteX2" fmla="*/ 567267 w 777082"/>
              <a:gd name="connsiteY2" fmla="*/ 0 h 711199"/>
              <a:gd name="connsiteX3" fmla="*/ 122767 w 777082"/>
              <a:gd name="connsiteY3" fmla="*/ 289982 h 711199"/>
              <a:gd name="connsiteX4" fmla="*/ 0 w 777082"/>
              <a:gd name="connsiteY4" fmla="*/ 516466 h 711199"/>
              <a:gd name="connsiteX5" fmla="*/ 135467 w 777082"/>
              <a:gd name="connsiteY5" fmla="*/ 711199 h 711199"/>
              <a:gd name="connsiteX0" fmla="*/ 101600 w 743215"/>
              <a:gd name="connsiteY0" fmla="*/ 711199 h 711199"/>
              <a:gd name="connsiteX1" fmla="*/ 677333 w 743215"/>
              <a:gd name="connsiteY1" fmla="*/ 304799 h 711199"/>
              <a:gd name="connsiteX2" fmla="*/ 533400 w 743215"/>
              <a:gd name="connsiteY2" fmla="*/ 0 h 711199"/>
              <a:gd name="connsiteX3" fmla="*/ 88900 w 743215"/>
              <a:gd name="connsiteY3" fmla="*/ 289982 h 711199"/>
              <a:gd name="connsiteX4" fmla="*/ 0 w 743215"/>
              <a:gd name="connsiteY4" fmla="*/ 516466 h 711199"/>
              <a:gd name="connsiteX5" fmla="*/ 101600 w 743215"/>
              <a:gd name="connsiteY5" fmla="*/ 711199 h 711199"/>
              <a:gd name="connsiteX0" fmla="*/ 101600 w 743215"/>
              <a:gd name="connsiteY0" fmla="*/ 711199 h 711199"/>
              <a:gd name="connsiteX1" fmla="*/ 677333 w 743215"/>
              <a:gd name="connsiteY1" fmla="*/ 304799 h 711199"/>
              <a:gd name="connsiteX2" fmla="*/ 533400 w 743215"/>
              <a:gd name="connsiteY2" fmla="*/ 0 h 711199"/>
              <a:gd name="connsiteX3" fmla="*/ 88900 w 743215"/>
              <a:gd name="connsiteY3" fmla="*/ 289982 h 711199"/>
              <a:gd name="connsiteX4" fmla="*/ 0 w 743215"/>
              <a:gd name="connsiteY4" fmla="*/ 516466 h 711199"/>
              <a:gd name="connsiteX5" fmla="*/ 101600 w 743215"/>
              <a:gd name="connsiteY5" fmla="*/ 711199 h 711199"/>
              <a:gd name="connsiteX0" fmla="*/ 101600 w 743215"/>
              <a:gd name="connsiteY0" fmla="*/ 711199 h 711199"/>
              <a:gd name="connsiteX1" fmla="*/ 677333 w 743215"/>
              <a:gd name="connsiteY1" fmla="*/ 304799 h 711199"/>
              <a:gd name="connsiteX2" fmla="*/ 533400 w 743215"/>
              <a:gd name="connsiteY2" fmla="*/ 0 h 711199"/>
              <a:gd name="connsiteX3" fmla="*/ 88900 w 743215"/>
              <a:gd name="connsiteY3" fmla="*/ 289982 h 711199"/>
              <a:gd name="connsiteX4" fmla="*/ 0 w 743215"/>
              <a:gd name="connsiteY4" fmla="*/ 516466 h 711199"/>
              <a:gd name="connsiteX5" fmla="*/ 101600 w 743215"/>
              <a:gd name="connsiteY5" fmla="*/ 711199 h 711199"/>
              <a:gd name="connsiteX0" fmla="*/ 101600 w 743215"/>
              <a:gd name="connsiteY0" fmla="*/ 711199 h 711199"/>
              <a:gd name="connsiteX1" fmla="*/ 677333 w 743215"/>
              <a:gd name="connsiteY1" fmla="*/ 304799 h 711199"/>
              <a:gd name="connsiteX2" fmla="*/ 533400 w 743215"/>
              <a:gd name="connsiteY2" fmla="*/ 0 h 711199"/>
              <a:gd name="connsiteX3" fmla="*/ 88900 w 743215"/>
              <a:gd name="connsiteY3" fmla="*/ 289982 h 711199"/>
              <a:gd name="connsiteX4" fmla="*/ 0 w 743215"/>
              <a:gd name="connsiteY4" fmla="*/ 516466 h 711199"/>
              <a:gd name="connsiteX5" fmla="*/ 101600 w 743215"/>
              <a:gd name="connsiteY5" fmla="*/ 711199 h 711199"/>
              <a:gd name="connsiteX0" fmla="*/ 101600 w 743215"/>
              <a:gd name="connsiteY0" fmla="*/ 711199 h 711199"/>
              <a:gd name="connsiteX1" fmla="*/ 677333 w 743215"/>
              <a:gd name="connsiteY1" fmla="*/ 304799 h 711199"/>
              <a:gd name="connsiteX2" fmla="*/ 533400 w 743215"/>
              <a:gd name="connsiteY2" fmla="*/ 0 h 711199"/>
              <a:gd name="connsiteX3" fmla="*/ 88900 w 743215"/>
              <a:gd name="connsiteY3" fmla="*/ 289982 h 711199"/>
              <a:gd name="connsiteX4" fmla="*/ 0 w 743215"/>
              <a:gd name="connsiteY4" fmla="*/ 516466 h 711199"/>
              <a:gd name="connsiteX5" fmla="*/ 101600 w 743215"/>
              <a:gd name="connsiteY5" fmla="*/ 711199 h 711199"/>
              <a:gd name="connsiteX0" fmla="*/ 93133 w 743215"/>
              <a:gd name="connsiteY0" fmla="*/ 732366 h 732366"/>
              <a:gd name="connsiteX1" fmla="*/ 677333 w 743215"/>
              <a:gd name="connsiteY1" fmla="*/ 304799 h 732366"/>
              <a:gd name="connsiteX2" fmla="*/ 533400 w 743215"/>
              <a:gd name="connsiteY2" fmla="*/ 0 h 732366"/>
              <a:gd name="connsiteX3" fmla="*/ 88900 w 743215"/>
              <a:gd name="connsiteY3" fmla="*/ 289982 h 732366"/>
              <a:gd name="connsiteX4" fmla="*/ 0 w 743215"/>
              <a:gd name="connsiteY4" fmla="*/ 516466 h 732366"/>
              <a:gd name="connsiteX5" fmla="*/ 93133 w 743215"/>
              <a:gd name="connsiteY5" fmla="*/ 732366 h 732366"/>
              <a:gd name="connsiteX0" fmla="*/ 93133 w 743215"/>
              <a:gd name="connsiteY0" fmla="*/ 732366 h 740324"/>
              <a:gd name="connsiteX1" fmla="*/ 677333 w 743215"/>
              <a:gd name="connsiteY1" fmla="*/ 304799 h 740324"/>
              <a:gd name="connsiteX2" fmla="*/ 533400 w 743215"/>
              <a:gd name="connsiteY2" fmla="*/ 0 h 740324"/>
              <a:gd name="connsiteX3" fmla="*/ 88900 w 743215"/>
              <a:gd name="connsiteY3" fmla="*/ 289982 h 740324"/>
              <a:gd name="connsiteX4" fmla="*/ 0 w 743215"/>
              <a:gd name="connsiteY4" fmla="*/ 516466 h 740324"/>
              <a:gd name="connsiteX5" fmla="*/ 93133 w 743215"/>
              <a:gd name="connsiteY5" fmla="*/ 732366 h 740324"/>
              <a:gd name="connsiteX0" fmla="*/ 93133 w 743215"/>
              <a:gd name="connsiteY0" fmla="*/ 732366 h 733218"/>
              <a:gd name="connsiteX1" fmla="*/ 239182 w 743215"/>
              <a:gd name="connsiteY1" fmla="*/ 518582 h 733218"/>
              <a:gd name="connsiteX2" fmla="*/ 677333 w 743215"/>
              <a:gd name="connsiteY2" fmla="*/ 304799 h 733218"/>
              <a:gd name="connsiteX3" fmla="*/ 533400 w 743215"/>
              <a:gd name="connsiteY3" fmla="*/ 0 h 733218"/>
              <a:gd name="connsiteX4" fmla="*/ 88900 w 743215"/>
              <a:gd name="connsiteY4" fmla="*/ 289982 h 733218"/>
              <a:gd name="connsiteX5" fmla="*/ 0 w 743215"/>
              <a:gd name="connsiteY5" fmla="*/ 516466 h 733218"/>
              <a:gd name="connsiteX6" fmla="*/ 93133 w 743215"/>
              <a:gd name="connsiteY6" fmla="*/ 732366 h 733218"/>
              <a:gd name="connsiteX0" fmla="*/ 93133 w 743215"/>
              <a:gd name="connsiteY0" fmla="*/ 732366 h 733218"/>
              <a:gd name="connsiteX1" fmla="*/ 239182 w 743215"/>
              <a:gd name="connsiteY1" fmla="*/ 518582 h 733218"/>
              <a:gd name="connsiteX2" fmla="*/ 677333 w 743215"/>
              <a:gd name="connsiteY2" fmla="*/ 304799 h 733218"/>
              <a:gd name="connsiteX3" fmla="*/ 533400 w 743215"/>
              <a:gd name="connsiteY3" fmla="*/ 0 h 733218"/>
              <a:gd name="connsiteX4" fmla="*/ 88900 w 743215"/>
              <a:gd name="connsiteY4" fmla="*/ 289982 h 733218"/>
              <a:gd name="connsiteX5" fmla="*/ 0 w 743215"/>
              <a:gd name="connsiteY5" fmla="*/ 516466 h 733218"/>
              <a:gd name="connsiteX6" fmla="*/ 93133 w 743215"/>
              <a:gd name="connsiteY6" fmla="*/ 732366 h 733218"/>
              <a:gd name="connsiteX0" fmla="*/ 93133 w 743215"/>
              <a:gd name="connsiteY0" fmla="*/ 732366 h 733218"/>
              <a:gd name="connsiteX1" fmla="*/ 239182 w 743215"/>
              <a:gd name="connsiteY1" fmla="*/ 518582 h 733218"/>
              <a:gd name="connsiteX2" fmla="*/ 677333 w 743215"/>
              <a:gd name="connsiteY2" fmla="*/ 304799 h 733218"/>
              <a:gd name="connsiteX3" fmla="*/ 533400 w 743215"/>
              <a:gd name="connsiteY3" fmla="*/ 0 h 733218"/>
              <a:gd name="connsiteX4" fmla="*/ 88900 w 743215"/>
              <a:gd name="connsiteY4" fmla="*/ 289982 h 733218"/>
              <a:gd name="connsiteX5" fmla="*/ 0 w 743215"/>
              <a:gd name="connsiteY5" fmla="*/ 516466 h 733218"/>
              <a:gd name="connsiteX6" fmla="*/ 93133 w 743215"/>
              <a:gd name="connsiteY6" fmla="*/ 732366 h 733218"/>
              <a:gd name="connsiteX0" fmla="*/ 93133 w 743215"/>
              <a:gd name="connsiteY0" fmla="*/ 732366 h 733218"/>
              <a:gd name="connsiteX1" fmla="*/ 239182 w 743215"/>
              <a:gd name="connsiteY1" fmla="*/ 518582 h 733218"/>
              <a:gd name="connsiteX2" fmla="*/ 677333 w 743215"/>
              <a:gd name="connsiteY2" fmla="*/ 304799 h 733218"/>
              <a:gd name="connsiteX3" fmla="*/ 533400 w 743215"/>
              <a:gd name="connsiteY3" fmla="*/ 0 h 733218"/>
              <a:gd name="connsiteX4" fmla="*/ 88900 w 743215"/>
              <a:gd name="connsiteY4" fmla="*/ 289982 h 733218"/>
              <a:gd name="connsiteX5" fmla="*/ 0 w 743215"/>
              <a:gd name="connsiteY5" fmla="*/ 516466 h 733218"/>
              <a:gd name="connsiteX6" fmla="*/ 93133 w 743215"/>
              <a:gd name="connsiteY6" fmla="*/ 732366 h 733218"/>
              <a:gd name="connsiteX0" fmla="*/ 93133 w 743215"/>
              <a:gd name="connsiteY0" fmla="*/ 732366 h 733218"/>
              <a:gd name="connsiteX1" fmla="*/ 239182 w 743215"/>
              <a:gd name="connsiteY1" fmla="*/ 518582 h 733218"/>
              <a:gd name="connsiteX2" fmla="*/ 677333 w 743215"/>
              <a:gd name="connsiteY2" fmla="*/ 304799 h 733218"/>
              <a:gd name="connsiteX3" fmla="*/ 533400 w 743215"/>
              <a:gd name="connsiteY3" fmla="*/ 0 h 733218"/>
              <a:gd name="connsiteX4" fmla="*/ 88900 w 743215"/>
              <a:gd name="connsiteY4" fmla="*/ 289982 h 733218"/>
              <a:gd name="connsiteX5" fmla="*/ 0 w 743215"/>
              <a:gd name="connsiteY5" fmla="*/ 516466 h 733218"/>
              <a:gd name="connsiteX6" fmla="*/ 93133 w 743215"/>
              <a:gd name="connsiteY6" fmla="*/ 732366 h 733218"/>
              <a:gd name="connsiteX0" fmla="*/ 93133 w 742795"/>
              <a:gd name="connsiteY0" fmla="*/ 709083 h 709935"/>
              <a:gd name="connsiteX1" fmla="*/ 239182 w 742795"/>
              <a:gd name="connsiteY1" fmla="*/ 495299 h 709935"/>
              <a:gd name="connsiteX2" fmla="*/ 677333 w 742795"/>
              <a:gd name="connsiteY2" fmla="*/ 281516 h 709935"/>
              <a:gd name="connsiteX3" fmla="*/ 531283 w 742795"/>
              <a:gd name="connsiteY3" fmla="*/ 0 h 709935"/>
              <a:gd name="connsiteX4" fmla="*/ 88900 w 742795"/>
              <a:gd name="connsiteY4" fmla="*/ 266699 h 709935"/>
              <a:gd name="connsiteX5" fmla="*/ 0 w 742795"/>
              <a:gd name="connsiteY5" fmla="*/ 493183 h 709935"/>
              <a:gd name="connsiteX6" fmla="*/ 93133 w 742795"/>
              <a:gd name="connsiteY6" fmla="*/ 709083 h 709935"/>
              <a:gd name="connsiteX0" fmla="*/ 93133 w 742795"/>
              <a:gd name="connsiteY0" fmla="*/ 709083 h 709935"/>
              <a:gd name="connsiteX1" fmla="*/ 239182 w 742795"/>
              <a:gd name="connsiteY1" fmla="*/ 495299 h 709935"/>
              <a:gd name="connsiteX2" fmla="*/ 677333 w 742795"/>
              <a:gd name="connsiteY2" fmla="*/ 281516 h 709935"/>
              <a:gd name="connsiteX3" fmla="*/ 531283 w 742795"/>
              <a:gd name="connsiteY3" fmla="*/ 0 h 709935"/>
              <a:gd name="connsiteX4" fmla="*/ 88900 w 742795"/>
              <a:gd name="connsiteY4" fmla="*/ 266699 h 709935"/>
              <a:gd name="connsiteX5" fmla="*/ 0 w 742795"/>
              <a:gd name="connsiteY5" fmla="*/ 493183 h 709935"/>
              <a:gd name="connsiteX6" fmla="*/ 93133 w 742795"/>
              <a:gd name="connsiteY6" fmla="*/ 709083 h 709935"/>
              <a:gd name="connsiteX0" fmla="*/ 93133 w 747229"/>
              <a:gd name="connsiteY0" fmla="*/ 706967 h 707819"/>
              <a:gd name="connsiteX1" fmla="*/ 239182 w 747229"/>
              <a:gd name="connsiteY1" fmla="*/ 493183 h 707819"/>
              <a:gd name="connsiteX2" fmla="*/ 677333 w 747229"/>
              <a:gd name="connsiteY2" fmla="*/ 279400 h 707819"/>
              <a:gd name="connsiteX3" fmla="*/ 552450 w 747229"/>
              <a:gd name="connsiteY3" fmla="*/ 0 h 707819"/>
              <a:gd name="connsiteX4" fmla="*/ 88900 w 747229"/>
              <a:gd name="connsiteY4" fmla="*/ 264583 h 707819"/>
              <a:gd name="connsiteX5" fmla="*/ 0 w 747229"/>
              <a:gd name="connsiteY5" fmla="*/ 491067 h 707819"/>
              <a:gd name="connsiteX6" fmla="*/ 93133 w 747229"/>
              <a:gd name="connsiteY6" fmla="*/ 706967 h 707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7229" h="707819">
                <a:moveTo>
                  <a:pt x="93133" y="706967"/>
                </a:moveTo>
                <a:cubicBezTo>
                  <a:pt x="147461" y="720725"/>
                  <a:pt x="141815" y="564444"/>
                  <a:pt x="239182" y="493183"/>
                </a:cubicBezTo>
                <a:cubicBezTo>
                  <a:pt x="336549" y="421922"/>
                  <a:pt x="539043" y="366536"/>
                  <a:pt x="677333" y="279400"/>
                </a:cubicBezTo>
                <a:cubicBezTo>
                  <a:pt x="841021" y="119944"/>
                  <a:pt x="682978" y="13405"/>
                  <a:pt x="552450" y="0"/>
                </a:cubicBezTo>
                <a:cubicBezTo>
                  <a:pt x="438150" y="10583"/>
                  <a:pt x="158750" y="173567"/>
                  <a:pt x="88900" y="264583"/>
                </a:cubicBezTo>
                <a:cubicBezTo>
                  <a:pt x="59267" y="340078"/>
                  <a:pt x="10583" y="413455"/>
                  <a:pt x="0" y="491067"/>
                </a:cubicBezTo>
                <a:cubicBezTo>
                  <a:pt x="16934" y="591962"/>
                  <a:pt x="59266" y="642056"/>
                  <a:pt x="93133" y="706967"/>
                </a:cubicBezTo>
                <a:close/>
              </a:path>
            </a:pathLst>
          </a:custGeom>
          <a:solidFill>
            <a:srgbClr val="C43800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1656BDC4-863C-4A0B-980E-633769B46974}"/>
              </a:ext>
            </a:extLst>
          </p:cNvPr>
          <p:cNvSpPr/>
          <p:nvPr/>
        </p:nvSpPr>
        <p:spPr>
          <a:xfrm>
            <a:off x="7856323" y="1148525"/>
            <a:ext cx="1827427" cy="366849"/>
          </a:xfrm>
          <a:prstGeom prst="ellipse">
            <a:avLst/>
          </a:prstGeom>
          <a:noFill/>
          <a:ln w="19050">
            <a:solidFill>
              <a:srgbClr val="C43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83F43932-6854-4194-86EF-6F9397F42447}"/>
              </a:ext>
            </a:extLst>
          </p:cNvPr>
          <p:cNvSpPr/>
          <p:nvPr/>
        </p:nvSpPr>
        <p:spPr>
          <a:xfrm>
            <a:off x="8433486" y="4088217"/>
            <a:ext cx="1827427" cy="366849"/>
          </a:xfrm>
          <a:prstGeom prst="ellipse">
            <a:avLst/>
          </a:prstGeom>
          <a:noFill/>
          <a:ln w="19050">
            <a:solidFill>
              <a:srgbClr val="C43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0B90A9E-DFE0-4320-B09A-D8560F441C38}"/>
              </a:ext>
            </a:extLst>
          </p:cNvPr>
          <p:cNvSpPr/>
          <p:nvPr/>
        </p:nvSpPr>
        <p:spPr>
          <a:xfrm>
            <a:off x="6849528" y="4039261"/>
            <a:ext cx="184765" cy="162326"/>
          </a:xfrm>
          <a:prstGeom prst="ellipse">
            <a:avLst/>
          </a:prstGeom>
          <a:solidFill>
            <a:srgbClr val="C438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031372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C38BFC30-3545-46C8-84F7-5E3E5E0C3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" r="2029"/>
          <a:stretch/>
        </p:blipFill>
        <p:spPr>
          <a:xfrm>
            <a:off x="150589" y="964779"/>
            <a:ext cx="7839058" cy="46958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E2A852-FE68-45F5-A2B3-84527939FDA2}"/>
              </a:ext>
            </a:extLst>
          </p:cNvPr>
          <p:cNvSpPr txBox="1"/>
          <p:nvPr/>
        </p:nvSpPr>
        <p:spPr>
          <a:xfrm>
            <a:off x="4360616" y="1600046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3EB976-9242-4753-B3EC-8D42C33D6402}"/>
              </a:ext>
            </a:extLst>
          </p:cNvPr>
          <p:cNvSpPr txBox="1"/>
          <p:nvPr/>
        </p:nvSpPr>
        <p:spPr>
          <a:xfrm>
            <a:off x="4427291" y="2941757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EA6EFE-4A86-472A-9655-4188D300BE12}"/>
              </a:ext>
            </a:extLst>
          </p:cNvPr>
          <p:cNvSpPr txBox="1"/>
          <p:nvPr/>
        </p:nvSpPr>
        <p:spPr>
          <a:xfrm>
            <a:off x="4417765" y="3710349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695ADA-7991-4620-8D22-AB95C031A4D7}"/>
              </a:ext>
            </a:extLst>
          </p:cNvPr>
          <p:cNvSpPr txBox="1"/>
          <p:nvPr/>
        </p:nvSpPr>
        <p:spPr>
          <a:xfrm>
            <a:off x="4279629" y="4443660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DECBF98-1D53-4D79-99C4-B6C9DF1D77FF}"/>
              </a:ext>
            </a:extLst>
          </p:cNvPr>
          <p:cNvSpPr/>
          <p:nvPr/>
        </p:nvSpPr>
        <p:spPr>
          <a:xfrm>
            <a:off x="8107624" y="1405075"/>
            <a:ext cx="4084375" cy="4047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D908828-2C03-477F-BAE2-81E0C630B445}"/>
              </a:ext>
            </a:extLst>
          </p:cNvPr>
          <p:cNvGrpSpPr/>
          <p:nvPr/>
        </p:nvGrpSpPr>
        <p:grpSpPr>
          <a:xfrm>
            <a:off x="8214477" y="1401079"/>
            <a:ext cx="3810000" cy="3908061"/>
            <a:chOff x="8231411" y="1512465"/>
            <a:chExt cx="3810000" cy="3906001"/>
          </a:xfrm>
        </p:grpSpPr>
        <p:pic>
          <p:nvPicPr>
            <p:cNvPr id="2065" name="Picture 17" descr="Cerebellum and brainstem: Anatomy and functions | Kenhub">
              <a:extLst>
                <a:ext uri="{FF2B5EF4-FFF2-40B4-BE49-F238E27FC236}">
                  <a16:creationId xmlns:a16="http://schemas.microsoft.com/office/drawing/2014/main" id="{E7226F5B-CE5B-4E01-9154-3583E3F19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411" y="1512465"/>
              <a:ext cx="3810000" cy="381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E7A2D710-65C5-42E8-8604-E8535A3781C9}"/>
                </a:ext>
              </a:extLst>
            </p:cNvPr>
            <p:cNvSpPr/>
            <p:nvPr/>
          </p:nvSpPr>
          <p:spPr>
            <a:xfrm>
              <a:off x="11353800" y="4628326"/>
              <a:ext cx="629652" cy="62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293B401B-8813-4AAF-8143-8505E2188175}"/>
                </a:ext>
              </a:extLst>
            </p:cNvPr>
            <p:cNvSpPr/>
            <p:nvPr/>
          </p:nvSpPr>
          <p:spPr>
            <a:xfrm>
              <a:off x="9915544" y="5039861"/>
              <a:ext cx="1438253" cy="378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0313D191-FA49-4C83-BDDE-6D79828ADF4C}"/>
              </a:ext>
            </a:extLst>
          </p:cNvPr>
          <p:cNvSpPr/>
          <p:nvPr/>
        </p:nvSpPr>
        <p:spPr>
          <a:xfrm>
            <a:off x="9993614" y="3286126"/>
            <a:ext cx="1619477" cy="1592921"/>
          </a:xfrm>
          <a:custGeom>
            <a:avLst/>
            <a:gdLst>
              <a:gd name="connsiteX0" fmla="*/ 0 w 1136650"/>
              <a:gd name="connsiteY0" fmla="*/ 382587 h 382587"/>
              <a:gd name="connsiteX1" fmla="*/ 385762 w 1136650"/>
              <a:gd name="connsiteY1" fmla="*/ 309562 h 382587"/>
              <a:gd name="connsiteX2" fmla="*/ 407987 w 1136650"/>
              <a:gd name="connsiteY2" fmla="*/ 368300 h 382587"/>
              <a:gd name="connsiteX3" fmla="*/ 455612 w 1136650"/>
              <a:gd name="connsiteY3" fmla="*/ 123825 h 382587"/>
              <a:gd name="connsiteX4" fmla="*/ 557212 w 1136650"/>
              <a:gd name="connsiteY4" fmla="*/ 104775 h 382587"/>
              <a:gd name="connsiteX5" fmla="*/ 730250 w 1136650"/>
              <a:gd name="connsiteY5" fmla="*/ 0 h 382587"/>
              <a:gd name="connsiteX6" fmla="*/ 866775 w 1136650"/>
              <a:gd name="connsiteY6" fmla="*/ 6350 h 382587"/>
              <a:gd name="connsiteX7" fmla="*/ 1136650 w 1136650"/>
              <a:gd name="connsiteY7" fmla="*/ 276225 h 382587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81702"/>
              <a:gd name="connsiteY0" fmla="*/ 382587 h 1466850"/>
              <a:gd name="connsiteX1" fmla="*/ 385762 w 881702"/>
              <a:gd name="connsiteY1" fmla="*/ 309562 h 1466850"/>
              <a:gd name="connsiteX2" fmla="*/ 407987 w 881702"/>
              <a:gd name="connsiteY2" fmla="*/ 368300 h 1466850"/>
              <a:gd name="connsiteX3" fmla="*/ 455612 w 881702"/>
              <a:gd name="connsiteY3" fmla="*/ 123825 h 1466850"/>
              <a:gd name="connsiteX4" fmla="*/ 557212 w 881702"/>
              <a:gd name="connsiteY4" fmla="*/ 104775 h 1466850"/>
              <a:gd name="connsiteX5" fmla="*/ 730250 w 881702"/>
              <a:gd name="connsiteY5" fmla="*/ 0 h 1466850"/>
              <a:gd name="connsiteX6" fmla="*/ 866775 w 881702"/>
              <a:gd name="connsiteY6" fmla="*/ 6350 h 1466850"/>
              <a:gd name="connsiteX7" fmla="*/ 587375 w 881702"/>
              <a:gd name="connsiteY7" fmla="*/ 1466850 h 1466850"/>
              <a:gd name="connsiteX0" fmla="*/ 0 w 1369769"/>
              <a:gd name="connsiteY0" fmla="*/ 382587 h 1466850"/>
              <a:gd name="connsiteX1" fmla="*/ 385762 w 1369769"/>
              <a:gd name="connsiteY1" fmla="*/ 309562 h 1466850"/>
              <a:gd name="connsiteX2" fmla="*/ 407987 w 1369769"/>
              <a:gd name="connsiteY2" fmla="*/ 368300 h 1466850"/>
              <a:gd name="connsiteX3" fmla="*/ 455612 w 1369769"/>
              <a:gd name="connsiteY3" fmla="*/ 123825 h 1466850"/>
              <a:gd name="connsiteX4" fmla="*/ 557212 w 1369769"/>
              <a:gd name="connsiteY4" fmla="*/ 104775 h 1466850"/>
              <a:gd name="connsiteX5" fmla="*/ 730250 w 1369769"/>
              <a:gd name="connsiteY5" fmla="*/ 0 h 1466850"/>
              <a:gd name="connsiteX6" fmla="*/ 866775 w 1369769"/>
              <a:gd name="connsiteY6" fmla="*/ 6350 h 1466850"/>
              <a:gd name="connsiteX7" fmla="*/ 1366837 w 1369769"/>
              <a:gd name="connsiteY7" fmla="*/ 661986 h 1466850"/>
              <a:gd name="connsiteX8" fmla="*/ 587375 w 1369769"/>
              <a:gd name="connsiteY8" fmla="*/ 1466850 h 1466850"/>
              <a:gd name="connsiteX0" fmla="*/ 0 w 1448777"/>
              <a:gd name="connsiteY0" fmla="*/ 382587 h 1466850"/>
              <a:gd name="connsiteX1" fmla="*/ 385762 w 1448777"/>
              <a:gd name="connsiteY1" fmla="*/ 309562 h 1466850"/>
              <a:gd name="connsiteX2" fmla="*/ 407987 w 1448777"/>
              <a:gd name="connsiteY2" fmla="*/ 368300 h 1466850"/>
              <a:gd name="connsiteX3" fmla="*/ 455612 w 1448777"/>
              <a:gd name="connsiteY3" fmla="*/ 123825 h 1466850"/>
              <a:gd name="connsiteX4" fmla="*/ 557212 w 1448777"/>
              <a:gd name="connsiteY4" fmla="*/ 104775 h 1466850"/>
              <a:gd name="connsiteX5" fmla="*/ 730250 w 1448777"/>
              <a:gd name="connsiteY5" fmla="*/ 0 h 1466850"/>
              <a:gd name="connsiteX6" fmla="*/ 866775 w 1448777"/>
              <a:gd name="connsiteY6" fmla="*/ 6350 h 1466850"/>
              <a:gd name="connsiteX7" fmla="*/ 1446212 w 1448777"/>
              <a:gd name="connsiteY7" fmla="*/ 817561 h 1466850"/>
              <a:gd name="connsiteX8" fmla="*/ 587375 w 1448777"/>
              <a:gd name="connsiteY8" fmla="*/ 1466850 h 1466850"/>
              <a:gd name="connsiteX0" fmla="*/ 114300 w 1563077"/>
              <a:gd name="connsiteY0" fmla="*/ 382587 h 880180"/>
              <a:gd name="connsiteX1" fmla="*/ 500062 w 1563077"/>
              <a:gd name="connsiteY1" fmla="*/ 309562 h 880180"/>
              <a:gd name="connsiteX2" fmla="*/ 522287 w 1563077"/>
              <a:gd name="connsiteY2" fmla="*/ 368300 h 880180"/>
              <a:gd name="connsiteX3" fmla="*/ 569912 w 1563077"/>
              <a:gd name="connsiteY3" fmla="*/ 123825 h 880180"/>
              <a:gd name="connsiteX4" fmla="*/ 671512 w 1563077"/>
              <a:gd name="connsiteY4" fmla="*/ 104775 h 880180"/>
              <a:gd name="connsiteX5" fmla="*/ 844550 w 1563077"/>
              <a:gd name="connsiteY5" fmla="*/ 0 h 880180"/>
              <a:gd name="connsiteX6" fmla="*/ 981075 w 1563077"/>
              <a:gd name="connsiteY6" fmla="*/ 6350 h 880180"/>
              <a:gd name="connsiteX7" fmla="*/ 1560512 w 1563077"/>
              <a:gd name="connsiteY7" fmla="*/ 817561 h 880180"/>
              <a:gd name="connsiteX8" fmla="*/ 0 w 1563077"/>
              <a:gd name="connsiteY8" fmla="*/ 720725 h 880180"/>
              <a:gd name="connsiteX0" fmla="*/ 114300 w 1563077"/>
              <a:gd name="connsiteY0" fmla="*/ 382587 h 1025511"/>
              <a:gd name="connsiteX1" fmla="*/ 500062 w 1563077"/>
              <a:gd name="connsiteY1" fmla="*/ 309562 h 1025511"/>
              <a:gd name="connsiteX2" fmla="*/ 522287 w 1563077"/>
              <a:gd name="connsiteY2" fmla="*/ 368300 h 1025511"/>
              <a:gd name="connsiteX3" fmla="*/ 569912 w 1563077"/>
              <a:gd name="connsiteY3" fmla="*/ 123825 h 1025511"/>
              <a:gd name="connsiteX4" fmla="*/ 671512 w 1563077"/>
              <a:gd name="connsiteY4" fmla="*/ 104775 h 1025511"/>
              <a:gd name="connsiteX5" fmla="*/ 844550 w 1563077"/>
              <a:gd name="connsiteY5" fmla="*/ 0 h 1025511"/>
              <a:gd name="connsiteX6" fmla="*/ 981075 w 1563077"/>
              <a:gd name="connsiteY6" fmla="*/ 6350 h 1025511"/>
              <a:gd name="connsiteX7" fmla="*/ 1560512 w 1563077"/>
              <a:gd name="connsiteY7" fmla="*/ 817561 h 1025511"/>
              <a:gd name="connsiteX8" fmla="*/ 239712 w 1563077"/>
              <a:gd name="connsiteY8" fmla="*/ 1023936 h 1025511"/>
              <a:gd name="connsiteX9" fmla="*/ 0 w 1563077"/>
              <a:gd name="connsiteY9" fmla="*/ 720725 h 1025511"/>
              <a:gd name="connsiteX0" fmla="*/ 114300 w 1563077"/>
              <a:gd name="connsiteY0" fmla="*/ 382587 h 1511481"/>
              <a:gd name="connsiteX1" fmla="*/ 500062 w 1563077"/>
              <a:gd name="connsiteY1" fmla="*/ 309562 h 1511481"/>
              <a:gd name="connsiteX2" fmla="*/ 522287 w 1563077"/>
              <a:gd name="connsiteY2" fmla="*/ 368300 h 1511481"/>
              <a:gd name="connsiteX3" fmla="*/ 569912 w 1563077"/>
              <a:gd name="connsiteY3" fmla="*/ 123825 h 1511481"/>
              <a:gd name="connsiteX4" fmla="*/ 671512 w 1563077"/>
              <a:gd name="connsiteY4" fmla="*/ 104775 h 1511481"/>
              <a:gd name="connsiteX5" fmla="*/ 844550 w 1563077"/>
              <a:gd name="connsiteY5" fmla="*/ 0 h 1511481"/>
              <a:gd name="connsiteX6" fmla="*/ 981075 w 1563077"/>
              <a:gd name="connsiteY6" fmla="*/ 6350 h 1511481"/>
              <a:gd name="connsiteX7" fmla="*/ 1560512 w 1563077"/>
              <a:gd name="connsiteY7" fmla="*/ 817561 h 1511481"/>
              <a:gd name="connsiteX8" fmla="*/ 550862 w 1563077"/>
              <a:gd name="connsiteY8" fmla="*/ 1509711 h 1511481"/>
              <a:gd name="connsiteX9" fmla="*/ 239712 w 1563077"/>
              <a:gd name="connsiteY9" fmla="*/ 1023936 h 1511481"/>
              <a:gd name="connsiteX10" fmla="*/ 0 w 1563077"/>
              <a:gd name="connsiteY10" fmla="*/ 720725 h 1511481"/>
              <a:gd name="connsiteX0" fmla="*/ 114300 w 1563077"/>
              <a:gd name="connsiteY0" fmla="*/ 382587 h 1284361"/>
              <a:gd name="connsiteX1" fmla="*/ 500062 w 1563077"/>
              <a:gd name="connsiteY1" fmla="*/ 309562 h 1284361"/>
              <a:gd name="connsiteX2" fmla="*/ 522287 w 1563077"/>
              <a:gd name="connsiteY2" fmla="*/ 368300 h 1284361"/>
              <a:gd name="connsiteX3" fmla="*/ 569912 w 1563077"/>
              <a:gd name="connsiteY3" fmla="*/ 123825 h 1284361"/>
              <a:gd name="connsiteX4" fmla="*/ 671512 w 1563077"/>
              <a:gd name="connsiteY4" fmla="*/ 104775 h 1284361"/>
              <a:gd name="connsiteX5" fmla="*/ 844550 w 1563077"/>
              <a:gd name="connsiteY5" fmla="*/ 0 h 1284361"/>
              <a:gd name="connsiteX6" fmla="*/ 981075 w 1563077"/>
              <a:gd name="connsiteY6" fmla="*/ 6350 h 1284361"/>
              <a:gd name="connsiteX7" fmla="*/ 1560512 w 1563077"/>
              <a:gd name="connsiteY7" fmla="*/ 817561 h 1284361"/>
              <a:gd name="connsiteX8" fmla="*/ 417512 w 1563077"/>
              <a:gd name="connsiteY8" fmla="*/ 1281111 h 1284361"/>
              <a:gd name="connsiteX9" fmla="*/ 239712 w 1563077"/>
              <a:gd name="connsiteY9" fmla="*/ 1023936 h 1284361"/>
              <a:gd name="connsiteX10" fmla="*/ 0 w 1563077"/>
              <a:gd name="connsiteY10" fmla="*/ 720725 h 1284361"/>
              <a:gd name="connsiteX0" fmla="*/ 114300 w 1563077"/>
              <a:gd name="connsiteY0" fmla="*/ 382587 h 1480726"/>
              <a:gd name="connsiteX1" fmla="*/ 500062 w 1563077"/>
              <a:gd name="connsiteY1" fmla="*/ 309562 h 1480726"/>
              <a:gd name="connsiteX2" fmla="*/ 522287 w 1563077"/>
              <a:gd name="connsiteY2" fmla="*/ 368300 h 1480726"/>
              <a:gd name="connsiteX3" fmla="*/ 569912 w 1563077"/>
              <a:gd name="connsiteY3" fmla="*/ 123825 h 1480726"/>
              <a:gd name="connsiteX4" fmla="*/ 671512 w 1563077"/>
              <a:gd name="connsiteY4" fmla="*/ 104775 h 1480726"/>
              <a:gd name="connsiteX5" fmla="*/ 844550 w 1563077"/>
              <a:gd name="connsiteY5" fmla="*/ 0 h 1480726"/>
              <a:gd name="connsiteX6" fmla="*/ 981075 w 1563077"/>
              <a:gd name="connsiteY6" fmla="*/ 6350 h 1480726"/>
              <a:gd name="connsiteX7" fmla="*/ 1560512 w 1563077"/>
              <a:gd name="connsiteY7" fmla="*/ 817561 h 1480726"/>
              <a:gd name="connsiteX8" fmla="*/ 700087 w 1563077"/>
              <a:gd name="connsiteY8" fmla="*/ 1465261 h 1480726"/>
              <a:gd name="connsiteX9" fmla="*/ 417512 w 1563077"/>
              <a:gd name="connsiteY9" fmla="*/ 1281111 h 1480726"/>
              <a:gd name="connsiteX10" fmla="*/ 239712 w 1563077"/>
              <a:gd name="connsiteY10" fmla="*/ 1023936 h 1480726"/>
              <a:gd name="connsiteX11" fmla="*/ 0 w 1563077"/>
              <a:gd name="connsiteY11" fmla="*/ 720725 h 1480726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700087 w 1563077"/>
              <a:gd name="connsiteY8" fmla="*/ 1465261 h 1539758"/>
              <a:gd name="connsiteX9" fmla="*/ 534987 w 1563077"/>
              <a:gd name="connsiteY9" fmla="*/ 1509710 h 1539758"/>
              <a:gd name="connsiteX10" fmla="*/ 417512 w 1563077"/>
              <a:gd name="connsiteY10" fmla="*/ 1281111 h 1539758"/>
              <a:gd name="connsiteX11" fmla="*/ 239712 w 1563077"/>
              <a:gd name="connsiteY11" fmla="*/ 1023936 h 1539758"/>
              <a:gd name="connsiteX12" fmla="*/ 0 w 1563077"/>
              <a:gd name="connsiteY12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4212 w 1563077"/>
              <a:gd name="connsiteY8" fmla="*/ 1262060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15" fmla="*/ 114300 w 1563077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17190 w 1565967"/>
              <a:gd name="connsiteY0" fmla="*/ 382587 h 1539758"/>
              <a:gd name="connsiteX1" fmla="*/ 502952 w 1565967"/>
              <a:gd name="connsiteY1" fmla="*/ 309562 h 1539758"/>
              <a:gd name="connsiteX2" fmla="*/ 525177 w 1565967"/>
              <a:gd name="connsiteY2" fmla="*/ 368300 h 1539758"/>
              <a:gd name="connsiteX3" fmla="*/ 572802 w 1565967"/>
              <a:gd name="connsiteY3" fmla="*/ 123825 h 1539758"/>
              <a:gd name="connsiteX4" fmla="*/ 674402 w 1565967"/>
              <a:gd name="connsiteY4" fmla="*/ 104775 h 1539758"/>
              <a:gd name="connsiteX5" fmla="*/ 847440 w 1565967"/>
              <a:gd name="connsiteY5" fmla="*/ 0 h 1539758"/>
              <a:gd name="connsiteX6" fmla="*/ 983965 w 1565967"/>
              <a:gd name="connsiteY6" fmla="*/ 6350 h 1539758"/>
              <a:gd name="connsiteX7" fmla="*/ 1563402 w 1565967"/>
              <a:gd name="connsiteY7" fmla="*/ 817561 h 1539758"/>
              <a:gd name="connsiteX8" fmla="*/ 1141127 w 1565967"/>
              <a:gd name="connsiteY8" fmla="*/ 1239835 h 1539758"/>
              <a:gd name="connsiteX9" fmla="*/ 677577 w 1565967"/>
              <a:gd name="connsiteY9" fmla="*/ 1277935 h 1539758"/>
              <a:gd name="connsiteX10" fmla="*/ 702977 w 1565967"/>
              <a:gd name="connsiteY10" fmla="*/ 1465261 h 1539758"/>
              <a:gd name="connsiteX11" fmla="*/ 537877 w 1565967"/>
              <a:gd name="connsiteY11" fmla="*/ 1509710 h 1539758"/>
              <a:gd name="connsiteX12" fmla="*/ 420402 w 1565967"/>
              <a:gd name="connsiteY12" fmla="*/ 1281111 h 1539758"/>
              <a:gd name="connsiteX13" fmla="*/ 242602 w 1565967"/>
              <a:gd name="connsiteY13" fmla="*/ 1023936 h 1539758"/>
              <a:gd name="connsiteX14" fmla="*/ 2890 w 1565967"/>
              <a:gd name="connsiteY14" fmla="*/ 720725 h 1539758"/>
              <a:gd name="connsiteX15" fmla="*/ 117190 w 156596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2579"/>
              <a:gd name="connsiteX1" fmla="*/ 509682 w 1572697"/>
              <a:gd name="connsiteY1" fmla="*/ 309562 h 1532579"/>
              <a:gd name="connsiteX2" fmla="*/ 531907 w 1572697"/>
              <a:gd name="connsiteY2" fmla="*/ 368300 h 1532579"/>
              <a:gd name="connsiteX3" fmla="*/ 579532 w 1572697"/>
              <a:gd name="connsiteY3" fmla="*/ 123825 h 1532579"/>
              <a:gd name="connsiteX4" fmla="*/ 681132 w 1572697"/>
              <a:gd name="connsiteY4" fmla="*/ 104775 h 1532579"/>
              <a:gd name="connsiteX5" fmla="*/ 854170 w 1572697"/>
              <a:gd name="connsiteY5" fmla="*/ 0 h 1532579"/>
              <a:gd name="connsiteX6" fmla="*/ 990695 w 1572697"/>
              <a:gd name="connsiteY6" fmla="*/ 6350 h 1532579"/>
              <a:gd name="connsiteX7" fmla="*/ 1570132 w 1572697"/>
              <a:gd name="connsiteY7" fmla="*/ 817561 h 1532579"/>
              <a:gd name="connsiteX8" fmla="*/ 1147857 w 1572697"/>
              <a:gd name="connsiteY8" fmla="*/ 1239835 h 1532579"/>
              <a:gd name="connsiteX9" fmla="*/ 684307 w 1572697"/>
              <a:gd name="connsiteY9" fmla="*/ 1277935 h 1532579"/>
              <a:gd name="connsiteX10" fmla="*/ 709707 w 1572697"/>
              <a:gd name="connsiteY10" fmla="*/ 1465261 h 1532579"/>
              <a:gd name="connsiteX11" fmla="*/ 544607 w 1572697"/>
              <a:gd name="connsiteY11" fmla="*/ 1509710 h 1532579"/>
              <a:gd name="connsiteX12" fmla="*/ 427132 w 1572697"/>
              <a:gd name="connsiteY12" fmla="*/ 1281111 h 1532579"/>
              <a:gd name="connsiteX13" fmla="*/ 249332 w 1572697"/>
              <a:gd name="connsiteY13" fmla="*/ 1023936 h 1532579"/>
              <a:gd name="connsiteX14" fmla="*/ 9620 w 1572697"/>
              <a:gd name="connsiteY14" fmla="*/ 720725 h 1532579"/>
              <a:gd name="connsiteX15" fmla="*/ 123920 w 1572697"/>
              <a:gd name="connsiteY15" fmla="*/ 382587 h 1532579"/>
              <a:gd name="connsiteX0" fmla="*/ 123920 w 1572697"/>
              <a:gd name="connsiteY0" fmla="*/ 382587 h 1543543"/>
              <a:gd name="connsiteX1" fmla="*/ 509682 w 1572697"/>
              <a:gd name="connsiteY1" fmla="*/ 309562 h 1543543"/>
              <a:gd name="connsiteX2" fmla="*/ 531907 w 1572697"/>
              <a:gd name="connsiteY2" fmla="*/ 368300 h 1543543"/>
              <a:gd name="connsiteX3" fmla="*/ 579532 w 1572697"/>
              <a:gd name="connsiteY3" fmla="*/ 123825 h 1543543"/>
              <a:gd name="connsiteX4" fmla="*/ 681132 w 1572697"/>
              <a:gd name="connsiteY4" fmla="*/ 104775 h 1543543"/>
              <a:gd name="connsiteX5" fmla="*/ 854170 w 1572697"/>
              <a:gd name="connsiteY5" fmla="*/ 0 h 1543543"/>
              <a:gd name="connsiteX6" fmla="*/ 990695 w 1572697"/>
              <a:gd name="connsiteY6" fmla="*/ 6350 h 1543543"/>
              <a:gd name="connsiteX7" fmla="*/ 1570132 w 1572697"/>
              <a:gd name="connsiteY7" fmla="*/ 817561 h 1543543"/>
              <a:gd name="connsiteX8" fmla="*/ 1147857 w 1572697"/>
              <a:gd name="connsiteY8" fmla="*/ 1239835 h 1543543"/>
              <a:gd name="connsiteX9" fmla="*/ 684307 w 1572697"/>
              <a:gd name="connsiteY9" fmla="*/ 1277935 h 1543543"/>
              <a:gd name="connsiteX10" fmla="*/ 725582 w 1572697"/>
              <a:gd name="connsiteY10" fmla="*/ 1484311 h 1543543"/>
              <a:gd name="connsiteX11" fmla="*/ 544607 w 1572697"/>
              <a:gd name="connsiteY11" fmla="*/ 1509710 h 1543543"/>
              <a:gd name="connsiteX12" fmla="*/ 427132 w 1572697"/>
              <a:gd name="connsiteY12" fmla="*/ 1281111 h 1543543"/>
              <a:gd name="connsiteX13" fmla="*/ 249332 w 1572697"/>
              <a:gd name="connsiteY13" fmla="*/ 1023936 h 1543543"/>
              <a:gd name="connsiteX14" fmla="*/ 9620 w 1572697"/>
              <a:gd name="connsiteY14" fmla="*/ 720725 h 1543543"/>
              <a:gd name="connsiteX15" fmla="*/ 123920 w 1572697"/>
              <a:gd name="connsiteY15" fmla="*/ 382587 h 1543543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60050"/>
              <a:gd name="connsiteY0" fmla="*/ 382587 h 1530357"/>
              <a:gd name="connsiteX1" fmla="*/ 509682 w 1560050"/>
              <a:gd name="connsiteY1" fmla="*/ 309562 h 1530357"/>
              <a:gd name="connsiteX2" fmla="*/ 531907 w 1560050"/>
              <a:gd name="connsiteY2" fmla="*/ 368300 h 1530357"/>
              <a:gd name="connsiteX3" fmla="*/ 579532 w 1560050"/>
              <a:gd name="connsiteY3" fmla="*/ 123825 h 1530357"/>
              <a:gd name="connsiteX4" fmla="*/ 681132 w 1560050"/>
              <a:gd name="connsiteY4" fmla="*/ 104775 h 1530357"/>
              <a:gd name="connsiteX5" fmla="*/ 854170 w 1560050"/>
              <a:gd name="connsiteY5" fmla="*/ 0 h 1530357"/>
              <a:gd name="connsiteX6" fmla="*/ 990695 w 1560050"/>
              <a:gd name="connsiteY6" fmla="*/ 6350 h 1530357"/>
              <a:gd name="connsiteX7" fmla="*/ 1557432 w 1560050"/>
              <a:gd name="connsiteY7" fmla="*/ 817561 h 1530357"/>
              <a:gd name="connsiteX8" fmla="*/ 1147857 w 1560050"/>
              <a:gd name="connsiteY8" fmla="*/ 1239835 h 1530357"/>
              <a:gd name="connsiteX9" fmla="*/ 684307 w 1560050"/>
              <a:gd name="connsiteY9" fmla="*/ 1277935 h 1530357"/>
              <a:gd name="connsiteX10" fmla="*/ 725582 w 1560050"/>
              <a:gd name="connsiteY10" fmla="*/ 1484311 h 1530357"/>
              <a:gd name="connsiteX11" fmla="*/ 544607 w 1560050"/>
              <a:gd name="connsiteY11" fmla="*/ 1509710 h 1530357"/>
              <a:gd name="connsiteX12" fmla="*/ 427132 w 1560050"/>
              <a:gd name="connsiteY12" fmla="*/ 1281111 h 1530357"/>
              <a:gd name="connsiteX13" fmla="*/ 249332 w 1560050"/>
              <a:gd name="connsiteY13" fmla="*/ 1023936 h 1530357"/>
              <a:gd name="connsiteX14" fmla="*/ 9620 w 1560050"/>
              <a:gd name="connsiteY14" fmla="*/ 720725 h 1530357"/>
              <a:gd name="connsiteX15" fmla="*/ 123920 w 1560050"/>
              <a:gd name="connsiteY15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78290"/>
              <a:gd name="connsiteY0" fmla="*/ 382587 h 1530357"/>
              <a:gd name="connsiteX1" fmla="*/ 509682 w 1578290"/>
              <a:gd name="connsiteY1" fmla="*/ 309562 h 1530357"/>
              <a:gd name="connsiteX2" fmla="*/ 531907 w 1578290"/>
              <a:gd name="connsiteY2" fmla="*/ 368300 h 1530357"/>
              <a:gd name="connsiteX3" fmla="*/ 579532 w 1578290"/>
              <a:gd name="connsiteY3" fmla="*/ 123825 h 1530357"/>
              <a:gd name="connsiteX4" fmla="*/ 681132 w 1578290"/>
              <a:gd name="connsiteY4" fmla="*/ 104775 h 1530357"/>
              <a:gd name="connsiteX5" fmla="*/ 854170 w 1578290"/>
              <a:gd name="connsiteY5" fmla="*/ 0 h 1530357"/>
              <a:gd name="connsiteX6" fmla="*/ 990695 w 1578290"/>
              <a:gd name="connsiteY6" fmla="*/ 6350 h 1530357"/>
              <a:gd name="connsiteX7" fmla="*/ 1401857 w 1578290"/>
              <a:gd name="connsiteY7" fmla="*/ 401636 h 1530357"/>
              <a:gd name="connsiteX8" fmla="*/ 1500282 w 1578290"/>
              <a:gd name="connsiteY8" fmla="*/ 592136 h 1530357"/>
              <a:gd name="connsiteX9" fmla="*/ 1557432 w 1578290"/>
              <a:gd name="connsiteY9" fmla="*/ 817561 h 1530357"/>
              <a:gd name="connsiteX10" fmla="*/ 1147857 w 1578290"/>
              <a:gd name="connsiteY10" fmla="*/ 1239835 h 1530357"/>
              <a:gd name="connsiteX11" fmla="*/ 684307 w 1578290"/>
              <a:gd name="connsiteY11" fmla="*/ 1277935 h 1530357"/>
              <a:gd name="connsiteX12" fmla="*/ 725582 w 1578290"/>
              <a:gd name="connsiteY12" fmla="*/ 1484311 h 1530357"/>
              <a:gd name="connsiteX13" fmla="*/ 544607 w 1578290"/>
              <a:gd name="connsiteY13" fmla="*/ 1509710 h 1530357"/>
              <a:gd name="connsiteX14" fmla="*/ 427132 w 1578290"/>
              <a:gd name="connsiteY14" fmla="*/ 1281111 h 1530357"/>
              <a:gd name="connsiteX15" fmla="*/ 249332 w 1578290"/>
              <a:gd name="connsiteY15" fmla="*/ 1023936 h 1530357"/>
              <a:gd name="connsiteX16" fmla="*/ 9620 w 1578290"/>
              <a:gd name="connsiteY16" fmla="*/ 720725 h 1530357"/>
              <a:gd name="connsiteX17" fmla="*/ 123920 w 1578290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2563 w 1572243"/>
              <a:gd name="connsiteY0" fmla="*/ 370459 h 1530357"/>
              <a:gd name="connsiteX1" fmla="*/ 524493 w 1572243"/>
              <a:gd name="connsiteY1" fmla="*/ 309562 h 1530357"/>
              <a:gd name="connsiteX2" fmla="*/ 546718 w 1572243"/>
              <a:gd name="connsiteY2" fmla="*/ 368300 h 1530357"/>
              <a:gd name="connsiteX3" fmla="*/ 594343 w 1572243"/>
              <a:gd name="connsiteY3" fmla="*/ 123825 h 1530357"/>
              <a:gd name="connsiteX4" fmla="*/ 695943 w 1572243"/>
              <a:gd name="connsiteY4" fmla="*/ 104775 h 1530357"/>
              <a:gd name="connsiteX5" fmla="*/ 868981 w 1572243"/>
              <a:gd name="connsiteY5" fmla="*/ 0 h 1530357"/>
              <a:gd name="connsiteX6" fmla="*/ 1005506 w 1572243"/>
              <a:gd name="connsiteY6" fmla="*/ 6350 h 1530357"/>
              <a:gd name="connsiteX7" fmla="*/ 1181718 w 1572243"/>
              <a:gd name="connsiteY7" fmla="*/ 198436 h 1530357"/>
              <a:gd name="connsiteX8" fmla="*/ 1349993 w 1572243"/>
              <a:gd name="connsiteY8" fmla="*/ 369886 h 1530357"/>
              <a:gd name="connsiteX9" fmla="*/ 1416668 w 1572243"/>
              <a:gd name="connsiteY9" fmla="*/ 401636 h 1530357"/>
              <a:gd name="connsiteX10" fmla="*/ 1515093 w 1572243"/>
              <a:gd name="connsiteY10" fmla="*/ 592136 h 1530357"/>
              <a:gd name="connsiteX11" fmla="*/ 1572243 w 1572243"/>
              <a:gd name="connsiteY11" fmla="*/ 817561 h 1530357"/>
              <a:gd name="connsiteX12" fmla="*/ 1162668 w 1572243"/>
              <a:gd name="connsiteY12" fmla="*/ 1239835 h 1530357"/>
              <a:gd name="connsiteX13" fmla="*/ 699118 w 1572243"/>
              <a:gd name="connsiteY13" fmla="*/ 1277935 h 1530357"/>
              <a:gd name="connsiteX14" fmla="*/ 740393 w 1572243"/>
              <a:gd name="connsiteY14" fmla="*/ 1484311 h 1530357"/>
              <a:gd name="connsiteX15" fmla="*/ 559418 w 1572243"/>
              <a:gd name="connsiteY15" fmla="*/ 1509710 h 1530357"/>
              <a:gd name="connsiteX16" fmla="*/ 441943 w 1572243"/>
              <a:gd name="connsiteY16" fmla="*/ 1281111 h 1530357"/>
              <a:gd name="connsiteX17" fmla="*/ 264143 w 1572243"/>
              <a:gd name="connsiteY17" fmla="*/ 1023936 h 1530357"/>
              <a:gd name="connsiteX18" fmla="*/ 9011 w 1572243"/>
              <a:gd name="connsiteY18" fmla="*/ 720725 h 1530357"/>
              <a:gd name="connsiteX19" fmla="*/ 132563 w 1572243"/>
              <a:gd name="connsiteY19" fmla="*/ 370459 h 1530357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699118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1762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4846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81718 w 1572243"/>
              <a:gd name="connsiteY7" fmla="*/ 195403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68254 w 1572243"/>
              <a:gd name="connsiteY17" fmla="*/ 1045158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5918 w 1572243"/>
              <a:gd name="connsiteY17" fmla="*/ 1043137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21057 w 1573073"/>
              <a:gd name="connsiteY0" fmla="*/ 355298 h 1521160"/>
              <a:gd name="connsiteX1" fmla="*/ 525323 w 1573073"/>
              <a:gd name="connsiteY1" fmla="*/ 306529 h 1521160"/>
              <a:gd name="connsiteX2" fmla="*/ 547548 w 1573073"/>
              <a:gd name="connsiteY2" fmla="*/ 365267 h 1521160"/>
              <a:gd name="connsiteX3" fmla="*/ 595173 w 1573073"/>
              <a:gd name="connsiteY3" fmla="*/ 120792 h 1521160"/>
              <a:gd name="connsiteX4" fmla="*/ 696773 w 1573073"/>
              <a:gd name="connsiteY4" fmla="*/ 101742 h 1521160"/>
              <a:gd name="connsiteX5" fmla="*/ 869811 w 1573073"/>
              <a:gd name="connsiteY5" fmla="*/ 0 h 1521160"/>
              <a:gd name="connsiteX6" fmla="*/ 1006336 w 1573073"/>
              <a:gd name="connsiteY6" fmla="*/ 3317 h 1521160"/>
              <a:gd name="connsiteX7" fmla="*/ 1197968 w 1573073"/>
              <a:gd name="connsiteY7" fmla="*/ 183275 h 1521160"/>
              <a:gd name="connsiteX8" fmla="*/ 1350823 w 1573073"/>
              <a:gd name="connsiteY8" fmla="*/ 366853 h 1521160"/>
              <a:gd name="connsiteX9" fmla="*/ 1417498 w 1573073"/>
              <a:gd name="connsiteY9" fmla="*/ 398603 h 1521160"/>
              <a:gd name="connsiteX10" fmla="*/ 1515923 w 1573073"/>
              <a:gd name="connsiteY10" fmla="*/ 589103 h 1521160"/>
              <a:gd name="connsiteX11" fmla="*/ 1573073 w 1573073"/>
              <a:gd name="connsiteY11" fmla="*/ 814528 h 1521160"/>
              <a:gd name="connsiteX12" fmla="*/ 1163498 w 1573073"/>
              <a:gd name="connsiteY12" fmla="*/ 1236802 h 1521160"/>
              <a:gd name="connsiteX13" fmla="*/ 749292 w 1573073"/>
              <a:gd name="connsiteY13" fmla="*/ 1274902 h 1521160"/>
              <a:gd name="connsiteX14" fmla="*/ 756643 w 1573073"/>
              <a:gd name="connsiteY14" fmla="*/ 1469150 h 1521160"/>
              <a:gd name="connsiteX15" fmla="*/ 560248 w 1573073"/>
              <a:gd name="connsiteY15" fmla="*/ 1506677 h 1521160"/>
              <a:gd name="connsiteX16" fmla="*/ 428382 w 1573073"/>
              <a:gd name="connsiteY16" fmla="*/ 1278078 h 1521160"/>
              <a:gd name="connsiteX17" fmla="*/ 256748 w 1573073"/>
              <a:gd name="connsiteY17" fmla="*/ 1043137 h 1521160"/>
              <a:gd name="connsiteX18" fmla="*/ 9841 w 1573073"/>
              <a:gd name="connsiteY18" fmla="*/ 717692 h 1521160"/>
              <a:gd name="connsiteX19" fmla="*/ 121057 w 1573073"/>
              <a:gd name="connsiteY19" fmla="*/ 355298 h 152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3073" h="1521160">
                <a:moveTo>
                  <a:pt x="121057" y="355298"/>
                </a:moveTo>
                <a:lnTo>
                  <a:pt x="525323" y="306529"/>
                </a:lnTo>
                <a:lnTo>
                  <a:pt x="547548" y="365267"/>
                </a:lnTo>
                <a:cubicBezTo>
                  <a:pt x="563423" y="283775"/>
                  <a:pt x="544373" y="199109"/>
                  <a:pt x="595173" y="120792"/>
                </a:cubicBezTo>
                <a:cubicBezTo>
                  <a:pt x="629040" y="73167"/>
                  <a:pt x="659731" y="79517"/>
                  <a:pt x="696773" y="101742"/>
                </a:cubicBezTo>
                <a:cubicBezTo>
                  <a:pt x="738577" y="25542"/>
                  <a:pt x="793082" y="12700"/>
                  <a:pt x="869811" y="0"/>
                </a:cubicBezTo>
                <a:lnTo>
                  <a:pt x="1006336" y="3317"/>
                </a:lnTo>
                <a:cubicBezTo>
                  <a:pt x="1103438" y="35331"/>
                  <a:pt x="1158016" y="88819"/>
                  <a:pt x="1197968" y="183275"/>
                </a:cubicBezTo>
                <a:cubicBezTo>
                  <a:pt x="1254853" y="236985"/>
                  <a:pt x="1327540" y="269486"/>
                  <a:pt x="1350823" y="366853"/>
                </a:cubicBezTo>
                <a:cubicBezTo>
                  <a:pt x="1389981" y="400720"/>
                  <a:pt x="1389452" y="354682"/>
                  <a:pt x="1417498" y="398603"/>
                </a:cubicBezTo>
                <a:cubicBezTo>
                  <a:pt x="1505604" y="494647"/>
                  <a:pt x="1442369" y="551532"/>
                  <a:pt x="1515923" y="589103"/>
                </a:cubicBezTo>
                <a:cubicBezTo>
                  <a:pt x="1551377" y="671124"/>
                  <a:pt x="1568311" y="673241"/>
                  <a:pt x="1573073" y="814528"/>
                </a:cubicBezTo>
                <a:cubicBezTo>
                  <a:pt x="1553229" y="1043921"/>
                  <a:pt x="1316427" y="1166952"/>
                  <a:pt x="1163498" y="1236802"/>
                </a:cubicBezTo>
                <a:cubicBezTo>
                  <a:pt x="1009511" y="1315118"/>
                  <a:pt x="883700" y="1315648"/>
                  <a:pt x="749292" y="1274902"/>
                </a:cubicBezTo>
                <a:cubicBezTo>
                  <a:pt x="751409" y="1326231"/>
                  <a:pt x="773576" y="1432108"/>
                  <a:pt x="756643" y="1469150"/>
                </a:cubicBezTo>
                <a:cubicBezTo>
                  <a:pt x="540214" y="1545879"/>
                  <a:pt x="623219" y="1518319"/>
                  <a:pt x="560248" y="1506677"/>
                </a:cubicBezTo>
                <a:cubicBezTo>
                  <a:pt x="513152" y="1475985"/>
                  <a:pt x="482886" y="1352161"/>
                  <a:pt x="428382" y="1278078"/>
                </a:cubicBezTo>
                <a:cubicBezTo>
                  <a:pt x="373878" y="1203995"/>
                  <a:pt x="318925" y="1165110"/>
                  <a:pt x="256748" y="1043137"/>
                </a:cubicBezTo>
                <a:cubicBezTo>
                  <a:pt x="43924" y="973595"/>
                  <a:pt x="92126" y="891523"/>
                  <a:pt x="9841" y="717692"/>
                </a:cubicBezTo>
                <a:cubicBezTo>
                  <a:pt x="-31434" y="458929"/>
                  <a:pt x="67082" y="391811"/>
                  <a:pt x="121057" y="355298"/>
                </a:cubicBez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5B0B5EB-B2F7-43B3-B571-997944BC6726}"/>
              </a:ext>
            </a:extLst>
          </p:cNvPr>
          <p:cNvSpPr/>
          <p:nvPr/>
        </p:nvSpPr>
        <p:spPr>
          <a:xfrm>
            <a:off x="9939866" y="3311088"/>
            <a:ext cx="649817" cy="439645"/>
          </a:xfrm>
          <a:custGeom>
            <a:avLst/>
            <a:gdLst>
              <a:gd name="connsiteX0" fmla="*/ 0 w 565150"/>
              <a:gd name="connsiteY0" fmla="*/ 168275 h 358775"/>
              <a:gd name="connsiteX1" fmla="*/ 409575 w 565150"/>
              <a:gd name="connsiteY1" fmla="*/ 0 h 358775"/>
              <a:gd name="connsiteX2" fmla="*/ 450850 w 565150"/>
              <a:gd name="connsiteY2" fmla="*/ 15875 h 358775"/>
              <a:gd name="connsiteX3" fmla="*/ 512763 w 565150"/>
              <a:gd name="connsiteY3" fmla="*/ 92075 h 358775"/>
              <a:gd name="connsiteX4" fmla="*/ 558800 w 565150"/>
              <a:gd name="connsiteY4" fmla="*/ 247650 h 358775"/>
              <a:gd name="connsiteX5" fmla="*/ 565150 w 565150"/>
              <a:gd name="connsiteY5" fmla="*/ 293687 h 358775"/>
              <a:gd name="connsiteX6" fmla="*/ 130175 w 565150"/>
              <a:gd name="connsiteY6" fmla="*/ 358775 h 358775"/>
              <a:gd name="connsiteX7" fmla="*/ 57150 w 565150"/>
              <a:gd name="connsiteY7" fmla="*/ 269875 h 358775"/>
              <a:gd name="connsiteX8" fmla="*/ 0 w 565150"/>
              <a:gd name="connsiteY8" fmla="*/ 168275 h 358775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101600 w 609600"/>
              <a:gd name="connsiteY7" fmla="*/ 269875 h 369359"/>
              <a:gd name="connsiteX8" fmla="*/ 0 w 609600"/>
              <a:gd name="connsiteY8" fmla="*/ 159809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93133 w 609600"/>
              <a:gd name="connsiteY7" fmla="*/ 297392 h 369359"/>
              <a:gd name="connsiteX8" fmla="*/ 0 w 609600"/>
              <a:gd name="connsiteY8" fmla="*/ 159809 h 369359"/>
              <a:gd name="connsiteX0" fmla="*/ 0 w 609600"/>
              <a:gd name="connsiteY0" fmla="*/ 159809 h 390526"/>
              <a:gd name="connsiteX1" fmla="*/ 454025 w 609600"/>
              <a:gd name="connsiteY1" fmla="*/ 0 h 390526"/>
              <a:gd name="connsiteX2" fmla="*/ 495300 w 609600"/>
              <a:gd name="connsiteY2" fmla="*/ 15875 h 390526"/>
              <a:gd name="connsiteX3" fmla="*/ 557213 w 609600"/>
              <a:gd name="connsiteY3" fmla="*/ 92075 h 390526"/>
              <a:gd name="connsiteX4" fmla="*/ 603250 w 609600"/>
              <a:gd name="connsiteY4" fmla="*/ 247650 h 390526"/>
              <a:gd name="connsiteX5" fmla="*/ 609600 w 609600"/>
              <a:gd name="connsiteY5" fmla="*/ 293687 h 390526"/>
              <a:gd name="connsiteX6" fmla="*/ 168275 w 609600"/>
              <a:gd name="connsiteY6" fmla="*/ 390526 h 390526"/>
              <a:gd name="connsiteX7" fmla="*/ 93133 w 609600"/>
              <a:gd name="connsiteY7" fmla="*/ 297392 h 390526"/>
              <a:gd name="connsiteX8" fmla="*/ 0 w 609600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3250 w 643467"/>
              <a:gd name="connsiteY4" fmla="*/ 24765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54003"/>
              <a:gd name="connsiteY0" fmla="*/ 159809 h 390526"/>
              <a:gd name="connsiteX1" fmla="*/ 454025 w 654003"/>
              <a:gd name="connsiteY1" fmla="*/ 0 h 390526"/>
              <a:gd name="connsiteX2" fmla="*/ 495300 w 654003"/>
              <a:gd name="connsiteY2" fmla="*/ 15875 h 390526"/>
              <a:gd name="connsiteX3" fmla="*/ 557213 w 654003"/>
              <a:gd name="connsiteY3" fmla="*/ 92075 h 390526"/>
              <a:gd name="connsiteX4" fmla="*/ 637116 w 654003"/>
              <a:gd name="connsiteY4" fmla="*/ 266700 h 390526"/>
              <a:gd name="connsiteX5" fmla="*/ 643467 w 654003"/>
              <a:gd name="connsiteY5" fmla="*/ 323320 h 390526"/>
              <a:gd name="connsiteX6" fmla="*/ 168275 w 654003"/>
              <a:gd name="connsiteY6" fmla="*/ 390526 h 390526"/>
              <a:gd name="connsiteX7" fmla="*/ 93133 w 654003"/>
              <a:gd name="connsiteY7" fmla="*/ 297392 h 390526"/>
              <a:gd name="connsiteX8" fmla="*/ 0 w 654003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80497 w 643467"/>
              <a:gd name="connsiteY3" fmla="*/ 81492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9775"/>
              <a:gd name="connsiteY0" fmla="*/ 159809 h 390526"/>
              <a:gd name="connsiteX1" fmla="*/ 454025 w 649775"/>
              <a:gd name="connsiteY1" fmla="*/ 0 h 390526"/>
              <a:gd name="connsiteX2" fmla="*/ 495300 w 649775"/>
              <a:gd name="connsiteY2" fmla="*/ 15875 h 390526"/>
              <a:gd name="connsiteX3" fmla="*/ 580497 w 649775"/>
              <a:gd name="connsiteY3" fmla="*/ 81492 h 390526"/>
              <a:gd name="connsiteX4" fmla="*/ 626533 w 649775"/>
              <a:gd name="connsiteY4" fmla="*/ 268817 h 390526"/>
              <a:gd name="connsiteX5" fmla="*/ 643467 w 649775"/>
              <a:gd name="connsiteY5" fmla="*/ 323320 h 390526"/>
              <a:gd name="connsiteX6" fmla="*/ 168275 w 649775"/>
              <a:gd name="connsiteY6" fmla="*/ 390526 h 390526"/>
              <a:gd name="connsiteX7" fmla="*/ 93133 w 649775"/>
              <a:gd name="connsiteY7" fmla="*/ 297392 h 390526"/>
              <a:gd name="connsiteX8" fmla="*/ 0 w 649775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495300 w 656167"/>
              <a:gd name="connsiteY2" fmla="*/ 15875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512234 w 656167"/>
              <a:gd name="connsiteY2" fmla="*/ 7408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167" h="390526">
                <a:moveTo>
                  <a:pt x="0" y="159809"/>
                </a:moveTo>
                <a:lnTo>
                  <a:pt x="454025" y="0"/>
                </a:lnTo>
                <a:lnTo>
                  <a:pt x="512234" y="7408"/>
                </a:lnTo>
                <a:lnTo>
                  <a:pt x="580497" y="81492"/>
                </a:lnTo>
                <a:cubicBezTo>
                  <a:pt x="638175" y="105833"/>
                  <a:pt x="676804" y="191559"/>
                  <a:pt x="626533" y="268817"/>
                </a:cubicBezTo>
                <a:lnTo>
                  <a:pt x="656167" y="323320"/>
                </a:lnTo>
                <a:lnTo>
                  <a:pt x="168275" y="390526"/>
                </a:lnTo>
                <a:lnTo>
                  <a:pt x="93133" y="297392"/>
                </a:lnTo>
                <a:cubicBezTo>
                  <a:pt x="74083" y="263525"/>
                  <a:pt x="35984" y="193676"/>
                  <a:pt x="0" y="159809"/>
                </a:cubicBezTo>
                <a:close/>
              </a:path>
            </a:pathLst>
          </a:custGeom>
          <a:solidFill>
            <a:srgbClr val="FFD525">
              <a:alpha val="54118"/>
            </a:srgbClr>
          </a:solidFill>
          <a:ln>
            <a:solidFill>
              <a:srgbClr val="FF66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D0C93EF9-1275-485A-8CB5-017D79EE7AE7}"/>
              </a:ext>
            </a:extLst>
          </p:cNvPr>
          <p:cNvSpPr/>
          <p:nvPr/>
        </p:nvSpPr>
        <p:spPr>
          <a:xfrm>
            <a:off x="8309186" y="1803400"/>
            <a:ext cx="3639536" cy="2271201"/>
          </a:xfrm>
          <a:custGeom>
            <a:avLst/>
            <a:gdLst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368040 w 3525520"/>
              <a:gd name="connsiteY20" fmla="*/ 970280 h 2180537"/>
              <a:gd name="connsiteX21" fmla="*/ 3525520 w 3525520"/>
              <a:gd name="connsiteY21" fmla="*/ 1544320 h 2180537"/>
              <a:gd name="connsiteX22" fmla="*/ 3286760 w 3525520"/>
              <a:gd name="connsiteY22" fmla="*/ 1986280 h 2180537"/>
              <a:gd name="connsiteX23" fmla="*/ 3134360 w 3525520"/>
              <a:gd name="connsiteY23" fmla="*/ 2047240 h 2180537"/>
              <a:gd name="connsiteX24" fmla="*/ 2707640 w 3525520"/>
              <a:gd name="connsiteY24" fmla="*/ 1468120 h 2180537"/>
              <a:gd name="connsiteX25" fmla="*/ 2209800 w 3525520"/>
              <a:gd name="connsiteY25" fmla="*/ 1620520 h 2180537"/>
              <a:gd name="connsiteX26" fmla="*/ 2037080 w 3525520"/>
              <a:gd name="connsiteY26" fmla="*/ 1483360 h 2180537"/>
              <a:gd name="connsiteX27" fmla="*/ 1605280 w 3525520"/>
              <a:gd name="connsiteY27" fmla="*/ 1651000 h 2180537"/>
              <a:gd name="connsiteX28" fmla="*/ 1711960 w 3525520"/>
              <a:gd name="connsiteY28" fmla="*/ 1864360 h 2180537"/>
              <a:gd name="connsiteX29" fmla="*/ 1651000 w 3525520"/>
              <a:gd name="connsiteY29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50628 h 2192485"/>
              <a:gd name="connsiteX1" fmla="*/ 1488440 w 3525520"/>
              <a:gd name="connsiteY1" fmla="*/ 2155708 h 2192485"/>
              <a:gd name="connsiteX2" fmla="*/ 1127760 w 3525520"/>
              <a:gd name="connsiteY2" fmla="*/ 2150628 h 2192485"/>
              <a:gd name="connsiteX3" fmla="*/ 822960 w 3525520"/>
              <a:gd name="connsiteY3" fmla="*/ 1815348 h 2192485"/>
              <a:gd name="connsiteX4" fmla="*/ 0 w 3525520"/>
              <a:gd name="connsiteY4" fmla="*/ 1154948 h 2192485"/>
              <a:gd name="connsiteX5" fmla="*/ 25400 w 3525520"/>
              <a:gd name="connsiteY5" fmla="*/ 814588 h 2192485"/>
              <a:gd name="connsiteX6" fmla="*/ 55880 w 3525520"/>
              <a:gd name="connsiteY6" fmla="*/ 768868 h 2192485"/>
              <a:gd name="connsiteX7" fmla="*/ 71120 w 3525520"/>
              <a:gd name="connsiteY7" fmla="*/ 753628 h 2192485"/>
              <a:gd name="connsiteX8" fmla="*/ 91440 w 3525520"/>
              <a:gd name="connsiteY8" fmla="*/ 723148 h 2192485"/>
              <a:gd name="connsiteX9" fmla="*/ 111760 w 3525520"/>
              <a:gd name="connsiteY9" fmla="*/ 697748 h 2192485"/>
              <a:gd name="connsiteX10" fmla="*/ 518160 w 3525520"/>
              <a:gd name="connsiteY10" fmla="*/ 291348 h 2192485"/>
              <a:gd name="connsiteX11" fmla="*/ 1076960 w 3525520"/>
              <a:gd name="connsiteY11" fmla="*/ 83068 h 2192485"/>
              <a:gd name="connsiteX12" fmla="*/ 1351280 w 3525520"/>
              <a:gd name="connsiteY12" fmla="*/ 32268 h 2192485"/>
              <a:gd name="connsiteX13" fmla="*/ 1838960 w 3525520"/>
              <a:gd name="connsiteY13" fmla="*/ 11948 h 2192485"/>
              <a:gd name="connsiteX14" fmla="*/ 2209800 w 3525520"/>
              <a:gd name="connsiteY14" fmla="*/ 72908 h 2192485"/>
              <a:gd name="connsiteX15" fmla="*/ 2463800 w 3525520"/>
              <a:gd name="connsiteY15" fmla="*/ 174508 h 2192485"/>
              <a:gd name="connsiteX16" fmla="*/ 2921000 w 3525520"/>
              <a:gd name="connsiteY16" fmla="*/ 413268 h 2192485"/>
              <a:gd name="connsiteX17" fmla="*/ 3124200 w 3525520"/>
              <a:gd name="connsiteY17" fmla="*/ 591068 h 2192485"/>
              <a:gd name="connsiteX18" fmla="*/ 3180080 w 3525520"/>
              <a:gd name="connsiteY18" fmla="*/ 641868 h 2192485"/>
              <a:gd name="connsiteX19" fmla="*/ 3368040 w 3525520"/>
              <a:gd name="connsiteY19" fmla="*/ 982228 h 2192485"/>
              <a:gd name="connsiteX20" fmla="*/ 3525520 w 3525520"/>
              <a:gd name="connsiteY20" fmla="*/ 1556268 h 2192485"/>
              <a:gd name="connsiteX21" fmla="*/ 3286760 w 3525520"/>
              <a:gd name="connsiteY21" fmla="*/ 1998228 h 2192485"/>
              <a:gd name="connsiteX22" fmla="*/ 3134360 w 3525520"/>
              <a:gd name="connsiteY22" fmla="*/ 2059188 h 2192485"/>
              <a:gd name="connsiteX23" fmla="*/ 2707640 w 3525520"/>
              <a:gd name="connsiteY23" fmla="*/ 1480068 h 2192485"/>
              <a:gd name="connsiteX24" fmla="*/ 2209800 w 3525520"/>
              <a:gd name="connsiteY24" fmla="*/ 1632468 h 2192485"/>
              <a:gd name="connsiteX25" fmla="*/ 2037080 w 3525520"/>
              <a:gd name="connsiteY25" fmla="*/ 1495308 h 2192485"/>
              <a:gd name="connsiteX26" fmla="*/ 1605280 w 3525520"/>
              <a:gd name="connsiteY26" fmla="*/ 1662948 h 2192485"/>
              <a:gd name="connsiteX27" fmla="*/ 1711960 w 3525520"/>
              <a:gd name="connsiteY27" fmla="*/ 1876308 h 2192485"/>
              <a:gd name="connsiteX28" fmla="*/ 1651000 w 3525520"/>
              <a:gd name="connsiteY28" fmla="*/ 2150628 h 2192485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209800 w 3525520"/>
              <a:gd name="connsiteY14" fmla="*/ 8047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25520" h="2200051">
                <a:moveTo>
                  <a:pt x="1651000" y="2158194"/>
                </a:moveTo>
                <a:lnTo>
                  <a:pt x="1488440" y="2163274"/>
                </a:lnTo>
                <a:cubicBezTo>
                  <a:pt x="1368213" y="2227621"/>
                  <a:pt x="1253067" y="2195447"/>
                  <a:pt x="1127760" y="2158194"/>
                </a:cubicBezTo>
                <a:cubicBezTo>
                  <a:pt x="782320" y="2056594"/>
                  <a:pt x="848360" y="1970234"/>
                  <a:pt x="822960" y="1822914"/>
                </a:cubicBezTo>
                <a:cubicBezTo>
                  <a:pt x="431800" y="1689141"/>
                  <a:pt x="152400" y="1489327"/>
                  <a:pt x="0" y="1162514"/>
                </a:cubicBezTo>
                <a:lnTo>
                  <a:pt x="25400" y="822154"/>
                </a:lnTo>
                <a:cubicBezTo>
                  <a:pt x="35560" y="806914"/>
                  <a:pt x="44890" y="791087"/>
                  <a:pt x="55880" y="776434"/>
                </a:cubicBezTo>
                <a:cubicBezTo>
                  <a:pt x="60191" y="770687"/>
                  <a:pt x="66709" y="766865"/>
                  <a:pt x="71120" y="761194"/>
                </a:cubicBezTo>
                <a:cubicBezTo>
                  <a:pt x="78617" y="751555"/>
                  <a:pt x="84667" y="740027"/>
                  <a:pt x="91440" y="730714"/>
                </a:cubicBezTo>
                <a:cubicBezTo>
                  <a:pt x="98213" y="721401"/>
                  <a:pt x="51647" y="769661"/>
                  <a:pt x="111760" y="705314"/>
                </a:cubicBezTo>
                <a:cubicBezTo>
                  <a:pt x="206587" y="549527"/>
                  <a:pt x="382693" y="434381"/>
                  <a:pt x="518160" y="298914"/>
                </a:cubicBezTo>
                <a:cubicBezTo>
                  <a:pt x="739987" y="112647"/>
                  <a:pt x="885613" y="134661"/>
                  <a:pt x="1076960" y="90634"/>
                </a:cubicBezTo>
                <a:cubicBezTo>
                  <a:pt x="1193800" y="-2499"/>
                  <a:pt x="1259840" y="56767"/>
                  <a:pt x="1351280" y="39834"/>
                </a:cubicBezTo>
                <a:cubicBezTo>
                  <a:pt x="1493520" y="-22819"/>
                  <a:pt x="1717040" y="-4193"/>
                  <a:pt x="1879600" y="44914"/>
                </a:cubicBezTo>
                <a:cubicBezTo>
                  <a:pt x="1989667" y="-19433"/>
                  <a:pt x="2064173" y="73701"/>
                  <a:pt x="2174240" y="85554"/>
                </a:cubicBezTo>
                <a:cubicBezTo>
                  <a:pt x="2306320" y="51687"/>
                  <a:pt x="2367280" y="149901"/>
                  <a:pt x="2463800" y="182074"/>
                </a:cubicBezTo>
                <a:cubicBezTo>
                  <a:pt x="2785533" y="185461"/>
                  <a:pt x="2782147" y="270127"/>
                  <a:pt x="2921000" y="420834"/>
                </a:cubicBezTo>
                <a:cubicBezTo>
                  <a:pt x="3053080" y="439461"/>
                  <a:pt x="3083560" y="524127"/>
                  <a:pt x="3124200" y="598634"/>
                </a:cubicBezTo>
                <a:cubicBezTo>
                  <a:pt x="3209713" y="662769"/>
                  <a:pt x="3104775" y="634241"/>
                  <a:pt x="3180080" y="649434"/>
                </a:cubicBezTo>
                <a:cubicBezTo>
                  <a:pt x="3276600" y="668907"/>
                  <a:pt x="3391747" y="806914"/>
                  <a:pt x="3368040" y="989794"/>
                </a:cubicBezTo>
                <a:cubicBezTo>
                  <a:pt x="3506893" y="1135421"/>
                  <a:pt x="3523827" y="1357247"/>
                  <a:pt x="3525520" y="1563834"/>
                </a:cubicBezTo>
                <a:cubicBezTo>
                  <a:pt x="3501813" y="1731474"/>
                  <a:pt x="3483187" y="1919434"/>
                  <a:pt x="3286760" y="2005794"/>
                </a:cubicBezTo>
                <a:lnTo>
                  <a:pt x="3134360" y="2066754"/>
                </a:lnTo>
                <a:cubicBezTo>
                  <a:pt x="2979134" y="1873714"/>
                  <a:pt x="2836212" y="1670422"/>
                  <a:pt x="2656381" y="1501987"/>
                </a:cubicBezTo>
                <a:cubicBezTo>
                  <a:pt x="2469246" y="1481025"/>
                  <a:pt x="2261611" y="1554376"/>
                  <a:pt x="2179044" y="1744602"/>
                </a:cubicBezTo>
                <a:cubicBezTo>
                  <a:pt x="2182982" y="1649674"/>
                  <a:pt x="2084401" y="1583450"/>
                  <a:pt x="2037080" y="1502874"/>
                </a:cubicBezTo>
                <a:lnTo>
                  <a:pt x="1623733" y="1664363"/>
                </a:lnTo>
                <a:lnTo>
                  <a:pt x="1763218" y="1851068"/>
                </a:lnTo>
                <a:cubicBezTo>
                  <a:pt x="1683438" y="1922005"/>
                  <a:pt x="1683622" y="2056502"/>
                  <a:pt x="1651000" y="2158194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22458B1-B9CC-4F9F-8472-1BE5670B07F5}"/>
              </a:ext>
            </a:extLst>
          </p:cNvPr>
          <p:cNvSpPr/>
          <p:nvPr/>
        </p:nvSpPr>
        <p:spPr>
          <a:xfrm>
            <a:off x="148044" y="4377267"/>
            <a:ext cx="7841602" cy="1168400"/>
          </a:xfrm>
          <a:prstGeom prst="rect">
            <a:avLst/>
          </a:prstGeom>
          <a:solidFill>
            <a:srgbClr val="4472C4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E1ED979-B97E-458C-94CB-C6C98684D4A8}"/>
              </a:ext>
            </a:extLst>
          </p:cNvPr>
          <p:cNvSpPr/>
          <p:nvPr/>
        </p:nvSpPr>
        <p:spPr>
          <a:xfrm>
            <a:off x="163576" y="3589363"/>
            <a:ext cx="7841602" cy="787904"/>
          </a:xfrm>
          <a:prstGeom prst="rect">
            <a:avLst/>
          </a:prstGeom>
          <a:solidFill>
            <a:srgbClr val="FFD52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F8125F5-7FB9-4788-A65A-BF5EEB927E11}"/>
              </a:ext>
            </a:extLst>
          </p:cNvPr>
          <p:cNvSpPr/>
          <p:nvPr/>
        </p:nvSpPr>
        <p:spPr>
          <a:xfrm>
            <a:off x="137231" y="1463791"/>
            <a:ext cx="7841602" cy="2126076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65014F3F-58B3-4170-BCBD-17382E7FB1CF}"/>
              </a:ext>
            </a:extLst>
          </p:cNvPr>
          <p:cNvCxnSpPr/>
          <p:nvPr/>
        </p:nvCxnSpPr>
        <p:spPr>
          <a:xfrm flipH="1">
            <a:off x="6351105" y="1679714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E7331854-494D-4B5A-B64F-540E83E1C6B5}"/>
              </a:ext>
            </a:extLst>
          </p:cNvPr>
          <p:cNvCxnSpPr/>
          <p:nvPr/>
        </p:nvCxnSpPr>
        <p:spPr>
          <a:xfrm flipH="1">
            <a:off x="6351105" y="1977845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D2E644B6-ADDE-4DD8-BBDE-0D66A5743430}"/>
              </a:ext>
            </a:extLst>
          </p:cNvPr>
          <p:cNvCxnSpPr/>
          <p:nvPr/>
        </p:nvCxnSpPr>
        <p:spPr>
          <a:xfrm flipH="1">
            <a:off x="6376504" y="2291117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B5C25B5B-4C2B-4E5F-8BEB-FAA31E3A5107}"/>
              </a:ext>
            </a:extLst>
          </p:cNvPr>
          <p:cNvCxnSpPr/>
          <p:nvPr/>
        </p:nvCxnSpPr>
        <p:spPr>
          <a:xfrm flipH="1">
            <a:off x="6351105" y="2621317"/>
            <a:ext cx="1411356" cy="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04154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ial Aluminum For Clocks Wall Clocks Arabic Numerals">
            <a:extLst>
              <a:ext uri="{FF2B5EF4-FFF2-40B4-BE49-F238E27FC236}">
                <a16:creationId xmlns:a16="http://schemas.microsoft.com/office/drawing/2014/main" id="{C26B81E3-5AAC-4B62-91CF-0FC7B3BD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384" y="933384"/>
            <a:ext cx="4991233" cy="499123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A9ABABEE-779B-49C7-B5EE-70CD011D8B81}"/>
              </a:ext>
            </a:extLst>
          </p:cNvPr>
          <p:cNvSpPr txBox="1"/>
          <p:nvPr/>
        </p:nvSpPr>
        <p:spPr>
          <a:xfrm>
            <a:off x="4003200" y="999508"/>
            <a:ext cx="8501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  </a:t>
            </a:r>
          </a:p>
        </p:txBody>
      </p:sp>
      <p:pic>
        <p:nvPicPr>
          <p:cNvPr id="1026" name="Picture 2" descr="Top Hat | LinkedIn">
            <a:extLst>
              <a:ext uri="{FF2B5EF4-FFF2-40B4-BE49-F238E27FC236}">
                <a16:creationId xmlns:a16="http://schemas.microsoft.com/office/drawing/2014/main" id="{6CA5D47F-2523-4FE4-82F7-7E027028FA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9" t="15843" r="23030" b="16773"/>
          <a:stretch/>
        </p:blipFill>
        <p:spPr bwMode="auto">
          <a:xfrm>
            <a:off x="5332034" y="2452743"/>
            <a:ext cx="1527933" cy="19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E6DABC9-C842-49BF-A9EA-2E13EFF2CA96}"/>
              </a:ext>
            </a:extLst>
          </p:cNvPr>
          <p:cNvSpPr txBox="1"/>
          <p:nvPr/>
        </p:nvSpPr>
        <p:spPr>
          <a:xfrm>
            <a:off x="5501458" y="-442507"/>
            <a:ext cx="1189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It’s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CDA8761-4F18-4B6A-BD87-E9B96D56B9D2}"/>
              </a:ext>
            </a:extLst>
          </p:cNvPr>
          <p:cNvSpPr txBox="1"/>
          <p:nvPr/>
        </p:nvSpPr>
        <p:spPr>
          <a:xfrm>
            <a:off x="5285558" y="5185952"/>
            <a:ext cx="1620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time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696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D25AFF76-148C-4A33-9142-541EAA1BE506}"/>
              </a:ext>
            </a:extLst>
          </p:cNvPr>
          <p:cNvGrpSpPr/>
          <p:nvPr/>
        </p:nvGrpSpPr>
        <p:grpSpPr>
          <a:xfrm>
            <a:off x="665178" y="175946"/>
            <a:ext cx="11069620" cy="4497653"/>
            <a:chOff x="665178" y="175946"/>
            <a:chExt cx="11069620" cy="4497653"/>
          </a:xfrm>
        </p:grpSpPr>
        <p:sp>
          <p:nvSpPr>
            <p:cNvPr id="34" name="Rettangolo 33">
              <a:extLst>
                <a:ext uri="{FF2B5EF4-FFF2-40B4-BE49-F238E27FC236}">
                  <a16:creationId xmlns:a16="http://schemas.microsoft.com/office/drawing/2014/main" id="{8F08FE16-588C-491F-B393-704A09292312}"/>
                </a:ext>
              </a:extLst>
            </p:cNvPr>
            <p:cNvSpPr/>
            <p:nvPr/>
          </p:nvSpPr>
          <p:spPr>
            <a:xfrm>
              <a:off x="665178" y="175946"/>
              <a:ext cx="11069620" cy="4497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3B985734-7861-4303-A087-1C32C240D4D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238"/>
            <a:stretch/>
          </p:blipFill>
          <p:spPr bwMode="auto">
            <a:xfrm>
              <a:off x="1324606" y="840035"/>
              <a:ext cx="3035300" cy="3088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7E7DA8F1-6589-4338-AD26-510EB09D10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5" r="34681"/>
            <a:stretch/>
          </p:blipFill>
          <p:spPr bwMode="auto">
            <a:xfrm>
              <a:off x="4754888" y="856192"/>
              <a:ext cx="2940038" cy="3088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E71C3B87-9F66-4D44-8FDE-B40BA00AEE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66"/>
            <a:stretch/>
          </p:blipFill>
          <p:spPr bwMode="auto">
            <a:xfrm>
              <a:off x="8089908" y="840035"/>
              <a:ext cx="2940041" cy="3088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F833761-3E1C-4ADD-9193-91D482588FCB}"/>
                </a:ext>
              </a:extLst>
            </p:cNvPr>
            <p:cNvSpPr txBox="1"/>
            <p:nvPr/>
          </p:nvSpPr>
          <p:spPr>
            <a:xfrm>
              <a:off x="1991360" y="3944408"/>
              <a:ext cx="1835853" cy="52322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800" dirty="0"/>
                <a:t>Horizontal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4996985F-0426-4A05-B7EC-FB04C4B1480D}"/>
                </a:ext>
              </a:extLst>
            </p:cNvPr>
            <p:cNvSpPr txBox="1"/>
            <p:nvPr/>
          </p:nvSpPr>
          <p:spPr>
            <a:xfrm>
              <a:off x="5515487" y="3944408"/>
              <a:ext cx="1439601" cy="52322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err="1"/>
                <a:t>Sagittal</a:t>
              </a:r>
              <a:endParaRPr lang="it-IT" sz="2800" dirty="0"/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3D6855A5-EDD5-44DF-955D-6F400FA44D0A}"/>
                </a:ext>
              </a:extLst>
            </p:cNvPr>
            <p:cNvSpPr txBox="1"/>
            <p:nvPr/>
          </p:nvSpPr>
          <p:spPr>
            <a:xfrm>
              <a:off x="9017579" y="3928251"/>
              <a:ext cx="1439597" cy="523220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800" dirty="0" err="1"/>
                <a:t>Coronal</a:t>
              </a:r>
              <a:endParaRPr lang="it-IT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60527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Brain-1">
            <a:extLst>
              <a:ext uri="{FF2B5EF4-FFF2-40B4-BE49-F238E27FC236}">
                <a16:creationId xmlns:a16="http://schemas.microsoft.com/office/drawing/2014/main" id="{DB668502-14FC-4186-8388-00E03712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45" y="314259"/>
            <a:ext cx="8866898" cy="6229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CE552A-79A4-41E0-9302-475ABDD3A571}"/>
              </a:ext>
            </a:extLst>
          </p:cNvPr>
          <p:cNvSpPr txBox="1"/>
          <p:nvPr/>
        </p:nvSpPr>
        <p:spPr>
          <a:xfrm>
            <a:off x="1658253" y="2110725"/>
            <a:ext cx="86350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subdivision of the brain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6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" name="Immagine 7">
            <a:extLst>
              <a:ext uri="{FF2B5EF4-FFF2-40B4-BE49-F238E27FC236}">
                <a16:creationId xmlns:a16="http://schemas.microsoft.com/office/drawing/2014/main" id="{C38BFC30-3545-46C8-84F7-5E3E5E0C3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" r="2029"/>
          <a:stretch/>
        </p:blipFill>
        <p:spPr>
          <a:xfrm>
            <a:off x="150589" y="964779"/>
            <a:ext cx="7839058" cy="469582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DE2A852-FE68-45F5-A2B3-84527939FDA2}"/>
              </a:ext>
            </a:extLst>
          </p:cNvPr>
          <p:cNvSpPr txBox="1"/>
          <p:nvPr/>
        </p:nvSpPr>
        <p:spPr>
          <a:xfrm>
            <a:off x="4360616" y="1600046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3EB976-9242-4753-B3EC-8D42C33D6402}"/>
              </a:ext>
            </a:extLst>
          </p:cNvPr>
          <p:cNvSpPr txBox="1"/>
          <p:nvPr/>
        </p:nvSpPr>
        <p:spPr>
          <a:xfrm>
            <a:off x="4427291" y="2941757"/>
            <a:ext cx="1476329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EA6EFE-4A86-472A-9655-4188D300BE12}"/>
              </a:ext>
            </a:extLst>
          </p:cNvPr>
          <p:cNvSpPr txBox="1"/>
          <p:nvPr/>
        </p:nvSpPr>
        <p:spPr>
          <a:xfrm>
            <a:off x="4417765" y="3710349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E695ADA-7991-4620-8D22-AB95C031A4D7}"/>
              </a:ext>
            </a:extLst>
          </p:cNvPr>
          <p:cNvSpPr txBox="1"/>
          <p:nvPr/>
        </p:nvSpPr>
        <p:spPr>
          <a:xfrm>
            <a:off x="4279629" y="4443660"/>
            <a:ext cx="1638301" cy="369332"/>
          </a:xfrm>
          <a:prstGeom prst="rect">
            <a:avLst/>
          </a:prstGeom>
          <a:solidFill>
            <a:srgbClr val="EBF4F9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3DECBF98-1D53-4D79-99C4-B6C9DF1D77FF}"/>
              </a:ext>
            </a:extLst>
          </p:cNvPr>
          <p:cNvSpPr/>
          <p:nvPr/>
        </p:nvSpPr>
        <p:spPr>
          <a:xfrm>
            <a:off x="8107624" y="1405075"/>
            <a:ext cx="4084375" cy="40478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3D908828-2C03-477F-BAE2-81E0C630B445}"/>
              </a:ext>
            </a:extLst>
          </p:cNvPr>
          <p:cNvGrpSpPr/>
          <p:nvPr/>
        </p:nvGrpSpPr>
        <p:grpSpPr>
          <a:xfrm>
            <a:off x="8214477" y="1401079"/>
            <a:ext cx="3810000" cy="3908061"/>
            <a:chOff x="8231411" y="1512465"/>
            <a:chExt cx="3810000" cy="3906001"/>
          </a:xfrm>
        </p:grpSpPr>
        <p:pic>
          <p:nvPicPr>
            <p:cNvPr id="2065" name="Picture 17" descr="Cerebellum and brainstem: Anatomy and functions | Kenhub">
              <a:extLst>
                <a:ext uri="{FF2B5EF4-FFF2-40B4-BE49-F238E27FC236}">
                  <a16:creationId xmlns:a16="http://schemas.microsoft.com/office/drawing/2014/main" id="{E7226F5B-CE5B-4E01-9154-3583E3F19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1411" y="1512465"/>
              <a:ext cx="3810000" cy="38100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E7A2D710-65C5-42E8-8604-E8535A3781C9}"/>
                </a:ext>
              </a:extLst>
            </p:cNvPr>
            <p:cNvSpPr/>
            <p:nvPr/>
          </p:nvSpPr>
          <p:spPr>
            <a:xfrm>
              <a:off x="11353800" y="4628326"/>
              <a:ext cx="629652" cy="629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293B401B-8813-4AAF-8143-8505E2188175}"/>
                </a:ext>
              </a:extLst>
            </p:cNvPr>
            <p:cNvSpPr/>
            <p:nvPr/>
          </p:nvSpPr>
          <p:spPr>
            <a:xfrm>
              <a:off x="9915544" y="5039861"/>
              <a:ext cx="1438253" cy="3786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0313D191-FA49-4C83-BDDE-6D79828ADF4C}"/>
              </a:ext>
            </a:extLst>
          </p:cNvPr>
          <p:cNvSpPr/>
          <p:nvPr/>
        </p:nvSpPr>
        <p:spPr>
          <a:xfrm>
            <a:off x="9993614" y="3286126"/>
            <a:ext cx="1619477" cy="1592921"/>
          </a:xfrm>
          <a:custGeom>
            <a:avLst/>
            <a:gdLst>
              <a:gd name="connsiteX0" fmla="*/ 0 w 1136650"/>
              <a:gd name="connsiteY0" fmla="*/ 382587 h 382587"/>
              <a:gd name="connsiteX1" fmla="*/ 385762 w 1136650"/>
              <a:gd name="connsiteY1" fmla="*/ 309562 h 382587"/>
              <a:gd name="connsiteX2" fmla="*/ 407987 w 1136650"/>
              <a:gd name="connsiteY2" fmla="*/ 368300 h 382587"/>
              <a:gd name="connsiteX3" fmla="*/ 455612 w 1136650"/>
              <a:gd name="connsiteY3" fmla="*/ 123825 h 382587"/>
              <a:gd name="connsiteX4" fmla="*/ 557212 w 1136650"/>
              <a:gd name="connsiteY4" fmla="*/ 104775 h 382587"/>
              <a:gd name="connsiteX5" fmla="*/ 730250 w 1136650"/>
              <a:gd name="connsiteY5" fmla="*/ 0 h 382587"/>
              <a:gd name="connsiteX6" fmla="*/ 866775 w 1136650"/>
              <a:gd name="connsiteY6" fmla="*/ 6350 h 382587"/>
              <a:gd name="connsiteX7" fmla="*/ 1136650 w 1136650"/>
              <a:gd name="connsiteY7" fmla="*/ 276225 h 382587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78517"/>
              <a:gd name="connsiteY0" fmla="*/ 382587 h 1466850"/>
              <a:gd name="connsiteX1" fmla="*/ 385762 w 878517"/>
              <a:gd name="connsiteY1" fmla="*/ 309562 h 1466850"/>
              <a:gd name="connsiteX2" fmla="*/ 407987 w 878517"/>
              <a:gd name="connsiteY2" fmla="*/ 368300 h 1466850"/>
              <a:gd name="connsiteX3" fmla="*/ 455612 w 878517"/>
              <a:gd name="connsiteY3" fmla="*/ 123825 h 1466850"/>
              <a:gd name="connsiteX4" fmla="*/ 557212 w 878517"/>
              <a:gd name="connsiteY4" fmla="*/ 104775 h 1466850"/>
              <a:gd name="connsiteX5" fmla="*/ 730250 w 878517"/>
              <a:gd name="connsiteY5" fmla="*/ 0 h 1466850"/>
              <a:gd name="connsiteX6" fmla="*/ 866775 w 878517"/>
              <a:gd name="connsiteY6" fmla="*/ 6350 h 1466850"/>
              <a:gd name="connsiteX7" fmla="*/ 587375 w 878517"/>
              <a:gd name="connsiteY7" fmla="*/ 1466850 h 1466850"/>
              <a:gd name="connsiteX0" fmla="*/ 0 w 881702"/>
              <a:gd name="connsiteY0" fmla="*/ 382587 h 1466850"/>
              <a:gd name="connsiteX1" fmla="*/ 385762 w 881702"/>
              <a:gd name="connsiteY1" fmla="*/ 309562 h 1466850"/>
              <a:gd name="connsiteX2" fmla="*/ 407987 w 881702"/>
              <a:gd name="connsiteY2" fmla="*/ 368300 h 1466850"/>
              <a:gd name="connsiteX3" fmla="*/ 455612 w 881702"/>
              <a:gd name="connsiteY3" fmla="*/ 123825 h 1466850"/>
              <a:gd name="connsiteX4" fmla="*/ 557212 w 881702"/>
              <a:gd name="connsiteY4" fmla="*/ 104775 h 1466850"/>
              <a:gd name="connsiteX5" fmla="*/ 730250 w 881702"/>
              <a:gd name="connsiteY5" fmla="*/ 0 h 1466850"/>
              <a:gd name="connsiteX6" fmla="*/ 866775 w 881702"/>
              <a:gd name="connsiteY6" fmla="*/ 6350 h 1466850"/>
              <a:gd name="connsiteX7" fmla="*/ 587375 w 881702"/>
              <a:gd name="connsiteY7" fmla="*/ 1466850 h 1466850"/>
              <a:gd name="connsiteX0" fmla="*/ 0 w 1369769"/>
              <a:gd name="connsiteY0" fmla="*/ 382587 h 1466850"/>
              <a:gd name="connsiteX1" fmla="*/ 385762 w 1369769"/>
              <a:gd name="connsiteY1" fmla="*/ 309562 h 1466850"/>
              <a:gd name="connsiteX2" fmla="*/ 407987 w 1369769"/>
              <a:gd name="connsiteY2" fmla="*/ 368300 h 1466850"/>
              <a:gd name="connsiteX3" fmla="*/ 455612 w 1369769"/>
              <a:gd name="connsiteY3" fmla="*/ 123825 h 1466850"/>
              <a:gd name="connsiteX4" fmla="*/ 557212 w 1369769"/>
              <a:gd name="connsiteY4" fmla="*/ 104775 h 1466850"/>
              <a:gd name="connsiteX5" fmla="*/ 730250 w 1369769"/>
              <a:gd name="connsiteY5" fmla="*/ 0 h 1466850"/>
              <a:gd name="connsiteX6" fmla="*/ 866775 w 1369769"/>
              <a:gd name="connsiteY6" fmla="*/ 6350 h 1466850"/>
              <a:gd name="connsiteX7" fmla="*/ 1366837 w 1369769"/>
              <a:gd name="connsiteY7" fmla="*/ 661986 h 1466850"/>
              <a:gd name="connsiteX8" fmla="*/ 587375 w 1369769"/>
              <a:gd name="connsiteY8" fmla="*/ 1466850 h 1466850"/>
              <a:gd name="connsiteX0" fmla="*/ 0 w 1448777"/>
              <a:gd name="connsiteY0" fmla="*/ 382587 h 1466850"/>
              <a:gd name="connsiteX1" fmla="*/ 385762 w 1448777"/>
              <a:gd name="connsiteY1" fmla="*/ 309562 h 1466850"/>
              <a:gd name="connsiteX2" fmla="*/ 407987 w 1448777"/>
              <a:gd name="connsiteY2" fmla="*/ 368300 h 1466850"/>
              <a:gd name="connsiteX3" fmla="*/ 455612 w 1448777"/>
              <a:gd name="connsiteY3" fmla="*/ 123825 h 1466850"/>
              <a:gd name="connsiteX4" fmla="*/ 557212 w 1448777"/>
              <a:gd name="connsiteY4" fmla="*/ 104775 h 1466850"/>
              <a:gd name="connsiteX5" fmla="*/ 730250 w 1448777"/>
              <a:gd name="connsiteY5" fmla="*/ 0 h 1466850"/>
              <a:gd name="connsiteX6" fmla="*/ 866775 w 1448777"/>
              <a:gd name="connsiteY6" fmla="*/ 6350 h 1466850"/>
              <a:gd name="connsiteX7" fmla="*/ 1446212 w 1448777"/>
              <a:gd name="connsiteY7" fmla="*/ 817561 h 1466850"/>
              <a:gd name="connsiteX8" fmla="*/ 587375 w 1448777"/>
              <a:gd name="connsiteY8" fmla="*/ 1466850 h 1466850"/>
              <a:gd name="connsiteX0" fmla="*/ 114300 w 1563077"/>
              <a:gd name="connsiteY0" fmla="*/ 382587 h 880180"/>
              <a:gd name="connsiteX1" fmla="*/ 500062 w 1563077"/>
              <a:gd name="connsiteY1" fmla="*/ 309562 h 880180"/>
              <a:gd name="connsiteX2" fmla="*/ 522287 w 1563077"/>
              <a:gd name="connsiteY2" fmla="*/ 368300 h 880180"/>
              <a:gd name="connsiteX3" fmla="*/ 569912 w 1563077"/>
              <a:gd name="connsiteY3" fmla="*/ 123825 h 880180"/>
              <a:gd name="connsiteX4" fmla="*/ 671512 w 1563077"/>
              <a:gd name="connsiteY4" fmla="*/ 104775 h 880180"/>
              <a:gd name="connsiteX5" fmla="*/ 844550 w 1563077"/>
              <a:gd name="connsiteY5" fmla="*/ 0 h 880180"/>
              <a:gd name="connsiteX6" fmla="*/ 981075 w 1563077"/>
              <a:gd name="connsiteY6" fmla="*/ 6350 h 880180"/>
              <a:gd name="connsiteX7" fmla="*/ 1560512 w 1563077"/>
              <a:gd name="connsiteY7" fmla="*/ 817561 h 880180"/>
              <a:gd name="connsiteX8" fmla="*/ 0 w 1563077"/>
              <a:gd name="connsiteY8" fmla="*/ 720725 h 880180"/>
              <a:gd name="connsiteX0" fmla="*/ 114300 w 1563077"/>
              <a:gd name="connsiteY0" fmla="*/ 382587 h 1025511"/>
              <a:gd name="connsiteX1" fmla="*/ 500062 w 1563077"/>
              <a:gd name="connsiteY1" fmla="*/ 309562 h 1025511"/>
              <a:gd name="connsiteX2" fmla="*/ 522287 w 1563077"/>
              <a:gd name="connsiteY2" fmla="*/ 368300 h 1025511"/>
              <a:gd name="connsiteX3" fmla="*/ 569912 w 1563077"/>
              <a:gd name="connsiteY3" fmla="*/ 123825 h 1025511"/>
              <a:gd name="connsiteX4" fmla="*/ 671512 w 1563077"/>
              <a:gd name="connsiteY4" fmla="*/ 104775 h 1025511"/>
              <a:gd name="connsiteX5" fmla="*/ 844550 w 1563077"/>
              <a:gd name="connsiteY5" fmla="*/ 0 h 1025511"/>
              <a:gd name="connsiteX6" fmla="*/ 981075 w 1563077"/>
              <a:gd name="connsiteY6" fmla="*/ 6350 h 1025511"/>
              <a:gd name="connsiteX7" fmla="*/ 1560512 w 1563077"/>
              <a:gd name="connsiteY7" fmla="*/ 817561 h 1025511"/>
              <a:gd name="connsiteX8" fmla="*/ 239712 w 1563077"/>
              <a:gd name="connsiteY8" fmla="*/ 1023936 h 1025511"/>
              <a:gd name="connsiteX9" fmla="*/ 0 w 1563077"/>
              <a:gd name="connsiteY9" fmla="*/ 720725 h 1025511"/>
              <a:gd name="connsiteX0" fmla="*/ 114300 w 1563077"/>
              <a:gd name="connsiteY0" fmla="*/ 382587 h 1511481"/>
              <a:gd name="connsiteX1" fmla="*/ 500062 w 1563077"/>
              <a:gd name="connsiteY1" fmla="*/ 309562 h 1511481"/>
              <a:gd name="connsiteX2" fmla="*/ 522287 w 1563077"/>
              <a:gd name="connsiteY2" fmla="*/ 368300 h 1511481"/>
              <a:gd name="connsiteX3" fmla="*/ 569912 w 1563077"/>
              <a:gd name="connsiteY3" fmla="*/ 123825 h 1511481"/>
              <a:gd name="connsiteX4" fmla="*/ 671512 w 1563077"/>
              <a:gd name="connsiteY4" fmla="*/ 104775 h 1511481"/>
              <a:gd name="connsiteX5" fmla="*/ 844550 w 1563077"/>
              <a:gd name="connsiteY5" fmla="*/ 0 h 1511481"/>
              <a:gd name="connsiteX6" fmla="*/ 981075 w 1563077"/>
              <a:gd name="connsiteY6" fmla="*/ 6350 h 1511481"/>
              <a:gd name="connsiteX7" fmla="*/ 1560512 w 1563077"/>
              <a:gd name="connsiteY7" fmla="*/ 817561 h 1511481"/>
              <a:gd name="connsiteX8" fmla="*/ 550862 w 1563077"/>
              <a:gd name="connsiteY8" fmla="*/ 1509711 h 1511481"/>
              <a:gd name="connsiteX9" fmla="*/ 239712 w 1563077"/>
              <a:gd name="connsiteY9" fmla="*/ 1023936 h 1511481"/>
              <a:gd name="connsiteX10" fmla="*/ 0 w 1563077"/>
              <a:gd name="connsiteY10" fmla="*/ 720725 h 1511481"/>
              <a:gd name="connsiteX0" fmla="*/ 114300 w 1563077"/>
              <a:gd name="connsiteY0" fmla="*/ 382587 h 1284361"/>
              <a:gd name="connsiteX1" fmla="*/ 500062 w 1563077"/>
              <a:gd name="connsiteY1" fmla="*/ 309562 h 1284361"/>
              <a:gd name="connsiteX2" fmla="*/ 522287 w 1563077"/>
              <a:gd name="connsiteY2" fmla="*/ 368300 h 1284361"/>
              <a:gd name="connsiteX3" fmla="*/ 569912 w 1563077"/>
              <a:gd name="connsiteY3" fmla="*/ 123825 h 1284361"/>
              <a:gd name="connsiteX4" fmla="*/ 671512 w 1563077"/>
              <a:gd name="connsiteY4" fmla="*/ 104775 h 1284361"/>
              <a:gd name="connsiteX5" fmla="*/ 844550 w 1563077"/>
              <a:gd name="connsiteY5" fmla="*/ 0 h 1284361"/>
              <a:gd name="connsiteX6" fmla="*/ 981075 w 1563077"/>
              <a:gd name="connsiteY6" fmla="*/ 6350 h 1284361"/>
              <a:gd name="connsiteX7" fmla="*/ 1560512 w 1563077"/>
              <a:gd name="connsiteY7" fmla="*/ 817561 h 1284361"/>
              <a:gd name="connsiteX8" fmla="*/ 417512 w 1563077"/>
              <a:gd name="connsiteY8" fmla="*/ 1281111 h 1284361"/>
              <a:gd name="connsiteX9" fmla="*/ 239712 w 1563077"/>
              <a:gd name="connsiteY9" fmla="*/ 1023936 h 1284361"/>
              <a:gd name="connsiteX10" fmla="*/ 0 w 1563077"/>
              <a:gd name="connsiteY10" fmla="*/ 720725 h 1284361"/>
              <a:gd name="connsiteX0" fmla="*/ 114300 w 1563077"/>
              <a:gd name="connsiteY0" fmla="*/ 382587 h 1480726"/>
              <a:gd name="connsiteX1" fmla="*/ 500062 w 1563077"/>
              <a:gd name="connsiteY1" fmla="*/ 309562 h 1480726"/>
              <a:gd name="connsiteX2" fmla="*/ 522287 w 1563077"/>
              <a:gd name="connsiteY2" fmla="*/ 368300 h 1480726"/>
              <a:gd name="connsiteX3" fmla="*/ 569912 w 1563077"/>
              <a:gd name="connsiteY3" fmla="*/ 123825 h 1480726"/>
              <a:gd name="connsiteX4" fmla="*/ 671512 w 1563077"/>
              <a:gd name="connsiteY4" fmla="*/ 104775 h 1480726"/>
              <a:gd name="connsiteX5" fmla="*/ 844550 w 1563077"/>
              <a:gd name="connsiteY5" fmla="*/ 0 h 1480726"/>
              <a:gd name="connsiteX6" fmla="*/ 981075 w 1563077"/>
              <a:gd name="connsiteY6" fmla="*/ 6350 h 1480726"/>
              <a:gd name="connsiteX7" fmla="*/ 1560512 w 1563077"/>
              <a:gd name="connsiteY7" fmla="*/ 817561 h 1480726"/>
              <a:gd name="connsiteX8" fmla="*/ 700087 w 1563077"/>
              <a:gd name="connsiteY8" fmla="*/ 1465261 h 1480726"/>
              <a:gd name="connsiteX9" fmla="*/ 417512 w 1563077"/>
              <a:gd name="connsiteY9" fmla="*/ 1281111 h 1480726"/>
              <a:gd name="connsiteX10" fmla="*/ 239712 w 1563077"/>
              <a:gd name="connsiteY10" fmla="*/ 1023936 h 1480726"/>
              <a:gd name="connsiteX11" fmla="*/ 0 w 1563077"/>
              <a:gd name="connsiteY11" fmla="*/ 720725 h 1480726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700087 w 1563077"/>
              <a:gd name="connsiteY8" fmla="*/ 1465261 h 1539758"/>
              <a:gd name="connsiteX9" fmla="*/ 534987 w 1563077"/>
              <a:gd name="connsiteY9" fmla="*/ 1509710 h 1539758"/>
              <a:gd name="connsiteX10" fmla="*/ 417512 w 1563077"/>
              <a:gd name="connsiteY10" fmla="*/ 1281111 h 1539758"/>
              <a:gd name="connsiteX11" fmla="*/ 239712 w 1563077"/>
              <a:gd name="connsiteY11" fmla="*/ 1023936 h 1539758"/>
              <a:gd name="connsiteX12" fmla="*/ 0 w 1563077"/>
              <a:gd name="connsiteY12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4212 w 1563077"/>
              <a:gd name="connsiteY8" fmla="*/ 1262060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700087 w 1563077"/>
              <a:gd name="connsiteY9" fmla="*/ 1465261 h 1539758"/>
              <a:gd name="connsiteX10" fmla="*/ 534987 w 1563077"/>
              <a:gd name="connsiteY10" fmla="*/ 1509710 h 1539758"/>
              <a:gd name="connsiteX11" fmla="*/ 417512 w 1563077"/>
              <a:gd name="connsiteY11" fmla="*/ 1281111 h 1539758"/>
              <a:gd name="connsiteX12" fmla="*/ 239712 w 1563077"/>
              <a:gd name="connsiteY12" fmla="*/ 1023936 h 1539758"/>
              <a:gd name="connsiteX13" fmla="*/ 0 w 1563077"/>
              <a:gd name="connsiteY13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687387 w 1563077"/>
              <a:gd name="connsiteY8" fmla="*/ 115728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0" fmla="*/ 114300 w 1563077"/>
              <a:gd name="connsiteY0" fmla="*/ 382587 h 1539758"/>
              <a:gd name="connsiteX1" fmla="*/ 500062 w 1563077"/>
              <a:gd name="connsiteY1" fmla="*/ 309562 h 1539758"/>
              <a:gd name="connsiteX2" fmla="*/ 522287 w 1563077"/>
              <a:gd name="connsiteY2" fmla="*/ 368300 h 1539758"/>
              <a:gd name="connsiteX3" fmla="*/ 569912 w 1563077"/>
              <a:gd name="connsiteY3" fmla="*/ 123825 h 1539758"/>
              <a:gd name="connsiteX4" fmla="*/ 671512 w 1563077"/>
              <a:gd name="connsiteY4" fmla="*/ 104775 h 1539758"/>
              <a:gd name="connsiteX5" fmla="*/ 844550 w 1563077"/>
              <a:gd name="connsiteY5" fmla="*/ 0 h 1539758"/>
              <a:gd name="connsiteX6" fmla="*/ 981075 w 1563077"/>
              <a:gd name="connsiteY6" fmla="*/ 6350 h 1539758"/>
              <a:gd name="connsiteX7" fmla="*/ 1560512 w 1563077"/>
              <a:gd name="connsiteY7" fmla="*/ 817561 h 1539758"/>
              <a:gd name="connsiteX8" fmla="*/ 1138237 w 1563077"/>
              <a:gd name="connsiteY8" fmla="*/ 1239835 h 1539758"/>
              <a:gd name="connsiteX9" fmla="*/ 674687 w 1563077"/>
              <a:gd name="connsiteY9" fmla="*/ 1277935 h 1539758"/>
              <a:gd name="connsiteX10" fmla="*/ 700087 w 1563077"/>
              <a:gd name="connsiteY10" fmla="*/ 1465261 h 1539758"/>
              <a:gd name="connsiteX11" fmla="*/ 534987 w 1563077"/>
              <a:gd name="connsiteY11" fmla="*/ 1509710 h 1539758"/>
              <a:gd name="connsiteX12" fmla="*/ 417512 w 1563077"/>
              <a:gd name="connsiteY12" fmla="*/ 1281111 h 1539758"/>
              <a:gd name="connsiteX13" fmla="*/ 239712 w 1563077"/>
              <a:gd name="connsiteY13" fmla="*/ 1023936 h 1539758"/>
              <a:gd name="connsiteX14" fmla="*/ 0 w 1563077"/>
              <a:gd name="connsiteY14" fmla="*/ 720725 h 1539758"/>
              <a:gd name="connsiteX15" fmla="*/ 114300 w 1563077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0616 w 1579393"/>
              <a:gd name="connsiteY0" fmla="*/ 382587 h 1539758"/>
              <a:gd name="connsiteX1" fmla="*/ 516378 w 1579393"/>
              <a:gd name="connsiteY1" fmla="*/ 309562 h 1539758"/>
              <a:gd name="connsiteX2" fmla="*/ 538603 w 1579393"/>
              <a:gd name="connsiteY2" fmla="*/ 368300 h 1539758"/>
              <a:gd name="connsiteX3" fmla="*/ 586228 w 1579393"/>
              <a:gd name="connsiteY3" fmla="*/ 123825 h 1539758"/>
              <a:gd name="connsiteX4" fmla="*/ 687828 w 1579393"/>
              <a:gd name="connsiteY4" fmla="*/ 104775 h 1539758"/>
              <a:gd name="connsiteX5" fmla="*/ 860866 w 1579393"/>
              <a:gd name="connsiteY5" fmla="*/ 0 h 1539758"/>
              <a:gd name="connsiteX6" fmla="*/ 997391 w 1579393"/>
              <a:gd name="connsiteY6" fmla="*/ 6350 h 1539758"/>
              <a:gd name="connsiteX7" fmla="*/ 1576828 w 1579393"/>
              <a:gd name="connsiteY7" fmla="*/ 817561 h 1539758"/>
              <a:gd name="connsiteX8" fmla="*/ 1154553 w 1579393"/>
              <a:gd name="connsiteY8" fmla="*/ 1239835 h 1539758"/>
              <a:gd name="connsiteX9" fmla="*/ 691003 w 1579393"/>
              <a:gd name="connsiteY9" fmla="*/ 1277935 h 1539758"/>
              <a:gd name="connsiteX10" fmla="*/ 716403 w 1579393"/>
              <a:gd name="connsiteY10" fmla="*/ 1465261 h 1539758"/>
              <a:gd name="connsiteX11" fmla="*/ 551303 w 1579393"/>
              <a:gd name="connsiteY11" fmla="*/ 1509710 h 1539758"/>
              <a:gd name="connsiteX12" fmla="*/ 433828 w 1579393"/>
              <a:gd name="connsiteY12" fmla="*/ 1281111 h 1539758"/>
              <a:gd name="connsiteX13" fmla="*/ 256028 w 1579393"/>
              <a:gd name="connsiteY13" fmla="*/ 1023936 h 1539758"/>
              <a:gd name="connsiteX14" fmla="*/ 16316 w 1579393"/>
              <a:gd name="connsiteY14" fmla="*/ 720725 h 1539758"/>
              <a:gd name="connsiteX15" fmla="*/ 130616 w 1579393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31985 w 1580762"/>
              <a:gd name="connsiteY0" fmla="*/ 382587 h 1539758"/>
              <a:gd name="connsiteX1" fmla="*/ 517747 w 1580762"/>
              <a:gd name="connsiteY1" fmla="*/ 309562 h 1539758"/>
              <a:gd name="connsiteX2" fmla="*/ 539972 w 1580762"/>
              <a:gd name="connsiteY2" fmla="*/ 368300 h 1539758"/>
              <a:gd name="connsiteX3" fmla="*/ 587597 w 1580762"/>
              <a:gd name="connsiteY3" fmla="*/ 123825 h 1539758"/>
              <a:gd name="connsiteX4" fmla="*/ 689197 w 1580762"/>
              <a:gd name="connsiteY4" fmla="*/ 104775 h 1539758"/>
              <a:gd name="connsiteX5" fmla="*/ 862235 w 1580762"/>
              <a:gd name="connsiteY5" fmla="*/ 0 h 1539758"/>
              <a:gd name="connsiteX6" fmla="*/ 998760 w 1580762"/>
              <a:gd name="connsiteY6" fmla="*/ 6350 h 1539758"/>
              <a:gd name="connsiteX7" fmla="*/ 1578197 w 1580762"/>
              <a:gd name="connsiteY7" fmla="*/ 817561 h 1539758"/>
              <a:gd name="connsiteX8" fmla="*/ 1155922 w 1580762"/>
              <a:gd name="connsiteY8" fmla="*/ 1239835 h 1539758"/>
              <a:gd name="connsiteX9" fmla="*/ 692372 w 1580762"/>
              <a:gd name="connsiteY9" fmla="*/ 1277935 h 1539758"/>
              <a:gd name="connsiteX10" fmla="*/ 717772 w 1580762"/>
              <a:gd name="connsiteY10" fmla="*/ 1465261 h 1539758"/>
              <a:gd name="connsiteX11" fmla="*/ 552672 w 1580762"/>
              <a:gd name="connsiteY11" fmla="*/ 1509710 h 1539758"/>
              <a:gd name="connsiteX12" fmla="*/ 435197 w 1580762"/>
              <a:gd name="connsiteY12" fmla="*/ 1281111 h 1539758"/>
              <a:gd name="connsiteX13" fmla="*/ 257397 w 1580762"/>
              <a:gd name="connsiteY13" fmla="*/ 1023936 h 1539758"/>
              <a:gd name="connsiteX14" fmla="*/ 17685 w 1580762"/>
              <a:gd name="connsiteY14" fmla="*/ 720725 h 1539758"/>
              <a:gd name="connsiteX15" fmla="*/ 131985 w 1580762"/>
              <a:gd name="connsiteY15" fmla="*/ 382587 h 1539758"/>
              <a:gd name="connsiteX0" fmla="*/ 117190 w 1565967"/>
              <a:gd name="connsiteY0" fmla="*/ 382587 h 1539758"/>
              <a:gd name="connsiteX1" fmla="*/ 502952 w 1565967"/>
              <a:gd name="connsiteY1" fmla="*/ 309562 h 1539758"/>
              <a:gd name="connsiteX2" fmla="*/ 525177 w 1565967"/>
              <a:gd name="connsiteY2" fmla="*/ 368300 h 1539758"/>
              <a:gd name="connsiteX3" fmla="*/ 572802 w 1565967"/>
              <a:gd name="connsiteY3" fmla="*/ 123825 h 1539758"/>
              <a:gd name="connsiteX4" fmla="*/ 674402 w 1565967"/>
              <a:gd name="connsiteY4" fmla="*/ 104775 h 1539758"/>
              <a:gd name="connsiteX5" fmla="*/ 847440 w 1565967"/>
              <a:gd name="connsiteY5" fmla="*/ 0 h 1539758"/>
              <a:gd name="connsiteX6" fmla="*/ 983965 w 1565967"/>
              <a:gd name="connsiteY6" fmla="*/ 6350 h 1539758"/>
              <a:gd name="connsiteX7" fmla="*/ 1563402 w 1565967"/>
              <a:gd name="connsiteY7" fmla="*/ 817561 h 1539758"/>
              <a:gd name="connsiteX8" fmla="*/ 1141127 w 1565967"/>
              <a:gd name="connsiteY8" fmla="*/ 1239835 h 1539758"/>
              <a:gd name="connsiteX9" fmla="*/ 677577 w 1565967"/>
              <a:gd name="connsiteY9" fmla="*/ 1277935 h 1539758"/>
              <a:gd name="connsiteX10" fmla="*/ 702977 w 1565967"/>
              <a:gd name="connsiteY10" fmla="*/ 1465261 h 1539758"/>
              <a:gd name="connsiteX11" fmla="*/ 537877 w 1565967"/>
              <a:gd name="connsiteY11" fmla="*/ 1509710 h 1539758"/>
              <a:gd name="connsiteX12" fmla="*/ 420402 w 1565967"/>
              <a:gd name="connsiteY12" fmla="*/ 1281111 h 1539758"/>
              <a:gd name="connsiteX13" fmla="*/ 242602 w 1565967"/>
              <a:gd name="connsiteY13" fmla="*/ 1023936 h 1539758"/>
              <a:gd name="connsiteX14" fmla="*/ 2890 w 1565967"/>
              <a:gd name="connsiteY14" fmla="*/ 720725 h 1539758"/>
              <a:gd name="connsiteX15" fmla="*/ 117190 w 156596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9758"/>
              <a:gd name="connsiteX1" fmla="*/ 509682 w 1572697"/>
              <a:gd name="connsiteY1" fmla="*/ 309562 h 1539758"/>
              <a:gd name="connsiteX2" fmla="*/ 531907 w 1572697"/>
              <a:gd name="connsiteY2" fmla="*/ 368300 h 1539758"/>
              <a:gd name="connsiteX3" fmla="*/ 579532 w 1572697"/>
              <a:gd name="connsiteY3" fmla="*/ 123825 h 1539758"/>
              <a:gd name="connsiteX4" fmla="*/ 681132 w 1572697"/>
              <a:gd name="connsiteY4" fmla="*/ 104775 h 1539758"/>
              <a:gd name="connsiteX5" fmla="*/ 854170 w 1572697"/>
              <a:gd name="connsiteY5" fmla="*/ 0 h 1539758"/>
              <a:gd name="connsiteX6" fmla="*/ 990695 w 1572697"/>
              <a:gd name="connsiteY6" fmla="*/ 6350 h 1539758"/>
              <a:gd name="connsiteX7" fmla="*/ 1570132 w 1572697"/>
              <a:gd name="connsiteY7" fmla="*/ 817561 h 1539758"/>
              <a:gd name="connsiteX8" fmla="*/ 1147857 w 1572697"/>
              <a:gd name="connsiteY8" fmla="*/ 1239835 h 1539758"/>
              <a:gd name="connsiteX9" fmla="*/ 684307 w 1572697"/>
              <a:gd name="connsiteY9" fmla="*/ 1277935 h 1539758"/>
              <a:gd name="connsiteX10" fmla="*/ 709707 w 1572697"/>
              <a:gd name="connsiteY10" fmla="*/ 1465261 h 1539758"/>
              <a:gd name="connsiteX11" fmla="*/ 544607 w 1572697"/>
              <a:gd name="connsiteY11" fmla="*/ 1509710 h 1539758"/>
              <a:gd name="connsiteX12" fmla="*/ 427132 w 1572697"/>
              <a:gd name="connsiteY12" fmla="*/ 1281111 h 1539758"/>
              <a:gd name="connsiteX13" fmla="*/ 249332 w 1572697"/>
              <a:gd name="connsiteY13" fmla="*/ 1023936 h 1539758"/>
              <a:gd name="connsiteX14" fmla="*/ 9620 w 1572697"/>
              <a:gd name="connsiteY14" fmla="*/ 720725 h 1539758"/>
              <a:gd name="connsiteX15" fmla="*/ 123920 w 1572697"/>
              <a:gd name="connsiteY15" fmla="*/ 382587 h 1539758"/>
              <a:gd name="connsiteX0" fmla="*/ 123920 w 1572697"/>
              <a:gd name="connsiteY0" fmla="*/ 382587 h 1532579"/>
              <a:gd name="connsiteX1" fmla="*/ 509682 w 1572697"/>
              <a:gd name="connsiteY1" fmla="*/ 309562 h 1532579"/>
              <a:gd name="connsiteX2" fmla="*/ 531907 w 1572697"/>
              <a:gd name="connsiteY2" fmla="*/ 368300 h 1532579"/>
              <a:gd name="connsiteX3" fmla="*/ 579532 w 1572697"/>
              <a:gd name="connsiteY3" fmla="*/ 123825 h 1532579"/>
              <a:gd name="connsiteX4" fmla="*/ 681132 w 1572697"/>
              <a:gd name="connsiteY4" fmla="*/ 104775 h 1532579"/>
              <a:gd name="connsiteX5" fmla="*/ 854170 w 1572697"/>
              <a:gd name="connsiteY5" fmla="*/ 0 h 1532579"/>
              <a:gd name="connsiteX6" fmla="*/ 990695 w 1572697"/>
              <a:gd name="connsiteY6" fmla="*/ 6350 h 1532579"/>
              <a:gd name="connsiteX7" fmla="*/ 1570132 w 1572697"/>
              <a:gd name="connsiteY7" fmla="*/ 817561 h 1532579"/>
              <a:gd name="connsiteX8" fmla="*/ 1147857 w 1572697"/>
              <a:gd name="connsiteY8" fmla="*/ 1239835 h 1532579"/>
              <a:gd name="connsiteX9" fmla="*/ 684307 w 1572697"/>
              <a:gd name="connsiteY9" fmla="*/ 1277935 h 1532579"/>
              <a:gd name="connsiteX10" fmla="*/ 709707 w 1572697"/>
              <a:gd name="connsiteY10" fmla="*/ 1465261 h 1532579"/>
              <a:gd name="connsiteX11" fmla="*/ 544607 w 1572697"/>
              <a:gd name="connsiteY11" fmla="*/ 1509710 h 1532579"/>
              <a:gd name="connsiteX12" fmla="*/ 427132 w 1572697"/>
              <a:gd name="connsiteY12" fmla="*/ 1281111 h 1532579"/>
              <a:gd name="connsiteX13" fmla="*/ 249332 w 1572697"/>
              <a:gd name="connsiteY13" fmla="*/ 1023936 h 1532579"/>
              <a:gd name="connsiteX14" fmla="*/ 9620 w 1572697"/>
              <a:gd name="connsiteY14" fmla="*/ 720725 h 1532579"/>
              <a:gd name="connsiteX15" fmla="*/ 123920 w 1572697"/>
              <a:gd name="connsiteY15" fmla="*/ 382587 h 1532579"/>
              <a:gd name="connsiteX0" fmla="*/ 123920 w 1572697"/>
              <a:gd name="connsiteY0" fmla="*/ 382587 h 1543543"/>
              <a:gd name="connsiteX1" fmla="*/ 509682 w 1572697"/>
              <a:gd name="connsiteY1" fmla="*/ 309562 h 1543543"/>
              <a:gd name="connsiteX2" fmla="*/ 531907 w 1572697"/>
              <a:gd name="connsiteY2" fmla="*/ 368300 h 1543543"/>
              <a:gd name="connsiteX3" fmla="*/ 579532 w 1572697"/>
              <a:gd name="connsiteY3" fmla="*/ 123825 h 1543543"/>
              <a:gd name="connsiteX4" fmla="*/ 681132 w 1572697"/>
              <a:gd name="connsiteY4" fmla="*/ 104775 h 1543543"/>
              <a:gd name="connsiteX5" fmla="*/ 854170 w 1572697"/>
              <a:gd name="connsiteY5" fmla="*/ 0 h 1543543"/>
              <a:gd name="connsiteX6" fmla="*/ 990695 w 1572697"/>
              <a:gd name="connsiteY6" fmla="*/ 6350 h 1543543"/>
              <a:gd name="connsiteX7" fmla="*/ 1570132 w 1572697"/>
              <a:gd name="connsiteY7" fmla="*/ 817561 h 1543543"/>
              <a:gd name="connsiteX8" fmla="*/ 1147857 w 1572697"/>
              <a:gd name="connsiteY8" fmla="*/ 1239835 h 1543543"/>
              <a:gd name="connsiteX9" fmla="*/ 684307 w 1572697"/>
              <a:gd name="connsiteY9" fmla="*/ 1277935 h 1543543"/>
              <a:gd name="connsiteX10" fmla="*/ 725582 w 1572697"/>
              <a:gd name="connsiteY10" fmla="*/ 1484311 h 1543543"/>
              <a:gd name="connsiteX11" fmla="*/ 544607 w 1572697"/>
              <a:gd name="connsiteY11" fmla="*/ 1509710 h 1543543"/>
              <a:gd name="connsiteX12" fmla="*/ 427132 w 1572697"/>
              <a:gd name="connsiteY12" fmla="*/ 1281111 h 1543543"/>
              <a:gd name="connsiteX13" fmla="*/ 249332 w 1572697"/>
              <a:gd name="connsiteY13" fmla="*/ 1023936 h 1543543"/>
              <a:gd name="connsiteX14" fmla="*/ 9620 w 1572697"/>
              <a:gd name="connsiteY14" fmla="*/ 720725 h 1543543"/>
              <a:gd name="connsiteX15" fmla="*/ 123920 w 1572697"/>
              <a:gd name="connsiteY15" fmla="*/ 382587 h 1543543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72697"/>
              <a:gd name="connsiteY0" fmla="*/ 382587 h 1530357"/>
              <a:gd name="connsiteX1" fmla="*/ 509682 w 1572697"/>
              <a:gd name="connsiteY1" fmla="*/ 309562 h 1530357"/>
              <a:gd name="connsiteX2" fmla="*/ 531907 w 1572697"/>
              <a:gd name="connsiteY2" fmla="*/ 368300 h 1530357"/>
              <a:gd name="connsiteX3" fmla="*/ 579532 w 1572697"/>
              <a:gd name="connsiteY3" fmla="*/ 123825 h 1530357"/>
              <a:gd name="connsiteX4" fmla="*/ 681132 w 1572697"/>
              <a:gd name="connsiteY4" fmla="*/ 104775 h 1530357"/>
              <a:gd name="connsiteX5" fmla="*/ 854170 w 1572697"/>
              <a:gd name="connsiteY5" fmla="*/ 0 h 1530357"/>
              <a:gd name="connsiteX6" fmla="*/ 990695 w 1572697"/>
              <a:gd name="connsiteY6" fmla="*/ 6350 h 1530357"/>
              <a:gd name="connsiteX7" fmla="*/ 1570132 w 1572697"/>
              <a:gd name="connsiteY7" fmla="*/ 817561 h 1530357"/>
              <a:gd name="connsiteX8" fmla="*/ 1147857 w 1572697"/>
              <a:gd name="connsiteY8" fmla="*/ 1239835 h 1530357"/>
              <a:gd name="connsiteX9" fmla="*/ 684307 w 1572697"/>
              <a:gd name="connsiteY9" fmla="*/ 1277935 h 1530357"/>
              <a:gd name="connsiteX10" fmla="*/ 725582 w 1572697"/>
              <a:gd name="connsiteY10" fmla="*/ 1484311 h 1530357"/>
              <a:gd name="connsiteX11" fmla="*/ 544607 w 1572697"/>
              <a:gd name="connsiteY11" fmla="*/ 1509710 h 1530357"/>
              <a:gd name="connsiteX12" fmla="*/ 427132 w 1572697"/>
              <a:gd name="connsiteY12" fmla="*/ 1281111 h 1530357"/>
              <a:gd name="connsiteX13" fmla="*/ 249332 w 1572697"/>
              <a:gd name="connsiteY13" fmla="*/ 1023936 h 1530357"/>
              <a:gd name="connsiteX14" fmla="*/ 9620 w 1572697"/>
              <a:gd name="connsiteY14" fmla="*/ 720725 h 1530357"/>
              <a:gd name="connsiteX15" fmla="*/ 123920 w 1572697"/>
              <a:gd name="connsiteY15" fmla="*/ 382587 h 1530357"/>
              <a:gd name="connsiteX0" fmla="*/ 123920 w 1560050"/>
              <a:gd name="connsiteY0" fmla="*/ 382587 h 1530357"/>
              <a:gd name="connsiteX1" fmla="*/ 509682 w 1560050"/>
              <a:gd name="connsiteY1" fmla="*/ 309562 h 1530357"/>
              <a:gd name="connsiteX2" fmla="*/ 531907 w 1560050"/>
              <a:gd name="connsiteY2" fmla="*/ 368300 h 1530357"/>
              <a:gd name="connsiteX3" fmla="*/ 579532 w 1560050"/>
              <a:gd name="connsiteY3" fmla="*/ 123825 h 1530357"/>
              <a:gd name="connsiteX4" fmla="*/ 681132 w 1560050"/>
              <a:gd name="connsiteY4" fmla="*/ 104775 h 1530357"/>
              <a:gd name="connsiteX5" fmla="*/ 854170 w 1560050"/>
              <a:gd name="connsiteY5" fmla="*/ 0 h 1530357"/>
              <a:gd name="connsiteX6" fmla="*/ 990695 w 1560050"/>
              <a:gd name="connsiteY6" fmla="*/ 6350 h 1530357"/>
              <a:gd name="connsiteX7" fmla="*/ 1557432 w 1560050"/>
              <a:gd name="connsiteY7" fmla="*/ 817561 h 1530357"/>
              <a:gd name="connsiteX8" fmla="*/ 1147857 w 1560050"/>
              <a:gd name="connsiteY8" fmla="*/ 1239835 h 1530357"/>
              <a:gd name="connsiteX9" fmla="*/ 684307 w 1560050"/>
              <a:gd name="connsiteY9" fmla="*/ 1277935 h 1530357"/>
              <a:gd name="connsiteX10" fmla="*/ 725582 w 1560050"/>
              <a:gd name="connsiteY10" fmla="*/ 1484311 h 1530357"/>
              <a:gd name="connsiteX11" fmla="*/ 544607 w 1560050"/>
              <a:gd name="connsiteY11" fmla="*/ 1509710 h 1530357"/>
              <a:gd name="connsiteX12" fmla="*/ 427132 w 1560050"/>
              <a:gd name="connsiteY12" fmla="*/ 1281111 h 1530357"/>
              <a:gd name="connsiteX13" fmla="*/ 249332 w 1560050"/>
              <a:gd name="connsiteY13" fmla="*/ 1023936 h 1530357"/>
              <a:gd name="connsiteX14" fmla="*/ 9620 w 1560050"/>
              <a:gd name="connsiteY14" fmla="*/ 720725 h 1530357"/>
              <a:gd name="connsiteX15" fmla="*/ 123920 w 1560050"/>
              <a:gd name="connsiteY15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65960"/>
              <a:gd name="connsiteY0" fmla="*/ 382587 h 1530357"/>
              <a:gd name="connsiteX1" fmla="*/ 509682 w 1565960"/>
              <a:gd name="connsiteY1" fmla="*/ 309562 h 1530357"/>
              <a:gd name="connsiteX2" fmla="*/ 531907 w 1565960"/>
              <a:gd name="connsiteY2" fmla="*/ 368300 h 1530357"/>
              <a:gd name="connsiteX3" fmla="*/ 579532 w 1565960"/>
              <a:gd name="connsiteY3" fmla="*/ 123825 h 1530357"/>
              <a:gd name="connsiteX4" fmla="*/ 681132 w 1565960"/>
              <a:gd name="connsiteY4" fmla="*/ 104775 h 1530357"/>
              <a:gd name="connsiteX5" fmla="*/ 854170 w 1565960"/>
              <a:gd name="connsiteY5" fmla="*/ 0 h 1530357"/>
              <a:gd name="connsiteX6" fmla="*/ 990695 w 1565960"/>
              <a:gd name="connsiteY6" fmla="*/ 6350 h 1530357"/>
              <a:gd name="connsiteX7" fmla="*/ 1401857 w 1565960"/>
              <a:gd name="connsiteY7" fmla="*/ 401636 h 1530357"/>
              <a:gd name="connsiteX8" fmla="*/ 1557432 w 1565960"/>
              <a:gd name="connsiteY8" fmla="*/ 817561 h 1530357"/>
              <a:gd name="connsiteX9" fmla="*/ 1147857 w 1565960"/>
              <a:gd name="connsiteY9" fmla="*/ 1239835 h 1530357"/>
              <a:gd name="connsiteX10" fmla="*/ 684307 w 1565960"/>
              <a:gd name="connsiteY10" fmla="*/ 1277935 h 1530357"/>
              <a:gd name="connsiteX11" fmla="*/ 725582 w 1565960"/>
              <a:gd name="connsiteY11" fmla="*/ 1484311 h 1530357"/>
              <a:gd name="connsiteX12" fmla="*/ 544607 w 1565960"/>
              <a:gd name="connsiteY12" fmla="*/ 1509710 h 1530357"/>
              <a:gd name="connsiteX13" fmla="*/ 427132 w 1565960"/>
              <a:gd name="connsiteY13" fmla="*/ 1281111 h 1530357"/>
              <a:gd name="connsiteX14" fmla="*/ 249332 w 1565960"/>
              <a:gd name="connsiteY14" fmla="*/ 1023936 h 1530357"/>
              <a:gd name="connsiteX15" fmla="*/ 9620 w 1565960"/>
              <a:gd name="connsiteY15" fmla="*/ 720725 h 1530357"/>
              <a:gd name="connsiteX16" fmla="*/ 123920 w 1565960"/>
              <a:gd name="connsiteY16" fmla="*/ 382587 h 1530357"/>
              <a:gd name="connsiteX0" fmla="*/ 123920 w 1578290"/>
              <a:gd name="connsiteY0" fmla="*/ 382587 h 1530357"/>
              <a:gd name="connsiteX1" fmla="*/ 509682 w 1578290"/>
              <a:gd name="connsiteY1" fmla="*/ 309562 h 1530357"/>
              <a:gd name="connsiteX2" fmla="*/ 531907 w 1578290"/>
              <a:gd name="connsiteY2" fmla="*/ 368300 h 1530357"/>
              <a:gd name="connsiteX3" fmla="*/ 579532 w 1578290"/>
              <a:gd name="connsiteY3" fmla="*/ 123825 h 1530357"/>
              <a:gd name="connsiteX4" fmla="*/ 681132 w 1578290"/>
              <a:gd name="connsiteY4" fmla="*/ 104775 h 1530357"/>
              <a:gd name="connsiteX5" fmla="*/ 854170 w 1578290"/>
              <a:gd name="connsiteY5" fmla="*/ 0 h 1530357"/>
              <a:gd name="connsiteX6" fmla="*/ 990695 w 1578290"/>
              <a:gd name="connsiteY6" fmla="*/ 6350 h 1530357"/>
              <a:gd name="connsiteX7" fmla="*/ 1401857 w 1578290"/>
              <a:gd name="connsiteY7" fmla="*/ 401636 h 1530357"/>
              <a:gd name="connsiteX8" fmla="*/ 1500282 w 1578290"/>
              <a:gd name="connsiteY8" fmla="*/ 592136 h 1530357"/>
              <a:gd name="connsiteX9" fmla="*/ 1557432 w 1578290"/>
              <a:gd name="connsiteY9" fmla="*/ 817561 h 1530357"/>
              <a:gd name="connsiteX10" fmla="*/ 1147857 w 1578290"/>
              <a:gd name="connsiteY10" fmla="*/ 1239835 h 1530357"/>
              <a:gd name="connsiteX11" fmla="*/ 684307 w 1578290"/>
              <a:gd name="connsiteY11" fmla="*/ 1277935 h 1530357"/>
              <a:gd name="connsiteX12" fmla="*/ 725582 w 1578290"/>
              <a:gd name="connsiteY12" fmla="*/ 1484311 h 1530357"/>
              <a:gd name="connsiteX13" fmla="*/ 544607 w 1578290"/>
              <a:gd name="connsiteY13" fmla="*/ 1509710 h 1530357"/>
              <a:gd name="connsiteX14" fmla="*/ 427132 w 1578290"/>
              <a:gd name="connsiteY14" fmla="*/ 1281111 h 1530357"/>
              <a:gd name="connsiteX15" fmla="*/ 249332 w 1578290"/>
              <a:gd name="connsiteY15" fmla="*/ 1023936 h 1530357"/>
              <a:gd name="connsiteX16" fmla="*/ 9620 w 1578290"/>
              <a:gd name="connsiteY16" fmla="*/ 720725 h 1530357"/>
              <a:gd name="connsiteX17" fmla="*/ 123920 w 1578290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79619"/>
              <a:gd name="connsiteY0" fmla="*/ 382587 h 1530357"/>
              <a:gd name="connsiteX1" fmla="*/ 509682 w 1579619"/>
              <a:gd name="connsiteY1" fmla="*/ 309562 h 1530357"/>
              <a:gd name="connsiteX2" fmla="*/ 531907 w 1579619"/>
              <a:gd name="connsiteY2" fmla="*/ 368300 h 1530357"/>
              <a:gd name="connsiteX3" fmla="*/ 579532 w 1579619"/>
              <a:gd name="connsiteY3" fmla="*/ 123825 h 1530357"/>
              <a:gd name="connsiteX4" fmla="*/ 681132 w 1579619"/>
              <a:gd name="connsiteY4" fmla="*/ 104775 h 1530357"/>
              <a:gd name="connsiteX5" fmla="*/ 854170 w 1579619"/>
              <a:gd name="connsiteY5" fmla="*/ 0 h 1530357"/>
              <a:gd name="connsiteX6" fmla="*/ 990695 w 1579619"/>
              <a:gd name="connsiteY6" fmla="*/ 6350 h 1530357"/>
              <a:gd name="connsiteX7" fmla="*/ 1401857 w 1579619"/>
              <a:gd name="connsiteY7" fmla="*/ 401636 h 1530357"/>
              <a:gd name="connsiteX8" fmla="*/ 1500282 w 1579619"/>
              <a:gd name="connsiteY8" fmla="*/ 592136 h 1530357"/>
              <a:gd name="connsiteX9" fmla="*/ 1557432 w 1579619"/>
              <a:gd name="connsiteY9" fmla="*/ 817561 h 1530357"/>
              <a:gd name="connsiteX10" fmla="*/ 1147857 w 1579619"/>
              <a:gd name="connsiteY10" fmla="*/ 1239835 h 1530357"/>
              <a:gd name="connsiteX11" fmla="*/ 684307 w 1579619"/>
              <a:gd name="connsiteY11" fmla="*/ 1277935 h 1530357"/>
              <a:gd name="connsiteX12" fmla="*/ 725582 w 1579619"/>
              <a:gd name="connsiteY12" fmla="*/ 1484311 h 1530357"/>
              <a:gd name="connsiteX13" fmla="*/ 544607 w 1579619"/>
              <a:gd name="connsiteY13" fmla="*/ 1509710 h 1530357"/>
              <a:gd name="connsiteX14" fmla="*/ 427132 w 1579619"/>
              <a:gd name="connsiteY14" fmla="*/ 1281111 h 1530357"/>
              <a:gd name="connsiteX15" fmla="*/ 249332 w 1579619"/>
              <a:gd name="connsiteY15" fmla="*/ 1023936 h 1530357"/>
              <a:gd name="connsiteX16" fmla="*/ 9620 w 1579619"/>
              <a:gd name="connsiteY16" fmla="*/ 720725 h 1530357"/>
              <a:gd name="connsiteX17" fmla="*/ 123920 w 1579619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401857 w 1557432"/>
              <a:gd name="connsiteY7" fmla="*/ 401636 h 1530357"/>
              <a:gd name="connsiteX8" fmla="*/ 1500282 w 1557432"/>
              <a:gd name="connsiteY8" fmla="*/ 592136 h 1530357"/>
              <a:gd name="connsiteX9" fmla="*/ 1557432 w 1557432"/>
              <a:gd name="connsiteY9" fmla="*/ 817561 h 1530357"/>
              <a:gd name="connsiteX10" fmla="*/ 1147857 w 1557432"/>
              <a:gd name="connsiteY10" fmla="*/ 1239835 h 1530357"/>
              <a:gd name="connsiteX11" fmla="*/ 684307 w 1557432"/>
              <a:gd name="connsiteY11" fmla="*/ 1277935 h 1530357"/>
              <a:gd name="connsiteX12" fmla="*/ 725582 w 1557432"/>
              <a:gd name="connsiteY12" fmla="*/ 1484311 h 1530357"/>
              <a:gd name="connsiteX13" fmla="*/ 544607 w 1557432"/>
              <a:gd name="connsiteY13" fmla="*/ 1509710 h 1530357"/>
              <a:gd name="connsiteX14" fmla="*/ 427132 w 1557432"/>
              <a:gd name="connsiteY14" fmla="*/ 1281111 h 1530357"/>
              <a:gd name="connsiteX15" fmla="*/ 249332 w 1557432"/>
              <a:gd name="connsiteY15" fmla="*/ 1023936 h 1530357"/>
              <a:gd name="connsiteX16" fmla="*/ 9620 w 1557432"/>
              <a:gd name="connsiteY16" fmla="*/ 720725 h 1530357"/>
              <a:gd name="connsiteX17" fmla="*/ 123920 w 1557432"/>
              <a:gd name="connsiteY17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401857 w 1557432"/>
              <a:gd name="connsiteY8" fmla="*/ 401636 h 1530357"/>
              <a:gd name="connsiteX9" fmla="*/ 1500282 w 1557432"/>
              <a:gd name="connsiteY9" fmla="*/ 592136 h 1530357"/>
              <a:gd name="connsiteX10" fmla="*/ 1557432 w 1557432"/>
              <a:gd name="connsiteY10" fmla="*/ 817561 h 1530357"/>
              <a:gd name="connsiteX11" fmla="*/ 1147857 w 1557432"/>
              <a:gd name="connsiteY11" fmla="*/ 1239835 h 1530357"/>
              <a:gd name="connsiteX12" fmla="*/ 684307 w 1557432"/>
              <a:gd name="connsiteY12" fmla="*/ 1277935 h 1530357"/>
              <a:gd name="connsiteX13" fmla="*/ 725582 w 1557432"/>
              <a:gd name="connsiteY13" fmla="*/ 1484311 h 1530357"/>
              <a:gd name="connsiteX14" fmla="*/ 544607 w 1557432"/>
              <a:gd name="connsiteY14" fmla="*/ 1509710 h 1530357"/>
              <a:gd name="connsiteX15" fmla="*/ 427132 w 1557432"/>
              <a:gd name="connsiteY15" fmla="*/ 1281111 h 1530357"/>
              <a:gd name="connsiteX16" fmla="*/ 249332 w 1557432"/>
              <a:gd name="connsiteY16" fmla="*/ 1023936 h 1530357"/>
              <a:gd name="connsiteX17" fmla="*/ 9620 w 1557432"/>
              <a:gd name="connsiteY17" fmla="*/ 720725 h 1530357"/>
              <a:gd name="connsiteX18" fmla="*/ 123920 w 1557432"/>
              <a:gd name="connsiteY18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23920 w 1557432"/>
              <a:gd name="connsiteY0" fmla="*/ 382587 h 1530357"/>
              <a:gd name="connsiteX1" fmla="*/ 509682 w 1557432"/>
              <a:gd name="connsiteY1" fmla="*/ 309562 h 1530357"/>
              <a:gd name="connsiteX2" fmla="*/ 531907 w 1557432"/>
              <a:gd name="connsiteY2" fmla="*/ 368300 h 1530357"/>
              <a:gd name="connsiteX3" fmla="*/ 579532 w 1557432"/>
              <a:gd name="connsiteY3" fmla="*/ 123825 h 1530357"/>
              <a:gd name="connsiteX4" fmla="*/ 681132 w 1557432"/>
              <a:gd name="connsiteY4" fmla="*/ 104775 h 1530357"/>
              <a:gd name="connsiteX5" fmla="*/ 854170 w 1557432"/>
              <a:gd name="connsiteY5" fmla="*/ 0 h 1530357"/>
              <a:gd name="connsiteX6" fmla="*/ 990695 w 1557432"/>
              <a:gd name="connsiteY6" fmla="*/ 6350 h 1530357"/>
              <a:gd name="connsiteX7" fmla="*/ 1166907 w 1557432"/>
              <a:gd name="connsiteY7" fmla="*/ 198436 h 1530357"/>
              <a:gd name="connsiteX8" fmla="*/ 1335182 w 1557432"/>
              <a:gd name="connsiteY8" fmla="*/ 369886 h 1530357"/>
              <a:gd name="connsiteX9" fmla="*/ 1401857 w 1557432"/>
              <a:gd name="connsiteY9" fmla="*/ 401636 h 1530357"/>
              <a:gd name="connsiteX10" fmla="*/ 1500282 w 1557432"/>
              <a:gd name="connsiteY10" fmla="*/ 592136 h 1530357"/>
              <a:gd name="connsiteX11" fmla="*/ 1557432 w 1557432"/>
              <a:gd name="connsiteY11" fmla="*/ 817561 h 1530357"/>
              <a:gd name="connsiteX12" fmla="*/ 1147857 w 1557432"/>
              <a:gd name="connsiteY12" fmla="*/ 1239835 h 1530357"/>
              <a:gd name="connsiteX13" fmla="*/ 684307 w 1557432"/>
              <a:gd name="connsiteY13" fmla="*/ 1277935 h 1530357"/>
              <a:gd name="connsiteX14" fmla="*/ 725582 w 1557432"/>
              <a:gd name="connsiteY14" fmla="*/ 1484311 h 1530357"/>
              <a:gd name="connsiteX15" fmla="*/ 544607 w 1557432"/>
              <a:gd name="connsiteY15" fmla="*/ 1509710 h 1530357"/>
              <a:gd name="connsiteX16" fmla="*/ 427132 w 1557432"/>
              <a:gd name="connsiteY16" fmla="*/ 1281111 h 1530357"/>
              <a:gd name="connsiteX17" fmla="*/ 249332 w 1557432"/>
              <a:gd name="connsiteY17" fmla="*/ 1023936 h 1530357"/>
              <a:gd name="connsiteX18" fmla="*/ 9620 w 1557432"/>
              <a:gd name="connsiteY18" fmla="*/ 720725 h 1530357"/>
              <a:gd name="connsiteX19" fmla="*/ 123920 w 1557432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8364 w 1571876"/>
              <a:gd name="connsiteY0" fmla="*/ 382587 h 1530357"/>
              <a:gd name="connsiteX1" fmla="*/ 524126 w 1571876"/>
              <a:gd name="connsiteY1" fmla="*/ 309562 h 1530357"/>
              <a:gd name="connsiteX2" fmla="*/ 546351 w 1571876"/>
              <a:gd name="connsiteY2" fmla="*/ 368300 h 1530357"/>
              <a:gd name="connsiteX3" fmla="*/ 593976 w 1571876"/>
              <a:gd name="connsiteY3" fmla="*/ 123825 h 1530357"/>
              <a:gd name="connsiteX4" fmla="*/ 695576 w 1571876"/>
              <a:gd name="connsiteY4" fmla="*/ 104775 h 1530357"/>
              <a:gd name="connsiteX5" fmla="*/ 868614 w 1571876"/>
              <a:gd name="connsiteY5" fmla="*/ 0 h 1530357"/>
              <a:gd name="connsiteX6" fmla="*/ 1005139 w 1571876"/>
              <a:gd name="connsiteY6" fmla="*/ 6350 h 1530357"/>
              <a:gd name="connsiteX7" fmla="*/ 1181351 w 1571876"/>
              <a:gd name="connsiteY7" fmla="*/ 198436 h 1530357"/>
              <a:gd name="connsiteX8" fmla="*/ 1349626 w 1571876"/>
              <a:gd name="connsiteY8" fmla="*/ 369886 h 1530357"/>
              <a:gd name="connsiteX9" fmla="*/ 1416301 w 1571876"/>
              <a:gd name="connsiteY9" fmla="*/ 401636 h 1530357"/>
              <a:gd name="connsiteX10" fmla="*/ 1514726 w 1571876"/>
              <a:gd name="connsiteY10" fmla="*/ 592136 h 1530357"/>
              <a:gd name="connsiteX11" fmla="*/ 1571876 w 1571876"/>
              <a:gd name="connsiteY11" fmla="*/ 817561 h 1530357"/>
              <a:gd name="connsiteX12" fmla="*/ 1162301 w 1571876"/>
              <a:gd name="connsiteY12" fmla="*/ 1239835 h 1530357"/>
              <a:gd name="connsiteX13" fmla="*/ 698751 w 1571876"/>
              <a:gd name="connsiteY13" fmla="*/ 1277935 h 1530357"/>
              <a:gd name="connsiteX14" fmla="*/ 740026 w 1571876"/>
              <a:gd name="connsiteY14" fmla="*/ 1484311 h 1530357"/>
              <a:gd name="connsiteX15" fmla="*/ 559051 w 1571876"/>
              <a:gd name="connsiteY15" fmla="*/ 1509710 h 1530357"/>
              <a:gd name="connsiteX16" fmla="*/ 441576 w 1571876"/>
              <a:gd name="connsiteY16" fmla="*/ 1281111 h 1530357"/>
              <a:gd name="connsiteX17" fmla="*/ 263776 w 1571876"/>
              <a:gd name="connsiteY17" fmla="*/ 1023936 h 1530357"/>
              <a:gd name="connsiteX18" fmla="*/ 8644 w 1571876"/>
              <a:gd name="connsiteY18" fmla="*/ 720725 h 1530357"/>
              <a:gd name="connsiteX19" fmla="*/ 138364 w 1571876"/>
              <a:gd name="connsiteY19" fmla="*/ 382587 h 1530357"/>
              <a:gd name="connsiteX0" fmla="*/ 132563 w 1572243"/>
              <a:gd name="connsiteY0" fmla="*/ 370459 h 1530357"/>
              <a:gd name="connsiteX1" fmla="*/ 524493 w 1572243"/>
              <a:gd name="connsiteY1" fmla="*/ 309562 h 1530357"/>
              <a:gd name="connsiteX2" fmla="*/ 546718 w 1572243"/>
              <a:gd name="connsiteY2" fmla="*/ 368300 h 1530357"/>
              <a:gd name="connsiteX3" fmla="*/ 594343 w 1572243"/>
              <a:gd name="connsiteY3" fmla="*/ 123825 h 1530357"/>
              <a:gd name="connsiteX4" fmla="*/ 695943 w 1572243"/>
              <a:gd name="connsiteY4" fmla="*/ 104775 h 1530357"/>
              <a:gd name="connsiteX5" fmla="*/ 868981 w 1572243"/>
              <a:gd name="connsiteY5" fmla="*/ 0 h 1530357"/>
              <a:gd name="connsiteX6" fmla="*/ 1005506 w 1572243"/>
              <a:gd name="connsiteY6" fmla="*/ 6350 h 1530357"/>
              <a:gd name="connsiteX7" fmla="*/ 1181718 w 1572243"/>
              <a:gd name="connsiteY7" fmla="*/ 198436 h 1530357"/>
              <a:gd name="connsiteX8" fmla="*/ 1349993 w 1572243"/>
              <a:gd name="connsiteY8" fmla="*/ 369886 h 1530357"/>
              <a:gd name="connsiteX9" fmla="*/ 1416668 w 1572243"/>
              <a:gd name="connsiteY9" fmla="*/ 401636 h 1530357"/>
              <a:gd name="connsiteX10" fmla="*/ 1515093 w 1572243"/>
              <a:gd name="connsiteY10" fmla="*/ 592136 h 1530357"/>
              <a:gd name="connsiteX11" fmla="*/ 1572243 w 1572243"/>
              <a:gd name="connsiteY11" fmla="*/ 817561 h 1530357"/>
              <a:gd name="connsiteX12" fmla="*/ 1162668 w 1572243"/>
              <a:gd name="connsiteY12" fmla="*/ 1239835 h 1530357"/>
              <a:gd name="connsiteX13" fmla="*/ 699118 w 1572243"/>
              <a:gd name="connsiteY13" fmla="*/ 1277935 h 1530357"/>
              <a:gd name="connsiteX14" fmla="*/ 740393 w 1572243"/>
              <a:gd name="connsiteY14" fmla="*/ 1484311 h 1530357"/>
              <a:gd name="connsiteX15" fmla="*/ 559418 w 1572243"/>
              <a:gd name="connsiteY15" fmla="*/ 1509710 h 1530357"/>
              <a:gd name="connsiteX16" fmla="*/ 441943 w 1572243"/>
              <a:gd name="connsiteY16" fmla="*/ 1281111 h 1530357"/>
              <a:gd name="connsiteX17" fmla="*/ 264143 w 1572243"/>
              <a:gd name="connsiteY17" fmla="*/ 1023936 h 1530357"/>
              <a:gd name="connsiteX18" fmla="*/ 9011 w 1572243"/>
              <a:gd name="connsiteY18" fmla="*/ 720725 h 1530357"/>
              <a:gd name="connsiteX19" fmla="*/ 132563 w 1572243"/>
              <a:gd name="connsiteY19" fmla="*/ 370459 h 1530357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699118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1762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70459 h 1524193"/>
              <a:gd name="connsiteX1" fmla="*/ 524493 w 1572243"/>
              <a:gd name="connsiteY1" fmla="*/ 309562 h 1524193"/>
              <a:gd name="connsiteX2" fmla="*/ 546718 w 1572243"/>
              <a:gd name="connsiteY2" fmla="*/ 368300 h 1524193"/>
              <a:gd name="connsiteX3" fmla="*/ 594343 w 1572243"/>
              <a:gd name="connsiteY3" fmla="*/ 123825 h 1524193"/>
              <a:gd name="connsiteX4" fmla="*/ 695943 w 1572243"/>
              <a:gd name="connsiteY4" fmla="*/ 104775 h 1524193"/>
              <a:gd name="connsiteX5" fmla="*/ 868981 w 1572243"/>
              <a:gd name="connsiteY5" fmla="*/ 0 h 1524193"/>
              <a:gd name="connsiteX6" fmla="*/ 1005506 w 1572243"/>
              <a:gd name="connsiteY6" fmla="*/ 6350 h 1524193"/>
              <a:gd name="connsiteX7" fmla="*/ 1181718 w 1572243"/>
              <a:gd name="connsiteY7" fmla="*/ 198436 h 1524193"/>
              <a:gd name="connsiteX8" fmla="*/ 1349993 w 1572243"/>
              <a:gd name="connsiteY8" fmla="*/ 369886 h 1524193"/>
              <a:gd name="connsiteX9" fmla="*/ 1416668 w 1572243"/>
              <a:gd name="connsiteY9" fmla="*/ 401636 h 1524193"/>
              <a:gd name="connsiteX10" fmla="*/ 1515093 w 1572243"/>
              <a:gd name="connsiteY10" fmla="*/ 592136 h 1524193"/>
              <a:gd name="connsiteX11" fmla="*/ 1572243 w 1572243"/>
              <a:gd name="connsiteY11" fmla="*/ 817561 h 1524193"/>
              <a:gd name="connsiteX12" fmla="*/ 1162668 w 1572243"/>
              <a:gd name="connsiteY12" fmla="*/ 1239835 h 1524193"/>
              <a:gd name="connsiteX13" fmla="*/ 748462 w 1572243"/>
              <a:gd name="connsiteY13" fmla="*/ 1277935 h 1524193"/>
              <a:gd name="connsiteX14" fmla="*/ 755813 w 1572243"/>
              <a:gd name="connsiteY14" fmla="*/ 1472183 h 1524193"/>
              <a:gd name="connsiteX15" fmla="*/ 559418 w 1572243"/>
              <a:gd name="connsiteY15" fmla="*/ 1509710 h 1524193"/>
              <a:gd name="connsiteX16" fmla="*/ 441943 w 1572243"/>
              <a:gd name="connsiteY16" fmla="*/ 1281111 h 1524193"/>
              <a:gd name="connsiteX17" fmla="*/ 264143 w 1572243"/>
              <a:gd name="connsiteY17" fmla="*/ 1023936 h 1524193"/>
              <a:gd name="connsiteX18" fmla="*/ 9011 w 1572243"/>
              <a:gd name="connsiteY18" fmla="*/ 720725 h 1524193"/>
              <a:gd name="connsiteX19" fmla="*/ 132563 w 1572243"/>
              <a:gd name="connsiteY19" fmla="*/ 370459 h 152419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4109 h 1517843"/>
              <a:gd name="connsiteX1" fmla="*/ 524493 w 1572243"/>
              <a:gd name="connsiteY1" fmla="*/ 303212 h 1517843"/>
              <a:gd name="connsiteX2" fmla="*/ 546718 w 1572243"/>
              <a:gd name="connsiteY2" fmla="*/ 361950 h 1517843"/>
              <a:gd name="connsiteX3" fmla="*/ 594343 w 1572243"/>
              <a:gd name="connsiteY3" fmla="*/ 117475 h 1517843"/>
              <a:gd name="connsiteX4" fmla="*/ 695943 w 1572243"/>
              <a:gd name="connsiteY4" fmla="*/ 98425 h 1517843"/>
              <a:gd name="connsiteX5" fmla="*/ 868981 w 1572243"/>
              <a:gd name="connsiteY5" fmla="*/ 8810 h 1517843"/>
              <a:gd name="connsiteX6" fmla="*/ 1005506 w 1572243"/>
              <a:gd name="connsiteY6" fmla="*/ 0 h 1517843"/>
              <a:gd name="connsiteX7" fmla="*/ 1181718 w 1572243"/>
              <a:gd name="connsiteY7" fmla="*/ 192086 h 1517843"/>
              <a:gd name="connsiteX8" fmla="*/ 1349993 w 1572243"/>
              <a:gd name="connsiteY8" fmla="*/ 363536 h 1517843"/>
              <a:gd name="connsiteX9" fmla="*/ 1416668 w 1572243"/>
              <a:gd name="connsiteY9" fmla="*/ 395286 h 1517843"/>
              <a:gd name="connsiteX10" fmla="*/ 1515093 w 1572243"/>
              <a:gd name="connsiteY10" fmla="*/ 585786 h 1517843"/>
              <a:gd name="connsiteX11" fmla="*/ 1572243 w 1572243"/>
              <a:gd name="connsiteY11" fmla="*/ 811211 h 1517843"/>
              <a:gd name="connsiteX12" fmla="*/ 1162668 w 1572243"/>
              <a:gd name="connsiteY12" fmla="*/ 1233485 h 1517843"/>
              <a:gd name="connsiteX13" fmla="*/ 748462 w 1572243"/>
              <a:gd name="connsiteY13" fmla="*/ 1271585 h 1517843"/>
              <a:gd name="connsiteX14" fmla="*/ 755813 w 1572243"/>
              <a:gd name="connsiteY14" fmla="*/ 1465833 h 1517843"/>
              <a:gd name="connsiteX15" fmla="*/ 559418 w 1572243"/>
              <a:gd name="connsiteY15" fmla="*/ 1503360 h 1517843"/>
              <a:gd name="connsiteX16" fmla="*/ 441943 w 1572243"/>
              <a:gd name="connsiteY16" fmla="*/ 1274761 h 1517843"/>
              <a:gd name="connsiteX17" fmla="*/ 264143 w 1572243"/>
              <a:gd name="connsiteY17" fmla="*/ 1017586 h 1517843"/>
              <a:gd name="connsiteX18" fmla="*/ 9011 w 1572243"/>
              <a:gd name="connsiteY18" fmla="*/ 714375 h 1517843"/>
              <a:gd name="connsiteX19" fmla="*/ 132563 w 1572243"/>
              <a:gd name="connsiteY19" fmla="*/ 364109 h 1517843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81718 w 1572243"/>
              <a:gd name="connsiteY7" fmla="*/ 195403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64143 w 1572243"/>
              <a:gd name="connsiteY17" fmla="*/ 1020903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41943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49751 w 1572243"/>
              <a:gd name="connsiteY17" fmla="*/ 1037074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7974 w 1572243"/>
              <a:gd name="connsiteY17" fmla="*/ 1033031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68254 w 1572243"/>
              <a:gd name="connsiteY17" fmla="*/ 1045158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32563 w 1572243"/>
              <a:gd name="connsiteY0" fmla="*/ 367426 h 1521160"/>
              <a:gd name="connsiteX1" fmla="*/ 524493 w 1572243"/>
              <a:gd name="connsiteY1" fmla="*/ 306529 h 1521160"/>
              <a:gd name="connsiteX2" fmla="*/ 546718 w 1572243"/>
              <a:gd name="connsiteY2" fmla="*/ 365267 h 1521160"/>
              <a:gd name="connsiteX3" fmla="*/ 594343 w 1572243"/>
              <a:gd name="connsiteY3" fmla="*/ 120792 h 1521160"/>
              <a:gd name="connsiteX4" fmla="*/ 695943 w 1572243"/>
              <a:gd name="connsiteY4" fmla="*/ 101742 h 1521160"/>
              <a:gd name="connsiteX5" fmla="*/ 868981 w 1572243"/>
              <a:gd name="connsiteY5" fmla="*/ 0 h 1521160"/>
              <a:gd name="connsiteX6" fmla="*/ 1005506 w 1572243"/>
              <a:gd name="connsiteY6" fmla="*/ 3317 h 1521160"/>
              <a:gd name="connsiteX7" fmla="*/ 1197138 w 1572243"/>
              <a:gd name="connsiteY7" fmla="*/ 183275 h 1521160"/>
              <a:gd name="connsiteX8" fmla="*/ 1349993 w 1572243"/>
              <a:gd name="connsiteY8" fmla="*/ 366853 h 1521160"/>
              <a:gd name="connsiteX9" fmla="*/ 1416668 w 1572243"/>
              <a:gd name="connsiteY9" fmla="*/ 398603 h 1521160"/>
              <a:gd name="connsiteX10" fmla="*/ 1515093 w 1572243"/>
              <a:gd name="connsiteY10" fmla="*/ 589103 h 1521160"/>
              <a:gd name="connsiteX11" fmla="*/ 1572243 w 1572243"/>
              <a:gd name="connsiteY11" fmla="*/ 814528 h 1521160"/>
              <a:gd name="connsiteX12" fmla="*/ 1162668 w 1572243"/>
              <a:gd name="connsiteY12" fmla="*/ 1236802 h 1521160"/>
              <a:gd name="connsiteX13" fmla="*/ 748462 w 1572243"/>
              <a:gd name="connsiteY13" fmla="*/ 1274902 h 1521160"/>
              <a:gd name="connsiteX14" fmla="*/ 755813 w 1572243"/>
              <a:gd name="connsiteY14" fmla="*/ 1469150 h 1521160"/>
              <a:gd name="connsiteX15" fmla="*/ 559418 w 1572243"/>
              <a:gd name="connsiteY15" fmla="*/ 1506677 h 1521160"/>
              <a:gd name="connsiteX16" fmla="*/ 427552 w 1572243"/>
              <a:gd name="connsiteY16" fmla="*/ 1278078 h 1521160"/>
              <a:gd name="connsiteX17" fmla="*/ 255918 w 1572243"/>
              <a:gd name="connsiteY17" fmla="*/ 1043137 h 1521160"/>
              <a:gd name="connsiteX18" fmla="*/ 9011 w 1572243"/>
              <a:gd name="connsiteY18" fmla="*/ 717692 h 1521160"/>
              <a:gd name="connsiteX19" fmla="*/ 132563 w 1572243"/>
              <a:gd name="connsiteY19" fmla="*/ 367426 h 1521160"/>
              <a:gd name="connsiteX0" fmla="*/ 121057 w 1573073"/>
              <a:gd name="connsiteY0" fmla="*/ 355298 h 1521160"/>
              <a:gd name="connsiteX1" fmla="*/ 525323 w 1573073"/>
              <a:gd name="connsiteY1" fmla="*/ 306529 h 1521160"/>
              <a:gd name="connsiteX2" fmla="*/ 547548 w 1573073"/>
              <a:gd name="connsiteY2" fmla="*/ 365267 h 1521160"/>
              <a:gd name="connsiteX3" fmla="*/ 595173 w 1573073"/>
              <a:gd name="connsiteY3" fmla="*/ 120792 h 1521160"/>
              <a:gd name="connsiteX4" fmla="*/ 696773 w 1573073"/>
              <a:gd name="connsiteY4" fmla="*/ 101742 h 1521160"/>
              <a:gd name="connsiteX5" fmla="*/ 869811 w 1573073"/>
              <a:gd name="connsiteY5" fmla="*/ 0 h 1521160"/>
              <a:gd name="connsiteX6" fmla="*/ 1006336 w 1573073"/>
              <a:gd name="connsiteY6" fmla="*/ 3317 h 1521160"/>
              <a:gd name="connsiteX7" fmla="*/ 1197968 w 1573073"/>
              <a:gd name="connsiteY7" fmla="*/ 183275 h 1521160"/>
              <a:gd name="connsiteX8" fmla="*/ 1350823 w 1573073"/>
              <a:gd name="connsiteY8" fmla="*/ 366853 h 1521160"/>
              <a:gd name="connsiteX9" fmla="*/ 1417498 w 1573073"/>
              <a:gd name="connsiteY9" fmla="*/ 398603 h 1521160"/>
              <a:gd name="connsiteX10" fmla="*/ 1515923 w 1573073"/>
              <a:gd name="connsiteY10" fmla="*/ 589103 h 1521160"/>
              <a:gd name="connsiteX11" fmla="*/ 1573073 w 1573073"/>
              <a:gd name="connsiteY11" fmla="*/ 814528 h 1521160"/>
              <a:gd name="connsiteX12" fmla="*/ 1163498 w 1573073"/>
              <a:gd name="connsiteY12" fmla="*/ 1236802 h 1521160"/>
              <a:gd name="connsiteX13" fmla="*/ 749292 w 1573073"/>
              <a:gd name="connsiteY13" fmla="*/ 1274902 h 1521160"/>
              <a:gd name="connsiteX14" fmla="*/ 756643 w 1573073"/>
              <a:gd name="connsiteY14" fmla="*/ 1469150 h 1521160"/>
              <a:gd name="connsiteX15" fmla="*/ 560248 w 1573073"/>
              <a:gd name="connsiteY15" fmla="*/ 1506677 h 1521160"/>
              <a:gd name="connsiteX16" fmla="*/ 428382 w 1573073"/>
              <a:gd name="connsiteY16" fmla="*/ 1278078 h 1521160"/>
              <a:gd name="connsiteX17" fmla="*/ 256748 w 1573073"/>
              <a:gd name="connsiteY17" fmla="*/ 1043137 h 1521160"/>
              <a:gd name="connsiteX18" fmla="*/ 9841 w 1573073"/>
              <a:gd name="connsiteY18" fmla="*/ 717692 h 1521160"/>
              <a:gd name="connsiteX19" fmla="*/ 121057 w 1573073"/>
              <a:gd name="connsiteY19" fmla="*/ 355298 h 1521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3073" h="1521160">
                <a:moveTo>
                  <a:pt x="121057" y="355298"/>
                </a:moveTo>
                <a:lnTo>
                  <a:pt x="525323" y="306529"/>
                </a:lnTo>
                <a:lnTo>
                  <a:pt x="547548" y="365267"/>
                </a:lnTo>
                <a:cubicBezTo>
                  <a:pt x="563423" y="283775"/>
                  <a:pt x="544373" y="199109"/>
                  <a:pt x="595173" y="120792"/>
                </a:cubicBezTo>
                <a:cubicBezTo>
                  <a:pt x="629040" y="73167"/>
                  <a:pt x="659731" y="79517"/>
                  <a:pt x="696773" y="101742"/>
                </a:cubicBezTo>
                <a:cubicBezTo>
                  <a:pt x="738577" y="25542"/>
                  <a:pt x="793082" y="12700"/>
                  <a:pt x="869811" y="0"/>
                </a:cubicBezTo>
                <a:lnTo>
                  <a:pt x="1006336" y="3317"/>
                </a:lnTo>
                <a:cubicBezTo>
                  <a:pt x="1103438" y="35331"/>
                  <a:pt x="1158016" y="88819"/>
                  <a:pt x="1197968" y="183275"/>
                </a:cubicBezTo>
                <a:cubicBezTo>
                  <a:pt x="1254853" y="236985"/>
                  <a:pt x="1327540" y="269486"/>
                  <a:pt x="1350823" y="366853"/>
                </a:cubicBezTo>
                <a:cubicBezTo>
                  <a:pt x="1389981" y="400720"/>
                  <a:pt x="1389452" y="354682"/>
                  <a:pt x="1417498" y="398603"/>
                </a:cubicBezTo>
                <a:cubicBezTo>
                  <a:pt x="1505604" y="494647"/>
                  <a:pt x="1442369" y="551532"/>
                  <a:pt x="1515923" y="589103"/>
                </a:cubicBezTo>
                <a:cubicBezTo>
                  <a:pt x="1551377" y="671124"/>
                  <a:pt x="1568311" y="673241"/>
                  <a:pt x="1573073" y="814528"/>
                </a:cubicBezTo>
                <a:cubicBezTo>
                  <a:pt x="1553229" y="1043921"/>
                  <a:pt x="1316427" y="1166952"/>
                  <a:pt x="1163498" y="1236802"/>
                </a:cubicBezTo>
                <a:cubicBezTo>
                  <a:pt x="1009511" y="1315118"/>
                  <a:pt x="883700" y="1315648"/>
                  <a:pt x="749292" y="1274902"/>
                </a:cubicBezTo>
                <a:cubicBezTo>
                  <a:pt x="751409" y="1326231"/>
                  <a:pt x="773576" y="1432108"/>
                  <a:pt x="756643" y="1469150"/>
                </a:cubicBezTo>
                <a:cubicBezTo>
                  <a:pt x="540214" y="1545879"/>
                  <a:pt x="623219" y="1518319"/>
                  <a:pt x="560248" y="1506677"/>
                </a:cubicBezTo>
                <a:cubicBezTo>
                  <a:pt x="513152" y="1475985"/>
                  <a:pt x="482886" y="1352161"/>
                  <a:pt x="428382" y="1278078"/>
                </a:cubicBezTo>
                <a:cubicBezTo>
                  <a:pt x="373878" y="1203995"/>
                  <a:pt x="318925" y="1165110"/>
                  <a:pt x="256748" y="1043137"/>
                </a:cubicBezTo>
                <a:cubicBezTo>
                  <a:pt x="43924" y="973595"/>
                  <a:pt x="92126" y="891523"/>
                  <a:pt x="9841" y="717692"/>
                </a:cubicBezTo>
                <a:cubicBezTo>
                  <a:pt x="-31434" y="458929"/>
                  <a:pt x="67082" y="391811"/>
                  <a:pt x="121057" y="355298"/>
                </a:cubicBezTo>
                <a:close/>
              </a:path>
            </a:pathLst>
          </a:custGeom>
          <a:solidFill>
            <a:srgbClr val="0070C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Figura a mano libera: forma 23">
            <a:extLst>
              <a:ext uri="{FF2B5EF4-FFF2-40B4-BE49-F238E27FC236}">
                <a16:creationId xmlns:a16="http://schemas.microsoft.com/office/drawing/2014/main" id="{75B0B5EB-B2F7-43B3-B571-997944BC6726}"/>
              </a:ext>
            </a:extLst>
          </p:cNvPr>
          <p:cNvSpPr/>
          <p:nvPr/>
        </p:nvSpPr>
        <p:spPr>
          <a:xfrm>
            <a:off x="9939866" y="3311088"/>
            <a:ext cx="649817" cy="439645"/>
          </a:xfrm>
          <a:custGeom>
            <a:avLst/>
            <a:gdLst>
              <a:gd name="connsiteX0" fmla="*/ 0 w 565150"/>
              <a:gd name="connsiteY0" fmla="*/ 168275 h 358775"/>
              <a:gd name="connsiteX1" fmla="*/ 409575 w 565150"/>
              <a:gd name="connsiteY1" fmla="*/ 0 h 358775"/>
              <a:gd name="connsiteX2" fmla="*/ 450850 w 565150"/>
              <a:gd name="connsiteY2" fmla="*/ 15875 h 358775"/>
              <a:gd name="connsiteX3" fmla="*/ 512763 w 565150"/>
              <a:gd name="connsiteY3" fmla="*/ 92075 h 358775"/>
              <a:gd name="connsiteX4" fmla="*/ 558800 w 565150"/>
              <a:gd name="connsiteY4" fmla="*/ 247650 h 358775"/>
              <a:gd name="connsiteX5" fmla="*/ 565150 w 565150"/>
              <a:gd name="connsiteY5" fmla="*/ 293687 h 358775"/>
              <a:gd name="connsiteX6" fmla="*/ 130175 w 565150"/>
              <a:gd name="connsiteY6" fmla="*/ 358775 h 358775"/>
              <a:gd name="connsiteX7" fmla="*/ 57150 w 565150"/>
              <a:gd name="connsiteY7" fmla="*/ 269875 h 358775"/>
              <a:gd name="connsiteX8" fmla="*/ 0 w 565150"/>
              <a:gd name="connsiteY8" fmla="*/ 168275 h 358775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565150"/>
              <a:gd name="connsiteY0" fmla="*/ 168275 h 369359"/>
              <a:gd name="connsiteX1" fmla="*/ 409575 w 565150"/>
              <a:gd name="connsiteY1" fmla="*/ 0 h 369359"/>
              <a:gd name="connsiteX2" fmla="*/ 450850 w 565150"/>
              <a:gd name="connsiteY2" fmla="*/ 15875 h 369359"/>
              <a:gd name="connsiteX3" fmla="*/ 512763 w 565150"/>
              <a:gd name="connsiteY3" fmla="*/ 92075 h 369359"/>
              <a:gd name="connsiteX4" fmla="*/ 558800 w 565150"/>
              <a:gd name="connsiteY4" fmla="*/ 247650 h 369359"/>
              <a:gd name="connsiteX5" fmla="*/ 565150 w 565150"/>
              <a:gd name="connsiteY5" fmla="*/ 293687 h 369359"/>
              <a:gd name="connsiteX6" fmla="*/ 117475 w 565150"/>
              <a:gd name="connsiteY6" fmla="*/ 369359 h 369359"/>
              <a:gd name="connsiteX7" fmla="*/ 57150 w 565150"/>
              <a:gd name="connsiteY7" fmla="*/ 269875 h 369359"/>
              <a:gd name="connsiteX8" fmla="*/ 0 w 565150"/>
              <a:gd name="connsiteY8" fmla="*/ 168275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101600 w 609600"/>
              <a:gd name="connsiteY7" fmla="*/ 269875 h 369359"/>
              <a:gd name="connsiteX8" fmla="*/ 0 w 609600"/>
              <a:gd name="connsiteY8" fmla="*/ 159809 h 369359"/>
              <a:gd name="connsiteX0" fmla="*/ 0 w 609600"/>
              <a:gd name="connsiteY0" fmla="*/ 159809 h 369359"/>
              <a:gd name="connsiteX1" fmla="*/ 454025 w 609600"/>
              <a:gd name="connsiteY1" fmla="*/ 0 h 369359"/>
              <a:gd name="connsiteX2" fmla="*/ 495300 w 609600"/>
              <a:gd name="connsiteY2" fmla="*/ 15875 h 369359"/>
              <a:gd name="connsiteX3" fmla="*/ 557213 w 609600"/>
              <a:gd name="connsiteY3" fmla="*/ 92075 h 369359"/>
              <a:gd name="connsiteX4" fmla="*/ 603250 w 609600"/>
              <a:gd name="connsiteY4" fmla="*/ 247650 h 369359"/>
              <a:gd name="connsiteX5" fmla="*/ 609600 w 609600"/>
              <a:gd name="connsiteY5" fmla="*/ 293687 h 369359"/>
              <a:gd name="connsiteX6" fmla="*/ 161925 w 609600"/>
              <a:gd name="connsiteY6" fmla="*/ 369359 h 369359"/>
              <a:gd name="connsiteX7" fmla="*/ 93133 w 609600"/>
              <a:gd name="connsiteY7" fmla="*/ 297392 h 369359"/>
              <a:gd name="connsiteX8" fmla="*/ 0 w 609600"/>
              <a:gd name="connsiteY8" fmla="*/ 159809 h 369359"/>
              <a:gd name="connsiteX0" fmla="*/ 0 w 609600"/>
              <a:gd name="connsiteY0" fmla="*/ 159809 h 390526"/>
              <a:gd name="connsiteX1" fmla="*/ 454025 w 609600"/>
              <a:gd name="connsiteY1" fmla="*/ 0 h 390526"/>
              <a:gd name="connsiteX2" fmla="*/ 495300 w 609600"/>
              <a:gd name="connsiteY2" fmla="*/ 15875 h 390526"/>
              <a:gd name="connsiteX3" fmla="*/ 557213 w 609600"/>
              <a:gd name="connsiteY3" fmla="*/ 92075 h 390526"/>
              <a:gd name="connsiteX4" fmla="*/ 603250 w 609600"/>
              <a:gd name="connsiteY4" fmla="*/ 247650 h 390526"/>
              <a:gd name="connsiteX5" fmla="*/ 609600 w 609600"/>
              <a:gd name="connsiteY5" fmla="*/ 293687 h 390526"/>
              <a:gd name="connsiteX6" fmla="*/ 168275 w 609600"/>
              <a:gd name="connsiteY6" fmla="*/ 390526 h 390526"/>
              <a:gd name="connsiteX7" fmla="*/ 93133 w 609600"/>
              <a:gd name="connsiteY7" fmla="*/ 297392 h 390526"/>
              <a:gd name="connsiteX8" fmla="*/ 0 w 609600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3250 w 643467"/>
              <a:gd name="connsiteY4" fmla="*/ 24765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09600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54003"/>
              <a:gd name="connsiteY0" fmla="*/ 159809 h 390526"/>
              <a:gd name="connsiteX1" fmla="*/ 454025 w 654003"/>
              <a:gd name="connsiteY1" fmla="*/ 0 h 390526"/>
              <a:gd name="connsiteX2" fmla="*/ 495300 w 654003"/>
              <a:gd name="connsiteY2" fmla="*/ 15875 h 390526"/>
              <a:gd name="connsiteX3" fmla="*/ 557213 w 654003"/>
              <a:gd name="connsiteY3" fmla="*/ 92075 h 390526"/>
              <a:gd name="connsiteX4" fmla="*/ 637116 w 654003"/>
              <a:gd name="connsiteY4" fmla="*/ 266700 h 390526"/>
              <a:gd name="connsiteX5" fmla="*/ 643467 w 654003"/>
              <a:gd name="connsiteY5" fmla="*/ 323320 h 390526"/>
              <a:gd name="connsiteX6" fmla="*/ 168275 w 654003"/>
              <a:gd name="connsiteY6" fmla="*/ 390526 h 390526"/>
              <a:gd name="connsiteX7" fmla="*/ 93133 w 654003"/>
              <a:gd name="connsiteY7" fmla="*/ 297392 h 390526"/>
              <a:gd name="connsiteX8" fmla="*/ 0 w 654003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57213 w 643467"/>
              <a:gd name="connsiteY3" fmla="*/ 92075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3467"/>
              <a:gd name="connsiteY0" fmla="*/ 159809 h 390526"/>
              <a:gd name="connsiteX1" fmla="*/ 454025 w 643467"/>
              <a:gd name="connsiteY1" fmla="*/ 0 h 390526"/>
              <a:gd name="connsiteX2" fmla="*/ 495300 w 643467"/>
              <a:gd name="connsiteY2" fmla="*/ 15875 h 390526"/>
              <a:gd name="connsiteX3" fmla="*/ 580497 w 643467"/>
              <a:gd name="connsiteY3" fmla="*/ 81492 h 390526"/>
              <a:gd name="connsiteX4" fmla="*/ 613833 w 643467"/>
              <a:gd name="connsiteY4" fmla="*/ 266700 h 390526"/>
              <a:gd name="connsiteX5" fmla="*/ 643467 w 643467"/>
              <a:gd name="connsiteY5" fmla="*/ 323320 h 390526"/>
              <a:gd name="connsiteX6" fmla="*/ 168275 w 643467"/>
              <a:gd name="connsiteY6" fmla="*/ 390526 h 390526"/>
              <a:gd name="connsiteX7" fmla="*/ 93133 w 643467"/>
              <a:gd name="connsiteY7" fmla="*/ 297392 h 390526"/>
              <a:gd name="connsiteX8" fmla="*/ 0 w 643467"/>
              <a:gd name="connsiteY8" fmla="*/ 159809 h 390526"/>
              <a:gd name="connsiteX0" fmla="*/ 0 w 649775"/>
              <a:gd name="connsiteY0" fmla="*/ 159809 h 390526"/>
              <a:gd name="connsiteX1" fmla="*/ 454025 w 649775"/>
              <a:gd name="connsiteY1" fmla="*/ 0 h 390526"/>
              <a:gd name="connsiteX2" fmla="*/ 495300 w 649775"/>
              <a:gd name="connsiteY2" fmla="*/ 15875 h 390526"/>
              <a:gd name="connsiteX3" fmla="*/ 580497 w 649775"/>
              <a:gd name="connsiteY3" fmla="*/ 81492 h 390526"/>
              <a:gd name="connsiteX4" fmla="*/ 626533 w 649775"/>
              <a:gd name="connsiteY4" fmla="*/ 268817 h 390526"/>
              <a:gd name="connsiteX5" fmla="*/ 643467 w 649775"/>
              <a:gd name="connsiteY5" fmla="*/ 323320 h 390526"/>
              <a:gd name="connsiteX6" fmla="*/ 168275 w 649775"/>
              <a:gd name="connsiteY6" fmla="*/ 390526 h 390526"/>
              <a:gd name="connsiteX7" fmla="*/ 93133 w 649775"/>
              <a:gd name="connsiteY7" fmla="*/ 297392 h 390526"/>
              <a:gd name="connsiteX8" fmla="*/ 0 w 649775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495300 w 656167"/>
              <a:gd name="connsiteY2" fmla="*/ 15875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  <a:gd name="connsiteX0" fmla="*/ 0 w 656167"/>
              <a:gd name="connsiteY0" fmla="*/ 159809 h 390526"/>
              <a:gd name="connsiteX1" fmla="*/ 454025 w 656167"/>
              <a:gd name="connsiteY1" fmla="*/ 0 h 390526"/>
              <a:gd name="connsiteX2" fmla="*/ 512234 w 656167"/>
              <a:gd name="connsiteY2" fmla="*/ 7408 h 390526"/>
              <a:gd name="connsiteX3" fmla="*/ 580497 w 656167"/>
              <a:gd name="connsiteY3" fmla="*/ 81492 h 390526"/>
              <a:gd name="connsiteX4" fmla="*/ 626533 w 656167"/>
              <a:gd name="connsiteY4" fmla="*/ 268817 h 390526"/>
              <a:gd name="connsiteX5" fmla="*/ 656167 w 656167"/>
              <a:gd name="connsiteY5" fmla="*/ 323320 h 390526"/>
              <a:gd name="connsiteX6" fmla="*/ 168275 w 656167"/>
              <a:gd name="connsiteY6" fmla="*/ 390526 h 390526"/>
              <a:gd name="connsiteX7" fmla="*/ 93133 w 656167"/>
              <a:gd name="connsiteY7" fmla="*/ 297392 h 390526"/>
              <a:gd name="connsiteX8" fmla="*/ 0 w 656167"/>
              <a:gd name="connsiteY8" fmla="*/ 159809 h 39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167" h="390526">
                <a:moveTo>
                  <a:pt x="0" y="159809"/>
                </a:moveTo>
                <a:lnTo>
                  <a:pt x="454025" y="0"/>
                </a:lnTo>
                <a:lnTo>
                  <a:pt x="512234" y="7408"/>
                </a:lnTo>
                <a:lnTo>
                  <a:pt x="580497" y="81492"/>
                </a:lnTo>
                <a:cubicBezTo>
                  <a:pt x="638175" y="105833"/>
                  <a:pt x="676804" y="191559"/>
                  <a:pt x="626533" y="268817"/>
                </a:cubicBezTo>
                <a:lnTo>
                  <a:pt x="656167" y="323320"/>
                </a:lnTo>
                <a:lnTo>
                  <a:pt x="168275" y="390526"/>
                </a:lnTo>
                <a:lnTo>
                  <a:pt x="93133" y="297392"/>
                </a:lnTo>
                <a:cubicBezTo>
                  <a:pt x="74083" y="263525"/>
                  <a:pt x="35984" y="193676"/>
                  <a:pt x="0" y="159809"/>
                </a:cubicBezTo>
                <a:close/>
              </a:path>
            </a:pathLst>
          </a:custGeom>
          <a:solidFill>
            <a:srgbClr val="FFD525">
              <a:alpha val="54118"/>
            </a:srgbClr>
          </a:solidFill>
          <a:ln>
            <a:solidFill>
              <a:srgbClr val="FF66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D0C93EF9-1275-485A-8CB5-017D79EE7AE7}"/>
              </a:ext>
            </a:extLst>
          </p:cNvPr>
          <p:cNvSpPr/>
          <p:nvPr/>
        </p:nvSpPr>
        <p:spPr>
          <a:xfrm>
            <a:off x="8309186" y="1803400"/>
            <a:ext cx="3639536" cy="2271201"/>
          </a:xfrm>
          <a:custGeom>
            <a:avLst/>
            <a:gdLst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43760"/>
              <a:gd name="connsiteX1" fmla="*/ 1488440 w 3525520"/>
              <a:gd name="connsiteY1" fmla="*/ 2143760 h 2143760"/>
              <a:gd name="connsiteX2" fmla="*/ 1127760 w 3525520"/>
              <a:gd name="connsiteY2" fmla="*/ 2138680 h 2143760"/>
              <a:gd name="connsiteX3" fmla="*/ 822960 w 3525520"/>
              <a:gd name="connsiteY3" fmla="*/ 1803400 h 2143760"/>
              <a:gd name="connsiteX4" fmla="*/ 0 w 3525520"/>
              <a:gd name="connsiteY4" fmla="*/ 1143000 h 2143760"/>
              <a:gd name="connsiteX5" fmla="*/ 25400 w 3525520"/>
              <a:gd name="connsiteY5" fmla="*/ 802640 h 2143760"/>
              <a:gd name="connsiteX6" fmla="*/ 55880 w 3525520"/>
              <a:gd name="connsiteY6" fmla="*/ 756920 h 2143760"/>
              <a:gd name="connsiteX7" fmla="*/ 71120 w 3525520"/>
              <a:gd name="connsiteY7" fmla="*/ 741680 h 2143760"/>
              <a:gd name="connsiteX8" fmla="*/ 91440 w 3525520"/>
              <a:gd name="connsiteY8" fmla="*/ 711200 h 2143760"/>
              <a:gd name="connsiteX9" fmla="*/ 111760 w 3525520"/>
              <a:gd name="connsiteY9" fmla="*/ 685800 h 2143760"/>
              <a:gd name="connsiteX10" fmla="*/ 518160 w 3525520"/>
              <a:gd name="connsiteY10" fmla="*/ 279400 h 2143760"/>
              <a:gd name="connsiteX11" fmla="*/ 1076960 w 3525520"/>
              <a:gd name="connsiteY11" fmla="*/ 71120 h 2143760"/>
              <a:gd name="connsiteX12" fmla="*/ 1351280 w 3525520"/>
              <a:gd name="connsiteY12" fmla="*/ 20320 h 2143760"/>
              <a:gd name="connsiteX13" fmla="*/ 1838960 w 3525520"/>
              <a:gd name="connsiteY13" fmla="*/ 0 h 2143760"/>
              <a:gd name="connsiteX14" fmla="*/ 2209800 w 3525520"/>
              <a:gd name="connsiteY14" fmla="*/ 60960 h 2143760"/>
              <a:gd name="connsiteX15" fmla="*/ 2463800 w 3525520"/>
              <a:gd name="connsiteY15" fmla="*/ 162560 h 2143760"/>
              <a:gd name="connsiteX16" fmla="*/ 2910840 w 3525520"/>
              <a:gd name="connsiteY16" fmla="*/ 416560 h 2143760"/>
              <a:gd name="connsiteX17" fmla="*/ 3124200 w 3525520"/>
              <a:gd name="connsiteY17" fmla="*/ 579120 h 2143760"/>
              <a:gd name="connsiteX18" fmla="*/ 3180080 w 3525520"/>
              <a:gd name="connsiteY18" fmla="*/ 629920 h 2143760"/>
              <a:gd name="connsiteX19" fmla="*/ 3225800 w 3525520"/>
              <a:gd name="connsiteY19" fmla="*/ 675640 h 2143760"/>
              <a:gd name="connsiteX20" fmla="*/ 3246120 w 3525520"/>
              <a:gd name="connsiteY20" fmla="*/ 706120 h 2143760"/>
              <a:gd name="connsiteX21" fmla="*/ 3368040 w 3525520"/>
              <a:gd name="connsiteY21" fmla="*/ 970280 h 2143760"/>
              <a:gd name="connsiteX22" fmla="*/ 3525520 w 3525520"/>
              <a:gd name="connsiteY22" fmla="*/ 1544320 h 2143760"/>
              <a:gd name="connsiteX23" fmla="*/ 3286760 w 3525520"/>
              <a:gd name="connsiteY23" fmla="*/ 1986280 h 2143760"/>
              <a:gd name="connsiteX24" fmla="*/ 3134360 w 3525520"/>
              <a:gd name="connsiteY24" fmla="*/ 2047240 h 2143760"/>
              <a:gd name="connsiteX25" fmla="*/ 2707640 w 3525520"/>
              <a:gd name="connsiteY25" fmla="*/ 1468120 h 2143760"/>
              <a:gd name="connsiteX26" fmla="*/ 2209800 w 3525520"/>
              <a:gd name="connsiteY26" fmla="*/ 1620520 h 2143760"/>
              <a:gd name="connsiteX27" fmla="*/ 2037080 w 3525520"/>
              <a:gd name="connsiteY27" fmla="*/ 1483360 h 2143760"/>
              <a:gd name="connsiteX28" fmla="*/ 1605280 w 3525520"/>
              <a:gd name="connsiteY28" fmla="*/ 1651000 h 2143760"/>
              <a:gd name="connsiteX29" fmla="*/ 1711960 w 3525520"/>
              <a:gd name="connsiteY29" fmla="*/ 1864360 h 2143760"/>
              <a:gd name="connsiteX30" fmla="*/ 1651000 w 3525520"/>
              <a:gd name="connsiteY30" fmla="*/ 2138680 h 214376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71450"/>
              <a:gd name="connsiteX1" fmla="*/ 1488440 w 3525520"/>
              <a:gd name="connsiteY1" fmla="*/ 2143760 h 2171450"/>
              <a:gd name="connsiteX2" fmla="*/ 1127760 w 3525520"/>
              <a:gd name="connsiteY2" fmla="*/ 2138680 h 2171450"/>
              <a:gd name="connsiteX3" fmla="*/ 822960 w 3525520"/>
              <a:gd name="connsiteY3" fmla="*/ 1803400 h 2171450"/>
              <a:gd name="connsiteX4" fmla="*/ 0 w 3525520"/>
              <a:gd name="connsiteY4" fmla="*/ 1143000 h 2171450"/>
              <a:gd name="connsiteX5" fmla="*/ 25400 w 3525520"/>
              <a:gd name="connsiteY5" fmla="*/ 802640 h 2171450"/>
              <a:gd name="connsiteX6" fmla="*/ 55880 w 3525520"/>
              <a:gd name="connsiteY6" fmla="*/ 756920 h 2171450"/>
              <a:gd name="connsiteX7" fmla="*/ 71120 w 3525520"/>
              <a:gd name="connsiteY7" fmla="*/ 741680 h 2171450"/>
              <a:gd name="connsiteX8" fmla="*/ 91440 w 3525520"/>
              <a:gd name="connsiteY8" fmla="*/ 711200 h 2171450"/>
              <a:gd name="connsiteX9" fmla="*/ 111760 w 3525520"/>
              <a:gd name="connsiteY9" fmla="*/ 685800 h 2171450"/>
              <a:gd name="connsiteX10" fmla="*/ 518160 w 3525520"/>
              <a:gd name="connsiteY10" fmla="*/ 279400 h 2171450"/>
              <a:gd name="connsiteX11" fmla="*/ 1076960 w 3525520"/>
              <a:gd name="connsiteY11" fmla="*/ 71120 h 2171450"/>
              <a:gd name="connsiteX12" fmla="*/ 1351280 w 3525520"/>
              <a:gd name="connsiteY12" fmla="*/ 20320 h 2171450"/>
              <a:gd name="connsiteX13" fmla="*/ 1838960 w 3525520"/>
              <a:gd name="connsiteY13" fmla="*/ 0 h 2171450"/>
              <a:gd name="connsiteX14" fmla="*/ 2209800 w 3525520"/>
              <a:gd name="connsiteY14" fmla="*/ 60960 h 2171450"/>
              <a:gd name="connsiteX15" fmla="*/ 2463800 w 3525520"/>
              <a:gd name="connsiteY15" fmla="*/ 162560 h 2171450"/>
              <a:gd name="connsiteX16" fmla="*/ 2910840 w 3525520"/>
              <a:gd name="connsiteY16" fmla="*/ 416560 h 2171450"/>
              <a:gd name="connsiteX17" fmla="*/ 3124200 w 3525520"/>
              <a:gd name="connsiteY17" fmla="*/ 579120 h 2171450"/>
              <a:gd name="connsiteX18" fmla="*/ 3180080 w 3525520"/>
              <a:gd name="connsiteY18" fmla="*/ 629920 h 2171450"/>
              <a:gd name="connsiteX19" fmla="*/ 3225800 w 3525520"/>
              <a:gd name="connsiteY19" fmla="*/ 675640 h 2171450"/>
              <a:gd name="connsiteX20" fmla="*/ 3246120 w 3525520"/>
              <a:gd name="connsiteY20" fmla="*/ 706120 h 2171450"/>
              <a:gd name="connsiteX21" fmla="*/ 3368040 w 3525520"/>
              <a:gd name="connsiteY21" fmla="*/ 970280 h 2171450"/>
              <a:gd name="connsiteX22" fmla="*/ 3525520 w 3525520"/>
              <a:gd name="connsiteY22" fmla="*/ 1544320 h 2171450"/>
              <a:gd name="connsiteX23" fmla="*/ 3286760 w 3525520"/>
              <a:gd name="connsiteY23" fmla="*/ 1986280 h 2171450"/>
              <a:gd name="connsiteX24" fmla="*/ 3134360 w 3525520"/>
              <a:gd name="connsiteY24" fmla="*/ 2047240 h 2171450"/>
              <a:gd name="connsiteX25" fmla="*/ 2707640 w 3525520"/>
              <a:gd name="connsiteY25" fmla="*/ 1468120 h 2171450"/>
              <a:gd name="connsiteX26" fmla="*/ 2209800 w 3525520"/>
              <a:gd name="connsiteY26" fmla="*/ 1620520 h 2171450"/>
              <a:gd name="connsiteX27" fmla="*/ 2037080 w 3525520"/>
              <a:gd name="connsiteY27" fmla="*/ 1483360 h 2171450"/>
              <a:gd name="connsiteX28" fmla="*/ 1605280 w 3525520"/>
              <a:gd name="connsiteY28" fmla="*/ 1651000 h 2171450"/>
              <a:gd name="connsiteX29" fmla="*/ 1711960 w 3525520"/>
              <a:gd name="connsiteY29" fmla="*/ 1864360 h 2171450"/>
              <a:gd name="connsiteX30" fmla="*/ 1651000 w 3525520"/>
              <a:gd name="connsiteY30" fmla="*/ 2138680 h 2171450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246120 w 3525520"/>
              <a:gd name="connsiteY20" fmla="*/ 706120 h 2180537"/>
              <a:gd name="connsiteX21" fmla="*/ 3368040 w 3525520"/>
              <a:gd name="connsiteY21" fmla="*/ 970280 h 2180537"/>
              <a:gd name="connsiteX22" fmla="*/ 3525520 w 3525520"/>
              <a:gd name="connsiteY22" fmla="*/ 1544320 h 2180537"/>
              <a:gd name="connsiteX23" fmla="*/ 3286760 w 3525520"/>
              <a:gd name="connsiteY23" fmla="*/ 1986280 h 2180537"/>
              <a:gd name="connsiteX24" fmla="*/ 3134360 w 3525520"/>
              <a:gd name="connsiteY24" fmla="*/ 2047240 h 2180537"/>
              <a:gd name="connsiteX25" fmla="*/ 2707640 w 3525520"/>
              <a:gd name="connsiteY25" fmla="*/ 1468120 h 2180537"/>
              <a:gd name="connsiteX26" fmla="*/ 2209800 w 3525520"/>
              <a:gd name="connsiteY26" fmla="*/ 1620520 h 2180537"/>
              <a:gd name="connsiteX27" fmla="*/ 2037080 w 3525520"/>
              <a:gd name="connsiteY27" fmla="*/ 1483360 h 2180537"/>
              <a:gd name="connsiteX28" fmla="*/ 1605280 w 3525520"/>
              <a:gd name="connsiteY28" fmla="*/ 1651000 h 2180537"/>
              <a:gd name="connsiteX29" fmla="*/ 1711960 w 3525520"/>
              <a:gd name="connsiteY29" fmla="*/ 1864360 h 2180537"/>
              <a:gd name="connsiteX30" fmla="*/ 1651000 w 3525520"/>
              <a:gd name="connsiteY30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225800 w 3525520"/>
              <a:gd name="connsiteY19" fmla="*/ 675640 h 2180537"/>
              <a:gd name="connsiteX20" fmla="*/ 3368040 w 3525520"/>
              <a:gd name="connsiteY20" fmla="*/ 970280 h 2180537"/>
              <a:gd name="connsiteX21" fmla="*/ 3525520 w 3525520"/>
              <a:gd name="connsiteY21" fmla="*/ 1544320 h 2180537"/>
              <a:gd name="connsiteX22" fmla="*/ 3286760 w 3525520"/>
              <a:gd name="connsiteY22" fmla="*/ 1986280 h 2180537"/>
              <a:gd name="connsiteX23" fmla="*/ 3134360 w 3525520"/>
              <a:gd name="connsiteY23" fmla="*/ 2047240 h 2180537"/>
              <a:gd name="connsiteX24" fmla="*/ 2707640 w 3525520"/>
              <a:gd name="connsiteY24" fmla="*/ 1468120 h 2180537"/>
              <a:gd name="connsiteX25" fmla="*/ 2209800 w 3525520"/>
              <a:gd name="connsiteY25" fmla="*/ 1620520 h 2180537"/>
              <a:gd name="connsiteX26" fmla="*/ 2037080 w 3525520"/>
              <a:gd name="connsiteY26" fmla="*/ 1483360 h 2180537"/>
              <a:gd name="connsiteX27" fmla="*/ 1605280 w 3525520"/>
              <a:gd name="connsiteY27" fmla="*/ 1651000 h 2180537"/>
              <a:gd name="connsiteX28" fmla="*/ 1711960 w 3525520"/>
              <a:gd name="connsiteY28" fmla="*/ 1864360 h 2180537"/>
              <a:gd name="connsiteX29" fmla="*/ 1651000 w 3525520"/>
              <a:gd name="connsiteY29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10840 w 3525520"/>
              <a:gd name="connsiteY16" fmla="*/ 41656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38680 h 2180537"/>
              <a:gd name="connsiteX1" fmla="*/ 1488440 w 3525520"/>
              <a:gd name="connsiteY1" fmla="*/ 2143760 h 2180537"/>
              <a:gd name="connsiteX2" fmla="*/ 1127760 w 3525520"/>
              <a:gd name="connsiteY2" fmla="*/ 2138680 h 2180537"/>
              <a:gd name="connsiteX3" fmla="*/ 822960 w 3525520"/>
              <a:gd name="connsiteY3" fmla="*/ 1803400 h 2180537"/>
              <a:gd name="connsiteX4" fmla="*/ 0 w 3525520"/>
              <a:gd name="connsiteY4" fmla="*/ 1143000 h 2180537"/>
              <a:gd name="connsiteX5" fmla="*/ 25400 w 3525520"/>
              <a:gd name="connsiteY5" fmla="*/ 802640 h 2180537"/>
              <a:gd name="connsiteX6" fmla="*/ 55880 w 3525520"/>
              <a:gd name="connsiteY6" fmla="*/ 756920 h 2180537"/>
              <a:gd name="connsiteX7" fmla="*/ 71120 w 3525520"/>
              <a:gd name="connsiteY7" fmla="*/ 741680 h 2180537"/>
              <a:gd name="connsiteX8" fmla="*/ 91440 w 3525520"/>
              <a:gd name="connsiteY8" fmla="*/ 711200 h 2180537"/>
              <a:gd name="connsiteX9" fmla="*/ 111760 w 3525520"/>
              <a:gd name="connsiteY9" fmla="*/ 685800 h 2180537"/>
              <a:gd name="connsiteX10" fmla="*/ 518160 w 3525520"/>
              <a:gd name="connsiteY10" fmla="*/ 279400 h 2180537"/>
              <a:gd name="connsiteX11" fmla="*/ 1076960 w 3525520"/>
              <a:gd name="connsiteY11" fmla="*/ 71120 h 2180537"/>
              <a:gd name="connsiteX12" fmla="*/ 1351280 w 3525520"/>
              <a:gd name="connsiteY12" fmla="*/ 20320 h 2180537"/>
              <a:gd name="connsiteX13" fmla="*/ 1838960 w 3525520"/>
              <a:gd name="connsiteY13" fmla="*/ 0 h 2180537"/>
              <a:gd name="connsiteX14" fmla="*/ 2209800 w 3525520"/>
              <a:gd name="connsiteY14" fmla="*/ 60960 h 2180537"/>
              <a:gd name="connsiteX15" fmla="*/ 2463800 w 3525520"/>
              <a:gd name="connsiteY15" fmla="*/ 162560 h 2180537"/>
              <a:gd name="connsiteX16" fmla="*/ 2921000 w 3525520"/>
              <a:gd name="connsiteY16" fmla="*/ 401320 h 2180537"/>
              <a:gd name="connsiteX17" fmla="*/ 3124200 w 3525520"/>
              <a:gd name="connsiteY17" fmla="*/ 579120 h 2180537"/>
              <a:gd name="connsiteX18" fmla="*/ 3180080 w 3525520"/>
              <a:gd name="connsiteY18" fmla="*/ 629920 h 2180537"/>
              <a:gd name="connsiteX19" fmla="*/ 3368040 w 3525520"/>
              <a:gd name="connsiteY19" fmla="*/ 970280 h 2180537"/>
              <a:gd name="connsiteX20" fmla="*/ 3525520 w 3525520"/>
              <a:gd name="connsiteY20" fmla="*/ 1544320 h 2180537"/>
              <a:gd name="connsiteX21" fmla="*/ 3286760 w 3525520"/>
              <a:gd name="connsiteY21" fmla="*/ 1986280 h 2180537"/>
              <a:gd name="connsiteX22" fmla="*/ 3134360 w 3525520"/>
              <a:gd name="connsiteY22" fmla="*/ 2047240 h 2180537"/>
              <a:gd name="connsiteX23" fmla="*/ 2707640 w 3525520"/>
              <a:gd name="connsiteY23" fmla="*/ 1468120 h 2180537"/>
              <a:gd name="connsiteX24" fmla="*/ 2209800 w 3525520"/>
              <a:gd name="connsiteY24" fmla="*/ 1620520 h 2180537"/>
              <a:gd name="connsiteX25" fmla="*/ 2037080 w 3525520"/>
              <a:gd name="connsiteY25" fmla="*/ 1483360 h 2180537"/>
              <a:gd name="connsiteX26" fmla="*/ 1605280 w 3525520"/>
              <a:gd name="connsiteY26" fmla="*/ 1651000 h 2180537"/>
              <a:gd name="connsiteX27" fmla="*/ 1711960 w 3525520"/>
              <a:gd name="connsiteY27" fmla="*/ 1864360 h 2180537"/>
              <a:gd name="connsiteX28" fmla="*/ 1651000 w 3525520"/>
              <a:gd name="connsiteY28" fmla="*/ 2138680 h 2180537"/>
              <a:gd name="connsiteX0" fmla="*/ 1651000 w 3525520"/>
              <a:gd name="connsiteY0" fmla="*/ 2150628 h 2192485"/>
              <a:gd name="connsiteX1" fmla="*/ 1488440 w 3525520"/>
              <a:gd name="connsiteY1" fmla="*/ 2155708 h 2192485"/>
              <a:gd name="connsiteX2" fmla="*/ 1127760 w 3525520"/>
              <a:gd name="connsiteY2" fmla="*/ 2150628 h 2192485"/>
              <a:gd name="connsiteX3" fmla="*/ 822960 w 3525520"/>
              <a:gd name="connsiteY3" fmla="*/ 1815348 h 2192485"/>
              <a:gd name="connsiteX4" fmla="*/ 0 w 3525520"/>
              <a:gd name="connsiteY4" fmla="*/ 1154948 h 2192485"/>
              <a:gd name="connsiteX5" fmla="*/ 25400 w 3525520"/>
              <a:gd name="connsiteY5" fmla="*/ 814588 h 2192485"/>
              <a:gd name="connsiteX6" fmla="*/ 55880 w 3525520"/>
              <a:gd name="connsiteY6" fmla="*/ 768868 h 2192485"/>
              <a:gd name="connsiteX7" fmla="*/ 71120 w 3525520"/>
              <a:gd name="connsiteY7" fmla="*/ 753628 h 2192485"/>
              <a:gd name="connsiteX8" fmla="*/ 91440 w 3525520"/>
              <a:gd name="connsiteY8" fmla="*/ 723148 h 2192485"/>
              <a:gd name="connsiteX9" fmla="*/ 111760 w 3525520"/>
              <a:gd name="connsiteY9" fmla="*/ 697748 h 2192485"/>
              <a:gd name="connsiteX10" fmla="*/ 518160 w 3525520"/>
              <a:gd name="connsiteY10" fmla="*/ 291348 h 2192485"/>
              <a:gd name="connsiteX11" fmla="*/ 1076960 w 3525520"/>
              <a:gd name="connsiteY11" fmla="*/ 83068 h 2192485"/>
              <a:gd name="connsiteX12" fmla="*/ 1351280 w 3525520"/>
              <a:gd name="connsiteY12" fmla="*/ 32268 h 2192485"/>
              <a:gd name="connsiteX13" fmla="*/ 1838960 w 3525520"/>
              <a:gd name="connsiteY13" fmla="*/ 11948 h 2192485"/>
              <a:gd name="connsiteX14" fmla="*/ 2209800 w 3525520"/>
              <a:gd name="connsiteY14" fmla="*/ 72908 h 2192485"/>
              <a:gd name="connsiteX15" fmla="*/ 2463800 w 3525520"/>
              <a:gd name="connsiteY15" fmla="*/ 174508 h 2192485"/>
              <a:gd name="connsiteX16" fmla="*/ 2921000 w 3525520"/>
              <a:gd name="connsiteY16" fmla="*/ 413268 h 2192485"/>
              <a:gd name="connsiteX17" fmla="*/ 3124200 w 3525520"/>
              <a:gd name="connsiteY17" fmla="*/ 591068 h 2192485"/>
              <a:gd name="connsiteX18" fmla="*/ 3180080 w 3525520"/>
              <a:gd name="connsiteY18" fmla="*/ 641868 h 2192485"/>
              <a:gd name="connsiteX19" fmla="*/ 3368040 w 3525520"/>
              <a:gd name="connsiteY19" fmla="*/ 982228 h 2192485"/>
              <a:gd name="connsiteX20" fmla="*/ 3525520 w 3525520"/>
              <a:gd name="connsiteY20" fmla="*/ 1556268 h 2192485"/>
              <a:gd name="connsiteX21" fmla="*/ 3286760 w 3525520"/>
              <a:gd name="connsiteY21" fmla="*/ 1998228 h 2192485"/>
              <a:gd name="connsiteX22" fmla="*/ 3134360 w 3525520"/>
              <a:gd name="connsiteY22" fmla="*/ 2059188 h 2192485"/>
              <a:gd name="connsiteX23" fmla="*/ 2707640 w 3525520"/>
              <a:gd name="connsiteY23" fmla="*/ 1480068 h 2192485"/>
              <a:gd name="connsiteX24" fmla="*/ 2209800 w 3525520"/>
              <a:gd name="connsiteY24" fmla="*/ 1632468 h 2192485"/>
              <a:gd name="connsiteX25" fmla="*/ 2037080 w 3525520"/>
              <a:gd name="connsiteY25" fmla="*/ 1495308 h 2192485"/>
              <a:gd name="connsiteX26" fmla="*/ 1605280 w 3525520"/>
              <a:gd name="connsiteY26" fmla="*/ 1662948 h 2192485"/>
              <a:gd name="connsiteX27" fmla="*/ 1711960 w 3525520"/>
              <a:gd name="connsiteY27" fmla="*/ 1876308 h 2192485"/>
              <a:gd name="connsiteX28" fmla="*/ 1651000 w 3525520"/>
              <a:gd name="connsiteY28" fmla="*/ 2150628 h 2192485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43613 h 2185470"/>
              <a:gd name="connsiteX1" fmla="*/ 1488440 w 3525520"/>
              <a:gd name="connsiteY1" fmla="*/ 2148693 h 2185470"/>
              <a:gd name="connsiteX2" fmla="*/ 1127760 w 3525520"/>
              <a:gd name="connsiteY2" fmla="*/ 2143613 h 2185470"/>
              <a:gd name="connsiteX3" fmla="*/ 822960 w 3525520"/>
              <a:gd name="connsiteY3" fmla="*/ 1808333 h 2185470"/>
              <a:gd name="connsiteX4" fmla="*/ 0 w 3525520"/>
              <a:gd name="connsiteY4" fmla="*/ 1147933 h 2185470"/>
              <a:gd name="connsiteX5" fmla="*/ 25400 w 3525520"/>
              <a:gd name="connsiteY5" fmla="*/ 807573 h 2185470"/>
              <a:gd name="connsiteX6" fmla="*/ 55880 w 3525520"/>
              <a:gd name="connsiteY6" fmla="*/ 761853 h 2185470"/>
              <a:gd name="connsiteX7" fmla="*/ 71120 w 3525520"/>
              <a:gd name="connsiteY7" fmla="*/ 746613 h 2185470"/>
              <a:gd name="connsiteX8" fmla="*/ 91440 w 3525520"/>
              <a:gd name="connsiteY8" fmla="*/ 716133 h 2185470"/>
              <a:gd name="connsiteX9" fmla="*/ 111760 w 3525520"/>
              <a:gd name="connsiteY9" fmla="*/ 690733 h 2185470"/>
              <a:gd name="connsiteX10" fmla="*/ 518160 w 3525520"/>
              <a:gd name="connsiteY10" fmla="*/ 284333 h 2185470"/>
              <a:gd name="connsiteX11" fmla="*/ 1076960 w 3525520"/>
              <a:gd name="connsiteY11" fmla="*/ 76053 h 2185470"/>
              <a:gd name="connsiteX12" fmla="*/ 1351280 w 3525520"/>
              <a:gd name="connsiteY12" fmla="*/ 25253 h 2185470"/>
              <a:gd name="connsiteX13" fmla="*/ 1879600 w 3525520"/>
              <a:gd name="connsiteY13" fmla="*/ 30333 h 2185470"/>
              <a:gd name="connsiteX14" fmla="*/ 2209800 w 3525520"/>
              <a:gd name="connsiteY14" fmla="*/ 65893 h 2185470"/>
              <a:gd name="connsiteX15" fmla="*/ 2463800 w 3525520"/>
              <a:gd name="connsiteY15" fmla="*/ 167493 h 2185470"/>
              <a:gd name="connsiteX16" fmla="*/ 2921000 w 3525520"/>
              <a:gd name="connsiteY16" fmla="*/ 406253 h 2185470"/>
              <a:gd name="connsiteX17" fmla="*/ 3124200 w 3525520"/>
              <a:gd name="connsiteY17" fmla="*/ 584053 h 2185470"/>
              <a:gd name="connsiteX18" fmla="*/ 3180080 w 3525520"/>
              <a:gd name="connsiteY18" fmla="*/ 634853 h 2185470"/>
              <a:gd name="connsiteX19" fmla="*/ 3368040 w 3525520"/>
              <a:gd name="connsiteY19" fmla="*/ 975213 h 2185470"/>
              <a:gd name="connsiteX20" fmla="*/ 3525520 w 3525520"/>
              <a:gd name="connsiteY20" fmla="*/ 1549253 h 2185470"/>
              <a:gd name="connsiteX21" fmla="*/ 3286760 w 3525520"/>
              <a:gd name="connsiteY21" fmla="*/ 1991213 h 2185470"/>
              <a:gd name="connsiteX22" fmla="*/ 3134360 w 3525520"/>
              <a:gd name="connsiteY22" fmla="*/ 2052173 h 2185470"/>
              <a:gd name="connsiteX23" fmla="*/ 2707640 w 3525520"/>
              <a:gd name="connsiteY23" fmla="*/ 1473053 h 2185470"/>
              <a:gd name="connsiteX24" fmla="*/ 2209800 w 3525520"/>
              <a:gd name="connsiteY24" fmla="*/ 1625453 h 2185470"/>
              <a:gd name="connsiteX25" fmla="*/ 2037080 w 3525520"/>
              <a:gd name="connsiteY25" fmla="*/ 1488293 h 2185470"/>
              <a:gd name="connsiteX26" fmla="*/ 1605280 w 3525520"/>
              <a:gd name="connsiteY26" fmla="*/ 1655933 h 2185470"/>
              <a:gd name="connsiteX27" fmla="*/ 1711960 w 3525520"/>
              <a:gd name="connsiteY27" fmla="*/ 1869293 h 2185470"/>
              <a:gd name="connsiteX28" fmla="*/ 1651000 w 3525520"/>
              <a:gd name="connsiteY28" fmla="*/ 2143613 h 2185470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209800 w 3525520"/>
              <a:gd name="connsiteY14" fmla="*/ 8047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11960 w 3525520"/>
              <a:gd name="connsiteY27" fmla="*/ 1883874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48866 w 3525520"/>
              <a:gd name="connsiteY27" fmla="*/ 1853119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05280 w 3525520"/>
              <a:gd name="connsiteY26" fmla="*/ 1670514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209800 w 3525520"/>
              <a:gd name="connsiteY24" fmla="*/ 1640034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658487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707640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68683 w 3525520"/>
              <a:gd name="connsiteY23" fmla="*/ 1487634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95447 w 3525520"/>
              <a:gd name="connsiteY24" fmla="*/ 1701545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  <a:gd name="connsiteX0" fmla="*/ 1651000 w 3525520"/>
              <a:gd name="connsiteY0" fmla="*/ 2158194 h 2200051"/>
              <a:gd name="connsiteX1" fmla="*/ 1488440 w 3525520"/>
              <a:gd name="connsiteY1" fmla="*/ 2163274 h 2200051"/>
              <a:gd name="connsiteX2" fmla="*/ 1127760 w 3525520"/>
              <a:gd name="connsiteY2" fmla="*/ 2158194 h 2200051"/>
              <a:gd name="connsiteX3" fmla="*/ 822960 w 3525520"/>
              <a:gd name="connsiteY3" fmla="*/ 1822914 h 2200051"/>
              <a:gd name="connsiteX4" fmla="*/ 0 w 3525520"/>
              <a:gd name="connsiteY4" fmla="*/ 1162514 h 2200051"/>
              <a:gd name="connsiteX5" fmla="*/ 25400 w 3525520"/>
              <a:gd name="connsiteY5" fmla="*/ 822154 h 2200051"/>
              <a:gd name="connsiteX6" fmla="*/ 55880 w 3525520"/>
              <a:gd name="connsiteY6" fmla="*/ 776434 h 2200051"/>
              <a:gd name="connsiteX7" fmla="*/ 71120 w 3525520"/>
              <a:gd name="connsiteY7" fmla="*/ 761194 h 2200051"/>
              <a:gd name="connsiteX8" fmla="*/ 91440 w 3525520"/>
              <a:gd name="connsiteY8" fmla="*/ 730714 h 2200051"/>
              <a:gd name="connsiteX9" fmla="*/ 111760 w 3525520"/>
              <a:gd name="connsiteY9" fmla="*/ 705314 h 2200051"/>
              <a:gd name="connsiteX10" fmla="*/ 518160 w 3525520"/>
              <a:gd name="connsiteY10" fmla="*/ 298914 h 2200051"/>
              <a:gd name="connsiteX11" fmla="*/ 1076960 w 3525520"/>
              <a:gd name="connsiteY11" fmla="*/ 90634 h 2200051"/>
              <a:gd name="connsiteX12" fmla="*/ 1351280 w 3525520"/>
              <a:gd name="connsiteY12" fmla="*/ 39834 h 2200051"/>
              <a:gd name="connsiteX13" fmla="*/ 1879600 w 3525520"/>
              <a:gd name="connsiteY13" fmla="*/ 44914 h 2200051"/>
              <a:gd name="connsiteX14" fmla="*/ 2174240 w 3525520"/>
              <a:gd name="connsiteY14" fmla="*/ 85554 h 2200051"/>
              <a:gd name="connsiteX15" fmla="*/ 2463800 w 3525520"/>
              <a:gd name="connsiteY15" fmla="*/ 182074 h 2200051"/>
              <a:gd name="connsiteX16" fmla="*/ 2921000 w 3525520"/>
              <a:gd name="connsiteY16" fmla="*/ 420834 h 2200051"/>
              <a:gd name="connsiteX17" fmla="*/ 3124200 w 3525520"/>
              <a:gd name="connsiteY17" fmla="*/ 598634 h 2200051"/>
              <a:gd name="connsiteX18" fmla="*/ 3180080 w 3525520"/>
              <a:gd name="connsiteY18" fmla="*/ 649434 h 2200051"/>
              <a:gd name="connsiteX19" fmla="*/ 3368040 w 3525520"/>
              <a:gd name="connsiteY19" fmla="*/ 989794 h 2200051"/>
              <a:gd name="connsiteX20" fmla="*/ 3525520 w 3525520"/>
              <a:gd name="connsiteY20" fmla="*/ 1563834 h 2200051"/>
              <a:gd name="connsiteX21" fmla="*/ 3286760 w 3525520"/>
              <a:gd name="connsiteY21" fmla="*/ 2005794 h 2200051"/>
              <a:gd name="connsiteX22" fmla="*/ 3134360 w 3525520"/>
              <a:gd name="connsiteY22" fmla="*/ 2066754 h 2200051"/>
              <a:gd name="connsiteX23" fmla="*/ 2656381 w 3525520"/>
              <a:gd name="connsiteY23" fmla="*/ 1501987 h 2200051"/>
              <a:gd name="connsiteX24" fmla="*/ 2179044 w 3525520"/>
              <a:gd name="connsiteY24" fmla="*/ 1744602 h 2200051"/>
              <a:gd name="connsiteX25" fmla="*/ 2037080 w 3525520"/>
              <a:gd name="connsiteY25" fmla="*/ 1502874 h 2200051"/>
              <a:gd name="connsiteX26" fmla="*/ 1623733 w 3525520"/>
              <a:gd name="connsiteY26" fmla="*/ 1664363 h 2200051"/>
              <a:gd name="connsiteX27" fmla="*/ 1763218 w 3525520"/>
              <a:gd name="connsiteY27" fmla="*/ 1851068 h 2200051"/>
              <a:gd name="connsiteX28" fmla="*/ 1651000 w 3525520"/>
              <a:gd name="connsiteY28" fmla="*/ 2158194 h 2200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525520" h="2200051">
                <a:moveTo>
                  <a:pt x="1651000" y="2158194"/>
                </a:moveTo>
                <a:lnTo>
                  <a:pt x="1488440" y="2163274"/>
                </a:lnTo>
                <a:cubicBezTo>
                  <a:pt x="1368213" y="2227621"/>
                  <a:pt x="1253067" y="2195447"/>
                  <a:pt x="1127760" y="2158194"/>
                </a:cubicBezTo>
                <a:cubicBezTo>
                  <a:pt x="782320" y="2056594"/>
                  <a:pt x="848360" y="1970234"/>
                  <a:pt x="822960" y="1822914"/>
                </a:cubicBezTo>
                <a:cubicBezTo>
                  <a:pt x="431800" y="1689141"/>
                  <a:pt x="152400" y="1489327"/>
                  <a:pt x="0" y="1162514"/>
                </a:cubicBezTo>
                <a:lnTo>
                  <a:pt x="25400" y="822154"/>
                </a:lnTo>
                <a:cubicBezTo>
                  <a:pt x="35560" y="806914"/>
                  <a:pt x="44890" y="791087"/>
                  <a:pt x="55880" y="776434"/>
                </a:cubicBezTo>
                <a:cubicBezTo>
                  <a:pt x="60191" y="770687"/>
                  <a:pt x="66709" y="766865"/>
                  <a:pt x="71120" y="761194"/>
                </a:cubicBezTo>
                <a:cubicBezTo>
                  <a:pt x="78617" y="751555"/>
                  <a:pt x="84667" y="740027"/>
                  <a:pt x="91440" y="730714"/>
                </a:cubicBezTo>
                <a:cubicBezTo>
                  <a:pt x="98213" y="721401"/>
                  <a:pt x="51647" y="769661"/>
                  <a:pt x="111760" y="705314"/>
                </a:cubicBezTo>
                <a:cubicBezTo>
                  <a:pt x="206587" y="549527"/>
                  <a:pt x="382693" y="434381"/>
                  <a:pt x="518160" y="298914"/>
                </a:cubicBezTo>
                <a:cubicBezTo>
                  <a:pt x="739987" y="112647"/>
                  <a:pt x="885613" y="134661"/>
                  <a:pt x="1076960" y="90634"/>
                </a:cubicBezTo>
                <a:cubicBezTo>
                  <a:pt x="1193800" y="-2499"/>
                  <a:pt x="1259840" y="56767"/>
                  <a:pt x="1351280" y="39834"/>
                </a:cubicBezTo>
                <a:cubicBezTo>
                  <a:pt x="1493520" y="-22819"/>
                  <a:pt x="1717040" y="-4193"/>
                  <a:pt x="1879600" y="44914"/>
                </a:cubicBezTo>
                <a:cubicBezTo>
                  <a:pt x="1989667" y="-19433"/>
                  <a:pt x="2064173" y="73701"/>
                  <a:pt x="2174240" y="85554"/>
                </a:cubicBezTo>
                <a:cubicBezTo>
                  <a:pt x="2306320" y="51687"/>
                  <a:pt x="2367280" y="149901"/>
                  <a:pt x="2463800" y="182074"/>
                </a:cubicBezTo>
                <a:cubicBezTo>
                  <a:pt x="2785533" y="185461"/>
                  <a:pt x="2782147" y="270127"/>
                  <a:pt x="2921000" y="420834"/>
                </a:cubicBezTo>
                <a:cubicBezTo>
                  <a:pt x="3053080" y="439461"/>
                  <a:pt x="3083560" y="524127"/>
                  <a:pt x="3124200" y="598634"/>
                </a:cubicBezTo>
                <a:cubicBezTo>
                  <a:pt x="3209713" y="662769"/>
                  <a:pt x="3104775" y="634241"/>
                  <a:pt x="3180080" y="649434"/>
                </a:cubicBezTo>
                <a:cubicBezTo>
                  <a:pt x="3276600" y="668907"/>
                  <a:pt x="3391747" y="806914"/>
                  <a:pt x="3368040" y="989794"/>
                </a:cubicBezTo>
                <a:cubicBezTo>
                  <a:pt x="3506893" y="1135421"/>
                  <a:pt x="3523827" y="1357247"/>
                  <a:pt x="3525520" y="1563834"/>
                </a:cubicBezTo>
                <a:cubicBezTo>
                  <a:pt x="3501813" y="1731474"/>
                  <a:pt x="3483187" y="1919434"/>
                  <a:pt x="3286760" y="2005794"/>
                </a:cubicBezTo>
                <a:lnTo>
                  <a:pt x="3134360" y="2066754"/>
                </a:lnTo>
                <a:cubicBezTo>
                  <a:pt x="2979134" y="1873714"/>
                  <a:pt x="2836212" y="1670422"/>
                  <a:pt x="2656381" y="1501987"/>
                </a:cubicBezTo>
                <a:cubicBezTo>
                  <a:pt x="2469246" y="1481025"/>
                  <a:pt x="2261611" y="1554376"/>
                  <a:pt x="2179044" y="1744602"/>
                </a:cubicBezTo>
                <a:cubicBezTo>
                  <a:pt x="2182982" y="1649674"/>
                  <a:pt x="2084401" y="1583450"/>
                  <a:pt x="2037080" y="1502874"/>
                </a:cubicBezTo>
                <a:lnTo>
                  <a:pt x="1623733" y="1664363"/>
                </a:lnTo>
                <a:lnTo>
                  <a:pt x="1763218" y="1851068"/>
                </a:lnTo>
                <a:cubicBezTo>
                  <a:pt x="1683438" y="1922005"/>
                  <a:pt x="1683622" y="2056502"/>
                  <a:pt x="1651000" y="2158194"/>
                </a:cubicBezTo>
                <a:close/>
              </a:path>
            </a:pathLst>
          </a:custGeom>
          <a:solidFill>
            <a:srgbClr val="00B050">
              <a:alpha val="4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A22458B1-B9CC-4F9F-8472-1BE5670B07F5}"/>
              </a:ext>
            </a:extLst>
          </p:cNvPr>
          <p:cNvSpPr/>
          <p:nvPr/>
        </p:nvSpPr>
        <p:spPr>
          <a:xfrm>
            <a:off x="148044" y="4377267"/>
            <a:ext cx="7841602" cy="1168400"/>
          </a:xfrm>
          <a:prstGeom prst="rect">
            <a:avLst/>
          </a:prstGeom>
          <a:solidFill>
            <a:srgbClr val="4472C4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2E1ED979-B97E-458C-94CB-C6C98684D4A8}"/>
              </a:ext>
            </a:extLst>
          </p:cNvPr>
          <p:cNvSpPr/>
          <p:nvPr/>
        </p:nvSpPr>
        <p:spPr>
          <a:xfrm>
            <a:off x="163576" y="3589363"/>
            <a:ext cx="7841602" cy="787904"/>
          </a:xfrm>
          <a:prstGeom prst="rect">
            <a:avLst/>
          </a:prstGeom>
          <a:solidFill>
            <a:srgbClr val="FFD52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F8125F5-7FB9-4788-A65A-BF5EEB927E11}"/>
              </a:ext>
            </a:extLst>
          </p:cNvPr>
          <p:cNvSpPr/>
          <p:nvPr/>
        </p:nvSpPr>
        <p:spPr>
          <a:xfrm>
            <a:off x="137231" y="1463791"/>
            <a:ext cx="7841602" cy="2126076"/>
          </a:xfrm>
          <a:prstGeom prst="rect">
            <a:avLst/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7159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26DAE6AA-60C1-4CB2-9398-872A88DBAE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666"/>
          <a:stretch/>
        </p:blipFill>
        <p:spPr>
          <a:xfrm>
            <a:off x="1074413" y="56130"/>
            <a:ext cx="10043174" cy="681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7CE552A-79A4-41E0-9302-475ABDD3A571}"/>
              </a:ext>
            </a:extLst>
          </p:cNvPr>
          <p:cNvSpPr txBox="1"/>
          <p:nvPr/>
        </p:nvSpPr>
        <p:spPr>
          <a:xfrm>
            <a:off x="1658253" y="2110725"/>
            <a:ext cx="86350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cerebral cortex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076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31C6F493-FE84-4846-A450-E640CD7E8976}"/>
              </a:ext>
            </a:extLst>
          </p:cNvPr>
          <p:cNvGrpSpPr/>
          <p:nvPr/>
        </p:nvGrpSpPr>
        <p:grpSpPr>
          <a:xfrm>
            <a:off x="-56984" y="-134337"/>
            <a:ext cx="12305967" cy="6992337"/>
            <a:chOff x="-82068" y="-130629"/>
            <a:chExt cx="12305967" cy="6992337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8E179F35-DD6B-4567-9A57-5F9666BE00C0}"/>
                </a:ext>
              </a:extLst>
            </p:cNvPr>
            <p:cNvCxnSpPr>
              <a:cxnSpLocks/>
            </p:cNvCxnSpPr>
            <p:nvPr/>
          </p:nvCxnSpPr>
          <p:spPr>
            <a:xfrm>
              <a:off x="-82068" y="24664"/>
              <a:ext cx="12277061" cy="0"/>
            </a:xfrm>
            <a:prstGeom prst="line">
              <a:avLst/>
            </a:prstGeom>
            <a:ln w="984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3A496D58-AC23-4C75-AAD8-E769C7D354C2}"/>
                </a:ext>
              </a:extLst>
            </p:cNvPr>
            <p:cNvCxnSpPr>
              <a:cxnSpLocks/>
            </p:cNvCxnSpPr>
            <p:nvPr/>
          </p:nvCxnSpPr>
          <p:spPr>
            <a:xfrm>
              <a:off x="-53162" y="6836734"/>
              <a:ext cx="12277061" cy="0"/>
            </a:xfrm>
            <a:prstGeom prst="line">
              <a:avLst/>
            </a:prstGeom>
            <a:ln w="8572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865420C6-6480-4515-8569-2AE04E78C83A}"/>
                </a:ext>
              </a:extLst>
            </p:cNvPr>
            <p:cNvCxnSpPr>
              <a:cxnSpLocks/>
            </p:cNvCxnSpPr>
            <p:nvPr/>
          </p:nvCxnSpPr>
          <p:spPr>
            <a:xfrm>
              <a:off x="12153556" y="-130629"/>
              <a:ext cx="0" cy="6967360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2584071A-0BB5-416F-82F1-83E54155DCA1}"/>
                </a:ext>
              </a:extLst>
            </p:cNvPr>
            <p:cNvCxnSpPr>
              <a:cxnSpLocks/>
            </p:cNvCxnSpPr>
            <p:nvPr/>
          </p:nvCxnSpPr>
          <p:spPr>
            <a:xfrm>
              <a:off x="-14270" y="0"/>
              <a:ext cx="0" cy="6861708"/>
            </a:xfrm>
            <a:prstGeom prst="line">
              <a:avLst/>
            </a:prstGeom>
            <a:ln w="92075">
              <a:solidFill>
                <a:srgbClr val="FEF7F0"/>
              </a:solidFill>
            </a:ln>
            <a:effectLst>
              <a:softEdge rad="25400"/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B81434-48D8-4432-A16D-D2EA419F4B6A}"/>
              </a:ext>
            </a:extLst>
          </p:cNvPr>
          <p:cNvSpPr txBox="1"/>
          <p:nvPr/>
        </p:nvSpPr>
        <p:spPr>
          <a:xfrm>
            <a:off x="284456" y="45621"/>
            <a:ext cx="33333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0000"/>
                </a:solidFill>
                <a:latin typeface="Book Antiqua" panose="020B0604020202020204" pitchFamily="18" charset="0"/>
                <a:ea typeface="Malgun Gothic" panose="020B0503020000020004" pitchFamily="34" charset="-127"/>
              </a:rPr>
              <a:t>The lobes</a:t>
            </a: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ook Antiqua" panose="020B0604020202020204" pitchFamily="18" charset="0"/>
              <a:ea typeface="Malgun Gothic" panose="020B0503020000020004" pitchFamily="34" charset="-127"/>
              <a:cs typeface="+mn-cs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F8629DA9-4B48-46E8-ADA3-FE19EA17A8F0}"/>
              </a:ext>
            </a:extLst>
          </p:cNvPr>
          <p:cNvGrpSpPr/>
          <p:nvPr/>
        </p:nvGrpSpPr>
        <p:grpSpPr>
          <a:xfrm>
            <a:off x="3202228" y="1328366"/>
            <a:ext cx="6079001" cy="4491941"/>
            <a:chOff x="3202228" y="1328366"/>
            <a:chExt cx="6079001" cy="4491941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17586A60-045B-4720-943D-AF017ED7C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27620" y="1376822"/>
              <a:ext cx="6014205" cy="4443485"/>
            </a:xfrm>
            <a:prstGeom prst="rect">
              <a:avLst/>
            </a:prstGeom>
          </p:spPr>
        </p:pic>
        <p:sp>
          <p:nvSpPr>
            <p:cNvPr id="4" name="Figura a mano libera: forma 3">
              <a:extLst>
                <a:ext uri="{FF2B5EF4-FFF2-40B4-BE49-F238E27FC236}">
                  <a16:creationId xmlns:a16="http://schemas.microsoft.com/office/drawing/2014/main" id="{E3C53666-F52E-4228-A197-DC6A028B2DC5}"/>
                </a:ext>
              </a:extLst>
            </p:cNvPr>
            <p:cNvSpPr/>
            <p:nvPr/>
          </p:nvSpPr>
          <p:spPr>
            <a:xfrm>
              <a:off x="3202228" y="1328366"/>
              <a:ext cx="3957897" cy="3262666"/>
            </a:xfrm>
            <a:custGeom>
              <a:avLst/>
              <a:gdLst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20650 w 3841750"/>
                <a:gd name="connsiteY155" fmla="*/ 1606550 h 3155950"/>
                <a:gd name="connsiteX156" fmla="*/ 139700 w 3841750"/>
                <a:gd name="connsiteY156" fmla="*/ 1587500 h 3155950"/>
                <a:gd name="connsiteX157" fmla="*/ 152400 w 3841750"/>
                <a:gd name="connsiteY157" fmla="*/ 1568450 h 3155950"/>
                <a:gd name="connsiteX158" fmla="*/ 165100 w 3841750"/>
                <a:gd name="connsiteY158" fmla="*/ 1530350 h 3155950"/>
                <a:gd name="connsiteX159" fmla="*/ 177800 w 3841750"/>
                <a:gd name="connsiteY159" fmla="*/ 1504950 h 3155950"/>
                <a:gd name="connsiteX160" fmla="*/ 184150 w 3841750"/>
                <a:gd name="connsiteY160" fmla="*/ 1441450 h 3155950"/>
                <a:gd name="connsiteX161" fmla="*/ 190500 w 3841750"/>
                <a:gd name="connsiteY161" fmla="*/ 1403350 h 3155950"/>
                <a:gd name="connsiteX162" fmla="*/ 196850 w 3841750"/>
                <a:gd name="connsiteY162" fmla="*/ 1339850 h 3155950"/>
                <a:gd name="connsiteX163" fmla="*/ 203200 w 3841750"/>
                <a:gd name="connsiteY163" fmla="*/ 1301750 h 3155950"/>
                <a:gd name="connsiteX164" fmla="*/ 336550 w 3841750"/>
                <a:gd name="connsiteY164" fmla="*/ 1047750 h 3155950"/>
                <a:gd name="connsiteX165" fmla="*/ 381000 w 3841750"/>
                <a:gd name="connsiteY165" fmla="*/ 1016000 h 3155950"/>
                <a:gd name="connsiteX166" fmla="*/ 400050 w 3841750"/>
                <a:gd name="connsiteY166" fmla="*/ 996950 h 3155950"/>
                <a:gd name="connsiteX167" fmla="*/ 419100 w 3841750"/>
                <a:gd name="connsiteY167" fmla="*/ 984250 h 3155950"/>
                <a:gd name="connsiteX168" fmla="*/ 457200 w 3841750"/>
                <a:gd name="connsiteY168" fmla="*/ 952500 h 3155950"/>
                <a:gd name="connsiteX169" fmla="*/ 476250 w 3841750"/>
                <a:gd name="connsiteY169" fmla="*/ 946150 h 3155950"/>
                <a:gd name="connsiteX170" fmla="*/ 514350 w 3841750"/>
                <a:gd name="connsiteY170" fmla="*/ 920750 h 3155950"/>
                <a:gd name="connsiteX171" fmla="*/ 533400 w 3841750"/>
                <a:gd name="connsiteY171" fmla="*/ 914400 h 3155950"/>
                <a:gd name="connsiteX172" fmla="*/ 552450 w 3841750"/>
                <a:gd name="connsiteY172" fmla="*/ 901700 h 3155950"/>
                <a:gd name="connsiteX173" fmla="*/ 590550 w 3841750"/>
                <a:gd name="connsiteY173" fmla="*/ 895350 h 3155950"/>
                <a:gd name="connsiteX174" fmla="*/ 615950 w 3841750"/>
                <a:gd name="connsiteY174" fmla="*/ 889000 h 3155950"/>
                <a:gd name="connsiteX175" fmla="*/ 641350 w 3841750"/>
                <a:gd name="connsiteY175" fmla="*/ 831850 h 3155950"/>
                <a:gd name="connsiteX176" fmla="*/ 647700 w 3841750"/>
                <a:gd name="connsiteY176" fmla="*/ 812800 h 3155950"/>
                <a:gd name="connsiteX177" fmla="*/ 654050 w 3841750"/>
                <a:gd name="connsiteY177" fmla="*/ 774700 h 3155950"/>
                <a:gd name="connsiteX178" fmla="*/ 666750 w 3841750"/>
                <a:gd name="connsiteY178" fmla="*/ 755650 h 3155950"/>
                <a:gd name="connsiteX179" fmla="*/ 704850 w 3841750"/>
                <a:gd name="connsiteY179" fmla="*/ 723900 h 3155950"/>
                <a:gd name="connsiteX180" fmla="*/ 717550 w 3841750"/>
                <a:gd name="connsiteY180" fmla="*/ 704850 h 3155950"/>
                <a:gd name="connsiteX181" fmla="*/ 736600 w 3841750"/>
                <a:gd name="connsiteY181" fmla="*/ 692150 h 3155950"/>
                <a:gd name="connsiteX182" fmla="*/ 800100 w 3841750"/>
                <a:gd name="connsiteY182" fmla="*/ 647700 h 3155950"/>
                <a:gd name="connsiteX183" fmla="*/ 819150 w 3841750"/>
                <a:gd name="connsiteY183" fmla="*/ 635000 h 3155950"/>
                <a:gd name="connsiteX184" fmla="*/ 863600 w 3841750"/>
                <a:gd name="connsiteY184" fmla="*/ 622300 h 3155950"/>
                <a:gd name="connsiteX185" fmla="*/ 876300 w 3841750"/>
                <a:gd name="connsiteY185" fmla="*/ 603250 h 3155950"/>
                <a:gd name="connsiteX186" fmla="*/ 895350 w 3841750"/>
                <a:gd name="connsiteY186" fmla="*/ 596900 h 3155950"/>
                <a:gd name="connsiteX187" fmla="*/ 946150 w 3841750"/>
                <a:gd name="connsiteY187" fmla="*/ 571500 h 3155950"/>
                <a:gd name="connsiteX188" fmla="*/ 965200 w 3841750"/>
                <a:gd name="connsiteY188" fmla="*/ 558800 h 3155950"/>
                <a:gd name="connsiteX189" fmla="*/ 996950 w 3841750"/>
                <a:gd name="connsiteY189" fmla="*/ 552450 h 3155950"/>
                <a:gd name="connsiteX190" fmla="*/ 1035050 w 3841750"/>
                <a:gd name="connsiteY190" fmla="*/ 539750 h 3155950"/>
                <a:gd name="connsiteX191" fmla="*/ 1060450 w 3841750"/>
                <a:gd name="connsiteY191" fmla="*/ 533400 h 3155950"/>
                <a:gd name="connsiteX192" fmla="*/ 1085850 w 3841750"/>
                <a:gd name="connsiteY192" fmla="*/ 520700 h 3155950"/>
                <a:gd name="connsiteX193" fmla="*/ 1149350 w 3841750"/>
                <a:gd name="connsiteY193" fmla="*/ 508000 h 3155950"/>
                <a:gd name="connsiteX194" fmla="*/ 1193800 w 3841750"/>
                <a:gd name="connsiteY194" fmla="*/ 488950 h 3155950"/>
                <a:gd name="connsiteX195" fmla="*/ 1231900 w 3841750"/>
                <a:gd name="connsiteY195" fmla="*/ 450850 h 3155950"/>
                <a:gd name="connsiteX196" fmla="*/ 1250950 w 3841750"/>
                <a:gd name="connsiteY196" fmla="*/ 438150 h 3155950"/>
                <a:gd name="connsiteX197" fmla="*/ 1282700 w 3841750"/>
                <a:gd name="connsiteY197" fmla="*/ 400050 h 3155950"/>
                <a:gd name="connsiteX198" fmla="*/ 1308100 w 3841750"/>
                <a:gd name="connsiteY198" fmla="*/ 387350 h 3155950"/>
                <a:gd name="connsiteX199" fmla="*/ 1365250 w 3841750"/>
                <a:gd name="connsiteY199" fmla="*/ 349250 h 3155950"/>
                <a:gd name="connsiteX200" fmla="*/ 1384300 w 3841750"/>
                <a:gd name="connsiteY200" fmla="*/ 336550 h 3155950"/>
                <a:gd name="connsiteX201" fmla="*/ 1422400 w 3841750"/>
                <a:gd name="connsiteY201" fmla="*/ 323850 h 3155950"/>
                <a:gd name="connsiteX202" fmla="*/ 1441450 w 3841750"/>
                <a:gd name="connsiteY202" fmla="*/ 311150 h 3155950"/>
                <a:gd name="connsiteX203" fmla="*/ 1504950 w 3841750"/>
                <a:gd name="connsiteY203" fmla="*/ 292100 h 3155950"/>
                <a:gd name="connsiteX204" fmla="*/ 1524000 w 3841750"/>
                <a:gd name="connsiteY204" fmla="*/ 279400 h 3155950"/>
                <a:gd name="connsiteX205" fmla="*/ 1562100 w 3841750"/>
                <a:gd name="connsiteY205" fmla="*/ 266700 h 3155950"/>
                <a:gd name="connsiteX206" fmla="*/ 1606550 w 3841750"/>
                <a:gd name="connsiteY206" fmla="*/ 254000 h 3155950"/>
                <a:gd name="connsiteX207" fmla="*/ 1625600 w 3841750"/>
                <a:gd name="connsiteY207" fmla="*/ 247650 h 3155950"/>
                <a:gd name="connsiteX208" fmla="*/ 1644650 w 3841750"/>
                <a:gd name="connsiteY208" fmla="*/ 234950 h 3155950"/>
                <a:gd name="connsiteX209" fmla="*/ 1714500 w 3841750"/>
                <a:gd name="connsiteY209" fmla="*/ 228600 h 3155950"/>
                <a:gd name="connsiteX210" fmla="*/ 1784350 w 3841750"/>
                <a:gd name="connsiteY210" fmla="*/ 209550 h 3155950"/>
                <a:gd name="connsiteX211" fmla="*/ 1816100 w 3841750"/>
                <a:gd name="connsiteY211" fmla="*/ 203200 h 3155950"/>
                <a:gd name="connsiteX212" fmla="*/ 1898650 w 3841750"/>
                <a:gd name="connsiteY212" fmla="*/ 177800 h 3155950"/>
                <a:gd name="connsiteX213" fmla="*/ 1955800 w 3841750"/>
                <a:gd name="connsiteY213" fmla="*/ 165100 h 3155950"/>
                <a:gd name="connsiteX214" fmla="*/ 2006600 w 3841750"/>
                <a:gd name="connsiteY214" fmla="*/ 158750 h 3155950"/>
                <a:gd name="connsiteX215" fmla="*/ 2051050 w 3841750"/>
                <a:gd name="connsiteY215" fmla="*/ 152400 h 3155950"/>
                <a:gd name="connsiteX216" fmla="*/ 2114550 w 3841750"/>
                <a:gd name="connsiteY216" fmla="*/ 139700 h 3155950"/>
                <a:gd name="connsiteX217" fmla="*/ 2438400 w 3841750"/>
                <a:gd name="connsiteY217" fmla="*/ 133350 h 3155950"/>
                <a:gd name="connsiteX218" fmla="*/ 2476500 w 3841750"/>
                <a:gd name="connsiteY218" fmla="*/ 107950 h 3155950"/>
                <a:gd name="connsiteX219" fmla="*/ 2533650 w 3841750"/>
                <a:gd name="connsiteY219" fmla="*/ 88900 h 3155950"/>
                <a:gd name="connsiteX220" fmla="*/ 2552700 w 3841750"/>
                <a:gd name="connsiteY220" fmla="*/ 82550 h 3155950"/>
                <a:gd name="connsiteX221" fmla="*/ 2609850 w 3841750"/>
                <a:gd name="connsiteY221" fmla="*/ 57150 h 3155950"/>
                <a:gd name="connsiteX222" fmla="*/ 2679700 w 3841750"/>
                <a:gd name="connsiteY222" fmla="*/ 38100 h 3155950"/>
                <a:gd name="connsiteX223" fmla="*/ 2705100 w 3841750"/>
                <a:gd name="connsiteY223" fmla="*/ 31750 h 3155950"/>
                <a:gd name="connsiteX224" fmla="*/ 2806700 w 3841750"/>
                <a:gd name="connsiteY224" fmla="*/ 38100 h 3155950"/>
                <a:gd name="connsiteX225" fmla="*/ 2844800 w 3841750"/>
                <a:gd name="connsiteY225" fmla="*/ 50800 h 3155950"/>
                <a:gd name="connsiteX226" fmla="*/ 2901950 w 3841750"/>
                <a:gd name="connsiteY226" fmla="*/ 44450 h 3155950"/>
                <a:gd name="connsiteX227" fmla="*/ 2921000 w 3841750"/>
                <a:gd name="connsiteY227" fmla="*/ 31750 h 3155950"/>
                <a:gd name="connsiteX228" fmla="*/ 2940050 w 3841750"/>
                <a:gd name="connsiteY228" fmla="*/ 25400 h 3155950"/>
                <a:gd name="connsiteX229" fmla="*/ 2959100 w 3841750"/>
                <a:gd name="connsiteY229" fmla="*/ 6350 h 3155950"/>
                <a:gd name="connsiteX230" fmla="*/ 3035300 w 3841750"/>
                <a:gd name="connsiteY230" fmla="*/ 6350 h 3155950"/>
                <a:gd name="connsiteX231" fmla="*/ 3308350 w 3841750"/>
                <a:gd name="connsiteY231" fmla="*/ 0 h 3155950"/>
                <a:gd name="connsiteX232" fmla="*/ 3575050 w 3841750"/>
                <a:gd name="connsiteY232" fmla="*/ 6350 h 3155950"/>
                <a:gd name="connsiteX233" fmla="*/ 3613150 w 3841750"/>
                <a:gd name="connsiteY233" fmla="*/ 19050 h 3155950"/>
                <a:gd name="connsiteX234" fmla="*/ 3632200 w 3841750"/>
                <a:gd name="connsiteY234" fmla="*/ 25400 h 3155950"/>
                <a:gd name="connsiteX235" fmla="*/ 3651250 w 3841750"/>
                <a:gd name="connsiteY235" fmla="*/ 38100 h 3155950"/>
                <a:gd name="connsiteX236" fmla="*/ 3670300 w 3841750"/>
                <a:gd name="connsiteY236" fmla="*/ 44450 h 3155950"/>
                <a:gd name="connsiteX237" fmla="*/ 3689350 w 3841750"/>
                <a:gd name="connsiteY237" fmla="*/ 57150 h 3155950"/>
                <a:gd name="connsiteX238" fmla="*/ 3708400 w 3841750"/>
                <a:gd name="connsiteY238" fmla="*/ 63500 h 3155950"/>
                <a:gd name="connsiteX239" fmla="*/ 3746500 w 3841750"/>
                <a:gd name="connsiteY239" fmla="*/ 88900 h 3155950"/>
                <a:gd name="connsiteX240" fmla="*/ 3765550 w 3841750"/>
                <a:gd name="connsiteY240" fmla="*/ 95250 h 3155950"/>
                <a:gd name="connsiteX241" fmla="*/ 3841750 w 3841750"/>
                <a:gd name="connsiteY241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39700 w 3841750"/>
                <a:gd name="connsiteY155" fmla="*/ 1587500 h 3155950"/>
                <a:gd name="connsiteX156" fmla="*/ 152400 w 3841750"/>
                <a:gd name="connsiteY156" fmla="*/ 1568450 h 3155950"/>
                <a:gd name="connsiteX157" fmla="*/ 165100 w 3841750"/>
                <a:gd name="connsiteY157" fmla="*/ 1530350 h 3155950"/>
                <a:gd name="connsiteX158" fmla="*/ 177800 w 3841750"/>
                <a:gd name="connsiteY158" fmla="*/ 1504950 h 3155950"/>
                <a:gd name="connsiteX159" fmla="*/ 184150 w 3841750"/>
                <a:gd name="connsiteY159" fmla="*/ 1441450 h 3155950"/>
                <a:gd name="connsiteX160" fmla="*/ 190500 w 3841750"/>
                <a:gd name="connsiteY160" fmla="*/ 1403350 h 3155950"/>
                <a:gd name="connsiteX161" fmla="*/ 196850 w 3841750"/>
                <a:gd name="connsiteY161" fmla="*/ 1339850 h 3155950"/>
                <a:gd name="connsiteX162" fmla="*/ 203200 w 3841750"/>
                <a:gd name="connsiteY162" fmla="*/ 1301750 h 3155950"/>
                <a:gd name="connsiteX163" fmla="*/ 336550 w 3841750"/>
                <a:gd name="connsiteY163" fmla="*/ 1047750 h 3155950"/>
                <a:gd name="connsiteX164" fmla="*/ 381000 w 3841750"/>
                <a:gd name="connsiteY164" fmla="*/ 1016000 h 3155950"/>
                <a:gd name="connsiteX165" fmla="*/ 400050 w 3841750"/>
                <a:gd name="connsiteY165" fmla="*/ 996950 h 3155950"/>
                <a:gd name="connsiteX166" fmla="*/ 419100 w 3841750"/>
                <a:gd name="connsiteY166" fmla="*/ 984250 h 3155950"/>
                <a:gd name="connsiteX167" fmla="*/ 457200 w 3841750"/>
                <a:gd name="connsiteY167" fmla="*/ 952500 h 3155950"/>
                <a:gd name="connsiteX168" fmla="*/ 476250 w 3841750"/>
                <a:gd name="connsiteY168" fmla="*/ 946150 h 3155950"/>
                <a:gd name="connsiteX169" fmla="*/ 514350 w 3841750"/>
                <a:gd name="connsiteY169" fmla="*/ 920750 h 3155950"/>
                <a:gd name="connsiteX170" fmla="*/ 533400 w 3841750"/>
                <a:gd name="connsiteY170" fmla="*/ 914400 h 3155950"/>
                <a:gd name="connsiteX171" fmla="*/ 552450 w 3841750"/>
                <a:gd name="connsiteY171" fmla="*/ 901700 h 3155950"/>
                <a:gd name="connsiteX172" fmla="*/ 590550 w 3841750"/>
                <a:gd name="connsiteY172" fmla="*/ 895350 h 3155950"/>
                <a:gd name="connsiteX173" fmla="*/ 615950 w 3841750"/>
                <a:gd name="connsiteY173" fmla="*/ 889000 h 3155950"/>
                <a:gd name="connsiteX174" fmla="*/ 641350 w 3841750"/>
                <a:gd name="connsiteY174" fmla="*/ 831850 h 3155950"/>
                <a:gd name="connsiteX175" fmla="*/ 647700 w 3841750"/>
                <a:gd name="connsiteY175" fmla="*/ 812800 h 3155950"/>
                <a:gd name="connsiteX176" fmla="*/ 654050 w 3841750"/>
                <a:gd name="connsiteY176" fmla="*/ 774700 h 3155950"/>
                <a:gd name="connsiteX177" fmla="*/ 666750 w 3841750"/>
                <a:gd name="connsiteY177" fmla="*/ 755650 h 3155950"/>
                <a:gd name="connsiteX178" fmla="*/ 704850 w 3841750"/>
                <a:gd name="connsiteY178" fmla="*/ 723900 h 3155950"/>
                <a:gd name="connsiteX179" fmla="*/ 717550 w 3841750"/>
                <a:gd name="connsiteY179" fmla="*/ 704850 h 3155950"/>
                <a:gd name="connsiteX180" fmla="*/ 736600 w 3841750"/>
                <a:gd name="connsiteY180" fmla="*/ 692150 h 3155950"/>
                <a:gd name="connsiteX181" fmla="*/ 800100 w 3841750"/>
                <a:gd name="connsiteY181" fmla="*/ 647700 h 3155950"/>
                <a:gd name="connsiteX182" fmla="*/ 819150 w 3841750"/>
                <a:gd name="connsiteY182" fmla="*/ 635000 h 3155950"/>
                <a:gd name="connsiteX183" fmla="*/ 863600 w 3841750"/>
                <a:gd name="connsiteY183" fmla="*/ 622300 h 3155950"/>
                <a:gd name="connsiteX184" fmla="*/ 876300 w 3841750"/>
                <a:gd name="connsiteY184" fmla="*/ 603250 h 3155950"/>
                <a:gd name="connsiteX185" fmla="*/ 895350 w 3841750"/>
                <a:gd name="connsiteY185" fmla="*/ 596900 h 3155950"/>
                <a:gd name="connsiteX186" fmla="*/ 946150 w 3841750"/>
                <a:gd name="connsiteY186" fmla="*/ 571500 h 3155950"/>
                <a:gd name="connsiteX187" fmla="*/ 965200 w 3841750"/>
                <a:gd name="connsiteY187" fmla="*/ 558800 h 3155950"/>
                <a:gd name="connsiteX188" fmla="*/ 996950 w 3841750"/>
                <a:gd name="connsiteY188" fmla="*/ 552450 h 3155950"/>
                <a:gd name="connsiteX189" fmla="*/ 1035050 w 3841750"/>
                <a:gd name="connsiteY189" fmla="*/ 539750 h 3155950"/>
                <a:gd name="connsiteX190" fmla="*/ 1060450 w 3841750"/>
                <a:gd name="connsiteY190" fmla="*/ 533400 h 3155950"/>
                <a:gd name="connsiteX191" fmla="*/ 1085850 w 3841750"/>
                <a:gd name="connsiteY191" fmla="*/ 520700 h 3155950"/>
                <a:gd name="connsiteX192" fmla="*/ 1149350 w 3841750"/>
                <a:gd name="connsiteY192" fmla="*/ 508000 h 3155950"/>
                <a:gd name="connsiteX193" fmla="*/ 1193800 w 3841750"/>
                <a:gd name="connsiteY193" fmla="*/ 488950 h 3155950"/>
                <a:gd name="connsiteX194" fmla="*/ 1231900 w 3841750"/>
                <a:gd name="connsiteY194" fmla="*/ 450850 h 3155950"/>
                <a:gd name="connsiteX195" fmla="*/ 1250950 w 3841750"/>
                <a:gd name="connsiteY195" fmla="*/ 438150 h 3155950"/>
                <a:gd name="connsiteX196" fmla="*/ 1282700 w 3841750"/>
                <a:gd name="connsiteY196" fmla="*/ 400050 h 3155950"/>
                <a:gd name="connsiteX197" fmla="*/ 1308100 w 3841750"/>
                <a:gd name="connsiteY197" fmla="*/ 387350 h 3155950"/>
                <a:gd name="connsiteX198" fmla="*/ 1365250 w 3841750"/>
                <a:gd name="connsiteY198" fmla="*/ 349250 h 3155950"/>
                <a:gd name="connsiteX199" fmla="*/ 1384300 w 3841750"/>
                <a:gd name="connsiteY199" fmla="*/ 336550 h 3155950"/>
                <a:gd name="connsiteX200" fmla="*/ 1422400 w 3841750"/>
                <a:gd name="connsiteY200" fmla="*/ 323850 h 3155950"/>
                <a:gd name="connsiteX201" fmla="*/ 1441450 w 3841750"/>
                <a:gd name="connsiteY201" fmla="*/ 311150 h 3155950"/>
                <a:gd name="connsiteX202" fmla="*/ 1504950 w 3841750"/>
                <a:gd name="connsiteY202" fmla="*/ 292100 h 3155950"/>
                <a:gd name="connsiteX203" fmla="*/ 1524000 w 3841750"/>
                <a:gd name="connsiteY203" fmla="*/ 279400 h 3155950"/>
                <a:gd name="connsiteX204" fmla="*/ 1562100 w 3841750"/>
                <a:gd name="connsiteY204" fmla="*/ 266700 h 3155950"/>
                <a:gd name="connsiteX205" fmla="*/ 1606550 w 3841750"/>
                <a:gd name="connsiteY205" fmla="*/ 254000 h 3155950"/>
                <a:gd name="connsiteX206" fmla="*/ 1625600 w 3841750"/>
                <a:gd name="connsiteY206" fmla="*/ 247650 h 3155950"/>
                <a:gd name="connsiteX207" fmla="*/ 1644650 w 3841750"/>
                <a:gd name="connsiteY207" fmla="*/ 234950 h 3155950"/>
                <a:gd name="connsiteX208" fmla="*/ 1714500 w 3841750"/>
                <a:gd name="connsiteY208" fmla="*/ 228600 h 3155950"/>
                <a:gd name="connsiteX209" fmla="*/ 1784350 w 3841750"/>
                <a:gd name="connsiteY209" fmla="*/ 209550 h 3155950"/>
                <a:gd name="connsiteX210" fmla="*/ 1816100 w 3841750"/>
                <a:gd name="connsiteY210" fmla="*/ 203200 h 3155950"/>
                <a:gd name="connsiteX211" fmla="*/ 1898650 w 3841750"/>
                <a:gd name="connsiteY211" fmla="*/ 177800 h 3155950"/>
                <a:gd name="connsiteX212" fmla="*/ 1955800 w 3841750"/>
                <a:gd name="connsiteY212" fmla="*/ 165100 h 3155950"/>
                <a:gd name="connsiteX213" fmla="*/ 2006600 w 3841750"/>
                <a:gd name="connsiteY213" fmla="*/ 158750 h 3155950"/>
                <a:gd name="connsiteX214" fmla="*/ 2051050 w 3841750"/>
                <a:gd name="connsiteY214" fmla="*/ 152400 h 3155950"/>
                <a:gd name="connsiteX215" fmla="*/ 2114550 w 3841750"/>
                <a:gd name="connsiteY215" fmla="*/ 139700 h 3155950"/>
                <a:gd name="connsiteX216" fmla="*/ 2438400 w 3841750"/>
                <a:gd name="connsiteY216" fmla="*/ 133350 h 3155950"/>
                <a:gd name="connsiteX217" fmla="*/ 2476500 w 3841750"/>
                <a:gd name="connsiteY217" fmla="*/ 107950 h 3155950"/>
                <a:gd name="connsiteX218" fmla="*/ 2533650 w 3841750"/>
                <a:gd name="connsiteY218" fmla="*/ 88900 h 3155950"/>
                <a:gd name="connsiteX219" fmla="*/ 2552700 w 3841750"/>
                <a:gd name="connsiteY219" fmla="*/ 82550 h 3155950"/>
                <a:gd name="connsiteX220" fmla="*/ 2609850 w 3841750"/>
                <a:gd name="connsiteY220" fmla="*/ 57150 h 3155950"/>
                <a:gd name="connsiteX221" fmla="*/ 2679700 w 3841750"/>
                <a:gd name="connsiteY221" fmla="*/ 38100 h 3155950"/>
                <a:gd name="connsiteX222" fmla="*/ 2705100 w 3841750"/>
                <a:gd name="connsiteY222" fmla="*/ 31750 h 3155950"/>
                <a:gd name="connsiteX223" fmla="*/ 2806700 w 3841750"/>
                <a:gd name="connsiteY223" fmla="*/ 38100 h 3155950"/>
                <a:gd name="connsiteX224" fmla="*/ 2844800 w 3841750"/>
                <a:gd name="connsiteY224" fmla="*/ 50800 h 3155950"/>
                <a:gd name="connsiteX225" fmla="*/ 2901950 w 3841750"/>
                <a:gd name="connsiteY225" fmla="*/ 44450 h 3155950"/>
                <a:gd name="connsiteX226" fmla="*/ 2921000 w 3841750"/>
                <a:gd name="connsiteY226" fmla="*/ 31750 h 3155950"/>
                <a:gd name="connsiteX227" fmla="*/ 2940050 w 3841750"/>
                <a:gd name="connsiteY227" fmla="*/ 25400 h 3155950"/>
                <a:gd name="connsiteX228" fmla="*/ 2959100 w 3841750"/>
                <a:gd name="connsiteY228" fmla="*/ 6350 h 3155950"/>
                <a:gd name="connsiteX229" fmla="*/ 3035300 w 3841750"/>
                <a:gd name="connsiteY229" fmla="*/ 6350 h 3155950"/>
                <a:gd name="connsiteX230" fmla="*/ 3308350 w 3841750"/>
                <a:gd name="connsiteY230" fmla="*/ 0 h 3155950"/>
                <a:gd name="connsiteX231" fmla="*/ 3575050 w 3841750"/>
                <a:gd name="connsiteY231" fmla="*/ 6350 h 3155950"/>
                <a:gd name="connsiteX232" fmla="*/ 3613150 w 3841750"/>
                <a:gd name="connsiteY232" fmla="*/ 19050 h 3155950"/>
                <a:gd name="connsiteX233" fmla="*/ 3632200 w 3841750"/>
                <a:gd name="connsiteY233" fmla="*/ 25400 h 3155950"/>
                <a:gd name="connsiteX234" fmla="*/ 3651250 w 3841750"/>
                <a:gd name="connsiteY234" fmla="*/ 38100 h 3155950"/>
                <a:gd name="connsiteX235" fmla="*/ 3670300 w 3841750"/>
                <a:gd name="connsiteY235" fmla="*/ 44450 h 3155950"/>
                <a:gd name="connsiteX236" fmla="*/ 3689350 w 3841750"/>
                <a:gd name="connsiteY236" fmla="*/ 57150 h 3155950"/>
                <a:gd name="connsiteX237" fmla="*/ 3708400 w 3841750"/>
                <a:gd name="connsiteY237" fmla="*/ 63500 h 3155950"/>
                <a:gd name="connsiteX238" fmla="*/ 3746500 w 3841750"/>
                <a:gd name="connsiteY238" fmla="*/ 88900 h 3155950"/>
                <a:gd name="connsiteX239" fmla="*/ 3765550 w 3841750"/>
                <a:gd name="connsiteY239" fmla="*/ 95250 h 3155950"/>
                <a:gd name="connsiteX240" fmla="*/ 3841750 w 3841750"/>
                <a:gd name="connsiteY240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52400 w 3841750"/>
                <a:gd name="connsiteY155" fmla="*/ 1568450 h 3155950"/>
                <a:gd name="connsiteX156" fmla="*/ 165100 w 3841750"/>
                <a:gd name="connsiteY156" fmla="*/ 1530350 h 3155950"/>
                <a:gd name="connsiteX157" fmla="*/ 177800 w 3841750"/>
                <a:gd name="connsiteY157" fmla="*/ 1504950 h 3155950"/>
                <a:gd name="connsiteX158" fmla="*/ 184150 w 3841750"/>
                <a:gd name="connsiteY158" fmla="*/ 1441450 h 3155950"/>
                <a:gd name="connsiteX159" fmla="*/ 190500 w 3841750"/>
                <a:gd name="connsiteY159" fmla="*/ 1403350 h 3155950"/>
                <a:gd name="connsiteX160" fmla="*/ 196850 w 3841750"/>
                <a:gd name="connsiteY160" fmla="*/ 1339850 h 3155950"/>
                <a:gd name="connsiteX161" fmla="*/ 203200 w 3841750"/>
                <a:gd name="connsiteY161" fmla="*/ 1301750 h 3155950"/>
                <a:gd name="connsiteX162" fmla="*/ 336550 w 3841750"/>
                <a:gd name="connsiteY162" fmla="*/ 1047750 h 3155950"/>
                <a:gd name="connsiteX163" fmla="*/ 381000 w 3841750"/>
                <a:gd name="connsiteY163" fmla="*/ 1016000 h 3155950"/>
                <a:gd name="connsiteX164" fmla="*/ 400050 w 3841750"/>
                <a:gd name="connsiteY164" fmla="*/ 996950 h 3155950"/>
                <a:gd name="connsiteX165" fmla="*/ 419100 w 3841750"/>
                <a:gd name="connsiteY165" fmla="*/ 984250 h 3155950"/>
                <a:gd name="connsiteX166" fmla="*/ 457200 w 3841750"/>
                <a:gd name="connsiteY166" fmla="*/ 952500 h 3155950"/>
                <a:gd name="connsiteX167" fmla="*/ 476250 w 3841750"/>
                <a:gd name="connsiteY167" fmla="*/ 946150 h 3155950"/>
                <a:gd name="connsiteX168" fmla="*/ 514350 w 3841750"/>
                <a:gd name="connsiteY168" fmla="*/ 920750 h 3155950"/>
                <a:gd name="connsiteX169" fmla="*/ 533400 w 3841750"/>
                <a:gd name="connsiteY169" fmla="*/ 914400 h 3155950"/>
                <a:gd name="connsiteX170" fmla="*/ 552450 w 3841750"/>
                <a:gd name="connsiteY170" fmla="*/ 901700 h 3155950"/>
                <a:gd name="connsiteX171" fmla="*/ 590550 w 3841750"/>
                <a:gd name="connsiteY171" fmla="*/ 895350 h 3155950"/>
                <a:gd name="connsiteX172" fmla="*/ 615950 w 3841750"/>
                <a:gd name="connsiteY172" fmla="*/ 889000 h 3155950"/>
                <a:gd name="connsiteX173" fmla="*/ 641350 w 3841750"/>
                <a:gd name="connsiteY173" fmla="*/ 831850 h 3155950"/>
                <a:gd name="connsiteX174" fmla="*/ 647700 w 3841750"/>
                <a:gd name="connsiteY174" fmla="*/ 812800 h 3155950"/>
                <a:gd name="connsiteX175" fmla="*/ 654050 w 3841750"/>
                <a:gd name="connsiteY175" fmla="*/ 774700 h 3155950"/>
                <a:gd name="connsiteX176" fmla="*/ 666750 w 3841750"/>
                <a:gd name="connsiteY176" fmla="*/ 755650 h 3155950"/>
                <a:gd name="connsiteX177" fmla="*/ 704850 w 3841750"/>
                <a:gd name="connsiteY177" fmla="*/ 723900 h 3155950"/>
                <a:gd name="connsiteX178" fmla="*/ 717550 w 3841750"/>
                <a:gd name="connsiteY178" fmla="*/ 704850 h 3155950"/>
                <a:gd name="connsiteX179" fmla="*/ 736600 w 3841750"/>
                <a:gd name="connsiteY179" fmla="*/ 692150 h 3155950"/>
                <a:gd name="connsiteX180" fmla="*/ 800100 w 3841750"/>
                <a:gd name="connsiteY180" fmla="*/ 647700 h 3155950"/>
                <a:gd name="connsiteX181" fmla="*/ 819150 w 3841750"/>
                <a:gd name="connsiteY181" fmla="*/ 635000 h 3155950"/>
                <a:gd name="connsiteX182" fmla="*/ 863600 w 3841750"/>
                <a:gd name="connsiteY182" fmla="*/ 622300 h 3155950"/>
                <a:gd name="connsiteX183" fmla="*/ 876300 w 3841750"/>
                <a:gd name="connsiteY183" fmla="*/ 603250 h 3155950"/>
                <a:gd name="connsiteX184" fmla="*/ 895350 w 3841750"/>
                <a:gd name="connsiteY184" fmla="*/ 596900 h 3155950"/>
                <a:gd name="connsiteX185" fmla="*/ 946150 w 3841750"/>
                <a:gd name="connsiteY185" fmla="*/ 571500 h 3155950"/>
                <a:gd name="connsiteX186" fmla="*/ 965200 w 3841750"/>
                <a:gd name="connsiteY186" fmla="*/ 558800 h 3155950"/>
                <a:gd name="connsiteX187" fmla="*/ 996950 w 3841750"/>
                <a:gd name="connsiteY187" fmla="*/ 552450 h 3155950"/>
                <a:gd name="connsiteX188" fmla="*/ 1035050 w 3841750"/>
                <a:gd name="connsiteY188" fmla="*/ 539750 h 3155950"/>
                <a:gd name="connsiteX189" fmla="*/ 1060450 w 3841750"/>
                <a:gd name="connsiteY189" fmla="*/ 533400 h 3155950"/>
                <a:gd name="connsiteX190" fmla="*/ 1085850 w 3841750"/>
                <a:gd name="connsiteY190" fmla="*/ 520700 h 3155950"/>
                <a:gd name="connsiteX191" fmla="*/ 1149350 w 3841750"/>
                <a:gd name="connsiteY191" fmla="*/ 508000 h 3155950"/>
                <a:gd name="connsiteX192" fmla="*/ 1193800 w 3841750"/>
                <a:gd name="connsiteY192" fmla="*/ 488950 h 3155950"/>
                <a:gd name="connsiteX193" fmla="*/ 1231900 w 3841750"/>
                <a:gd name="connsiteY193" fmla="*/ 450850 h 3155950"/>
                <a:gd name="connsiteX194" fmla="*/ 1250950 w 3841750"/>
                <a:gd name="connsiteY194" fmla="*/ 438150 h 3155950"/>
                <a:gd name="connsiteX195" fmla="*/ 1282700 w 3841750"/>
                <a:gd name="connsiteY195" fmla="*/ 400050 h 3155950"/>
                <a:gd name="connsiteX196" fmla="*/ 1308100 w 3841750"/>
                <a:gd name="connsiteY196" fmla="*/ 387350 h 3155950"/>
                <a:gd name="connsiteX197" fmla="*/ 1365250 w 3841750"/>
                <a:gd name="connsiteY197" fmla="*/ 349250 h 3155950"/>
                <a:gd name="connsiteX198" fmla="*/ 1384300 w 3841750"/>
                <a:gd name="connsiteY198" fmla="*/ 336550 h 3155950"/>
                <a:gd name="connsiteX199" fmla="*/ 1422400 w 3841750"/>
                <a:gd name="connsiteY199" fmla="*/ 323850 h 3155950"/>
                <a:gd name="connsiteX200" fmla="*/ 1441450 w 3841750"/>
                <a:gd name="connsiteY200" fmla="*/ 311150 h 3155950"/>
                <a:gd name="connsiteX201" fmla="*/ 1504950 w 3841750"/>
                <a:gd name="connsiteY201" fmla="*/ 292100 h 3155950"/>
                <a:gd name="connsiteX202" fmla="*/ 1524000 w 3841750"/>
                <a:gd name="connsiteY202" fmla="*/ 279400 h 3155950"/>
                <a:gd name="connsiteX203" fmla="*/ 1562100 w 3841750"/>
                <a:gd name="connsiteY203" fmla="*/ 266700 h 3155950"/>
                <a:gd name="connsiteX204" fmla="*/ 1606550 w 3841750"/>
                <a:gd name="connsiteY204" fmla="*/ 254000 h 3155950"/>
                <a:gd name="connsiteX205" fmla="*/ 1625600 w 3841750"/>
                <a:gd name="connsiteY205" fmla="*/ 247650 h 3155950"/>
                <a:gd name="connsiteX206" fmla="*/ 1644650 w 3841750"/>
                <a:gd name="connsiteY206" fmla="*/ 234950 h 3155950"/>
                <a:gd name="connsiteX207" fmla="*/ 1714500 w 3841750"/>
                <a:gd name="connsiteY207" fmla="*/ 228600 h 3155950"/>
                <a:gd name="connsiteX208" fmla="*/ 1784350 w 3841750"/>
                <a:gd name="connsiteY208" fmla="*/ 209550 h 3155950"/>
                <a:gd name="connsiteX209" fmla="*/ 1816100 w 3841750"/>
                <a:gd name="connsiteY209" fmla="*/ 203200 h 3155950"/>
                <a:gd name="connsiteX210" fmla="*/ 1898650 w 3841750"/>
                <a:gd name="connsiteY210" fmla="*/ 177800 h 3155950"/>
                <a:gd name="connsiteX211" fmla="*/ 1955800 w 3841750"/>
                <a:gd name="connsiteY211" fmla="*/ 165100 h 3155950"/>
                <a:gd name="connsiteX212" fmla="*/ 2006600 w 3841750"/>
                <a:gd name="connsiteY212" fmla="*/ 158750 h 3155950"/>
                <a:gd name="connsiteX213" fmla="*/ 2051050 w 3841750"/>
                <a:gd name="connsiteY213" fmla="*/ 152400 h 3155950"/>
                <a:gd name="connsiteX214" fmla="*/ 2114550 w 3841750"/>
                <a:gd name="connsiteY214" fmla="*/ 139700 h 3155950"/>
                <a:gd name="connsiteX215" fmla="*/ 2438400 w 3841750"/>
                <a:gd name="connsiteY215" fmla="*/ 133350 h 3155950"/>
                <a:gd name="connsiteX216" fmla="*/ 2476500 w 3841750"/>
                <a:gd name="connsiteY216" fmla="*/ 107950 h 3155950"/>
                <a:gd name="connsiteX217" fmla="*/ 2533650 w 3841750"/>
                <a:gd name="connsiteY217" fmla="*/ 88900 h 3155950"/>
                <a:gd name="connsiteX218" fmla="*/ 2552700 w 3841750"/>
                <a:gd name="connsiteY218" fmla="*/ 82550 h 3155950"/>
                <a:gd name="connsiteX219" fmla="*/ 2609850 w 3841750"/>
                <a:gd name="connsiteY219" fmla="*/ 57150 h 3155950"/>
                <a:gd name="connsiteX220" fmla="*/ 2679700 w 3841750"/>
                <a:gd name="connsiteY220" fmla="*/ 38100 h 3155950"/>
                <a:gd name="connsiteX221" fmla="*/ 2705100 w 3841750"/>
                <a:gd name="connsiteY221" fmla="*/ 31750 h 3155950"/>
                <a:gd name="connsiteX222" fmla="*/ 2806700 w 3841750"/>
                <a:gd name="connsiteY222" fmla="*/ 38100 h 3155950"/>
                <a:gd name="connsiteX223" fmla="*/ 2844800 w 3841750"/>
                <a:gd name="connsiteY223" fmla="*/ 50800 h 3155950"/>
                <a:gd name="connsiteX224" fmla="*/ 2901950 w 3841750"/>
                <a:gd name="connsiteY224" fmla="*/ 44450 h 3155950"/>
                <a:gd name="connsiteX225" fmla="*/ 2921000 w 3841750"/>
                <a:gd name="connsiteY225" fmla="*/ 31750 h 3155950"/>
                <a:gd name="connsiteX226" fmla="*/ 2940050 w 3841750"/>
                <a:gd name="connsiteY226" fmla="*/ 25400 h 3155950"/>
                <a:gd name="connsiteX227" fmla="*/ 2959100 w 3841750"/>
                <a:gd name="connsiteY227" fmla="*/ 6350 h 3155950"/>
                <a:gd name="connsiteX228" fmla="*/ 3035300 w 3841750"/>
                <a:gd name="connsiteY228" fmla="*/ 6350 h 3155950"/>
                <a:gd name="connsiteX229" fmla="*/ 3308350 w 3841750"/>
                <a:gd name="connsiteY229" fmla="*/ 0 h 3155950"/>
                <a:gd name="connsiteX230" fmla="*/ 3575050 w 3841750"/>
                <a:gd name="connsiteY230" fmla="*/ 6350 h 3155950"/>
                <a:gd name="connsiteX231" fmla="*/ 3613150 w 3841750"/>
                <a:gd name="connsiteY231" fmla="*/ 19050 h 3155950"/>
                <a:gd name="connsiteX232" fmla="*/ 3632200 w 3841750"/>
                <a:gd name="connsiteY232" fmla="*/ 25400 h 3155950"/>
                <a:gd name="connsiteX233" fmla="*/ 3651250 w 3841750"/>
                <a:gd name="connsiteY233" fmla="*/ 38100 h 3155950"/>
                <a:gd name="connsiteX234" fmla="*/ 3670300 w 3841750"/>
                <a:gd name="connsiteY234" fmla="*/ 44450 h 3155950"/>
                <a:gd name="connsiteX235" fmla="*/ 3689350 w 3841750"/>
                <a:gd name="connsiteY235" fmla="*/ 57150 h 3155950"/>
                <a:gd name="connsiteX236" fmla="*/ 3708400 w 3841750"/>
                <a:gd name="connsiteY236" fmla="*/ 63500 h 3155950"/>
                <a:gd name="connsiteX237" fmla="*/ 3746500 w 3841750"/>
                <a:gd name="connsiteY237" fmla="*/ 88900 h 3155950"/>
                <a:gd name="connsiteX238" fmla="*/ 3765550 w 3841750"/>
                <a:gd name="connsiteY238" fmla="*/ 95250 h 3155950"/>
                <a:gd name="connsiteX239" fmla="*/ 3841750 w 3841750"/>
                <a:gd name="connsiteY239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52400 w 3841750"/>
                <a:gd name="connsiteY155" fmla="*/ 1568450 h 3155950"/>
                <a:gd name="connsiteX156" fmla="*/ 177800 w 3841750"/>
                <a:gd name="connsiteY156" fmla="*/ 1504950 h 3155950"/>
                <a:gd name="connsiteX157" fmla="*/ 184150 w 3841750"/>
                <a:gd name="connsiteY157" fmla="*/ 1441450 h 3155950"/>
                <a:gd name="connsiteX158" fmla="*/ 190500 w 3841750"/>
                <a:gd name="connsiteY158" fmla="*/ 1403350 h 3155950"/>
                <a:gd name="connsiteX159" fmla="*/ 196850 w 3841750"/>
                <a:gd name="connsiteY159" fmla="*/ 1339850 h 3155950"/>
                <a:gd name="connsiteX160" fmla="*/ 203200 w 3841750"/>
                <a:gd name="connsiteY160" fmla="*/ 1301750 h 3155950"/>
                <a:gd name="connsiteX161" fmla="*/ 336550 w 3841750"/>
                <a:gd name="connsiteY161" fmla="*/ 1047750 h 3155950"/>
                <a:gd name="connsiteX162" fmla="*/ 381000 w 3841750"/>
                <a:gd name="connsiteY162" fmla="*/ 1016000 h 3155950"/>
                <a:gd name="connsiteX163" fmla="*/ 400050 w 3841750"/>
                <a:gd name="connsiteY163" fmla="*/ 996950 h 3155950"/>
                <a:gd name="connsiteX164" fmla="*/ 419100 w 3841750"/>
                <a:gd name="connsiteY164" fmla="*/ 984250 h 3155950"/>
                <a:gd name="connsiteX165" fmla="*/ 457200 w 3841750"/>
                <a:gd name="connsiteY165" fmla="*/ 952500 h 3155950"/>
                <a:gd name="connsiteX166" fmla="*/ 476250 w 3841750"/>
                <a:gd name="connsiteY166" fmla="*/ 946150 h 3155950"/>
                <a:gd name="connsiteX167" fmla="*/ 514350 w 3841750"/>
                <a:gd name="connsiteY167" fmla="*/ 920750 h 3155950"/>
                <a:gd name="connsiteX168" fmla="*/ 533400 w 3841750"/>
                <a:gd name="connsiteY168" fmla="*/ 914400 h 3155950"/>
                <a:gd name="connsiteX169" fmla="*/ 552450 w 3841750"/>
                <a:gd name="connsiteY169" fmla="*/ 901700 h 3155950"/>
                <a:gd name="connsiteX170" fmla="*/ 590550 w 3841750"/>
                <a:gd name="connsiteY170" fmla="*/ 895350 h 3155950"/>
                <a:gd name="connsiteX171" fmla="*/ 615950 w 3841750"/>
                <a:gd name="connsiteY171" fmla="*/ 889000 h 3155950"/>
                <a:gd name="connsiteX172" fmla="*/ 641350 w 3841750"/>
                <a:gd name="connsiteY172" fmla="*/ 831850 h 3155950"/>
                <a:gd name="connsiteX173" fmla="*/ 647700 w 3841750"/>
                <a:gd name="connsiteY173" fmla="*/ 812800 h 3155950"/>
                <a:gd name="connsiteX174" fmla="*/ 654050 w 3841750"/>
                <a:gd name="connsiteY174" fmla="*/ 774700 h 3155950"/>
                <a:gd name="connsiteX175" fmla="*/ 666750 w 3841750"/>
                <a:gd name="connsiteY175" fmla="*/ 755650 h 3155950"/>
                <a:gd name="connsiteX176" fmla="*/ 704850 w 3841750"/>
                <a:gd name="connsiteY176" fmla="*/ 723900 h 3155950"/>
                <a:gd name="connsiteX177" fmla="*/ 717550 w 3841750"/>
                <a:gd name="connsiteY177" fmla="*/ 704850 h 3155950"/>
                <a:gd name="connsiteX178" fmla="*/ 736600 w 3841750"/>
                <a:gd name="connsiteY178" fmla="*/ 692150 h 3155950"/>
                <a:gd name="connsiteX179" fmla="*/ 800100 w 3841750"/>
                <a:gd name="connsiteY179" fmla="*/ 647700 h 3155950"/>
                <a:gd name="connsiteX180" fmla="*/ 819150 w 3841750"/>
                <a:gd name="connsiteY180" fmla="*/ 635000 h 3155950"/>
                <a:gd name="connsiteX181" fmla="*/ 863600 w 3841750"/>
                <a:gd name="connsiteY181" fmla="*/ 622300 h 3155950"/>
                <a:gd name="connsiteX182" fmla="*/ 876300 w 3841750"/>
                <a:gd name="connsiteY182" fmla="*/ 603250 h 3155950"/>
                <a:gd name="connsiteX183" fmla="*/ 895350 w 3841750"/>
                <a:gd name="connsiteY183" fmla="*/ 596900 h 3155950"/>
                <a:gd name="connsiteX184" fmla="*/ 946150 w 3841750"/>
                <a:gd name="connsiteY184" fmla="*/ 571500 h 3155950"/>
                <a:gd name="connsiteX185" fmla="*/ 965200 w 3841750"/>
                <a:gd name="connsiteY185" fmla="*/ 558800 h 3155950"/>
                <a:gd name="connsiteX186" fmla="*/ 996950 w 3841750"/>
                <a:gd name="connsiteY186" fmla="*/ 552450 h 3155950"/>
                <a:gd name="connsiteX187" fmla="*/ 1035050 w 3841750"/>
                <a:gd name="connsiteY187" fmla="*/ 539750 h 3155950"/>
                <a:gd name="connsiteX188" fmla="*/ 1060450 w 3841750"/>
                <a:gd name="connsiteY188" fmla="*/ 533400 h 3155950"/>
                <a:gd name="connsiteX189" fmla="*/ 1085850 w 3841750"/>
                <a:gd name="connsiteY189" fmla="*/ 520700 h 3155950"/>
                <a:gd name="connsiteX190" fmla="*/ 1149350 w 3841750"/>
                <a:gd name="connsiteY190" fmla="*/ 508000 h 3155950"/>
                <a:gd name="connsiteX191" fmla="*/ 1193800 w 3841750"/>
                <a:gd name="connsiteY191" fmla="*/ 488950 h 3155950"/>
                <a:gd name="connsiteX192" fmla="*/ 1231900 w 3841750"/>
                <a:gd name="connsiteY192" fmla="*/ 450850 h 3155950"/>
                <a:gd name="connsiteX193" fmla="*/ 1250950 w 3841750"/>
                <a:gd name="connsiteY193" fmla="*/ 438150 h 3155950"/>
                <a:gd name="connsiteX194" fmla="*/ 1282700 w 3841750"/>
                <a:gd name="connsiteY194" fmla="*/ 400050 h 3155950"/>
                <a:gd name="connsiteX195" fmla="*/ 1308100 w 3841750"/>
                <a:gd name="connsiteY195" fmla="*/ 387350 h 3155950"/>
                <a:gd name="connsiteX196" fmla="*/ 1365250 w 3841750"/>
                <a:gd name="connsiteY196" fmla="*/ 349250 h 3155950"/>
                <a:gd name="connsiteX197" fmla="*/ 1384300 w 3841750"/>
                <a:gd name="connsiteY197" fmla="*/ 336550 h 3155950"/>
                <a:gd name="connsiteX198" fmla="*/ 1422400 w 3841750"/>
                <a:gd name="connsiteY198" fmla="*/ 323850 h 3155950"/>
                <a:gd name="connsiteX199" fmla="*/ 1441450 w 3841750"/>
                <a:gd name="connsiteY199" fmla="*/ 311150 h 3155950"/>
                <a:gd name="connsiteX200" fmla="*/ 1504950 w 3841750"/>
                <a:gd name="connsiteY200" fmla="*/ 292100 h 3155950"/>
                <a:gd name="connsiteX201" fmla="*/ 1524000 w 3841750"/>
                <a:gd name="connsiteY201" fmla="*/ 279400 h 3155950"/>
                <a:gd name="connsiteX202" fmla="*/ 1562100 w 3841750"/>
                <a:gd name="connsiteY202" fmla="*/ 266700 h 3155950"/>
                <a:gd name="connsiteX203" fmla="*/ 1606550 w 3841750"/>
                <a:gd name="connsiteY203" fmla="*/ 254000 h 3155950"/>
                <a:gd name="connsiteX204" fmla="*/ 1625600 w 3841750"/>
                <a:gd name="connsiteY204" fmla="*/ 247650 h 3155950"/>
                <a:gd name="connsiteX205" fmla="*/ 1644650 w 3841750"/>
                <a:gd name="connsiteY205" fmla="*/ 234950 h 3155950"/>
                <a:gd name="connsiteX206" fmla="*/ 1714500 w 3841750"/>
                <a:gd name="connsiteY206" fmla="*/ 228600 h 3155950"/>
                <a:gd name="connsiteX207" fmla="*/ 1784350 w 3841750"/>
                <a:gd name="connsiteY207" fmla="*/ 209550 h 3155950"/>
                <a:gd name="connsiteX208" fmla="*/ 1816100 w 3841750"/>
                <a:gd name="connsiteY208" fmla="*/ 203200 h 3155950"/>
                <a:gd name="connsiteX209" fmla="*/ 1898650 w 3841750"/>
                <a:gd name="connsiteY209" fmla="*/ 177800 h 3155950"/>
                <a:gd name="connsiteX210" fmla="*/ 1955800 w 3841750"/>
                <a:gd name="connsiteY210" fmla="*/ 165100 h 3155950"/>
                <a:gd name="connsiteX211" fmla="*/ 2006600 w 3841750"/>
                <a:gd name="connsiteY211" fmla="*/ 158750 h 3155950"/>
                <a:gd name="connsiteX212" fmla="*/ 2051050 w 3841750"/>
                <a:gd name="connsiteY212" fmla="*/ 152400 h 3155950"/>
                <a:gd name="connsiteX213" fmla="*/ 2114550 w 3841750"/>
                <a:gd name="connsiteY213" fmla="*/ 139700 h 3155950"/>
                <a:gd name="connsiteX214" fmla="*/ 2438400 w 3841750"/>
                <a:gd name="connsiteY214" fmla="*/ 133350 h 3155950"/>
                <a:gd name="connsiteX215" fmla="*/ 2476500 w 3841750"/>
                <a:gd name="connsiteY215" fmla="*/ 107950 h 3155950"/>
                <a:gd name="connsiteX216" fmla="*/ 2533650 w 3841750"/>
                <a:gd name="connsiteY216" fmla="*/ 88900 h 3155950"/>
                <a:gd name="connsiteX217" fmla="*/ 2552700 w 3841750"/>
                <a:gd name="connsiteY217" fmla="*/ 82550 h 3155950"/>
                <a:gd name="connsiteX218" fmla="*/ 2609850 w 3841750"/>
                <a:gd name="connsiteY218" fmla="*/ 57150 h 3155950"/>
                <a:gd name="connsiteX219" fmla="*/ 2679700 w 3841750"/>
                <a:gd name="connsiteY219" fmla="*/ 38100 h 3155950"/>
                <a:gd name="connsiteX220" fmla="*/ 2705100 w 3841750"/>
                <a:gd name="connsiteY220" fmla="*/ 31750 h 3155950"/>
                <a:gd name="connsiteX221" fmla="*/ 2806700 w 3841750"/>
                <a:gd name="connsiteY221" fmla="*/ 38100 h 3155950"/>
                <a:gd name="connsiteX222" fmla="*/ 2844800 w 3841750"/>
                <a:gd name="connsiteY222" fmla="*/ 50800 h 3155950"/>
                <a:gd name="connsiteX223" fmla="*/ 2901950 w 3841750"/>
                <a:gd name="connsiteY223" fmla="*/ 44450 h 3155950"/>
                <a:gd name="connsiteX224" fmla="*/ 2921000 w 3841750"/>
                <a:gd name="connsiteY224" fmla="*/ 31750 h 3155950"/>
                <a:gd name="connsiteX225" fmla="*/ 2940050 w 3841750"/>
                <a:gd name="connsiteY225" fmla="*/ 25400 h 3155950"/>
                <a:gd name="connsiteX226" fmla="*/ 2959100 w 3841750"/>
                <a:gd name="connsiteY226" fmla="*/ 6350 h 3155950"/>
                <a:gd name="connsiteX227" fmla="*/ 3035300 w 3841750"/>
                <a:gd name="connsiteY227" fmla="*/ 6350 h 3155950"/>
                <a:gd name="connsiteX228" fmla="*/ 3308350 w 3841750"/>
                <a:gd name="connsiteY228" fmla="*/ 0 h 3155950"/>
                <a:gd name="connsiteX229" fmla="*/ 3575050 w 3841750"/>
                <a:gd name="connsiteY229" fmla="*/ 6350 h 3155950"/>
                <a:gd name="connsiteX230" fmla="*/ 3613150 w 3841750"/>
                <a:gd name="connsiteY230" fmla="*/ 19050 h 3155950"/>
                <a:gd name="connsiteX231" fmla="*/ 3632200 w 3841750"/>
                <a:gd name="connsiteY231" fmla="*/ 25400 h 3155950"/>
                <a:gd name="connsiteX232" fmla="*/ 3651250 w 3841750"/>
                <a:gd name="connsiteY232" fmla="*/ 38100 h 3155950"/>
                <a:gd name="connsiteX233" fmla="*/ 3670300 w 3841750"/>
                <a:gd name="connsiteY233" fmla="*/ 44450 h 3155950"/>
                <a:gd name="connsiteX234" fmla="*/ 3689350 w 3841750"/>
                <a:gd name="connsiteY234" fmla="*/ 57150 h 3155950"/>
                <a:gd name="connsiteX235" fmla="*/ 3708400 w 3841750"/>
                <a:gd name="connsiteY235" fmla="*/ 63500 h 3155950"/>
                <a:gd name="connsiteX236" fmla="*/ 3746500 w 3841750"/>
                <a:gd name="connsiteY236" fmla="*/ 88900 h 3155950"/>
                <a:gd name="connsiteX237" fmla="*/ 3765550 w 3841750"/>
                <a:gd name="connsiteY237" fmla="*/ 95250 h 3155950"/>
                <a:gd name="connsiteX238" fmla="*/ 3841750 w 3841750"/>
                <a:gd name="connsiteY238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52400 w 3841750"/>
                <a:gd name="connsiteY155" fmla="*/ 1568450 h 3155950"/>
                <a:gd name="connsiteX156" fmla="*/ 177800 w 3841750"/>
                <a:gd name="connsiteY156" fmla="*/ 1504950 h 3155950"/>
                <a:gd name="connsiteX157" fmla="*/ 190500 w 3841750"/>
                <a:gd name="connsiteY157" fmla="*/ 1403350 h 3155950"/>
                <a:gd name="connsiteX158" fmla="*/ 196850 w 3841750"/>
                <a:gd name="connsiteY158" fmla="*/ 1339850 h 3155950"/>
                <a:gd name="connsiteX159" fmla="*/ 203200 w 3841750"/>
                <a:gd name="connsiteY159" fmla="*/ 1301750 h 3155950"/>
                <a:gd name="connsiteX160" fmla="*/ 336550 w 3841750"/>
                <a:gd name="connsiteY160" fmla="*/ 1047750 h 3155950"/>
                <a:gd name="connsiteX161" fmla="*/ 381000 w 3841750"/>
                <a:gd name="connsiteY161" fmla="*/ 1016000 h 3155950"/>
                <a:gd name="connsiteX162" fmla="*/ 400050 w 3841750"/>
                <a:gd name="connsiteY162" fmla="*/ 996950 h 3155950"/>
                <a:gd name="connsiteX163" fmla="*/ 419100 w 3841750"/>
                <a:gd name="connsiteY163" fmla="*/ 984250 h 3155950"/>
                <a:gd name="connsiteX164" fmla="*/ 457200 w 3841750"/>
                <a:gd name="connsiteY164" fmla="*/ 952500 h 3155950"/>
                <a:gd name="connsiteX165" fmla="*/ 476250 w 3841750"/>
                <a:gd name="connsiteY165" fmla="*/ 946150 h 3155950"/>
                <a:gd name="connsiteX166" fmla="*/ 514350 w 3841750"/>
                <a:gd name="connsiteY166" fmla="*/ 920750 h 3155950"/>
                <a:gd name="connsiteX167" fmla="*/ 533400 w 3841750"/>
                <a:gd name="connsiteY167" fmla="*/ 914400 h 3155950"/>
                <a:gd name="connsiteX168" fmla="*/ 552450 w 3841750"/>
                <a:gd name="connsiteY168" fmla="*/ 901700 h 3155950"/>
                <a:gd name="connsiteX169" fmla="*/ 590550 w 3841750"/>
                <a:gd name="connsiteY169" fmla="*/ 895350 h 3155950"/>
                <a:gd name="connsiteX170" fmla="*/ 615950 w 3841750"/>
                <a:gd name="connsiteY170" fmla="*/ 889000 h 3155950"/>
                <a:gd name="connsiteX171" fmla="*/ 641350 w 3841750"/>
                <a:gd name="connsiteY171" fmla="*/ 831850 h 3155950"/>
                <a:gd name="connsiteX172" fmla="*/ 647700 w 3841750"/>
                <a:gd name="connsiteY172" fmla="*/ 812800 h 3155950"/>
                <a:gd name="connsiteX173" fmla="*/ 654050 w 3841750"/>
                <a:gd name="connsiteY173" fmla="*/ 774700 h 3155950"/>
                <a:gd name="connsiteX174" fmla="*/ 666750 w 3841750"/>
                <a:gd name="connsiteY174" fmla="*/ 755650 h 3155950"/>
                <a:gd name="connsiteX175" fmla="*/ 704850 w 3841750"/>
                <a:gd name="connsiteY175" fmla="*/ 723900 h 3155950"/>
                <a:gd name="connsiteX176" fmla="*/ 717550 w 3841750"/>
                <a:gd name="connsiteY176" fmla="*/ 704850 h 3155950"/>
                <a:gd name="connsiteX177" fmla="*/ 736600 w 3841750"/>
                <a:gd name="connsiteY177" fmla="*/ 692150 h 3155950"/>
                <a:gd name="connsiteX178" fmla="*/ 800100 w 3841750"/>
                <a:gd name="connsiteY178" fmla="*/ 647700 h 3155950"/>
                <a:gd name="connsiteX179" fmla="*/ 819150 w 3841750"/>
                <a:gd name="connsiteY179" fmla="*/ 635000 h 3155950"/>
                <a:gd name="connsiteX180" fmla="*/ 863600 w 3841750"/>
                <a:gd name="connsiteY180" fmla="*/ 622300 h 3155950"/>
                <a:gd name="connsiteX181" fmla="*/ 876300 w 3841750"/>
                <a:gd name="connsiteY181" fmla="*/ 603250 h 3155950"/>
                <a:gd name="connsiteX182" fmla="*/ 895350 w 3841750"/>
                <a:gd name="connsiteY182" fmla="*/ 596900 h 3155950"/>
                <a:gd name="connsiteX183" fmla="*/ 946150 w 3841750"/>
                <a:gd name="connsiteY183" fmla="*/ 571500 h 3155950"/>
                <a:gd name="connsiteX184" fmla="*/ 965200 w 3841750"/>
                <a:gd name="connsiteY184" fmla="*/ 558800 h 3155950"/>
                <a:gd name="connsiteX185" fmla="*/ 996950 w 3841750"/>
                <a:gd name="connsiteY185" fmla="*/ 552450 h 3155950"/>
                <a:gd name="connsiteX186" fmla="*/ 1035050 w 3841750"/>
                <a:gd name="connsiteY186" fmla="*/ 539750 h 3155950"/>
                <a:gd name="connsiteX187" fmla="*/ 1060450 w 3841750"/>
                <a:gd name="connsiteY187" fmla="*/ 533400 h 3155950"/>
                <a:gd name="connsiteX188" fmla="*/ 1085850 w 3841750"/>
                <a:gd name="connsiteY188" fmla="*/ 520700 h 3155950"/>
                <a:gd name="connsiteX189" fmla="*/ 1149350 w 3841750"/>
                <a:gd name="connsiteY189" fmla="*/ 508000 h 3155950"/>
                <a:gd name="connsiteX190" fmla="*/ 1193800 w 3841750"/>
                <a:gd name="connsiteY190" fmla="*/ 488950 h 3155950"/>
                <a:gd name="connsiteX191" fmla="*/ 1231900 w 3841750"/>
                <a:gd name="connsiteY191" fmla="*/ 450850 h 3155950"/>
                <a:gd name="connsiteX192" fmla="*/ 1250950 w 3841750"/>
                <a:gd name="connsiteY192" fmla="*/ 438150 h 3155950"/>
                <a:gd name="connsiteX193" fmla="*/ 1282700 w 3841750"/>
                <a:gd name="connsiteY193" fmla="*/ 400050 h 3155950"/>
                <a:gd name="connsiteX194" fmla="*/ 1308100 w 3841750"/>
                <a:gd name="connsiteY194" fmla="*/ 387350 h 3155950"/>
                <a:gd name="connsiteX195" fmla="*/ 1365250 w 3841750"/>
                <a:gd name="connsiteY195" fmla="*/ 349250 h 3155950"/>
                <a:gd name="connsiteX196" fmla="*/ 1384300 w 3841750"/>
                <a:gd name="connsiteY196" fmla="*/ 336550 h 3155950"/>
                <a:gd name="connsiteX197" fmla="*/ 1422400 w 3841750"/>
                <a:gd name="connsiteY197" fmla="*/ 323850 h 3155950"/>
                <a:gd name="connsiteX198" fmla="*/ 1441450 w 3841750"/>
                <a:gd name="connsiteY198" fmla="*/ 311150 h 3155950"/>
                <a:gd name="connsiteX199" fmla="*/ 1504950 w 3841750"/>
                <a:gd name="connsiteY199" fmla="*/ 292100 h 3155950"/>
                <a:gd name="connsiteX200" fmla="*/ 1524000 w 3841750"/>
                <a:gd name="connsiteY200" fmla="*/ 279400 h 3155950"/>
                <a:gd name="connsiteX201" fmla="*/ 1562100 w 3841750"/>
                <a:gd name="connsiteY201" fmla="*/ 266700 h 3155950"/>
                <a:gd name="connsiteX202" fmla="*/ 1606550 w 3841750"/>
                <a:gd name="connsiteY202" fmla="*/ 254000 h 3155950"/>
                <a:gd name="connsiteX203" fmla="*/ 1625600 w 3841750"/>
                <a:gd name="connsiteY203" fmla="*/ 247650 h 3155950"/>
                <a:gd name="connsiteX204" fmla="*/ 1644650 w 3841750"/>
                <a:gd name="connsiteY204" fmla="*/ 234950 h 3155950"/>
                <a:gd name="connsiteX205" fmla="*/ 1714500 w 3841750"/>
                <a:gd name="connsiteY205" fmla="*/ 228600 h 3155950"/>
                <a:gd name="connsiteX206" fmla="*/ 1784350 w 3841750"/>
                <a:gd name="connsiteY206" fmla="*/ 209550 h 3155950"/>
                <a:gd name="connsiteX207" fmla="*/ 1816100 w 3841750"/>
                <a:gd name="connsiteY207" fmla="*/ 203200 h 3155950"/>
                <a:gd name="connsiteX208" fmla="*/ 1898650 w 3841750"/>
                <a:gd name="connsiteY208" fmla="*/ 177800 h 3155950"/>
                <a:gd name="connsiteX209" fmla="*/ 1955800 w 3841750"/>
                <a:gd name="connsiteY209" fmla="*/ 165100 h 3155950"/>
                <a:gd name="connsiteX210" fmla="*/ 2006600 w 3841750"/>
                <a:gd name="connsiteY210" fmla="*/ 158750 h 3155950"/>
                <a:gd name="connsiteX211" fmla="*/ 2051050 w 3841750"/>
                <a:gd name="connsiteY211" fmla="*/ 152400 h 3155950"/>
                <a:gd name="connsiteX212" fmla="*/ 2114550 w 3841750"/>
                <a:gd name="connsiteY212" fmla="*/ 139700 h 3155950"/>
                <a:gd name="connsiteX213" fmla="*/ 2438400 w 3841750"/>
                <a:gd name="connsiteY213" fmla="*/ 133350 h 3155950"/>
                <a:gd name="connsiteX214" fmla="*/ 2476500 w 3841750"/>
                <a:gd name="connsiteY214" fmla="*/ 107950 h 3155950"/>
                <a:gd name="connsiteX215" fmla="*/ 2533650 w 3841750"/>
                <a:gd name="connsiteY215" fmla="*/ 88900 h 3155950"/>
                <a:gd name="connsiteX216" fmla="*/ 2552700 w 3841750"/>
                <a:gd name="connsiteY216" fmla="*/ 82550 h 3155950"/>
                <a:gd name="connsiteX217" fmla="*/ 2609850 w 3841750"/>
                <a:gd name="connsiteY217" fmla="*/ 57150 h 3155950"/>
                <a:gd name="connsiteX218" fmla="*/ 2679700 w 3841750"/>
                <a:gd name="connsiteY218" fmla="*/ 38100 h 3155950"/>
                <a:gd name="connsiteX219" fmla="*/ 2705100 w 3841750"/>
                <a:gd name="connsiteY219" fmla="*/ 31750 h 3155950"/>
                <a:gd name="connsiteX220" fmla="*/ 2806700 w 3841750"/>
                <a:gd name="connsiteY220" fmla="*/ 38100 h 3155950"/>
                <a:gd name="connsiteX221" fmla="*/ 2844800 w 3841750"/>
                <a:gd name="connsiteY221" fmla="*/ 50800 h 3155950"/>
                <a:gd name="connsiteX222" fmla="*/ 2901950 w 3841750"/>
                <a:gd name="connsiteY222" fmla="*/ 44450 h 3155950"/>
                <a:gd name="connsiteX223" fmla="*/ 2921000 w 3841750"/>
                <a:gd name="connsiteY223" fmla="*/ 31750 h 3155950"/>
                <a:gd name="connsiteX224" fmla="*/ 2940050 w 3841750"/>
                <a:gd name="connsiteY224" fmla="*/ 25400 h 3155950"/>
                <a:gd name="connsiteX225" fmla="*/ 2959100 w 3841750"/>
                <a:gd name="connsiteY225" fmla="*/ 6350 h 3155950"/>
                <a:gd name="connsiteX226" fmla="*/ 3035300 w 3841750"/>
                <a:gd name="connsiteY226" fmla="*/ 6350 h 3155950"/>
                <a:gd name="connsiteX227" fmla="*/ 3308350 w 3841750"/>
                <a:gd name="connsiteY227" fmla="*/ 0 h 3155950"/>
                <a:gd name="connsiteX228" fmla="*/ 3575050 w 3841750"/>
                <a:gd name="connsiteY228" fmla="*/ 6350 h 3155950"/>
                <a:gd name="connsiteX229" fmla="*/ 3613150 w 3841750"/>
                <a:gd name="connsiteY229" fmla="*/ 19050 h 3155950"/>
                <a:gd name="connsiteX230" fmla="*/ 3632200 w 3841750"/>
                <a:gd name="connsiteY230" fmla="*/ 25400 h 3155950"/>
                <a:gd name="connsiteX231" fmla="*/ 3651250 w 3841750"/>
                <a:gd name="connsiteY231" fmla="*/ 38100 h 3155950"/>
                <a:gd name="connsiteX232" fmla="*/ 3670300 w 3841750"/>
                <a:gd name="connsiteY232" fmla="*/ 44450 h 3155950"/>
                <a:gd name="connsiteX233" fmla="*/ 3689350 w 3841750"/>
                <a:gd name="connsiteY233" fmla="*/ 57150 h 3155950"/>
                <a:gd name="connsiteX234" fmla="*/ 3708400 w 3841750"/>
                <a:gd name="connsiteY234" fmla="*/ 63500 h 3155950"/>
                <a:gd name="connsiteX235" fmla="*/ 3746500 w 3841750"/>
                <a:gd name="connsiteY235" fmla="*/ 88900 h 3155950"/>
                <a:gd name="connsiteX236" fmla="*/ 3765550 w 3841750"/>
                <a:gd name="connsiteY236" fmla="*/ 95250 h 3155950"/>
                <a:gd name="connsiteX237" fmla="*/ 3841750 w 3841750"/>
                <a:gd name="connsiteY237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52400 w 3841750"/>
                <a:gd name="connsiteY155" fmla="*/ 1568450 h 3155950"/>
                <a:gd name="connsiteX156" fmla="*/ 190500 w 3841750"/>
                <a:gd name="connsiteY156" fmla="*/ 1403350 h 3155950"/>
                <a:gd name="connsiteX157" fmla="*/ 196850 w 3841750"/>
                <a:gd name="connsiteY157" fmla="*/ 1339850 h 3155950"/>
                <a:gd name="connsiteX158" fmla="*/ 203200 w 3841750"/>
                <a:gd name="connsiteY158" fmla="*/ 1301750 h 3155950"/>
                <a:gd name="connsiteX159" fmla="*/ 336550 w 3841750"/>
                <a:gd name="connsiteY159" fmla="*/ 1047750 h 3155950"/>
                <a:gd name="connsiteX160" fmla="*/ 381000 w 3841750"/>
                <a:gd name="connsiteY160" fmla="*/ 1016000 h 3155950"/>
                <a:gd name="connsiteX161" fmla="*/ 400050 w 3841750"/>
                <a:gd name="connsiteY161" fmla="*/ 996950 h 3155950"/>
                <a:gd name="connsiteX162" fmla="*/ 419100 w 3841750"/>
                <a:gd name="connsiteY162" fmla="*/ 984250 h 3155950"/>
                <a:gd name="connsiteX163" fmla="*/ 457200 w 3841750"/>
                <a:gd name="connsiteY163" fmla="*/ 952500 h 3155950"/>
                <a:gd name="connsiteX164" fmla="*/ 476250 w 3841750"/>
                <a:gd name="connsiteY164" fmla="*/ 946150 h 3155950"/>
                <a:gd name="connsiteX165" fmla="*/ 514350 w 3841750"/>
                <a:gd name="connsiteY165" fmla="*/ 920750 h 3155950"/>
                <a:gd name="connsiteX166" fmla="*/ 533400 w 3841750"/>
                <a:gd name="connsiteY166" fmla="*/ 914400 h 3155950"/>
                <a:gd name="connsiteX167" fmla="*/ 552450 w 3841750"/>
                <a:gd name="connsiteY167" fmla="*/ 901700 h 3155950"/>
                <a:gd name="connsiteX168" fmla="*/ 590550 w 3841750"/>
                <a:gd name="connsiteY168" fmla="*/ 895350 h 3155950"/>
                <a:gd name="connsiteX169" fmla="*/ 615950 w 3841750"/>
                <a:gd name="connsiteY169" fmla="*/ 889000 h 3155950"/>
                <a:gd name="connsiteX170" fmla="*/ 641350 w 3841750"/>
                <a:gd name="connsiteY170" fmla="*/ 831850 h 3155950"/>
                <a:gd name="connsiteX171" fmla="*/ 647700 w 3841750"/>
                <a:gd name="connsiteY171" fmla="*/ 812800 h 3155950"/>
                <a:gd name="connsiteX172" fmla="*/ 654050 w 3841750"/>
                <a:gd name="connsiteY172" fmla="*/ 774700 h 3155950"/>
                <a:gd name="connsiteX173" fmla="*/ 666750 w 3841750"/>
                <a:gd name="connsiteY173" fmla="*/ 755650 h 3155950"/>
                <a:gd name="connsiteX174" fmla="*/ 704850 w 3841750"/>
                <a:gd name="connsiteY174" fmla="*/ 723900 h 3155950"/>
                <a:gd name="connsiteX175" fmla="*/ 717550 w 3841750"/>
                <a:gd name="connsiteY175" fmla="*/ 704850 h 3155950"/>
                <a:gd name="connsiteX176" fmla="*/ 736600 w 3841750"/>
                <a:gd name="connsiteY176" fmla="*/ 692150 h 3155950"/>
                <a:gd name="connsiteX177" fmla="*/ 800100 w 3841750"/>
                <a:gd name="connsiteY177" fmla="*/ 647700 h 3155950"/>
                <a:gd name="connsiteX178" fmla="*/ 819150 w 3841750"/>
                <a:gd name="connsiteY178" fmla="*/ 635000 h 3155950"/>
                <a:gd name="connsiteX179" fmla="*/ 863600 w 3841750"/>
                <a:gd name="connsiteY179" fmla="*/ 622300 h 3155950"/>
                <a:gd name="connsiteX180" fmla="*/ 876300 w 3841750"/>
                <a:gd name="connsiteY180" fmla="*/ 603250 h 3155950"/>
                <a:gd name="connsiteX181" fmla="*/ 895350 w 3841750"/>
                <a:gd name="connsiteY181" fmla="*/ 596900 h 3155950"/>
                <a:gd name="connsiteX182" fmla="*/ 946150 w 3841750"/>
                <a:gd name="connsiteY182" fmla="*/ 571500 h 3155950"/>
                <a:gd name="connsiteX183" fmla="*/ 965200 w 3841750"/>
                <a:gd name="connsiteY183" fmla="*/ 558800 h 3155950"/>
                <a:gd name="connsiteX184" fmla="*/ 996950 w 3841750"/>
                <a:gd name="connsiteY184" fmla="*/ 552450 h 3155950"/>
                <a:gd name="connsiteX185" fmla="*/ 1035050 w 3841750"/>
                <a:gd name="connsiteY185" fmla="*/ 539750 h 3155950"/>
                <a:gd name="connsiteX186" fmla="*/ 1060450 w 3841750"/>
                <a:gd name="connsiteY186" fmla="*/ 533400 h 3155950"/>
                <a:gd name="connsiteX187" fmla="*/ 1085850 w 3841750"/>
                <a:gd name="connsiteY187" fmla="*/ 520700 h 3155950"/>
                <a:gd name="connsiteX188" fmla="*/ 1149350 w 3841750"/>
                <a:gd name="connsiteY188" fmla="*/ 508000 h 3155950"/>
                <a:gd name="connsiteX189" fmla="*/ 1193800 w 3841750"/>
                <a:gd name="connsiteY189" fmla="*/ 488950 h 3155950"/>
                <a:gd name="connsiteX190" fmla="*/ 1231900 w 3841750"/>
                <a:gd name="connsiteY190" fmla="*/ 450850 h 3155950"/>
                <a:gd name="connsiteX191" fmla="*/ 1250950 w 3841750"/>
                <a:gd name="connsiteY191" fmla="*/ 438150 h 3155950"/>
                <a:gd name="connsiteX192" fmla="*/ 1282700 w 3841750"/>
                <a:gd name="connsiteY192" fmla="*/ 400050 h 3155950"/>
                <a:gd name="connsiteX193" fmla="*/ 1308100 w 3841750"/>
                <a:gd name="connsiteY193" fmla="*/ 387350 h 3155950"/>
                <a:gd name="connsiteX194" fmla="*/ 1365250 w 3841750"/>
                <a:gd name="connsiteY194" fmla="*/ 349250 h 3155950"/>
                <a:gd name="connsiteX195" fmla="*/ 1384300 w 3841750"/>
                <a:gd name="connsiteY195" fmla="*/ 336550 h 3155950"/>
                <a:gd name="connsiteX196" fmla="*/ 1422400 w 3841750"/>
                <a:gd name="connsiteY196" fmla="*/ 323850 h 3155950"/>
                <a:gd name="connsiteX197" fmla="*/ 1441450 w 3841750"/>
                <a:gd name="connsiteY197" fmla="*/ 311150 h 3155950"/>
                <a:gd name="connsiteX198" fmla="*/ 1504950 w 3841750"/>
                <a:gd name="connsiteY198" fmla="*/ 292100 h 3155950"/>
                <a:gd name="connsiteX199" fmla="*/ 1524000 w 3841750"/>
                <a:gd name="connsiteY199" fmla="*/ 279400 h 3155950"/>
                <a:gd name="connsiteX200" fmla="*/ 1562100 w 3841750"/>
                <a:gd name="connsiteY200" fmla="*/ 266700 h 3155950"/>
                <a:gd name="connsiteX201" fmla="*/ 1606550 w 3841750"/>
                <a:gd name="connsiteY201" fmla="*/ 254000 h 3155950"/>
                <a:gd name="connsiteX202" fmla="*/ 1625600 w 3841750"/>
                <a:gd name="connsiteY202" fmla="*/ 247650 h 3155950"/>
                <a:gd name="connsiteX203" fmla="*/ 1644650 w 3841750"/>
                <a:gd name="connsiteY203" fmla="*/ 234950 h 3155950"/>
                <a:gd name="connsiteX204" fmla="*/ 1714500 w 3841750"/>
                <a:gd name="connsiteY204" fmla="*/ 228600 h 3155950"/>
                <a:gd name="connsiteX205" fmla="*/ 1784350 w 3841750"/>
                <a:gd name="connsiteY205" fmla="*/ 209550 h 3155950"/>
                <a:gd name="connsiteX206" fmla="*/ 1816100 w 3841750"/>
                <a:gd name="connsiteY206" fmla="*/ 203200 h 3155950"/>
                <a:gd name="connsiteX207" fmla="*/ 1898650 w 3841750"/>
                <a:gd name="connsiteY207" fmla="*/ 177800 h 3155950"/>
                <a:gd name="connsiteX208" fmla="*/ 1955800 w 3841750"/>
                <a:gd name="connsiteY208" fmla="*/ 165100 h 3155950"/>
                <a:gd name="connsiteX209" fmla="*/ 2006600 w 3841750"/>
                <a:gd name="connsiteY209" fmla="*/ 158750 h 3155950"/>
                <a:gd name="connsiteX210" fmla="*/ 2051050 w 3841750"/>
                <a:gd name="connsiteY210" fmla="*/ 152400 h 3155950"/>
                <a:gd name="connsiteX211" fmla="*/ 2114550 w 3841750"/>
                <a:gd name="connsiteY211" fmla="*/ 139700 h 3155950"/>
                <a:gd name="connsiteX212" fmla="*/ 2438400 w 3841750"/>
                <a:gd name="connsiteY212" fmla="*/ 133350 h 3155950"/>
                <a:gd name="connsiteX213" fmla="*/ 2476500 w 3841750"/>
                <a:gd name="connsiteY213" fmla="*/ 107950 h 3155950"/>
                <a:gd name="connsiteX214" fmla="*/ 2533650 w 3841750"/>
                <a:gd name="connsiteY214" fmla="*/ 88900 h 3155950"/>
                <a:gd name="connsiteX215" fmla="*/ 2552700 w 3841750"/>
                <a:gd name="connsiteY215" fmla="*/ 82550 h 3155950"/>
                <a:gd name="connsiteX216" fmla="*/ 2609850 w 3841750"/>
                <a:gd name="connsiteY216" fmla="*/ 57150 h 3155950"/>
                <a:gd name="connsiteX217" fmla="*/ 2679700 w 3841750"/>
                <a:gd name="connsiteY217" fmla="*/ 38100 h 3155950"/>
                <a:gd name="connsiteX218" fmla="*/ 2705100 w 3841750"/>
                <a:gd name="connsiteY218" fmla="*/ 31750 h 3155950"/>
                <a:gd name="connsiteX219" fmla="*/ 2806700 w 3841750"/>
                <a:gd name="connsiteY219" fmla="*/ 38100 h 3155950"/>
                <a:gd name="connsiteX220" fmla="*/ 2844800 w 3841750"/>
                <a:gd name="connsiteY220" fmla="*/ 50800 h 3155950"/>
                <a:gd name="connsiteX221" fmla="*/ 2901950 w 3841750"/>
                <a:gd name="connsiteY221" fmla="*/ 44450 h 3155950"/>
                <a:gd name="connsiteX222" fmla="*/ 2921000 w 3841750"/>
                <a:gd name="connsiteY222" fmla="*/ 31750 h 3155950"/>
                <a:gd name="connsiteX223" fmla="*/ 2940050 w 3841750"/>
                <a:gd name="connsiteY223" fmla="*/ 25400 h 3155950"/>
                <a:gd name="connsiteX224" fmla="*/ 2959100 w 3841750"/>
                <a:gd name="connsiteY224" fmla="*/ 6350 h 3155950"/>
                <a:gd name="connsiteX225" fmla="*/ 3035300 w 3841750"/>
                <a:gd name="connsiteY225" fmla="*/ 6350 h 3155950"/>
                <a:gd name="connsiteX226" fmla="*/ 3308350 w 3841750"/>
                <a:gd name="connsiteY226" fmla="*/ 0 h 3155950"/>
                <a:gd name="connsiteX227" fmla="*/ 3575050 w 3841750"/>
                <a:gd name="connsiteY227" fmla="*/ 6350 h 3155950"/>
                <a:gd name="connsiteX228" fmla="*/ 3613150 w 3841750"/>
                <a:gd name="connsiteY228" fmla="*/ 19050 h 3155950"/>
                <a:gd name="connsiteX229" fmla="*/ 3632200 w 3841750"/>
                <a:gd name="connsiteY229" fmla="*/ 25400 h 3155950"/>
                <a:gd name="connsiteX230" fmla="*/ 3651250 w 3841750"/>
                <a:gd name="connsiteY230" fmla="*/ 38100 h 3155950"/>
                <a:gd name="connsiteX231" fmla="*/ 3670300 w 3841750"/>
                <a:gd name="connsiteY231" fmla="*/ 44450 h 3155950"/>
                <a:gd name="connsiteX232" fmla="*/ 3689350 w 3841750"/>
                <a:gd name="connsiteY232" fmla="*/ 57150 h 3155950"/>
                <a:gd name="connsiteX233" fmla="*/ 3708400 w 3841750"/>
                <a:gd name="connsiteY233" fmla="*/ 63500 h 3155950"/>
                <a:gd name="connsiteX234" fmla="*/ 3746500 w 3841750"/>
                <a:gd name="connsiteY234" fmla="*/ 88900 h 3155950"/>
                <a:gd name="connsiteX235" fmla="*/ 3765550 w 3841750"/>
                <a:gd name="connsiteY235" fmla="*/ 95250 h 3155950"/>
                <a:gd name="connsiteX236" fmla="*/ 3841750 w 3841750"/>
                <a:gd name="connsiteY236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52400 w 3841750"/>
                <a:gd name="connsiteY155" fmla="*/ 1568450 h 3155950"/>
                <a:gd name="connsiteX156" fmla="*/ 196850 w 3841750"/>
                <a:gd name="connsiteY156" fmla="*/ 1339850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00013 w 3841750"/>
                <a:gd name="connsiteY155" fmla="*/ 1543050 h 3155950"/>
                <a:gd name="connsiteX156" fmla="*/ 196850 w 3841750"/>
                <a:gd name="connsiteY156" fmla="*/ 1339850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11126 w 3841750"/>
                <a:gd name="connsiteY155" fmla="*/ 1557337 h 3155950"/>
                <a:gd name="connsiteX156" fmla="*/ 196850 w 3841750"/>
                <a:gd name="connsiteY156" fmla="*/ 1339850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88900 w 3841750"/>
                <a:gd name="connsiteY151" fmla="*/ 17843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11126 w 3841750"/>
                <a:gd name="connsiteY155" fmla="*/ 1557337 h 3155950"/>
                <a:gd name="connsiteX156" fmla="*/ 182563 w 3841750"/>
                <a:gd name="connsiteY156" fmla="*/ 1343025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53975 w 3841750"/>
                <a:gd name="connsiteY151" fmla="*/ 1771650 h 3155950"/>
                <a:gd name="connsiteX152" fmla="*/ 101600 w 3841750"/>
                <a:gd name="connsiteY152" fmla="*/ 1765300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11126 w 3841750"/>
                <a:gd name="connsiteY155" fmla="*/ 1557337 h 3155950"/>
                <a:gd name="connsiteX156" fmla="*/ 182563 w 3841750"/>
                <a:gd name="connsiteY156" fmla="*/ 1343025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53975 w 3841750"/>
                <a:gd name="connsiteY151" fmla="*/ 1771650 h 3155950"/>
                <a:gd name="connsiteX152" fmla="*/ 52387 w 3841750"/>
                <a:gd name="connsiteY152" fmla="*/ 1730375 h 3155950"/>
                <a:gd name="connsiteX153" fmla="*/ 107950 w 3841750"/>
                <a:gd name="connsiteY153" fmla="*/ 1727200 h 3155950"/>
                <a:gd name="connsiteX154" fmla="*/ 114300 w 3841750"/>
                <a:gd name="connsiteY154" fmla="*/ 1695450 h 3155950"/>
                <a:gd name="connsiteX155" fmla="*/ 111126 w 3841750"/>
                <a:gd name="connsiteY155" fmla="*/ 1557337 h 3155950"/>
                <a:gd name="connsiteX156" fmla="*/ 182563 w 3841750"/>
                <a:gd name="connsiteY156" fmla="*/ 1343025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53975 w 3841750"/>
                <a:gd name="connsiteY151" fmla="*/ 1771650 h 3155950"/>
                <a:gd name="connsiteX152" fmla="*/ 52387 w 3841750"/>
                <a:gd name="connsiteY152" fmla="*/ 1730375 h 3155950"/>
                <a:gd name="connsiteX153" fmla="*/ 65087 w 3841750"/>
                <a:gd name="connsiteY153" fmla="*/ 1687512 h 3155950"/>
                <a:gd name="connsiteX154" fmla="*/ 114300 w 3841750"/>
                <a:gd name="connsiteY154" fmla="*/ 1695450 h 3155950"/>
                <a:gd name="connsiteX155" fmla="*/ 111126 w 3841750"/>
                <a:gd name="connsiteY155" fmla="*/ 1557337 h 3155950"/>
                <a:gd name="connsiteX156" fmla="*/ 182563 w 3841750"/>
                <a:gd name="connsiteY156" fmla="*/ 1343025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41750 w 3841750"/>
                <a:gd name="connsiteY0" fmla="*/ 133350 h 3155950"/>
                <a:gd name="connsiteX1" fmla="*/ 3841750 w 3841750"/>
                <a:gd name="connsiteY1" fmla="*/ 133350 h 3155950"/>
                <a:gd name="connsiteX2" fmla="*/ 3784600 w 3841750"/>
                <a:gd name="connsiteY2" fmla="*/ 165100 h 3155950"/>
                <a:gd name="connsiteX3" fmla="*/ 3759200 w 3841750"/>
                <a:gd name="connsiteY3" fmla="*/ 171450 h 3155950"/>
                <a:gd name="connsiteX4" fmla="*/ 3683000 w 3841750"/>
                <a:gd name="connsiteY4" fmla="*/ 203200 h 3155950"/>
                <a:gd name="connsiteX5" fmla="*/ 3651250 w 3841750"/>
                <a:gd name="connsiteY5" fmla="*/ 209550 h 3155950"/>
                <a:gd name="connsiteX6" fmla="*/ 3600450 w 3841750"/>
                <a:gd name="connsiteY6" fmla="*/ 222250 h 3155950"/>
                <a:gd name="connsiteX7" fmla="*/ 3581400 w 3841750"/>
                <a:gd name="connsiteY7" fmla="*/ 234950 h 3155950"/>
                <a:gd name="connsiteX8" fmla="*/ 3530600 w 3841750"/>
                <a:gd name="connsiteY8" fmla="*/ 247650 h 3155950"/>
                <a:gd name="connsiteX9" fmla="*/ 3486150 w 3841750"/>
                <a:gd name="connsiteY9" fmla="*/ 273050 h 3155950"/>
                <a:gd name="connsiteX10" fmla="*/ 3448050 w 3841750"/>
                <a:gd name="connsiteY10" fmla="*/ 292100 h 3155950"/>
                <a:gd name="connsiteX11" fmla="*/ 3429000 w 3841750"/>
                <a:gd name="connsiteY11" fmla="*/ 387350 h 3155950"/>
                <a:gd name="connsiteX12" fmla="*/ 3441700 w 3841750"/>
                <a:gd name="connsiteY12" fmla="*/ 425450 h 3155950"/>
                <a:gd name="connsiteX13" fmla="*/ 3448050 w 3841750"/>
                <a:gd name="connsiteY13" fmla="*/ 444500 h 3155950"/>
                <a:gd name="connsiteX14" fmla="*/ 3441700 w 3841750"/>
                <a:gd name="connsiteY14" fmla="*/ 533400 h 3155950"/>
                <a:gd name="connsiteX15" fmla="*/ 3435350 w 3841750"/>
                <a:gd name="connsiteY15" fmla="*/ 552450 h 3155950"/>
                <a:gd name="connsiteX16" fmla="*/ 3371850 w 3841750"/>
                <a:gd name="connsiteY16" fmla="*/ 603250 h 3155950"/>
                <a:gd name="connsiteX17" fmla="*/ 3352800 w 3841750"/>
                <a:gd name="connsiteY17" fmla="*/ 609600 h 3155950"/>
                <a:gd name="connsiteX18" fmla="*/ 3333750 w 3841750"/>
                <a:gd name="connsiteY18" fmla="*/ 615950 h 3155950"/>
                <a:gd name="connsiteX19" fmla="*/ 3308350 w 3841750"/>
                <a:gd name="connsiteY19" fmla="*/ 622300 h 3155950"/>
                <a:gd name="connsiteX20" fmla="*/ 3289300 w 3841750"/>
                <a:gd name="connsiteY20" fmla="*/ 635000 h 3155950"/>
                <a:gd name="connsiteX21" fmla="*/ 3219450 w 3841750"/>
                <a:gd name="connsiteY21" fmla="*/ 654050 h 3155950"/>
                <a:gd name="connsiteX22" fmla="*/ 3200400 w 3841750"/>
                <a:gd name="connsiteY22" fmla="*/ 666750 h 3155950"/>
                <a:gd name="connsiteX23" fmla="*/ 3149600 w 3841750"/>
                <a:gd name="connsiteY23" fmla="*/ 679450 h 3155950"/>
                <a:gd name="connsiteX24" fmla="*/ 3111500 w 3841750"/>
                <a:gd name="connsiteY24" fmla="*/ 704850 h 3155950"/>
                <a:gd name="connsiteX25" fmla="*/ 3092450 w 3841750"/>
                <a:gd name="connsiteY25" fmla="*/ 717550 h 3155950"/>
                <a:gd name="connsiteX26" fmla="*/ 3073400 w 3841750"/>
                <a:gd name="connsiteY26" fmla="*/ 723900 h 3155950"/>
                <a:gd name="connsiteX27" fmla="*/ 3009900 w 3841750"/>
                <a:gd name="connsiteY27" fmla="*/ 768350 h 3155950"/>
                <a:gd name="connsiteX28" fmla="*/ 2990850 w 3841750"/>
                <a:gd name="connsiteY28" fmla="*/ 774700 h 3155950"/>
                <a:gd name="connsiteX29" fmla="*/ 2971800 w 3841750"/>
                <a:gd name="connsiteY29" fmla="*/ 793750 h 3155950"/>
                <a:gd name="connsiteX30" fmla="*/ 2914650 w 3841750"/>
                <a:gd name="connsiteY30" fmla="*/ 831850 h 3155950"/>
                <a:gd name="connsiteX31" fmla="*/ 2870200 w 3841750"/>
                <a:gd name="connsiteY31" fmla="*/ 857250 h 3155950"/>
                <a:gd name="connsiteX32" fmla="*/ 2851150 w 3841750"/>
                <a:gd name="connsiteY32" fmla="*/ 876300 h 3155950"/>
                <a:gd name="connsiteX33" fmla="*/ 2813050 w 3841750"/>
                <a:gd name="connsiteY33" fmla="*/ 901700 h 3155950"/>
                <a:gd name="connsiteX34" fmla="*/ 2800350 w 3841750"/>
                <a:gd name="connsiteY34" fmla="*/ 920750 h 3155950"/>
                <a:gd name="connsiteX35" fmla="*/ 2781300 w 3841750"/>
                <a:gd name="connsiteY35" fmla="*/ 933450 h 3155950"/>
                <a:gd name="connsiteX36" fmla="*/ 2774950 w 3841750"/>
                <a:gd name="connsiteY36" fmla="*/ 952500 h 3155950"/>
                <a:gd name="connsiteX37" fmla="*/ 2743200 w 3841750"/>
                <a:gd name="connsiteY37" fmla="*/ 1009650 h 3155950"/>
                <a:gd name="connsiteX38" fmla="*/ 2762250 w 3841750"/>
                <a:gd name="connsiteY38" fmla="*/ 1085850 h 3155950"/>
                <a:gd name="connsiteX39" fmla="*/ 2800350 w 3841750"/>
                <a:gd name="connsiteY39" fmla="*/ 1111250 h 3155950"/>
                <a:gd name="connsiteX40" fmla="*/ 2806700 w 3841750"/>
                <a:gd name="connsiteY40" fmla="*/ 1130300 h 3155950"/>
                <a:gd name="connsiteX41" fmla="*/ 2825750 w 3841750"/>
                <a:gd name="connsiteY41" fmla="*/ 1149350 h 3155950"/>
                <a:gd name="connsiteX42" fmla="*/ 2800350 w 3841750"/>
                <a:gd name="connsiteY42" fmla="*/ 1250950 h 3155950"/>
                <a:gd name="connsiteX43" fmla="*/ 2774950 w 3841750"/>
                <a:gd name="connsiteY43" fmla="*/ 1276350 h 3155950"/>
                <a:gd name="connsiteX44" fmla="*/ 2736850 w 3841750"/>
                <a:gd name="connsiteY44" fmla="*/ 1314450 h 3155950"/>
                <a:gd name="connsiteX45" fmla="*/ 2730500 w 3841750"/>
                <a:gd name="connsiteY45" fmla="*/ 1333500 h 3155950"/>
                <a:gd name="connsiteX46" fmla="*/ 2705100 w 3841750"/>
                <a:gd name="connsiteY46" fmla="*/ 1346200 h 3155950"/>
                <a:gd name="connsiteX47" fmla="*/ 2686050 w 3841750"/>
                <a:gd name="connsiteY47" fmla="*/ 1358900 h 3155950"/>
                <a:gd name="connsiteX48" fmla="*/ 2641600 w 3841750"/>
                <a:gd name="connsiteY48" fmla="*/ 1390650 h 3155950"/>
                <a:gd name="connsiteX49" fmla="*/ 2616200 w 3841750"/>
                <a:gd name="connsiteY49" fmla="*/ 1397000 h 3155950"/>
                <a:gd name="connsiteX50" fmla="*/ 2559050 w 3841750"/>
                <a:gd name="connsiteY50" fmla="*/ 1435100 h 3155950"/>
                <a:gd name="connsiteX51" fmla="*/ 2540000 w 3841750"/>
                <a:gd name="connsiteY51" fmla="*/ 1447800 h 3155950"/>
                <a:gd name="connsiteX52" fmla="*/ 2520950 w 3841750"/>
                <a:gd name="connsiteY52" fmla="*/ 1466850 h 3155950"/>
                <a:gd name="connsiteX53" fmla="*/ 2495550 w 3841750"/>
                <a:gd name="connsiteY53" fmla="*/ 1485900 h 3155950"/>
                <a:gd name="connsiteX54" fmla="*/ 2482850 w 3841750"/>
                <a:gd name="connsiteY54" fmla="*/ 1504950 h 3155950"/>
                <a:gd name="connsiteX55" fmla="*/ 2444750 w 3841750"/>
                <a:gd name="connsiteY55" fmla="*/ 1543050 h 3155950"/>
                <a:gd name="connsiteX56" fmla="*/ 2400300 w 3841750"/>
                <a:gd name="connsiteY56" fmla="*/ 1606550 h 3155950"/>
                <a:gd name="connsiteX57" fmla="*/ 2387600 w 3841750"/>
                <a:gd name="connsiteY57" fmla="*/ 1663700 h 3155950"/>
                <a:gd name="connsiteX58" fmla="*/ 2381250 w 3841750"/>
                <a:gd name="connsiteY58" fmla="*/ 1682750 h 3155950"/>
                <a:gd name="connsiteX59" fmla="*/ 2368550 w 3841750"/>
                <a:gd name="connsiteY59" fmla="*/ 1701800 h 3155950"/>
                <a:gd name="connsiteX60" fmla="*/ 2362200 w 3841750"/>
                <a:gd name="connsiteY60" fmla="*/ 1727200 h 3155950"/>
                <a:gd name="connsiteX61" fmla="*/ 2355850 w 3841750"/>
                <a:gd name="connsiteY61" fmla="*/ 1758950 h 3155950"/>
                <a:gd name="connsiteX62" fmla="*/ 2349500 w 3841750"/>
                <a:gd name="connsiteY62" fmla="*/ 1778000 h 3155950"/>
                <a:gd name="connsiteX63" fmla="*/ 2343150 w 3841750"/>
                <a:gd name="connsiteY63" fmla="*/ 1803400 h 3155950"/>
                <a:gd name="connsiteX64" fmla="*/ 2330450 w 3841750"/>
                <a:gd name="connsiteY64" fmla="*/ 1828800 h 3155950"/>
                <a:gd name="connsiteX65" fmla="*/ 2324100 w 3841750"/>
                <a:gd name="connsiteY65" fmla="*/ 1854200 h 3155950"/>
                <a:gd name="connsiteX66" fmla="*/ 2317750 w 3841750"/>
                <a:gd name="connsiteY66" fmla="*/ 1873250 h 3155950"/>
                <a:gd name="connsiteX67" fmla="*/ 2324100 w 3841750"/>
                <a:gd name="connsiteY67" fmla="*/ 2032000 h 3155950"/>
                <a:gd name="connsiteX68" fmla="*/ 2330450 w 3841750"/>
                <a:gd name="connsiteY68" fmla="*/ 2057400 h 3155950"/>
                <a:gd name="connsiteX69" fmla="*/ 2343150 w 3841750"/>
                <a:gd name="connsiteY69" fmla="*/ 2076450 h 3155950"/>
                <a:gd name="connsiteX70" fmla="*/ 2362200 w 3841750"/>
                <a:gd name="connsiteY70" fmla="*/ 2120900 h 3155950"/>
                <a:gd name="connsiteX71" fmla="*/ 2374900 w 3841750"/>
                <a:gd name="connsiteY71" fmla="*/ 2159000 h 3155950"/>
                <a:gd name="connsiteX72" fmla="*/ 2400300 w 3841750"/>
                <a:gd name="connsiteY72" fmla="*/ 2203450 h 3155950"/>
                <a:gd name="connsiteX73" fmla="*/ 2413000 w 3841750"/>
                <a:gd name="connsiteY73" fmla="*/ 2241550 h 3155950"/>
                <a:gd name="connsiteX74" fmla="*/ 2419350 w 3841750"/>
                <a:gd name="connsiteY74" fmla="*/ 2266950 h 3155950"/>
                <a:gd name="connsiteX75" fmla="*/ 2432050 w 3841750"/>
                <a:gd name="connsiteY75" fmla="*/ 2292350 h 3155950"/>
                <a:gd name="connsiteX76" fmla="*/ 2438400 w 3841750"/>
                <a:gd name="connsiteY76" fmla="*/ 2311400 h 3155950"/>
                <a:gd name="connsiteX77" fmla="*/ 2444750 w 3841750"/>
                <a:gd name="connsiteY77" fmla="*/ 2381250 h 3155950"/>
                <a:gd name="connsiteX78" fmla="*/ 2451100 w 3841750"/>
                <a:gd name="connsiteY78" fmla="*/ 2406650 h 3155950"/>
                <a:gd name="connsiteX79" fmla="*/ 2444750 w 3841750"/>
                <a:gd name="connsiteY79" fmla="*/ 2514600 h 3155950"/>
                <a:gd name="connsiteX80" fmla="*/ 2419350 w 3841750"/>
                <a:gd name="connsiteY80" fmla="*/ 2571750 h 3155950"/>
                <a:gd name="connsiteX81" fmla="*/ 2413000 w 3841750"/>
                <a:gd name="connsiteY81" fmla="*/ 2590800 h 3155950"/>
                <a:gd name="connsiteX82" fmla="*/ 2368550 w 3841750"/>
                <a:gd name="connsiteY82" fmla="*/ 2647950 h 3155950"/>
                <a:gd name="connsiteX83" fmla="*/ 2336800 w 3841750"/>
                <a:gd name="connsiteY83" fmla="*/ 2679700 h 3155950"/>
                <a:gd name="connsiteX84" fmla="*/ 2216150 w 3841750"/>
                <a:gd name="connsiteY84" fmla="*/ 2673350 h 3155950"/>
                <a:gd name="connsiteX85" fmla="*/ 2190750 w 3841750"/>
                <a:gd name="connsiteY85" fmla="*/ 2667000 h 3155950"/>
                <a:gd name="connsiteX86" fmla="*/ 2146300 w 3841750"/>
                <a:gd name="connsiteY86" fmla="*/ 2660650 h 3155950"/>
                <a:gd name="connsiteX87" fmla="*/ 2070100 w 3841750"/>
                <a:gd name="connsiteY87" fmla="*/ 2654300 h 3155950"/>
                <a:gd name="connsiteX88" fmla="*/ 1924050 w 3841750"/>
                <a:gd name="connsiteY88" fmla="*/ 2641600 h 3155950"/>
                <a:gd name="connsiteX89" fmla="*/ 1752600 w 3841750"/>
                <a:gd name="connsiteY89" fmla="*/ 2647950 h 3155950"/>
                <a:gd name="connsiteX90" fmla="*/ 1739900 w 3841750"/>
                <a:gd name="connsiteY90" fmla="*/ 2667000 h 3155950"/>
                <a:gd name="connsiteX91" fmla="*/ 1720850 w 3841750"/>
                <a:gd name="connsiteY91" fmla="*/ 2679700 h 3155950"/>
                <a:gd name="connsiteX92" fmla="*/ 1714500 w 3841750"/>
                <a:gd name="connsiteY92" fmla="*/ 2698750 h 3155950"/>
                <a:gd name="connsiteX93" fmla="*/ 1676400 w 3841750"/>
                <a:gd name="connsiteY93" fmla="*/ 2730500 h 3155950"/>
                <a:gd name="connsiteX94" fmla="*/ 1600200 w 3841750"/>
                <a:gd name="connsiteY94" fmla="*/ 2787650 h 3155950"/>
                <a:gd name="connsiteX95" fmla="*/ 1574800 w 3841750"/>
                <a:gd name="connsiteY95" fmla="*/ 2806700 h 3155950"/>
                <a:gd name="connsiteX96" fmla="*/ 1524000 w 3841750"/>
                <a:gd name="connsiteY96" fmla="*/ 2838450 h 3155950"/>
                <a:gd name="connsiteX97" fmla="*/ 1498600 w 3841750"/>
                <a:gd name="connsiteY97" fmla="*/ 2889250 h 3155950"/>
                <a:gd name="connsiteX98" fmla="*/ 1460500 w 3841750"/>
                <a:gd name="connsiteY98" fmla="*/ 2952750 h 3155950"/>
                <a:gd name="connsiteX99" fmla="*/ 1441450 w 3841750"/>
                <a:gd name="connsiteY99" fmla="*/ 2978150 h 3155950"/>
                <a:gd name="connsiteX100" fmla="*/ 1416050 w 3841750"/>
                <a:gd name="connsiteY100" fmla="*/ 3028950 h 3155950"/>
                <a:gd name="connsiteX101" fmla="*/ 1397000 w 3841750"/>
                <a:gd name="connsiteY101" fmla="*/ 3060700 h 3155950"/>
                <a:gd name="connsiteX102" fmla="*/ 1390650 w 3841750"/>
                <a:gd name="connsiteY102" fmla="*/ 3124200 h 3155950"/>
                <a:gd name="connsiteX103" fmla="*/ 1225550 w 3841750"/>
                <a:gd name="connsiteY103" fmla="*/ 3124200 h 3155950"/>
                <a:gd name="connsiteX104" fmla="*/ 1187450 w 3841750"/>
                <a:gd name="connsiteY104" fmla="*/ 3136900 h 3155950"/>
                <a:gd name="connsiteX105" fmla="*/ 1168400 w 3841750"/>
                <a:gd name="connsiteY105" fmla="*/ 3143250 h 3155950"/>
                <a:gd name="connsiteX106" fmla="*/ 1149350 w 3841750"/>
                <a:gd name="connsiteY106" fmla="*/ 3155950 h 3155950"/>
                <a:gd name="connsiteX107" fmla="*/ 1016000 w 3841750"/>
                <a:gd name="connsiteY107" fmla="*/ 3149600 h 3155950"/>
                <a:gd name="connsiteX108" fmla="*/ 939800 w 3841750"/>
                <a:gd name="connsiteY108" fmla="*/ 3130550 h 3155950"/>
                <a:gd name="connsiteX109" fmla="*/ 838200 w 3841750"/>
                <a:gd name="connsiteY109" fmla="*/ 3105150 h 3155950"/>
                <a:gd name="connsiteX110" fmla="*/ 819150 w 3841750"/>
                <a:gd name="connsiteY110" fmla="*/ 3092450 h 3155950"/>
                <a:gd name="connsiteX111" fmla="*/ 755650 w 3841750"/>
                <a:gd name="connsiteY111" fmla="*/ 3073400 h 3155950"/>
                <a:gd name="connsiteX112" fmla="*/ 736600 w 3841750"/>
                <a:gd name="connsiteY112" fmla="*/ 3067050 h 3155950"/>
                <a:gd name="connsiteX113" fmla="*/ 590550 w 3841750"/>
                <a:gd name="connsiteY113" fmla="*/ 3054350 h 3155950"/>
                <a:gd name="connsiteX114" fmla="*/ 546100 w 3841750"/>
                <a:gd name="connsiteY114" fmla="*/ 3048000 h 3155950"/>
                <a:gd name="connsiteX115" fmla="*/ 508000 w 3841750"/>
                <a:gd name="connsiteY115" fmla="*/ 3041650 h 3155950"/>
                <a:gd name="connsiteX116" fmla="*/ 457200 w 3841750"/>
                <a:gd name="connsiteY116" fmla="*/ 3035300 h 3155950"/>
                <a:gd name="connsiteX117" fmla="*/ 381000 w 3841750"/>
                <a:gd name="connsiteY117" fmla="*/ 3022600 h 3155950"/>
                <a:gd name="connsiteX118" fmla="*/ 323850 w 3841750"/>
                <a:gd name="connsiteY118" fmla="*/ 3003550 h 3155950"/>
                <a:gd name="connsiteX119" fmla="*/ 304800 w 3841750"/>
                <a:gd name="connsiteY119" fmla="*/ 2997200 h 3155950"/>
                <a:gd name="connsiteX120" fmla="*/ 266700 w 3841750"/>
                <a:gd name="connsiteY120" fmla="*/ 2965450 h 3155950"/>
                <a:gd name="connsiteX121" fmla="*/ 254000 w 3841750"/>
                <a:gd name="connsiteY121" fmla="*/ 2946400 h 3155950"/>
                <a:gd name="connsiteX122" fmla="*/ 215900 w 3841750"/>
                <a:gd name="connsiteY122" fmla="*/ 2908300 h 3155950"/>
                <a:gd name="connsiteX123" fmla="*/ 196850 w 3841750"/>
                <a:gd name="connsiteY123" fmla="*/ 2889250 h 3155950"/>
                <a:gd name="connsiteX124" fmla="*/ 171450 w 3841750"/>
                <a:gd name="connsiteY124" fmla="*/ 2838450 h 3155950"/>
                <a:gd name="connsiteX125" fmla="*/ 165100 w 3841750"/>
                <a:gd name="connsiteY125" fmla="*/ 2819400 h 3155950"/>
                <a:gd name="connsiteX126" fmla="*/ 139700 w 3841750"/>
                <a:gd name="connsiteY126" fmla="*/ 2781300 h 3155950"/>
                <a:gd name="connsiteX127" fmla="*/ 127000 w 3841750"/>
                <a:gd name="connsiteY127" fmla="*/ 2755900 h 3155950"/>
                <a:gd name="connsiteX128" fmla="*/ 114300 w 3841750"/>
                <a:gd name="connsiteY128" fmla="*/ 2717800 h 3155950"/>
                <a:gd name="connsiteX129" fmla="*/ 95250 w 3841750"/>
                <a:gd name="connsiteY129" fmla="*/ 2679700 h 3155950"/>
                <a:gd name="connsiteX130" fmla="*/ 88900 w 3841750"/>
                <a:gd name="connsiteY130" fmla="*/ 2559050 h 3155950"/>
                <a:gd name="connsiteX131" fmla="*/ 69850 w 3841750"/>
                <a:gd name="connsiteY131" fmla="*/ 2520950 h 3155950"/>
                <a:gd name="connsiteX132" fmla="*/ 57150 w 3841750"/>
                <a:gd name="connsiteY132" fmla="*/ 2482850 h 3155950"/>
                <a:gd name="connsiteX133" fmla="*/ 44450 w 3841750"/>
                <a:gd name="connsiteY133" fmla="*/ 2457450 h 3155950"/>
                <a:gd name="connsiteX134" fmla="*/ 38100 w 3841750"/>
                <a:gd name="connsiteY134" fmla="*/ 2432050 h 3155950"/>
                <a:gd name="connsiteX135" fmla="*/ 31750 w 3841750"/>
                <a:gd name="connsiteY135" fmla="*/ 2413000 h 3155950"/>
                <a:gd name="connsiteX136" fmla="*/ 25400 w 3841750"/>
                <a:gd name="connsiteY136" fmla="*/ 2387600 h 3155950"/>
                <a:gd name="connsiteX137" fmla="*/ 12700 w 3841750"/>
                <a:gd name="connsiteY137" fmla="*/ 2349500 h 3155950"/>
                <a:gd name="connsiteX138" fmla="*/ 6350 w 3841750"/>
                <a:gd name="connsiteY138" fmla="*/ 2330450 h 3155950"/>
                <a:gd name="connsiteX139" fmla="*/ 0 w 3841750"/>
                <a:gd name="connsiteY139" fmla="*/ 2305050 h 3155950"/>
                <a:gd name="connsiteX140" fmla="*/ 6350 w 3841750"/>
                <a:gd name="connsiteY140" fmla="*/ 2139950 h 3155950"/>
                <a:gd name="connsiteX141" fmla="*/ 12700 w 3841750"/>
                <a:gd name="connsiteY141" fmla="*/ 2120900 h 3155950"/>
                <a:gd name="connsiteX142" fmla="*/ 19050 w 3841750"/>
                <a:gd name="connsiteY142" fmla="*/ 2089150 h 3155950"/>
                <a:gd name="connsiteX143" fmla="*/ 25400 w 3841750"/>
                <a:gd name="connsiteY143" fmla="*/ 2070100 h 3155950"/>
                <a:gd name="connsiteX144" fmla="*/ 31750 w 3841750"/>
                <a:gd name="connsiteY144" fmla="*/ 2044700 h 3155950"/>
                <a:gd name="connsiteX145" fmla="*/ 38100 w 3841750"/>
                <a:gd name="connsiteY145" fmla="*/ 1962150 h 3155950"/>
                <a:gd name="connsiteX146" fmla="*/ 50800 w 3841750"/>
                <a:gd name="connsiteY146" fmla="*/ 1936750 h 3155950"/>
                <a:gd name="connsiteX147" fmla="*/ 63500 w 3841750"/>
                <a:gd name="connsiteY147" fmla="*/ 1898650 h 3155950"/>
                <a:gd name="connsiteX148" fmla="*/ 69850 w 3841750"/>
                <a:gd name="connsiteY148" fmla="*/ 1879600 h 3155950"/>
                <a:gd name="connsiteX149" fmla="*/ 76200 w 3841750"/>
                <a:gd name="connsiteY149" fmla="*/ 1860550 h 3155950"/>
                <a:gd name="connsiteX150" fmla="*/ 82550 w 3841750"/>
                <a:gd name="connsiteY150" fmla="*/ 1828800 h 3155950"/>
                <a:gd name="connsiteX151" fmla="*/ 53975 w 3841750"/>
                <a:gd name="connsiteY151" fmla="*/ 1771650 h 3155950"/>
                <a:gd name="connsiteX152" fmla="*/ 52387 w 3841750"/>
                <a:gd name="connsiteY152" fmla="*/ 1730375 h 3155950"/>
                <a:gd name="connsiteX153" fmla="*/ 65087 w 3841750"/>
                <a:gd name="connsiteY153" fmla="*/ 1687512 h 3155950"/>
                <a:gd name="connsiteX154" fmla="*/ 88900 w 3841750"/>
                <a:gd name="connsiteY154" fmla="*/ 1649413 h 3155950"/>
                <a:gd name="connsiteX155" fmla="*/ 111126 w 3841750"/>
                <a:gd name="connsiteY155" fmla="*/ 1557337 h 3155950"/>
                <a:gd name="connsiteX156" fmla="*/ 182563 w 3841750"/>
                <a:gd name="connsiteY156" fmla="*/ 1343025 h 3155950"/>
                <a:gd name="connsiteX157" fmla="*/ 203200 w 3841750"/>
                <a:gd name="connsiteY157" fmla="*/ 1301750 h 3155950"/>
                <a:gd name="connsiteX158" fmla="*/ 336550 w 3841750"/>
                <a:gd name="connsiteY158" fmla="*/ 1047750 h 3155950"/>
                <a:gd name="connsiteX159" fmla="*/ 381000 w 3841750"/>
                <a:gd name="connsiteY159" fmla="*/ 1016000 h 3155950"/>
                <a:gd name="connsiteX160" fmla="*/ 400050 w 3841750"/>
                <a:gd name="connsiteY160" fmla="*/ 996950 h 3155950"/>
                <a:gd name="connsiteX161" fmla="*/ 419100 w 3841750"/>
                <a:gd name="connsiteY161" fmla="*/ 984250 h 3155950"/>
                <a:gd name="connsiteX162" fmla="*/ 457200 w 3841750"/>
                <a:gd name="connsiteY162" fmla="*/ 952500 h 3155950"/>
                <a:gd name="connsiteX163" fmla="*/ 476250 w 3841750"/>
                <a:gd name="connsiteY163" fmla="*/ 946150 h 3155950"/>
                <a:gd name="connsiteX164" fmla="*/ 514350 w 3841750"/>
                <a:gd name="connsiteY164" fmla="*/ 920750 h 3155950"/>
                <a:gd name="connsiteX165" fmla="*/ 533400 w 3841750"/>
                <a:gd name="connsiteY165" fmla="*/ 914400 h 3155950"/>
                <a:gd name="connsiteX166" fmla="*/ 552450 w 3841750"/>
                <a:gd name="connsiteY166" fmla="*/ 901700 h 3155950"/>
                <a:gd name="connsiteX167" fmla="*/ 590550 w 3841750"/>
                <a:gd name="connsiteY167" fmla="*/ 895350 h 3155950"/>
                <a:gd name="connsiteX168" fmla="*/ 615950 w 3841750"/>
                <a:gd name="connsiteY168" fmla="*/ 889000 h 3155950"/>
                <a:gd name="connsiteX169" fmla="*/ 641350 w 3841750"/>
                <a:gd name="connsiteY169" fmla="*/ 831850 h 3155950"/>
                <a:gd name="connsiteX170" fmla="*/ 647700 w 3841750"/>
                <a:gd name="connsiteY170" fmla="*/ 812800 h 3155950"/>
                <a:gd name="connsiteX171" fmla="*/ 654050 w 3841750"/>
                <a:gd name="connsiteY171" fmla="*/ 774700 h 3155950"/>
                <a:gd name="connsiteX172" fmla="*/ 666750 w 3841750"/>
                <a:gd name="connsiteY172" fmla="*/ 755650 h 3155950"/>
                <a:gd name="connsiteX173" fmla="*/ 704850 w 3841750"/>
                <a:gd name="connsiteY173" fmla="*/ 723900 h 3155950"/>
                <a:gd name="connsiteX174" fmla="*/ 717550 w 3841750"/>
                <a:gd name="connsiteY174" fmla="*/ 704850 h 3155950"/>
                <a:gd name="connsiteX175" fmla="*/ 736600 w 3841750"/>
                <a:gd name="connsiteY175" fmla="*/ 692150 h 3155950"/>
                <a:gd name="connsiteX176" fmla="*/ 800100 w 3841750"/>
                <a:gd name="connsiteY176" fmla="*/ 647700 h 3155950"/>
                <a:gd name="connsiteX177" fmla="*/ 819150 w 3841750"/>
                <a:gd name="connsiteY177" fmla="*/ 635000 h 3155950"/>
                <a:gd name="connsiteX178" fmla="*/ 863600 w 3841750"/>
                <a:gd name="connsiteY178" fmla="*/ 622300 h 3155950"/>
                <a:gd name="connsiteX179" fmla="*/ 876300 w 3841750"/>
                <a:gd name="connsiteY179" fmla="*/ 603250 h 3155950"/>
                <a:gd name="connsiteX180" fmla="*/ 895350 w 3841750"/>
                <a:gd name="connsiteY180" fmla="*/ 596900 h 3155950"/>
                <a:gd name="connsiteX181" fmla="*/ 946150 w 3841750"/>
                <a:gd name="connsiteY181" fmla="*/ 571500 h 3155950"/>
                <a:gd name="connsiteX182" fmla="*/ 965200 w 3841750"/>
                <a:gd name="connsiteY182" fmla="*/ 558800 h 3155950"/>
                <a:gd name="connsiteX183" fmla="*/ 996950 w 3841750"/>
                <a:gd name="connsiteY183" fmla="*/ 552450 h 3155950"/>
                <a:gd name="connsiteX184" fmla="*/ 1035050 w 3841750"/>
                <a:gd name="connsiteY184" fmla="*/ 539750 h 3155950"/>
                <a:gd name="connsiteX185" fmla="*/ 1060450 w 3841750"/>
                <a:gd name="connsiteY185" fmla="*/ 533400 h 3155950"/>
                <a:gd name="connsiteX186" fmla="*/ 1085850 w 3841750"/>
                <a:gd name="connsiteY186" fmla="*/ 520700 h 3155950"/>
                <a:gd name="connsiteX187" fmla="*/ 1149350 w 3841750"/>
                <a:gd name="connsiteY187" fmla="*/ 508000 h 3155950"/>
                <a:gd name="connsiteX188" fmla="*/ 1193800 w 3841750"/>
                <a:gd name="connsiteY188" fmla="*/ 488950 h 3155950"/>
                <a:gd name="connsiteX189" fmla="*/ 1231900 w 3841750"/>
                <a:gd name="connsiteY189" fmla="*/ 450850 h 3155950"/>
                <a:gd name="connsiteX190" fmla="*/ 1250950 w 3841750"/>
                <a:gd name="connsiteY190" fmla="*/ 438150 h 3155950"/>
                <a:gd name="connsiteX191" fmla="*/ 1282700 w 3841750"/>
                <a:gd name="connsiteY191" fmla="*/ 400050 h 3155950"/>
                <a:gd name="connsiteX192" fmla="*/ 1308100 w 3841750"/>
                <a:gd name="connsiteY192" fmla="*/ 387350 h 3155950"/>
                <a:gd name="connsiteX193" fmla="*/ 1365250 w 3841750"/>
                <a:gd name="connsiteY193" fmla="*/ 349250 h 3155950"/>
                <a:gd name="connsiteX194" fmla="*/ 1384300 w 3841750"/>
                <a:gd name="connsiteY194" fmla="*/ 336550 h 3155950"/>
                <a:gd name="connsiteX195" fmla="*/ 1422400 w 3841750"/>
                <a:gd name="connsiteY195" fmla="*/ 323850 h 3155950"/>
                <a:gd name="connsiteX196" fmla="*/ 1441450 w 3841750"/>
                <a:gd name="connsiteY196" fmla="*/ 311150 h 3155950"/>
                <a:gd name="connsiteX197" fmla="*/ 1504950 w 3841750"/>
                <a:gd name="connsiteY197" fmla="*/ 292100 h 3155950"/>
                <a:gd name="connsiteX198" fmla="*/ 1524000 w 3841750"/>
                <a:gd name="connsiteY198" fmla="*/ 279400 h 3155950"/>
                <a:gd name="connsiteX199" fmla="*/ 1562100 w 3841750"/>
                <a:gd name="connsiteY199" fmla="*/ 266700 h 3155950"/>
                <a:gd name="connsiteX200" fmla="*/ 1606550 w 3841750"/>
                <a:gd name="connsiteY200" fmla="*/ 254000 h 3155950"/>
                <a:gd name="connsiteX201" fmla="*/ 1625600 w 3841750"/>
                <a:gd name="connsiteY201" fmla="*/ 247650 h 3155950"/>
                <a:gd name="connsiteX202" fmla="*/ 1644650 w 3841750"/>
                <a:gd name="connsiteY202" fmla="*/ 234950 h 3155950"/>
                <a:gd name="connsiteX203" fmla="*/ 1714500 w 3841750"/>
                <a:gd name="connsiteY203" fmla="*/ 228600 h 3155950"/>
                <a:gd name="connsiteX204" fmla="*/ 1784350 w 3841750"/>
                <a:gd name="connsiteY204" fmla="*/ 209550 h 3155950"/>
                <a:gd name="connsiteX205" fmla="*/ 1816100 w 3841750"/>
                <a:gd name="connsiteY205" fmla="*/ 203200 h 3155950"/>
                <a:gd name="connsiteX206" fmla="*/ 1898650 w 3841750"/>
                <a:gd name="connsiteY206" fmla="*/ 177800 h 3155950"/>
                <a:gd name="connsiteX207" fmla="*/ 1955800 w 3841750"/>
                <a:gd name="connsiteY207" fmla="*/ 165100 h 3155950"/>
                <a:gd name="connsiteX208" fmla="*/ 2006600 w 3841750"/>
                <a:gd name="connsiteY208" fmla="*/ 158750 h 3155950"/>
                <a:gd name="connsiteX209" fmla="*/ 2051050 w 3841750"/>
                <a:gd name="connsiteY209" fmla="*/ 152400 h 3155950"/>
                <a:gd name="connsiteX210" fmla="*/ 2114550 w 3841750"/>
                <a:gd name="connsiteY210" fmla="*/ 139700 h 3155950"/>
                <a:gd name="connsiteX211" fmla="*/ 2438400 w 3841750"/>
                <a:gd name="connsiteY211" fmla="*/ 133350 h 3155950"/>
                <a:gd name="connsiteX212" fmla="*/ 2476500 w 3841750"/>
                <a:gd name="connsiteY212" fmla="*/ 107950 h 3155950"/>
                <a:gd name="connsiteX213" fmla="*/ 2533650 w 3841750"/>
                <a:gd name="connsiteY213" fmla="*/ 88900 h 3155950"/>
                <a:gd name="connsiteX214" fmla="*/ 2552700 w 3841750"/>
                <a:gd name="connsiteY214" fmla="*/ 82550 h 3155950"/>
                <a:gd name="connsiteX215" fmla="*/ 2609850 w 3841750"/>
                <a:gd name="connsiteY215" fmla="*/ 57150 h 3155950"/>
                <a:gd name="connsiteX216" fmla="*/ 2679700 w 3841750"/>
                <a:gd name="connsiteY216" fmla="*/ 38100 h 3155950"/>
                <a:gd name="connsiteX217" fmla="*/ 2705100 w 3841750"/>
                <a:gd name="connsiteY217" fmla="*/ 31750 h 3155950"/>
                <a:gd name="connsiteX218" fmla="*/ 2806700 w 3841750"/>
                <a:gd name="connsiteY218" fmla="*/ 38100 h 3155950"/>
                <a:gd name="connsiteX219" fmla="*/ 2844800 w 3841750"/>
                <a:gd name="connsiteY219" fmla="*/ 50800 h 3155950"/>
                <a:gd name="connsiteX220" fmla="*/ 2901950 w 3841750"/>
                <a:gd name="connsiteY220" fmla="*/ 44450 h 3155950"/>
                <a:gd name="connsiteX221" fmla="*/ 2921000 w 3841750"/>
                <a:gd name="connsiteY221" fmla="*/ 31750 h 3155950"/>
                <a:gd name="connsiteX222" fmla="*/ 2940050 w 3841750"/>
                <a:gd name="connsiteY222" fmla="*/ 25400 h 3155950"/>
                <a:gd name="connsiteX223" fmla="*/ 2959100 w 3841750"/>
                <a:gd name="connsiteY223" fmla="*/ 6350 h 3155950"/>
                <a:gd name="connsiteX224" fmla="*/ 3035300 w 3841750"/>
                <a:gd name="connsiteY224" fmla="*/ 6350 h 3155950"/>
                <a:gd name="connsiteX225" fmla="*/ 3308350 w 3841750"/>
                <a:gd name="connsiteY225" fmla="*/ 0 h 3155950"/>
                <a:gd name="connsiteX226" fmla="*/ 3575050 w 3841750"/>
                <a:gd name="connsiteY226" fmla="*/ 6350 h 3155950"/>
                <a:gd name="connsiteX227" fmla="*/ 3613150 w 3841750"/>
                <a:gd name="connsiteY227" fmla="*/ 19050 h 3155950"/>
                <a:gd name="connsiteX228" fmla="*/ 3632200 w 3841750"/>
                <a:gd name="connsiteY228" fmla="*/ 25400 h 3155950"/>
                <a:gd name="connsiteX229" fmla="*/ 3651250 w 3841750"/>
                <a:gd name="connsiteY229" fmla="*/ 38100 h 3155950"/>
                <a:gd name="connsiteX230" fmla="*/ 3670300 w 3841750"/>
                <a:gd name="connsiteY230" fmla="*/ 44450 h 3155950"/>
                <a:gd name="connsiteX231" fmla="*/ 3689350 w 3841750"/>
                <a:gd name="connsiteY231" fmla="*/ 57150 h 3155950"/>
                <a:gd name="connsiteX232" fmla="*/ 3708400 w 3841750"/>
                <a:gd name="connsiteY232" fmla="*/ 63500 h 3155950"/>
                <a:gd name="connsiteX233" fmla="*/ 3746500 w 3841750"/>
                <a:gd name="connsiteY233" fmla="*/ 88900 h 3155950"/>
                <a:gd name="connsiteX234" fmla="*/ 3765550 w 3841750"/>
                <a:gd name="connsiteY234" fmla="*/ 95250 h 3155950"/>
                <a:gd name="connsiteX235" fmla="*/ 3841750 w 3841750"/>
                <a:gd name="connsiteY235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41566 w 3870616"/>
                <a:gd name="connsiteY141" fmla="*/ 2120900 h 3155950"/>
                <a:gd name="connsiteX142" fmla="*/ 47916 w 3870616"/>
                <a:gd name="connsiteY142" fmla="*/ 2089150 h 3155950"/>
                <a:gd name="connsiteX143" fmla="*/ 54266 w 3870616"/>
                <a:gd name="connsiteY143" fmla="*/ 2070100 h 3155950"/>
                <a:gd name="connsiteX144" fmla="*/ 60616 w 3870616"/>
                <a:gd name="connsiteY144" fmla="*/ 2044700 h 3155950"/>
                <a:gd name="connsiteX145" fmla="*/ 66966 w 3870616"/>
                <a:gd name="connsiteY145" fmla="*/ 1962150 h 3155950"/>
                <a:gd name="connsiteX146" fmla="*/ 79666 w 3870616"/>
                <a:gd name="connsiteY146" fmla="*/ 1936750 h 3155950"/>
                <a:gd name="connsiteX147" fmla="*/ 92366 w 3870616"/>
                <a:gd name="connsiteY147" fmla="*/ 1898650 h 3155950"/>
                <a:gd name="connsiteX148" fmla="*/ 98716 w 3870616"/>
                <a:gd name="connsiteY148" fmla="*/ 1879600 h 3155950"/>
                <a:gd name="connsiteX149" fmla="*/ 105066 w 3870616"/>
                <a:gd name="connsiteY149" fmla="*/ 1860550 h 3155950"/>
                <a:gd name="connsiteX150" fmla="*/ 111416 w 3870616"/>
                <a:gd name="connsiteY150" fmla="*/ 1828800 h 3155950"/>
                <a:gd name="connsiteX151" fmla="*/ 82841 w 3870616"/>
                <a:gd name="connsiteY151" fmla="*/ 1771650 h 3155950"/>
                <a:gd name="connsiteX152" fmla="*/ 81253 w 3870616"/>
                <a:gd name="connsiteY152" fmla="*/ 1730375 h 3155950"/>
                <a:gd name="connsiteX153" fmla="*/ 93953 w 3870616"/>
                <a:gd name="connsiteY153" fmla="*/ 1687512 h 3155950"/>
                <a:gd name="connsiteX154" fmla="*/ 117766 w 3870616"/>
                <a:gd name="connsiteY154" fmla="*/ 1649413 h 3155950"/>
                <a:gd name="connsiteX155" fmla="*/ 139992 w 3870616"/>
                <a:gd name="connsiteY155" fmla="*/ 1557337 h 3155950"/>
                <a:gd name="connsiteX156" fmla="*/ 211429 w 3870616"/>
                <a:gd name="connsiteY156" fmla="*/ 1343025 h 3155950"/>
                <a:gd name="connsiteX157" fmla="*/ 232066 w 3870616"/>
                <a:gd name="connsiteY157" fmla="*/ 1301750 h 3155950"/>
                <a:gd name="connsiteX158" fmla="*/ 365416 w 3870616"/>
                <a:gd name="connsiteY158" fmla="*/ 1047750 h 3155950"/>
                <a:gd name="connsiteX159" fmla="*/ 409866 w 3870616"/>
                <a:gd name="connsiteY159" fmla="*/ 1016000 h 3155950"/>
                <a:gd name="connsiteX160" fmla="*/ 428916 w 3870616"/>
                <a:gd name="connsiteY160" fmla="*/ 996950 h 3155950"/>
                <a:gd name="connsiteX161" fmla="*/ 447966 w 3870616"/>
                <a:gd name="connsiteY161" fmla="*/ 984250 h 3155950"/>
                <a:gd name="connsiteX162" fmla="*/ 486066 w 3870616"/>
                <a:gd name="connsiteY162" fmla="*/ 952500 h 3155950"/>
                <a:gd name="connsiteX163" fmla="*/ 505116 w 3870616"/>
                <a:gd name="connsiteY163" fmla="*/ 946150 h 3155950"/>
                <a:gd name="connsiteX164" fmla="*/ 543216 w 3870616"/>
                <a:gd name="connsiteY164" fmla="*/ 920750 h 3155950"/>
                <a:gd name="connsiteX165" fmla="*/ 562266 w 3870616"/>
                <a:gd name="connsiteY165" fmla="*/ 914400 h 3155950"/>
                <a:gd name="connsiteX166" fmla="*/ 581316 w 3870616"/>
                <a:gd name="connsiteY166" fmla="*/ 901700 h 3155950"/>
                <a:gd name="connsiteX167" fmla="*/ 619416 w 3870616"/>
                <a:gd name="connsiteY167" fmla="*/ 895350 h 3155950"/>
                <a:gd name="connsiteX168" fmla="*/ 644816 w 3870616"/>
                <a:gd name="connsiteY168" fmla="*/ 889000 h 3155950"/>
                <a:gd name="connsiteX169" fmla="*/ 670216 w 3870616"/>
                <a:gd name="connsiteY169" fmla="*/ 831850 h 3155950"/>
                <a:gd name="connsiteX170" fmla="*/ 676566 w 3870616"/>
                <a:gd name="connsiteY170" fmla="*/ 812800 h 3155950"/>
                <a:gd name="connsiteX171" fmla="*/ 682916 w 3870616"/>
                <a:gd name="connsiteY171" fmla="*/ 774700 h 3155950"/>
                <a:gd name="connsiteX172" fmla="*/ 695616 w 3870616"/>
                <a:gd name="connsiteY172" fmla="*/ 755650 h 3155950"/>
                <a:gd name="connsiteX173" fmla="*/ 733716 w 3870616"/>
                <a:gd name="connsiteY173" fmla="*/ 723900 h 3155950"/>
                <a:gd name="connsiteX174" fmla="*/ 746416 w 3870616"/>
                <a:gd name="connsiteY174" fmla="*/ 704850 h 3155950"/>
                <a:gd name="connsiteX175" fmla="*/ 765466 w 3870616"/>
                <a:gd name="connsiteY175" fmla="*/ 692150 h 3155950"/>
                <a:gd name="connsiteX176" fmla="*/ 828966 w 3870616"/>
                <a:gd name="connsiteY176" fmla="*/ 647700 h 3155950"/>
                <a:gd name="connsiteX177" fmla="*/ 848016 w 3870616"/>
                <a:gd name="connsiteY177" fmla="*/ 635000 h 3155950"/>
                <a:gd name="connsiteX178" fmla="*/ 892466 w 3870616"/>
                <a:gd name="connsiteY178" fmla="*/ 622300 h 3155950"/>
                <a:gd name="connsiteX179" fmla="*/ 905166 w 3870616"/>
                <a:gd name="connsiteY179" fmla="*/ 603250 h 3155950"/>
                <a:gd name="connsiteX180" fmla="*/ 924216 w 3870616"/>
                <a:gd name="connsiteY180" fmla="*/ 596900 h 3155950"/>
                <a:gd name="connsiteX181" fmla="*/ 975016 w 3870616"/>
                <a:gd name="connsiteY181" fmla="*/ 571500 h 3155950"/>
                <a:gd name="connsiteX182" fmla="*/ 994066 w 3870616"/>
                <a:gd name="connsiteY182" fmla="*/ 558800 h 3155950"/>
                <a:gd name="connsiteX183" fmla="*/ 1025816 w 3870616"/>
                <a:gd name="connsiteY183" fmla="*/ 552450 h 3155950"/>
                <a:gd name="connsiteX184" fmla="*/ 1063916 w 3870616"/>
                <a:gd name="connsiteY184" fmla="*/ 539750 h 3155950"/>
                <a:gd name="connsiteX185" fmla="*/ 1089316 w 3870616"/>
                <a:gd name="connsiteY185" fmla="*/ 533400 h 3155950"/>
                <a:gd name="connsiteX186" fmla="*/ 1114716 w 3870616"/>
                <a:gd name="connsiteY186" fmla="*/ 520700 h 3155950"/>
                <a:gd name="connsiteX187" fmla="*/ 1178216 w 3870616"/>
                <a:gd name="connsiteY187" fmla="*/ 508000 h 3155950"/>
                <a:gd name="connsiteX188" fmla="*/ 1222666 w 3870616"/>
                <a:gd name="connsiteY188" fmla="*/ 488950 h 3155950"/>
                <a:gd name="connsiteX189" fmla="*/ 1260766 w 3870616"/>
                <a:gd name="connsiteY189" fmla="*/ 450850 h 3155950"/>
                <a:gd name="connsiteX190" fmla="*/ 1279816 w 3870616"/>
                <a:gd name="connsiteY190" fmla="*/ 438150 h 3155950"/>
                <a:gd name="connsiteX191" fmla="*/ 1311566 w 3870616"/>
                <a:gd name="connsiteY191" fmla="*/ 400050 h 3155950"/>
                <a:gd name="connsiteX192" fmla="*/ 1336966 w 3870616"/>
                <a:gd name="connsiteY192" fmla="*/ 387350 h 3155950"/>
                <a:gd name="connsiteX193" fmla="*/ 1394116 w 3870616"/>
                <a:gd name="connsiteY193" fmla="*/ 349250 h 3155950"/>
                <a:gd name="connsiteX194" fmla="*/ 1413166 w 3870616"/>
                <a:gd name="connsiteY194" fmla="*/ 336550 h 3155950"/>
                <a:gd name="connsiteX195" fmla="*/ 1451266 w 3870616"/>
                <a:gd name="connsiteY195" fmla="*/ 323850 h 3155950"/>
                <a:gd name="connsiteX196" fmla="*/ 1470316 w 3870616"/>
                <a:gd name="connsiteY196" fmla="*/ 311150 h 3155950"/>
                <a:gd name="connsiteX197" fmla="*/ 1533816 w 3870616"/>
                <a:gd name="connsiteY197" fmla="*/ 292100 h 3155950"/>
                <a:gd name="connsiteX198" fmla="*/ 1552866 w 3870616"/>
                <a:gd name="connsiteY198" fmla="*/ 279400 h 3155950"/>
                <a:gd name="connsiteX199" fmla="*/ 1590966 w 3870616"/>
                <a:gd name="connsiteY199" fmla="*/ 266700 h 3155950"/>
                <a:gd name="connsiteX200" fmla="*/ 1635416 w 3870616"/>
                <a:gd name="connsiteY200" fmla="*/ 254000 h 3155950"/>
                <a:gd name="connsiteX201" fmla="*/ 1654466 w 3870616"/>
                <a:gd name="connsiteY201" fmla="*/ 247650 h 3155950"/>
                <a:gd name="connsiteX202" fmla="*/ 1673516 w 3870616"/>
                <a:gd name="connsiteY202" fmla="*/ 234950 h 3155950"/>
                <a:gd name="connsiteX203" fmla="*/ 1743366 w 3870616"/>
                <a:gd name="connsiteY203" fmla="*/ 228600 h 3155950"/>
                <a:gd name="connsiteX204" fmla="*/ 1813216 w 3870616"/>
                <a:gd name="connsiteY204" fmla="*/ 209550 h 3155950"/>
                <a:gd name="connsiteX205" fmla="*/ 1844966 w 3870616"/>
                <a:gd name="connsiteY205" fmla="*/ 203200 h 3155950"/>
                <a:gd name="connsiteX206" fmla="*/ 1927516 w 3870616"/>
                <a:gd name="connsiteY206" fmla="*/ 177800 h 3155950"/>
                <a:gd name="connsiteX207" fmla="*/ 1984666 w 3870616"/>
                <a:gd name="connsiteY207" fmla="*/ 165100 h 3155950"/>
                <a:gd name="connsiteX208" fmla="*/ 2035466 w 3870616"/>
                <a:gd name="connsiteY208" fmla="*/ 158750 h 3155950"/>
                <a:gd name="connsiteX209" fmla="*/ 2079916 w 3870616"/>
                <a:gd name="connsiteY209" fmla="*/ 152400 h 3155950"/>
                <a:gd name="connsiteX210" fmla="*/ 2143416 w 3870616"/>
                <a:gd name="connsiteY210" fmla="*/ 139700 h 3155950"/>
                <a:gd name="connsiteX211" fmla="*/ 2467266 w 3870616"/>
                <a:gd name="connsiteY211" fmla="*/ 133350 h 3155950"/>
                <a:gd name="connsiteX212" fmla="*/ 2505366 w 3870616"/>
                <a:gd name="connsiteY212" fmla="*/ 107950 h 3155950"/>
                <a:gd name="connsiteX213" fmla="*/ 2562516 w 3870616"/>
                <a:gd name="connsiteY213" fmla="*/ 88900 h 3155950"/>
                <a:gd name="connsiteX214" fmla="*/ 2581566 w 3870616"/>
                <a:gd name="connsiteY214" fmla="*/ 82550 h 3155950"/>
                <a:gd name="connsiteX215" fmla="*/ 2638716 w 3870616"/>
                <a:gd name="connsiteY215" fmla="*/ 57150 h 3155950"/>
                <a:gd name="connsiteX216" fmla="*/ 2708566 w 3870616"/>
                <a:gd name="connsiteY216" fmla="*/ 38100 h 3155950"/>
                <a:gd name="connsiteX217" fmla="*/ 2733966 w 3870616"/>
                <a:gd name="connsiteY217" fmla="*/ 31750 h 3155950"/>
                <a:gd name="connsiteX218" fmla="*/ 2835566 w 3870616"/>
                <a:gd name="connsiteY218" fmla="*/ 38100 h 3155950"/>
                <a:gd name="connsiteX219" fmla="*/ 2873666 w 3870616"/>
                <a:gd name="connsiteY219" fmla="*/ 50800 h 3155950"/>
                <a:gd name="connsiteX220" fmla="*/ 2930816 w 3870616"/>
                <a:gd name="connsiteY220" fmla="*/ 44450 h 3155950"/>
                <a:gd name="connsiteX221" fmla="*/ 2949866 w 3870616"/>
                <a:gd name="connsiteY221" fmla="*/ 31750 h 3155950"/>
                <a:gd name="connsiteX222" fmla="*/ 2968916 w 3870616"/>
                <a:gd name="connsiteY222" fmla="*/ 25400 h 3155950"/>
                <a:gd name="connsiteX223" fmla="*/ 2987966 w 3870616"/>
                <a:gd name="connsiteY223" fmla="*/ 6350 h 3155950"/>
                <a:gd name="connsiteX224" fmla="*/ 3064166 w 3870616"/>
                <a:gd name="connsiteY224" fmla="*/ 6350 h 3155950"/>
                <a:gd name="connsiteX225" fmla="*/ 3337216 w 3870616"/>
                <a:gd name="connsiteY225" fmla="*/ 0 h 3155950"/>
                <a:gd name="connsiteX226" fmla="*/ 3603916 w 3870616"/>
                <a:gd name="connsiteY226" fmla="*/ 6350 h 3155950"/>
                <a:gd name="connsiteX227" fmla="*/ 3642016 w 3870616"/>
                <a:gd name="connsiteY227" fmla="*/ 19050 h 3155950"/>
                <a:gd name="connsiteX228" fmla="*/ 3661066 w 3870616"/>
                <a:gd name="connsiteY228" fmla="*/ 25400 h 3155950"/>
                <a:gd name="connsiteX229" fmla="*/ 3680116 w 3870616"/>
                <a:gd name="connsiteY229" fmla="*/ 38100 h 3155950"/>
                <a:gd name="connsiteX230" fmla="*/ 3699166 w 3870616"/>
                <a:gd name="connsiteY230" fmla="*/ 44450 h 3155950"/>
                <a:gd name="connsiteX231" fmla="*/ 3718216 w 3870616"/>
                <a:gd name="connsiteY231" fmla="*/ 57150 h 3155950"/>
                <a:gd name="connsiteX232" fmla="*/ 3737266 w 3870616"/>
                <a:gd name="connsiteY232" fmla="*/ 63500 h 3155950"/>
                <a:gd name="connsiteX233" fmla="*/ 3775366 w 3870616"/>
                <a:gd name="connsiteY233" fmla="*/ 88900 h 3155950"/>
                <a:gd name="connsiteX234" fmla="*/ 3794416 w 3870616"/>
                <a:gd name="connsiteY234" fmla="*/ 95250 h 3155950"/>
                <a:gd name="connsiteX235" fmla="*/ 3870616 w 3870616"/>
                <a:gd name="connsiteY235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47916 w 3870616"/>
                <a:gd name="connsiteY142" fmla="*/ 2089150 h 3155950"/>
                <a:gd name="connsiteX143" fmla="*/ 54266 w 3870616"/>
                <a:gd name="connsiteY143" fmla="*/ 2070100 h 3155950"/>
                <a:gd name="connsiteX144" fmla="*/ 60616 w 3870616"/>
                <a:gd name="connsiteY144" fmla="*/ 2044700 h 3155950"/>
                <a:gd name="connsiteX145" fmla="*/ 66966 w 3870616"/>
                <a:gd name="connsiteY145" fmla="*/ 1962150 h 3155950"/>
                <a:gd name="connsiteX146" fmla="*/ 79666 w 3870616"/>
                <a:gd name="connsiteY146" fmla="*/ 1936750 h 3155950"/>
                <a:gd name="connsiteX147" fmla="*/ 92366 w 3870616"/>
                <a:gd name="connsiteY147" fmla="*/ 1898650 h 3155950"/>
                <a:gd name="connsiteX148" fmla="*/ 98716 w 3870616"/>
                <a:gd name="connsiteY148" fmla="*/ 1879600 h 3155950"/>
                <a:gd name="connsiteX149" fmla="*/ 105066 w 3870616"/>
                <a:gd name="connsiteY149" fmla="*/ 1860550 h 3155950"/>
                <a:gd name="connsiteX150" fmla="*/ 111416 w 3870616"/>
                <a:gd name="connsiteY150" fmla="*/ 1828800 h 3155950"/>
                <a:gd name="connsiteX151" fmla="*/ 82841 w 3870616"/>
                <a:gd name="connsiteY151" fmla="*/ 1771650 h 3155950"/>
                <a:gd name="connsiteX152" fmla="*/ 81253 w 3870616"/>
                <a:gd name="connsiteY152" fmla="*/ 1730375 h 3155950"/>
                <a:gd name="connsiteX153" fmla="*/ 93953 w 3870616"/>
                <a:gd name="connsiteY153" fmla="*/ 1687512 h 3155950"/>
                <a:gd name="connsiteX154" fmla="*/ 117766 w 3870616"/>
                <a:gd name="connsiteY154" fmla="*/ 1649413 h 3155950"/>
                <a:gd name="connsiteX155" fmla="*/ 139992 w 3870616"/>
                <a:gd name="connsiteY155" fmla="*/ 1557337 h 3155950"/>
                <a:gd name="connsiteX156" fmla="*/ 211429 w 3870616"/>
                <a:gd name="connsiteY156" fmla="*/ 1343025 h 3155950"/>
                <a:gd name="connsiteX157" fmla="*/ 232066 w 3870616"/>
                <a:gd name="connsiteY157" fmla="*/ 1301750 h 3155950"/>
                <a:gd name="connsiteX158" fmla="*/ 365416 w 3870616"/>
                <a:gd name="connsiteY158" fmla="*/ 1047750 h 3155950"/>
                <a:gd name="connsiteX159" fmla="*/ 409866 w 3870616"/>
                <a:gd name="connsiteY159" fmla="*/ 1016000 h 3155950"/>
                <a:gd name="connsiteX160" fmla="*/ 428916 w 3870616"/>
                <a:gd name="connsiteY160" fmla="*/ 996950 h 3155950"/>
                <a:gd name="connsiteX161" fmla="*/ 447966 w 3870616"/>
                <a:gd name="connsiteY161" fmla="*/ 984250 h 3155950"/>
                <a:gd name="connsiteX162" fmla="*/ 486066 w 3870616"/>
                <a:gd name="connsiteY162" fmla="*/ 952500 h 3155950"/>
                <a:gd name="connsiteX163" fmla="*/ 505116 w 3870616"/>
                <a:gd name="connsiteY163" fmla="*/ 946150 h 3155950"/>
                <a:gd name="connsiteX164" fmla="*/ 543216 w 3870616"/>
                <a:gd name="connsiteY164" fmla="*/ 920750 h 3155950"/>
                <a:gd name="connsiteX165" fmla="*/ 562266 w 3870616"/>
                <a:gd name="connsiteY165" fmla="*/ 914400 h 3155950"/>
                <a:gd name="connsiteX166" fmla="*/ 581316 w 3870616"/>
                <a:gd name="connsiteY166" fmla="*/ 901700 h 3155950"/>
                <a:gd name="connsiteX167" fmla="*/ 619416 w 3870616"/>
                <a:gd name="connsiteY167" fmla="*/ 895350 h 3155950"/>
                <a:gd name="connsiteX168" fmla="*/ 644816 w 3870616"/>
                <a:gd name="connsiteY168" fmla="*/ 889000 h 3155950"/>
                <a:gd name="connsiteX169" fmla="*/ 670216 w 3870616"/>
                <a:gd name="connsiteY169" fmla="*/ 831850 h 3155950"/>
                <a:gd name="connsiteX170" fmla="*/ 676566 w 3870616"/>
                <a:gd name="connsiteY170" fmla="*/ 812800 h 3155950"/>
                <a:gd name="connsiteX171" fmla="*/ 682916 w 3870616"/>
                <a:gd name="connsiteY171" fmla="*/ 774700 h 3155950"/>
                <a:gd name="connsiteX172" fmla="*/ 695616 w 3870616"/>
                <a:gd name="connsiteY172" fmla="*/ 755650 h 3155950"/>
                <a:gd name="connsiteX173" fmla="*/ 733716 w 3870616"/>
                <a:gd name="connsiteY173" fmla="*/ 723900 h 3155950"/>
                <a:gd name="connsiteX174" fmla="*/ 746416 w 3870616"/>
                <a:gd name="connsiteY174" fmla="*/ 704850 h 3155950"/>
                <a:gd name="connsiteX175" fmla="*/ 765466 w 3870616"/>
                <a:gd name="connsiteY175" fmla="*/ 692150 h 3155950"/>
                <a:gd name="connsiteX176" fmla="*/ 828966 w 3870616"/>
                <a:gd name="connsiteY176" fmla="*/ 647700 h 3155950"/>
                <a:gd name="connsiteX177" fmla="*/ 848016 w 3870616"/>
                <a:gd name="connsiteY177" fmla="*/ 635000 h 3155950"/>
                <a:gd name="connsiteX178" fmla="*/ 892466 w 3870616"/>
                <a:gd name="connsiteY178" fmla="*/ 622300 h 3155950"/>
                <a:gd name="connsiteX179" fmla="*/ 905166 w 3870616"/>
                <a:gd name="connsiteY179" fmla="*/ 603250 h 3155950"/>
                <a:gd name="connsiteX180" fmla="*/ 924216 w 3870616"/>
                <a:gd name="connsiteY180" fmla="*/ 596900 h 3155950"/>
                <a:gd name="connsiteX181" fmla="*/ 975016 w 3870616"/>
                <a:gd name="connsiteY181" fmla="*/ 571500 h 3155950"/>
                <a:gd name="connsiteX182" fmla="*/ 994066 w 3870616"/>
                <a:gd name="connsiteY182" fmla="*/ 558800 h 3155950"/>
                <a:gd name="connsiteX183" fmla="*/ 1025816 w 3870616"/>
                <a:gd name="connsiteY183" fmla="*/ 552450 h 3155950"/>
                <a:gd name="connsiteX184" fmla="*/ 1063916 w 3870616"/>
                <a:gd name="connsiteY184" fmla="*/ 539750 h 3155950"/>
                <a:gd name="connsiteX185" fmla="*/ 1089316 w 3870616"/>
                <a:gd name="connsiteY185" fmla="*/ 533400 h 3155950"/>
                <a:gd name="connsiteX186" fmla="*/ 1114716 w 3870616"/>
                <a:gd name="connsiteY186" fmla="*/ 520700 h 3155950"/>
                <a:gd name="connsiteX187" fmla="*/ 1178216 w 3870616"/>
                <a:gd name="connsiteY187" fmla="*/ 508000 h 3155950"/>
                <a:gd name="connsiteX188" fmla="*/ 1222666 w 3870616"/>
                <a:gd name="connsiteY188" fmla="*/ 488950 h 3155950"/>
                <a:gd name="connsiteX189" fmla="*/ 1260766 w 3870616"/>
                <a:gd name="connsiteY189" fmla="*/ 450850 h 3155950"/>
                <a:gd name="connsiteX190" fmla="*/ 1279816 w 3870616"/>
                <a:gd name="connsiteY190" fmla="*/ 438150 h 3155950"/>
                <a:gd name="connsiteX191" fmla="*/ 1311566 w 3870616"/>
                <a:gd name="connsiteY191" fmla="*/ 400050 h 3155950"/>
                <a:gd name="connsiteX192" fmla="*/ 1336966 w 3870616"/>
                <a:gd name="connsiteY192" fmla="*/ 387350 h 3155950"/>
                <a:gd name="connsiteX193" fmla="*/ 1394116 w 3870616"/>
                <a:gd name="connsiteY193" fmla="*/ 349250 h 3155950"/>
                <a:gd name="connsiteX194" fmla="*/ 1413166 w 3870616"/>
                <a:gd name="connsiteY194" fmla="*/ 336550 h 3155950"/>
                <a:gd name="connsiteX195" fmla="*/ 1451266 w 3870616"/>
                <a:gd name="connsiteY195" fmla="*/ 323850 h 3155950"/>
                <a:gd name="connsiteX196" fmla="*/ 1470316 w 3870616"/>
                <a:gd name="connsiteY196" fmla="*/ 311150 h 3155950"/>
                <a:gd name="connsiteX197" fmla="*/ 1533816 w 3870616"/>
                <a:gd name="connsiteY197" fmla="*/ 292100 h 3155950"/>
                <a:gd name="connsiteX198" fmla="*/ 1552866 w 3870616"/>
                <a:gd name="connsiteY198" fmla="*/ 279400 h 3155950"/>
                <a:gd name="connsiteX199" fmla="*/ 1590966 w 3870616"/>
                <a:gd name="connsiteY199" fmla="*/ 266700 h 3155950"/>
                <a:gd name="connsiteX200" fmla="*/ 1635416 w 3870616"/>
                <a:gd name="connsiteY200" fmla="*/ 254000 h 3155950"/>
                <a:gd name="connsiteX201" fmla="*/ 1654466 w 3870616"/>
                <a:gd name="connsiteY201" fmla="*/ 247650 h 3155950"/>
                <a:gd name="connsiteX202" fmla="*/ 1673516 w 3870616"/>
                <a:gd name="connsiteY202" fmla="*/ 234950 h 3155950"/>
                <a:gd name="connsiteX203" fmla="*/ 1743366 w 3870616"/>
                <a:gd name="connsiteY203" fmla="*/ 228600 h 3155950"/>
                <a:gd name="connsiteX204" fmla="*/ 1813216 w 3870616"/>
                <a:gd name="connsiteY204" fmla="*/ 209550 h 3155950"/>
                <a:gd name="connsiteX205" fmla="*/ 1844966 w 3870616"/>
                <a:gd name="connsiteY205" fmla="*/ 203200 h 3155950"/>
                <a:gd name="connsiteX206" fmla="*/ 1927516 w 3870616"/>
                <a:gd name="connsiteY206" fmla="*/ 177800 h 3155950"/>
                <a:gd name="connsiteX207" fmla="*/ 1984666 w 3870616"/>
                <a:gd name="connsiteY207" fmla="*/ 165100 h 3155950"/>
                <a:gd name="connsiteX208" fmla="*/ 2035466 w 3870616"/>
                <a:gd name="connsiteY208" fmla="*/ 158750 h 3155950"/>
                <a:gd name="connsiteX209" fmla="*/ 2079916 w 3870616"/>
                <a:gd name="connsiteY209" fmla="*/ 152400 h 3155950"/>
                <a:gd name="connsiteX210" fmla="*/ 2143416 w 3870616"/>
                <a:gd name="connsiteY210" fmla="*/ 139700 h 3155950"/>
                <a:gd name="connsiteX211" fmla="*/ 2467266 w 3870616"/>
                <a:gd name="connsiteY211" fmla="*/ 133350 h 3155950"/>
                <a:gd name="connsiteX212" fmla="*/ 2505366 w 3870616"/>
                <a:gd name="connsiteY212" fmla="*/ 107950 h 3155950"/>
                <a:gd name="connsiteX213" fmla="*/ 2562516 w 3870616"/>
                <a:gd name="connsiteY213" fmla="*/ 88900 h 3155950"/>
                <a:gd name="connsiteX214" fmla="*/ 2581566 w 3870616"/>
                <a:gd name="connsiteY214" fmla="*/ 82550 h 3155950"/>
                <a:gd name="connsiteX215" fmla="*/ 2638716 w 3870616"/>
                <a:gd name="connsiteY215" fmla="*/ 57150 h 3155950"/>
                <a:gd name="connsiteX216" fmla="*/ 2708566 w 3870616"/>
                <a:gd name="connsiteY216" fmla="*/ 38100 h 3155950"/>
                <a:gd name="connsiteX217" fmla="*/ 2733966 w 3870616"/>
                <a:gd name="connsiteY217" fmla="*/ 31750 h 3155950"/>
                <a:gd name="connsiteX218" fmla="*/ 2835566 w 3870616"/>
                <a:gd name="connsiteY218" fmla="*/ 38100 h 3155950"/>
                <a:gd name="connsiteX219" fmla="*/ 2873666 w 3870616"/>
                <a:gd name="connsiteY219" fmla="*/ 50800 h 3155950"/>
                <a:gd name="connsiteX220" fmla="*/ 2930816 w 3870616"/>
                <a:gd name="connsiteY220" fmla="*/ 44450 h 3155950"/>
                <a:gd name="connsiteX221" fmla="*/ 2949866 w 3870616"/>
                <a:gd name="connsiteY221" fmla="*/ 31750 h 3155950"/>
                <a:gd name="connsiteX222" fmla="*/ 2968916 w 3870616"/>
                <a:gd name="connsiteY222" fmla="*/ 25400 h 3155950"/>
                <a:gd name="connsiteX223" fmla="*/ 2987966 w 3870616"/>
                <a:gd name="connsiteY223" fmla="*/ 6350 h 3155950"/>
                <a:gd name="connsiteX224" fmla="*/ 3064166 w 3870616"/>
                <a:gd name="connsiteY224" fmla="*/ 6350 h 3155950"/>
                <a:gd name="connsiteX225" fmla="*/ 3337216 w 3870616"/>
                <a:gd name="connsiteY225" fmla="*/ 0 h 3155950"/>
                <a:gd name="connsiteX226" fmla="*/ 3603916 w 3870616"/>
                <a:gd name="connsiteY226" fmla="*/ 6350 h 3155950"/>
                <a:gd name="connsiteX227" fmla="*/ 3642016 w 3870616"/>
                <a:gd name="connsiteY227" fmla="*/ 19050 h 3155950"/>
                <a:gd name="connsiteX228" fmla="*/ 3661066 w 3870616"/>
                <a:gd name="connsiteY228" fmla="*/ 25400 h 3155950"/>
                <a:gd name="connsiteX229" fmla="*/ 3680116 w 3870616"/>
                <a:gd name="connsiteY229" fmla="*/ 38100 h 3155950"/>
                <a:gd name="connsiteX230" fmla="*/ 3699166 w 3870616"/>
                <a:gd name="connsiteY230" fmla="*/ 44450 h 3155950"/>
                <a:gd name="connsiteX231" fmla="*/ 3718216 w 3870616"/>
                <a:gd name="connsiteY231" fmla="*/ 57150 h 3155950"/>
                <a:gd name="connsiteX232" fmla="*/ 3737266 w 3870616"/>
                <a:gd name="connsiteY232" fmla="*/ 63500 h 3155950"/>
                <a:gd name="connsiteX233" fmla="*/ 3775366 w 3870616"/>
                <a:gd name="connsiteY233" fmla="*/ 88900 h 3155950"/>
                <a:gd name="connsiteX234" fmla="*/ 3794416 w 3870616"/>
                <a:gd name="connsiteY234" fmla="*/ 95250 h 3155950"/>
                <a:gd name="connsiteX235" fmla="*/ 3870616 w 3870616"/>
                <a:gd name="connsiteY235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54266 w 3870616"/>
                <a:gd name="connsiteY143" fmla="*/ 2070100 h 3155950"/>
                <a:gd name="connsiteX144" fmla="*/ 60616 w 3870616"/>
                <a:gd name="connsiteY144" fmla="*/ 2044700 h 3155950"/>
                <a:gd name="connsiteX145" fmla="*/ 66966 w 3870616"/>
                <a:gd name="connsiteY145" fmla="*/ 1962150 h 3155950"/>
                <a:gd name="connsiteX146" fmla="*/ 79666 w 3870616"/>
                <a:gd name="connsiteY146" fmla="*/ 1936750 h 3155950"/>
                <a:gd name="connsiteX147" fmla="*/ 92366 w 3870616"/>
                <a:gd name="connsiteY147" fmla="*/ 1898650 h 3155950"/>
                <a:gd name="connsiteX148" fmla="*/ 98716 w 3870616"/>
                <a:gd name="connsiteY148" fmla="*/ 1879600 h 3155950"/>
                <a:gd name="connsiteX149" fmla="*/ 105066 w 3870616"/>
                <a:gd name="connsiteY149" fmla="*/ 1860550 h 3155950"/>
                <a:gd name="connsiteX150" fmla="*/ 111416 w 3870616"/>
                <a:gd name="connsiteY150" fmla="*/ 1828800 h 3155950"/>
                <a:gd name="connsiteX151" fmla="*/ 82841 w 3870616"/>
                <a:gd name="connsiteY151" fmla="*/ 1771650 h 3155950"/>
                <a:gd name="connsiteX152" fmla="*/ 81253 w 3870616"/>
                <a:gd name="connsiteY152" fmla="*/ 1730375 h 3155950"/>
                <a:gd name="connsiteX153" fmla="*/ 93953 w 3870616"/>
                <a:gd name="connsiteY153" fmla="*/ 1687512 h 3155950"/>
                <a:gd name="connsiteX154" fmla="*/ 117766 w 3870616"/>
                <a:gd name="connsiteY154" fmla="*/ 1649413 h 3155950"/>
                <a:gd name="connsiteX155" fmla="*/ 139992 w 3870616"/>
                <a:gd name="connsiteY155" fmla="*/ 1557337 h 3155950"/>
                <a:gd name="connsiteX156" fmla="*/ 211429 w 3870616"/>
                <a:gd name="connsiteY156" fmla="*/ 1343025 h 3155950"/>
                <a:gd name="connsiteX157" fmla="*/ 232066 w 3870616"/>
                <a:gd name="connsiteY157" fmla="*/ 1301750 h 3155950"/>
                <a:gd name="connsiteX158" fmla="*/ 365416 w 3870616"/>
                <a:gd name="connsiteY158" fmla="*/ 1047750 h 3155950"/>
                <a:gd name="connsiteX159" fmla="*/ 409866 w 3870616"/>
                <a:gd name="connsiteY159" fmla="*/ 1016000 h 3155950"/>
                <a:gd name="connsiteX160" fmla="*/ 428916 w 3870616"/>
                <a:gd name="connsiteY160" fmla="*/ 996950 h 3155950"/>
                <a:gd name="connsiteX161" fmla="*/ 447966 w 3870616"/>
                <a:gd name="connsiteY161" fmla="*/ 984250 h 3155950"/>
                <a:gd name="connsiteX162" fmla="*/ 486066 w 3870616"/>
                <a:gd name="connsiteY162" fmla="*/ 952500 h 3155950"/>
                <a:gd name="connsiteX163" fmla="*/ 505116 w 3870616"/>
                <a:gd name="connsiteY163" fmla="*/ 946150 h 3155950"/>
                <a:gd name="connsiteX164" fmla="*/ 543216 w 3870616"/>
                <a:gd name="connsiteY164" fmla="*/ 920750 h 3155950"/>
                <a:gd name="connsiteX165" fmla="*/ 562266 w 3870616"/>
                <a:gd name="connsiteY165" fmla="*/ 914400 h 3155950"/>
                <a:gd name="connsiteX166" fmla="*/ 581316 w 3870616"/>
                <a:gd name="connsiteY166" fmla="*/ 901700 h 3155950"/>
                <a:gd name="connsiteX167" fmla="*/ 619416 w 3870616"/>
                <a:gd name="connsiteY167" fmla="*/ 895350 h 3155950"/>
                <a:gd name="connsiteX168" fmla="*/ 644816 w 3870616"/>
                <a:gd name="connsiteY168" fmla="*/ 889000 h 3155950"/>
                <a:gd name="connsiteX169" fmla="*/ 670216 w 3870616"/>
                <a:gd name="connsiteY169" fmla="*/ 831850 h 3155950"/>
                <a:gd name="connsiteX170" fmla="*/ 676566 w 3870616"/>
                <a:gd name="connsiteY170" fmla="*/ 812800 h 3155950"/>
                <a:gd name="connsiteX171" fmla="*/ 682916 w 3870616"/>
                <a:gd name="connsiteY171" fmla="*/ 774700 h 3155950"/>
                <a:gd name="connsiteX172" fmla="*/ 695616 w 3870616"/>
                <a:gd name="connsiteY172" fmla="*/ 755650 h 3155950"/>
                <a:gd name="connsiteX173" fmla="*/ 733716 w 3870616"/>
                <a:gd name="connsiteY173" fmla="*/ 723900 h 3155950"/>
                <a:gd name="connsiteX174" fmla="*/ 746416 w 3870616"/>
                <a:gd name="connsiteY174" fmla="*/ 704850 h 3155950"/>
                <a:gd name="connsiteX175" fmla="*/ 765466 w 3870616"/>
                <a:gd name="connsiteY175" fmla="*/ 692150 h 3155950"/>
                <a:gd name="connsiteX176" fmla="*/ 828966 w 3870616"/>
                <a:gd name="connsiteY176" fmla="*/ 647700 h 3155950"/>
                <a:gd name="connsiteX177" fmla="*/ 848016 w 3870616"/>
                <a:gd name="connsiteY177" fmla="*/ 635000 h 3155950"/>
                <a:gd name="connsiteX178" fmla="*/ 892466 w 3870616"/>
                <a:gd name="connsiteY178" fmla="*/ 622300 h 3155950"/>
                <a:gd name="connsiteX179" fmla="*/ 905166 w 3870616"/>
                <a:gd name="connsiteY179" fmla="*/ 603250 h 3155950"/>
                <a:gd name="connsiteX180" fmla="*/ 924216 w 3870616"/>
                <a:gd name="connsiteY180" fmla="*/ 596900 h 3155950"/>
                <a:gd name="connsiteX181" fmla="*/ 975016 w 3870616"/>
                <a:gd name="connsiteY181" fmla="*/ 571500 h 3155950"/>
                <a:gd name="connsiteX182" fmla="*/ 994066 w 3870616"/>
                <a:gd name="connsiteY182" fmla="*/ 558800 h 3155950"/>
                <a:gd name="connsiteX183" fmla="*/ 1025816 w 3870616"/>
                <a:gd name="connsiteY183" fmla="*/ 552450 h 3155950"/>
                <a:gd name="connsiteX184" fmla="*/ 1063916 w 3870616"/>
                <a:gd name="connsiteY184" fmla="*/ 539750 h 3155950"/>
                <a:gd name="connsiteX185" fmla="*/ 1089316 w 3870616"/>
                <a:gd name="connsiteY185" fmla="*/ 533400 h 3155950"/>
                <a:gd name="connsiteX186" fmla="*/ 1114716 w 3870616"/>
                <a:gd name="connsiteY186" fmla="*/ 520700 h 3155950"/>
                <a:gd name="connsiteX187" fmla="*/ 1178216 w 3870616"/>
                <a:gd name="connsiteY187" fmla="*/ 508000 h 3155950"/>
                <a:gd name="connsiteX188" fmla="*/ 1222666 w 3870616"/>
                <a:gd name="connsiteY188" fmla="*/ 488950 h 3155950"/>
                <a:gd name="connsiteX189" fmla="*/ 1260766 w 3870616"/>
                <a:gd name="connsiteY189" fmla="*/ 450850 h 3155950"/>
                <a:gd name="connsiteX190" fmla="*/ 1279816 w 3870616"/>
                <a:gd name="connsiteY190" fmla="*/ 438150 h 3155950"/>
                <a:gd name="connsiteX191" fmla="*/ 1311566 w 3870616"/>
                <a:gd name="connsiteY191" fmla="*/ 400050 h 3155950"/>
                <a:gd name="connsiteX192" fmla="*/ 1336966 w 3870616"/>
                <a:gd name="connsiteY192" fmla="*/ 387350 h 3155950"/>
                <a:gd name="connsiteX193" fmla="*/ 1394116 w 3870616"/>
                <a:gd name="connsiteY193" fmla="*/ 349250 h 3155950"/>
                <a:gd name="connsiteX194" fmla="*/ 1413166 w 3870616"/>
                <a:gd name="connsiteY194" fmla="*/ 336550 h 3155950"/>
                <a:gd name="connsiteX195" fmla="*/ 1451266 w 3870616"/>
                <a:gd name="connsiteY195" fmla="*/ 323850 h 3155950"/>
                <a:gd name="connsiteX196" fmla="*/ 1470316 w 3870616"/>
                <a:gd name="connsiteY196" fmla="*/ 311150 h 3155950"/>
                <a:gd name="connsiteX197" fmla="*/ 1533816 w 3870616"/>
                <a:gd name="connsiteY197" fmla="*/ 292100 h 3155950"/>
                <a:gd name="connsiteX198" fmla="*/ 1552866 w 3870616"/>
                <a:gd name="connsiteY198" fmla="*/ 279400 h 3155950"/>
                <a:gd name="connsiteX199" fmla="*/ 1590966 w 3870616"/>
                <a:gd name="connsiteY199" fmla="*/ 266700 h 3155950"/>
                <a:gd name="connsiteX200" fmla="*/ 1635416 w 3870616"/>
                <a:gd name="connsiteY200" fmla="*/ 254000 h 3155950"/>
                <a:gd name="connsiteX201" fmla="*/ 1654466 w 3870616"/>
                <a:gd name="connsiteY201" fmla="*/ 247650 h 3155950"/>
                <a:gd name="connsiteX202" fmla="*/ 1673516 w 3870616"/>
                <a:gd name="connsiteY202" fmla="*/ 234950 h 3155950"/>
                <a:gd name="connsiteX203" fmla="*/ 1743366 w 3870616"/>
                <a:gd name="connsiteY203" fmla="*/ 228600 h 3155950"/>
                <a:gd name="connsiteX204" fmla="*/ 1813216 w 3870616"/>
                <a:gd name="connsiteY204" fmla="*/ 209550 h 3155950"/>
                <a:gd name="connsiteX205" fmla="*/ 1844966 w 3870616"/>
                <a:gd name="connsiteY205" fmla="*/ 203200 h 3155950"/>
                <a:gd name="connsiteX206" fmla="*/ 1927516 w 3870616"/>
                <a:gd name="connsiteY206" fmla="*/ 177800 h 3155950"/>
                <a:gd name="connsiteX207" fmla="*/ 1984666 w 3870616"/>
                <a:gd name="connsiteY207" fmla="*/ 165100 h 3155950"/>
                <a:gd name="connsiteX208" fmla="*/ 2035466 w 3870616"/>
                <a:gd name="connsiteY208" fmla="*/ 158750 h 3155950"/>
                <a:gd name="connsiteX209" fmla="*/ 2079916 w 3870616"/>
                <a:gd name="connsiteY209" fmla="*/ 152400 h 3155950"/>
                <a:gd name="connsiteX210" fmla="*/ 2143416 w 3870616"/>
                <a:gd name="connsiteY210" fmla="*/ 139700 h 3155950"/>
                <a:gd name="connsiteX211" fmla="*/ 2467266 w 3870616"/>
                <a:gd name="connsiteY211" fmla="*/ 133350 h 3155950"/>
                <a:gd name="connsiteX212" fmla="*/ 2505366 w 3870616"/>
                <a:gd name="connsiteY212" fmla="*/ 107950 h 3155950"/>
                <a:gd name="connsiteX213" fmla="*/ 2562516 w 3870616"/>
                <a:gd name="connsiteY213" fmla="*/ 88900 h 3155950"/>
                <a:gd name="connsiteX214" fmla="*/ 2581566 w 3870616"/>
                <a:gd name="connsiteY214" fmla="*/ 82550 h 3155950"/>
                <a:gd name="connsiteX215" fmla="*/ 2638716 w 3870616"/>
                <a:gd name="connsiteY215" fmla="*/ 57150 h 3155950"/>
                <a:gd name="connsiteX216" fmla="*/ 2708566 w 3870616"/>
                <a:gd name="connsiteY216" fmla="*/ 38100 h 3155950"/>
                <a:gd name="connsiteX217" fmla="*/ 2733966 w 3870616"/>
                <a:gd name="connsiteY217" fmla="*/ 31750 h 3155950"/>
                <a:gd name="connsiteX218" fmla="*/ 2835566 w 3870616"/>
                <a:gd name="connsiteY218" fmla="*/ 38100 h 3155950"/>
                <a:gd name="connsiteX219" fmla="*/ 2873666 w 3870616"/>
                <a:gd name="connsiteY219" fmla="*/ 50800 h 3155950"/>
                <a:gd name="connsiteX220" fmla="*/ 2930816 w 3870616"/>
                <a:gd name="connsiteY220" fmla="*/ 44450 h 3155950"/>
                <a:gd name="connsiteX221" fmla="*/ 2949866 w 3870616"/>
                <a:gd name="connsiteY221" fmla="*/ 31750 h 3155950"/>
                <a:gd name="connsiteX222" fmla="*/ 2968916 w 3870616"/>
                <a:gd name="connsiteY222" fmla="*/ 25400 h 3155950"/>
                <a:gd name="connsiteX223" fmla="*/ 2987966 w 3870616"/>
                <a:gd name="connsiteY223" fmla="*/ 6350 h 3155950"/>
                <a:gd name="connsiteX224" fmla="*/ 3064166 w 3870616"/>
                <a:gd name="connsiteY224" fmla="*/ 6350 h 3155950"/>
                <a:gd name="connsiteX225" fmla="*/ 3337216 w 3870616"/>
                <a:gd name="connsiteY225" fmla="*/ 0 h 3155950"/>
                <a:gd name="connsiteX226" fmla="*/ 3603916 w 3870616"/>
                <a:gd name="connsiteY226" fmla="*/ 6350 h 3155950"/>
                <a:gd name="connsiteX227" fmla="*/ 3642016 w 3870616"/>
                <a:gd name="connsiteY227" fmla="*/ 19050 h 3155950"/>
                <a:gd name="connsiteX228" fmla="*/ 3661066 w 3870616"/>
                <a:gd name="connsiteY228" fmla="*/ 25400 h 3155950"/>
                <a:gd name="connsiteX229" fmla="*/ 3680116 w 3870616"/>
                <a:gd name="connsiteY229" fmla="*/ 38100 h 3155950"/>
                <a:gd name="connsiteX230" fmla="*/ 3699166 w 3870616"/>
                <a:gd name="connsiteY230" fmla="*/ 44450 h 3155950"/>
                <a:gd name="connsiteX231" fmla="*/ 3718216 w 3870616"/>
                <a:gd name="connsiteY231" fmla="*/ 57150 h 3155950"/>
                <a:gd name="connsiteX232" fmla="*/ 3737266 w 3870616"/>
                <a:gd name="connsiteY232" fmla="*/ 63500 h 3155950"/>
                <a:gd name="connsiteX233" fmla="*/ 3775366 w 3870616"/>
                <a:gd name="connsiteY233" fmla="*/ 88900 h 3155950"/>
                <a:gd name="connsiteX234" fmla="*/ 3794416 w 3870616"/>
                <a:gd name="connsiteY234" fmla="*/ 95250 h 3155950"/>
                <a:gd name="connsiteX235" fmla="*/ 3870616 w 3870616"/>
                <a:gd name="connsiteY235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60616 w 3870616"/>
                <a:gd name="connsiteY143" fmla="*/ 2044700 h 3155950"/>
                <a:gd name="connsiteX144" fmla="*/ 66966 w 3870616"/>
                <a:gd name="connsiteY144" fmla="*/ 1962150 h 3155950"/>
                <a:gd name="connsiteX145" fmla="*/ 79666 w 3870616"/>
                <a:gd name="connsiteY145" fmla="*/ 1936750 h 3155950"/>
                <a:gd name="connsiteX146" fmla="*/ 92366 w 3870616"/>
                <a:gd name="connsiteY146" fmla="*/ 1898650 h 3155950"/>
                <a:gd name="connsiteX147" fmla="*/ 98716 w 3870616"/>
                <a:gd name="connsiteY147" fmla="*/ 1879600 h 3155950"/>
                <a:gd name="connsiteX148" fmla="*/ 105066 w 3870616"/>
                <a:gd name="connsiteY148" fmla="*/ 1860550 h 3155950"/>
                <a:gd name="connsiteX149" fmla="*/ 111416 w 3870616"/>
                <a:gd name="connsiteY149" fmla="*/ 1828800 h 3155950"/>
                <a:gd name="connsiteX150" fmla="*/ 82841 w 3870616"/>
                <a:gd name="connsiteY150" fmla="*/ 1771650 h 3155950"/>
                <a:gd name="connsiteX151" fmla="*/ 81253 w 3870616"/>
                <a:gd name="connsiteY151" fmla="*/ 1730375 h 3155950"/>
                <a:gd name="connsiteX152" fmla="*/ 93953 w 3870616"/>
                <a:gd name="connsiteY152" fmla="*/ 1687512 h 3155950"/>
                <a:gd name="connsiteX153" fmla="*/ 117766 w 3870616"/>
                <a:gd name="connsiteY153" fmla="*/ 1649413 h 3155950"/>
                <a:gd name="connsiteX154" fmla="*/ 139992 w 3870616"/>
                <a:gd name="connsiteY154" fmla="*/ 1557337 h 3155950"/>
                <a:gd name="connsiteX155" fmla="*/ 211429 w 3870616"/>
                <a:gd name="connsiteY155" fmla="*/ 1343025 h 3155950"/>
                <a:gd name="connsiteX156" fmla="*/ 232066 w 3870616"/>
                <a:gd name="connsiteY156" fmla="*/ 1301750 h 3155950"/>
                <a:gd name="connsiteX157" fmla="*/ 365416 w 3870616"/>
                <a:gd name="connsiteY157" fmla="*/ 1047750 h 3155950"/>
                <a:gd name="connsiteX158" fmla="*/ 409866 w 3870616"/>
                <a:gd name="connsiteY158" fmla="*/ 1016000 h 3155950"/>
                <a:gd name="connsiteX159" fmla="*/ 428916 w 3870616"/>
                <a:gd name="connsiteY159" fmla="*/ 996950 h 3155950"/>
                <a:gd name="connsiteX160" fmla="*/ 447966 w 3870616"/>
                <a:gd name="connsiteY160" fmla="*/ 984250 h 3155950"/>
                <a:gd name="connsiteX161" fmla="*/ 486066 w 3870616"/>
                <a:gd name="connsiteY161" fmla="*/ 952500 h 3155950"/>
                <a:gd name="connsiteX162" fmla="*/ 505116 w 3870616"/>
                <a:gd name="connsiteY162" fmla="*/ 946150 h 3155950"/>
                <a:gd name="connsiteX163" fmla="*/ 543216 w 3870616"/>
                <a:gd name="connsiteY163" fmla="*/ 920750 h 3155950"/>
                <a:gd name="connsiteX164" fmla="*/ 562266 w 3870616"/>
                <a:gd name="connsiteY164" fmla="*/ 914400 h 3155950"/>
                <a:gd name="connsiteX165" fmla="*/ 581316 w 3870616"/>
                <a:gd name="connsiteY165" fmla="*/ 901700 h 3155950"/>
                <a:gd name="connsiteX166" fmla="*/ 619416 w 3870616"/>
                <a:gd name="connsiteY166" fmla="*/ 895350 h 3155950"/>
                <a:gd name="connsiteX167" fmla="*/ 644816 w 3870616"/>
                <a:gd name="connsiteY167" fmla="*/ 889000 h 3155950"/>
                <a:gd name="connsiteX168" fmla="*/ 670216 w 3870616"/>
                <a:gd name="connsiteY168" fmla="*/ 831850 h 3155950"/>
                <a:gd name="connsiteX169" fmla="*/ 676566 w 3870616"/>
                <a:gd name="connsiteY169" fmla="*/ 812800 h 3155950"/>
                <a:gd name="connsiteX170" fmla="*/ 682916 w 3870616"/>
                <a:gd name="connsiteY170" fmla="*/ 774700 h 3155950"/>
                <a:gd name="connsiteX171" fmla="*/ 695616 w 3870616"/>
                <a:gd name="connsiteY171" fmla="*/ 755650 h 3155950"/>
                <a:gd name="connsiteX172" fmla="*/ 733716 w 3870616"/>
                <a:gd name="connsiteY172" fmla="*/ 723900 h 3155950"/>
                <a:gd name="connsiteX173" fmla="*/ 746416 w 3870616"/>
                <a:gd name="connsiteY173" fmla="*/ 704850 h 3155950"/>
                <a:gd name="connsiteX174" fmla="*/ 765466 w 3870616"/>
                <a:gd name="connsiteY174" fmla="*/ 692150 h 3155950"/>
                <a:gd name="connsiteX175" fmla="*/ 828966 w 3870616"/>
                <a:gd name="connsiteY175" fmla="*/ 647700 h 3155950"/>
                <a:gd name="connsiteX176" fmla="*/ 848016 w 3870616"/>
                <a:gd name="connsiteY176" fmla="*/ 635000 h 3155950"/>
                <a:gd name="connsiteX177" fmla="*/ 892466 w 3870616"/>
                <a:gd name="connsiteY177" fmla="*/ 622300 h 3155950"/>
                <a:gd name="connsiteX178" fmla="*/ 905166 w 3870616"/>
                <a:gd name="connsiteY178" fmla="*/ 603250 h 3155950"/>
                <a:gd name="connsiteX179" fmla="*/ 924216 w 3870616"/>
                <a:gd name="connsiteY179" fmla="*/ 596900 h 3155950"/>
                <a:gd name="connsiteX180" fmla="*/ 975016 w 3870616"/>
                <a:gd name="connsiteY180" fmla="*/ 571500 h 3155950"/>
                <a:gd name="connsiteX181" fmla="*/ 994066 w 3870616"/>
                <a:gd name="connsiteY181" fmla="*/ 558800 h 3155950"/>
                <a:gd name="connsiteX182" fmla="*/ 1025816 w 3870616"/>
                <a:gd name="connsiteY182" fmla="*/ 552450 h 3155950"/>
                <a:gd name="connsiteX183" fmla="*/ 1063916 w 3870616"/>
                <a:gd name="connsiteY183" fmla="*/ 539750 h 3155950"/>
                <a:gd name="connsiteX184" fmla="*/ 1089316 w 3870616"/>
                <a:gd name="connsiteY184" fmla="*/ 533400 h 3155950"/>
                <a:gd name="connsiteX185" fmla="*/ 1114716 w 3870616"/>
                <a:gd name="connsiteY185" fmla="*/ 520700 h 3155950"/>
                <a:gd name="connsiteX186" fmla="*/ 1178216 w 3870616"/>
                <a:gd name="connsiteY186" fmla="*/ 508000 h 3155950"/>
                <a:gd name="connsiteX187" fmla="*/ 1222666 w 3870616"/>
                <a:gd name="connsiteY187" fmla="*/ 488950 h 3155950"/>
                <a:gd name="connsiteX188" fmla="*/ 1260766 w 3870616"/>
                <a:gd name="connsiteY188" fmla="*/ 450850 h 3155950"/>
                <a:gd name="connsiteX189" fmla="*/ 1279816 w 3870616"/>
                <a:gd name="connsiteY189" fmla="*/ 438150 h 3155950"/>
                <a:gd name="connsiteX190" fmla="*/ 1311566 w 3870616"/>
                <a:gd name="connsiteY190" fmla="*/ 400050 h 3155950"/>
                <a:gd name="connsiteX191" fmla="*/ 1336966 w 3870616"/>
                <a:gd name="connsiteY191" fmla="*/ 387350 h 3155950"/>
                <a:gd name="connsiteX192" fmla="*/ 1394116 w 3870616"/>
                <a:gd name="connsiteY192" fmla="*/ 349250 h 3155950"/>
                <a:gd name="connsiteX193" fmla="*/ 1413166 w 3870616"/>
                <a:gd name="connsiteY193" fmla="*/ 336550 h 3155950"/>
                <a:gd name="connsiteX194" fmla="*/ 1451266 w 3870616"/>
                <a:gd name="connsiteY194" fmla="*/ 323850 h 3155950"/>
                <a:gd name="connsiteX195" fmla="*/ 1470316 w 3870616"/>
                <a:gd name="connsiteY195" fmla="*/ 311150 h 3155950"/>
                <a:gd name="connsiteX196" fmla="*/ 1533816 w 3870616"/>
                <a:gd name="connsiteY196" fmla="*/ 292100 h 3155950"/>
                <a:gd name="connsiteX197" fmla="*/ 1552866 w 3870616"/>
                <a:gd name="connsiteY197" fmla="*/ 279400 h 3155950"/>
                <a:gd name="connsiteX198" fmla="*/ 1590966 w 3870616"/>
                <a:gd name="connsiteY198" fmla="*/ 266700 h 3155950"/>
                <a:gd name="connsiteX199" fmla="*/ 1635416 w 3870616"/>
                <a:gd name="connsiteY199" fmla="*/ 254000 h 3155950"/>
                <a:gd name="connsiteX200" fmla="*/ 1654466 w 3870616"/>
                <a:gd name="connsiteY200" fmla="*/ 247650 h 3155950"/>
                <a:gd name="connsiteX201" fmla="*/ 1673516 w 3870616"/>
                <a:gd name="connsiteY201" fmla="*/ 234950 h 3155950"/>
                <a:gd name="connsiteX202" fmla="*/ 1743366 w 3870616"/>
                <a:gd name="connsiteY202" fmla="*/ 228600 h 3155950"/>
                <a:gd name="connsiteX203" fmla="*/ 1813216 w 3870616"/>
                <a:gd name="connsiteY203" fmla="*/ 209550 h 3155950"/>
                <a:gd name="connsiteX204" fmla="*/ 1844966 w 3870616"/>
                <a:gd name="connsiteY204" fmla="*/ 203200 h 3155950"/>
                <a:gd name="connsiteX205" fmla="*/ 1927516 w 3870616"/>
                <a:gd name="connsiteY205" fmla="*/ 177800 h 3155950"/>
                <a:gd name="connsiteX206" fmla="*/ 1984666 w 3870616"/>
                <a:gd name="connsiteY206" fmla="*/ 165100 h 3155950"/>
                <a:gd name="connsiteX207" fmla="*/ 2035466 w 3870616"/>
                <a:gd name="connsiteY207" fmla="*/ 158750 h 3155950"/>
                <a:gd name="connsiteX208" fmla="*/ 2079916 w 3870616"/>
                <a:gd name="connsiteY208" fmla="*/ 152400 h 3155950"/>
                <a:gd name="connsiteX209" fmla="*/ 2143416 w 3870616"/>
                <a:gd name="connsiteY209" fmla="*/ 139700 h 3155950"/>
                <a:gd name="connsiteX210" fmla="*/ 2467266 w 3870616"/>
                <a:gd name="connsiteY210" fmla="*/ 133350 h 3155950"/>
                <a:gd name="connsiteX211" fmla="*/ 2505366 w 3870616"/>
                <a:gd name="connsiteY211" fmla="*/ 107950 h 3155950"/>
                <a:gd name="connsiteX212" fmla="*/ 2562516 w 3870616"/>
                <a:gd name="connsiteY212" fmla="*/ 88900 h 3155950"/>
                <a:gd name="connsiteX213" fmla="*/ 2581566 w 3870616"/>
                <a:gd name="connsiteY213" fmla="*/ 82550 h 3155950"/>
                <a:gd name="connsiteX214" fmla="*/ 2638716 w 3870616"/>
                <a:gd name="connsiteY214" fmla="*/ 57150 h 3155950"/>
                <a:gd name="connsiteX215" fmla="*/ 2708566 w 3870616"/>
                <a:gd name="connsiteY215" fmla="*/ 38100 h 3155950"/>
                <a:gd name="connsiteX216" fmla="*/ 2733966 w 3870616"/>
                <a:gd name="connsiteY216" fmla="*/ 31750 h 3155950"/>
                <a:gd name="connsiteX217" fmla="*/ 2835566 w 3870616"/>
                <a:gd name="connsiteY217" fmla="*/ 38100 h 3155950"/>
                <a:gd name="connsiteX218" fmla="*/ 2873666 w 3870616"/>
                <a:gd name="connsiteY218" fmla="*/ 50800 h 3155950"/>
                <a:gd name="connsiteX219" fmla="*/ 2930816 w 3870616"/>
                <a:gd name="connsiteY219" fmla="*/ 44450 h 3155950"/>
                <a:gd name="connsiteX220" fmla="*/ 2949866 w 3870616"/>
                <a:gd name="connsiteY220" fmla="*/ 31750 h 3155950"/>
                <a:gd name="connsiteX221" fmla="*/ 2968916 w 3870616"/>
                <a:gd name="connsiteY221" fmla="*/ 25400 h 3155950"/>
                <a:gd name="connsiteX222" fmla="*/ 2987966 w 3870616"/>
                <a:gd name="connsiteY222" fmla="*/ 6350 h 3155950"/>
                <a:gd name="connsiteX223" fmla="*/ 3064166 w 3870616"/>
                <a:gd name="connsiteY223" fmla="*/ 6350 h 3155950"/>
                <a:gd name="connsiteX224" fmla="*/ 3337216 w 3870616"/>
                <a:gd name="connsiteY224" fmla="*/ 0 h 3155950"/>
                <a:gd name="connsiteX225" fmla="*/ 3603916 w 3870616"/>
                <a:gd name="connsiteY225" fmla="*/ 6350 h 3155950"/>
                <a:gd name="connsiteX226" fmla="*/ 3642016 w 3870616"/>
                <a:gd name="connsiteY226" fmla="*/ 19050 h 3155950"/>
                <a:gd name="connsiteX227" fmla="*/ 3661066 w 3870616"/>
                <a:gd name="connsiteY227" fmla="*/ 25400 h 3155950"/>
                <a:gd name="connsiteX228" fmla="*/ 3680116 w 3870616"/>
                <a:gd name="connsiteY228" fmla="*/ 38100 h 3155950"/>
                <a:gd name="connsiteX229" fmla="*/ 3699166 w 3870616"/>
                <a:gd name="connsiteY229" fmla="*/ 44450 h 3155950"/>
                <a:gd name="connsiteX230" fmla="*/ 3718216 w 3870616"/>
                <a:gd name="connsiteY230" fmla="*/ 57150 h 3155950"/>
                <a:gd name="connsiteX231" fmla="*/ 3737266 w 3870616"/>
                <a:gd name="connsiteY231" fmla="*/ 63500 h 3155950"/>
                <a:gd name="connsiteX232" fmla="*/ 3775366 w 3870616"/>
                <a:gd name="connsiteY232" fmla="*/ 88900 h 3155950"/>
                <a:gd name="connsiteX233" fmla="*/ 3794416 w 3870616"/>
                <a:gd name="connsiteY233" fmla="*/ 95250 h 3155950"/>
                <a:gd name="connsiteX234" fmla="*/ 3870616 w 3870616"/>
                <a:gd name="connsiteY234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66966 w 3870616"/>
                <a:gd name="connsiteY143" fmla="*/ 1962150 h 3155950"/>
                <a:gd name="connsiteX144" fmla="*/ 79666 w 3870616"/>
                <a:gd name="connsiteY144" fmla="*/ 1936750 h 3155950"/>
                <a:gd name="connsiteX145" fmla="*/ 92366 w 3870616"/>
                <a:gd name="connsiteY145" fmla="*/ 1898650 h 3155950"/>
                <a:gd name="connsiteX146" fmla="*/ 98716 w 3870616"/>
                <a:gd name="connsiteY146" fmla="*/ 1879600 h 3155950"/>
                <a:gd name="connsiteX147" fmla="*/ 105066 w 3870616"/>
                <a:gd name="connsiteY147" fmla="*/ 1860550 h 3155950"/>
                <a:gd name="connsiteX148" fmla="*/ 111416 w 3870616"/>
                <a:gd name="connsiteY148" fmla="*/ 1828800 h 3155950"/>
                <a:gd name="connsiteX149" fmla="*/ 82841 w 3870616"/>
                <a:gd name="connsiteY149" fmla="*/ 1771650 h 3155950"/>
                <a:gd name="connsiteX150" fmla="*/ 81253 w 3870616"/>
                <a:gd name="connsiteY150" fmla="*/ 1730375 h 3155950"/>
                <a:gd name="connsiteX151" fmla="*/ 93953 w 3870616"/>
                <a:gd name="connsiteY151" fmla="*/ 1687512 h 3155950"/>
                <a:gd name="connsiteX152" fmla="*/ 117766 w 3870616"/>
                <a:gd name="connsiteY152" fmla="*/ 1649413 h 3155950"/>
                <a:gd name="connsiteX153" fmla="*/ 139992 w 3870616"/>
                <a:gd name="connsiteY153" fmla="*/ 1557337 h 3155950"/>
                <a:gd name="connsiteX154" fmla="*/ 211429 w 3870616"/>
                <a:gd name="connsiteY154" fmla="*/ 1343025 h 3155950"/>
                <a:gd name="connsiteX155" fmla="*/ 232066 w 3870616"/>
                <a:gd name="connsiteY155" fmla="*/ 1301750 h 3155950"/>
                <a:gd name="connsiteX156" fmla="*/ 365416 w 3870616"/>
                <a:gd name="connsiteY156" fmla="*/ 1047750 h 3155950"/>
                <a:gd name="connsiteX157" fmla="*/ 409866 w 3870616"/>
                <a:gd name="connsiteY157" fmla="*/ 1016000 h 3155950"/>
                <a:gd name="connsiteX158" fmla="*/ 428916 w 3870616"/>
                <a:gd name="connsiteY158" fmla="*/ 996950 h 3155950"/>
                <a:gd name="connsiteX159" fmla="*/ 447966 w 3870616"/>
                <a:gd name="connsiteY159" fmla="*/ 984250 h 3155950"/>
                <a:gd name="connsiteX160" fmla="*/ 486066 w 3870616"/>
                <a:gd name="connsiteY160" fmla="*/ 952500 h 3155950"/>
                <a:gd name="connsiteX161" fmla="*/ 505116 w 3870616"/>
                <a:gd name="connsiteY161" fmla="*/ 946150 h 3155950"/>
                <a:gd name="connsiteX162" fmla="*/ 543216 w 3870616"/>
                <a:gd name="connsiteY162" fmla="*/ 920750 h 3155950"/>
                <a:gd name="connsiteX163" fmla="*/ 562266 w 3870616"/>
                <a:gd name="connsiteY163" fmla="*/ 914400 h 3155950"/>
                <a:gd name="connsiteX164" fmla="*/ 581316 w 3870616"/>
                <a:gd name="connsiteY164" fmla="*/ 901700 h 3155950"/>
                <a:gd name="connsiteX165" fmla="*/ 619416 w 3870616"/>
                <a:gd name="connsiteY165" fmla="*/ 895350 h 3155950"/>
                <a:gd name="connsiteX166" fmla="*/ 644816 w 3870616"/>
                <a:gd name="connsiteY166" fmla="*/ 889000 h 3155950"/>
                <a:gd name="connsiteX167" fmla="*/ 670216 w 3870616"/>
                <a:gd name="connsiteY167" fmla="*/ 831850 h 3155950"/>
                <a:gd name="connsiteX168" fmla="*/ 676566 w 3870616"/>
                <a:gd name="connsiteY168" fmla="*/ 812800 h 3155950"/>
                <a:gd name="connsiteX169" fmla="*/ 682916 w 3870616"/>
                <a:gd name="connsiteY169" fmla="*/ 774700 h 3155950"/>
                <a:gd name="connsiteX170" fmla="*/ 695616 w 3870616"/>
                <a:gd name="connsiteY170" fmla="*/ 755650 h 3155950"/>
                <a:gd name="connsiteX171" fmla="*/ 733716 w 3870616"/>
                <a:gd name="connsiteY171" fmla="*/ 723900 h 3155950"/>
                <a:gd name="connsiteX172" fmla="*/ 746416 w 3870616"/>
                <a:gd name="connsiteY172" fmla="*/ 704850 h 3155950"/>
                <a:gd name="connsiteX173" fmla="*/ 765466 w 3870616"/>
                <a:gd name="connsiteY173" fmla="*/ 692150 h 3155950"/>
                <a:gd name="connsiteX174" fmla="*/ 828966 w 3870616"/>
                <a:gd name="connsiteY174" fmla="*/ 647700 h 3155950"/>
                <a:gd name="connsiteX175" fmla="*/ 848016 w 3870616"/>
                <a:gd name="connsiteY175" fmla="*/ 635000 h 3155950"/>
                <a:gd name="connsiteX176" fmla="*/ 892466 w 3870616"/>
                <a:gd name="connsiteY176" fmla="*/ 622300 h 3155950"/>
                <a:gd name="connsiteX177" fmla="*/ 905166 w 3870616"/>
                <a:gd name="connsiteY177" fmla="*/ 603250 h 3155950"/>
                <a:gd name="connsiteX178" fmla="*/ 924216 w 3870616"/>
                <a:gd name="connsiteY178" fmla="*/ 596900 h 3155950"/>
                <a:gd name="connsiteX179" fmla="*/ 975016 w 3870616"/>
                <a:gd name="connsiteY179" fmla="*/ 571500 h 3155950"/>
                <a:gd name="connsiteX180" fmla="*/ 994066 w 3870616"/>
                <a:gd name="connsiteY180" fmla="*/ 558800 h 3155950"/>
                <a:gd name="connsiteX181" fmla="*/ 1025816 w 3870616"/>
                <a:gd name="connsiteY181" fmla="*/ 552450 h 3155950"/>
                <a:gd name="connsiteX182" fmla="*/ 1063916 w 3870616"/>
                <a:gd name="connsiteY182" fmla="*/ 539750 h 3155950"/>
                <a:gd name="connsiteX183" fmla="*/ 1089316 w 3870616"/>
                <a:gd name="connsiteY183" fmla="*/ 533400 h 3155950"/>
                <a:gd name="connsiteX184" fmla="*/ 1114716 w 3870616"/>
                <a:gd name="connsiteY184" fmla="*/ 520700 h 3155950"/>
                <a:gd name="connsiteX185" fmla="*/ 1178216 w 3870616"/>
                <a:gd name="connsiteY185" fmla="*/ 508000 h 3155950"/>
                <a:gd name="connsiteX186" fmla="*/ 1222666 w 3870616"/>
                <a:gd name="connsiteY186" fmla="*/ 488950 h 3155950"/>
                <a:gd name="connsiteX187" fmla="*/ 1260766 w 3870616"/>
                <a:gd name="connsiteY187" fmla="*/ 450850 h 3155950"/>
                <a:gd name="connsiteX188" fmla="*/ 1279816 w 3870616"/>
                <a:gd name="connsiteY188" fmla="*/ 438150 h 3155950"/>
                <a:gd name="connsiteX189" fmla="*/ 1311566 w 3870616"/>
                <a:gd name="connsiteY189" fmla="*/ 400050 h 3155950"/>
                <a:gd name="connsiteX190" fmla="*/ 1336966 w 3870616"/>
                <a:gd name="connsiteY190" fmla="*/ 387350 h 3155950"/>
                <a:gd name="connsiteX191" fmla="*/ 1394116 w 3870616"/>
                <a:gd name="connsiteY191" fmla="*/ 349250 h 3155950"/>
                <a:gd name="connsiteX192" fmla="*/ 1413166 w 3870616"/>
                <a:gd name="connsiteY192" fmla="*/ 336550 h 3155950"/>
                <a:gd name="connsiteX193" fmla="*/ 1451266 w 3870616"/>
                <a:gd name="connsiteY193" fmla="*/ 323850 h 3155950"/>
                <a:gd name="connsiteX194" fmla="*/ 1470316 w 3870616"/>
                <a:gd name="connsiteY194" fmla="*/ 311150 h 3155950"/>
                <a:gd name="connsiteX195" fmla="*/ 1533816 w 3870616"/>
                <a:gd name="connsiteY195" fmla="*/ 292100 h 3155950"/>
                <a:gd name="connsiteX196" fmla="*/ 1552866 w 3870616"/>
                <a:gd name="connsiteY196" fmla="*/ 279400 h 3155950"/>
                <a:gd name="connsiteX197" fmla="*/ 1590966 w 3870616"/>
                <a:gd name="connsiteY197" fmla="*/ 266700 h 3155950"/>
                <a:gd name="connsiteX198" fmla="*/ 1635416 w 3870616"/>
                <a:gd name="connsiteY198" fmla="*/ 254000 h 3155950"/>
                <a:gd name="connsiteX199" fmla="*/ 1654466 w 3870616"/>
                <a:gd name="connsiteY199" fmla="*/ 247650 h 3155950"/>
                <a:gd name="connsiteX200" fmla="*/ 1673516 w 3870616"/>
                <a:gd name="connsiteY200" fmla="*/ 234950 h 3155950"/>
                <a:gd name="connsiteX201" fmla="*/ 1743366 w 3870616"/>
                <a:gd name="connsiteY201" fmla="*/ 228600 h 3155950"/>
                <a:gd name="connsiteX202" fmla="*/ 1813216 w 3870616"/>
                <a:gd name="connsiteY202" fmla="*/ 209550 h 3155950"/>
                <a:gd name="connsiteX203" fmla="*/ 1844966 w 3870616"/>
                <a:gd name="connsiteY203" fmla="*/ 203200 h 3155950"/>
                <a:gd name="connsiteX204" fmla="*/ 1927516 w 3870616"/>
                <a:gd name="connsiteY204" fmla="*/ 177800 h 3155950"/>
                <a:gd name="connsiteX205" fmla="*/ 1984666 w 3870616"/>
                <a:gd name="connsiteY205" fmla="*/ 165100 h 3155950"/>
                <a:gd name="connsiteX206" fmla="*/ 2035466 w 3870616"/>
                <a:gd name="connsiteY206" fmla="*/ 158750 h 3155950"/>
                <a:gd name="connsiteX207" fmla="*/ 2079916 w 3870616"/>
                <a:gd name="connsiteY207" fmla="*/ 152400 h 3155950"/>
                <a:gd name="connsiteX208" fmla="*/ 2143416 w 3870616"/>
                <a:gd name="connsiteY208" fmla="*/ 139700 h 3155950"/>
                <a:gd name="connsiteX209" fmla="*/ 2467266 w 3870616"/>
                <a:gd name="connsiteY209" fmla="*/ 133350 h 3155950"/>
                <a:gd name="connsiteX210" fmla="*/ 2505366 w 3870616"/>
                <a:gd name="connsiteY210" fmla="*/ 107950 h 3155950"/>
                <a:gd name="connsiteX211" fmla="*/ 2562516 w 3870616"/>
                <a:gd name="connsiteY211" fmla="*/ 88900 h 3155950"/>
                <a:gd name="connsiteX212" fmla="*/ 2581566 w 3870616"/>
                <a:gd name="connsiteY212" fmla="*/ 82550 h 3155950"/>
                <a:gd name="connsiteX213" fmla="*/ 2638716 w 3870616"/>
                <a:gd name="connsiteY213" fmla="*/ 57150 h 3155950"/>
                <a:gd name="connsiteX214" fmla="*/ 2708566 w 3870616"/>
                <a:gd name="connsiteY214" fmla="*/ 38100 h 3155950"/>
                <a:gd name="connsiteX215" fmla="*/ 2733966 w 3870616"/>
                <a:gd name="connsiteY215" fmla="*/ 31750 h 3155950"/>
                <a:gd name="connsiteX216" fmla="*/ 2835566 w 3870616"/>
                <a:gd name="connsiteY216" fmla="*/ 38100 h 3155950"/>
                <a:gd name="connsiteX217" fmla="*/ 2873666 w 3870616"/>
                <a:gd name="connsiteY217" fmla="*/ 50800 h 3155950"/>
                <a:gd name="connsiteX218" fmla="*/ 2930816 w 3870616"/>
                <a:gd name="connsiteY218" fmla="*/ 44450 h 3155950"/>
                <a:gd name="connsiteX219" fmla="*/ 2949866 w 3870616"/>
                <a:gd name="connsiteY219" fmla="*/ 31750 h 3155950"/>
                <a:gd name="connsiteX220" fmla="*/ 2968916 w 3870616"/>
                <a:gd name="connsiteY220" fmla="*/ 25400 h 3155950"/>
                <a:gd name="connsiteX221" fmla="*/ 2987966 w 3870616"/>
                <a:gd name="connsiteY221" fmla="*/ 6350 h 3155950"/>
                <a:gd name="connsiteX222" fmla="*/ 3064166 w 3870616"/>
                <a:gd name="connsiteY222" fmla="*/ 6350 h 3155950"/>
                <a:gd name="connsiteX223" fmla="*/ 3337216 w 3870616"/>
                <a:gd name="connsiteY223" fmla="*/ 0 h 3155950"/>
                <a:gd name="connsiteX224" fmla="*/ 3603916 w 3870616"/>
                <a:gd name="connsiteY224" fmla="*/ 6350 h 3155950"/>
                <a:gd name="connsiteX225" fmla="*/ 3642016 w 3870616"/>
                <a:gd name="connsiteY225" fmla="*/ 19050 h 3155950"/>
                <a:gd name="connsiteX226" fmla="*/ 3661066 w 3870616"/>
                <a:gd name="connsiteY226" fmla="*/ 25400 h 3155950"/>
                <a:gd name="connsiteX227" fmla="*/ 3680116 w 3870616"/>
                <a:gd name="connsiteY227" fmla="*/ 38100 h 3155950"/>
                <a:gd name="connsiteX228" fmla="*/ 3699166 w 3870616"/>
                <a:gd name="connsiteY228" fmla="*/ 44450 h 3155950"/>
                <a:gd name="connsiteX229" fmla="*/ 3718216 w 3870616"/>
                <a:gd name="connsiteY229" fmla="*/ 57150 h 3155950"/>
                <a:gd name="connsiteX230" fmla="*/ 3737266 w 3870616"/>
                <a:gd name="connsiteY230" fmla="*/ 63500 h 3155950"/>
                <a:gd name="connsiteX231" fmla="*/ 3775366 w 3870616"/>
                <a:gd name="connsiteY231" fmla="*/ 88900 h 3155950"/>
                <a:gd name="connsiteX232" fmla="*/ 3794416 w 3870616"/>
                <a:gd name="connsiteY232" fmla="*/ 95250 h 3155950"/>
                <a:gd name="connsiteX233" fmla="*/ 3870616 w 3870616"/>
                <a:gd name="connsiteY23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24103 w 3870616"/>
                <a:gd name="connsiteY143" fmla="*/ 1925637 h 3155950"/>
                <a:gd name="connsiteX144" fmla="*/ 79666 w 3870616"/>
                <a:gd name="connsiteY144" fmla="*/ 1936750 h 3155950"/>
                <a:gd name="connsiteX145" fmla="*/ 92366 w 3870616"/>
                <a:gd name="connsiteY145" fmla="*/ 1898650 h 3155950"/>
                <a:gd name="connsiteX146" fmla="*/ 98716 w 3870616"/>
                <a:gd name="connsiteY146" fmla="*/ 1879600 h 3155950"/>
                <a:gd name="connsiteX147" fmla="*/ 105066 w 3870616"/>
                <a:gd name="connsiteY147" fmla="*/ 1860550 h 3155950"/>
                <a:gd name="connsiteX148" fmla="*/ 111416 w 3870616"/>
                <a:gd name="connsiteY148" fmla="*/ 1828800 h 3155950"/>
                <a:gd name="connsiteX149" fmla="*/ 82841 w 3870616"/>
                <a:gd name="connsiteY149" fmla="*/ 1771650 h 3155950"/>
                <a:gd name="connsiteX150" fmla="*/ 81253 w 3870616"/>
                <a:gd name="connsiteY150" fmla="*/ 1730375 h 3155950"/>
                <a:gd name="connsiteX151" fmla="*/ 93953 w 3870616"/>
                <a:gd name="connsiteY151" fmla="*/ 1687512 h 3155950"/>
                <a:gd name="connsiteX152" fmla="*/ 117766 w 3870616"/>
                <a:gd name="connsiteY152" fmla="*/ 1649413 h 3155950"/>
                <a:gd name="connsiteX153" fmla="*/ 139992 w 3870616"/>
                <a:gd name="connsiteY153" fmla="*/ 1557337 h 3155950"/>
                <a:gd name="connsiteX154" fmla="*/ 211429 w 3870616"/>
                <a:gd name="connsiteY154" fmla="*/ 1343025 h 3155950"/>
                <a:gd name="connsiteX155" fmla="*/ 232066 w 3870616"/>
                <a:gd name="connsiteY155" fmla="*/ 1301750 h 3155950"/>
                <a:gd name="connsiteX156" fmla="*/ 365416 w 3870616"/>
                <a:gd name="connsiteY156" fmla="*/ 1047750 h 3155950"/>
                <a:gd name="connsiteX157" fmla="*/ 409866 w 3870616"/>
                <a:gd name="connsiteY157" fmla="*/ 1016000 h 3155950"/>
                <a:gd name="connsiteX158" fmla="*/ 428916 w 3870616"/>
                <a:gd name="connsiteY158" fmla="*/ 996950 h 3155950"/>
                <a:gd name="connsiteX159" fmla="*/ 447966 w 3870616"/>
                <a:gd name="connsiteY159" fmla="*/ 984250 h 3155950"/>
                <a:gd name="connsiteX160" fmla="*/ 486066 w 3870616"/>
                <a:gd name="connsiteY160" fmla="*/ 952500 h 3155950"/>
                <a:gd name="connsiteX161" fmla="*/ 505116 w 3870616"/>
                <a:gd name="connsiteY161" fmla="*/ 946150 h 3155950"/>
                <a:gd name="connsiteX162" fmla="*/ 543216 w 3870616"/>
                <a:gd name="connsiteY162" fmla="*/ 920750 h 3155950"/>
                <a:gd name="connsiteX163" fmla="*/ 562266 w 3870616"/>
                <a:gd name="connsiteY163" fmla="*/ 914400 h 3155950"/>
                <a:gd name="connsiteX164" fmla="*/ 581316 w 3870616"/>
                <a:gd name="connsiteY164" fmla="*/ 901700 h 3155950"/>
                <a:gd name="connsiteX165" fmla="*/ 619416 w 3870616"/>
                <a:gd name="connsiteY165" fmla="*/ 895350 h 3155950"/>
                <a:gd name="connsiteX166" fmla="*/ 644816 w 3870616"/>
                <a:gd name="connsiteY166" fmla="*/ 889000 h 3155950"/>
                <a:gd name="connsiteX167" fmla="*/ 670216 w 3870616"/>
                <a:gd name="connsiteY167" fmla="*/ 831850 h 3155950"/>
                <a:gd name="connsiteX168" fmla="*/ 676566 w 3870616"/>
                <a:gd name="connsiteY168" fmla="*/ 812800 h 3155950"/>
                <a:gd name="connsiteX169" fmla="*/ 682916 w 3870616"/>
                <a:gd name="connsiteY169" fmla="*/ 774700 h 3155950"/>
                <a:gd name="connsiteX170" fmla="*/ 695616 w 3870616"/>
                <a:gd name="connsiteY170" fmla="*/ 755650 h 3155950"/>
                <a:gd name="connsiteX171" fmla="*/ 733716 w 3870616"/>
                <a:gd name="connsiteY171" fmla="*/ 723900 h 3155950"/>
                <a:gd name="connsiteX172" fmla="*/ 746416 w 3870616"/>
                <a:gd name="connsiteY172" fmla="*/ 704850 h 3155950"/>
                <a:gd name="connsiteX173" fmla="*/ 765466 w 3870616"/>
                <a:gd name="connsiteY173" fmla="*/ 692150 h 3155950"/>
                <a:gd name="connsiteX174" fmla="*/ 828966 w 3870616"/>
                <a:gd name="connsiteY174" fmla="*/ 647700 h 3155950"/>
                <a:gd name="connsiteX175" fmla="*/ 848016 w 3870616"/>
                <a:gd name="connsiteY175" fmla="*/ 635000 h 3155950"/>
                <a:gd name="connsiteX176" fmla="*/ 892466 w 3870616"/>
                <a:gd name="connsiteY176" fmla="*/ 622300 h 3155950"/>
                <a:gd name="connsiteX177" fmla="*/ 905166 w 3870616"/>
                <a:gd name="connsiteY177" fmla="*/ 603250 h 3155950"/>
                <a:gd name="connsiteX178" fmla="*/ 924216 w 3870616"/>
                <a:gd name="connsiteY178" fmla="*/ 596900 h 3155950"/>
                <a:gd name="connsiteX179" fmla="*/ 975016 w 3870616"/>
                <a:gd name="connsiteY179" fmla="*/ 571500 h 3155950"/>
                <a:gd name="connsiteX180" fmla="*/ 994066 w 3870616"/>
                <a:gd name="connsiteY180" fmla="*/ 558800 h 3155950"/>
                <a:gd name="connsiteX181" fmla="*/ 1025816 w 3870616"/>
                <a:gd name="connsiteY181" fmla="*/ 552450 h 3155950"/>
                <a:gd name="connsiteX182" fmla="*/ 1063916 w 3870616"/>
                <a:gd name="connsiteY182" fmla="*/ 539750 h 3155950"/>
                <a:gd name="connsiteX183" fmla="*/ 1089316 w 3870616"/>
                <a:gd name="connsiteY183" fmla="*/ 533400 h 3155950"/>
                <a:gd name="connsiteX184" fmla="*/ 1114716 w 3870616"/>
                <a:gd name="connsiteY184" fmla="*/ 520700 h 3155950"/>
                <a:gd name="connsiteX185" fmla="*/ 1178216 w 3870616"/>
                <a:gd name="connsiteY185" fmla="*/ 508000 h 3155950"/>
                <a:gd name="connsiteX186" fmla="*/ 1222666 w 3870616"/>
                <a:gd name="connsiteY186" fmla="*/ 488950 h 3155950"/>
                <a:gd name="connsiteX187" fmla="*/ 1260766 w 3870616"/>
                <a:gd name="connsiteY187" fmla="*/ 450850 h 3155950"/>
                <a:gd name="connsiteX188" fmla="*/ 1279816 w 3870616"/>
                <a:gd name="connsiteY188" fmla="*/ 438150 h 3155950"/>
                <a:gd name="connsiteX189" fmla="*/ 1311566 w 3870616"/>
                <a:gd name="connsiteY189" fmla="*/ 400050 h 3155950"/>
                <a:gd name="connsiteX190" fmla="*/ 1336966 w 3870616"/>
                <a:gd name="connsiteY190" fmla="*/ 387350 h 3155950"/>
                <a:gd name="connsiteX191" fmla="*/ 1394116 w 3870616"/>
                <a:gd name="connsiteY191" fmla="*/ 349250 h 3155950"/>
                <a:gd name="connsiteX192" fmla="*/ 1413166 w 3870616"/>
                <a:gd name="connsiteY192" fmla="*/ 336550 h 3155950"/>
                <a:gd name="connsiteX193" fmla="*/ 1451266 w 3870616"/>
                <a:gd name="connsiteY193" fmla="*/ 323850 h 3155950"/>
                <a:gd name="connsiteX194" fmla="*/ 1470316 w 3870616"/>
                <a:gd name="connsiteY194" fmla="*/ 311150 h 3155950"/>
                <a:gd name="connsiteX195" fmla="*/ 1533816 w 3870616"/>
                <a:gd name="connsiteY195" fmla="*/ 292100 h 3155950"/>
                <a:gd name="connsiteX196" fmla="*/ 1552866 w 3870616"/>
                <a:gd name="connsiteY196" fmla="*/ 279400 h 3155950"/>
                <a:gd name="connsiteX197" fmla="*/ 1590966 w 3870616"/>
                <a:gd name="connsiteY197" fmla="*/ 266700 h 3155950"/>
                <a:gd name="connsiteX198" fmla="*/ 1635416 w 3870616"/>
                <a:gd name="connsiteY198" fmla="*/ 254000 h 3155950"/>
                <a:gd name="connsiteX199" fmla="*/ 1654466 w 3870616"/>
                <a:gd name="connsiteY199" fmla="*/ 247650 h 3155950"/>
                <a:gd name="connsiteX200" fmla="*/ 1673516 w 3870616"/>
                <a:gd name="connsiteY200" fmla="*/ 234950 h 3155950"/>
                <a:gd name="connsiteX201" fmla="*/ 1743366 w 3870616"/>
                <a:gd name="connsiteY201" fmla="*/ 228600 h 3155950"/>
                <a:gd name="connsiteX202" fmla="*/ 1813216 w 3870616"/>
                <a:gd name="connsiteY202" fmla="*/ 209550 h 3155950"/>
                <a:gd name="connsiteX203" fmla="*/ 1844966 w 3870616"/>
                <a:gd name="connsiteY203" fmla="*/ 203200 h 3155950"/>
                <a:gd name="connsiteX204" fmla="*/ 1927516 w 3870616"/>
                <a:gd name="connsiteY204" fmla="*/ 177800 h 3155950"/>
                <a:gd name="connsiteX205" fmla="*/ 1984666 w 3870616"/>
                <a:gd name="connsiteY205" fmla="*/ 165100 h 3155950"/>
                <a:gd name="connsiteX206" fmla="*/ 2035466 w 3870616"/>
                <a:gd name="connsiteY206" fmla="*/ 158750 h 3155950"/>
                <a:gd name="connsiteX207" fmla="*/ 2079916 w 3870616"/>
                <a:gd name="connsiteY207" fmla="*/ 152400 h 3155950"/>
                <a:gd name="connsiteX208" fmla="*/ 2143416 w 3870616"/>
                <a:gd name="connsiteY208" fmla="*/ 139700 h 3155950"/>
                <a:gd name="connsiteX209" fmla="*/ 2467266 w 3870616"/>
                <a:gd name="connsiteY209" fmla="*/ 133350 h 3155950"/>
                <a:gd name="connsiteX210" fmla="*/ 2505366 w 3870616"/>
                <a:gd name="connsiteY210" fmla="*/ 107950 h 3155950"/>
                <a:gd name="connsiteX211" fmla="*/ 2562516 w 3870616"/>
                <a:gd name="connsiteY211" fmla="*/ 88900 h 3155950"/>
                <a:gd name="connsiteX212" fmla="*/ 2581566 w 3870616"/>
                <a:gd name="connsiteY212" fmla="*/ 82550 h 3155950"/>
                <a:gd name="connsiteX213" fmla="*/ 2638716 w 3870616"/>
                <a:gd name="connsiteY213" fmla="*/ 57150 h 3155950"/>
                <a:gd name="connsiteX214" fmla="*/ 2708566 w 3870616"/>
                <a:gd name="connsiteY214" fmla="*/ 38100 h 3155950"/>
                <a:gd name="connsiteX215" fmla="*/ 2733966 w 3870616"/>
                <a:gd name="connsiteY215" fmla="*/ 31750 h 3155950"/>
                <a:gd name="connsiteX216" fmla="*/ 2835566 w 3870616"/>
                <a:gd name="connsiteY216" fmla="*/ 38100 h 3155950"/>
                <a:gd name="connsiteX217" fmla="*/ 2873666 w 3870616"/>
                <a:gd name="connsiteY217" fmla="*/ 50800 h 3155950"/>
                <a:gd name="connsiteX218" fmla="*/ 2930816 w 3870616"/>
                <a:gd name="connsiteY218" fmla="*/ 44450 h 3155950"/>
                <a:gd name="connsiteX219" fmla="*/ 2949866 w 3870616"/>
                <a:gd name="connsiteY219" fmla="*/ 31750 h 3155950"/>
                <a:gd name="connsiteX220" fmla="*/ 2968916 w 3870616"/>
                <a:gd name="connsiteY220" fmla="*/ 25400 h 3155950"/>
                <a:gd name="connsiteX221" fmla="*/ 2987966 w 3870616"/>
                <a:gd name="connsiteY221" fmla="*/ 6350 h 3155950"/>
                <a:gd name="connsiteX222" fmla="*/ 3064166 w 3870616"/>
                <a:gd name="connsiteY222" fmla="*/ 6350 h 3155950"/>
                <a:gd name="connsiteX223" fmla="*/ 3337216 w 3870616"/>
                <a:gd name="connsiteY223" fmla="*/ 0 h 3155950"/>
                <a:gd name="connsiteX224" fmla="*/ 3603916 w 3870616"/>
                <a:gd name="connsiteY224" fmla="*/ 6350 h 3155950"/>
                <a:gd name="connsiteX225" fmla="*/ 3642016 w 3870616"/>
                <a:gd name="connsiteY225" fmla="*/ 19050 h 3155950"/>
                <a:gd name="connsiteX226" fmla="*/ 3661066 w 3870616"/>
                <a:gd name="connsiteY226" fmla="*/ 25400 h 3155950"/>
                <a:gd name="connsiteX227" fmla="*/ 3680116 w 3870616"/>
                <a:gd name="connsiteY227" fmla="*/ 38100 h 3155950"/>
                <a:gd name="connsiteX228" fmla="*/ 3699166 w 3870616"/>
                <a:gd name="connsiteY228" fmla="*/ 44450 h 3155950"/>
                <a:gd name="connsiteX229" fmla="*/ 3718216 w 3870616"/>
                <a:gd name="connsiteY229" fmla="*/ 57150 h 3155950"/>
                <a:gd name="connsiteX230" fmla="*/ 3737266 w 3870616"/>
                <a:gd name="connsiteY230" fmla="*/ 63500 h 3155950"/>
                <a:gd name="connsiteX231" fmla="*/ 3775366 w 3870616"/>
                <a:gd name="connsiteY231" fmla="*/ 88900 h 3155950"/>
                <a:gd name="connsiteX232" fmla="*/ 3794416 w 3870616"/>
                <a:gd name="connsiteY232" fmla="*/ 95250 h 3155950"/>
                <a:gd name="connsiteX233" fmla="*/ 3870616 w 3870616"/>
                <a:gd name="connsiteY23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24103 w 3870616"/>
                <a:gd name="connsiteY143" fmla="*/ 1925637 h 3155950"/>
                <a:gd name="connsiteX144" fmla="*/ 92366 w 3870616"/>
                <a:gd name="connsiteY144" fmla="*/ 1898650 h 3155950"/>
                <a:gd name="connsiteX145" fmla="*/ 98716 w 3870616"/>
                <a:gd name="connsiteY145" fmla="*/ 1879600 h 3155950"/>
                <a:gd name="connsiteX146" fmla="*/ 105066 w 3870616"/>
                <a:gd name="connsiteY146" fmla="*/ 1860550 h 3155950"/>
                <a:gd name="connsiteX147" fmla="*/ 111416 w 3870616"/>
                <a:gd name="connsiteY147" fmla="*/ 1828800 h 3155950"/>
                <a:gd name="connsiteX148" fmla="*/ 82841 w 3870616"/>
                <a:gd name="connsiteY148" fmla="*/ 1771650 h 3155950"/>
                <a:gd name="connsiteX149" fmla="*/ 81253 w 3870616"/>
                <a:gd name="connsiteY149" fmla="*/ 1730375 h 3155950"/>
                <a:gd name="connsiteX150" fmla="*/ 93953 w 3870616"/>
                <a:gd name="connsiteY150" fmla="*/ 1687512 h 3155950"/>
                <a:gd name="connsiteX151" fmla="*/ 117766 w 3870616"/>
                <a:gd name="connsiteY151" fmla="*/ 1649413 h 3155950"/>
                <a:gd name="connsiteX152" fmla="*/ 139992 w 3870616"/>
                <a:gd name="connsiteY152" fmla="*/ 1557337 h 3155950"/>
                <a:gd name="connsiteX153" fmla="*/ 211429 w 3870616"/>
                <a:gd name="connsiteY153" fmla="*/ 1343025 h 3155950"/>
                <a:gd name="connsiteX154" fmla="*/ 232066 w 3870616"/>
                <a:gd name="connsiteY154" fmla="*/ 1301750 h 3155950"/>
                <a:gd name="connsiteX155" fmla="*/ 365416 w 3870616"/>
                <a:gd name="connsiteY155" fmla="*/ 1047750 h 3155950"/>
                <a:gd name="connsiteX156" fmla="*/ 409866 w 3870616"/>
                <a:gd name="connsiteY156" fmla="*/ 1016000 h 3155950"/>
                <a:gd name="connsiteX157" fmla="*/ 428916 w 3870616"/>
                <a:gd name="connsiteY157" fmla="*/ 996950 h 3155950"/>
                <a:gd name="connsiteX158" fmla="*/ 447966 w 3870616"/>
                <a:gd name="connsiteY158" fmla="*/ 984250 h 3155950"/>
                <a:gd name="connsiteX159" fmla="*/ 486066 w 3870616"/>
                <a:gd name="connsiteY159" fmla="*/ 952500 h 3155950"/>
                <a:gd name="connsiteX160" fmla="*/ 505116 w 3870616"/>
                <a:gd name="connsiteY160" fmla="*/ 946150 h 3155950"/>
                <a:gd name="connsiteX161" fmla="*/ 543216 w 3870616"/>
                <a:gd name="connsiteY161" fmla="*/ 920750 h 3155950"/>
                <a:gd name="connsiteX162" fmla="*/ 562266 w 3870616"/>
                <a:gd name="connsiteY162" fmla="*/ 914400 h 3155950"/>
                <a:gd name="connsiteX163" fmla="*/ 581316 w 3870616"/>
                <a:gd name="connsiteY163" fmla="*/ 901700 h 3155950"/>
                <a:gd name="connsiteX164" fmla="*/ 619416 w 3870616"/>
                <a:gd name="connsiteY164" fmla="*/ 895350 h 3155950"/>
                <a:gd name="connsiteX165" fmla="*/ 644816 w 3870616"/>
                <a:gd name="connsiteY165" fmla="*/ 889000 h 3155950"/>
                <a:gd name="connsiteX166" fmla="*/ 670216 w 3870616"/>
                <a:gd name="connsiteY166" fmla="*/ 831850 h 3155950"/>
                <a:gd name="connsiteX167" fmla="*/ 676566 w 3870616"/>
                <a:gd name="connsiteY167" fmla="*/ 812800 h 3155950"/>
                <a:gd name="connsiteX168" fmla="*/ 682916 w 3870616"/>
                <a:gd name="connsiteY168" fmla="*/ 774700 h 3155950"/>
                <a:gd name="connsiteX169" fmla="*/ 695616 w 3870616"/>
                <a:gd name="connsiteY169" fmla="*/ 755650 h 3155950"/>
                <a:gd name="connsiteX170" fmla="*/ 733716 w 3870616"/>
                <a:gd name="connsiteY170" fmla="*/ 723900 h 3155950"/>
                <a:gd name="connsiteX171" fmla="*/ 746416 w 3870616"/>
                <a:gd name="connsiteY171" fmla="*/ 704850 h 3155950"/>
                <a:gd name="connsiteX172" fmla="*/ 765466 w 3870616"/>
                <a:gd name="connsiteY172" fmla="*/ 692150 h 3155950"/>
                <a:gd name="connsiteX173" fmla="*/ 828966 w 3870616"/>
                <a:gd name="connsiteY173" fmla="*/ 647700 h 3155950"/>
                <a:gd name="connsiteX174" fmla="*/ 848016 w 3870616"/>
                <a:gd name="connsiteY174" fmla="*/ 635000 h 3155950"/>
                <a:gd name="connsiteX175" fmla="*/ 892466 w 3870616"/>
                <a:gd name="connsiteY175" fmla="*/ 622300 h 3155950"/>
                <a:gd name="connsiteX176" fmla="*/ 905166 w 3870616"/>
                <a:gd name="connsiteY176" fmla="*/ 603250 h 3155950"/>
                <a:gd name="connsiteX177" fmla="*/ 924216 w 3870616"/>
                <a:gd name="connsiteY177" fmla="*/ 596900 h 3155950"/>
                <a:gd name="connsiteX178" fmla="*/ 975016 w 3870616"/>
                <a:gd name="connsiteY178" fmla="*/ 571500 h 3155950"/>
                <a:gd name="connsiteX179" fmla="*/ 994066 w 3870616"/>
                <a:gd name="connsiteY179" fmla="*/ 558800 h 3155950"/>
                <a:gd name="connsiteX180" fmla="*/ 1025816 w 3870616"/>
                <a:gd name="connsiteY180" fmla="*/ 552450 h 3155950"/>
                <a:gd name="connsiteX181" fmla="*/ 1063916 w 3870616"/>
                <a:gd name="connsiteY181" fmla="*/ 539750 h 3155950"/>
                <a:gd name="connsiteX182" fmla="*/ 1089316 w 3870616"/>
                <a:gd name="connsiteY182" fmla="*/ 533400 h 3155950"/>
                <a:gd name="connsiteX183" fmla="*/ 1114716 w 3870616"/>
                <a:gd name="connsiteY183" fmla="*/ 520700 h 3155950"/>
                <a:gd name="connsiteX184" fmla="*/ 1178216 w 3870616"/>
                <a:gd name="connsiteY184" fmla="*/ 508000 h 3155950"/>
                <a:gd name="connsiteX185" fmla="*/ 1222666 w 3870616"/>
                <a:gd name="connsiteY185" fmla="*/ 488950 h 3155950"/>
                <a:gd name="connsiteX186" fmla="*/ 1260766 w 3870616"/>
                <a:gd name="connsiteY186" fmla="*/ 450850 h 3155950"/>
                <a:gd name="connsiteX187" fmla="*/ 1279816 w 3870616"/>
                <a:gd name="connsiteY187" fmla="*/ 438150 h 3155950"/>
                <a:gd name="connsiteX188" fmla="*/ 1311566 w 3870616"/>
                <a:gd name="connsiteY188" fmla="*/ 400050 h 3155950"/>
                <a:gd name="connsiteX189" fmla="*/ 1336966 w 3870616"/>
                <a:gd name="connsiteY189" fmla="*/ 387350 h 3155950"/>
                <a:gd name="connsiteX190" fmla="*/ 1394116 w 3870616"/>
                <a:gd name="connsiteY190" fmla="*/ 349250 h 3155950"/>
                <a:gd name="connsiteX191" fmla="*/ 1413166 w 3870616"/>
                <a:gd name="connsiteY191" fmla="*/ 336550 h 3155950"/>
                <a:gd name="connsiteX192" fmla="*/ 1451266 w 3870616"/>
                <a:gd name="connsiteY192" fmla="*/ 323850 h 3155950"/>
                <a:gd name="connsiteX193" fmla="*/ 1470316 w 3870616"/>
                <a:gd name="connsiteY193" fmla="*/ 311150 h 3155950"/>
                <a:gd name="connsiteX194" fmla="*/ 1533816 w 3870616"/>
                <a:gd name="connsiteY194" fmla="*/ 292100 h 3155950"/>
                <a:gd name="connsiteX195" fmla="*/ 1552866 w 3870616"/>
                <a:gd name="connsiteY195" fmla="*/ 279400 h 3155950"/>
                <a:gd name="connsiteX196" fmla="*/ 1590966 w 3870616"/>
                <a:gd name="connsiteY196" fmla="*/ 266700 h 3155950"/>
                <a:gd name="connsiteX197" fmla="*/ 1635416 w 3870616"/>
                <a:gd name="connsiteY197" fmla="*/ 254000 h 3155950"/>
                <a:gd name="connsiteX198" fmla="*/ 1654466 w 3870616"/>
                <a:gd name="connsiteY198" fmla="*/ 247650 h 3155950"/>
                <a:gd name="connsiteX199" fmla="*/ 1673516 w 3870616"/>
                <a:gd name="connsiteY199" fmla="*/ 234950 h 3155950"/>
                <a:gd name="connsiteX200" fmla="*/ 1743366 w 3870616"/>
                <a:gd name="connsiteY200" fmla="*/ 228600 h 3155950"/>
                <a:gd name="connsiteX201" fmla="*/ 1813216 w 3870616"/>
                <a:gd name="connsiteY201" fmla="*/ 209550 h 3155950"/>
                <a:gd name="connsiteX202" fmla="*/ 1844966 w 3870616"/>
                <a:gd name="connsiteY202" fmla="*/ 203200 h 3155950"/>
                <a:gd name="connsiteX203" fmla="*/ 1927516 w 3870616"/>
                <a:gd name="connsiteY203" fmla="*/ 177800 h 3155950"/>
                <a:gd name="connsiteX204" fmla="*/ 1984666 w 3870616"/>
                <a:gd name="connsiteY204" fmla="*/ 165100 h 3155950"/>
                <a:gd name="connsiteX205" fmla="*/ 2035466 w 3870616"/>
                <a:gd name="connsiteY205" fmla="*/ 158750 h 3155950"/>
                <a:gd name="connsiteX206" fmla="*/ 2079916 w 3870616"/>
                <a:gd name="connsiteY206" fmla="*/ 152400 h 3155950"/>
                <a:gd name="connsiteX207" fmla="*/ 2143416 w 3870616"/>
                <a:gd name="connsiteY207" fmla="*/ 139700 h 3155950"/>
                <a:gd name="connsiteX208" fmla="*/ 2467266 w 3870616"/>
                <a:gd name="connsiteY208" fmla="*/ 133350 h 3155950"/>
                <a:gd name="connsiteX209" fmla="*/ 2505366 w 3870616"/>
                <a:gd name="connsiteY209" fmla="*/ 107950 h 3155950"/>
                <a:gd name="connsiteX210" fmla="*/ 2562516 w 3870616"/>
                <a:gd name="connsiteY210" fmla="*/ 88900 h 3155950"/>
                <a:gd name="connsiteX211" fmla="*/ 2581566 w 3870616"/>
                <a:gd name="connsiteY211" fmla="*/ 82550 h 3155950"/>
                <a:gd name="connsiteX212" fmla="*/ 2638716 w 3870616"/>
                <a:gd name="connsiteY212" fmla="*/ 57150 h 3155950"/>
                <a:gd name="connsiteX213" fmla="*/ 2708566 w 3870616"/>
                <a:gd name="connsiteY213" fmla="*/ 38100 h 3155950"/>
                <a:gd name="connsiteX214" fmla="*/ 2733966 w 3870616"/>
                <a:gd name="connsiteY214" fmla="*/ 31750 h 3155950"/>
                <a:gd name="connsiteX215" fmla="*/ 2835566 w 3870616"/>
                <a:gd name="connsiteY215" fmla="*/ 38100 h 3155950"/>
                <a:gd name="connsiteX216" fmla="*/ 2873666 w 3870616"/>
                <a:gd name="connsiteY216" fmla="*/ 50800 h 3155950"/>
                <a:gd name="connsiteX217" fmla="*/ 2930816 w 3870616"/>
                <a:gd name="connsiteY217" fmla="*/ 44450 h 3155950"/>
                <a:gd name="connsiteX218" fmla="*/ 2949866 w 3870616"/>
                <a:gd name="connsiteY218" fmla="*/ 31750 h 3155950"/>
                <a:gd name="connsiteX219" fmla="*/ 2968916 w 3870616"/>
                <a:gd name="connsiteY219" fmla="*/ 25400 h 3155950"/>
                <a:gd name="connsiteX220" fmla="*/ 2987966 w 3870616"/>
                <a:gd name="connsiteY220" fmla="*/ 6350 h 3155950"/>
                <a:gd name="connsiteX221" fmla="*/ 3064166 w 3870616"/>
                <a:gd name="connsiteY221" fmla="*/ 6350 h 3155950"/>
                <a:gd name="connsiteX222" fmla="*/ 3337216 w 3870616"/>
                <a:gd name="connsiteY222" fmla="*/ 0 h 3155950"/>
                <a:gd name="connsiteX223" fmla="*/ 3603916 w 3870616"/>
                <a:gd name="connsiteY223" fmla="*/ 6350 h 3155950"/>
                <a:gd name="connsiteX224" fmla="*/ 3642016 w 3870616"/>
                <a:gd name="connsiteY224" fmla="*/ 19050 h 3155950"/>
                <a:gd name="connsiteX225" fmla="*/ 3661066 w 3870616"/>
                <a:gd name="connsiteY225" fmla="*/ 25400 h 3155950"/>
                <a:gd name="connsiteX226" fmla="*/ 3680116 w 3870616"/>
                <a:gd name="connsiteY226" fmla="*/ 38100 h 3155950"/>
                <a:gd name="connsiteX227" fmla="*/ 3699166 w 3870616"/>
                <a:gd name="connsiteY227" fmla="*/ 44450 h 3155950"/>
                <a:gd name="connsiteX228" fmla="*/ 3718216 w 3870616"/>
                <a:gd name="connsiteY228" fmla="*/ 57150 h 3155950"/>
                <a:gd name="connsiteX229" fmla="*/ 3737266 w 3870616"/>
                <a:gd name="connsiteY229" fmla="*/ 63500 h 3155950"/>
                <a:gd name="connsiteX230" fmla="*/ 3775366 w 3870616"/>
                <a:gd name="connsiteY230" fmla="*/ 88900 h 3155950"/>
                <a:gd name="connsiteX231" fmla="*/ 3794416 w 3870616"/>
                <a:gd name="connsiteY231" fmla="*/ 95250 h 3155950"/>
                <a:gd name="connsiteX232" fmla="*/ 3870616 w 3870616"/>
                <a:gd name="connsiteY232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24103 w 3870616"/>
                <a:gd name="connsiteY143" fmla="*/ 1925637 h 3155950"/>
                <a:gd name="connsiteX144" fmla="*/ 46329 w 3870616"/>
                <a:gd name="connsiteY144" fmla="*/ 1866900 h 3155950"/>
                <a:gd name="connsiteX145" fmla="*/ 98716 w 3870616"/>
                <a:gd name="connsiteY145" fmla="*/ 1879600 h 3155950"/>
                <a:gd name="connsiteX146" fmla="*/ 105066 w 3870616"/>
                <a:gd name="connsiteY146" fmla="*/ 1860550 h 3155950"/>
                <a:gd name="connsiteX147" fmla="*/ 111416 w 3870616"/>
                <a:gd name="connsiteY147" fmla="*/ 1828800 h 3155950"/>
                <a:gd name="connsiteX148" fmla="*/ 82841 w 3870616"/>
                <a:gd name="connsiteY148" fmla="*/ 1771650 h 3155950"/>
                <a:gd name="connsiteX149" fmla="*/ 81253 w 3870616"/>
                <a:gd name="connsiteY149" fmla="*/ 1730375 h 3155950"/>
                <a:gd name="connsiteX150" fmla="*/ 93953 w 3870616"/>
                <a:gd name="connsiteY150" fmla="*/ 1687512 h 3155950"/>
                <a:gd name="connsiteX151" fmla="*/ 117766 w 3870616"/>
                <a:gd name="connsiteY151" fmla="*/ 1649413 h 3155950"/>
                <a:gd name="connsiteX152" fmla="*/ 139992 w 3870616"/>
                <a:gd name="connsiteY152" fmla="*/ 1557337 h 3155950"/>
                <a:gd name="connsiteX153" fmla="*/ 211429 w 3870616"/>
                <a:gd name="connsiteY153" fmla="*/ 1343025 h 3155950"/>
                <a:gd name="connsiteX154" fmla="*/ 232066 w 3870616"/>
                <a:gd name="connsiteY154" fmla="*/ 1301750 h 3155950"/>
                <a:gd name="connsiteX155" fmla="*/ 365416 w 3870616"/>
                <a:gd name="connsiteY155" fmla="*/ 1047750 h 3155950"/>
                <a:gd name="connsiteX156" fmla="*/ 409866 w 3870616"/>
                <a:gd name="connsiteY156" fmla="*/ 1016000 h 3155950"/>
                <a:gd name="connsiteX157" fmla="*/ 428916 w 3870616"/>
                <a:gd name="connsiteY157" fmla="*/ 996950 h 3155950"/>
                <a:gd name="connsiteX158" fmla="*/ 447966 w 3870616"/>
                <a:gd name="connsiteY158" fmla="*/ 984250 h 3155950"/>
                <a:gd name="connsiteX159" fmla="*/ 486066 w 3870616"/>
                <a:gd name="connsiteY159" fmla="*/ 952500 h 3155950"/>
                <a:gd name="connsiteX160" fmla="*/ 505116 w 3870616"/>
                <a:gd name="connsiteY160" fmla="*/ 946150 h 3155950"/>
                <a:gd name="connsiteX161" fmla="*/ 543216 w 3870616"/>
                <a:gd name="connsiteY161" fmla="*/ 920750 h 3155950"/>
                <a:gd name="connsiteX162" fmla="*/ 562266 w 3870616"/>
                <a:gd name="connsiteY162" fmla="*/ 914400 h 3155950"/>
                <a:gd name="connsiteX163" fmla="*/ 581316 w 3870616"/>
                <a:gd name="connsiteY163" fmla="*/ 901700 h 3155950"/>
                <a:gd name="connsiteX164" fmla="*/ 619416 w 3870616"/>
                <a:gd name="connsiteY164" fmla="*/ 895350 h 3155950"/>
                <a:gd name="connsiteX165" fmla="*/ 644816 w 3870616"/>
                <a:gd name="connsiteY165" fmla="*/ 889000 h 3155950"/>
                <a:gd name="connsiteX166" fmla="*/ 670216 w 3870616"/>
                <a:gd name="connsiteY166" fmla="*/ 831850 h 3155950"/>
                <a:gd name="connsiteX167" fmla="*/ 676566 w 3870616"/>
                <a:gd name="connsiteY167" fmla="*/ 812800 h 3155950"/>
                <a:gd name="connsiteX168" fmla="*/ 682916 w 3870616"/>
                <a:gd name="connsiteY168" fmla="*/ 774700 h 3155950"/>
                <a:gd name="connsiteX169" fmla="*/ 695616 w 3870616"/>
                <a:gd name="connsiteY169" fmla="*/ 755650 h 3155950"/>
                <a:gd name="connsiteX170" fmla="*/ 733716 w 3870616"/>
                <a:gd name="connsiteY170" fmla="*/ 723900 h 3155950"/>
                <a:gd name="connsiteX171" fmla="*/ 746416 w 3870616"/>
                <a:gd name="connsiteY171" fmla="*/ 704850 h 3155950"/>
                <a:gd name="connsiteX172" fmla="*/ 765466 w 3870616"/>
                <a:gd name="connsiteY172" fmla="*/ 692150 h 3155950"/>
                <a:gd name="connsiteX173" fmla="*/ 828966 w 3870616"/>
                <a:gd name="connsiteY173" fmla="*/ 647700 h 3155950"/>
                <a:gd name="connsiteX174" fmla="*/ 848016 w 3870616"/>
                <a:gd name="connsiteY174" fmla="*/ 635000 h 3155950"/>
                <a:gd name="connsiteX175" fmla="*/ 892466 w 3870616"/>
                <a:gd name="connsiteY175" fmla="*/ 622300 h 3155950"/>
                <a:gd name="connsiteX176" fmla="*/ 905166 w 3870616"/>
                <a:gd name="connsiteY176" fmla="*/ 603250 h 3155950"/>
                <a:gd name="connsiteX177" fmla="*/ 924216 w 3870616"/>
                <a:gd name="connsiteY177" fmla="*/ 596900 h 3155950"/>
                <a:gd name="connsiteX178" fmla="*/ 975016 w 3870616"/>
                <a:gd name="connsiteY178" fmla="*/ 571500 h 3155950"/>
                <a:gd name="connsiteX179" fmla="*/ 994066 w 3870616"/>
                <a:gd name="connsiteY179" fmla="*/ 558800 h 3155950"/>
                <a:gd name="connsiteX180" fmla="*/ 1025816 w 3870616"/>
                <a:gd name="connsiteY180" fmla="*/ 552450 h 3155950"/>
                <a:gd name="connsiteX181" fmla="*/ 1063916 w 3870616"/>
                <a:gd name="connsiteY181" fmla="*/ 539750 h 3155950"/>
                <a:gd name="connsiteX182" fmla="*/ 1089316 w 3870616"/>
                <a:gd name="connsiteY182" fmla="*/ 533400 h 3155950"/>
                <a:gd name="connsiteX183" fmla="*/ 1114716 w 3870616"/>
                <a:gd name="connsiteY183" fmla="*/ 520700 h 3155950"/>
                <a:gd name="connsiteX184" fmla="*/ 1178216 w 3870616"/>
                <a:gd name="connsiteY184" fmla="*/ 508000 h 3155950"/>
                <a:gd name="connsiteX185" fmla="*/ 1222666 w 3870616"/>
                <a:gd name="connsiteY185" fmla="*/ 488950 h 3155950"/>
                <a:gd name="connsiteX186" fmla="*/ 1260766 w 3870616"/>
                <a:gd name="connsiteY186" fmla="*/ 450850 h 3155950"/>
                <a:gd name="connsiteX187" fmla="*/ 1279816 w 3870616"/>
                <a:gd name="connsiteY187" fmla="*/ 438150 h 3155950"/>
                <a:gd name="connsiteX188" fmla="*/ 1311566 w 3870616"/>
                <a:gd name="connsiteY188" fmla="*/ 400050 h 3155950"/>
                <a:gd name="connsiteX189" fmla="*/ 1336966 w 3870616"/>
                <a:gd name="connsiteY189" fmla="*/ 387350 h 3155950"/>
                <a:gd name="connsiteX190" fmla="*/ 1394116 w 3870616"/>
                <a:gd name="connsiteY190" fmla="*/ 349250 h 3155950"/>
                <a:gd name="connsiteX191" fmla="*/ 1413166 w 3870616"/>
                <a:gd name="connsiteY191" fmla="*/ 336550 h 3155950"/>
                <a:gd name="connsiteX192" fmla="*/ 1451266 w 3870616"/>
                <a:gd name="connsiteY192" fmla="*/ 323850 h 3155950"/>
                <a:gd name="connsiteX193" fmla="*/ 1470316 w 3870616"/>
                <a:gd name="connsiteY193" fmla="*/ 311150 h 3155950"/>
                <a:gd name="connsiteX194" fmla="*/ 1533816 w 3870616"/>
                <a:gd name="connsiteY194" fmla="*/ 292100 h 3155950"/>
                <a:gd name="connsiteX195" fmla="*/ 1552866 w 3870616"/>
                <a:gd name="connsiteY195" fmla="*/ 279400 h 3155950"/>
                <a:gd name="connsiteX196" fmla="*/ 1590966 w 3870616"/>
                <a:gd name="connsiteY196" fmla="*/ 266700 h 3155950"/>
                <a:gd name="connsiteX197" fmla="*/ 1635416 w 3870616"/>
                <a:gd name="connsiteY197" fmla="*/ 254000 h 3155950"/>
                <a:gd name="connsiteX198" fmla="*/ 1654466 w 3870616"/>
                <a:gd name="connsiteY198" fmla="*/ 247650 h 3155950"/>
                <a:gd name="connsiteX199" fmla="*/ 1673516 w 3870616"/>
                <a:gd name="connsiteY199" fmla="*/ 234950 h 3155950"/>
                <a:gd name="connsiteX200" fmla="*/ 1743366 w 3870616"/>
                <a:gd name="connsiteY200" fmla="*/ 228600 h 3155950"/>
                <a:gd name="connsiteX201" fmla="*/ 1813216 w 3870616"/>
                <a:gd name="connsiteY201" fmla="*/ 209550 h 3155950"/>
                <a:gd name="connsiteX202" fmla="*/ 1844966 w 3870616"/>
                <a:gd name="connsiteY202" fmla="*/ 203200 h 3155950"/>
                <a:gd name="connsiteX203" fmla="*/ 1927516 w 3870616"/>
                <a:gd name="connsiteY203" fmla="*/ 177800 h 3155950"/>
                <a:gd name="connsiteX204" fmla="*/ 1984666 w 3870616"/>
                <a:gd name="connsiteY204" fmla="*/ 165100 h 3155950"/>
                <a:gd name="connsiteX205" fmla="*/ 2035466 w 3870616"/>
                <a:gd name="connsiteY205" fmla="*/ 158750 h 3155950"/>
                <a:gd name="connsiteX206" fmla="*/ 2079916 w 3870616"/>
                <a:gd name="connsiteY206" fmla="*/ 152400 h 3155950"/>
                <a:gd name="connsiteX207" fmla="*/ 2143416 w 3870616"/>
                <a:gd name="connsiteY207" fmla="*/ 139700 h 3155950"/>
                <a:gd name="connsiteX208" fmla="*/ 2467266 w 3870616"/>
                <a:gd name="connsiteY208" fmla="*/ 133350 h 3155950"/>
                <a:gd name="connsiteX209" fmla="*/ 2505366 w 3870616"/>
                <a:gd name="connsiteY209" fmla="*/ 107950 h 3155950"/>
                <a:gd name="connsiteX210" fmla="*/ 2562516 w 3870616"/>
                <a:gd name="connsiteY210" fmla="*/ 88900 h 3155950"/>
                <a:gd name="connsiteX211" fmla="*/ 2581566 w 3870616"/>
                <a:gd name="connsiteY211" fmla="*/ 82550 h 3155950"/>
                <a:gd name="connsiteX212" fmla="*/ 2638716 w 3870616"/>
                <a:gd name="connsiteY212" fmla="*/ 57150 h 3155950"/>
                <a:gd name="connsiteX213" fmla="*/ 2708566 w 3870616"/>
                <a:gd name="connsiteY213" fmla="*/ 38100 h 3155950"/>
                <a:gd name="connsiteX214" fmla="*/ 2733966 w 3870616"/>
                <a:gd name="connsiteY214" fmla="*/ 31750 h 3155950"/>
                <a:gd name="connsiteX215" fmla="*/ 2835566 w 3870616"/>
                <a:gd name="connsiteY215" fmla="*/ 38100 h 3155950"/>
                <a:gd name="connsiteX216" fmla="*/ 2873666 w 3870616"/>
                <a:gd name="connsiteY216" fmla="*/ 50800 h 3155950"/>
                <a:gd name="connsiteX217" fmla="*/ 2930816 w 3870616"/>
                <a:gd name="connsiteY217" fmla="*/ 44450 h 3155950"/>
                <a:gd name="connsiteX218" fmla="*/ 2949866 w 3870616"/>
                <a:gd name="connsiteY218" fmla="*/ 31750 h 3155950"/>
                <a:gd name="connsiteX219" fmla="*/ 2968916 w 3870616"/>
                <a:gd name="connsiteY219" fmla="*/ 25400 h 3155950"/>
                <a:gd name="connsiteX220" fmla="*/ 2987966 w 3870616"/>
                <a:gd name="connsiteY220" fmla="*/ 6350 h 3155950"/>
                <a:gd name="connsiteX221" fmla="*/ 3064166 w 3870616"/>
                <a:gd name="connsiteY221" fmla="*/ 6350 h 3155950"/>
                <a:gd name="connsiteX222" fmla="*/ 3337216 w 3870616"/>
                <a:gd name="connsiteY222" fmla="*/ 0 h 3155950"/>
                <a:gd name="connsiteX223" fmla="*/ 3603916 w 3870616"/>
                <a:gd name="connsiteY223" fmla="*/ 6350 h 3155950"/>
                <a:gd name="connsiteX224" fmla="*/ 3642016 w 3870616"/>
                <a:gd name="connsiteY224" fmla="*/ 19050 h 3155950"/>
                <a:gd name="connsiteX225" fmla="*/ 3661066 w 3870616"/>
                <a:gd name="connsiteY225" fmla="*/ 25400 h 3155950"/>
                <a:gd name="connsiteX226" fmla="*/ 3680116 w 3870616"/>
                <a:gd name="connsiteY226" fmla="*/ 38100 h 3155950"/>
                <a:gd name="connsiteX227" fmla="*/ 3699166 w 3870616"/>
                <a:gd name="connsiteY227" fmla="*/ 44450 h 3155950"/>
                <a:gd name="connsiteX228" fmla="*/ 3718216 w 3870616"/>
                <a:gd name="connsiteY228" fmla="*/ 57150 h 3155950"/>
                <a:gd name="connsiteX229" fmla="*/ 3737266 w 3870616"/>
                <a:gd name="connsiteY229" fmla="*/ 63500 h 3155950"/>
                <a:gd name="connsiteX230" fmla="*/ 3775366 w 3870616"/>
                <a:gd name="connsiteY230" fmla="*/ 88900 h 3155950"/>
                <a:gd name="connsiteX231" fmla="*/ 3794416 w 3870616"/>
                <a:gd name="connsiteY231" fmla="*/ 95250 h 3155950"/>
                <a:gd name="connsiteX232" fmla="*/ 3870616 w 3870616"/>
                <a:gd name="connsiteY232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24103 w 3870616"/>
                <a:gd name="connsiteY143" fmla="*/ 1925637 h 3155950"/>
                <a:gd name="connsiteX144" fmla="*/ 46329 w 3870616"/>
                <a:gd name="connsiteY144" fmla="*/ 1866900 h 3155950"/>
                <a:gd name="connsiteX145" fmla="*/ 105066 w 3870616"/>
                <a:gd name="connsiteY145" fmla="*/ 1860550 h 3155950"/>
                <a:gd name="connsiteX146" fmla="*/ 111416 w 3870616"/>
                <a:gd name="connsiteY146" fmla="*/ 1828800 h 3155950"/>
                <a:gd name="connsiteX147" fmla="*/ 82841 w 3870616"/>
                <a:gd name="connsiteY147" fmla="*/ 1771650 h 3155950"/>
                <a:gd name="connsiteX148" fmla="*/ 81253 w 3870616"/>
                <a:gd name="connsiteY148" fmla="*/ 1730375 h 3155950"/>
                <a:gd name="connsiteX149" fmla="*/ 93953 w 3870616"/>
                <a:gd name="connsiteY149" fmla="*/ 1687512 h 3155950"/>
                <a:gd name="connsiteX150" fmla="*/ 117766 w 3870616"/>
                <a:gd name="connsiteY150" fmla="*/ 1649413 h 3155950"/>
                <a:gd name="connsiteX151" fmla="*/ 139992 w 3870616"/>
                <a:gd name="connsiteY151" fmla="*/ 1557337 h 3155950"/>
                <a:gd name="connsiteX152" fmla="*/ 211429 w 3870616"/>
                <a:gd name="connsiteY152" fmla="*/ 1343025 h 3155950"/>
                <a:gd name="connsiteX153" fmla="*/ 232066 w 3870616"/>
                <a:gd name="connsiteY153" fmla="*/ 1301750 h 3155950"/>
                <a:gd name="connsiteX154" fmla="*/ 365416 w 3870616"/>
                <a:gd name="connsiteY154" fmla="*/ 1047750 h 3155950"/>
                <a:gd name="connsiteX155" fmla="*/ 409866 w 3870616"/>
                <a:gd name="connsiteY155" fmla="*/ 1016000 h 3155950"/>
                <a:gd name="connsiteX156" fmla="*/ 428916 w 3870616"/>
                <a:gd name="connsiteY156" fmla="*/ 996950 h 3155950"/>
                <a:gd name="connsiteX157" fmla="*/ 447966 w 3870616"/>
                <a:gd name="connsiteY157" fmla="*/ 984250 h 3155950"/>
                <a:gd name="connsiteX158" fmla="*/ 486066 w 3870616"/>
                <a:gd name="connsiteY158" fmla="*/ 952500 h 3155950"/>
                <a:gd name="connsiteX159" fmla="*/ 505116 w 3870616"/>
                <a:gd name="connsiteY159" fmla="*/ 946150 h 3155950"/>
                <a:gd name="connsiteX160" fmla="*/ 543216 w 3870616"/>
                <a:gd name="connsiteY160" fmla="*/ 920750 h 3155950"/>
                <a:gd name="connsiteX161" fmla="*/ 562266 w 3870616"/>
                <a:gd name="connsiteY161" fmla="*/ 914400 h 3155950"/>
                <a:gd name="connsiteX162" fmla="*/ 581316 w 3870616"/>
                <a:gd name="connsiteY162" fmla="*/ 901700 h 3155950"/>
                <a:gd name="connsiteX163" fmla="*/ 619416 w 3870616"/>
                <a:gd name="connsiteY163" fmla="*/ 895350 h 3155950"/>
                <a:gd name="connsiteX164" fmla="*/ 644816 w 3870616"/>
                <a:gd name="connsiteY164" fmla="*/ 889000 h 3155950"/>
                <a:gd name="connsiteX165" fmla="*/ 670216 w 3870616"/>
                <a:gd name="connsiteY165" fmla="*/ 831850 h 3155950"/>
                <a:gd name="connsiteX166" fmla="*/ 676566 w 3870616"/>
                <a:gd name="connsiteY166" fmla="*/ 812800 h 3155950"/>
                <a:gd name="connsiteX167" fmla="*/ 682916 w 3870616"/>
                <a:gd name="connsiteY167" fmla="*/ 774700 h 3155950"/>
                <a:gd name="connsiteX168" fmla="*/ 695616 w 3870616"/>
                <a:gd name="connsiteY168" fmla="*/ 755650 h 3155950"/>
                <a:gd name="connsiteX169" fmla="*/ 733716 w 3870616"/>
                <a:gd name="connsiteY169" fmla="*/ 723900 h 3155950"/>
                <a:gd name="connsiteX170" fmla="*/ 746416 w 3870616"/>
                <a:gd name="connsiteY170" fmla="*/ 704850 h 3155950"/>
                <a:gd name="connsiteX171" fmla="*/ 765466 w 3870616"/>
                <a:gd name="connsiteY171" fmla="*/ 692150 h 3155950"/>
                <a:gd name="connsiteX172" fmla="*/ 828966 w 3870616"/>
                <a:gd name="connsiteY172" fmla="*/ 647700 h 3155950"/>
                <a:gd name="connsiteX173" fmla="*/ 848016 w 3870616"/>
                <a:gd name="connsiteY173" fmla="*/ 635000 h 3155950"/>
                <a:gd name="connsiteX174" fmla="*/ 892466 w 3870616"/>
                <a:gd name="connsiteY174" fmla="*/ 622300 h 3155950"/>
                <a:gd name="connsiteX175" fmla="*/ 905166 w 3870616"/>
                <a:gd name="connsiteY175" fmla="*/ 603250 h 3155950"/>
                <a:gd name="connsiteX176" fmla="*/ 924216 w 3870616"/>
                <a:gd name="connsiteY176" fmla="*/ 596900 h 3155950"/>
                <a:gd name="connsiteX177" fmla="*/ 975016 w 3870616"/>
                <a:gd name="connsiteY177" fmla="*/ 571500 h 3155950"/>
                <a:gd name="connsiteX178" fmla="*/ 994066 w 3870616"/>
                <a:gd name="connsiteY178" fmla="*/ 558800 h 3155950"/>
                <a:gd name="connsiteX179" fmla="*/ 1025816 w 3870616"/>
                <a:gd name="connsiteY179" fmla="*/ 552450 h 3155950"/>
                <a:gd name="connsiteX180" fmla="*/ 1063916 w 3870616"/>
                <a:gd name="connsiteY180" fmla="*/ 539750 h 3155950"/>
                <a:gd name="connsiteX181" fmla="*/ 1089316 w 3870616"/>
                <a:gd name="connsiteY181" fmla="*/ 533400 h 3155950"/>
                <a:gd name="connsiteX182" fmla="*/ 1114716 w 3870616"/>
                <a:gd name="connsiteY182" fmla="*/ 520700 h 3155950"/>
                <a:gd name="connsiteX183" fmla="*/ 1178216 w 3870616"/>
                <a:gd name="connsiteY183" fmla="*/ 508000 h 3155950"/>
                <a:gd name="connsiteX184" fmla="*/ 1222666 w 3870616"/>
                <a:gd name="connsiteY184" fmla="*/ 488950 h 3155950"/>
                <a:gd name="connsiteX185" fmla="*/ 1260766 w 3870616"/>
                <a:gd name="connsiteY185" fmla="*/ 450850 h 3155950"/>
                <a:gd name="connsiteX186" fmla="*/ 1279816 w 3870616"/>
                <a:gd name="connsiteY186" fmla="*/ 438150 h 3155950"/>
                <a:gd name="connsiteX187" fmla="*/ 1311566 w 3870616"/>
                <a:gd name="connsiteY187" fmla="*/ 400050 h 3155950"/>
                <a:gd name="connsiteX188" fmla="*/ 1336966 w 3870616"/>
                <a:gd name="connsiteY188" fmla="*/ 387350 h 3155950"/>
                <a:gd name="connsiteX189" fmla="*/ 1394116 w 3870616"/>
                <a:gd name="connsiteY189" fmla="*/ 349250 h 3155950"/>
                <a:gd name="connsiteX190" fmla="*/ 1413166 w 3870616"/>
                <a:gd name="connsiteY190" fmla="*/ 336550 h 3155950"/>
                <a:gd name="connsiteX191" fmla="*/ 1451266 w 3870616"/>
                <a:gd name="connsiteY191" fmla="*/ 323850 h 3155950"/>
                <a:gd name="connsiteX192" fmla="*/ 1470316 w 3870616"/>
                <a:gd name="connsiteY192" fmla="*/ 311150 h 3155950"/>
                <a:gd name="connsiteX193" fmla="*/ 1533816 w 3870616"/>
                <a:gd name="connsiteY193" fmla="*/ 292100 h 3155950"/>
                <a:gd name="connsiteX194" fmla="*/ 1552866 w 3870616"/>
                <a:gd name="connsiteY194" fmla="*/ 279400 h 3155950"/>
                <a:gd name="connsiteX195" fmla="*/ 1590966 w 3870616"/>
                <a:gd name="connsiteY195" fmla="*/ 266700 h 3155950"/>
                <a:gd name="connsiteX196" fmla="*/ 1635416 w 3870616"/>
                <a:gd name="connsiteY196" fmla="*/ 254000 h 3155950"/>
                <a:gd name="connsiteX197" fmla="*/ 1654466 w 3870616"/>
                <a:gd name="connsiteY197" fmla="*/ 247650 h 3155950"/>
                <a:gd name="connsiteX198" fmla="*/ 1673516 w 3870616"/>
                <a:gd name="connsiteY198" fmla="*/ 234950 h 3155950"/>
                <a:gd name="connsiteX199" fmla="*/ 1743366 w 3870616"/>
                <a:gd name="connsiteY199" fmla="*/ 228600 h 3155950"/>
                <a:gd name="connsiteX200" fmla="*/ 1813216 w 3870616"/>
                <a:gd name="connsiteY200" fmla="*/ 209550 h 3155950"/>
                <a:gd name="connsiteX201" fmla="*/ 1844966 w 3870616"/>
                <a:gd name="connsiteY201" fmla="*/ 203200 h 3155950"/>
                <a:gd name="connsiteX202" fmla="*/ 1927516 w 3870616"/>
                <a:gd name="connsiteY202" fmla="*/ 177800 h 3155950"/>
                <a:gd name="connsiteX203" fmla="*/ 1984666 w 3870616"/>
                <a:gd name="connsiteY203" fmla="*/ 165100 h 3155950"/>
                <a:gd name="connsiteX204" fmla="*/ 2035466 w 3870616"/>
                <a:gd name="connsiteY204" fmla="*/ 158750 h 3155950"/>
                <a:gd name="connsiteX205" fmla="*/ 2079916 w 3870616"/>
                <a:gd name="connsiteY205" fmla="*/ 152400 h 3155950"/>
                <a:gd name="connsiteX206" fmla="*/ 2143416 w 3870616"/>
                <a:gd name="connsiteY206" fmla="*/ 139700 h 3155950"/>
                <a:gd name="connsiteX207" fmla="*/ 2467266 w 3870616"/>
                <a:gd name="connsiteY207" fmla="*/ 133350 h 3155950"/>
                <a:gd name="connsiteX208" fmla="*/ 2505366 w 3870616"/>
                <a:gd name="connsiteY208" fmla="*/ 107950 h 3155950"/>
                <a:gd name="connsiteX209" fmla="*/ 2562516 w 3870616"/>
                <a:gd name="connsiteY209" fmla="*/ 88900 h 3155950"/>
                <a:gd name="connsiteX210" fmla="*/ 2581566 w 3870616"/>
                <a:gd name="connsiteY210" fmla="*/ 82550 h 3155950"/>
                <a:gd name="connsiteX211" fmla="*/ 2638716 w 3870616"/>
                <a:gd name="connsiteY211" fmla="*/ 57150 h 3155950"/>
                <a:gd name="connsiteX212" fmla="*/ 2708566 w 3870616"/>
                <a:gd name="connsiteY212" fmla="*/ 38100 h 3155950"/>
                <a:gd name="connsiteX213" fmla="*/ 2733966 w 3870616"/>
                <a:gd name="connsiteY213" fmla="*/ 31750 h 3155950"/>
                <a:gd name="connsiteX214" fmla="*/ 2835566 w 3870616"/>
                <a:gd name="connsiteY214" fmla="*/ 38100 h 3155950"/>
                <a:gd name="connsiteX215" fmla="*/ 2873666 w 3870616"/>
                <a:gd name="connsiteY215" fmla="*/ 50800 h 3155950"/>
                <a:gd name="connsiteX216" fmla="*/ 2930816 w 3870616"/>
                <a:gd name="connsiteY216" fmla="*/ 44450 h 3155950"/>
                <a:gd name="connsiteX217" fmla="*/ 2949866 w 3870616"/>
                <a:gd name="connsiteY217" fmla="*/ 31750 h 3155950"/>
                <a:gd name="connsiteX218" fmla="*/ 2968916 w 3870616"/>
                <a:gd name="connsiteY218" fmla="*/ 25400 h 3155950"/>
                <a:gd name="connsiteX219" fmla="*/ 2987966 w 3870616"/>
                <a:gd name="connsiteY219" fmla="*/ 6350 h 3155950"/>
                <a:gd name="connsiteX220" fmla="*/ 3064166 w 3870616"/>
                <a:gd name="connsiteY220" fmla="*/ 6350 h 3155950"/>
                <a:gd name="connsiteX221" fmla="*/ 3337216 w 3870616"/>
                <a:gd name="connsiteY221" fmla="*/ 0 h 3155950"/>
                <a:gd name="connsiteX222" fmla="*/ 3603916 w 3870616"/>
                <a:gd name="connsiteY222" fmla="*/ 6350 h 3155950"/>
                <a:gd name="connsiteX223" fmla="*/ 3642016 w 3870616"/>
                <a:gd name="connsiteY223" fmla="*/ 19050 h 3155950"/>
                <a:gd name="connsiteX224" fmla="*/ 3661066 w 3870616"/>
                <a:gd name="connsiteY224" fmla="*/ 25400 h 3155950"/>
                <a:gd name="connsiteX225" fmla="*/ 3680116 w 3870616"/>
                <a:gd name="connsiteY225" fmla="*/ 38100 h 3155950"/>
                <a:gd name="connsiteX226" fmla="*/ 3699166 w 3870616"/>
                <a:gd name="connsiteY226" fmla="*/ 44450 h 3155950"/>
                <a:gd name="connsiteX227" fmla="*/ 3718216 w 3870616"/>
                <a:gd name="connsiteY227" fmla="*/ 57150 h 3155950"/>
                <a:gd name="connsiteX228" fmla="*/ 3737266 w 3870616"/>
                <a:gd name="connsiteY228" fmla="*/ 63500 h 3155950"/>
                <a:gd name="connsiteX229" fmla="*/ 3775366 w 3870616"/>
                <a:gd name="connsiteY229" fmla="*/ 88900 h 3155950"/>
                <a:gd name="connsiteX230" fmla="*/ 3794416 w 3870616"/>
                <a:gd name="connsiteY230" fmla="*/ 95250 h 3155950"/>
                <a:gd name="connsiteX231" fmla="*/ 3870616 w 3870616"/>
                <a:gd name="connsiteY231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24103 w 3870616"/>
                <a:gd name="connsiteY143" fmla="*/ 1925637 h 3155950"/>
                <a:gd name="connsiteX144" fmla="*/ 46329 w 3870616"/>
                <a:gd name="connsiteY144" fmla="*/ 1866900 h 3155950"/>
                <a:gd name="connsiteX145" fmla="*/ 111416 w 3870616"/>
                <a:gd name="connsiteY145" fmla="*/ 1828800 h 3155950"/>
                <a:gd name="connsiteX146" fmla="*/ 82841 w 3870616"/>
                <a:gd name="connsiteY146" fmla="*/ 1771650 h 3155950"/>
                <a:gd name="connsiteX147" fmla="*/ 81253 w 3870616"/>
                <a:gd name="connsiteY147" fmla="*/ 1730375 h 3155950"/>
                <a:gd name="connsiteX148" fmla="*/ 93953 w 3870616"/>
                <a:gd name="connsiteY148" fmla="*/ 1687512 h 3155950"/>
                <a:gd name="connsiteX149" fmla="*/ 117766 w 3870616"/>
                <a:gd name="connsiteY149" fmla="*/ 1649413 h 3155950"/>
                <a:gd name="connsiteX150" fmla="*/ 139992 w 3870616"/>
                <a:gd name="connsiteY150" fmla="*/ 1557337 h 3155950"/>
                <a:gd name="connsiteX151" fmla="*/ 211429 w 3870616"/>
                <a:gd name="connsiteY151" fmla="*/ 1343025 h 3155950"/>
                <a:gd name="connsiteX152" fmla="*/ 232066 w 3870616"/>
                <a:gd name="connsiteY152" fmla="*/ 1301750 h 3155950"/>
                <a:gd name="connsiteX153" fmla="*/ 365416 w 3870616"/>
                <a:gd name="connsiteY153" fmla="*/ 1047750 h 3155950"/>
                <a:gd name="connsiteX154" fmla="*/ 409866 w 3870616"/>
                <a:gd name="connsiteY154" fmla="*/ 1016000 h 3155950"/>
                <a:gd name="connsiteX155" fmla="*/ 428916 w 3870616"/>
                <a:gd name="connsiteY155" fmla="*/ 996950 h 3155950"/>
                <a:gd name="connsiteX156" fmla="*/ 447966 w 3870616"/>
                <a:gd name="connsiteY156" fmla="*/ 984250 h 3155950"/>
                <a:gd name="connsiteX157" fmla="*/ 486066 w 3870616"/>
                <a:gd name="connsiteY157" fmla="*/ 952500 h 3155950"/>
                <a:gd name="connsiteX158" fmla="*/ 505116 w 3870616"/>
                <a:gd name="connsiteY158" fmla="*/ 946150 h 3155950"/>
                <a:gd name="connsiteX159" fmla="*/ 543216 w 3870616"/>
                <a:gd name="connsiteY159" fmla="*/ 920750 h 3155950"/>
                <a:gd name="connsiteX160" fmla="*/ 562266 w 3870616"/>
                <a:gd name="connsiteY160" fmla="*/ 914400 h 3155950"/>
                <a:gd name="connsiteX161" fmla="*/ 581316 w 3870616"/>
                <a:gd name="connsiteY161" fmla="*/ 901700 h 3155950"/>
                <a:gd name="connsiteX162" fmla="*/ 619416 w 3870616"/>
                <a:gd name="connsiteY162" fmla="*/ 895350 h 3155950"/>
                <a:gd name="connsiteX163" fmla="*/ 644816 w 3870616"/>
                <a:gd name="connsiteY163" fmla="*/ 889000 h 3155950"/>
                <a:gd name="connsiteX164" fmla="*/ 670216 w 3870616"/>
                <a:gd name="connsiteY164" fmla="*/ 831850 h 3155950"/>
                <a:gd name="connsiteX165" fmla="*/ 676566 w 3870616"/>
                <a:gd name="connsiteY165" fmla="*/ 812800 h 3155950"/>
                <a:gd name="connsiteX166" fmla="*/ 682916 w 3870616"/>
                <a:gd name="connsiteY166" fmla="*/ 774700 h 3155950"/>
                <a:gd name="connsiteX167" fmla="*/ 695616 w 3870616"/>
                <a:gd name="connsiteY167" fmla="*/ 755650 h 3155950"/>
                <a:gd name="connsiteX168" fmla="*/ 733716 w 3870616"/>
                <a:gd name="connsiteY168" fmla="*/ 723900 h 3155950"/>
                <a:gd name="connsiteX169" fmla="*/ 746416 w 3870616"/>
                <a:gd name="connsiteY169" fmla="*/ 704850 h 3155950"/>
                <a:gd name="connsiteX170" fmla="*/ 765466 w 3870616"/>
                <a:gd name="connsiteY170" fmla="*/ 692150 h 3155950"/>
                <a:gd name="connsiteX171" fmla="*/ 828966 w 3870616"/>
                <a:gd name="connsiteY171" fmla="*/ 647700 h 3155950"/>
                <a:gd name="connsiteX172" fmla="*/ 848016 w 3870616"/>
                <a:gd name="connsiteY172" fmla="*/ 635000 h 3155950"/>
                <a:gd name="connsiteX173" fmla="*/ 892466 w 3870616"/>
                <a:gd name="connsiteY173" fmla="*/ 622300 h 3155950"/>
                <a:gd name="connsiteX174" fmla="*/ 905166 w 3870616"/>
                <a:gd name="connsiteY174" fmla="*/ 603250 h 3155950"/>
                <a:gd name="connsiteX175" fmla="*/ 924216 w 3870616"/>
                <a:gd name="connsiteY175" fmla="*/ 596900 h 3155950"/>
                <a:gd name="connsiteX176" fmla="*/ 975016 w 3870616"/>
                <a:gd name="connsiteY176" fmla="*/ 571500 h 3155950"/>
                <a:gd name="connsiteX177" fmla="*/ 994066 w 3870616"/>
                <a:gd name="connsiteY177" fmla="*/ 558800 h 3155950"/>
                <a:gd name="connsiteX178" fmla="*/ 1025816 w 3870616"/>
                <a:gd name="connsiteY178" fmla="*/ 552450 h 3155950"/>
                <a:gd name="connsiteX179" fmla="*/ 1063916 w 3870616"/>
                <a:gd name="connsiteY179" fmla="*/ 539750 h 3155950"/>
                <a:gd name="connsiteX180" fmla="*/ 1089316 w 3870616"/>
                <a:gd name="connsiteY180" fmla="*/ 533400 h 3155950"/>
                <a:gd name="connsiteX181" fmla="*/ 1114716 w 3870616"/>
                <a:gd name="connsiteY181" fmla="*/ 520700 h 3155950"/>
                <a:gd name="connsiteX182" fmla="*/ 1178216 w 3870616"/>
                <a:gd name="connsiteY182" fmla="*/ 508000 h 3155950"/>
                <a:gd name="connsiteX183" fmla="*/ 1222666 w 3870616"/>
                <a:gd name="connsiteY183" fmla="*/ 488950 h 3155950"/>
                <a:gd name="connsiteX184" fmla="*/ 1260766 w 3870616"/>
                <a:gd name="connsiteY184" fmla="*/ 450850 h 3155950"/>
                <a:gd name="connsiteX185" fmla="*/ 1279816 w 3870616"/>
                <a:gd name="connsiteY185" fmla="*/ 438150 h 3155950"/>
                <a:gd name="connsiteX186" fmla="*/ 1311566 w 3870616"/>
                <a:gd name="connsiteY186" fmla="*/ 400050 h 3155950"/>
                <a:gd name="connsiteX187" fmla="*/ 1336966 w 3870616"/>
                <a:gd name="connsiteY187" fmla="*/ 387350 h 3155950"/>
                <a:gd name="connsiteX188" fmla="*/ 1394116 w 3870616"/>
                <a:gd name="connsiteY188" fmla="*/ 349250 h 3155950"/>
                <a:gd name="connsiteX189" fmla="*/ 1413166 w 3870616"/>
                <a:gd name="connsiteY189" fmla="*/ 336550 h 3155950"/>
                <a:gd name="connsiteX190" fmla="*/ 1451266 w 3870616"/>
                <a:gd name="connsiteY190" fmla="*/ 323850 h 3155950"/>
                <a:gd name="connsiteX191" fmla="*/ 1470316 w 3870616"/>
                <a:gd name="connsiteY191" fmla="*/ 311150 h 3155950"/>
                <a:gd name="connsiteX192" fmla="*/ 1533816 w 3870616"/>
                <a:gd name="connsiteY192" fmla="*/ 292100 h 3155950"/>
                <a:gd name="connsiteX193" fmla="*/ 1552866 w 3870616"/>
                <a:gd name="connsiteY193" fmla="*/ 279400 h 3155950"/>
                <a:gd name="connsiteX194" fmla="*/ 1590966 w 3870616"/>
                <a:gd name="connsiteY194" fmla="*/ 266700 h 3155950"/>
                <a:gd name="connsiteX195" fmla="*/ 1635416 w 3870616"/>
                <a:gd name="connsiteY195" fmla="*/ 254000 h 3155950"/>
                <a:gd name="connsiteX196" fmla="*/ 1654466 w 3870616"/>
                <a:gd name="connsiteY196" fmla="*/ 247650 h 3155950"/>
                <a:gd name="connsiteX197" fmla="*/ 1673516 w 3870616"/>
                <a:gd name="connsiteY197" fmla="*/ 234950 h 3155950"/>
                <a:gd name="connsiteX198" fmla="*/ 1743366 w 3870616"/>
                <a:gd name="connsiteY198" fmla="*/ 228600 h 3155950"/>
                <a:gd name="connsiteX199" fmla="*/ 1813216 w 3870616"/>
                <a:gd name="connsiteY199" fmla="*/ 209550 h 3155950"/>
                <a:gd name="connsiteX200" fmla="*/ 1844966 w 3870616"/>
                <a:gd name="connsiteY200" fmla="*/ 203200 h 3155950"/>
                <a:gd name="connsiteX201" fmla="*/ 1927516 w 3870616"/>
                <a:gd name="connsiteY201" fmla="*/ 177800 h 3155950"/>
                <a:gd name="connsiteX202" fmla="*/ 1984666 w 3870616"/>
                <a:gd name="connsiteY202" fmla="*/ 165100 h 3155950"/>
                <a:gd name="connsiteX203" fmla="*/ 2035466 w 3870616"/>
                <a:gd name="connsiteY203" fmla="*/ 158750 h 3155950"/>
                <a:gd name="connsiteX204" fmla="*/ 2079916 w 3870616"/>
                <a:gd name="connsiteY204" fmla="*/ 152400 h 3155950"/>
                <a:gd name="connsiteX205" fmla="*/ 2143416 w 3870616"/>
                <a:gd name="connsiteY205" fmla="*/ 139700 h 3155950"/>
                <a:gd name="connsiteX206" fmla="*/ 2467266 w 3870616"/>
                <a:gd name="connsiteY206" fmla="*/ 133350 h 3155950"/>
                <a:gd name="connsiteX207" fmla="*/ 2505366 w 3870616"/>
                <a:gd name="connsiteY207" fmla="*/ 107950 h 3155950"/>
                <a:gd name="connsiteX208" fmla="*/ 2562516 w 3870616"/>
                <a:gd name="connsiteY208" fmla="*/ 88900 h 3155950"/>
                <a:gd name="connsiteX209" fmla="*/ 2581566 w 3870616"/>
                <a:gd name="connsiteY209" fmla="*/ 82550 h 3155950"/>
                <a:gd name="connsiteX210" fmla="*/ 2638716 w 3870616"/>
                <a:gd name="connsiteY210" fmla="*/ 57150 h 3155950"/>
                <a:gd name="connsiteX211" fmla="*/ 2708566 w 3870616"/>
                <a:gd name="connsiteY211" fmla="*/ 38100 h 3155950"/>
                <a:gd name="connsiteX212" fmla="*/ 2733966 w 3870616"/>
                <a:gd name="connsiteY212" fmla="*/ 31750 h 3155950"/>
                <a:gd name="connsiteX213" fmla="*/ 2835566 w 3870616"/>
                <a:gd name="connsiteY213" fmla="*/ 38100 h 3155950"/>
                <a:gd name="connsiteX214" fmla="*/ 2873666 w 3870616"/>
                <a:gd name="connsiteY214" fmla="*/ 50800 h 3155950"/>
                <a:gd name="connsiteX215" fmla="*/ 2930816 w 3870616"/>
                <a:gd name="connsiteY215" fmla="*/ 44450 h 3155950"/>
                <a:gd name="connsiteX216" fmla="*/ 2949866 w 3870616"/>
                <a:gd name="connsiteY216" fmla="*/ 31750 h 3155950"/>
                <a:gd name="connsiteX217" fmla="*/ 2968916 w 3870616"/>
                <a:gd name="connsiteY217" fmla="*/ 25400 h 3155950"/>
                <a:gd name="connsiteX218" fmla="*/ 2987966 w 3870616"/>
                <a:gd name="connsiteY218" fmla="*/ 6350 h 3155950"/>
                <a:gd name="connsiteX219" fmla="*/ 3064166 w 3870616"/>
                <a:gd name="connsiteY219" fmla="*/ 6350 h 3155950"/>
                <a:gd name="connsiteX220" fmla="*/ 3337216 w 3870616"/>
                <a:gd name="connsiteY220" fmla="*/ 0 h 3155950"/>
                <a:gd name="connsiteX221" fmla="*/ 3603916 w 3870616"/>
                <a:gd name="connsiteY221" fmla="*/ 6350 h 3155950"/>
                <a:gd name="connsiteX222" fmla="*/ 3642016 w 3870616"/>
                <a:gd name="connsiteY222" fmla="*/ 19050 h 3155950"/>
                <a:gd name="connsiteX223" fmla="*/ 3661066 w 3870616"/>
                <a:gd name="connsiteY223" fmla="*/ 25400 h 3155950"/>
                <a:gd name="connsiteX224" fmla="*/ 3680116 w 3870616"/>
                <a:gd name="connsiteY224" fmla="*/ 38100 h 3155950"/>
                <a:gd name="connsiteX225" fmla="*/ 3699166 w 3870616"/>
                <a:gd name="connsiteY225" fmla="*/ 44450 h 3155950"/>
                <a:gd name="connsiteX226" fmla="*/ 3718216 w 3870616"/>
                <a:gd name="connsiteY226" fmla="*/ 57150 h 3155950"/>
                <a:gd name="connsiteX227" fmla="*/ 3737266 w 3870616"/>
                <a:gd name="connsiteY227" fmla="*/ 63500 h 3155950"/>
                <a:gd name="connsiteX228" fmla="*/ 3775366 w 3870616"/>
                <a:gd name="connsiteY228" fmla="*/ 88900 h 3155950"/>
                <a:gd name="connsiteX229" fmla="*/ 3794416 w 3870616"/>
                <a:gd name="connsiteY229" fmla="*/ 95250 h 3155950"/>
                <a:gd name="connsiteX230" fmla="*/ 3870616 w 3870616"/>
                <a:gd name="connsiteY230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24103 w 3870616"/>
                <a:gd name="connsiteY143" fmla="*/ 1925637 h 3155950"/>
                <a:gd name="connsiteX144" fmla="*/ 46329 w 3870616"/>
                <a:gd name="connsiteY144" fmla="*/ 1866900 h 3155950"/>
                <a:gd name="connsiteX145" fmla="*/ 81253 w 3870616"/>
                <a:gd name="connsiteY145" fmla="*/ 1822450 h 3155950"/>
                <a:gd name="connsiteX146" fmla="*/ 82841 w 3870616"/>
                <a:gd name="connsiteY146" fmla="*/ 1771650 h 3155950"/>
                <a:gd name="connsiteX147" fmla="*/ 81253 w 3870616"/>
                <a:gd name="connsiteY147" fmla="*/ 1730375 h 3155950"/>
                <a:gd name="connsiteX148" fmla="*/ 93953 w 3870616"/>
                <a:gd name="connsiteY148" fmla="*/ 1687512 h 3155950"/>
                <a:gd name="connsiteX149" fmla="*/ 117766 w 3870616"/>
                <a:gd name="connsiteY149" fmla="*/ 1649413 h 3155950"/>
                <a:gd name="connsiteX150" fmla="*/ 139992 w 3870616"/>
                <a:gd name="connsiteY150" fmla="*/ 1557337 h 3155950"/>
                <a:gd name="connsiteX151" fmla="*/ 211429 w 3870616"/>
                <a:gd name="connsiteY151" fmla="*/ 1343025 h 3155950"/>
                <a:gd name="connsiteX152" fmla="*/ 232066 w 3870616"/>
                <a:gd name="connsiteY152" fmla="*/ 1301750 h 3155950"/>
                <a:gd name="connsiteX153" fmla="*/ 365416 w 3870616"/>
                <a:gd name="connsiteY153" fmla="*/ 1047750 h 3155950"/>
                <a:gd name="connsiteX154" fmla="*/ 409866 w 3870616"/>
                <a:gd name="connsiteY154" fmla="*/ 1016000 h 3155950"/>
                <a:gd name="connsiteX155" fmla="*/ 428916 w 3870616"/>
                <a:gd name="connsiteY155" fmla="*/ 996950 h 3155950"/>
                <a:gd name="connsiteX156" fmla="*/ 447966 w 3870616"/>
                <a:gd name="connsiteY156" fmla="*/ 984250 h 3155950"/>
                <a:gd name="connsiteX157" fmla="*/ 486066 w 3870616"/>
                <a:gd name="connsiteY157" fmla="*/ 952500 h 3155950"/>
                <a:gd name="connsiteX158" fmla="*/ 505116 w 3870616"/>
                <a:gd name="connsiteY158" fmla="*/ 946150 h 3155950"/>
                <a:gd name="connsiteX159" fmla="*/ 543216 w 3870616"/>
                <a:gd name="connsiteY159" fmla="*/ 920750 h 3155950"/>
                <a:gd name="connsiteX160" fmla="*/ 562266 w 3870616"/>
                <a:gd name="connsiteY160" fmla="*/ 914400 h 3155950"/>
                <a:gd name="connsiteX161" fmla="*/ 581316 w 3870616"/>
                <a:gd name="connsiteY161" fmla="*/ 901700 h 3155950"/>
                <a:gd name="connsiteX162" fmla="*/ 619416 w 3870616"/>
                <a:gd name="connsiteY162" fmla="*/ 895350 h 3155950"/>
                <a:gd name="connsiteX163" fmla="*/ 644816 w 3870616"/>
                <a:gd name="connsiteY163" fmla="*/ 889000 h 3155950"/>
                <a:gd name="connsiteX164" fmla="*/ 670216 w 3870616"/>
                <a:gd name="connsiteY164" fmla="*/ 831850 h 3155950"/>
                <a:gd name="connsiteX165" fmla="*/ 676566 w 3870616"/>
                <a:gd name="connsiteY165" fmla="*/ 812800 h 3155950"/>
                <a:gd name="connsiteX166" fmla="*/ 682916 w 3870616"/>
                <a:gd name="connsiteY166" fmla="*/ 774700 h 3155950"/>
                <a:gd name="connsiteX167" fmla="*/ 695616 w 3870616"/>
                <a:gd name="connsiteY167" fmla="*/ 755650 h 3155950"/>
                <a:gd name="connsiteX168" fmla="*/ 733716 w 3870616"/>
                <a:gd name="connsiteY168" fmla="*/ 723900 h 3155950"/>
                <a:gd name="connsiteX169" fmla="*/ 746416 w 3870616"/>
                <a:gd name="connsiteY169" fmla="*/ 704850 h 3155950"/>
                <a:gd name="connsiteX170" fmla="*/ 765466 w 3870616"/>
                <a:gd name="connsiteY170" fmla="*/ 692150 h 3155950"/>
                <a:gd name="connsiteX171" fmla="*/ 828966 w 3870616"/>
                <a:gd name="connsiteY171" fmla="*/ 647700 h 3155950"/>
                <a:gd name="connsiteX172" fmla="*/ 848016 w 3870616"/>
                <a:gd name="connsiteY172" fmla="*/ 635000 h 3155950"/>
                <a:gd name="connsiteX173" fmla="*/ 892466 w 3870616"/>
                <a:gd name="connsiteY173" fmla="*/ 622300 h 3155950"/>
                <a:gd name="connsiteX174" fmla="*/ 905166 w 3870616"/>
                <a:gd name="connsiteY174" fmla="*/ 603250 h 3155950"/>
                <a:gd name="connsiteX175" fmla="*/ 924216 w 3870616"/>
                <a:gd name="connsiteY175" fmla="*/ 596900 h 3155950"/>
                <a:gd name="connsiteX176" fmla="*/ 975016 w 3870616"/>
                <a:gd name="connsiteY176" fmla="*/ 571500 h 3155950"/>
                <a:gd name="connsiteX177" fmla="*/ 994066 w 3870616"/>
                <a:gd name="connsiteY177" fmla="*/ 558800 h 3155950"/>
                <a:gd name="connsiteX178" fmla="*/ 1025816 w 3870616"/>
                <a:gd name="connsiteY178" fmla="*/ 552450 h 3155950"/>
                <a:gd name="connsiteX179" fmla="*/ 1063916 w 3870616"/>
                <a:gd name="connsiteY179" fmla="*/ 539750 h 3155950"/>
                <a:gd name="connsiteX180" fmla="*/ 1089316 w 3870616"/>
                <a:gd name="connsiteY180" fmla="*/ 533400 h 3155950"/>
                <a:gd name="connsiteX181" fmla="*/ 1114716 w 3870616"/>
                <a:gd name="connsiteY181" fmla="*/ 520700 h 3155950"/>
                <a:gd name="connsiteX182" fmla="*/ 1178216 w 3870616"/>
                <a:gd name="connsiteY182" fmla="*/ 508000 h 3155950"/>
                <a:gd name="connsiteX183" fmla="*/ 1222666 w 3870616"/>
                <a:gd name="connsiteY183" fmla="*/ 488950 h 3155950"/>
                <a:gd name="connsiteX184" fmla="*/ 1260766 w 3870616"/>
                <a:gd name="connsiteY184" fmla="*/ 450850 h 3155950"/>
                <a:gd name="connsiteX185" fmla="*/ 1279816 w 3870616"/>
                <a:gd name="connsiteY185" fmla="*/ 438150 h 3155950"/>
                <a:gd name="connsiteX186" fmla="*/ 1311566 w 3870616"/>
                <a:gd name="connsiteY186" fmla="*/ 400050 h 3155950"/>
                <a:gd name="connsiteX187" fmla="*/ 1336966 w 3870616"/>
                <a:gd name="connsiteY187" fmla="*/ 387350 h 3155950"/>
                <a:gd name="connsiteX188" fmla="*/ 1394116 w 3870616"/>
                <a:gd name="connsiteY188" fmla="*/ 349250 h 3155950"/>
                <a:gd name="connsiteX189" fmla="*/ 1413166 w 3870616"/>
                <a:gd name="connsiteY189" fmla="*/ 336550 h 3155950"/>
                <a:gd name="connsiteX190" fmla="*/ 1451266 w 3870616"/>
                <a:gd name="connsiteY190" fmla="*/ 323850 h 3155950"/>
                <a:gd name="connsiteX191" fmla="*/ 1470316 w 3870616"/>
                <a:gd name="connsiteY191" fmla="*/ 311150 h 3155950"/>
                <a:gd name="connsiteX192" fmla="*/ 1533816 w 3870616"/>
                <a:gd name="connsiteY192" fmla="*/ 292100 h 3155950"/>
                <a:gd name="connsiteX193" fmla="*/ 1552866 w 3870616"/>
                <a:gd name="connsiteY193" fmla="*/ 279400 h 3155950"/>
                <a:gd name="connsiteX194" fmla="*/ 1590966 w 3870616"/>
                <a:gd name="connsiteY194" fmla="*/ 266700 h 3155950"/>
                <a:gd name="connsiteX195" fmla="*/ 1635416 w 3870616"/>
                <a:gd name="connsiteY195" fmla="*/ 254000 h 3155950"/>
                <a:gd name="connsiteX196" fmla="*/ 1654466 w 3870616"/>
                <a:gd name="connsiteY196" fmla="*/ 247650 h 3155950"/>
                <a:gd name="connsiteX197" fmla="*/ 1673516 w 3870616"/>
                <a:gd name="connsiteY197" fmla="*/ 234950 h 3155950"/>
                <a:gd name="connsiteX198" fmla="*/ 1743366 w 3870616"/>
                <a:gd name="connsiteY198" fmla="*/ 228600 h 3155950"/>
                <a:gd name="connsiteX199" fmla="*/ 1813216 w 3870616"/>
                <a:gd name="connsiteY199" fmla="*/ 209550 h 3155950"/>
                <a:gd name="connsiteX200" fmla="*/ 1844966 w 3870616"/>
                <a:gd name="connsiteY200" fmla="*/ 203200 h 3155950"/>
                <a:gd name="connsiteX201" fmla="*/ 1927516 w 3870616"/>
                <a:gd name="connsiteY201" fmla="*/ 177800 h 3155950"/>
                <a:gd name="connsiteX202" fmla="*/ 1984666 w 3870616"/>
                <a:gd name="connsiteY202" fmla="*/ 165100 h 3155950"/>
                <a:gd name="connsiteX203" fmla="*/ 2035466 w 3870616"/>
                <a:gd name="connsiteY203" fmla="*/ 158750 h 3155950"/>
                <a:gd name="connsiteX204" fmla="*/ 2079916 w 3870616"/>
                <a:gd name="connsiteY204" fmla="*/ 152400 h 3155950"/>
                <a:gd name="connsiteX205" fmla="*/ 2143416 w 3870616"/>
                <a:gd name="connsiteY205" fmla="*/ 139700 h 3155950"/>
                <a:gd name="connsiteX206" fmla="*/ 2467266 w 3870616"/>
                <a:gd name="connsiteY206" fmla="*/ 133350 h 3155950"/>
                <a:gd name="connsiteX207" fmla="*/ 2505366 w 3870616"/>
                <a:gd name="connsiteY207" fmla="*/ 107950 h 3155950"/>
                <a:gd name="connsiteX208" fmla="*/ 2562516 w 3870616"/>
                <a:gd name="connsiteY208" fmla="*/ 88900 h 3155950"/>
                <a:gd name="connsiteX209" fmla="*/ 2581566 w 3870616"/>
                <a:gd name="connsiteY209" fmla="*/ 82550 h 3155950"/>
                <a:gd name="connsiteX210" fmla="*/ 2638716 w 3870616"/>
                <a:gd name="connsiteY210" fmla="*/ 57150 h 3155950"/>
                <a:gd name="connsiteX211" fmla="*/ 2708566 w 3870616"/>
                <a:gd name="connsiteY211" fmla="*/ 38100 h 3155950"/>
                <a:gd name="connsiteX212" fmla="*/ 2733966 w 3870616"/>
                <a:gd name="connsiteY212" fmla="*/ 31750 h 3155950"/>
                <a:gd name="connsiteX213" fmla="*/ 2835566 w 3870616"/>
                <a:gd name="connsiteY213" fmla="*/ 38100 h 3155950"/>
                <a:gd name="connsiteX214" fmla="*/ 2873666 w 3870616"/>
                <a:gd name="connsiteY214" fmla="*/ 50800 h 3155950"/>
                <a:gd name="connsiteX215" fmla="*/ 2930816 w 3870616"/>
                <a:gd name="connsiteY215" fmla="*/ 44450 h 3155950"/>
                <a:gd name="connsiteX216" fmla="*/ 2949866 w 3870616"/>
                <a:gd name="connsiteY216" fmla="*/ 31750 h 3155950"/>
                <a:gd name="connsiteX217" fmla="*/ 2968916 w 3870616"/>
                <a:gd name="connsiteY217" fmla="*/ 25400 h 3155950"/>
                <a:gd name="connsiteX218" fmla="*/ 2987966 w 3870616"/>
                <a:gd name="connsiteY218" fmla="*/ 6350 h 3155950"/>
                <a:gd name="connsiteX219" fmla="*/ 3064166 w 3870616"/>
                <a:gd name="connsiteY219" fmla="*/ 6350 h 3155950"/>
                <a:gd name="connsiteX220" fmla="*/ 3337216 w 3870616"/>
                <a:gd name="connsiteY220" fmla="*/ 0 h 3155950"/>
                <a:gd name="connsiteX221" fmla="*/ 3603916 w 3870616"/>
                <a:gd name="connsiteY221" fmla="*/ 6350 h 3155950"/>
                <a:gd name="connsiteX222" fmla="*/ 3642016 w 3870616"/>
                <a:gd name="connsiteY222" fmla="*/ 19050 h 3155950"/>
                <a:gd name="connsiteX223" fmla="*/ 3661066 w 3870616"/>
                <a:gd name="connsiteY223" fmla="*/ 25400 h 3155950"/>
                <a:gd name="connsiteX224" fmla="*/ 3680116 w 3870616"/>
                <a:gd name="connsiteY224" fmla="*/ 38100 h 3155950"/>
                <a:gd name="connsiteX225" fmla="*/ 3699166 w 3870616"/>
                <a:gd name="connsiteY225" fmla="*/ 44450 h 3155950"/>
                <a:gd name="connsiteX226" fmla="*/ 3718216 w 3870616"/>
                <a:gd name="connsiteY226" fmla="*/ 57150 h 3155950"/>
                <a:gd name="connsiteX227" fmla="*/ 3737266 w 3870616"/>
                <a:gd name="connsiteY227" fmla="*/ 63500 h 3155950"/>
                <a:gd name="connsiteX228" fmla="*/ 3775366 w 3870616"/>
                <a:gd name="connsiteY228" fmla="*/ 88900 h 3155950"/>
                <a:gd name="connsiteX229" fmla="*/ 3794416 w 3870616"/>
                <a:gd name="connsiteY229" fmla="*/ 95250 h 3155950"/>
                <a:gd name="connsiteX230" fmla="*/ 3870616 w 3870616"/>
                <a:gd name="connsiteY230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44916 w 3870616"/>
                <a:gd name="connsiteY100" fmla="*/ 3028950 h 3155950"/>
                <a:gd name="connsiteX101" fmla="*/ 1425866 w 3870616"/>
                <a:gd name="connsiteY101" fmla="*/ 3060700 h 3155950"/>
                <a:gd name="connsiteX102" fmla="*/ 1419516 w 3870616"/>
                <a:gd name="connsiteY102" fmla="*/ 3124200 h 3155950"/>
                <a:gd name="connsiteX103" fmla="*/ 1254416 w 3870616"/>
                <a:gd name="connsiteY103" fmla="*/ 3124200 h 3155950"/>
                <a:gd name="connsiteX104" fmla="*/ 1216316 w 3870616"/>
                <a:gd name="connsiteY104" fmla="*/ 3136900 h 3155950"/>
                <a:gd name="connsiteX105" fmla="*/ 1197266 w 3870616"/>
                <a:gd name="connsiteY105" fmla="*/ 3143250 h 3155950"/>
                <a:gd name="connsiteX106" fmla="*/ 1178216 w 3870616"/>
                <a:gd name="connsiteY106" fmla="*/ 3155950 h 3155950"/>
                <a:gd name="connsiteX107" fmla="*/ 1044866 w 3870616"/>
                <a:gd name="connsiteY107" fmla="*/ 3149600 h 3155950"/>
                <a:gd name="connsiteX108" fmla="*/ 968666 w 3870616"/>
                <a:gd name="connsiteY108" fmla="*/ 3130550 h 3155950"/>
                <a:gd name="connsiteX109" fmla="*/ 867066 w 3870616"/>
                <a:gd name="connsiteY109" fmla="*/ 3105150 h 3155950"/>
                <a:gd name="connsiteX110" fmla="*/ 848016 w 3870616"/>
                <a:gd name="connsiteY110" fmla="*/ 3092450 h 3155950"/>
                <a:gd name="connsiteX111" fmla="*/ 784516 w 3870616"/>
                <a:gd name="connsiteY111" fmla="*/ 3073400 h 3155950"/>
                <a:gd name="connsiteX112" fmla="*/ 765466 w 3870616"/>
                <a:gd name="connsiteY112" fmla="*/ 3067050 h 3155950"/>
                <a:gd name="connsiteX113" fmla="*/ 619416 w 3870616"/>
                <a:gd name="connsiteY113" fmla="*/ 3054350 h 3155950"/>
                <a:gd name="connsiteX114" fmla="*/ 574966 w 3870616"/>
                <a:gd name="connsiteY114" fmla="*/ 3048000 h 3155950"/>
                <a:gd name="connsiteX115" fmla="*/ 536866 w 3870616"/>
                <a:gd name="connsiteY115" fmla="*/ 3041650 h 3155950"/>
                <a:gd name="connsiteX116" fmla="*/ 486066 w 3870616"/>
                <a:gd name="connsiteY116" fmla="*/ 3035300 h 3155950"/>
                <a:gd name="connsiteX117" fmla="*/ 409866 w 3870616"/>
                <a:gd name="connsiteY117" fmla="*/ 3022600 h 3155950"/>
                <a:gd name="connsiteX118" fmla="*/ 352716 w 3870616"/>
                <a:gd name="connsiteY118" fmla="*/ 3003550 h 3155950"/>
                <a:gd name="connsiteX119" fmla="*/ 333666 w 3870616"/>
                <a:gd name="connsiteY119" fmla="*/ 2997200 h 3155950"/>
                <a:gd name="connsiteX120" fmla="*/ 295566 w 3870616"/>
                <a:gd name="connsiteY120" fmla="*/ 2965450 h 3155950"/>
                <a:gd name="connsiteX121" fmla="*/ 282866 w 3870616"/>
                <a:gd name="connsiteY121" fmla="*/ 2946400 h 3155950"/>
                <a:gd name="connsiteX122" fmla="*/ 244766 w 3870616"/>
                <a:gd name="connsiteY122" fmla="*/ 2908300 h 3155950"/>
                <a:gd name="connsiteX123" fmla="*/ 225716 w 3870616"/>
                <a:gd name="connsiteY123" fmla="*/ 2889250 h 3155950"/>
                <a:gd name="connsiteX124" fmla="*/ 200316 w 3870616"/>
                <a:gd name="connsiteY124" fmla="*/ 2838450 h 3155950"/>
                <a:gd name="connsiteX125" fmla="*/ 193966 w 3870616"/>
                <a:gd name="connsiteY125" fmla="*/ 2819400 h 3155950"/>
                <a:gd name="connsiteX126" fmla="*/ 168566 w 3870616"/>
                <a:gd name="connsiteY126" fmla="*/ 2781300 h 3155950"/>
                <a:gd name="connsiteX127" fmla="*/ 155866 w 3870616"/>
                <a:gd name="connsiteY127" fmla="*/ 2755900 h 3155950"/>
                <a:gd name="connsiteX128" fmla="*/ 143166 w 3870616"/>
                <a:gd name="connsiteY128" fmla="*/ 2717800 h 3155950"/>
                <a:gd name="connsiteX129" fmla="*/ 124116 w 3870616"/>
                <a:gd name="connsiteY129" fmla="*/ 2679700 h 3155950"/>
                <a:gd name="connsiteX130" fmla="*/ 117766 w 3870616"/>
                <a:gd name="connsiteY130" fmla="*/ 2559050 h 3155950"/>
                <a:gd name="connsiteX131" fmla="*/ 98716 w 3870616"/>
                <a:gd name="connsiteY131" fmla="*/ 2520950 h 3155950"/>
                <a:gd name="connsiteX132" fmla="*/ 86016 w 3870616"/>
                <a:gd name="connsiteY132" fmla="*/ 2482850 h 3155950"/>
                <a:gd name="connsiteX133" fmla="*/ 73316 w 3870616"/>
                <a:gd name="connsiteY133" fmla="*/ 2457450 h 3155950"/>
                <a:gd name="connsiteX134" fmla="*/ 66966 w 3870616"/>
                <a:gd name="connsiteY134" fmla="*/ 2432050 h 3155950"/>
                <a:gd name="connsiteX135" fmla="*/ 60616 w 3870616"/>
                <a:gd name="connsiteY135" fmla="*/ 2413000 h 3155950"/>
                <a:gd name="connsiteX136" fmla="*/ 54266 w 3870616"/>
                <a:gd name="connsiteY136" fmla="*/ 2387600 h 3155950"/>
                <a:gd name="connsiteX137" fmla="*/ 41566 w 3870616"/>
                <a:gd name="connsiteY137" fmla="*/ 2349500 h 3155950"/>
                <a:gd name="connsiteX138" fmla="*/ 35216 w 3870616"/>
                <a:gd name="connsiteY138" fmla="*/ 2330450 h 3155950"/>
                <a:gd name="connsiteX139" fmla="*/ 28866 w 3870616"/>
                <a:gd name="connsiteY139" fmla="*/ 2305050 h 3155950"/>
                <a:gd name="connsiteX140" fmla="*/ 291 w 3870616"/>
                <a:gd name="connsiteY140" fmla="*/ 2122488 h 3155950"/>
                <a:gd name="connsiteX141" fmla="*/ 14578 w 3870616"/>
                <a:gd name="connsiteY141" fmla="*/ 2062162 h 3155950"/>
                <a:gd name="connsiteX142" fmla="*/ 24104 w 3870616"/>
                <a:gd name="connsiteY142" fmla="*/ 2005012 h 3155950"/>
                <a:gd name="connsiteX143" fmla="*/ 24103 w 3870616"/>
                <a:gd name="connsiteY143" fmla="*/ 1925637 h 3155950"/>
                <a:gd name="connsiteX144" fmla="*/ 46329 w 3870616"/>
                <a:gd name="connsiteY144" fmla="*/ 1866900 h 3155950"/>
                <a:gd name="connsiteX145" fmla="*/ 81253 w 3870616"/>
                <a:gd name="connsiteY145" fmla="*/ 1822450 h 3155950"/>
                <a:gd name="connsiteX146" fmla="*/ 82841 w 3870616"/>
                <a:gd name="connsiteY146" fmla="*/ 1771650 h 3155950"/>
                <a:gd name="connsiteX147" fmla="*/ 81253 w 3870616"/>
                <a:gd name="connsiteY147" fmla="*/ 1730375 h 3155950"/>
                <a:gd name="connsiteX148" fmla="*/ 93953 w 3870616"/>
                <a:gd name="connsiteY148" fmla="*/ 1687512 h 3155950"/>
                <a:gd name="connsiteX149" fmla="*/ 117766 w 3870616"/>
                <a:gd name="connsiteY149" fmla="*/ 1649413 h 3155950"/>
                <a:gd name="connsiteX150" fmla="*/ 139992 w 3870616"/>
                <a:gd name="connsiteY150" fmla="*/ 1557337 h 3155950"/>
                <a:gd name="connsiteX151" fmla="*/ 211429 w 3870616"/>
                <a:gd name="connsiteY151" fmla="*/ 1343025 h 3155950"/>
                <a:gd name="connsiteX152" fmla="*/ 232066 w 3870616"/>
                <a:gd name="connsiteY152" fmla="*/ 1301750 h 3155950"/>
                <a:gd name="connsiteX153" fmla="*/ 365416 w 3870616"/>
                <a:gd name="connsiteY153" fmla="*/ 1047750 h 3155950"/>
                <a:gd name="connsiteX154" fmla="*/ 409866 w 3870616"/>
                <a:gd name="connsiteY154" fmla="*/ 1016000 h 3155950"/>
                <a:gd name="connsiteX155" fmla="*/ 428916 w 3870616"/>
                <a:gd name="connsiteY155" fmla="*/ 996950 h 3155950"/>
                <a:gd name="connsiteX156" fmla="*/ 447966 w 3870616"/>
                <a:gd name="connsiteY156" fmla="*/ 984250 h 3155950"/>
                <a:gd name="connsiteX157" fmla="*/ 486066 w 3870616"/>
                <a:gd name="connsiteY157" fmla="*/ 952500 h 3155950"/>
                <a:gd name="connsiteX158" fmla="*/ 505116 w 3870616"/>
                <a:gd name="connsiteY158" fmla="*/ 946150 h 3155950"/>
                <a:gd name="connsiteX159" fmla="*/ 543216 w 3870616"/>
                <a:gd name="connsiteY159" fmla="*/ 920750 h 3155950"/>
                <a:gd name="connsiteX160" fmla="*/ 562266 w 3870616"/>
                <a:gd name="connsiteY160" fmla="*/ 914400 h 3155950"/>
                <a:gd name="connsiteX161" fmla="*/ 581316 w 3870616"/>
                <a:gd name="connsiteY161" fmla="*/ 901700 h 3155950"/>
                <a:gd name="connsiteX162" fmla="*/ 619416 w 3870616"/>
                <a:gd name="connsiteY162" fmla="*/ 895350 h 3155950"/>
                <a:gd name="connsiteX163" fmla="*/ 644816 w 3870616"/>
                <a:gd name="connsiteY163" fmla="*/ 889000 h 3155950"/>
                <a:gd name="connsiteX164" fmla="*/ 670216 w 3870616"/>
                <a:gd name="connsiteY164" fmla="*/ 831850 h 3155950"/>
                <a:gd name="connsiteX165" fmla="*/ 676566 w 3870616"/>
                <a:gd name="connsiteY165" fmla="*/ 812800 h 3155950"/>
                <a:gd name="connsiteX166" fmla="*/ 682916 w 3870616"/>
                <a:gd name="connsiteY166" fmla="*/ 774700 h 3155950"/>
                <a:gd name="connsiteX167" fmla="*/ 695616 w 3870616"/>
                <a:gd name="connsiteY167" fmla="*/ 755650 h 3155950"/>
                <a:gd name="connsiteX168" fmla="*/ 733716 w 3870616"/>
                <a:gd name="connsiteY168" fmla="*/ 723900 h 3155950"/>
                <a:gd name="connsiteX169" fmla="*/ 746416 w 3870616"/>
                <a:gd name="connsiteY169" fmla="*/ 704850 h 3155950"/>
                <a:gd name="connsiteX170" fmla="*/ 765466 w 3870616"/>
                <a:gd name="connsiteY170" fmla="*/ 692150 h 3155950"/>
                <a:gd name="connsiteX171" fmla="*/ 828966 w 3870616"/>
                <a:gd name="connsiteY171" fmla="*/ 647700 h 3155950"/>
                <a:gd name="connsiteX172" fmla="*/ 848016 w 3870616"/>
                <a:gd name="connsiteY172" fmla="*/ 635000 h 3155950"/>
                <a:gd name="connsiteX173" fmla="*/ 892466 w 3870616"/>
                <a:gd name="connsiteY173" fmla="*/ 622300 h 3155950"/>
                <a:gd name="connsiteX174" fmla="*/ 905166 w 3870616"/>
                <a:gd name="connsiteY174" fmla="*/ 603250 h 3155950"/>
                <a:gd name="connsiteX175" fmla="*/ 924216 w 3870616"/>
                <a:gd name="connsiteY175" fmla="*/ 596900 h 3155950"/>
                <a:gd name="connsiteX176" fmla="*/ 975016 w 3870616"/>
                <a:gd name="connsiteY176" fmla="*/ 571500 h 3155950"/>
                <a:gd name="connsiteX177" fmla="*/ 994066 w 3870616"/>
                <a:gd name="connsiteY177" fmla="*/ 558800 h 3155950"/>
                <a:gd name="connsiteX178" fmla="*/ 1025816 w 3870616"/>
                <a:gd name="connsiteY178" fmla="*/ 552450 h 3155950"/>
                <a:gd name="connsiteX179" fmla="*/ 1063916 w 3870616"/>
                <a:gd name="connsiteY179" fmla="*/ 539750 h 3155950"/>
                <a:gd name="connsiteX180" fmla="*/ 1089316 w 3870616"/>
                <a:gd name="connsiteY180" fmla="*/ 533400 h 3155950"/>
                <a:gd name="connsiteX181" fmla="*/ 1114716 w 3870616"/>
                <a:gd name="connsiteY181" fmla="*/ 520700 h 3155950"/>
                <a:gd name="connsiteX182" fmla="*/ 1178216 w 3870616"/>
                <a:gd name="connsiteY182" fmla="*/ 508000 h 3155950"/>
                <a:gd name="connsiteX183" fmla="*/ 1222666 w 3870616"/>
                <a:gd name="connsiteY183" fmla="*/ 488950 h 3155950"/>
                <a:gd name="connsiteX184" fmla="*/ 1260766 w 3870616"/>
                <a:gd name="connsiteY184" fmla="*/ 450850 h 3155950"/>
                <a:gd name="connsiteX185" fmla="*/ 1279816 w 3870616"/>
                <a:gd name="connsiteY185" fmla="*/ 438150 h 3155950"/>
                <a:gd name="connsiteX186" fmla="*/ 1311566 w 3870616"/>
                <a:gd name="connsiteY186" fmla="*/ 400050 h 3155950"/>
                <a:gd name="connsiteX187" fmla="*/ 1336966 w 3870616"/>
                <a:gd name="connsiteY187" fmla="*/ 387350 h 3155950"/>
                <a:gd name="connsiteX188" fmla="*/ 1394116 w 3870616"/>
                <a:gd name="connsiteY188" fmla="*/ 349250 h 3155950"/>
                <a:gd name="connsiteX189" fmla="*/ 1413166 w 3870616"/>
                <a:gd name="connsiteY189" fmla="*/ 336550 h 3155950"/>
                <a:gd name="connsiteX190" fmla="*/ 1451266 w 3870616"/>
                <a:gd name="connsiteY190" fmla="*/ 323850 h 3155950"/>
                <a:gd name="connsiteX191" fmla="*/ 1470316 w 3870616"/>
                <a:gd name="connsiteY191" fmla="*/ 311150 h 3155950"/>
                <a:gd name="connsiteX192" fmla="*/ 1533816 w 3870616"/>
                <a:gd name="connsiteY192" fmla="*/ 292100 h 3155950"/>
                <a:gd name="connsiteX193" fmla="*/ 1552866 w 3870616"/>
                <a:gd name="connsiteY193" fmla="*/ 279400 h 3155950"/>
                <a:gd name="connsiteX194" fmla="*/ 1590966 w 3870616"/>
                <a:gd name="connsiteY194" fmla="*/ 266700 h 3155950"/>
                <a:gd name="connsiteX195" fmla="*/ 1635416 w 3870616"/>
                <a:gd name="connsiteY195" fmla="*/ 254000 h 3155950"/>
                <a:gd name="connsiteX196" fmla="*/ 1654466 w 3870616"/>
                <a:gd name="connsiteY196" fmla="*/ 247650 h 3155950"/>
                <a:gd name="connsiteX197" fmla="*/ 1673516 w 3870616"/>
                <a:gd name="connsiteY197" fmla="*/ 234950 h 3155950"/>
                <a:gd name="connsiteX198" fmla="*/ 1743366 w 3870616"/>
                <a:gd name="connsiteY198" fmla="*/ 228600 h 3155950"/>
                <a:gd name="connsiteX199" fmla="*/ 1813216 w 3870616"/>
                <a:gd name="connsiteY199" fmla="*/ 209550 h 3155950"/>
                <a:gd name="connsiteX200" fmla="*/ 1844966 w 3870616"/>
                <a:gd name="connsiteY200" fmla="*/ 203200 h 3155950"/>
                <a:gd name="connsiteX201" fmla="*/ 1927516 w 3870616"/>
                <a:gd name="connsiteY201" fmla="*/ 177800 h 3155950"/>
                <a:gd name="connsiteX202" fmla="*/ 1984666 w 3870616"/>
                <a:gd name="connsiteY202" fmla="*/ 165100 h 3155950"/>
                <a:gd name="connsiteX203" fmla="*/ 2035466 w 3870616"/>
                <a:gd name="connsiteY203" fmla="*/ 158750 h 3155950"/>
                <a:gd name="connsiteX204" fmla="*/ 2079916 w 3870616"/>
                <a:gd name="connsiteY204" fmla="*/ 152400 h 3155950"/>
                <a:gd name="connsiteX205" fmla="*/ 2143416 w 3870616"/>
                <a:gd name="connsiteY205" fmla="*/ 139700 h 3155950"/>
                <a:gd name="connsiteX206" fmla="*/ 2467266 w 3870616"/>
                <a:gd name="connsiteY206" fmla="*/ 133350 h 3155950"/>
                <a:gd name="connsiteX207" fmla="*/ 2505366 w 3870616"/>
                <a:gd name="connsiteY207" fmla="*/ 107950 h 3155950"/>
                <a:gd name="connsiteX208" fmla="*/ 2562516 w 3870616"/>
                <a:gd name="connsiteY208" fmla="*/ 88900 h 3155950"/>
                <a:gd name="connsiteX209" fmla="*/ 2581566 w 3870616"/>
                <a:gd name="connsiteY209" fmla="*/ 82550 h 3155950"/>
                <a:gd name="connsiteX210" fmla="*/ 2638716 w 3870616"/>
                <a:gd name="connsiteY210" fmla="*/ 57150 h 3155950"/>
                <a:gd name="connsiteX211" fmla="*/ 2708566 w 3870616"/>
                <a:gd name="connsiteY211" fmla="*/ 38100 h 3155950"/>
                <a:gd name="connsiteX212" fmla="*/ 2733966 w 3870616"/>
                <a:gd name="connsiteY212" fmla="*/ 31750 h 3155950"/>
                <a:gd name="connsiteX213" fmla="*/ 2835566 w 3870616"/>
                <a:gd name="connsiteY213" fmla="*/ 38100 h 3155950"/>
                <a:gd name="connsiteX214" fmla="*/ 2873666 w 3870616"/>
                <a:gd name="connsiteY214" fmla="*/ 50800 h 3155950"/>
                <a:gd name="connsiteX215" fmla="*/ 2930816 w 3870616"/>
                <a:gd name="connsiteY215" fmla="*/ 44450 h 3155950"/>
                <a:gd name="connsiteX216" fmla="*/ 2949866 w 3870616"/>
                <a:gd name="connsiteY216" fmla="*/ 31750 h 3155950"/>
                <a:gd name="connsiteX217" fmla="*/ 2968916 w 3870616"/>
                <a:gd name="connsiteY217" fmla="*/ 25400 h 3155950"/>
                <a:gd name="connsiteX218" fmla="*/ 2987966 w 3870616"/>
                <a:gd name="connsiteY218" fmla="*/ 6350 h 3155950"/>
                <a:gd name="connsiteX219" fmla="*/ 3064166 w 3870616"/>
                <a:gd name="connsiteY219" fmla="*/ 6350 h 3155950"/>
                <a:gd name="connsiteX220" fmla="*/ 3337216 w 3870616"/>
                <a:gd name="connsiteY220" fmla="*/ 0 h 3155950"/>
                <a:gd name="connsiteX221" fmla="*/ 3603916 w 3870616"/>
                <a:gd name="connsiteY221" fmla="*/ 6350 h 3155950"/>
                <a:gd name="connsiteX222" fmla="*/ 3642016 w 3870616"/>
                <a:gd name="connsiteY222" fmla="*/ 19050 h 3155950"/>
                <a:gd name="connsiteX223" fmla="*/ 3661066 w 3870616"/>
                <a:gd name="connsiteY223" fmla="*/ 25400 h 3155950"/>
                <a:gd name="connsiteX224" fmla="*/ 3680116 w 3870616"/>
                <a:gd name="connsiteY224" fmla="*/ 38100 h 3155950"/>
                <a:gd name="connsiteX225" fmla="*/ 3699166 w 3870616"/>
                <a:gd name="connsiteY225" fmla="*/ 44450 h 3155950"/>
                <a:gd name="connsiteX226" fmla="*/ 3718216 w 3870616"/>
                <a:gd name="connsiteY226" fmla="*/ 57150 h 3155950"/>
                <a:gd name="connsiteX227" fmla="*/ 3737266 w 3870616"/>
                <a:gd name="connsiteY227" fmla="*/ 63500 h 3155950"/>
                <a:gd name="connsiteX228" fmla="*/ 3775366 w 3870616"/>
                <a:gd name="connsiteY228" fmla="*/ 88900 h 3155950"/>
                <a:gd name="connsiteX229" fmla="*/ 3794416 w 3870616"/>
                <a:gd name="connsiteY229" fmla="*/ 95250 h 3155950"/>
                <a:gd name="connsiteX230" fmla="*/ 3870616 w 3870616"/>
                <a:gd name="connsiteY230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844966 w 3870616"/>
                <a:gd name="connsiteY199" fmla="*/ 203200 h 3155950"/>
                <a:gd name="connsiteX200" fmla="*/ 1927516 w 3870616"/>
                <a:gd name="connsiteY200" fmla="*/ 177800 h 3155950"/>
                <a:gd name="connsiteX201" fmla="*/ 1984666 w 3870616"/>
                <a:gd name="connsiteY201" fmla="*/ 165100 h 3155950"/>
                <a:gd name="connsiteX202" fmla="*/ 2035466 w 3870616"/>
                <a:gd name="connsiteY202" fmla="*/ 158750 h 3155950"/>
                <a:gd name="connsiteX203" fmla="*/ 2079916 w 3870616"/>
                <a:gd name="connsiteY203" fmla="*/ 152400 h 3155950"/>
                <a:gd name="connsiteX204" fmla="*/ 2143416 w 3870616"/>
                <a:gd name="connsiteY204" fmla="*/ 139700 h 3155950"/>
                <a:gd name="connsiteX205" fmla="*/ 2467266 w 3870616"/>
                <a:gd name="connsiteY205" fmla="*/ 133350 h 3155950"/>
                <a:gd name="connsiteX206" fmla="*/ 2505366 w 3870616"/>
                <a:gd name="connsiteY206" fmla="*/ 107950 h 3155950"/>
                <a:gd name="connsiteX207" fmla="*/ 2562516 w 3870616"/>
                <a:gd name="connsiteY207" fmla="*/ 88900 h 3155950"/>
                <a:gd name="connsiteX208" fmla="*/ 2581566 w 3870616"/>
                <a:gd name="connsiteY208" fmla="*/ 82550 h 3155950"/>
                <a:gd name="connsiteX209" fmla="*/ 2638716 w 3870616"/>
                <a:gd name="connsiteY209" fmla="*/ 57150 h 3155950"/>
                <a:gd name="connsiteX210" fmla="*/ 2708566 w 3870616"/>
                <a:gd name="connsiteY210" fmla="*/ 38100 h 3155950"/>
                <a:gd name="connsiteX211" fmla="*/ 2733966 w 3870616"/>
                <a:gd name="connsiteY211" fmla="*/ 31750 h 3155950"/>
                <a:gd name="connsiteX212" fmla="*/ 2835566 w 3870616"/>
                <a:gd name="connsiteY212" fmla="*/ 38100 h 3155950"/>
                <a:gd name="connsiteX213" fmla="*/ 2873666 w 3870616"/>
                <a:gd name="connsiteY213" fmla="*/ 50800 h 3155950"/>
                <a:gd name="connsiteX214" fmla="*/ 2930816 w 3870616"/>
                <a:gd name="connsiteY214" fmla="*/ 44450 h 3155950"/>
                <a:gd name="connsiteX215" fmla="*/ 2949866 w 3870616"/>
                <a:gd name="connsiteY215" fmla="*/ 31750 h 3155950"/>
                <a:gd name="connsiteX216" fmla="*/ 2968916 w 3870616"/>
                <a:gd name="connsiteY216" fmla="*/ 25400 h 3155950"/>
                <a:gd name="connsiteX217" fmla="*/ 2987966 w 3870616"/>
                <a:gd name="connsiteY217" fmla="*/ 6350 h 3155950"/>
                <a:gd name="connsiteX218" fmla="*/ 3064166 w 3870616"/>
                <a:gd name="connsiteY218" fmla="*/ 6350 h 3155950"/>
                <a:gd name="connsiteX219" fmla="*/ 3337216 w 3870616"/>
                <a:gd name="connsiteY219" fmla="*/ 0 h 3155950"/>
                <a:gd name="connsiteX220" fmla="*/ 3603916 w 3870616"/>
                <a:gd name="connsiteY220" fmla="*/ 6350 h 3155950"/>
                <a:gd name="connsiteX221" fmla="*/ 3642016 w 3870616"/>
                <a:gd name="connsiteY221" fmla="*/ 19050 h 3155950"/>
                <a:gd name="connsiteX222" fmla="*/ 3661066 w 3870616"/>
                <a:gd name="connsiteY222" fmla="*/ 25400 h 3155950"/>
                <a:gd name="connsiteX223" fmla="*/ 3680116 w 3870616"/>
                <a:gd name="connsiteY223" fmla="*/ 38100 h 3155950"/>
                <a:gd name="connsiteX224" fmla="*/ 3699166 w 3870616"/>
                <a:gd name="connsiteY224" fmla="*/ 44450 h 3155950"/>
                <a:gd name="connsiteX225" fmla="*/ 3718216 w 3870616"/>
                <a:gd name="connsiteY225" fmla="*/ 57150 h 3155950"/>
                <a:gd name="connsiteX226" fmla="*/ 3737266 w 3870616"/>
                <a:gd name="connsiteY226" fmla="*/ 63500 h 3155950"/>
                <a:gd name="connsiteX227" fmla="*/ 3775366 w 3870616"/>
                <a:gd name="connsiteY227" fmla="*/ 88900 h 3155950"/>
                <a:gd name="connsiteX228" fmla="*/ 3794416 w 3870616"/>
                <a:gd name="connsiteY228" fmla="*/ 95250 h 3155950"/>
                <a:gd name="connsiteX229" fmla="*/ 3870616 w 3870616"/>
                <a:gd name="connsiteY229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844966 w 3870616"/>
                <a:gd name="connsiteY199" fmla="*/ 203200 h 3155950"/>
                <a:gd name="connsiteX200" fmla="*/ 1927516 w 3870616"/>
                <a:gd name="connsiteY200" fmla="*/ 177800 h 3155950"/>
                <a:gd name="connsiteX201" fmla="*/ 1984666 w 3870616"/>
                <a:gd name="connsiteY201" fmla="*/ 165100 h 3155950"/>
                <a:gd name="connsiteX202" fmla="*/ 2035466 w 3870616"/>
                <a:gd name="connsiteY202" fmla="*/ 158750 h 3155950"/>
                <a:gd name="connsiteX203" fmla="*/ 2079916 w 3870616"/>
                <a:gd name="connsiteY203" fmla="*/ 152400 h 3155950"/>
                <a:gd name="connsiteX204" fmla="*/ 2143416 w 3870616"/>
                <a:gd name="connsiteY204" fmla="*/ 139700 h 3155950"/>
                <a:gd name="connsiteX205" fmla="*/ 2438691 w 3870616"/>
                <a:gd name="connsiteY205" fmla="*/ 76200 h 3155950"/>
                <a:gd name="connsiteX206" fmla="*/ 2505366 w 3870616"/>
                <a:gd name="connsiteY206" fmla="*/ 107950 h 3155950"/>
                <a:gd name="connsiteX207" fmla="*/ 2562516 w 3870616"/>
                <a:gd name="connsiteY207" fmla="*/ 88900 h 3155950"/>
                <a:gd name="connsiteX208" fmla="*/ 2581566 w 3870616"/>
                <a:gd name="connsiteY208" fmla="*/ 82550 h 3155950"/>
                <a:gd name="connsiteX209" fmla="*/ 2638716 w 3870616"/>
                <a:gd name="connsiteY209" fmla="*/ 57150 h 3155950"/>
                <a:gd name="connsiteX210" fmla="*/ 2708566 w 3870616"/>
                <a:gd name="connsiteY210" fmla="*/ 38100 h 3155950"/>
                <a:gd name="connsiteX211" fmla="*/ 2733966 w 3870616"/>
                <a:gd name="connsiteY211" fmla="*/ 31750 h 3155950"/>
                <a:gd name="connsiteX212" fmla="*/ 2835566 w 3870616"/>
                <a:gd name="connsiteY212" fmla="*/ 38100 h 3155950"/>
                <a:gd name="connsiteX213" fmla="*/ 2873666 w 3870616"/>
                <a:gd name="connsiteY213" fmla="*/ 50800 h 3155950"/>
                <a:gd name="connsiteX214" fmla="*/ 2930816 w 3870616"/>
                <a:gd name="connsiteY214" fmla="*/ 44450 h 3155950"/>
                <a:gd name="connsiteX215" fmla="*/ 2949866 w 3870616"/>
                <a:gd name="connsiteY215" fmla="*/ 31750 h 3155950"/>
                <a:gd name="connsiteX216" fmla="*/ 2968916 w 3870616"/>
                <a:gd name="connsiteY216" fmla="*/ 25400 h 3155950"/>
                <a:gd name="connsiteX217" fmla="*/ 2987966 w 3870616"/>
                <a:gd name="connsiteY217" fmla="*/ 6350 h 3155950"/>
                <a:gd name="connsiteX218" fmla="*/ 3064166 w 3870616"/>
                <a:gd name="connsiteY218" fmla="*/ 6350 h 3155950"/>
                <a:gd name="connsiteX219" fmla="*/ 3337216 w 3870616"/>
                <a:gd name="connsiteY219" fmla="*/ 0 h 3155950"/>
                <a:gd name="connsiteX220" fmla="*/ 3603916 w 3870616"/>
                <a:gd name="connsiteY220" fmla="*/ 6350 h 3155950"/>
                <a:gd name="connsiteX221" fmla="*/ 3642016 w 3870616"/>
                <a:gd name="connsiteY221" fmla="*/ 19050 h 3155950"/>
                <a:gd name="connsiteX222" fmla="*/ 3661066 w 3870616"/>
                <a:gd name="connsiteY222" fmla="*/ 25400 h 3155950"/>
                <a:gd name="connsiteX223" fmla="*/ 3680116 w 3870616"/>
                <a:gd name="connsiteY223" fmla="*/ 38100 h 3155950"/>
                <a:gd name="connsiteX224" fmla="*/ 3699166 w 3870616"/>
                <a:gd name="connsiteY224" fmla="*/ 44450 h 3155950"/>
                <a:gd name="connsiteX225" fmla="*/ 3718216 w 3870616"/>
                <a:gd name="connsiteY225" fmla="*/ 57150 h 3155950"/>
                <a:gd name="connsiteX226" fmla="*/ 3737266 w 3870616"/>
                <a:gd name="connsiteY226" fmla="*/ 63500 h 3155950"/>
                <a:gd name="connsiteX227" fmla="*/ 3775366 w 3870616"/>
                <a:gd name="connsiteY227" fmla="*/ 88900 h 3155950"/>
                <a:gd name="connsiteX228" fmla="*/ 3794416 w 3870616"/>
                <a:gd name="connsiteY228" fmla="*/ 95250 h 3155950"/>
                <a:gd name="connsiteX229" fmla="*/ 3870616 w 3870616"/>
                <a:gd name="connsiteY229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844966 w 3870616"/>
                <a:gd name="connsiteY199" fmla="*/ 203200 h 3155950"/>
                <a:gd name="connsiteX200" fmla="*/ 1927516 w 3870616"/>
                <a:gd name="connsiteY200" fmla="*/ 177800 h 3155950"/>
                <a:gd name="connsiteX201" fmla="*/ 1984666 w 3870616"/>
                <a:gd name="connsiteY201" fmla="*/ 165100 h 3155950"/>
                <a:gd name="connsiteX202" fmla="*/ 2035466 w 3870616"/>
                <a:gd name="connsiteY202" fmla="*/ 158750 h 3155950"/>
                <a:gd name="connsiteX203" fmla="*/ 2079916 w 3870616"/>
                <a:gd name="connsiteY203" fmla="*/ 152400 h 3155950"/>
                <a:gd name="connsiteX204" fmla="*/ 2143416 w 3870616"/>
                <a:gd name="connsiteY204" fmla="*/ 139700 h 3155950"/>
                <a:gd name="connsiteX205" fmla="*/ 2438691 w 3870616"/>
                <a:gd name="connsiteY205" fmla="*/ 76200 h 3155950"/>
                <a:gd name="connsiteX206" fmla="*/ 2505366 w 3870616"/>
                <a:gd name="connsiteY206" fmla="*/ 107950 h 3155950"/>
                <a:gd name="connsiteX207" fmla="*/ 2562516 w 3870616"/>
                <a:gd name="connsiteY207" fmla="*/ 88900 h 3155950"/>
                <a:gd name="connsiteX208" fmla="*/ 2638716 w 3870616"/>
                <a:gd name="connsiteY208" fmla="*/ 57150 h 3155950"/>
                <a:gd name="connsiteX209" fmla="*/ 2708566 w 3870616"/>
                <a:gd name="connsiteY209" fmla="*/ 38100 h 3155950"/>
                <a:gd name="connsiteX210" fmla="*/ 2733966 w 3870616"/>
                <a:gd name="connsiteY210" fmla="*/ 31750 h 3155950"/>
                <a:gd name="connsiteX211" fmla="*/ 2835566 w 3870616"/>
                <a:gd name="connsiteY211" fmla="*/ 38100 h 3155950"/>
                <a:gd name="connsiteX212" fmla="*/ 2873666 w 3870616"/>
                <a:gd name="connsiteY212" fmla="*/ 50800 h 3155950"/>
                <a:gd name="connsiteX213" fmla="*/ 2930816 w 3870616"/>
                <a:gd name="connsiteY213" fmla="*/ 44450 h 3155950"/>
                <a:gd name="connsiteX214" fmla="*/ 2949866 w 3870616"/>
                <a:gd name="connsiteY214" fmla="*/ 31750 h 3155950"/>
                <a:gd name="connsiteX215" fmla="*/ 2968916 w 3870616"/>
                <a:gd name="connsiteY215" fmla="*/ 25400 h 3155950"/>
                <a:gd name="connsiteX216" fmla="*/ 2987966 w 3870616"/>
                <a:gd name="connsiteY216" fmla="*/ 6350 h 3155950"/>
                <a:gd name="connsiteX217" fmla="*/ 3064166 w 3870616"/>
                <a:gd name="connsiteY217" fmla="*/ 6350 h 3155950"/>
                <a:gd name="connsiteX218" fmla="*/ 3337216 w 3870616"/>
                <a:gd name="connsiteY218" fmla="*/ 0 h 3155950"/>
                <a:gd name="connsiteX219" fmla="*/ 3603916 w 3870616"/>
                <a:gd name="connsiteY219" fmla="*/ 6350 h 3155950"/>
                <a:gd name="connsiteX220" fmla="*/ 3642016 w 3870616"/>
                <a:gd name="connsiteY220" fmla="*/ 19050 h 3155950"/>
                <a:gd name="connsiteX221" fmla="*/ 3661066 w 3870616"/>
                <a:gd name="connsiteY221" fmla="*/ 25400 h 3155950"/>
                <a:gd name="connsiteX222" fmla="*/ 3680116 w 3870616"/>
                <a:gd name="connsiteY222" fmla="*/ 38100 h 3155950"/>
                <a:gd name="connsiteX223" fmla="*/ 3699166 w 3870616"/>
                <a:gd name="connsiteY223" fmla="*/ 44450 h 3155950"/>
                <a:gd name="connsiteX224" fmla="*/ 3718216 w 3870616"/>
                <a:gd name="connsiteY224" fmla="*/ 57150 h 3155950"/>
                <a:gd name="connsiteX225" fmla="*/ 3737266 w 3870616"/>
                <a:gd name="connsiteY225" fmla="*/ 63500 h 3155950"/>
                <a:gd name="connsiteX226" fmla="*/ 3775366 w 3870616"/>
                <a:gd name="connsiteY226" fmla="*/ 88900 h 3155950"/>
                <a:gd name="connsiteX227" fmla="*/ 3794416 w 3870616"/>
                <a:gd name="connsiteY227" fmla="*/ 95250 h 3155950"/>
                <a:gd name="connsiteX228" fmla="*/ 3870616 w 3870616"/>
                <a:gd name="connsiteY228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844966 w 3870616"/>
                <a:gd name="connsiteY199" fmla="*/ 203200 h 3155950"/>
                <a:gd name="connsiteX200" fmla="*/ 1927516 w 3870616"/>
                <a:gd name="connsiteY200" fmla="*/ 177800 h 3155950"/>
                <a:gd name="connsiteX201" fmla="*/ 1984666 w 3870616"/>
                <a:gd name="connsiteY201" fmla="*/ 165100 h 3155950"/>
                <a:gd name="connsiteX202" fmla="*/ 2035466 w 3870616"/>
                <a:gd name="connsiteY202" fmla="*/ 158750 h 3155950"/>
                <a:gd name="connsiteX203" fmla="*/ 2079916 w 3870616"/>
                <a:gd name="connsiteY203" fmla="*/ 152400 h 3155950"/>
                <a:gd name="connsiteX204" fmla="*/ 2143416 w 3870616"/>
                <a:gd name="connsiteY204" fmla="*/ 139700 h 3155950"/>
                <a:gd name="connsiteX205" fmla="*/ 2438691 w 3870616"/>
                <a:gd name="connsiteY205" fmla="*/ 76200 h 3155950"/>
                <a:gd name="connsiteX206" fmla="*/ 2562516 w 3870616"/>
                <a:gd name="connsiteY206" fmla="*/ 88900 h 3155950"/>
                <a:gd name="connsiteX207" fmla="*/ 2638716 w 3870616"/>
                <a:gd name="connsiteY207" fmla="*/ 57150 h 3155950"/>
                <a:gd name="connsiteX208" fmla="*/ 2708566 w 3870616"/>
                <a:gd name="connsiteY208" fmla="*/ 38100 h 3155950"/>
                <a:gd name="connsiteX209" fmla="*/ 2733966 w 3870616"/>
                <a:gd name="connsiteY209" fmla="*/ 31750 h 3155950"/>
                <a:gd name="connsiteX210" fmla="*/ 2835566 w 3870616"/>
                <a:gd name="connsiteY210" fmla="*/ 38100 h 3155950"/>
                <a:gd name="connsiteX211" fmla="*/ 2873666 w 3870616"/>
                <a:gd name="connsiteY211" fmla="*/ 50800 h 3155950"/>
                <a:gd name="connsiteX212" fmla="*/ 2930816 w 3870616"/>
                <a:gd name="connsiteY212" fmla="*/ 44450 h 3155950"/>
                <a:gd name="connsiteX213" fmla="*/ 2949866 w 3870616"/>
                <a:gd name="connsiteY213" fmla="*/ 31750 h 3155950"/>
                <a:gd name="connsiteX214" fmla="*/ 2968916 w 3870616"/>
                <a:gd name="connsiteY214" fmla="*/ 25400 h 3155950"/>
                <a:gd name="connsiteX215" fmla="*/ 2987966 w 3870616"/>
                <a:gd name="connsiteY215" fmla="*/ 6350 h 3155950"/>
                <a:gd name="connsiteX216" fmla="*/ 3064166 w 3870616"/>
                <a:gd name="connsiteY216" fmla="*/ 6350 h 3155950"/>
                <a:gd name="connsiteX217" fmla="*/ 3337216 w 3870616"/>
                <a:gd name="connsiteY217" fmla="*/ 0 h 3155950"/>
                <a:gd name="connsiteX218" fmla="*/ 3603916 w 3870616"/>
                <a:gd name="connsiteY218" fmla="*/ 6350 h 3155950"/>
                <a:gd name="connsiteX219" fmla="*/ 3642016 w 3870616"/>
                <a:gd name="connsiteY219" fmla="*/ 19050 h 3155950"/>
                <a:gd name="connsiteX220" fmla="*/ 3661066 w 3870616"/>
                <a:gd name="connsiteY220" fmla="*/ 25400 h 3155950"/>
                <a:gd name="connsiteX221" fmla="*/ 3680116 w 3870616"/>
                <a:gd name="connsiteY221" fmla="*/ 38100 h 3155950"/>
                <a:gd name="connsiteX222" fmla="*/ 3699166 w 3870616"/>
                <a:gd name="connsiteY222" fmla="*/ 44450 h 3155950"/>
                <a:gd name="connsiteX223" fmla="*/ 3718216 w 3870616"/>
                <a:gd name="connsiteY223" fmla="*/ 57150 h 3155950"/>
                <a:gd name="connsiteX224" fmla="*/ 3737266 w 3870616"/>
                <a:gd name="connsiteY224" fmla="*/ 63500 h 3155950"/>
                <a:gd name="connsiteX225" fmla="*/ 3775366 w 3870616"/>
                <a:gd name="connsiteY225" fmla="*/ 88900 h 3155950"/>
                <a:gd name="connsiteX226" fmla="*/ 3794416 w 3870616"/>
                <a:gd name="connsiteY226" fmla="*/ 95250 h 3155950"/>
                <a:gd name="connsiteX227" fmla="*/ 3870616 w 3870616"/>
                <a:gd name="connsiteY227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844966 w 3870616"/>
                <a:gd name="connsiteY199" fmla="*/ 203200 h 3155950"/>
                <a:gd name="connsiteX200" fmla="*/ 1927516 w 3870616"/>
                <a:gd name="connsiteY200" fmla="*/ 177800 h 3155950"/>
                <a:gd name="connsiteX201" fmla="*/ 1984666 w 3870616"/>
                <a:gd name="connsiteY201" fmla="*/ 165100 h 3155950"/>
                <a:gd name="connsiteX202" fmla="*/ 2035466 w 3870616"/>
                <a:gd name="connsiteY202" fmla="*/ 158750 h 3155950"/>
                <a:gd name="connsiteX203" fmla="*/ 2079916 w 3870616"/>
                <a:gd name="connsiteY203" fmla="*/ 152400 h 3155950"/>
                <a:gd name="connsiteX204" fmla="*/ 2143416 w 3870616"/>
                <a:gd name="connsiteY204" fmla="*/ 139700 h 3155950"/>
                <a:gd name="connsiteX205" fmla="*/ 2438691 w 3870616"/>
                <a:gd name="connsiteY205" fmla="*/ 76200 h 3155950"/>
                <a:gd name="connsiteX206" fmla="*/ 2540291 w 3870616"/>
                <a:gd name="connsiteY206" fmla="*/ 41275 h 3155950"/>
                <a:gd name="connsiteX207" fmla="*/ 2638716 w 3870616"/>
                <a:gd name="connsiteY207" fmla="*/ 57150 h 3155950"/>
                <a:gd name="connsiteX208" fmla="*/ 2708566 w 3870616"/>
                <a:gd name="connsiteY208" fmla="*/ 38100 h 3155950"/>
                <a:gd name="connsiteX209" fmla="*/ 2733966 w 3870616"/>
                <a:gd name="connsiteY209" fmla="*/ 31750 h 3155950"/>
                <a:gd name="connsiteX210" fmla="*/ 2835566 w 3870616"/>
                <a:gd name="connsiteY210" fmla="*/ 38100 h 3155950"/>
                <a:gd name="connsiteX211" fmla="*/ 2873666 w 3870616"/>
                <a:gd name="connsiteY211" fmla="*/ 50800 h 3155950"/>
                <a:gd name="connsiteX212" fmla="*/ 2930816 w 3870616"/>
                <a:gd name="connsiteY212" fmla="*/ 44450 h 3155950"/>
                <a:gd name="connsiteX213" fmla="*/ 2949866 w 3870616"/>
                <a:gd name="connsiteY213" fmla="*/ 31750 h 3155950"/>
                <a:gd name="connsiteX214" fmla="*/ 2968916 w 3870616"/>
                <a:gd name="connsiteY214" fmla="*/ 25400 h 3155950"/>
                <a:gd name="connsiteX215" fmla="*/ 2987966 w 3870616"/>
                <a:gd name="connsiteY215" fmla="*/ 6350 h 3155950"/>
                <a:gd name="connsiteX216" fmla="*/ 3064166 w 3870616"/>
                <a:gd name="connsiteY216" fmla="*/ 6350 h 3155950"/>
                <a:gd name="connsiteX217" fmla="*/ 3337216 w 3870616"/>
                <a:gd name="connsiteY217" fmla="*/ 0 h 3155950"/>
                <a:gd name="connsiteX218" fmla="*/ 3603916 w 3870616"/>
                <a:gd name="connsiteY218" fmla="*/ 6350 h 3155950"/>
                <a:gd name="connsiteX219" fmla="*/ 3642016 w 3870616"/>
                <a:gd name="connsiteY219" fmla="*/ 19050 h 3155950"/>
                <a:gd name="connsiteX220" fmla="*/ 3661066 w 3870616"/>
                <a:gd name="connsiteY220" fmla="*/ 25400 h 3155950"/>
                <a:gd name="connsiteX221" fmla="*/ 3680116 w 3870616"/>
                <a:gd name="connsiteY221" fmla="*/ 38100 h 3155950"/>
                <a:gd name="connsiteX222" fmla="*/ 3699166 w 3870616"/>
                <a:gd name="connsiteY222" fmla="*/ 44450 h 3155950"/>
                <a:gd name="connsiteX223" fmla="*/ 3718216 w 3870616"/>
                <a:gd name="connsiteY223" fmla="*/ 57150 h 3155950"/>
                <a:gd name="connsiteX224" fmla="*/ 3737266 w 3870616"/>
                <a:gd name="connsiteY224" fmla="*/ 63500 h 3155950"/>
                <a:gd name="connsiteX225" fmla="*/ 3775366 w 3870616"/>
                <a:gd name="connsiteY225" fmla="*/ 88900 h 3155950"/>
                <a:gd name="connsiteX226" fmla="*/ 3794416 w 3870616"/>
                <a:gd name="connsiteY226" fmla="*/ 95250 h 3155950"/>
                <a:gd name="connsiteX227" fmla="*/ 3870616 w 3870616"/>
                <a:gd name="connsiteY227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844966 w 3870616"/>
                <a:gd name="connsiteY199" fmla="*/ 203200 h 3155950"/>
                <a:gd name="connsiteX200" fmla="*/ 1927516 w 3870616"/>
                <a:gd name="connsiteY200" fmla="*/ 177800 h 3155950"/>
                <a:gd name="connsiteX201" fmla="*/ 1984666 w 3870616"/>
                <a:gd name="connsiteY201" fmla="*/ 165100 h 3155950"/>
                <a:gd name="connsiteX202" fmla="*/ 2035466 w 3870616"/>
                <a:gd name="connsiteY202" fmla="*/ 158750 h 3155950"/>
                <a:gd name="connsiteX203" fmla="*/ 2079916 w 3870616"/>
                <a:gd name="connsiteY203" fmla="*/ 152400 h 3155950"/>
                <a:gd name="connsiteX204" fmla="*/ 2143416 w 3870616"/>
                <a:gd name="connsiteY204" fmla="*/ 139700 h 3155950"/>
                <a:gd name="connsiteX205" fmla="*/ 2438691 w 3870616"/>
                <a:gd name="connsiteY205" fmla="*/ 76200 h 3155950"/>
                <a:gd name="connsiteX206" fmla="*/ 2540291 w 3870616"/>
                <a:gd name="connsiteY206" fmla="*/ 41275 h 3155950"/>
                <a:gd name="connsiteX207" fmla="*/ 2638716 w 3870616"/>
                <a:gd name="connsiteY207" fmla="*/ 41275 h 3155950"/>
                <a:gd name="connsiteX208" fmla="*/ 2708566 w 3870616"/>
                <a:gd name="connsiteY208" fmla="*/ 38100 h 3155950"/>
                <a:gd name="connsiteX209" fmla="*/ 2733966 w 3870616"/>
                <a:gd name="connsiteY209" fmla="*/ 31750 h 3155950"/>
                <a:gd name="connsiteX210" fmla="*/ 2835566 w 3870616"/>
                <a:gd name="connsiteY210" fmla="*/ 38100 h 3155950"/>
                <a:gd name="connsiteX211" fmla="*/ 2873666 w 3870616"/>
                <a:gd name="connsiteY211" fmla="*/ 50800 h 3155950"/>
                <a:gd name="connsiteX212" fmla="*/ 2930816 w 3870616"/>
                <a:gd name="connsiteY212" fmla="*/ 44450 h 3155950"/>
                <a:gd name="connsiteX213" fmla="*/ 2949866 w 3870616"/>
                <a:gd name="connsiteY213" fmla="*/ 31750 h 3155950"/>
                <a:gd name="connsiteX214" fmla="*/ 2968916 w 3870616"/>
                <a:gd name="connsiteY214" fmla="*/ 25400 h 3155950"/>
                <a:gd name="connsiteX215" fmla="*/ 2987966 w 3870616"/>
                <a:gd name="connsiteY215" fmla="*/ 6350 h 3155950"/>
                <a:gd name="connsiteX216" fmla="*/ 3064166 w 3870616"/>
                <a:gd name="connsiteY216" fmla="*/ 6350 h 3155950"/>
                <a:gd name="connsiteX217" fmla="*/ 3337216 w 3870616"/>
                <a:gd name="connsiteY217" fmla="*/ 0 h 3155950"/>
                <a:gd name="connsiteX218" fmla="*/ 3603916 w 3870616"/>
                <a:gd name="connsiteY218" fmla="*/ 6350 h 3155950"/>
                <a:gd name="connsiteX219" fmla="*/ 3642016 w 3870616"/>
                <a:gd name="connsiteY219" fmla="*/ 19050 h 3155950"/>
                <a:gd name="connsiteX220" fmla="*/ 3661066 w 3870616"/>
                <a:gd name="connsiteY220" fmla="*/ 25400 h 3155950"/>
                <a:gd name="connsiteX221" fmla="*/ 3680116 w 3870616"/>
                <a:gd name="connsiteY221" fmla="*/ 38100 h 3155950"/>
                <a:gd name="connsiteX222" fmla="*/ 3699166 w 3870616"/>
                <a:gd name="connsiteY222" fmla="*/ 44450 h 3155950"/>
                <a:gd name="connsiteX223" fmla="*/ 3718216 w 3870616"/>
                <a:gd name="connsiteY223" fmla="*/ 57150 h 3155950"/>
                <a:gd name="connsiteX224" fmla="*/ 3737266 w 3870616"/>
                <a:gd name="connsiteY224" fmla="*/ 63500 h 3155950"/>
                <a:gd name="connsiteX225" fmla="*/ 3775366 w 3870616"/>
                <a:gd name="connsiteY225" fmla="*/ 88900 h 3155950"/>
                <a:gd name="connsiteX226" fmla="*/ 3794416 w 3870616"/>
                <a:gd name="connsiteY226" fmla="*/ 95250 h 3155950"/>
                <a:gd name="connsiteX227" fmla="*/ 3870616 w 3870616"/>
                <a:gd name="connsiteY227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844966 w 3870616"/>
                <a:gd name="connsiteY199" fmla="*/ 203200 h 3155950"/>
                <a:gd name="connsiteX200" fmla="*/ 1927516 w 3870616"/>
                <a:gd name="connsiteY200" fmla="*/ 177800 h 3155950"/>
                <a:gd name="connsiteX201" fmla="*/ 1984666 w 3870616"/>
                <a:gd name="connsiteY201" fmla="*/ 165100 h 3155950"/>
                <a:gd name="connsiteX202" fmla="*/ 2035466 w 3870616"/>
                <a:gd name="connsiteY202" fmla="*/ 158750 h 3155950"/>
                <a:gd name="connsiteX203" fmla="*/ 2079916 w 3870616"/>
                <a:gd name="connsiteY203" fmla="*/ 152400 h 3155950"/>
                <a:gd name="connsiteX204" fmla="*/ 2168816 w 3870616"/>
                <a:gd name="connsiteY204" fmla="*/ 95250 h 3155950"/>
                <a:gd name="connsiteX205" fmla="*/ 2438691 w 3870616"/>
                <a:gd name="connsiteY205" fmla="*/ 76200 h 3155950"/>
                <a:gd name="connsiteX206" fmla="*/ 2540291 w 3870616"/>
                <a:gd name="connsiteY206" fmla="*/ 41275 h 3155950"/>
                <a:gd name="connsiteX207" fmla="*/ 2638716 w 3870616"/>
                <a:gd name="connsiteY207" fmla="*/ 41275 h 3155950"/>
                <a:gd name="connsiteX208" fmla="*/ 2708566 w 3870616"/>
                <a:gd name="connsiteY208" fmla="*/ 38100 h 3155950"/>
                <a:gd name="connsiteX209" fmla="*/ 2733966 w 3870616"/>
                <a:gd name="connsiteY209" fmla="*/ 31750 h 3155950"/>
                <a:gd name="connsiteX210" fmla="*/ 2835566 w 3870616"/>
                <a:gd name="connsiteY210" fmla="*/ 38100 h 3155950"/>
                <a:gd name="connsiteX211" fmla="*/ 2873666 w 3870616"/>
                <a:gd name="connsiteY211" fmla="*/ 50800 h 3155950"/>
                <a:gd name="connsiteX212" fmla="*/ 2930816 w 3870616"/>
                <a:gd name="connsiteY212" fmla="*/ 44450 h 3155950"/>
                <a:gd name="connsiteX213" fmla="*/ 2949866 w 3870616"/>
                <a:gd name="connsiteY213" fmla="*/ 31750 h 3155950"/>
                <a:gd name="connsiteX214" fmla="*/ 2968916 w 3870616"/>
                <a:gd name="connsiteY214" fmla="*/ 25400 h 3155950"/>
                <a:gd name="connsiteX215" fmla="*/ 2987966 w 3870616"/>
                <a:gd name="connsiteY215" fmla="*/ 6350 h 3155950"/>
                <a:gd name="connsiteX216" fmla="*/ 3064166 w 3870616"/>
                <a:gd name="connsiteY216" fmla="*/ 6350 h 3155950"/>
                <a:gd name="connsiteX217" fmla="*/ 3337216 w 3870616"/>
                <a:gd name="connsiteY217" fmla="*/ 0 h 3155950"/>
                <a:gd name="connsiteX218" fmla="*/ 3603916 w 3870616"/>
                <a:gd name="connsiteY218" fmla="*/ 6350 h 3155950"/>
                <a:gd name="connsiteX219" fmla="*/ 3642016 w 3870616"/>
                <a:gd name="connsiteY219" fmla="*/ 19050 h 3155950"/>
                <a:gd name="connsiteX220" fmla="*/ 3661066 w 3870616"/>
                <a:gd name="connsiteY220" fmla="*/ 25400 h 3155950"/>
                <a:gd name="connsiteX221" fmla="*/ 3680116 w 3870616"/>
                <a:gd name="connsiteY221" fmla="*/ 38100 h 3155950"/>
                <a:gd name="connsiteX222" fmla="*/ 3699166 w 3870616"/>
                <a:gd name="connsiteY222" fmla="*/ 44450 h 3155950"/>
                <a:gd name="connsiteX223" fmla="*/ 3718216 w 3870616"/>
                <a:gd name="connsiteY223" fmla="*/ 57150 h 3155950"/>
                <a:gd name="connsiteX224" fmla="*/ 3737266 w 3870616"/>
                <a:gd name="connsiteY224" fmla="*/ 63500 h 3155950"/>
                <a:gd name="connsiteX225" fmla="*/ 3775366 w 3870616"/>
                <a:gd name="connsiteY225" fmla="*/ 88900 h 3155950"/>
                <a:gd name="connsiteX226" fmla="*/ 3794416 w 3870616"/>
                <a:gd name="connsiteY226" fmla="*/ 95250 h 3155950"/>
                <a:gd name="connsiteX227" fmla="*/ 3870616 w 3870616"/>
                <a:gd name="connsiteY227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927516 w 3870616"/>
                <a:gd name="connsiteY199" fmla="*/ 177800 h 3155950"/>
                <a:gd name="connsiteX200" fmla="*/ 1984666 w 3870616"/>
                <a:gd name="connsiteY200" fmla="*/ 165100 h 3155950"/>
                <a:gd name="connsiteX201" fmla="*/ 2035466 w 3870616"/>
                <a:gd name="connsiteY201" fmla="*/ 158750 h 3155950"/>
                <a:gd name="connsiteX202" fmla="*/ 2079916 w 3870616"/>
                <a:gd name="connsiteY202" fmla="*/ 152400 h 3155950"/>
                <a:gd name="connsiteX203" fmla="*/ 2168816 w 3870616"/>
                <a:gd name="connsiteY203" fmla="*/ 95250 h 3155950"/>
                <a:gd name="connsiteX204" fmla="*/ 2438691 w 3870616"/>
                <a:gd name="connsiteY204" fmla="*/ 76200 h 3155950"/>
                <a:gd name="connsiteX205" fmla="*/ 2540291 w 3870616"/>
                <a:gd name="connsiteY205" fmla="*/ 41275 h 3155950"/>
                <a:gd name="connsiteX206" fmla="*/ 2638716 w 3870616"/>
                <a:gd name="connsiteY206" fmla="*/ 41275 h 3155950"/>
                <a:gd name="connsiteX207" fmla="*/ 2708566 w 3870616"/>
                <a:gd name="connsiteY207" fmla="*/ 38100 h 3155950"/>
                <a:gd name="connsiteX208" fmla="*/ 2733966 w 3870616"/>
                <a:gd name="connsiteY208" fmla="*/ 31750 h 3155950"/>
                <a:gd name="connsiteX209" fmla="*/ 2835566 w 3870616"/>
                <a:gd name="connsiteY209" fmla="*/ 38100 h 3155950"/>
                <a:gd name="connsiteX210" fmla="*/ 2873666 w 3870616"/>
                <a:gd name="connsiteY210" fmla="*/ 50800 h 3155950"/>
                <a:gd name="connsiteX211" fmla="*/ 2930816 w 3870616"/>
                <a:gd name="connsiteY211" fmla="*/ 44450 h 3155950"/>
                <a:gd name="connsiteX212" fmla="*/ 2949866 w 3870616"/>
                <a:gd name="connsiteY212" fmla="*/ 31750 h 3155950"/>
                <a:gd name="connsiteX213" fmla="*/ 2968916 w 3870616"/>
                <a:gd name="connsiteY213" fmla="*/ 25400 h 3155950"/>
                <a:gd name="connsiteX214" fmla="*/ 2987966 w 3870616"/>
                <a:gd name="connsiteY214" fmla="*/ 6350 h 3155950"/>
                <a:gd name="connsiteX215" fmla="*/ 3064166 w 3870616"/>
                <a:gd name="connsiteY215" fmla="*/ 6350 h 3155950"/>
                <a:gd name="connsiteX216" fmla="*/ 3337216 w 3870616"/>
                <a:gd name="connsiteY216" fmla="*/ 0 h 3155950"/>
                <a:gd name="connsiteX217" fmla="*/ 3603916 w 3870616"/>
                <a:gd name="connsiteY217" fmla="*/ 6350 h 3155950"/>
                <a:gd name="connsiteX218" fmla="*/ 3642016 w 3870616"/>
                <a:gd name="connsiteY218" fmla="*/ 19050 h 3155950"/>
                <a:gd name="connsiteX219" fmla="*/ 3661066 w 3870616"/>
                <a:gd name="connsiteY219" fmla="*/ 25400 h 3155950"/>
                <a:gd name="connsiteX220" fmla="*/ 3680116 w 3870616"/>
                <a:gd name="connsiteY220" fmla="*/ 38100 h 3155950"/>
                <a:gd name="connsiteX221" fmla="*/ 3699166 w 3870616"/>
                <a:gd name="connsiteY221" fmla="*/ 44450 h 3155950"/>
                <a:gd name="connsiteX222" fmla="*/ 3718216 w 3870616"/>
                <a:gd name="connsiteY222" fmla="*/ 57150 h 3155950"/>
                <a:gd name="connsiteX223" fmla="*/ 3737266 w 3870616"/>
                <a:gd name="connsiteY223" fmla="*/ 63500 h 3155950"/>
                <a:gd name="connsiteX224" fmla="*/ 3775366 w 3870616"/>
                <a:gd name="connsiteY224" fmla="*/ 88900 h 3155950"/>
                <a:gd name="connsiteX225" fmla="*/ 3794416 w 3870616"/>
                <a:gd name="connsiteY225" fmla="*/ 95250 h 3155950"/>
                <a:gd name="connsiteX226" fmla="*/ 3870616 w 3870616"/>
                <a:gd name="connsiteY226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984666 w 3870616"/>
                <a:gd name="connsiteY199" fmla="*/ 165100 h 3155950"/>
                <a:gd name="connsiteX200" fmla="*/ 2035466 w 3870616"/>
                <a:gd name="connsiteY200" fmla="*/ 158750 h 3155950"/>
                <a:gd name="connsiteX201" fmla="*/ 2079916 w 3870616"/>
                <a:gd name="connsiteY201" fmla="*/ 152400 h 3155950"/>
                <a:gd name="connsiteX202" fmla="*/ 2168816 w 3870616"/>
                <a:gd name="connsiteY202" fmla="*/ 95250 h 3155950"/>
                <a:gd name="connsiteX203" fmla="*/ 2438691 w 3870616"/>
                <a:gd name="connsiteY203" fmla="*/ 76200 h 3155950"/>
                <a:gd name="connsiteX204" fmla="*/ 2540291 w 3870616"/>
                <a:gd name="connsiteY204" fmla="*/ 41275 h 3155950"/>
                <a:gd name="connsiteX205" fmla="*/ 2638716 w 3870616"/>
                <a:gd name="connsiteY205" fmla="*/ 41275 h 3155950"/>
                <a:gd name="connsiteX206" fmla="*/ 2708566 w 3870616"/>
                <a:gd name="connsiteY206" fmla="*/ 38100 h 3155950"/>
                <a:gd name="connsiteX207" fmla="*/ 2733966 w 3870616"/>
                <a:gd name="connsiteY207" fmla="*/ 31750 h 3155950"/>
                <a:gd name="connsiteX208" fmla="*/ 2835566 w 3870616"/>
                <a:gd name="connsiteY208" fmla="*/ 38100 h 3155950"/>
                <a:gd name="connsiteX209" fmla="*/ 2873666 w 3870616"/>
                <a:gd name="connsiteY209" fmla="*/ 50800 h 3155950"/>
                <a:gd name="connsiteX210" fmla="*/ 2930816 w 3870616"/>
                <a:gd name="connsiteY210" fmla="*/ 44450 h 3155950"/>
                <a:gd name="connsiteX211" fmla="*/ 2949866 w 3870616"/>
                <a:gd name="connsiteY211" fmla="*/ 31750 h 3155950"/>
                <a:gd name="connsiteX212" fmla="*/ 2968916 w 3870616"/>
                <a:gd name="connsiteY212" fmla="*/ 25400 h 3155950"/>
                <a:gd name="connsiteX213" fmla="*/ 2987966 w 3870616"/>
                <a:gd name="connsiteY213" fmla="*/ 6350 h 3155950"/>
                <a:gd name="connsiteX214" fmla="*/ 3064166 w 3870616"/>
                <a:gd name="connsiteY214" fmla="*/ 6350 h 3155950"/>
                <a:gd name="connsiteX215" fmla="*/ 3337216 w 3870616"/>
                <a:gd name="connsiteY215" fmla="*/ 0 h 3155950"/>
                <a:gd name="connsiteX216" fmla="*/ 3603916 w 3870616"/>
                <a:gd name="connsiteY216" fmla="*/ 6350 h 3155950"/>
                <a:gd name="connsiteX217" fmla="*/ 3642016 w 3870616"/>
                <a:gd name="connsiteY217" fmla="*/ 19050 h 3155950"/>
                <a:gd name="connsiteX218" fmla="*/ 3661066 w 3870616"/>
                <a:gd name="connsiteY218" fmla="*/ 25400 h 3155950"/>
                <a:gd name="connsiteX219" fmla="*/ 3680116 w 3870616"/>
                <a:gd name="connsiteY219" fmla="*/ 38100 h 3155950"/>
                <a:gd name="connsiteX220" fmla="*/ 3699166 w 3870616"/>
                <a:gd name="connsiteY220" fmla="*/ 44450 h 3155950"/>
                <a:gd name="connsiteX221" fmla="*/ 3718216 w 3870616"/>
                <a:gd name="connsiteY221" fmla="*/ 57150 h 3155950"/>
                <a:gd name="connsiteX222" fmla="*/ 3737266 w 3870616"/>
                <a:gd name="connsiteY222" fmla="*/ 63500 h 3155950"/>
                <a:gd name="connsiteX223" fmla="*/ 3775366 w 3870616"/>
                <a:gd name="connsiteY223" fmla="*/ 88900 h 3155950"/>
                <a:gd name="connsiteX224" fmla="*/ 3794416 w 3870616"/>
                <a:gd name="connsiteY224" fmla="*/ 95250 h 3155950"/>
                <a:gd name="connsiteX225" fmla="*/ 3870616 w 3870616"/>
                <a:gd name="connsiteY225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952916 w 3870616"/>
                <a:gd name="connsiteY199" fmla="*/ 130175 h 3155950"/>
                <a:gd name="connsiteX200" fmla="*/ 2035466 w 3870616"/>
                <a:gd name="connsiteY200" fmla="*/ 158750 h 3155950"/>
                <a:gd name="connsiteX201" fmla="*/ 2079916 w 3870616"/>
                <a:gd name="connsiteY201" fmla="*/ 152400 h 3155950"/>
                <a:gd name="connsiteX202" fmla="*/ 2168816 w 3870616"/>
                <a:gd name="connsiteY202" fmla="*/ 95250 h 3155950"/>
                <a:gd name="connsiteX203" fmla="*/ 2438691 w 3870616"/>
                <a:gd name="connsiteY203" fmla="*/ 76200 h 3155950"/>
                <a:gd name="connsiteX204" fmla="*/ 2540291 w 3870616"/>
                <a:gd name="connsiteY204" fmla="*/ 41275 h 3155950"/>
                <a:gd name="connsiteX205" fmla="*/ 2638716 w 3870616"/>
                <a:gd name="connsiteY205" fmla="*/ 41275 h 3155950"/>
                <a:gd name="connsiteX206" fmla="*/ 2708566 w 3870616"/>
                <a:gd name="connsiteY206" fmla="*/ 38100 h 3155950"/>
                <a:gd name="connsiteX207" fmla="*/ 2733966 w 3870616"/>
                <a:gd name="connsiteY207" fmla="*/ 31750 h 3155950"/>
                <a:gd name="connsiteX208" fmla="*/ 2835566 w 3870616"/>
                <a:gd name="connsiteY208" fmla="*/ 38100 h 3155950"/>
                <a:gd name="connsiteX209" fmla="*/ 2873666 w 3870616"/>
                <a:gd name="connsiteY209" fmla="*/ 50800 h 3155950"/>
                <a:gd name="connsiteX210" fmla="*/ 2930816 w 3870616"/>
                <a:gd name="connsiteY210" fmla="*/ 44450 h 3155950"/>
                <a:gd name="connsiteX211" fmla="*/ 2949866 w 3870616"/>
                <a:gd name="connsiteY211" fmla="*/ 31750 h 3155950"/>
                <a:gd name="connsiteX212" fmla="*/ 2968916 w 3870616"/>
                <a:gd name="connsiteY212" fmla="*/ 25400 h 3155950"/>
                <a:gd name="connsiteX213" fmla="*/ 2987966 w 3870616"/>
                <a:gd name="connsiteY213" fmla="*/ 6350 h 3155950"/>
                <a:gd name="connsiteX214" fmla="*/ 3064166 w 3870616"/>
                <a:gd name="connsiteY214" fmla="*/ 6350 h 3155950"/>
                <a:gd name="connsiteX215" fmla="*/ 3337216 w 3870616"/>
                <a:gd name="connsiteY215" fmla="*/ 0 h 3155950"/>
                <a:gd name="connsiteX216" fmla="*/ 3603916 w 3870616"/>
                <a:gd name="connsiteY216" fmla="*/ 6350 h 3155950"/>
                <a:gd name="connsiteX217" fmla="*/ 3642016 w 3870616"/>
                <a:gd name="connsiteY217" fmla="*/ 19050 h 3155950"/>
                <a:gd name="connsiteX218" fmla="*/ 3661066 w 3870616"/>
                <a:gd name="connsiteY218" fmla="*/ 25400 h 3155950"/>
                <a:gd name="connsiteX219" fmla="*/ 3680116 w 3870616"/>
                <a:gd name="connsiteY219" fmla="*/ 38100 h 3155950"/>
                <a:gd name="connsiteX220" fmla="*/ 3699166 w 3870616"/>
                <a:gd name="connsiteY220" fmla="*/ 44450 h 3155950"/>
                <a:gd name="connsiteX221" fmla="*/ 3718216 w 3870616"/>
                <a:gd name="connsiteY221" fmla="*/ 57150 h 3155950"/>
                <a:gd name="connsiteX222" fmla="*/ 3737266 w 3870616"/>
                <a:gd name="connsiteY222" fmla="*/ 63500 h 3155950"/>
                <a:gd name="connsiteX223" fmla="*/ 3775366 w 3870616"/>
                <a:gd name="connsiteY223" fmla="*/ 88900 h 3155950"/>
                <a:gd name="connsiteX224" fmla="*/ 3794416 w 3870616"/>
                <a:gd name="connsiteY224" fmla="*/ 95250 h 3155950"/>
                <a:gd name="connsiteX225" fmla="*/ 3870616 w 3870616"/>
                <a:gd name="connsiteY225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952916 w 3870616"/>
                <a:gd name="connsiteY199" fmla="*/ 130175 h 3155950"/>
                <a:gd name="connsiteX200" fmla="*/ 2035466 w 3870616"/>
                <a:gd name="connsiteY200" fmla="*/ 158750 h 3155950"/>
                <a:gd name="connsiteX201" fmla="*/ 2168816 w 3870616"/>
                <a:gd name="connsiteY201" fmla="*/ 95250 h 3155950"/>
                <a:gd name="connsiteX202" fmla="*/ 2438691 w 3870616"/>
                <a:gd name="connsiteY202" fmla="*/ 76200 h 3155950"/>
                <a:gd name="connsiteX203" fmla="*/ 2540291 w 3870616"/>
                <a:gd name="connsiteY203" fmla="*/ 41275 h 3155950"/>
                <a:gd name="connsiteX204" fmla="*/ 2638716 w 3870616"/>
                <a:gd name="connsiteY204" fmla="*/ 41275 h 3155950"/>
                <a:gd name="connsiteX205" fmla="*/ 2708566 w 3870616"/>
                <a:gd name="connsiteY205" fmla="*/ 38100 h 3155950"/>
                <a:gd name="connsiteX206" fmla="*/ 2733966 w 3870616"/>
                <a:gd name="connsiteY206" fmla="*/ 31750 h 3155950"/>
                <a:gd name="connsiteX207" fmla="*/ 2835566 w 3870616"/>
                <a:gd name="connsiteY207" fmla="*/ 38100 h 3155950"/>
                <a:gd name="connsiteX208" fmla="*/ 2873666 w 3870616"/>
                <a:gd name="connsiteY208" fmla="*/ 50800 h 3155950"/>
                <a:gd name="connsiteX209" fmla="*/ 2930816 w 3870616"/>
                <a:gd name="connsiteY209" fmla="*/ 44450 h 3155950"/>
                <a:gd name="connsiteX210" fmla="*/ 2949866 w 3870616"/>
                <a:gd name="connsiteY210" fmla="*/ 31750 h 3155950"/>
                <a:gd name="connsiteX211" fmla="*/ 2968916 w 3870616"/>
                <a:gd name="connsiteY211" fmla="*/ 25400 h 3155950"/>
                <a:gd name="connsiteX212" fmla="*/ 2987966 w 3870616"/>
                <a:gd name="connsiteY212" fmla="*/ 6350 h 3155950"/>
                <a:gd name="connsiteX213" fmla="*/ 3064166 w 3870616"/>
                <a:gd name="connsiteY213" fmla="*/ 6350 h 3155950"/>
                <a:gd name="connsiteX214" fmla="*/ 3337216 w 3870616"/>
                <a:gd name="connsiteY214" fmla="*/ 0 h 3155950"/>
                <a:gd name="connsiteX215" fmla="*/ 3603916 w 3870616"/>
                <a:gd name="connsiteY215" fmla="*/ 6350 h 3155950"/>
                <a:gd name="connsiteX216" fmla="*/ 3642016 w 3870616"/>
                <a:gd name="connsiteY216" fmla="*/ 19050 h 3155950"/>
                <a:gd name="connsiteX217" fmla="*/ 3661066 w 3870616"/>
                <a:gd name="connsiteY217" fmla="*/ 25400 h 3155950"/>
                <a:gd name="connsiteX218" fmla="*/ 3680116 w 3870616"/>
                <a:gd name="connsiteY218" fmla="*/ 38100 h 3155950"/>
                <a:gd name="connsiteX219" fmla="*/ 3699166 w 3870616"/>
                <a:gd name="connsiteY219" fmla="*/ 44450 h 3155950"/>
                <a:gd name="connsiteX220" fmla="*/ 3718216 w 3870616"/>
                <a:gd name="connsiteY220" fmla="*/ 57150 h 3155950"/>
                <a:gd name="connsiteX221" fmla="*/ 3737266 w 3870616"/>
                <a:gd name="connsiteY221" fmla="*/ 63500 h 3155950"/>
                <a:gd name="connsiteX222" fmla="*/ 3775366 w 3870616"/>
                <a:gd name="connsiteY222" fmla="*/ 88900 h 3155950"/>
                <a:gd name="connsiteX223" fmla="*/ 3794416 w 3870616"/>
                <a:gd name="connsiteY223" fmla="*/ 95250 h 3155950"/>
                <a:gd name="connsiteX224" fmla="*/ 3870616 w 3870616"/>
                <a:gd name="connsiteY224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813216 w 3870616"/>
                <a:gd name="connsiteY198" fmla="*/ 209550 h 3155950"/>
                <a:gd name="connsiteX199" fmla="*/ 1952916 w 3870616"/>
                <a:gd name="connsiteY199" fmla="*/ 130175 h 3155950"/>
                <a:gd name="connsiteX200" fmla="*/ 2168816 w 3870616"/>
                <a:gd name="connsiteY200" fmla="*/ 95250 h 3155950"/>
                <a:gd name="connsiteX201" fmla="*/ 2438691 w 3870616"/>
                <a:gd name="connsiteY201" fmla="*/ 76200 h 3155950"/>
                <a:gd name="connsiteX202" fmla="*/ 2540291 w 3870616"/>
                <a:gd name="connsiteY202" fmla="*/ 41275 h 3155950"/>
                <a:gd name="connsiteX203" fmla="*/ 2638716 w 3870616"/>
                <a:gd name="connsiteY203" fmla="*/ 41275 h 3155950"/>
                <a:gd name="connsiteX204" fmla="*/ 2708566 w 3870616"/>
                <a:gd name="connsiteY204" fmla="*/ 38100 h 3155950"/>
                <a:gd name="connsiteX205" fmla="*/ 2733966 w 3870616"/>
                <a:gd name="connsiteY205" fmla="*/ 31750 h 3155950"/>
                <a:gd name="connsiteX206" fmla="*/ 2835566 w 3870616"/>
                <a:gd name="connsiteY206" fmla="*/ 38100 h 3155950"/>
                <a:gd name="connsiteX207" fmla="*/ 2873666 w 3870616"/>
                <a:gd name="connsiteY207" fmla="*/ 50800 h 3155950"/>
                <a:gd name="connsiteX208" fmla="*/ 2930816 w 3870616"/>
                <a:gd name="connsiteY208" fmla="*/ 44450 h 3155950"/>
                <a:gd name="connsiteX209" fmla="*/ 2949866 w 3870616"/>
                <a:gd name="connsiteY209" fmla="*/ 31750 h 3155950"/>
                <a:gd name="connsiteX210" fmla="*/ 2968916 w 3870616"/>
                <a:gd name="connsiteY210" fmla="*/ 25400 h 3155950"/>
                <a:gd name="connsiteX211" fmla="*/ 2987966 w 3870616"/>
                <a:gd name="connsiteY211" fmla="*/ 6350 h 3155950"/>
                <a:gd name="connsiteX212" fmla="*/ 3064166 w 3870616"/>
                <a:gd name="connsiteY212" fmla="*/ 6350 h 3155950"/>
                <a:gd name="connsiteX213" fmla="*/ 3337216 w 3870616"/>
                <a:gd name="connsiteY213" fmla="*/ 0 h 3155950"/>
                <a:gd name="connsiteX214" fmla="*/ 3603916 w 3870616"/>
                <a:gd name="connsiteY214" fmla="*/ 6350 h 3155950"/>
                <a:gd name="connsiteX215" fmla="*/ 3642016 w 3870616"/>
                <a:gd name="connsiteY215" fmla="*/ 19050 h 3155950"/>
                <a:gd name="connsiteX216" fmla="*/ 3661066 w 3870616"/>
                <a:gd name="connsiteY216" fmla="*/ 25400 h 3155950"/>
                <a:gd name="connsiteX217" fmla="*/ 3680116 w 3870616"/>
                <a:gd name="connsiteY217" fmla="*/ 38100 h 3155950"/>
                <a:gd name="connsiteX218" fmla="*/ 3699166 w 3870616"/>
                <a:gd name="connsiteY218" fmla="*/ 44450 h 3155950"/>
                <a:gd name="connsiteX219" fmla="*/ 3718216 w 3870616"/>
                <a:gd name="connsiteY219" fmla="*/ 57150 h 3155950"/>
                <a:gd name="connsiteX220" fmla="*/ 3737266 w 3870616"/>
                <a:gd name="connsiteY220" fmla="*/ 63500 h 3155950"/>
                <a:gd name="connsiteX221" fmla="*/ 3775366 w 3870616"/>
                <a:gd name="connsiteY221" fmla="*/ 88900 h 3155950"/>
                <a:gd name="connsiteX222" fmla="*/ 3794416 w 3870616"/>
                <a:gd name="connsiteY222" fmla="*/ 95250 h 3155950"/>
                <a:gd name="connsiteX223" fmla="*/ 3870616 w 3870616"/>
                <a:gd name="connsiteY22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43366 w 3870616"/>
                <a:gd name="connsiteY197" fmla="*/ 228600 h 3155950"/>
                <a:gd name="connsiteX198" fmla="*/ 1790991 w 3870616"/>
                <a:gd name="connsiteY198" fmla="*/ 146050 h 3155950"/>
                <a:gd name="connsiteX199" fmla="*/ 1952916 w 3870616"/>
                <a:gd name="connsiteY199" fmla="*/ 130175 h 3155950"/>
                <a:gd name="connsiteX200" fmla="*/ 2168816 w 3870616"/>
                <a:gd name="connsiteY200" fmla="*/ 95250 h 3155950"/>
                <a:gd name="connsiteX201" fmla="*/ 2438691 w 3870616"/>
                <a:gd name="connsiteY201" fmla="*/ 76200 h 3155950"/>
                <a:gd name="connsiteX202" fmla="*/ 2540291 w 3870616"/>
                <a:gd name="connsiteY202" fmla="*/ 41275 h 3155950"/>
                <a:gd name="connsiteX203" fmla="*/ 2638716 w 3870616"/>
                <a:gd name="connsiteY203" fmla="*/ 41275 h 3155950"/>
                <a:gd name="connsiteX204" fmla="*/ 2708566 w 3870616"/>
                <a:gd name="connsiteY204" fmla="*/ 38100 h 3155950"/>
                <a:gd name="connsiteX205" fmla="*/ 2733966 w 3870616"/>
                <a:gd name="connsiteY205" fmla="*/ 31750 h 3155950"/>
                <a:gd name="connsiteX206" fmla="*/ 2835566 w 3870616"/>
                <a:gd name="connsiteY206" fmla="*/ 38100 h 3155950"/>
                <a:gd name="connsiteX207" fmla="*/ 2873666 w 3870616"/>
                <a:gd name="connsiteY207" fmla="*/ 50800 h 3155950"/>
                <a:gd name="connsiteX208" fmla="*/ 2930816 w 3870616"/>
                <a:gd name="connsiteY208" fmla="*/ 44450 h 3155950"/>
                <a:gd name="connsiteX209" fmla="*/ 2949866 w 3870616"/>
                <a:gd name="connsiteY209" fmla="*/ 31750 h 3155950"/>
                <a:gd name="connsiteX210" fmla="*/ 2968916 w 3870616"/>
                <a:gd name="connsiteY210" fmla="*/ 25400 h 3155950"/>
                <a:gd name="connsiteX211" fmla="*/ 2987966 w 3870616"/>
                <a:gd name="connsiteY211" fmla="*/ 6350 h 3155950"/>
                <a:gd name="connsiteX212" fmla="*/ 3064166 w 3870616"/>
                <a:gd name="connsiteY212" fmla="*/ 6350 h 3155950"/>
                <a:gd name="connsiteX213" fmla="*/ 3337216 w 3870616"/>
                <a:gd name="connsiteY213" fmla="*/ 0 h 3155950"/>
                <a:gd name="connsiteX214" fmla="*/ 3603916 w 3870616"/>
                <a:gd name="connsiteY214" fmla="*/ 6350 h 3155950"/>
                <a:gd name="connsiteX215" fmla="*/ 3642016 w 3870616"/>
                <a:gd name="connsiteY215" fmla="*/ 19050 h 3155950"/>
                <a:gd name="connsiteX216" fmla="*/ 3661066 w 3870616"/>
                <a:gd name="connsiteY216" fmla="*/ 25400 h 3155950"/>
                <a:gd name="connsiteX217" fmla="*/ 3680116 w 3870616"/>
                <a:gd name="connsiteY217" fmla="*/ 38100 h 3155950"/>
                <a:gd name="connsiteX218" fmla="*/ 3699166 w 3870616"/>
                <a:gd name="connsiteY218" fmla="*/ 44450 h 3155950"/>
                <a:gd name="connsiteX219" fmla="*/ 3718216 w 3870616"/>
                <a:gd name="connsiteY219" fmla="*/ 57150 h 3155950"/>
                <a:gd name="connsiteX220" fmla="*/ 3737266 w 3870616"/>
                <a:gd name="connsiteY220" fmla="*/ 63500 h 3155950"/>
                <a:gd name="connsiteX221" fmla="*/ 3775366 w 3870616"/>
                <a:gd name="connsiteY221" fmla="*/ 88900 h 3155950"/>
                <a:gd name="connsiteX222" fmla="*/ 3794416 w 3870616"/>
                <a:gd name="connsiteY222" fmla="*/ 95250 h 3155950"/>
                <a:gd name="connsiteX223" fmla="*/ 3870616 w 3870616"/>
                <a:gd name="connsiteY22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22666 w 3870616"/>
                <a:gd name="connsiteY182" fmla="*/ 488950 h 3155950"/>
                <a:gd name="connsiteX183" fmla="*/ 1260766 w 3870616"/>
                <a:gd name="connsiteY183" fmla="*/ 450850 h 3155950"/>
                <a:gd name="connsiteX184" fmla="*/ 1279816 w 3870616"/>
                <a:gd name="connsiteY184" fmla="*/ 438150 h 3155950"/>
                <a:gd name="connsiteX185" fmla="*/ 1311566 w 3870616"/>
                <a:gd name="connsiteY185" fmla="*/ 400050 h 3155950"/>
                <a:gd name="connsiteX186" fmla="*/ 1336966 w 3870616"/>
                <a:gd name="connsiteY186" fmla="*/ 387350 h 3155950"/>
                <a:gd name="connsiteX187" fmla="*/ 1394116 w 3870616"/>
                <a:gd name="connsiteY187" fmla="*/ 349250 h 3155950"/>
                <a:gd name="connsiteX188" fmla="*/ 1413166 w 3870616"/>
                <a:gd name="connsiteY188" fmla="*/ 336550 h 3155950"/>
                <a:gd name="connsiteX189" fmla="*/ 1451266 w 3870616"/>
                <a:gd name="connsiteY189" fmla="*/ 323850 h 3155950"/>
                <a:gd name="connsiteX190" fmla="*/ 1470316 w 3870616"/>
                <a:gd name="connsiteY190" fmla="*/ 311150 h 3155950"/>
                <a:gd name="connsiteX191" fmla="*/ 1533816 w 3870616"/>
                <a:gd name="connsiteY191" fmla="*/ 292100 h 3155950"/>
                <a:gd name="connsiteX192" fmla="*/ 1552866 w 3870616"/>
                <a:gd name="connsiteY192" fmla="*/ 279400 h 3155950"/>
                <a:gd name="connsiteX193" fmla="*/ 1590966 w 3870616"/>
                <a:gd name="connsiteY193" fmla="*/ 266700 h 3155950"/>
                <a:gd name="connsiteX194" fmla="*/ 1635416 w 3870616"/>
                <a:gd name="connsiteY194" fmla="*/ 254000 h 3155950"/>
                <a:gd name="connsiteX195" fmla="*/ 1654466 w 3870616"/>
                <a:gd name="connsiteY195" fmla="*/ 247650 h 3155950"/>
                <a:gd name="connsiteX196" fmla="*/ 1673516 w 3870616"/>
                <a:gd name="connsiteY196" fmla="*/ 234950 h 3155950"/>
                <a:gd name="connsiteX197" fmla="*/ 1717966 w 3870616"/>
                <a:gd name="connsiteY197" fmla="*/ 193675 h 3155950"/>
                <a:gd name="connsiteX198" fmla="*/ 1790991 w 3870616"/>
                <a:gd name="connsiteY198" fmla="*/ 146050 h 3155950"/>
                <a:gd name="connsiteX199" fmla="*/ 1952916 w 3870616"/>
                <a:gd name="connsiteY199" fmla="*/ 130175 h 3155950"/>
                <a:gd name="connsiteX200" fmla="*/ 2168816 w 3870616"/>
                <a:gd name="connsiteY200" fmla="*/ 95250 h 3155950"/>
                <a:gd name="connsiteX201" fmla="*/ 2438691 w 3870616"/>
                <a:gd name="connsiteY201" fmla="*/ 76200 h 3155950"/>
                <a:gd name="connsiteX202" fmla="*/ 2540291 w 3870616"/>
                <a:gd name="connsiteY202" fmla="*/ 41275 h 3155950"/>
                <a:gd name="connsiteX203" fmla="*/ 2638716 w 3870616"/>
                <a:gd name="connsiteY203" fmla="*/ 41275 h 3155950"/>
                <a:gd name="connsiteX204" fmla="*/ 2708566 w 3870616"/>
                <a:gd name="connsiteY204" fmla="*/ 38100 h 3155950"/>
                <a:gd name="connsiteX205" fmla="*/ 2733966 w 3870616"/>
                <a:gd name="connsiteY205" fmla="*/ 31750 h 3155950"/>
                <a:gd name="connsiteX206" fmla="*/ 2835566 w 3870616"/>
                <a:gd name="connsiteY206" fmla="*/ 38100 h 3155950"/>
                <a:gd name="connsiteX207" fmla="*/ 2873666 w 3870616"/>
                <a:gd name="connsiteY207" fmla="*/ 50800 h 3155950"/>
                <a:gd name="connsiteX208" fmla="*/ 2930816 w 3870616"/>
                <a:gd name="connsiteY208" fmla="*/ 44450 h 3155950"/>
                <a:gd name="connsiteX209" fmla="*/ 2949866 w 3870616"/>
                <a:gd name="connsiteY209" fmla="*/ 31750 h 3155950"/>
                <a:gd name="connsiteX210" fmla="*/ 2968916 w 3870616"/>
                <a:gd name="connsiteY210" fmla="*/ 25400 h 3155950"/>
                <a:gd name="connsiteX211" fmla="*/ 2987966 w 3870616"/>
                <a:gd name="connsiteY211" fmla="*/ 6350 h 3155950"/>
                <a:gd name="connsiteX212" fmla="*/ 3064166 w 3870616"/>
                <a:gd name="connsiteY212" fmla="*/ 6350 h 3155950"/>
                <a:gd name="connsiteX213" fmla="*/ 3337216 w 3870616"/>
                <a:gd name="connsiteY213" fmla="*/ 0 h 3155950"/>
                <a:gd name="connsiteX214" fmla="*/ 3603916 w 3870616"/>
                <a:gd name="connsiteY214" fmla="*/ 6350 h 3155950"/>
                <a:gd name="connsiteX215" fmla="*/ 3642016 w 3870616"/>
                <a:gd name="connsiteY215" fmla="*/ 19050 h 3155950"/>
                <a:gd name="connsiteX216" fmla="*/ 3661066 w 3870616"/>
                <a:gd name="connsiteY216" fmla="*/ 25400 h 3155950"/>
                <a:gd name="connsiteX217" fmla="*/ 3680116 w 3870616"/>
                <a:gd name="connsiteY217" fmla="*/ 38100 h 3155950"/>
                <a:gd name="connsiteX218" fmla="*/ 3699166 w 3870616"/>
                <a:gd name="connsiteY218" fmla="*/ 44450 h 3155950"/>
                <a:gd name="connsiteX219" fmla="*/ 3718216 w 3870616"/>
                <a:gd name="connsiteY219" fmla="*/ 57150 h 3155950"/>
                <a:gd name="connsiteX220" fmla="*/ 3737266 w 3870616"/>
                <a:gd name="connsiteY220" fmla="*/ 63500 h 3155950"/>
                <a:gd name="connsiteX221" fmla="*/ 3775366 w 3870616"/>
                <a:gd name="connsiteY221" fmla="*/ 88900 h 3155950"/>
                <a:gd name="connsiteX222" fmla="*/ 3794416 w 3870616"/>
                <a:gd name="connsiteY222" fmla="*/ 95250 h 3155950"/>
                <a:gd name="connsiteX223" fmla="*/ 3870616 w 3870616"/>
                <a:gd name="connsiteY22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14716 w 3870616"/>
                <a:gd name="connsiteY180" fmla="*/ 520700 h 3155950"/>
                <a:gd name="connsiteX181" fmla="*/ 1178216 w 3870616"/>
                <a:gd name="connsiteY181" fmla="*/ 508000 h 3155950"/>
                <a:gd name="connsiteX182" fmla="*/ 1260766 w 3870616"/>
                <a:gd name="connsiteY182" fmla="*/ 450850 h 3155950"/>
                <a:gd name="connsiteX183" fmla="*/ 1279816 w 3870616"/>
                <a:gd name="connsiteY183" fmla="*/ 438150 h 3155950"/>
                <a:gd name="connsiteX184" fmla="*/ 1311566 w 3870616"/>
                <a:gd name="connsiteY184" fmla="*/ 400050 h 3155950"/>
                <a:gd name="connsiteX185" fmla="*/ 1336966 w 3870616"/>
                <a:gd name="connsiteY185" fmla="*/ 387350 h 3155950"/>
                <a:gd name="connsiteX186" fmla="*/ 1394116 w 3870616"/>
                <a:gd name="connsiteY186" fmla="*/ 349250 h 3155950"/>
                <a:gd name="connsiteX187" fmla="*/ 1413166 w 3870616"/>
                <a:gd name="connsiteY187" fmla="*/ 336550 h 3155950"/>
                <a:gd name="connsiteX188" fmla="*/ 1451266 w 3870616"/>
                <a:gd name="connsiteY188" fmla="*/ 323850 h 3155950"/>
                <a:gd name="connsiteX189" fmla="*/ 1470316 w 3870616"/>
                <a:gd name="connsiteY189" fmla="*/ 311150 h 3155950"/>
                <a:gd name="connsiteX190" fmla="*/ 1533816 w 3870616"/>
                <a:gd name="connsiteY190" fmla="*/ 292100 h 3155950"/>
                <a:gd name="connsiteX191" fmla="*/ 1552866 w 3870616"/>
                <a:gd name="connsiteY191" fmla="*/ 279400 h 3155950"/>
                <a:gd name="connsiteX192" fmla="*/ 1590966 w 3870616"/>
                <a:gd name="connsiteY192" fmla="*/ 266700 h 3155950"/>
                <a:gd name="connsiteX193" fmla="*/ 1635416 w 3870616"/>
                <a:gd name="connsiteY193" fmla="*/ 254000 h 3155950"/>
                <a:gd name="connsiteX194" fmla="*/ 1654466 w 3870616"/>
                <a:gd name="connsiteY194" fmla="*/ 247650 h 3155950"/>
                <a:gd name="connsiteX195" fmla="*/ 1673516 w 3870616"/>
                <a:gd name="connsiteY195" fmla="*/ 234950 h 3155950"/>
                <a:gd name="connsiteX196" fmla="*/ 1717966 w 3870616"/>
                <a:gd name="connsiteY196" fmla="*/ 193675 h 3155950"/>
                <a:gd name="connsiteX197" fmla="*/ 1790991 w 3870616"/>
                <a:gd name="connsiteY197" fmla="*/ 146050 h 3155950"/>
                <a:gd name="connsiteX198" fmla="*/ 1952916 w 3870616"/>
                <a:gd name="connsiteY198" fmla="*/ 130175 h 3155950"/>
                <a:gd name="connsiteX199" fmla="*/ 2168816 w 3870616"/>
                <a:gd name="connsiteY199" fmla="*/ 95250 h 3155950"/>
                <a:gd name="connsiteX200" fmla="*/ 2438691 w 3870616"/>
                <a:gd name="connsiteY200" fmla="*/ 76200 h 3155950"/>
                <a:gd name="connsiteX201" fmla="*/ 2540291 w 3870616"/>
                <a:gd name="connsiteY201" fmla="*/ 41275 h 3155950"/>
                <a:gd name="connsiteX202" fmla="*/ 2638716 w 3870616"/>
                <a:gd name="connsiteY202" fmla="*/ 41275 h 3155950"/>
                <a:gd name="connsiteX203" fmla="*/ 2708566 w 3870616"/>
                <a:gd name="connsiteY203" fmla="*/ 38100 h 3155950"/>
                <a:gd name="connsiteX204" fmla="*/ 2733966 w 3870616"/>
                <a:gd name="connsiteY204" fmla="*/ 31750 h 3155950"/>
                <a:gd name="connsiteX205" fmla="*/ 2835566 w 3870616"/>
                <a:gd name="connsiteY205" fmla="*/ 38100 h 3155950"/>
                <a:gd name="connsiteX206" fmla="*/ 2873666 w 3870616"/>
                <a:gd name="connsiteY206" fmla="*/ 50800 h 3155950"/>
                <a:gd name="connsiteX207" fmla="*/ 2930816 w 3870616"/>
                <a:gd name="connsiteY207" fmla="*/ 44450 h 3155950"/>
                <a:gd name="connsiteX208" fmla="*/ 2949866 w 3870616"/>
                <a:gd name="connsiteY208" fmla="*/ 31750 h 3155950"/>
                <a:gd name="connsiteX209" fmla="*/ 2968916 w 3870616"/>
                <a:gd name="connsiteY209" fmla="*/ 25400 h 3155950"/>
                <a:gd name="connsiteX210" fmla="*/ 2987966 w 3870616"/>
                <a:gd name="connsiteY210" fmla="*/ 6350 h 3155950"/>
                <a:gd name="connsiteX211" fmla="*/ 3064166 w 3870616"/>
                <a:gd name="connsiteY211" fmla="*/ 6350 h 3155950"/>
                <a:gd name="connsiteX212" fmla="*/ 3337216 w 3870616"/>
                <a:gd name="connsiteY212" fmla="*/ 0 h 3155950"/>
                <a:gd name="connsiteX213" fmla="*/ 3603916 w 3870616"/>
                <a:gd name="connsiteY213" fmla="*/ 6350 h 3155950"/>
                <a:gd name="connsiteX214" fmla="*/ 3642016 w 3870616"/>
                <a:gd name="connsiteY214" fmla="*/ 19050 h 3155950"/>
                <a:gd name="connsiteX215" fmla="*/ 3661066 w 3870616"/>
                <a:gd name="connsiteY215" fmla="*/ 25400 h 3155950"/>
                <a:gd name="connsiteX216" fmla="*/ 3680116 w 3870616"/>
                <a:gd name="connsiteY216" fmla="*/ 38100 h 3155950"/>
                <a:gd name="connsiteX217" fmla="*/ 3699166 w 3870616"/>
                <a:gd name="connsiteY217" fmla="*/ 44450 h 3155950"/>
                <a:gd name="connsiteX218" fmla="*/ 3718216 w 3870616"/>
                <a:gd name="connsiteY218" fmla="*/ 57150 h 3155950"/>
                <a:gd name="connsiteX219" fmla="*/ 3737266 w 3870616"/>
                <a:gd name="connsiteY219" fmla="*/ 63500 h 3155950"/>
                <a:gd name="connsiteX220" fmla="*/ 3775366 w 3870616"/>
                <a:gd name="connsiteY220" fmla="*/ 88900 h 3155950"/>
                <a:gd name="connsiteX221" fmla="*/ 3794416 w 3870616"/>
                <a:gd name="connsiteY221" fmla="*/ 95250 h 3155950"/>
                <a:gd name="connsiteX222" fmla="*/ 3870616 w 3870616"/>
                <a:gd name="connsiteY222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63916 w 3870616"/>
                <a:gd name="connsiteY178" fmla="*/ 539750 h 3155950"/>
                <a:gd name="connsiteX179" fmla="*/ 1089316 w 3870616"/>
                <a:gd name="connsiteY179" fmla="*/ 533400 h 3155950"/>
                <a:gd name="connsiteX180" fmla="*/ 1178216 w 3870616"/>
                <a:gd name="connsiteY180" fmla="*/ 508000 h 3155950"/>
                <a:gd name="connsiteX181" fmla="*/ 1260766 w 3870616"/>
                <a:gd name="connsiteY181" fmla="*/ 450850 h 3155950"/>
                <a:gd name="connsiteX182" fmla="*/ 1279816 w 3870616"/>
                <a:gd name="connsiteY182" fmla="*/ 438150 h 3155950"/>
                <a:gd name="connsiteX183" fmla="*/ 1311566 w 3870616"/>
                <a:gd name="connsiteY183" fmla="*/ 400050 h 3155950"/>
                <a:gd name="connsiteX184" fmla="*/ 1336966 w 3870616"/>
                <a:gd name="connsiteY184" fmla="*/ 387350 h 3155950"/>
                <a:gd name="connsiteX185" fmla="*/ 1394116 w 3870616"/>
                <a:gd name="connsiteY185" fmla="*/ 349250 h 3155950"/>
                <a:gd name="connsiteX186" fmla="*/ 1413166 w 3870616"/>
                <a:gd name="connsiteY186" fmla="*/ 336550 h 3155950"/>
                <a:gd name="connsiteX187" fmla="*/ 1451266 w 3870616"/>
                <a:gd name="connsiteY187" fmla="*/ 323850 h 3155950"/>
                <a:gd name="connsiteX188" fmla="*/ 1470316 w 3870616"/>
                <a:gd name="connsiteY188" fmla="*/ 311150 h 3155950"/>
                <a:gd name="connsiteX189" fmla="*/ 1533816 w 3870616"/>
                <a:gd name="connsiteY189" fmla="*/ 292100 h 3155950"/>
                <a:gd name="connsiteX190" fmla="*/ 1552866 w 3870616"/>
                <a:gd name="connsiteY190" fmla="*/ 279400 h 3155950"/>
                <a:gd name="connsiteX191" fmla="*/ 1590966 w 3870616"/>
                <a:gd name="connsiteY191" fmla="*/ 266700 h 3155950"/>
                <a:gd name="connsiteX192" fmla="*/ 1635416 w 3870616"/>
                <a:gd name="connsiteY192" fmla="*/ 254000 h 3155950"/>
                <a:gd name="connsiteX193" fmla="*/ 1654466 w 3870616"/>
                <a:gd name="connsiteY193" fmla="*/ 247650 h 3155950"/>
                <a:gd name="connsiteX194" fmla="*/ 1673516 w 3870616"/>
                <a:gd name="connsiteY194" fmla="*/ 234950 h 3155950"/>
                <a:gd name="connsiteX195" fmla="*/ 1717966 w 3870616"/>
                <a:gd name="connsiteY195" fmla="*/ 193675 h 3155950"/>
                <a:gd name="connsiteX196" fmla="*/ 1790991 w 3870616"/>
                <a:gd name="connsiteY196" fmla="*/ 146050 h 3155950"/>
                <a:gd name="connsiteX197" fmla="*/ 1952916 w 3870616"/>
                <a:gd name="connsiteY197" fmla="*/ 130175 h 3155950"/>
                <a:gd name="connsiteX198" fmla="*/ 2168816 w 3870616"/>
                <a:gd name="connsiteY198" fmla="*/ 95250 h 3155950"/>
                <a:gd name="connsiteX199" fmla="*/ 2438691 w 3870616"/>
                <a:gd name="connsiteY199" fmla="*/ 76200 h 3155950"/>
                <a:gd name="connsiteX200" fmla="*/ 2540291 w 3870616"/>
                <a:gd name="connsiteY200" fmla="*/ 41275 h 3155950"/>
                <a:gd name="connsiteX201" fmla="*/ 2638716 w 3870616"/>
                <a:gd name="connsiteY201" fmla="*/ 41275 h 3155950"/>
                <a:gd name="connsiteX202" fmla="*/ 2708566 w 3870616"/>
                <a:gd name="connsiteY202" fmla="*/ 38100 h 3155950"/>
                <a:gd name="connsiteX203" fmla="*/ 2733966 w 3870616"/>
                <a:gd name="connsiteY203" fmla="*/ 31750 h 3155950"/>
                <a:gd name="connsiteX204" fmla="*/ 2835566 w 3870616"/>
                <a:gd name="connsiteY204" fmla="*/ 38100 h 3155950"/>
                <a:gd name="connsiteX205" fmla="*/ 2873666 w 3870616"/>
                <a:gd name="connsiteY205" fmla="*/ 50800 h 3155950"/>
                <a:gd name="connsiteX206" fmla="*/ 2930816 w 3870616"/>
                <a:gd name="connsiteY206" fmla="*/ 44450 h 3155950"/>
                <a:gd name="connsiteX207" fmla="*/ 2949866 w 3870616"/>
                <a:gd name="connsiteY207" fmla="*/ 31750 h 3155950"/>
                <a:gd name="connsiteX208" fmla="*/ 2968916 w 3870616"/>
                <a:gd name="connsiteY208" fmla="*/ 25400 h 3155950"/>
                <a:gd name="connsiteX209" fmla="*/ 2987966 w 3870616"/>
                <a:gd name="connsiteY209" fmla="*/ 6350 h 3155950"/>
                <a:gd name="connsiteX210" fmla="*/ 3064166 w 3870616"/>
                <a:gd name="connsiteY210" fmla="*/ 6350 h 3155950"/>
                <a:gd name="connsiteX211" fmla="*/ 3337216 w 3870616"/>
                <a:gd name="connsiteY211" fmla="*/ 0 h 3155950"/>
                <a:gd name="connsiteX212" fmla="*/ 3603916 w 3870616"/>
                <a:gd name="connsiteY212" fmla="*/ 6350 h 3155950"/>
                <a:gd name="connsiteX213" fmla="*/ 3642016 w 3870616"/>
                <a:gd name="connsiteY213" fmla="*/ 19050 h 3155950"/>
                <a:gd name="connsiteX214" fmla="*/ 3661066 w 3870616"/>
                <a:gd name="connsiteY214" fmla="*/ 25400 h 3155950"/>
                <a:gd name="connsiteX215" fmla="*/ 3680116 w 3870616"/>
                <a:gd name="connsiteY215" fmla="*/ 38100 h 3155950"/>
                <a:gd name="connsiteX216" fmla="*/ 3699166 w 3870616"/>
                <a:gd name="connsiteY216" fmla="*/ 44450 h 3155950"/>
                <a:gd name="connsiteX217" fmla="*/ 3718216 w 3870616"/>
                <a:gd name="connsiteY217" fmla="*/ 57150 h 3155950"/>
                <a:gd name="connsiteX218" fmla="*/ 3737266 w 3870616"/>
                <a:gd name="connsiteY218" fmla="*/ 63500 h 3155950"/>
                <a:gd name="connsiteX219" fmla="*/ 3775366 w 3870616"/>
                <a:gd name="connsiteY219" fmla="*/ 88900 h 3155950"/>
                <a:gd name="connsiteX220" fmla="*/ 3794416 w 3870616"/>
                <a:gd name="connsiteY220" fmla="*/ 95250 h 3155950"/>
                <a:gd name="connsiteX221" fmla="*/ 3870616 w 3870616"/>
                <a:gd name="connsiteY221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25816 w 3870616"/>
                <a:gd name="connsiteY177" fmla="*/ 552450 h 3155950"/>
                <a:gd name="connsiteX178" fmla="*/ 1089316 w 3870616"/>
                <a:gd name="connsiteY178" fmla="*/ 533400 h 3155950"/>
                <a:gd name="connsiteX179" fmla="*/ 1178216 w 3870616"/>
                <a:gd name="connsiteY179" fmla="*/ 508000 h 3155950"/>
                <a:gd name="connsiteX180" fmla="*/ 1260766 w 3870616"/>
                <a:gd name="connsiteY180" fmla="*/ 450850 h 3155950"/>
                <a:gd name="connsiteX181" fmla="*/ 1279816 w 3870616"/>
                <a:gd name="connsiteY181" fmla="*/ 438150 h 3155950"/>
                <a:gd name="connsiteX182" fmla="*/ 1311566 w 3870616"/>
                <a:gd name="connsiteY182" fmla="*/ 400050 h 3155950"/>
                <a:gd name="connsiteX183" fmla="*/ 1336966 w 3870616"/>
                <a:gd name="connsiteY183" fmla="*/ 387350 h 3155950"/>
                <a:gd name="connsiteX184" fmla="*/ 1394116 w 3870616"/>
                <a:gd name="connsiteY184" fmla="*/ 349250 h 3155950"/>
                <a:gd name="connsiteX185" fmla="*/ 1413166 w 3870616"/>
                <a:gd name="connsiteY185" fmla="*/ 336550 h 3155950"/>
                <a:gd name="connsiteX186" fmla="*/ 1451266 w 3870616"/>
                <a:gd name="connsiteY186" fmla="*/ 323850 h 3155950"/>
                <a:gd name="connsiteX187" fmla="*/ 1470316 w 3870616"/>
                <a:gd name="connsiteY187" fmla="*/ 311150 h 3155950"/>
                <a:gd name="connsiteX188" fmla="*/ 1533816 w 3870616"/>
                <a:gd name="connsiteY188" fmla="*/ 292100 h 3155950"/>
                <a:gd name="connsiteX189" fmla="*/ 1552866 w 3870616"/>
                <a:gd name="connsiteY189" fmla="*/ 279400 h 3155950"/>
                <a:gd name="connsiteX190" fmla="*/ 1590966 w 3870616"/>
                <a:gd name="connsiteY190" fmla="*/ 266700 h 3155950"/>
                <a:gd name="connsiteX191" fmla="*/ 1635416 w 3870616"/>
                <a:gd name="connsiteY191" fmla="*/ 254000 h 3155950"/>
                <a:gd name="connsiteX192" fmla="*/ 1654466 w 3870616"/>
                <a:gd name="connsiteY192" fmla="*/ 247650 h 3155950"/>
                <a:gd name="connsiteX193" fmla="*/ 1673516 w 3870616"/>
                <a:gd name="connsiteY193" fmla="*/ 234950 h 3155950"/>
                <a:gd name="connsiteX194" fmla="*/ 1717966 w 3870616"/>
                <a:gd name="connsiteY194" fmla="*/ 193675 h 3155950"/>
                <a:gd name="connsiteX195" fmla="*/ 1790991 w 3870616"/>
                <a:gd name="connsiteY195" fmla="*/ 146050 h 3155950"/>
                <a:gd name="connsiteX196" fmla="*/ 1952916 w 3870616"/>
                <a:gd name="connsiteY196" fmla="*/ 130175 h 3155950"/>
                <a:gd name="connsiteX197" fmla="*/ 2168816 w 3870616"/>
                <a:gd name="connsiteY197" fmla="*/ 95250 h 3155950"/>
                <a:gd name="connsiteX198" fmla="*/ 2438691 w 3870616"/>
                <a:gd name="connsiteY198" fmla="*/ 76200 h 3155950"/>
                <a:gd name="connsiteX199" fmla="*/ 2540291 w 3870616"/>
                <a:gd name="connsiteY199" fmla="*/ 41275 h 3155950"/>
                <a:gd name="connsiteX200" fmla="*/ 2638716 w 3870616"/>
                <a:gd name="connsiteY200" fmla="*/ 41275 h 3155950"/>
                <a:gd name="connsiteX201" fmla="*/ 2708566 w 3870616"/>
                <a:gd name="connsiteY201" fmla="*/ 38100 h 3155950"/>
                <a:gd name="connsiteX202" fmla="*/ 2733966 w 3870616"/>
                <a:gd name="connsiteY202" fmla="*/ 31750 h 3155950"/>
                <a:gd name="connsiteX203" fmla="*/ 2835566 w 3870616"/>
                <a:gd name="connsiteY203" fmla="*/ 38100 h 3155950"/>
                <a:gd name="connsiteX204" fmla="*/ 2873666 w 3870616"/>
                <a:gd name="connsiteY204" fmla="*/ 50800 h 3155950"/>
                <a:gd name="connsiteX205" fmla="*/ 2930816 w 3870616"/>
                <a:gd name="connsiteY205" fmla="*/ 44450 h 3155950"/>
                <a:gd name="connsiteX206" fmla="*/ 2949866 w 3870616"/>
                <a:gd name="connsiteY206" fmla="*/ 31750 h 3155950"/>
                <a:gd name="connsiteX207" fmla="*/ 2968916 w 3870616"/>
                <a:gd name="connsiteY207" fmla="*/ 25400 h 3155950"/>
                <a:gd name="connsiteX208" fmla="*/ 2987966 w 3870616"/>
                <a:gd name="connsiteY208" fmla="*/ 6350 h 3155950"/>
                <a:gd name="connsiteX209" fmla="*/ 3064166 w 3870616"/>
                <a:gd name="connsiteY209" fmla="*/ 6350 h 3155950"/>
                <a:gd name="connsiteX210" fmla="*/ 3337216 w 3870616"/>
                <a:gd name="connsiteY210" fmla="*/ 0 h 3155950"/>
                <a:gd name="connsiteX211" fmla="*/ 3603916 w 3870616"/>
                <a:gd name="connsiteY211" fmla="*/ 6350 h 3155950"/>
                <a:gd name="connsiteX212" fmla="*/ 3642016 w 3870616"/>
                <a:gd name="connsiteY212" fmla="*/ 19050 h 3155950"/>
                <a:gd name="connsiteX213" fmla="*/ 3661066 w 3870616"/>
                <a:gd name="connsiteY213" fmla="*/ 25400 h 3155950"/>
                <a:gd name="connsiteX214" fmla="*/ 3680116 w 3870616"/>
                <a:gd name="connsiteY214" fmla="*/ 38100 h 3155950"/>
                <a:gd name="connsiteX215" fmla="*/ 3699166 w 3870616"/>
                <a:gd name="connsiteY215" fmla="*/ 44450 h 3155950"/>
                <a:gd name="connsiteX216" fmla="*/ 3718216 w 3870616"/>
                <a:gd name="connsiteY216" fmla="*/ 57150 h 3155950"/>
                <a:gd name="connsiteX217" fmla="*/ 3737266 w 3870616"/>
                <a:gd name="connsiteY217" fmla="*/ 63500 h 3155950"/>
                <a:gd name="connsiteX218" fmla="*/ 3775366 w 3870616"/>
                <a:gd name="connsiteY218" fmla="*/ 88900 h 3155950"/>
                <a:gd name="connsiteX219" fmla="*/ 3794416 w 3870616"/>
                <a:gd name="connsiteY219" fmla="*/ 95250 h 3155950"/>
                <a:gd name="connsiteX220" fmla="*/ 3870616 w 3870616"/>
                <a:gd name="connsiteY220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89316 w 3870616"/>
                <a:gd name="connsiteY177" fmla="*/ 533400 h 3155950"/>
                <a:gd name="connsiteX178" fmla="*/ 1178216 w 3870616"/>
                <a:gd name="connsiteY178" fmla="*/ 508000 h 3155950"/>
                <a:gd name="connsiteX179" fmla="*/ 1260766 w 3870616"/>
                <a:gd name="connsiteY179" fmla="*/ 450850 h 3155950"/>
                <a:gd name="connsiteX180" fmla="*/ 1279816 w 3870616"/>
                <a:gd name="connsiteY180" fmla="*/ 438150 h 3155950"/>
                <a:gd name="connsiteX181" fmla="*/ 1311566 w 3870616"/>
                <a:gd name="connsiteY181" fmla="*/ 400050 h 3155950"/>
                <a:gd name="connsiteX182" fmla="*/ 1336966 w 3870616"/>
                <a:gd name="connsiteY182" fmla="*/ 387350 h 3155950"/>
                <a:gd name="connsiteX183" fmla="*/ 1394116 w 3870616"/>
                <a:gd name="connsiteY183" fmla="*/ 349250 h 3155950"/>
                <a:gd name="connsiteX184" fmla="*/ 1413166 w 3870616"/>
                <a:gd name="connsiteY184" fmla="*/ 336550 h 3155950"/>
                <a:gd name="connsiteX185" fmla="*/ 1451266 w 3870616"/>
                <a:gd name="connsiteY185" fmla="*/ 323850 h 3155950"/>
                <a:gd name="connsiteX186" fmla="*/ 1470316 w 3870616"/>
                <a:gd name="connsiteY186" fmla="*/ 311150 h 3155950"/>
                <a:gd name="connsiteX187" fmla="*/ 1533816 w 3870616"/>
                <a:gd name="connsiteY187" fmla="*/ 292100 h 3155950"/>
                <a:gd name="connsiteX188" fmla="*/ 1552866 w 3870616"/>
                <a:gd name="connsiteY188" fmla="*/ 279400 h 3155950"/>
                <a:gd name="connsiteX189" fmla="*/ 1590966 w 3870616"/>
                <a:gd name="connsiteY189" fmla="*/ 266700 h 3155950"/>
                <a:gd name="connsiteX190" fmla="*/ 1635416 w 3870616"/>
                <a:gd name="connsiteY190" fmla="*/ 254000 h 3155950"/>
                <a:gd name="connsiteX191" fmla="*/ 1654466 w 3870616"/>
                <a:gd name="connsiteY191" fmla="*/ 247650 h 3155950"/>
                <a:gd name="connsiteX192" fmla="*/ 1673516 w 3870616"/>
                <a:gd name="connsiteY192" fmla="*/ 234950 h 3155950"/>
                <a:gd name="connsiteX193" fmla="*/ 1717966 w 3870616"/>
                <a:gd name="connsiteY193" fmla="*/ 193675 h 3155950"/>
                <a:gd name="connsiteX194" fmla="*/ 1790991 w 3870616"/>
                <a:gd name="connsiteY194" fmla="*/ 146050 h 3155950"/>
                <a:gd name="connsiteX195" fmla="*/ 1952916 w 3870616"/>
                <a:gd name="connsiteY195" fmla="*/ 130175 h 3155950"/>
                <a:gd name="connsiteX196" fmla="*/ 2168816 w 3870616"/>
                <a:gd name="connsiteY196" fmla="*/ 95250 h 3155950"/>
                <a:gd name="connsiteX197" fmla="*/ 2438691 w 3870616"/>
                <a:gd name="connsiteY197" fmla="*/ 76200 h 3155950"/>
                <a:gd name="connsiteX198" fmla="*/ 2540291 w 3870616"/>
                <a:gd name="connsiteY198" fmla="*/ 41275 h 3155950"/>
                <a:gd name="connsiteX199" fmla="*/ 2638716 w 3870616"/>
                <a:gd name="connsiteY199" fmla="*/ 41275 h 3155950"/>
                <a:gd name="connsiteX200" fmla="*/ 2708566 w 3870616"/>
                <a:gd name="connsiteY200" fmla="*/ 38100 h 3155950"/>
                <a:gd name="connsiteX201" fmla="*/ 2733966 w 3870616"/>
                <a:gd name="connsiteY201" fmla="*/ 31750 h 3155950"/>
                <a:gd name="connsiteX202" fmla="*/ 2835566 w 3870616"/>
                <a:gd name="connsiteY202" fmla="*/ 38100 h 3155950"/>
                <a:gd name="connsiteX203" fmla="*/ 2873666 w 3870616"/>
                <a:gd name="connsiteY203" fmla="*/ 50800 h 3155950"/>
                <a:gd name="connsiteX204" fmla="*/ 2930816 w 3870616"/>
                <a:gd name="connsiteY204" fmla="*/ 44450 h 3155950"/>
                <a:gd name="connsiteX205" fmla="*/ 2949866 w 3870616"/>
                <a:gd name="connsiteY205" fmla="*/ 31750 h 3155950"/>
                <a:gd name="connsiteX206" fmla="*/ 2968916 w 3870616"/>
                <a:gd name="connsiteY206" fmla="*/ 25400 h 3155950"/>
                <a:gd name="connsiteX207" fmla="*/ 2987966 w 3870616"/>
                <a:gd name="connsiteY207" fmla="*/ 6350 h 3155950"/>
                <a:gd name="connsiteX208" fmla="*/ 3064166 w 3870616"/>
                <a:gd name="connsiteY208" fmla="*/ 6350 h 3155950"/>
                <a:gd name="connsiteX209" fmla="*/ 3337216 w 3870616"/>
                <a:gd name="connsiteY209" fmla="*/ 0 h 3155950"/>
                <a:gd name="connsiteX210" fmla="*/ 3603916 w 3870616"/>
                <a:gd name="connsiteY210" fmla="*/ 6350 h 3155950"/>
                <a:gd name="connsiteX211" fmla="*/ 3642016 w 3870616"/>
                <a:gd name="connsiteY211" fmla="*/ 19050 h 3155950"/>
                <a:gd name="connsiteX212" fmla="*/ 3661066 w 3870616"/>
                <a:gd name="connsiteY212" fmla="*/ 25400 h 3155950"/>
                <a:gd name="connsiteX213" fmla="*/ 3680116 w 3870616"/>
                <a:gd name="connsiteY213" fmla="*/ 38100 h 3155950"/>
                <a:gd name="connsiteX214" fmla="*/ 3699166 w 3870616"/>
                <a:gd name="connsiteY214" fmla="*/ 44450 h 3155950"/>
                <a:gd name="connsiteX215" fmla="*/ 3718216 w 3870616"/>
                <a:gd name="connsiteY215" fmla="*/ 57150 h 3155950"/>
                <a:gd name="connsiteX216" fmla="*/ 3737266 w 3870616"/>
                <a:gd name="connsiteY216" fmla="*/ 63500 h 3155950"/>
                <a:gd name="connsiteX217" fmla="*/ 3775366 w 3870616"/>
                <a:gd name="connsiteY217" fmla="*/ 88900 h 3155950"/>
                <a:gd name="connsiteX218" fmla="*/ 3794416 w 3870616"/>
                <a:gd name="connsiteY218" fmla="*/ 95250 h 3155950"/>
                <a:gd name="connsiteX219" fmla="*/ 3870616 w 3870616"/>
                <a:gd name="connsiteY219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82966 w 3870616"/>
                <a:gd name="connsiteY177" fmla="*/ 501650 h 3155950"/>
                <a:gd name="connsiteX178" fmla="*/ 1178216 w 3870616"/>
                <a:gd name="connsiteY178" fmla="*/ 508000 h 3155950"/>
                <a:gd name="connsiteX179" fmla="*/ 1260766 w 3870616"/>
                <a:gd name="connsiteY179" fmla="*/ 450850 h 3155950"/>
                <a:gd name="connsiteX180" fmla="*/ 1279816 w 3870616"/>
                <a:gd name="connsiteY180" fmla="*/ 438150 h 3155950"/>
                <a:gd name="connsiteX181" fmla="*/ 1311566 w 3870616"/>
                <a:gd name="connsiteY181" fmla="*/ 400050 h 3155950"/>
                <a:gd name="connsiteX182" fmla="*/ 1336966 w 3870616"/>
                <a:gd name="connsiteY182" fmla="*/ 387350 h 3155950"/>
                <a:gd name="connsiteX183" fmla="*/ 1394116 w 3870616"/>
                <a:gd name="connsiteY183" fmla="*/ 349250 h 3155950"/>
                <a:gd name="connsiteX184" fmla="*/ 1413166 w 3870616"/>
                <a:gd name="connsiteY184" fmla="*/ 336550 h 3155950"/>
                <a:gd name="connsiteX185" fmla="*/ 1451266 w 3870616"/>
                <a:gd name="connsiteY185" fmla="*/ 323850 h 3155950"/>
                <a:gd name="connsiteX186" fmla="*/ 1470316 w 3870616"/>
                <a:gd name="connsiteY186" fmla="*/ 311150 h 3155950"/>
                <a:gd name="connsiteX187" fmla="*/ 1533816 w 3870616"/>
                <a:gd name="connsiteY187" fmla="*/ 292100 h 3155950"/>
                <a:gd name="connsiteX188" fmla="*/ 1552866 w 3870616"/>
                <a:gd name="connsiteY188" fmla="*/ 279400 h 3155950"/>
                <a:gd name="connsiteX189" fmla="*/ 1590966 w 3870616"/>
                <a:gd name="connsiteY189" fmla="*/ 266700 h 3155950"/>
                <a:gd name="connsiteX190" fmla="*/ 1635416 w 3870616"/>
                <a:gd name="connsiteY190" fmla="*/ 254000 h 3155950"/>
                <a:gd name="connsiteX191" fmla="*/ 1654466 w 3870616"/>
                <a:gd name="connsiteY191" fmla="*/ 247650 h 3155950"/>
                <a:gd name="connsiteX192" fmla="*/ 1673516 w 3870616"/>
                <a:gd name="connsiteY192" fmla="*/ 234950 h 3155950"/>
                <a:gd name="connsiteX193" fmla="*/ 1717966 w 3870616"/>
                <a:gd name="connsiteY193" fmla="*/ 193675 h 3155950"/>
                <a:gd name="connsiteX194" fmla="*/ 1790991 w 3870616"/>
                <a:gd name="connsiteY194" fmla="*/ 146050 h 3155950"/>
                <a:gd name="connsiteX195" fmla="*/ 1952916 w 3870616"/>
                <a:gd name="connsiteY195" fmla="*/ 130175 h 3155950"/>
                <a:gd name="connsiteX196" fmla="*/ 2168816 w 3870616"/>
                <a:gd name="connsiteY196" fmla="*/ 95250 h 3155950"/>
                <a:gd name="connsiteX197" fmla="*/ 2438691 w 3870616"/>
                <a:gd name="connsiteY197" fmla="*/ 76200 h 3155950"/>
                <a:gd name="connsiteX198" fmla="*/ 2540291 w 3870616"/>
                <a:gd name="connsiteY198" fmla="*/ 41275 h 3155950"/>
                <a:gd name="connsiteX199" fmla="*/ 2638716 w 3870616"/>
                <a:gd name="connsiteY199" fmla="*/ 41275 h 3155950"/>
                <a:gd name="connsiteX200" fmla="*/ 2708566 w 3870616"/>
                <a:gd name="connsiteY200" fmla="*/ 38100 h 3155950"/>
                <a:gd name="connsiteX201" fmla="*/ 2733966 w 3870616"/>
                <a:gd name="connsiteY201" fmla="*/ 31750 h 3155950"/>
                <a:gd name="connsiteX202" fmla="*/ 2835566 w 3870616"/>
                <a:gd name="connsiteY202" fmla="*/ 38100 h 3155950"/>
                <a:gd name="connsiteX203" fmla="*/ 2873666 w 3870616"/>
                <a:gd name="connsiteY203" fmla="*/ 50800 h 3155950"/>
                <a:gd name="connsiteX204" fmla="*/ 2930816 w 3870616"/>
                <a:gd name="connsiteY204" fmla="*/ 44450 h 3155950"/>
                <a:gd name="connsiteX205" fmla="*/ 2949866 w 3870616"/>
                <a:gd name="connsiteY205" fmla="*/ 31750 h 3155950"/>
                <a:gd name="connsiteX206" fmla="*/ 2968916 w 3870616"/>
                <a:gd name="connsiteY206" fmla="*/ 25400 h 3155950"/>
                <a:gd name="connsiteX207" fmla="*/ 2987966 w 3870616"/>
                <a:gd name="connsiteY207" fmla="*/ 6350 h 3155950"/>
                <a:gd name="connsiteX208" fmla="*/ 3064166 w 3870616"/>
                <a:gd name="connsiteY208" fmla="*/ 6350 h 3155950"/>
                <a:gd name="connsiteX209" fmla="*/ 3337216 w 3870616"/>
                <a:gd name="connsiteY209" fmla="*/ 0 h 3155950"/>
                <a:gd name="connsiteX210" fmla="*/ 3603916 w 3870616"/>
                <a:gd name="connsiteY210" fmla="*/ 6350 h 3155950"/>
                <a:gd name="connsiteX211" fmla="*/ 3642016 w 3870616"/>
                <a:gd name="connsiteY211" fmla="*/ 19050 h 3155950"/>
                <a:gd name="connsiteX212" fmla="*/ 3661066 w 3870616"/>
                <a:gd name="connsiteY212" fmla="*/ 25400 h 3155950"/>
                <a:gd name="connsiteX213" fmla="*/ 3680116 w 3870616"/>
                <a:gd name="connsiteY213" fmla="*/ 38100 h 3155950"/>
                <a:gd name="connsiteX214" fmla="*/ 3699166 w 3870616"/>
                <a:gd name="connsiteY214" fmla="*/ 44450 h 3155950"/>
                <a:gd name="connsiteX215" fmla="*/ 3718216 w 3870616"/>
                <a:gd name="connsiteY215" fmla="*/ 57150 h 3155950"/>
                <a:gd name="connsiteX216" fmla="*/ 3737266 w 3870616"/>
                <a:gd name="connsiteY216" fmla="*/ 63500 h 3155950"/>
                <a:gd name="connsiteX217" fmla="*/ 3775366 w 3870616"/>
                <a:gd name="connsiteY217" fmla="*/ 88900 h 3155950"/>
                <a:gd name="connsiteX218" fmla="*/ 3794416 w 3870616"/>
                <a:gd name="connsiteY218" fmla="*/ 95250 h 3155950"/>
                <a:gd name="connsiteX219" fmla="*/ 3870616 w 3870616"/>
                <a:gd name="connsiteY219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82966 w 3870616"/>
                <a:gd name="connsiteY177" fmla="*/ 501650 h 3155950"/>
                <a:gd name="connsiteX178" fmla="*/ 1159166 w 3870616"/>
                <a:gd name="connsiteY178" fmla="*/ 447675 h 3155950"/>
                <a:gd name="connsiteX179" fmla="*/ 1260766 w 3870616"/>
                <a:gd name="connsiteY179" fmla="*/ 450850 h 3155950"/>
                <a:gd name="connsiteX180" fmla="*/ 1279816 w 3870616"/>
                <a:gd name="connsiteY180" fmla="*/ 438150 h 3155950"/>
                <a:gd name="connsiteX181" fmla="*/ 1311566 w 3870616"/>
                <a:gd name="connsiteY181" fmla="*/ 400050 h 3155950"/>
                <a:gd name="connsiteX182" fmla="*/ 1336966 w 3870616"/>
                <a:gd name="connsiteY182" fmla="*/ 387350 h 3155950"/>
                <a:gd name="connsiteX183" fmla="*/ 1394116 w 3870616"/>
                <a:gd name="connsiteY183" fmla="*/ 349250 h 3155950"/>
                <a:gd name="connsiteX184" fmla="*/ 1413166 w 3870616"/>
                <a:gd name="connsiteY184" fmla="*/ 336550 h 3155950"/>
                <a:gd name="connsiteX185" fmla="*/ 1451266 w 3870616"/>
                <a:gd name="connsiteY185" fmla="*/ 323850 h 3155950"/>
                <a:gd name="connsiteX186" fmla="*/ 1470316 w 3870616"/>
                <a:gd name="connsiteY186" fmla="*/ 311150 h 3155950"/>
                <a:gd name="connsiteX187" fmla="*/ 1533816 w 3870616"/>
                <a:gd name="connsiteY187" fmla="*/ 292100 h 3155950"/>
                <a:gd name="connsiteX188" fmla="*/ 1552866 w 3870616"/>
                <a:gd name="connsiteY188" fmla="*/ 279400 h 3155950"/>
                <a:gd name="connsiteX189" fmla="*/ 1590966 w 3870616"/>
                <a:gd name="connsiteY189" fmla="*/ 266700 h 3155950"/>
                <a:gd name="connsiteX190" fmla="*/ 1635416 w 3870616"/>
                <a:gd name="connsiteY190" fmla="*/ 254000 h 3155950"/>
                <a:gd name="connsiteX191" fmla="*/ 1654466 w 3870616"/>
                <a:gd name="connsiteY191" fmla="*/ 247650 h 3155950"/>
                <a:gd name="connsiteX192" fmla="*/ 1673516 w 3870616"/>
                <a:gd name="connsiteY192" fmla="*/ 234950 h 3155950"/>
                <a:gd name="connsiteX193" fmla="*/ 1717966 w 3870616"/>
                <a:gd name="connsiteY193" fmla="*/ 193675 h 3155950"/>
                <a:gd name="connsiteX194" fmla="*/ 1790991 w 3870616"/>
                <a:gd name="connsiteY194" fmla="*/ 146050 h 3155950"/>
                <a:gd name="connsiteX195" fmla="*/ 1952916 w 3870616"/>
                <a:gd name="connsiteY195" fmla="*/ 130175 h 3155950"/>
                <a:gd name="connsiteX196" fmla="*/ 2168816 w 3870616"/>
                <a:gd name="connsiteY196" fmla="*/ 95250 h 3155950"/>
                <a:gd name="connsiteX197" fmla="*/ 2438691 w 3870616"/>
                <a:gd name="connsiteY197" fmla="*/ 76200 h 3155950"/>
                <a:gd name="connsiteX198" fmla="*/ 2540291 w 3870616"/>
                <a:gd name="connsiteY198" fmla="*/ 41275 h 3155950"/>
                <a:gd name="connsiteX199" fmla="*/ 2638716 w 3870616"/>
                <a:gd name="connsiteY199" fmla="*/ 41275 h 3155950"/>
                <a:gd name="connsiteX200" fmla="*/ 2708566 w 3870616"/>
                <a:gd name="connsiteY200" fmla="*/ 38100 h 3155950"/>
                <a:gd name="connsiteX201" fmla="*/ 2733966 w 3870616"/>
                <a:gd name="connsiteY201" fmla="*/ 31750 h 3155950"/>
                <a:gd name="connsiteX202" fmla="*/ 2835566 w 3870616"/>
                <a:gd name="connsiteY202" fmla="*/ 38100 h 3155950"/>
                <a:gd name="connsiteX203" fmla="*/ 2873666 w 3870616"/>
                <a:gd name="connsiteY203" fmla="*/ 50800 h 3155950"/>
                <a:gd name="connsiteX204" fmla="*/ 2930816 w 3870616"/>
                <a:gd name="connsiteY204" fmla="*/ 44450 h 3155950"/>
                <a:gd name="connsiteX205" fmla="*/ 2949866 w 3870616"/>
                <a:gd name="connsiteY205" fmla="*/ 31750 h 3155950"/>
                <a:gd name="connsiteX206" fmla="*/ 2968916 w 3870616"/>
                <a:gd name="connsiteY206" fmla="*/ 25400 h 3155950"/>
                <a:gd name="connsiteX207" fmla="*/ 2987966 w 3870616"/>
                <a:gd name="connsiteY207" fmla="*/ 6350 h 3155950"/>
                <a:gd name="connsiteX208" fmla="*/ 3064166 w 3870616"/>
                <a:gd name="connsiteY208" fmla="*/ 6350 h 3155950"/>
                <a:gd name="connsiteX209" fmla="*/ 3337216 w 3870616"/>
                <a:gd name="connsiteY209" fmla="*/ 0 h 3155950"/>
                <a:gd name="connsiteX210" fmla="*/ 3603916 w 3870616"/>
                <a:gd name="connsiteY210" fmla="*/ 6350 h 3155950"/>
                <a:gd name="connsiteX211" fmla="*/ 3642016 w 3870616"/>
                <a:gd name="connsiteY211" fmla="*/ 19050 h 3155950"/>
                <a:gd name="connsiteX212" fmla="*/ 3661066 w 3870616"/>
                <a:gd name="connsiteY212" fmla="*/ 25400 h 3155950"/>
                <a:gd name="connsiteX213" fmla="*/ 3680116 w 3870616"/>
                <a:gd name="connsiteY213" fmla="*/ 38100 h 3155950"/>
                <a:gd name="connsiteX214" fmla="*/ 3699166 w 3870616"/>
                <a:gd name="connsiteY214" fmla="*/ 44450 h 3155950"/>
                <a:gd name="connsiteX215" fmla="*/ 3718216 w 3870616"/>
                <a:gd name="connsiteY215" fmla="*/ 57150 h 3155950"/>
                <a:gd name="connsiteX216" fmla="*/ 3737266 w 3870616"/>
                <a:gd name="connsiteY216" fmla="*/ 63500 h 3155950"/>
                <a:gd name="connsiteX217" fmla="*/ 3775366 w 3870616"/>
                <a:gd name="connsiteY217" fmla="*/ 88900 h 3155950"/>
                <a:gd name="connsiteX218" fmla="*/ 3794416 w 3870616"/>
                <a:gd name="connsiteY218" fmla="*/ 95250 h 3155950"/>
                <a:gd name="connsiteX219" fmla="*/ 3870616 w 3870616"/>
                <a:gd name="connsiteY219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82966 w 3870616"/>
                <a:gd name="connsiteY177" fmla="*/ 501650 h 3155950"/>
                <a:gd name="connsiteX178" fmla="*/ 1159166 w 3870616"/>
                <a:gd name="connsiteY178" fmla="*/ 447675 h 3155950"/>
                <a:gd name="connsiteX179" fmla="*/ 1260766 w 3870616"/>
                <a:gd name="connsiteY179" fmla="*/ 450850 h 3155950"/>
                <a:gd name="connsiteX180" fmla="*/ 1279816 w 3870616"/>
                <a:gd name="connsiteY180" fmla="*/ 438150 h 3155950"/>
                <a:gd name="connsiteX181" fmla="*/ 1257591 w 3870616"/>
                <a:gd name="connsiteY181" fmla="*/ 457200 h 3155950"/>
                <a:gd name="connsiteX182" fmla="*/ 1311566 w 3870616"/>
                <a:gd name="connsiteY182" fmla="*/ 400050 h 3155950"/>
                <a:gd name="connsiteX183" fmla="*/ 1336966 w 3870616"/>
                <a:gd name="connsiteY183" fmla="*/ 387350 h 3155950"/>
                <a:gd name="connsiteX184" fmla="*/ 1394116 w 3870616"/>
                <a:gd name="connsiteY184" fmla="*/ 349250 h 3155950"/>
                <a:gd name="connsiteX185" fmla="*/ 1413166 w 3870616"/>
                <a:gd name="connsiteY185" fmla="*/ 336550 h 3155950"/>
                <a:gd name="connsiteX186" fmla="*/ 1451266 w 3870616"/>
                <a:gd name="connsiteY186" fmla="*/ 323850 h 3155950"/>
                <a:gd name="connsiteX187" fmla="*/ 1470316 w 3870616"/>
                <a:gd name="connsiteY187" fmla="*/ 311150 h 3155950"/>
                <a:gd name="connsiteX188" fmla="*/ 1533816 w 3870616"/>
                <a:gd name="connsiteY188" fmla="*/ 292100 h 3155950"/>
                <a:gd name="connsiteX189" fmla="*/ 1552866 w 3870616"/>
                <a:gd name="connsiteY189" fmla="*/ 279400 h 3155950"/>
                <a:gd name="connsiteX190" fmla="*/ 1590966 w 3870616"/>
                <a:gd name="connsiteY190" fmla="*/ 266700 h 3155950"/>
                <a:gd name="connsiteX191" fmla="*/ 1635416 w 3870616"/>
                <a:gd name="connsiteY191" fmla="*/ 254000 h 3155950"/>
                <a:gd name="connsiteX192" fmla="*/ 1654466 w 3870616"/>
                <a:gd name="connsiteY192" fmla="*/ 247650 h 3155950"/>
                <a:gd name="connsiteX193" fmla="*/ 1673516 w 3870616"/>
                <a:gd name="connsiteY193" fmla="*/ 234950 h 3155950"/>
                <a:gd name="connsiteX194" fmla="*/ 1717966 w 3870616"/>
                <a:gd name="connsiteY194" fmla="*/ 193675 h 3155950"/>
                <a:gd name="connsiteX195" fmla="*/ 1790991 w 3870616"/>
                <a:gd name="connsiteY195" fmla="*/ 146050 h 3155950"/>
                <a:gd name="connsiteX196" fmla="*/ 1952916 w 3870616"/>
                <a:gd name="connsiteY196" fmla="*/ 130175 h 3155950"/>
                <a:gd name="connsiteX197" fmla="*/ 2168816 w 3870616"/>
                <a:gd name="connsiteY197" fmla="*/ 95250 h 3155950"/>
                <a:gd name="connsiteX198" fmla="*/ 2438691 w 3870616"/>
                <a:gd name="connsiteY198" fmla="*/ 76200 h 3155950"/>
                <a:gd name="connsiteX199" fmla="*/ 2540291 w 3870616"/>
                <a:gd name="connsiteY199" fmla="*/ 41275 h 3155950"/>
                <a:gd name="connsiteX200" fmla="*/ 2638716 w 3870616"/>
                <a:gd name="connsiteY200" fmla="*/ 41275 h 3155950"/>
                <a:gd name="connsiteX201" fmla="*/ 2708566 w 3870616"/>
                <a:gd name="connsiteY201" fmla="*/ 38100 h 3155950"/>
                <a:gd name="connsiteX202" fmla="*/ 2733966 w 3870616"/>
                <a:gd name="connsiteY202" fmla="*/ 31750 h 3155950"/>
                <a:gd name="connsiteX203" fmla="*/ 2835566 w 3870616"/>
                <a:gd name="connsiteY203" fmla="*/ 38100 h 3155950"/>
                <a:gd name="connsiteX204" fmla="*/ 2873666 w 3870616"/>
                <a:gd name="connsiteY204" fmla="*/ 50800 h 3155950"/>
                <a:gd name="connsiteX205" fmla="*/ 2930816 w 3870616"/>
                <a:gd name="connsiteY205" fmla="*/ 44450 h 3155950"/>
                <a:gd name="connsiteX206" fmla="*/ 2949866 w 3870616"/>
                <a:gd name="connsiteY206" fmla="*/ 31750 h 3155950"/>
                <a:gd name="connsiteX207" fmla="*/ 2968916 w 3870616"/>
                <a:gd name="connsiteY207" fmla="*/ 25400 h 3155950"/>
                <a:gd name="connsiteX208" fmla="*/ 2987966 w 3870616"/>
                <a:gd name="connsiteY208" fmla="*/ 6350 h 3155950"/>
                <a:gd name="connsiteX209" fmla="*/ 3064166 w 3870616"/>
                <a:gd name="connsiteY209" fmla="*/ 6350 h 3155950"/>
                <a:gd name="connsiteX210" fmla="*/ 3337216 w 3870616"/>
                <a:gd name="connsiteY210" fmla="*/ 0 h 3155950"/>
                <a:gd name="connsiteX211" fmla="*/ 3603916 w 3870616"/>
                <a:gd name="connsiteY211" fmla="*/ 6350 h 3155950"/>
                <a:gd name="connsiteX212" fmla="*/ 3642016 w 3870616"/>
                <a:gd name="connsiteY212" fmla="*/ 19050 h 3155950"/>
                <a:gd name="connsiteX213" fmla="*/ 3661066 w 3870616"/>
                <a:gd name="connsiteY213" fmla="*/ 25400 h 3155950"/>
                <a:gd name="connsiteX214" fmla="*/ 3680116 w 3870616"/>
                <a:gd name="connsiteY214" fmla="*/ 38100 h 3155950"/>
                <a:gd name="connsiteX215" fmla="*/ 3699166 w 3870616"/>
                <a:gd name="connsiteY215" fmla="*/ 44450 h 3155950"/>
                <a:gd name="connsiteX216" fmla="*/ 3718216 w 3870616"/>
                <a:gd name="connsiteY216" fmla="*/ 57150 h 3155950"/>
                <a:gd name="connsiteX217" fmla="*/ 3737266 w 3870616"/>
                <a:gd name="connsiteY217" fmla="*/ 63500 h 3155950"/>
                <a:gd name="connsiteX218" fmla="*/ 3775366 w 3870616"/>
                <a:gd name="connsiteY218" fmla="*/ 88900 h 3155950"/>
                <a:gd name="connsiteX219" fmla="*/ 3794416 w 3870616"/>
                <a:gd name="connsiteY219" fmla="*/ 95250 h 3155950"/>
                <a:gd name="connsiteX220" fmla="*/ 3870616 w 3870616"/>
                <a:gd name="connsiteY220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82966 w 3870616"/>
                <a:gd name="connsiteY177" fmla="*/ 501650 h 3155950"/>
                <a:gd name="connsiteX178" fmla="*/ 1159166 w 3870616"/>
                <a:gd name="connsiteY178" fmla="*/ 447675 h 3155950"/>
                <a:gd name="connsiteX179" fmla="*/ 1260766 w 3870616"/>
                <a:gd name="connsiteY179" fmla="*/ 450850 h 3155950"/>
                <a:gd name="connsiteX180" fmla="*/ 1279816 w 3870616"/>
                <a:gd name="connsiteY180" fmla="*/ 438150 h 3155950"/>
                <a:gd name="connsiteX181" fmla="*/ 1311566 w 3870616"/>
                <a:gd name="connsiteY181" fmla="*/ 400050 h 3155950"/>
                <a:gd name="connsiteX182" fmla="*/ 1336966 w 3870616"/>
                <a:gd name="connsiteY182" fmla="*/ 387350 h 3155950"/>
                <a:gd name="connsiteX183" fmla="*/ 1394116 w 3870616"/>
                <a:gd name="connsiteY183" fmla="*/ 349250 h 3155950"/>
                <a:gd name="connsiteX184" fmla="*/ 1413166 w 3870616"/>
                <a:gd name="connsiteY184" fmla="*/ 336550 h 3155950"/>
                <a:gd name="connsiteX185" fmla="*/ 1451266 w 3870616"/>
                <a:gd name="connsiteY185" fmla="*/ 323850 h 3155950"/>
                <a:gd name="connsiteX186" fmla="*/ 1470316 w 3870616"/>
                <a:gd name="connsiteY186" fmla="*/ 311150 h 3155950"/>
                <a:gd name="connsiteX187" fmla="*/ 1533816 w 3870616"/>
                <a:gd name="connsiteY187" fmla="*/ 292100 h 3155950"/>
                <a:gd name="connsiteX188" fmla="*/ 1552866 w 3870616"/>
                <a:gd name="connsiteY188" fmla="*/ 279400 h 3155950"/>
                <a:gd name="connsiteX189" fmla="*/ 1590966 w 3870616"/>
                <a:gd name="connsiteY189" fmla="*/ 266700 h 3155950"/>
                <a:gd name="connsiteX190" fmla="*/ 1635416 w 3870616"/>
                <a:gd name="connsiteY190" fmla="*/ 254000 h 3155950"/>
                <a:gd name="connsiteX191" fmla="*/ 1654466 w 3870616"/>
                <a:gd name="connsiteY191" fmla="*/ 247650 h 3155950"/>
                <a:gd name="connsiteX192" fmla="*/ 1673516 w 3870616"/>
                <a:gd name="connsiteY192" fmla="*/ 234950 h 3155950"/>
                <a:gd name="connsiteX193" fmla="*/ 1717966 w 3870616"/>
                <a:gd name="connsiteY193" fmla="*/ 193675 h 3155950"/>
                <a:gd name="connsiteX194" fmla="*/ 1790991 w 3870616"/>
                <a:gd name="connsiteY194" fmla="*/ 146050 h 3155950"/>
                <a:gd name="connsiteX195" fmla="*/ 1952916 w 3870616"/>
                <a:gd name="connsiteY195" fmla="*/ 130175 h 3155950"/>
                <a:gd name="connsiteX196" fmla="*/ 2168816 w 3870616"/>
                <a:gd name="connsiteY196" fmla="*/ 95250 h 3155950"/>
                <a:gd name="connsiteX197" fmla="*/ 2438691 w 3870616"/>
                <a:gd name="connsiteY197" fmla="*/ 76200 h 3155950"/>
                <a:gd name="connsiteX198" fmla="*/ 2540291 w 3870616"/>
                <a:gd name="connsiteY198" fmla="*/ 41275 h 3155950"/>
                <a:gd name="connsiteX199" fmla="*/ 2638716 w 3870616"/>
                <a:gd name="connsiteY199" fmla="*/ 41275 h 3155950"/>
                <a:gd name="connsiteX200" fmla="*/ 2708566 w 3870616"/>
                <a:gd name="connsiteY200" fmla="*/ 38100 h 3155950"/>
                <a:gd name="connsiteX201" fmla="*/ 2733966 w 3870616"/>
                <a:gd name="connsiteY201" fmla="*/ 31750 h 3155950"/>
                <a:gd name="connsiteX202" fmla="*/ 2835566 w 3870616"/>
                <a:gd name="connsiteY202" fmla="*/ 38100 h 3155950"/>
                <a:gd name="connsiteX203" fmla="*/ 2873666 w 3870616"/>
                <a:gd name="connsiteY203" fmla="*/ 50800 h 3155950"/>
                <a:gd name="connsiteX204" fmla="*/ 2930816 w 3870616"/>
                <a:gd name="connsiteY204" fmla="*/ 44450 h 3155950"/>
                <a:gd name="connsiteX205" fmla="*/ 2949866 w 3870616"/>
                <a:gd name="connsiteY205" fmla="*/ 31750 h 3155950"/>
                <a:gd name="connsiteX206" fmla="*/ 2968916 w 3870616"/>
                <a:gd name="connsiteY206" fmla="*/ 25400 h 3155950"/>
                <a:gd name="connsiteX207" fmla="*/ 2987966 w 3870616"/>
                <a:gd name="connsiteY207" fmla="*/ 6350 h 3155950"/>
                <a:gd name="connsiteX208" fmla="*/ 3064166 w 3870616"/>
                <a:gd name="connsiteY208" fmla="*/ 6350 h 3155950"/>
                <a:gd name="connsiteX209" fmla="*/ 3337216 w 3870616"/>
                <a:gd name="connsiteY209" fmla="*/ 0 h 3155950"/>
                <a:gd name="connsiteX210" fmla="*/ 3603916 w 3870616"/>
                <a:gd name="connsiteY210" fmla="*/ 6350 h 3155950"/>
                <a:gd name="connsiteX211" fmla="*/ 3642016 w 3870616"/>
                <a:gd name="connsiteY211" fmla="*/ 19050 h 3155950"/>
                <a:gd name="connsiteX212" fmla="*/ 3661066 w 3870616"/>
                <a:gd name="connsiteY212" fmla="*/ 25400 h 3155950"/>
                <a:gd name="connsiteX213" fmla="*/ 3680116 w 3870616"/>
                <a:gd name="connsiteY213" fmla="*/ 38100 h 3155950"/>
                <a:gd name="connsiteX214" fmla="*/ 3699166 w 3870616"/>
                <a:gd name="connsiteY214" fmla="*/ 44450 h 3155950"/>
                <a:gd name="connsiteX215" fmla="*/ 3718216 w 3870616"/>
                <a:gd name="connsiteY215" fmla="*/ 57150 h 3155950"/>
                <a:gd name="connsiteX216" fmla="*/ 3737266 w 3870616"/>
                <a:gd name="connsiteY216" fmla="*/ 63500 h 3155950"/>
                <a:gd name="connsiteX217" fmla="*/ 3775366 w 3870616"/>
                <a:gd name="connsiteY217" fmla="*/ 88900 h 3155950"/>
                <a:gd name="connsiteX218" fmla="*/ 3794416 w 3870616"/>
                <a:gd name="connsiteY218" fmla="*/ 95250 h 3155950"/>
                <a:gd name="connsiteX219" fmla="*/ 3870616 w 3870616"/>
                <a:gd name="connsiteY219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82966 w 3870616"/>
                <a:gd name="connsiteY177" fmla="*/ 501650 h 3155950"/>
                <a:gd name="connsiteX178" fmla="*/ 1159166 w 3870616"/>
                <a:gd name="connsiteY178" fmla="*/ 447675 h 3155950"/>
                <a:gd name="connsiteX179" fmla="*/ 1260766 w 3870616"/>
                <a:gd name="connsiteY179" fmla="*/ 450850 h 3155950"/>
                <a:gd name="connsiteX180" fmla="*/ 1311566 w 3870616"/>
                <a:gd name="connsiteY180" fmla="*/ 400050 h 3155950"/>
                <a:gd name="connsiteX181" fmla="*/ 1336966 w 3870616"/>
                <a:gd name="connsiteY181" fmla="*/ 387350 h 3155950"/>
                <a:gd name="connsiteX182" fmla="*/ 1394116 w 3870616"/>
                <a:gd name="connsiteY182" fmla="*/ 349250 h 3155950"/>
                <a:gd name="connsiteX183" fmla="*/ 1413166 w 3870616"/>
                <a:gd name="connsiteY183" fmla="*/ 336550 h 3155950"/>
                <a:gd name="connsiteX184" fmla="*/ 1451266 w 3870616"/>
                <a:gd name="connsiteY184" fmla="*/ 323850 h 3155950"/>
                <a:gd name="connsiteX185" fmla="*/ 1470316 w 3870616"/>
                <a:gd name="connsiteY185" fmla="*/ 311150 h 3155950"/>
                <a:gd name="connsiteX186" fmla="*/ 1533816 w 3870616"/>
                <a:gd name="connsiteY186" fmla="*/ 292100 h 3155950"/>
                <a:gd name="connsiteX187" fmla="*/ 1552866 w 3870616"/>
                <a:gd name="connsiteY187" fmla="*/ 279400 h 3155950"/>
                <a:gd name="connsiteX188" fmla="*/ 1590966 w 3870616"/>
                <a:gd name="connsiteY188" fmla="*/ 266700 h 3155950"/>
                <a:gd name="connsiteX189" fmla="*/ 1635416 w 3870616"/>
                <a:gd name="connsiteY189" fmla="*/ 254000 h 3155950"/>
                <a:gd name="connsiteX190" fmla="*/ 1654466 w 3870616"/>
                <a:gd name="connsiteY190" fmla="*/ 247650 h 3155950"/>
                <a:gd name="connsiteX191" fmla="*/ 1673516 w 3870616"/>
                <a:gd name="connsiteY191" fmla="*/ 234950 h 3155950"/>
                <a:gd name="connsiteX192" fmla="*/ 1717966 w 3870616"/>
                <a:gd name="connsiteY192" fmla="*/ 193675 h 3155950"/>
                <a:gd name="connsiteX193" fmla="*/ 1790991 w 3870616"/>
                <a:gd name="connsiteY193" fmla="*/ 146050 h 3155950"/>
                <a:gd name="connsiteX194" fmla="*/ 1952916 w 3870616"/>
                <a:gd name="connsiteY194" fmla="*/ 130175 h 3155950"/>
                <a:gd name="connsiteX195" fmla="*/ 2168816 w 3870616"/>
                <a:gd name="connsiteY195" fmla="*/ 95250 h 3155950"/>
                <a:gd name="connsiteX196" fmla="*/ 2438691 w 3870616"/>
                <a:gd name="connsiteY196" fmla="*/ 76200 h 3155950"/>
                <a:gd name="connsiteX197" fmla="*/ 2540291 w 3870616"/>
                <a:gd name="connsiteY197" fmla="*/ 41275 h 3155950"/>
                <a:gd name="connsiteX198" fmla="*/ 2638716 w 3870616"/>
                <a:gd name="connsiteY198" fmla="*/ 41275 h 3155950"/>
                <a:gd name="connsiteX199" fmla="*/ 2708566 w 3870616"/>
                <a:gd name="connsiteY199" fmla="*/ 38100 h 3155950"/>
                <a:gd name="connsiteX200" fmla="*/ 2733966 w 3870616"/>
                <a:gd name="connsiteY200" fmla="*/ 31750 h 3155950"/>
                <a:gd name="connsiteX201" fmla="*/ 2835566 w 3870616"/>
                <a:gd name="connsiteY201" fmla="*/ 38100 h 3155950"/>
                <a:gd name="connsiteX202" fmla="*/ 2873666 w 3870616"/>
                <a:gd name="connsiteY202" fmla="*/ 50800 h 3155950"/>
                <a:gd name="connsiteX203" fmla="*/ 2930816 w 3870616"/>
                <a:gd name="connsiteY203" fmla="*/ 44450 h 3155950"/>
                <a:gd name="connsiteX204" fmla="*/ 2949866 w 3870616"/>
                <a:gd name="connsiteY204" fmla="*/ 31750 h 3155950"/>
                <a:gd name="connsiteX205" fmla="*/ 2968916 w 3870616"/>
                <a:gd name="connsiteY205" fmla="*/ 25400 h 3155950"/>
                <a:gd name="connsiteX206" fmla="*/ 2987966 w 3870616"/>
                <a:gd name="connsiteY206" fmla="*/ 6350 h 3155950"/>
                <a:gd name="connsiteX207" fmla="*/ 3064166 w 3870616"/>
                <a:gd name="connsiteY207" fmla="*/ 6350 h 3155950"/>
                <a:gd name="connsiteX208" fmla="*/ 3337216 w 3870616"/>
                <a:gd name="connsiteY208" fmla="*/ 0 h 3155950"/>
                <a:gd name="connsiteX209" fmla="*/ 3603916 w 3870616"/>
                <a:gd name="connsiteY209" fmla="*/ 6350 h 3155950"/>
                <a:gd name="connsiteX210" fmla="*/ 3642016 w 3870616"/>
                <a:gd name="connsiteY210" fmla="*/ 19050 h 3155950"/>
                <a:gd name="connsiteX211" fmla="*/ 3661066 w 3870616"/>
                <a:gd name="connsiteY211" fmla="*/ 25400 h 3155950"/>
                <a:gd name="connsiteX212" fmla="*/ 3680116 w 3870616"/>
                <a:gd name="connsiteY212" fmla="*/ 38100 h 3155950"/>
                <a:gd name="connsiteX213" fmla="*/ 3699166 w 3870616"/>
                <a:gd name="connsiteY213" fmla="*/ 44450 h 3155950"/>
                <a:gd name="connsiteX214" fmla="*/ 3718216 w 3870616"/>
                <a:gd name="connsiteY214" fmla="*/ 57150 h 3155950"/>
                <a:gd name="connsiteX215" fmla="*/ 3737266 w 3870616"/>
                <a:gd name="connsiteY215" fmla="*/ 63500 h 3155950"/>
                <a:gd name="connsiteX216" fmla="*/ 3775366 w 3870616"/>
                <a:gd name="connsiteY216" fmla="*/ 88900 h 3155950"/>
                <a:gd name="connsiteX217" fmla="*/ 3794416 w 3870616"/>
                <a:gd name="connsiteY217" fmla="*/ 95250 h 3155950"/>
                <a:gd name="connsiteX218" fmla="*/ 3870616 w 3870616"/>
                <a:gd name="connsiteY218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82866 w 3870616"/>
                <a:gd name="connsiteY120" fmla="*/ 2946400 h 3155950"/>
                <a:gd name="connsiteX121" fmla="*/ 244766 w 3870616"/>
                <a:gd name="connsiteY121" fmla="*/ 2908300 h 3155950"/>
                <a:gd name="connsiteX122" fmla="*/ 225716 w 3870616"/>
                <a:gd name="connsiteY122" fmla="*/ 2889250 h 3155950"/>
                <a:gd name="connsiteX123" fmla="*/ 200316 w 3870616"/>
                <a:gd name="connsiteY123" fmla="*/ 2838450 h 3155950"/>
                <a:gd name="connsiteX124" fmla="*/ 193966 w 3870616"/>
                <a:gd name="connsiteY124" fmla="*/ 2819400 h 3155950"/>
                <a:gd name="connsiteX125" fmla="*/ 168566 w 3870616"/>
                <a:gd name="connsiteY125" fmla="*/ 2781300 h 3155950"/>
                <a:gd name="connsiteX126" fmla="*/ 155866 w 3870616"/>
                <a:gd name="connsiteY126" fmla="*/ 2755900 h 3155950"/>
                <a:gd name="connsiteX127" fmla="*/ 143166 w 3870616"/>
                <a:gd name="connsiteY127" fmla="*/ 2717800 h 3155950"/>
                <a:gd name="connsiteX128" fmla="*/ 124116 w 3870616"/>
                <a:gd name="connsiteY128" fmla="*/ 2679700 h 3155950"/>
                <a:gd name="connsiteX129" fmla="*/ 117766 w 3870616"/>
                <a:gd name="connsiteY129" fmla="*/ 2559050 h 3155950"/>
                <a:gd name="connsiteX130" fmla="*/ 98716 w 3870616"/>
                <a:gd name="connsiteY130" fmla="*/ 2520950 h 3155950"/>
                <a:gd name="connsiteX131" fmla="*/ 86016 w 3870616"/>
                <a:gd name="connsiteY131" fmla="*/ 2482850 h 3155950"/>
                <a:gd name="connsiteX132" fmla="*/ 73316 w 3870616"/>
                <a:gd name="connsiteY132" fmla="*/ 2457450 h 3155950"/>
                <a:gd name="connsiteX133" fmla="*/ 66966 w 3870616"/>
                <a:gd name="connsiteY133" fmla="*/ 2432050 h 3155950"/>
                <a:gd name="connsiteX134" fmla="*/ 60616 w 3870616"/>
                <a:gd name="connsiteY134" fmla="*/ 2413000 h 3155950"/>
                <a:gd name="connsiteX135" fmla="*/ 54266 w 3870616"/>
                <a:gd name="connsiteY135" fmla="*/ 2387600 h 3155950"/>
                <a:gd name="connsiteX136" fmla="*/ 41566 w 3870616"/>
                <a:gd name="connsiteY136" fmla="*/ 2349500 h 3155950"/>
                <a:gd name="connsiteX137" fmla="*/ 35216 w 3870616"/>
                <a:gd name="connsiteY137" fmla="*/ 2330450 h 3155950"/>
                <a:gd name="connsiteX138" fmla="*/ 28866 w 3870616"/>
                <a:gd name="connsiteY138" fmla="*/ 2305050 h 3155950"/>
                <a:gd name="connsiteX139" fmla="*/ 291 w 3870616"/>
                <a:gd name="connsiteY139" fmla="*/ 2122488 h 3155950"/>
                <a:gd name="connsiteX140" fmla="*/ 14578 w 3870616"/>
                <a:gd name="connsiteY140" fmla="*/ 2062162 h 3155950"/>
                <a:gd name="connsiteX141" fmla="*/ 24104 w 3870616"/>
                <a:gd name="connsiteY141" fmla="*/ 2005012 h 3155950"/>
                <a:gd name="connsiteX142" fmla="*/ 24103 w 3870616"/>
                <a:gd name="connsiteY142" fmla="*/ 1925637 h 3155950"/>
                <a:gd name="connsiteX143" fmla="*/ 46329 w 3870616"/>
                <a:gd name="connsiteY143" fmla="*/ 1866900 h 3155950"/>
                <a:gd name="connsiteX144" fmla="*/ 81253 w 3870616"/>
                <a:gd name="connsiteY144" fmla="*/ 1822450 h 3155950"/>
                <a:gd name="connsiteX145" fmla="*/ 82841 w 3870616"/>
                <a:gd name="connsiteY145" fmla="*/ 1771650 h 3155950"/>
                <a:gd name="connsiteX146" fmla="*/ 81253 w 3870616"/>
                <a:gd name="connsiteY146" fmla="*/ 1730375 h 3155950"/>
                <a:gd name="connsiteX147" fmla="*/ 93953 w 3870616"/>
                <a:gd name="connsiteY147" fmla="*/ 1687512 h 3155950"/>
                <a:gd name="connsiteX148" fmla="*/ 117766 w 3870616"/>
                <a:gd name="connsiteY148" fmla="*/ 1649413 h 3155950"/>
                <a:gd name="connsiteX149" fmla="*/ 139992 w 3870616"/>
                <a:gd name="connsiteY149" fmla="*/ 1557337 h 3155950"/>
                <a:gd name="connsiteX150" fmla="*/ 211429 w 3870616"/>
                <a:gd name="connsiteY150" fmla="*/ 1343025 h 3155950"/>
                <a:gd name="connsiteX151" fmla="*/ 232066 w 3870616"/>
                <a:gd name="connsiteY151" fmla="*/ 1301750 h 3155950"/>
                <a:gd name="connsiteX152" fmla="*/ 365416 w 3870616"/>
                <a:gd name="connsiteY152" fmla="*/ 1047750 h 3155950"/>
                <a:gd name="connsiteX153" fmla="*/ 409866 w 3870616"/>
                <a:gd name="connsiteY153" fmla="*/ 1016000 h 3155950"/>
                <a:gd name="connsiteX154" fmla="*/ 428916 w 3870616"/>
                <a:gd name="connsiteY154" fmla="*/ 996950 h 3155950"/>
                <a:gd name="connsiteX155" fmla="*/ 447966 w 3870616"/>
                <a:gd name="connsiteY155" fmla="*/ 984250 h 3155950"/>
                <a:gd name="connsiteX156" fmla="*/ 486066 w 3870616"/>
                <a:gd name="connsiteY156" fmla="*/ 952500 h 3155950"/>
                <a:gd name="connsiteX157" fmla="*/ 505116 w 3870616"/>
                <a:gd name="connsiteY157" fmla="*/ 946150 h 3155950"/>
                <a:gd name="connsiteX158" fmla="*/ 543216 w 3870616"/>
                <a:gd name="connsiteY158" fmla="*/ 920750 h 3155950"/>
                <a:gd name="connsiteX159" fmla="*/ 562266 w 3870616"/>
                <a:gd name="connsiteY159" fmla="*/ 914400 h 3155950"/>
                <a:gd name="connsiteX160" fmla="*/ 581316 w 3870616"/>
                <a:gd name="connsiteY160" fmla="*/ 901700 h 3155950"/>
                <a:gd name="connsiteX161" fmla="*/ 619416 w 3870616"/>
                <a:gd name="connsiteY161" fmla="*/ 895350 h 3155950"/>
                <a:gd name="connsiteX162" fmla="*/ 644816 w 3870616"/>
                <a:gd name="connsiteY162" fmla="*/ 889000 h 3155950"/>
                <a:gd name="connsiteX163" fmla="*/ 670216 w 3870616"/>
                <a:gd name="connsiteY163" fmla="*/ 831850 h 3155950"/>
                <a:gd name="connsiteX164" fmla="*/ 676566 w 3870616"/>
                <a:gd name="connsiteY164" fmla="*/ 812800 h 3155950"/>
                <a:gd name="connsiteX165" fmla="*/ 682916 w 3870616"/>
                <a:gd name="connsiteY165" fmla="*/ 774700 h 3155950"/>
                <a:gd name="connsiteX166" fmla="*/ 695616 w 3870616"/>
                <a:gd name="connsiteY166" fmla="*/ 755650 h 3155950"/>
                <a:gd name="connsiteX167" fmla="*/ 733716 w 3870616"/>
                <a:gd name="connsiteY167" fmla="*/ 723900 h 3155950"/>
                <a:gd name="connsiteX168" fmla="*/ 746416 w 3870616"/>
                <a:gd name="connsiteY168" fmla="*/ 704850 h 3155950"/>
                <a:gd name="connsiteX169" fmla="*/ 765466 w 3870616"/>
                <a:gd name="connsiteY169" fmla="*/ 692150 h 3155950"/>
                <a:gd name="connsiteX170" fmla="*/ 828966 w 3870616"/>
                <a:gd name="connsiteY170" fmla="*/ 647700 h 3155950"/>
                <a:gd name="connsiteX171" fmla="*/ 848016 w 3870616"/>
                <a:gd name="connsiteY171" fmla="*/ 635000 h 3155950"/>
                <a:gd name="connsiteX172" fmla="*/ 892466 w 3870616"/>
                <a:gd name="connsiteY172" fmla="*/ 622300 h 3155950"/>
                <a:gd name="connsiteX173" fmla="*/ 905166 w 3870616"/>
                <a:gd name="connsiteY173" fmla="*/ 603250 h 3155950"/>
                <a:gd name="connsiteX174" fmla="*/ 924216 w 3870616"/>
                <a:gd name="connsiteY174" fmla="*/ 596900 h 3155950"/>
                <a:gd name="connsiteX175" fmla="*/ 975016 w 3870616"/>
                <a:gd name="connsiteY175" fmla="*/ 571500 h 3155950"/>
                <a:gd name="connsiteX176" fmla="*/ 994066 w 3870616"/>
                <a:gd name="connsiteY176" fmla="*/ 558800 h 3155950"/>
                <a:gd name="connsiteX177" fmla="*/ 1082966 w 3870616"/>
                <a:gd name="connsiteY177" fmla="*/ 501650 h 3155950"/>
                <a:gd name="connsiteX178" fmla="*/ 1159166 w 3870616"/>
                <a:gd name="connsiteY178" fmla="*/ 447675 h 3155950"/>
                <a:gd name="connsiteX179" fmla="*/ 1311566 w 3870616"/>
                <a:gd name="connsiteY179" fmla="*/ 400050 h 3155950"/>
                <a:gd name="connsiteX180" fmla="*/ 1336966 w 3870616"/>
                <a:gd name="connsiteY180" fmla="*/ 387350 h 3155950"/>
                <a:gd name="connsiteX181" fmla="*/ 1394116 w 3870616"/>
                <a:gd name="connsiteY181" fmla="*/ 349250 h 3155950"/>
                <a:gd name="connsiteX182" fmla="*/ 1413166 w 3870616"/>
                <a:gd name="connsiteY182" fmla="*/ 336550 h 3155950"/>
                <a:gd name="connsiteX183" fmla="*/ 1451266 w 3870616"/>
                <a:gd name="connsiteY183" fmla="*/ 323850 h 3155950"/>
                <a:gd name="connsiteX184" fmla="*/ 1470316 w 3870616"/>
                <a:gd name="connsiteY184" fmla="*/ 311150 h 3155950"/>
                <a:gd name="connsiteX185" fmla="*/ 1533816 w 3870616"/>
                <a:gd name="connsiteY185" fmla="*/ 292100 h 3155950"/>
                <a:gd name="connsiteX186" fmla="*/ 1552866 w 3870616"/>
                <a:gd name="connsiteY186" fmla="*/ 279400 h 3155950"/>
                <a:gd name="connsiteX187" fmla="*/ 1590966 w 3870616"/>
                <a:gd name="connsiteY187" fmla="*/ 266700 h 3155950"/>
                <a:gd name="connsiteX188" fmla="*/ 1635416 w 3870616"/>
                <a:gd name="connsiteY188" fmla="*/ 254000 h 3155950"/>
                <a:gd name="connsiteX189" fmla="*/ 1654466 w 3870616"/>
                <a:gd name="connsiteY189" fmla="*/ 247650 h 3155950"/>
                <a:gd name="connsiteX190" fmla="*/ 1673516 w 3870616"/>
                <a:gd name="connsiteY190" fmla="*/ 234950 h 3155950"/>
                <a:gd name="connsiteX191" fmla="*/ 1717966 w 3870616"/>
                <a:gd name="connsiteY191" fmla="*/ 193675 h 3155950"/>
                <a:gd name="connsiteX192" fmla="*/ 1790991 w 3870616"/>
                <a:gd name="connsiteY192" fmla="*/ 146050 h 3155950"/>
                <a:gd name="connsiteX193" fmla="*/ 1952916 w 3870616"/>
                <a:gd name="connsiteY193" fmla="*/ 130175 h 3155950"/>
                <a:gd name="connsiteX194" fmla="*/ 2168816 w 3870616"/>
                <a:gd name="connsiteY194" fmla="*/ 95250 h 3155950"/>
                <a:gd name="connsiteX195" fmla="*/ 2438691 w 3870616"/>
                <a:gd name="connsiteY195" fmla="*/ 76200 h 3155950"/>
                <a:gd name="connsiteX196" fmla="*/ 2540291 w 3870616"/>
                <a:gd name="connsiteY196" fmla="*/ 41275 h 3155950"/>
                <a:gd name="connsiteX197" fmla="*/ 2638716 w 3870616"/>
                <a:gd name="connsiteY197" fmla="*/ 41275 h 3155950"/>
                <a:gd name="connsiteX198" fmla="*/ 2708566 w 3870616"/>
                <a:gd name="connsiteY198" fmla="*/ 38100 h 3155950"/>
                <a:gd name="connsiteX199" fmla="*/ 2733966 w 3870616"/>
                <a:gd name="connsiteY199" fmla="*/ 31750 h 3155950"/>
                <a:gd name="connsiteX200" fmla="*/ 2835566 w 3870616"/>
                <a:gd name="connsiteY200" fmla="*/ 38100 h 3155950"/>
                <a:gd name="connsiteX201" fmla="*/ 2873666 w 3870616"/>
                <a:gd name="connsiteY201" fmla="*/ 50800 h 3155950"/>
                <a:gd name="connsiteX202" fmla="*/ 2930816 w 3870616"/>
                <a:gd name="connsiteY202" fmla="*/ 44450 h 3155950"/>
                <a:gd name="connsiteX203" fmla="*/ 2949866 w 3870616"/>
                <a:gd name="connsiteY203" fmla="*/ 31750 h 3155950"/>
                <a:gd name="connsiteX204" fmla="*/ 2968916 w 3870616"/>
                <a:gd name="connsiteY204" fmla="*/ 25400 h 3155950"/>
                <a:gd name="connsiteX205" fmla="*/ 2987966 w 3870616"/>
                <a:gd name="connsiteY205" fmla="*/ 6350 h 3155950"/>
                <a:gd name="connsiteX206" fmla="*/ 3064166 w 3870616"/>
                <a:gd name="connsiteY206" fmla="*/ 6350 h 3155950"/>
                <a:gd name="connsiteX207" fmla="*/ 3337216 w 3870616"/>
                <a:gd name="connsiteY207" fmla="*/ 0 h 3155950"/>
                <a:gd name="connsiteX208" fmla="*/ 3603916 w 3870616"/>
                <a:gd name="connsiteY208" fmla="*/ 6350 h 3155950"/>
                <a:gd name="connsiteX209" fmla="*/ 3642016 w 3870616"/>
                <a:gd name="connsiteY209" fmla="*/ 19050 h 3155950"/>
                <a:gd name="connsiteX210" fmla="*/ 3661066 w 3870616"/>
                <a:gd name="connsiteY210" fmla="*/ 25400 h 3155950"/>
                <a:gd name="connsiteX211" fmla="*/ 3680116 w 3870616"/>
                <a:gd name="connsiteY211" fmla="*/ 38100 h 3155950"/>
                <a:gd name="connsiteX212" fmla="*/ 3699166 w 3870616"/>
                <a:gd name="connsiteY212" fmla="*/ 44450 h 3155950"/>
                <a:gd name="connsiteX213" fmla="*/ 3718216 w 3870616"/>
                <a:gd name="connsiteY213" fmla="*/ 57150 h 3155950"/>
                <a:gd name="connsiteX214" fmla="*/ 3737266 w 3870616"/>
                <a:gd name="connsiteY214" fmla="*/ 63500 h 3155950"/>
                <a:gd name="connsiteX215" fmla="*/ 3775366 w 3870616"/>
                <a:gd name="connsiteY215" fmla="*/ 88900 h 3155950"/>
                <a:gd name="connsiteX216" fmla="*/ 3794416 w 3870616"/>
                <a:gd name="connsiteY216" fmla="*/ 95250 h 3155950"/>
                <a:gd name="connsiteX217" fmla="*/ 3870616 w 3870616"/>
                <a:gd name="connsiteY217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33666 w 3870616"/>
                <a:gd name="connsiteY118" fmla="*/ 2997200 h 3155950"/>
                <a:gd name="connsiteX119" fmla="*/ 295566 w 3870616"/>
                <a:gd name="connsiteY119" fmla="*/ 2965450 h 3155950"/>
                <a:gd name="connsiteX120" fmla="*/ 244766 w 3870616"/>
                <a:gd name="connsiteY120" fmla="*/ 2908300 h 3155950"/>
                <a:gd name="connsiteX121" fmla="*/ 225716 w 3870616"/>
                <a:gd name="connsiteY121" fmla="*/ 2889250 h 3155950"/>
                <a:gd name="connsiteX122" fmla="*/ 200316 w 3870616"/>
                <a:gd name="connsiteY122" fmla="*/ 2838450 h 3155950"/>
                <a:gd name="connsiteX123" fmla="*/ 193966 w 3870616"/>
                <a:gd name="connsiteY123" fmla="*/ 2819400 h 3155950"/>
                <a:gd name="connsiteX124" fmla="*/ 168566 w 3870616"/>
                <a:gd name="connsiteY124" fmla="*/ 2781300 h 3155950"/>
                <a:gd name="connsiteX125" fmla="*/ 155866 w 3870616"/>
                <a:gd name="connsiteY125" fmla="*/ 2755900 h 3155950"/>
                <a:gd name="connsiteX126" fmla="*/ 143166 w 3870616"/>
                <a:gd name="connsiteY126" fmla="*/ 2717800 h 3155950"/>
                <a:gd name="connsiteX127" fmla="*/ 124116 w 3870616"/>
                <a:gd name="connsiteY127" fmla="*/ 2679700 h 3155950"/>
                <a:gd name="connsiteX128" fmla="*/ 117766 w 3870616"/>
                <a:gd name="connsiteY128" fmla="*/ 2559050 h 3155950"/>
                <a:gd name="connsiteX129" fmla="*/ 98716 w 3870616"/>
                <a:gd name="connsiteY129" fmla="*/ 2520950 h 3155950"/>
                <a:gd name="connsiteX130" fmla="*/ 86016 w 3870616"/>
                <a:gd name="connsiteY130" fmla="*/ 2482850 h 3155950"/>
                <a:gd name="connsiteX131" fmla="*/ 73316 w 3870616"/>
                <a:gd name="connsiteY131" fmla="*/ 2457450 h 3155950"/>
                <a:gd name="connsiteX132" fmla="*/ 66966 w 3870616"/>
                <a:gd name="connsiteY132" fmla="*/ 2432050 h 3155950"/>
                <a:gd name="connsiteX133" fmla="*/ 60616 w 3870616"/>
                <a:gd name="connsiteY133" fmla="*/ 2413000 h 3155950"/>
                <a:gd name="connsiteX134" fmla="*/ 54266 w 3870616"/>
                <a:gd name="connsiteY134" fmla="*/ 2387600 h 3155950"/>
                <a:gd name="connsiteX135" fmla="*/ 41566 w 3870616"/>
                <a:gd name="connsiteY135" fmla="*/ 2349500 h 3155950"/>
                <a:gd name="connsiteX136" fmla="*/ 35216 w 3870616"/>
                <a:gd name="connsiteY136" fmla="*/ 2330450 h 3155950"/>
                <a:gd name="connsiteX137" fmla="*/ 28866 w 3870616"/>
                <a:gd name="connsiteY137" fmla="*/ 2305050 h 3155950"/>
                <a:gd name="connsiteX138" fmla="*/ 291 w 3870616"/>
                <a:gd name="connsiteY138" fmla="*/ 2122488 h 3155950"/>
                <a:gd name="connsiteX139" fmla="*/ 14578 w 3870616"/>
                <a:gd name="connsiteY139" fmla="*/ 2062162 h 3155950"/>
                <a:gd name="connsiteX140" fmla="*/ 24104 w 3870616"/>
                <a:gd name="connsiteY140" fmla="*/ 2005012 h 3155950"/>
                <a:gd name="connsiteX141" fmla="*/ 24103 w 3870616"/>
                <a:gd name="connsiteY141" fmla="*/ 1925637 h 3155950"/>
                <a:gd name="connsiteX142" fmla="*/ 46329 w 3870616"/>
                <a:gd name="connsiteY142" fmla="*/ 1866900 h 3155950"/>
                <a:gd name="connsiteX143" fmla="*/ 81253 w 3870616"/>
                <a:gd name="connsiteY143" fmla="*/ 1822450 h 3155950"/>
                <a:gd name="connsiteX144" fmla="*/ 82841 w 3870616"/>
                <a:gd name="connsiteY144" fmla="*/ 1771650 h 3155950"/>
                <a:gd name="connsiteX145" fmla="*/ 81253 w 3870616"/>
                <a:gd name="connsiteY145" fmla="*/ 1730375 h 3155950"/>
                <a:gd name="connsiteX146" fmla="*/ 93953 w 3870616"/>
                <a:gd name="connsiteY146" fmla="*/ 1687512 h 3155950"/>
                <a:gd name="connsiteX147" fmla="*/ 117766 w 3870616"/>
                <a:gd name="connsiteY147" fmla="*/ 1649413 h 3155950"/>
                <a:gd name="connsiteX148" fmla="*/ 139992 w 3870616"/>
                <a:gd name="connsiteY148" fmla="*/ 1557337 h 3155950"/>
                <a:gd name="connsiteX149" fmla="*/ 211429 w 3870616"/>
                <a:gd name="connsiteY149" fmla="*/ 1343025 h 3155950"/>
                <a:gd name="connsiteX150" fmla="*/ 232066 w 3870616"/>
                <a:gd name="connsiteY150" fmla="*/ 1301750 h 3155950"/>
                <a:gd name="connsiteX151" fmla="*/ 365416 w 3870616"/>
                <a:gd name="connsiteY151" fmla="*/ 1047750 h 3155950"/>
                <a:gd name="connsiteX152" fmla="*/ 409866 w 3870616"/>
                <a:gd name="connsiteY152" fmla="*/ 1016000 h 3155950"/>
                <a:gd name="connsiteX153" fmla="*/ 428916 w 3870616"/>
                <a:gd name="connsiteY153" fmla="*/ 996950 h 3155950"/>
                <a:gd name="connsiteX154" fmla="*/ 447966 w 3870616"/>
                <a:gd name="connsiteY154" fmla="*/ 984250 h 3155950"/>
                <a:gd name="connsiteX155" fmla="*/ 486066 w 3870616"/>
                <a:gd name="connsiteY155" fmla="*/ 952500 h 3155950"/>
                <a:gd name="connsiteX156" fmla="*/ 505116 w 3870616"/>
                <a:gd name="connsiteY156" fmla="*/ 946150 h 3155950"/>
                <a:gd name="connsiteX157" fmla="*/ 543216 w 3870616"/>
                <a:gd name="connsiteY157" fmla="*/ 920750 h 3155950"/>
                <a:gd name="connsiteX158" fmla="*/ 562266 w 3870616"/>
                <a:gd name="connsiteY158" fmla="*/ 914400 h 3155950"/>
                <a:gd name="connsiteX159" fmla="*/ 581316 w 3870616"/>
                <a:gd name="connsiteY159" fmla="*/ 901700 h 3155950"/>
                <a:gd name="connsiteX160" fmla="*/ 619416 w 3870616"/>
                <a:gd name="connsiteY160" fmla="*/ 895350 h 3155950"/>
                <a:gd name="connsiteX161" fmla="*/ 644816 w 3870616"/>
                <a:gd name="connsiteY161" fmla="*/ 889000 h 3155950"/>
                <a:gd name="connsiteX162" fmla="*/ 670216 w 3870616"/>
                <a:gd name="connsiteY162" fmla="*/ 831850 h 3155950"/>
                <a:gd name="connsiteX163" fmla="*/ 676566 w 3870616"/>
                <a:gd name="connsiteY163" fmla="*/ 812800 h 3155950"/>
                <a:gd name="connsiteX164" fmla="*/ 682916 w 3870616"/>
                <a:gd name="connsiteY164" fmla="*/ 774700 h 3155950"/>
                <a:gd name="connsiteX165" fmla="*/ 695616 w 3870616"/>
                <a:gd name="connsiteY165" fmla="*/ 755650 h 3155950"/>
                <a:gd name="connsiteX166" fmla="*/ 733716 w 3870616"/>
                <a:gd name="connsiteY166" fmla="*/ 723900 h 3155950"/>
                <a:gd name="connsiteX167" fmla="*/ 746416 w 3870616"/>
                <a:gd name="connsiteY167" fmla="*/ 704850 h 3155950"/>
                <a:gd name="connsiteX168" fmla="*/ 765466 w 3870616"/>
                <a:gd name="connsiteY168" fmla="*/ 692150 h 3155950"/>
                <a:gd name="connsiteX169" fmla="*/ 828966 w 3870616"/>
                <a:gd name="connsiteY169" fmla="*/ 647700 h 3155950"/>
                <a:gd name="connsiteX170" fmla="*/ 848016 w 3870616"/>
                <a:gd name="connsiteY170" fmla="*/ 635000 h 3155950"/>
                <a:gd name="connsiteX171" fmla="*/ 892466 w 3870616"/>
                <a:gd name="connsiteY171" fmla="*/ 622300 h 3155950"/>
                <a:gd name="connsiteX172" fmla="*/ 905166 w 3870616"/>
                <a:gd name="connsiteY172" fmla="*/ 603250 h 3155950"/>
                <a:gd name="connsiteX173" fmla="*/ 924216 w 3870616"/>
                <a:gd name="connsiteY173" fmla="*/ 596900 h 3155950"/>
                <a:gd name="connsiteX174" fmla="*/ 975016 w 3870616"/>
                <a:gd name="connsiteY174" fmla="*/ 571500 h 3155950"/>
                <a:gd name="connsiteX175" fmla="*/ 994066 w 3870616"/>
                <a:gd name="connsiteY175" fmla="*/ 558800 h 3155950"/>
                <a:gd name="connsiteX176" fmla="*/ 1082966 w 3870616"/>
                <a:gd name="connsiteY176" fmla="*/ 501650 h 3155950"/>
                <a:gd name="connsiteX177" fmla="*/ 1159166 w 3870616"/>
                <a:gd name="connsiteY177" fmla="*/ 447675 h 3155950"/>
                <a:gd name="connsiteX178" fmla="*/ 1311566 w 3870616"/>
                <a:gd name="connsiteY178" fmla="*/ 400050 h 3155950"/>
                <a:gd name="connsiteX179" fmla="*/ 1336966 w 3870616"/>
                <a:gd name="connsiteY179" fmla="*/ 387350 h 3155950"/>
                <a:gd name="connsiteX180" fmla="*/ 1394116 w 3870616"/>
                <a:gd name="connsiteY180" fmla="*/ 349250 h 3155950"/>
                <a:gd name="connsiteX181" fmla="*/ 1413166 w 3870616"/>
                <a:gd name="connsiteY181" fmla="*/ 336550 h 3155950"/>
                <a:gd name="connsiteX182" fmla="*/ 1451266 w 3870616"/>
                <a:gd name="connsiteY182" fmla="*/ 323850 h 3155950"/>
                <a:gd name="connsiteX183" fmla="*/ 1470316 w 3870616"/>
                <a:gd name="connsiteY183" fmla="*/ 311150 h 3155950"/>
                <a:gd name="connsiteX184" fmla="*/ 1533816 w 3870616"/>
                <a:gd name="connsiteY184" fmla="*/ 292100 h 3155950"/>
                <a:gd name="connsiteX185" fmla="*/ 1552866 w 3870616"/>
                <a:gd name="connsiteY185" fmla="*/ 279400 h 3155950"/>
                <a:gd name="connsiteX186" fmla="*/ 1590966 w 3870616"/>
                <a:gd name="connsiteY186" fmla="*/ 266700 h 3155950"/>
                <a:gd name="connsiteX187" fmla="*/ 1635416 w 3870616"/>
                <a:gd name="connsiteY187" fmla="*/ 254000 h 3155950"/>
                <a:gd name="connsiteX188" fmla="*/ 1654466 w 3870616"/>
                <a:gd name="connsiteY188" fmla="*/ 247650 h 3155950"/>
                <a:gd name="connsiteX189" fmla="*/ 1673516 w 3870616"/>
                <a:gd name="connsiteY189" fmla="*/ 234950 h 3155950"/>
                <a:gd name="connsiteX190" fmla="*/ 1717966 w 3870616"/>
                <a:gd name="connsiteY190" fmla="*/ 193675 h 3155950"/>
                <a:gd name="connsiteX191" fmla="*/ 1790991 w 3870616"/>
                <a:gd name="connsiteY191" fmla="*/ 146050 h 3155950"/>
                <a:gd name="connsiteX192" fmla="*/ 1952916 w 3870616"/>
                <a:gd name="connsiteY192" fmla="*/ 130175 h 3155950"/>
                <a:gd name="connsiteX193" fmla="*/ 2168816 w 3870616"/>
                <a:gd name="connsiteY193" fmla="*/ 95250 h 3155950"/>
                <a:gd name="connsiteX194" fmla="*/ 2438691 w 3870616"/>
                <a:gd name="connsiteY194" fmla="*/ 76200 h 3155950"/>
                <a:gd name="connsiteX195" fmla="*/ 2540291 w 3870616"/>
                <a:gd name="connsiteY195" fmla="*/ 41275 h 3155950"/>
                <a:gd name="connsiteX196" fmla="*/ 2638716 w 3870616"/>
                <a:gd name="connsiteY196" fmla="*/ 41275 h 3155950"/>
                <a:gd name="connsiteX197" fmla="*/ 2708566 w 3870616"/>
                <a:gd name="connsiteY197" fmla="*/ 38100 h 3155950"/>
                <a:gd name="connsiteX198" fmla="*/ 2733966 w 3870616"/>
                <a:gd name="connsiteY198" fmla="*/ 31750 h 3155950"/>
                <a:gd name="connsiteX199" fmla="*/ 2835566 w 3870616"/>
                <a:gd name="connsiteY199" fmla="*/ 38100 h 3155950"/>
                <a:gd name="connsiteX200" fmla="*/ 2873666 w 3870616"/>
                <a:gd name="connsiteY200" fmla="*/ 50800 h 3155950"/>
                <a:gd name="connsiteX201" fmla="*/ 2930816 w 3870616"/>
                <a:gd name="connsiteY201" fmla="*/ 44450 h 3155950"/>
                <a:gd name="connsiteX202" fmla="*/ 2949866 w 3870616"/>
                <a:gd name="connsiteY202" fmla="*/ 31750 h 3155950"/>
                <a:gd name="connsiteX203" fmla="*/ 2968916 w 3870616"/>
                <a:gd name="connsiteY203" fmla="*/ 25400 h 3155950"/>
                <a:gd name="connsiteX204" fmla="*/ 2987966 w 3870616"/>
                <a:gd name="connsiteY204" fmla="*/ 6350 h 3155950"/>
                <a:gd name="connsiteX205" fmla="*/ 3064166 w 3870616"/>
                <a:gd name="connsiteY205" fmla="*/ 6350 h 3155950"/>
                <a:gd name="connsiteX206" fmla="*/ 3337216 w 3870616"/>
                <a:gd name="connsiteY206" fmla="*/ 0 h 3155950"/>
                <a:gd name="connsiteX207" fmla="*/ 3603916 w 3870616"/>
                <a:gd name="connsiteY207" fmla="*/ 6350 h 3155950"/>
                <a:gd name="connsiteX208" fmla="*/ 3642016 w 3870616"/>
                <a:gd name="connsiteY208" fmla="*/ 19050 h 3155950"/>
                <a:gd name="connsiteX209" fmla="*/ 3661066 w 3870616"/>
                <a:gd name="connsiteY209" fmla="*/ 25400 h 3155950"/>
                <a:gd name="connsiteX210" fmla="*/ 3680116 w 3870616"/>
                <a:gd name="connsiteY210" fmla="*/ 38100 h 3155950"/>
                <a:gd name="connsiteX211" fmla="*/ 3699166 w 3870616"/>
                <a:gd name="connsiteY211" fmla="*/ 44450 h 3155950"/>
                <a:gd name="connsiteX212" fmla="*/ 3718216 w 3870616"/>
                <a:gd name="connsiteY212" fmla="*/ 57150 h 3155950"/>
                <a:gd name="connsiteX213" fmla="*/ 3737266 w 3870616"/>
                <a:gd name="connsiteY213" fmla="*/ 63500 h 3155950"/>
                <a:gd name="connsiteX214" fmla="*/ 3775366 w 3870616"/>
                <a:gd name="connsiteY214" fmla="*/ 88900 h 3155950"/>
                <a:gd name="connsiteX215" fmla="*/ 3794416 w 3870616"/>
                <a:gd name="connsiteY215" fmla="*/ 95250 h 3155950"/>
                <a:gd name="connsiteX216" fmla="*/ 3870616 w 3870616"/>
                <a:gd name="connsiteY216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295566 w 3870616"/>
                <a:gd name="connsiteY118" fmla="*/ 2965450 h 3155950"/>
                <a:gd name="connsiteX119" fmla="*/ 244766 w 3870616"/>
                <a:gd name="connsiteY119" fmla="*/ 2908300 h 3155950"/>
                <a:gd name="connsiteX120" fmla="*/ 225716 w 3870616"/>
                <a:gd name="connsiteY120" fmla="*/ 2889250 h 3155950"/>
                <a:gd name="connsiteX121" fmla="*/ 200316 w 3870616"/>
                <a:gd name="connsiteY121" fmla="*/ 2838450 h 3155950"/>
                <a:gd name="connsiteX122" fmla="*/ 193966 w 3870616"/>
                <a:gd name="connsiteY122" fmla="*/ 2819400 h 3155950"/>
                <a:gd name="connsiteX123" fmla="*/ 168566 w 3870616"/>
                <a:gd name="connsiteY123" fmla="*/ 2781300 h 3155950"/>
                <a:gd name="connsiteX124" fmla="*/ 155866 w 3870616"/>
                <a:gd name="connsiteY124" fmla="*/ 2755900 h 3155950"/>
                <a:gd name="connsiteX125" fmla="*/ 143166 w 3870616"/>
                <a:gd name="connsiteY125" fmla="*/ 2717800 h 3155950"/>
                <a:gd name="connsiteX126" fmla="*/ 124116 w 3870616"/>
                <a:gd name="connsiteY126" fmla="*/ 2679700 h 3155950"/>
                <a:gd name="connsiteX127" fmla="*/ 117766 w 3870616"/>
                <a:gd name="connsiteY127" fmla="*/ 2559050 h 3155950"/>
                <a:gd name="connsiteX128" fmla="*/ 98716 w 3870616"/>
                <a:gd name="connsiteY128" fmla="*/ 2520950 h 3155950"/>
                <a:gd name="connsiteX129" fmla="*/ 86016 w 3870616"/>
                <a:gd name="connsiteY129" fmla="*/ 2482850 h 3155950"/>
                <a:gd name="connsiteX130" fmla="*/ 73316 w 3870616"/>
                <a:gd name="connsiteY130" fmla="*/ 2457450 h 3155950"/>
                <a:gd name="connsiteX131" fmla="*/ 66966 w 3870616"/>
                <a:gd name="connsiteY131" fmla="*/ 2432050 h 3155950"/>
                <a:gd name="connsiteX132" fmla="*/ 60616 w 3870616"/>
                <a:gd name="connsiteY132" fmla="*/ 2413000 h 3155950"/>
                <a:gd name="connsiteX133" fmla="*/ 54266 w 3870616"/>
                <a:gd name="connsiteY133" fmla="*/ 2387600 h 3155950"/>
                <a:gd name="connsiteX134" fmla="*/ 41566 w 3870616"/>
                <a:gd name="connsiteY134" fmla="*/ 2349500 h 3155950"/>
                <a:gd name="connsiteX135" fmla="*/ 35216 w 3870616"/>
                <a:gd name="connsiteY135" fmla="*/ 2330450 h 3155950"/>
                <a:gd name="connsiteX136" fmla="*/ 28866 w 3870616"/>
                <a:gd name="connsiteY136" fmla="*/ 2305050 h 3155950"/>
                <a:gd name="connsiteX137" fmla="*/ 291 w 3870616"/>
                <a:gd name="connsiteY137" fmla="*/ 2122488 h 3155950"/>
                <a:gd name="connsiteX138" fmla="*/ 14578 w 3870616"/>
                <a:gd name="connsiteY138" fmla="*/ 2062162 h 3155950"/>
                <a:gd name="connsiteX139" fmla="*/ 24104 w 3870616"/>
                <a:gd name="connsiteY139" fmla="*/ 2005012 h 3155950"/>
                <a:gd name="connsiteX140" fmla="*/ 24103 w 3870616"/>
                <a:gd name="connsiteY140" fmla="*/ 1925637 h 3155950"/>
                <a:gd name="connsiteX141" fmla="*/ 46329 w 3870616"/>
                <a:gd name="connsiteY141" fmla="*/ 1866900 h 3155950"/>
                <a:gd name="connsiteX142" fmla="*/ 81253 w 3870616"/>
                <a:gd name="connsiteY142" fmla="*/ 1822450 h 3155950"/>
                <a:gd name="connsiteX143" fmla="*/ 82841 w 3870616"/>
                <a:gd name="connsiteY143" fmla="*/ 1771650 h 3155950"/>
                <a:gd name="connsiteX144" fmla="*/ 81253 w 3870616"/>
                <a:gd name="connsiteY144" fmla="*/ 1730375 h 3155950"/>
                <a:gd name="connsiteX145" fmla="*/ 93953 w 3870616"/>
                <a:gd name="connsiteY145" fmla="*/ 1687512 h 3155950"/>
                <a:gd name="connsiteX146" fmla="*/ 117766 w 3870616"/>
                <a:gd name="connsiteY146" fmla="*/ 1649413 h 3155950"/>
                <a:gd name="connsiteX147" fmla="*/ 139992 w 3870616"/>
                <a:gd name="connsiteY147" fmla="*/ 1557337 h 3155950"/>
                <a:gd name="connsiteX148" fmla="*/ 211429 w 3870616"/>
                <a:gd name="connsiteY148" fmla="*/ 1343025 h 3155950"/>
                <a:gd name="connsiteX149" fmla="*/ 232066 w 3870616"/>
                <a:gd name="connsiteY149" fmla="*/ 1301750 h 3155950"/>
                <a:gd name="connsiteX150" fmla="*/ 365416 w 3870616"/>
                <a:gd name="connsiteY150" fmla="*/ 1047750 h 3155950"/>
                <a:gd name="connsiteX151" fmla="*/ 409866 w 3870616"/>
                <a:gd name="connsiteY151" fmla="*/ 1016000 h 3155950"/>
                <a:gd name="connsiteX152" fmla="*/ 428916 w 3870616"/>
                <a:gd name="connsiteY152" fmla="*/ 996950 h 3155950"/>
                <a:gd name="connsiteX153" fmla="*/ 447966 w 3870616"/>
                <a:gd name="connsiteY153" fmla="*/ 984250 h 3155950"/>
                <a:gd name="connsiteX154" fmla="*/ 486066 w 3870616"/>
                <a:gd name="connsiteY154" fmla="*/ 952500 h 3155950"/>
                <a:gd name="connsiteX155" fmla="*/ 505116 w 3870616"/>
                <a:gd name="connsiteY155" fmla="*/ 946150 h 3155950"/>
                <a:gd name="connsiteX156" fmla="*/ 543216 w 3870616"/>
                <a:gd name="connsiteY156" fmla="*/ 920750 h 3155950"/>
                <a:gd name="connsiteX157" fmla="*/ 562266 w 3870616"/>
                <a:gd name="connsiteY157" fmla="*/ 914400 h 3155950"/>
                <a:gd name="connsiteX158" fmla="*/ 581316 w 3870616"/>
                <a:gd name="connsiteY158" fmla="*/ 901700 h 3155950"/>
                <a:gd name="connsiteX159" fmla="*/ 619416 w 3870616"/>
                <a:gd name="connsiteY159" fmla="*/ 895350 h 3155950"/>
                <a:gd name="connsiteX160" fmla="*/ 644816 w 3870616"/>
                <a:gd name="connsiteY160" fmla="*/ 889000 h 3155950"/>
                <a:gd name="connsiteX161" fmla="*/ 670216 w 3870616"/>
                <a:gd name="connsiteY161" fmla="*/ 831850 h 3155950"/>
                <a:gd name="connsiteX162" fmla="*/ 676566 w 3870616"/>
                <a:gd name="connsiteY162" fmla="*/ 812800 h 3155950"/>
                <a:gd name="connsiteX163" fmla="*/ 682916 w 3870616"/>
                <a:gd name="connsiteY163" fmla="*/ 774700 h 3155950"/>
                <a:gd name="connsiteX164" fmla="*/ 695616 w 3870616"/>
                <a:gd name="connsiteY164" fmla="*/ 755650 h 3155950"/>
                <a:gd name="connsiteX165" fmla="*/ 733716 w 3870616"/>
                <a:gd name="connsiteY165" fmla="*/ 723900 h 3155950"/>
                <a:gd name="connsiteX166" fmla="*/ 746416 w 3870616"/>
                <a:gd name="connsiteY166" fmla="*/ 704850 h 3155950"/>
                <a:gd name="connsiteX167" fmla="*/ 765466 w 3870616"/>
                <a:gd name="connsiteY167" fmla="*/ 692150 h 3155950"/>
                <a:gd name="connsiteX168" fmla="*/ 828966 w 3870616"/>
                <a:gd name="connsiteY168" fmla="*/ 647700 h 3155950"/>
                <a:gd name="connsiteX169" fmla="*/ 848016 w 3870616"/>
                <a:gd name="connsiteY169" fmla="*/ 635000 h 3155950"/>
                <a:gd name="connsiteX170" fmla="*/ 892466 w 3870616"/>
                <a:gd name="connsiteY170" fmla="*/ 622300 h 3155950"/>
                <a:gd name="connsiteX171" fmla="*/ 905166 w 3870616"/>
                <a:gd name="connsiteY171" fmla="*/ 603250 h 3155950"/>
                <a:gd name="connsiteX172" fmla="*/ 924216 w 3870616"/>
                <a:gd name="connsiteY172" fmla="*/ 596900 h 3155950"/>
                <a:gd name="connsiteX173" fmla="*/ 975016 w 3870616"/>
                <a:gd name="connsiteY173" fmla="*/ 571500 h 3155950"/>
                <a:gd name="connsiteX174" fmla="*/ 994066 w 3870616"/>
                <a:gd name="connsiteY174" fmla="*/ 558800 h 3155950"/>
                <a:gd name="connsiteX175" fmla="*/ 1082966 w 3870616"/>
                <a:gd name="connsiteY175" fmla="*/ 501650 h 3155950"/>
                <a:gd name="connsiteX176" fmla="*/ 1159166 w 3870616"/>
                <a:gd name="connsiteY176" fmla="*/ 447675 h 3155950"/>
                <a:gd name="connsiteX177" fmla="*/ 1311566 w 3870616"/>
                <a:gd name="connsiteY177" fmla="*/ 400050 h 3155950"/>
                <a:gd name="connsiteX178" fmla="*/ 1336966 w 3870616"/>
                <a:gd name="connsiteY178" fmla="*/ 387350 h 3155950"/>
                <a:gd name="connsiteX179" fmla="*/ 1394116 w 3870616"/>
                <a:gd name="connsiteY179" fmla="*/ 349250 h 3155950"/>
                <a:gd name="connsiteX180" fmla="*/ 1413166 w 3870616"/>
                <a:gd name="connsiteY180" fmla="*/ 336550 h 3155950"/>
                <a:gd name="connsiteX181" fmla="*/ 1451266 w 3870616"/>
                <a:gd name="connsiteY181" fmla="*/ 323850 h 3155950"/>
                <a:gd name="connsiteX182" fmla="*/ 1470316 w 3870616"/>
                <a:gd name="connsiteY182" fmla="*/ 311150 h 3155950"/>
                <a:gd name="connsiteX183" fmla="*/ 1533816 w 3870616"/>
                <a:gd name="connsiteY183" fmla="*/ 292100 h 3155950"/>
                <a:gd name="connsiteX184" fmla="*/ 1552866 w 3870616"/>
                <a:gd name="connsiteY184" fmla="*/ 279400 h 3155950"/>
                <a:gd name="connsiteX185" fmla="*/ 1590966 w 3870616"/>
                <a:gd name="connsiteY185" fmla="*/ 266700 h 3155950"/>
                <a:gd name="connsiteX186" fmla="*/ 1635416 w 3870616"/>
                <a:gd name="connsiteY186" fmla="*/ 254000 h 3155950"/>
                <a:gd name="connsiteX187" fmla="*/ 1654466 w 3870616"/>
                <a:gd name="connsiteY187" fmla="*/ 247650 h 3155950"/>
                <a:gd name="connsiteX188" fmla="*/ 1673516 w 3870616"/>
                <a:gd name="connsiteY188" fmla="*/ 234950 h 3155950"/>
                <a:gd name="connsiteX189" fmla="*/ 1717966 w 3870616"/>
                <a:gd name="connsiteY189" fmla="*/ 193675 h 3155950"/>
                <a:gd name="connsiteX190" fmla="*/ 1790991 w 3870616"/>
                <a:gd name="connsiteY190" fmla="*/ 146050 h 3155950"/>
                <a:gd name="connsiteX191" fmla="*/ 1952916 w 3870616"/>
                <a:gd name="connsiteY191" fmla="*/ 130175 h 3155950"/>
                <a:gd name="connsiteX192" fmla="*/ 2168816 w 3870616"/>
                <a:gd name="connsiteY192" fmla="*/ 95250 h 3155950"/>
                <a:gd name="connsiteX193" fmla="*/ 2438691 w 3870616"/>
                <a:gd name="connsiteY193" fmla="*/ 76200 h 3155950"/>
                <a:gd name="connsiteX194" fmla="*/ 2540291 w 3870616"/>
                <a:gd name="connsiteY194" fmla="*/ 41275 h 3155950"/>
                <a:gd name="connsiteX195" fmla="*/ 2638716 w 3870616"/>
                <a:gd name="connsiteY195" fmla="*/ 41275 h 3155950"/>
                <a:gd name="connsiteX196" fmla="*/ 2708566 w 3870616"/>
                <a:gd name="connsiteY196" fmla="*/ 38100 h 3155950"/>
                <a:gd name="connsiteX197" fmla="*/ 2733966 w 3870616"/>
                <a:gd name="connsiteY197" fmla="*/ 31750 h 3155950"/>
                <a:gd name="connsiteX198" fmla="*/ 2835566 w 3870616"/>
                <a:gd name="connsiteY198" fmla="*/ 38100 h 3155950"/>
                <a:gd name="connsiteX199" fmla="*/ 2873666 w 3870616"/>
                <a:gd name="connsiteY199" fmla="*/ 50800 h 3155950"/>
                <a:gd name="connsiteX200" fmla="*/ 2930816 w 3870616"/>
                <a:gd name="connsiteY200" fmla="*/ 44450 h 3155950"/>
                <a:gd name="connsiteX201" fmla="*/ 2949866 w 3870616"/>
                <a:gd name="connsiteY201" fmla="*/ 31750 h 3155950"/>
                <a:gd name="connsiteX202" fmla="*/ 2968916 w 3870616"/>
                <a:gd name="connsiteY202" fmla="*/ 25400 h 3155950"/>
                <a:gd name="connsiteX203" fmla="*/ 2987966 w 3870616"/>
                <a:gd name="connsiteY203" fmla="*/ 6350 h 3155950"/>
                <a:gd name="connsiteX204" fmla="*/ 3064166 w 3870616"/>
                <a:gd name="connsiteY204" fmla="*/ 6350 h 3155950"/>
                <a:gd name="connsiteX205" fmla="*/ 3337216 w 3870616"/>
                <a:gd name="connsiteY205" fmla="*/ 0 h 3155950"/>
                <a:gd name="connsiteX206" fmla="*/ 3603916 w 3870616"/>
                <a:gd name="connsiteY206" fmla="*/ 6350 h 3155950"/>
                <a:gd name="connsiteX207" fmla="*/ 3642016 w 3870616"/>
                <a:gd name="connsiteY207" fmla="*/ 19050 h 3155950"/>
                <a:gd name="connsiteX208" fmla="*/ 3661066 w 3870616"/>
                <a:gd name="connsiteY208" fmla="*/ 25400 h 3155950"/>
                <a:gd name="connsiteX209" fmla="*/ 3680116 w 3870616"/>
                <a:gd name="connsiteY209" fmla="*/ 38100 h 3155950"/>
                <a:gd name="connsiteX210" fmla="*/ 3699166 w 3870616"/>
                <a:gd name="connsiteY210" fmla="*/ 44450 h 3155950"/>
                <a:gd name="connsiteX211" fmla="*/ 3718216 w 3870616"/>
                <a:gd name="connsiteY211" fmla="*/ 57150 h 3155950"/>
                <a:gd name="connsiteX212" fmla="*/ 3737266 w 3870616"/>
                <a:gd name="connsiteY212" fmla="*/ 63500 h 3155950"/>
                <a:gd name="connsiteX213" fmla="*/ 3775366 w 3870616"/>
                <a:gd name="connsiteY213" fmla="*/ 88900 h 3155950"/>
                <a:gd name="connsiteX214" fmla="*/ 3794416 w 3870616"/>
                <a:gd name="connsiteY214" fmla="*/ 95250 h 3155950"/>
                <a:gd name="connsiteX215" fmla="*/ 3870616 w 3870616"/>
                <a:gd name="connsiteY215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295566 w 3870616"/>
                <a:gd name="connsiteY118" fmla="*/ 2965450 h 3155950"/>
                <a:gd name="connsiteX119" fmla="*/ 244766 w 3870616"/>
                <a:gd name="connsiteY119" fmla="*/ 2908300 h 3155950"/>
                <a:gd name="connsiteX120" fmla="*/ 200316 w 3870616"/>
                <a:gd name="connsiteY120" fmla="*/ 2838450 h 3155950"/>
                <a:gd name="connsiteX121" fmla="*/ 193966 w 3870616"/>
                <a:gd name="connsiteY121" fmla="*/ 2819400 h 3155950"/>
                <a:gd name="connsiteX122" fmla="*/ 168566 w 3870616"/>
                <a:gd name="connsiteY122" fmla="*/ 2781300 h 3155950"/>
                <a:gd name="connsiteX123" fmla="*/ 155866 w 3870616"/>
                <a:gd name="connsiteY123" fmla="*/ 2755900 h 3155950"/>
                <a:gd name="connsiteX124" fmla="*/ 143166 w 3870616"/>
                <a:gd name="connsiteY124" fmla="*/ 2717800 h 3155950"/>
                <a:gd name="connsiteX125" fmla="*/ 124116 w 3870616"/>
                <a:gd name="connsiteY125" fmla="*/ 2679700 h 3155950"/>
                <a:gd name="connsiteX126" fmla="*/ 117766 w 3870616"/>
                <a:gd name="connsiteY126" fmla="*/ 2559050 h 3155950"/>
                <a:gd name="connsiteX127" fmla="*/ 98716 w 3870616"/>
                <a:gd name="connsiteY127" fmla="*/ 2520950 h 3155950"/>
                <a:gd name="connsiteX128" fmla="*/ 86016 w 3870616"/>
                <a:gd name="connsiteY128" fmla="*/ 2482850 h 3155950"/>
                <a:gd name="connsiteX129" fmla="*/ 73316 w 3870616"/>
                <a:gd name="connsiteY129" fmla="*/ 2457450 h 3155950"/>
                <a:gd name="connsiteX130" fmla="*/ 66966 w 3870616"/>
                <a:gd name="connsiteY130" fmla="*/ 2432050 h 3155950"/>
                <a:gd name="connsiteX131" fmla="*/ 60616 w 3870616"/>
                <a:gd name="connsiteY131" fmla="*/ 2413000 h 3155950"/>
                <a:gd name="connsiteX132" fmla="*/ 54266 w 3870616"/>
                <a:gd name="connsiteY132" fmla="*/ 2387600 h 3155950"/>
                <a:gd name="connsiteX133" fmla="*/ 41566 w 3870616"/>
                <a:gd name="connsiteY133" fmla="*/ 2349500 h 3155950"/>
                <a:gd name="connsiteX134" fmla="*/ 35216 w 3870616"/>
                <a:gd name="connsiteY134" fmla="*/ 2330450 h 3155950"/>
                <a:gd name="connsiteX135" fmla="*/ 28866 w 3870616"/>
                <a:gd name="connsiteY135" fmla="*/ 2305050 h 3155950"/>
                <a:gd name="connsiteX136" fmla="*/ 291 w 3870616"/>
                <a:gd name="connsiteY136" fmla="*/ 2122488 h 3155950"/>
                <a:gd name="connsiteX137" fmla="*/ 14578 w 3870616"/>
                <a:gd name="connsiteY137" fmla="*/ 2062162 h 3155950"/>
                <a:gd name="connsiteX138" fmla="*/ 24104 w 3870616"/>
                <a:gd name="connsiteY138" fmla="*/ 2005012 h 3155950"/>
                <a:gd name="connsiteX139" fmla="*/ 24103 w 3870616"/>
                <a:gd name="connsiteY139" fmla="*/ 1925637 h 3155950"/>
                <a:gd name="connsiteX140" fmla="*/ 46329 w 3870616"/>
                <a:gd name="connsiteY140" fmla="*/ 1866900 h 3155950"/>
                <a:gd name="connsiteX141" fmla="*/ 81253 w 3870616"/>
                <a:gd name="connsiteY141" fmla="*/ 1822450 h 3155950"/>
                <a:gd name="connsiteX142" fmla="*/ 82841 w 3870616"/>
                <a:gd name="connsiteY142" fmla="*/ 1771650 h 3155950"/>
                <a:gd name="connsiteX143" fmla="*/ 81253 w 3870616"/>
                <a:gd name="connsiteY143" fmla="*/ 1730375 h 3155950"/>
                <a:gd name="connsiteX144" fmla="*/ 93953 w 3870616"/>
                <a:gd name="connsiteY144" fmla="*/ 1687512 h 3155950"/>
                <a:gd name="connsiteX145" fmla="*/ 117766 w 3870616"/>
                <a:gd name="connsiteY145" fmla="*/ 1649413 h 3155950"/>
                <a:gd name="connsiteX146" fmla="*/ 139992 w 3870616"/>
                <a:gd name="connsiteY146" fmla="*/ 1557337 h 3155950"/>
                <a:gd name="connsiteX147" fmla="*/ 211429 w 3870616"/>
                <a:gd name="connsiteY147" fmla="*/ 1343025 h 3155950"/>
                <a:gd name="connsiteX148" fmla="*/ 232066 w 3870616"/>
                <a:gd name="connsiteY148" fmla="*/ 1301750 h 3155950"/>
                <a:gd name="connsiteX149" fmla="*/ 365416 w 3870616"/>
                <a:gd name="connsiteY149" fmla="*/ 1047750 h 3155950"/>
                <a:gd name="connsiteX150" fmla="*/ 409866 w 3870616"/>
                <a:gd name="connsiteY150" fmla="*/ 1016000 h 3155950"/>
                <a:gd name="connsiteX151" fmla="*/ 428916 w 3870616"/>
                <a:gd name="connsiteY151" fmla="*/ 996950 h 3155950"/>
                <a:gd name="connsiteX152" fmla="*/ 447966 w 3870616"/>
                <a:gd name="connsiteY152" fmla="*/ 984250 h 3155950"/>
                <a:gd name="connsiteX153" fmla="*/ 486066 w 3870616"/>
                <a:gd name="connsiteY153" fmla="*/ 952500 h 3155950"/>
                <a:gd name="connsiteX154" fmla="*/ 505116 w 3870616"/>
                <a:gd name="connsiteY154" fmla="*/ 946150 h 3155950"/>
                <a:gd name="connsiteX155" fmla="*/ 543216 w 3870616"/>
                <a:gd name="connsiteY155" fmla="*/ 920750 h 3155950"/>
                <a:gd name="connsiteX156" fmla="*/ 562266 w 3870616"/>
                <a:gd name="connsiteY156" fmla="*/ 914400 h 3155950"/>
                <a:gd name="connsiteX157" fmla="*/ 581316 w 3870616"/>
                <a:gd name="connsiteY157" fmla="*/ 901700 h 3155950"/>
                <a:gd name="connsiteX158" fmla="*/ 619416 w 3870616"/>
                <a:gd name="connsiteY158" fmla="*/ 895350 h 3155950"/>
                <a:gd name="connsiteX159" fmla="*/ 644816 w 3870616"/>
                <a:gd name="connsiteY159" fmla="*/ 889000 h 3155950"/>
                <a:gd name="connsiteX160" fmla="*/ 670216 w 3870616"/>
                <a:gd name="connsiteY160" fmla="*/ 831850 h 3155950"/>
                <a:gd name="connsiteX161" fmla="*/ 676566 w 3870616"/>
                <a:gd name="connsiteY161" fmla="*/ 812800 h 3155950"/>
                <a:gd name="connsiteX162" fmla="*/ 682916 w 3870616"/>
                <a:gd name="connsiteY162" fmla="*/ 774700 h 3155950"/>
                <a:gd name="connsiteX163" fmla="*/ 695616 w 3870616"/>
                <a:gd name="connsiteY163" fmla="*/ 755650 h 3155950"/>
                <a:gd name="connsiteX164" fmla="*/ 733716 w 3870616"/>
                <a:gd name="connsiteY164" fmla="*/ 723900 h 3155950"/>
                <a:gd name="connsiteX165" fmla="*/ 746416 w 3870616"/>
                <a:gd name="connsiteY165" fmla="*/ 704850 h 3155950"/>
                <a:gd name="connsiteX166" fmla="*/ 765466 w 3870616"/>
                <a:gd name="connsiteY166" fmla="*/ 692150 h 3155950"/>
                <a:gd name="connsiteX167" fmla="*/ 828966 w 3870616"/>
                <a:gd name="connsiteY167" fmla="*/ 647700 h 3155950"/>
                <a:gd name="connsiteX168" fmla="*/ 848016 w 3870616"/>
                <a:gd name="connsiteY168" fmla="*/ 635000 h 3155950"/>
                <a:gd name="connsiteX169" fmla="*/ 892466 w 3870616"/>
                <a:gd name="connsiteY169" fmla="*/ 622300 h 3155950"/>
                <a:gd name="connsiteX170" fmla="*/ 905166 w 3870616"/>
                <a:gd name="connsiteY170" fmla="*/ 603250 h 3155950"/>
                <a:gd name="connsiteX171" fmla="*/ 924216 w 3870616"/>
                <a:gd name="connsiteY171" fmla="*/ 596900 h 3155950"/>
                <a:gd name="connsiteX172" fmla="*/ 975016 w 3870616"/>
                <a:gd name="connsiteY172" fmla="*/ 571500 h 3155950"/>
                <a:gd name="connsiteX173" fmla="*/ 994066 w 3870616"/>
                <a:gd name="connsiteY173" fmla="*/ 558800 h 3155950"/>
                <a:gd name="connsiteX174" fmla="*/ 1082966 w 3870616"/>
                <a:gd name="connsiteY174" fmla="*/ 501650 h 3155950"/>
                <a:gd name="connsiteX175" fmla="*/ 1159166 w 3870616"/>
                <a:gd name="connsiteY175" fmla="*/ 447675 h 3155950"/>
                <a:gd name="connsiteX176" fmla="*/ 1311566 w 3870616"/>
                <a:gd name="connsiteY176" fmla="*/ 400050 h 3155950"/>
                <a:gd name="connsiteX177" fmla="*/ 1336966 w 3870616"/>
                <a:gd name="connsiteY177" fmla="*/ 387350 h 3155950"/>
                <a:gd name="connsiteX178" fmla="*/ 1394116 w 3870616"/>
                <a:gd name="connsiteY178" fmla="*/ 349250 h 3155950"/>
                <a:gd name="connsiteX179" fmla="*/ 1413166 w 3870616"/>
                <a:gd name="connsiteY179" fmla="*/ 336550 h 3155950"/>
                <a:gd name="connsiteX180" fmla="*/ 1451266 w 3870616"/>
                <a:gd name="connsiteY180" fmla="*/ 323850 h 3155950"/>
                <a:gd name="connsiteX181" fmla="*/ 1470316 w 3870616"/>
                <a:gd name="connsiteY181" fmla="*/ 311150 h 3155950"/>
                <a:gd name="connsiteX182" fmla="*/ 1533816 w 3870616"/>
                <a:gd name="connsiteY182" fmla="*/ 292100 h 3155950"/>
                <a:gd name="connsiteX183" fmla="*/ 1552866 w 3870616"/>
                <a:gd name="connsiteY183" fmla="*/ 279400 h 3155950"/>
                <a:gd name="connsiteX184" fmla="*/ 1590966 w 3870616"/>
                <a:gd name="connsiteY184" fmla="*/ 266700 h 3155950"/>
                <a:gd name="connsiteX185" fmla="*/ 1635416 w 3870616"/>
                <a:gd name="connsiteY185" fmla="*/ 254000 h 3155950"/>
                <a:gd name="connsiteX186" fmla="*/ 1654466 w 3870616"/>
                <a:gd name="connsiteY186" fmla="*/ 247650 h 3155950"/>
                <a:gd name="connsiteX187" fmla="*/ 1673516 w 3870616"/>
                <a:gd name="connsiteY187" fmla="*/ 234950 h 3155950"/>
                <a:gd name="connsiteX188" fmla="*/ 1717966 w 3870616"/>
                <a:gd name="connsiteY188" fmla="*/ 193675 h 3155950"/>
                <a:gd name="connsiteX189" fmla="*/ 1790991 w 3870616"/>
                <a:gd name="connsiteY189" fmla="*/ 146050 h 3155950"/>
                <a:gd name="connsiteX190" fmla="*/ 1952916 w 3870616"/>
                <a:gd name="connsiteY190" fmla="*/ 130175 h 3155950"/>
                <a:gd name="connsiteX191" fmla="*/ 2168816 w 3870616"/>
                <a:gd name="connsiteY191" fmla="*/ 95250 h 3155950"/>
                <a:gd name="connsiteX192" fmla="*/ 2438691 w 3870616"/>
                <a:gd name="connsiteY192" fmla="*/ 76200 h 3155950"/>
                <a:gd name="connsiteX193" fmla="*/ 2540291 w 3870616"/>
                <a:gd name="connsiteY193" fmla="*/ 41275 h 3155950"/>
                <a:gd name="connsiteX194" fmla="*/ 2638716 w 3870616"/>
                <a:gd name="connsiteY194" fmla="*/ 41275 h 3155950"/>
                <a:gd name="connsiteX195" fmla="*/ 2708566 w 3870616"/>
                <a:gd name="connsiteY195" fmla="*/ 38100 h 3155950"/>
                <a:gd name="connsiteX196" fmla="*/ 2733966 w 3870616"/>
                <a:gd name="connsiteY196" fmla="*/ 31750 h 3155950"/>
                <a:gd name="connsiteX197" fmla="*/ 2835566 w 3870616"/>
                <a:gd name="connsiteY197" fmla="*/ 38100 h 3155950"/>
                <a:gd name="connsiteX198" fmla="*/ 2873666 w 3870616"/>
                <a:gd name="connsiteY198" fmla="*/ 50800 h 3155950"/>
                <a:gd name="connsiteX199" fmla="*/ 2930816 w 3870616"/>
                <a:gd name="connsiteY199" fmla="*/ 44450 h 3155950"/>
                <a:gd name="connsiteX200" fmla="*/ 2949866 w 3870616"/>
                <a:gd name="connsiteY200" fmla="*/ 31750 h 3155950"/>
                <a:gd name="connsiteX201" fmla="*/ 2968916 w 3870616"/>
                <a:gd name="connsiteY201" fmla="*/ 25400 h 3155950"/>
                <a:gd name="connsiteX202" fmla="*/ 2987966 w 3870616"/>
                <a:gd name="connsiteY202" fmla="*/ 6350 h 3155950"/>
                <a:gd name="connsiteX203" fmla="*/ 3064166 w 3870616"/>
                <a:gd name="connsiteY203" fmla="*/ 6350 h 3155950"/>
                <a:gd name="connsiteX204" fmla="*/ 3337216 w 3870616"/>
                <a:gd name="connsiteY204" fmla="*/ 0 h 3155950"/>
                <a:gd name="connsiteX205" fmla="*/ 3603916 w 3870616"/>
                <a:gd name="connsiteY205" fmla="*/ 6350 h 3155950"/>
                <a:gd name="connsiteX206" fmla="*/ 3642016 w 3870616"/>
                <a:gd name="connsiteY206" fmla="*/ 19050 h 3155950"/>
                <a:gd name="connsiteX207" fmla="*/ 3661066 w 3870616"/>
                <a:gd name="connsiteY207" fmla="*/ 25400 h 3155950"/>
                <a:gd name="connsiteX208" fmla="*/ 3680116 w 3870616"/>
                <a:gd name="connsiteY208" fmla="*/ 38100 h 3155950"/>
                <a:gd name="connsiteX209" fmla="*/ 3699166 w 3870616"/>
                <a:gd name="connsiteY209" fmla="*/ 44450 h 3155950"/>
                <a:gd name="connsiteX210" fmla="*/ 3718216 w 3870616"/>
                <a:gd name="connsiteY210" fmla="*/ 57150 h 3155950"/>
                <a:gd name="connsiteX211" fmla="*/ 3737266 w 3870616"/>
                <a:gd name="connsiteY211" fmla="*/ 63500 h 3155950"/>
                <a:gd name="connsiteX212" fmla="*/ 3775366 w 3870616"/>
                <a:gd name="connsiteY212" fmla="*/ 88900 h 3155950"/>
                <a:gd name="connsiteX213" fmla="*/ 3794416 w 3870616"/>
                <a:gd name="connsiteY213" fmla="*/ 95250 h 3155950"/>
                <a:gd name="connsiteX214" fmla="*/ 3870616 w 3870616"/>
                <a:gd name="connsiteY214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295566 w 3870616"/>
                <a:gd name="connsiteY118" fmla="*/ 2965450 h 3155950"/>
                <a:gd name="connsiteX119" fmla="*/ 244766 w 3870616"/>
                <a:gd name="connsiteY119" fmla="*/ 2908300 h 3155950"/>
                <a:gd name="connsiteX120" fmla="*/ 200316 w 3870616"/>
                <a:gd name="connsiteY120" fmla="*/ 2838450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295566 w 3870616"/>
                <a:gd name="connsiteY118" fmla="*/ 2965450 h 3155950"/>
                <a:gd name="connsiteX119" fmla="*/ 266501 w 3870616"/>
                <a:gd name="connsiteY119" fmla="*/ 2902195 h 3155950"/>
                <a:gd name="connsiteX120" fmla="*/ 200316 w 3870616"/>
                <a:gd name="connsiteY120" fmla="*/ 2838450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295566 w 3870616"/>
                <a:gd name="connsiteY118" fmla="*/ 2965450 h 3155950"/>
                <a:gd name="connsiteX119" fmla="*/ 266501 w 3870616"/>
                <a:gd name="connsiteY119" fmla="*/ 2902195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23511 w 3870616"/>
                <a:gd name="connsiteY118" fmla="*/ 2941028 h 3155950"/>
                <a:gd name="connsiteX119" fmla="*/ 266501 w 3870616"/>
                <a:gd name="connsiteY119" fmla="*/ 2902195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52716 w 3870616"/>
                <a:gd name="connsiteY117" fmla="*/ 3003550 h 3155950"/>
                <a:gd name="connsiteX118" fmla="*/ 323511 w 3870616"/>
                <a:gd name="connsiteY118" fmla="*/ 2941028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09866 w 3870616"/>
                <a:gd name="connsiteY116" fmla="*/ 3022600 h 3155950"/>
                <a:gd name="connsiteX117" fmla="*/ 383766 w 3870616"/>
                <a:gd name="connsiteY117" fmla="*/ 2988286 h 3155950"/>
                <a:gd name="connsiteX118" fmla="*/ 323511 w 3870616"/>
                <a:gd name="connsiteY118" fmla="*/ 2941028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34706 w 3870616"/>
                <a:gd name="connsiteY116" fmla="*/ 2998178 h 3155950"/>
                <a:gd name="connsiteX117" fmla="*/ 383766 w 3870616"/>
                <a:gd name="connsiteY117" fmla="*/ 2988286 h 3155950"/>
                <a:gd name="connsiteX118" fmla="*/ 323511 w 3870616"/>
                <a:gd name="connsiteY118" fmla="*/ 2941028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34706 w 3870616"/>
                <a:gd name="connsiteY116" fmla="*/ 2998178 h 3155950"/>
                <a:gd name="connsiteX117" fmla="*/ 383766 w 3870616"/>
                <a:gd name="connsiteY117" fmla="*/ 2976075 h 3155950"/>
                <a:gd name="connsiteX118" fmla="*/ 323511 w 3870616"/>
                <a:gd name="connsiteY118" fmla="*/ 2941028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43166 w 3870616"/>
                <a:gd name="connsiteY123" fmla="*/ 2717800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34706 w 3870616"/>
                <a:gd name="connsiteY116" fmla="*/ 2998178 h 3155950"/>
                <a:gd name="connsiteX117" fmla="*/ 383766 w 3870616"/>
                <a:gd name="connsiteY117" fmla="*/ 2976075 h 3155950"/>
                <a:gd name="connsiteX118" fmla="*/ 323511 w 3870616"/>
                <a:gd name="connsiteY118" fmla="*/ 2941028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55866 w 3870616"/>
                <a:gd name="connsiteY122" fmla="*/ 2755900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34706 w 3870616"/>
                <a:gd name="connsiteY116" fmla="*/ 2998178 h 3155950"/>
                <a:gd name="connsiteX117" fmla="*/ 383766 w 3870616"/>
                <a:gd name="connsiteY117" fmla="*/ 2976075 h 3155950"/>
                <a:gd name="connsiteX118" fmla="*/ 323511 w 3870616"/>
                <a:gd name="connsiteY118" fmla="*/ 2941028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68566 w 3870616"/>
                <a:gd name="connsiteY121" fmla="*/ 2781300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34706 w 3870616"/>
                <a:gd name="connsiteY116" fmla="*/ 2998178 h 3155950"/>
                <a:gd name="connsiteX117" fmla="*/ 383766 w 3870616"/>
                <a:gd name="connsiteY117" fmla="*/ 2976075 h 3155950"/>
                <a:gd name="connsiteX118" fmla="*/ 323511 w 3870616"/>
                <a:gd name="connsiteY118" fmla="*/ 2941028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34706 w 3870616"/>
                <a:gd name="connsiteY116" fmla="*/ 2998178 h 3155950"/>
                <a:gd name="connsiteX117" fmla="*/ 383766 w 3870616"/>
                <a:gd name="connsiteY117" fmla="*/ 2976075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34706 w 3870616"/>
                <a:gd name="connsiteY116" fmla="*/ 2998178 h 3155950"/>
                <a:gd name="connsiteX117" fmla="*/ 393081 w 3870616"/>
                <a:gd name="connsiteY117" fmla="*/ 2963864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486066 w 3870616"/>
                <a:gd name="connsiteY115" fmla="*/ 3035300 h 3155950"/>
                <a:gd name="connsiteX116" fmla="*/ 453335 w 3870616"/>
                <a:gd name="connsiteY116" fmla="*/ 2982915 h 3155950"/>
                <a:gd name="connsiteX117" fmla="*/ 393081 w 3870616"/>
                <a:gd name="connsiteY117" fmla="*/ 2963864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30550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507801 w 3870616"/>
                <a:gd name="connsiteY115" fmla="*/ 3010878 h 3155950"/>
                <a:gd name="connsiteX116" fmla="*/ 453335 w 3870616"/>
                <a:gd name="connsiteY116" fmla="*/ 2982915 h 3155950"/>
                <a:gd name="connsiteX117" fmla="*/ 393081 w 3870616"/>
                <a:gd name="connsiteY117" fmla="*/ 2963864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68666 w 3870616"/>
                <a:gd name="connsiteY107" fmla="*/ 3103075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507801 w 3870616"/>
                <a:gd name="connsiteY115" fmla="*/ 3010878 h 3155950"/>
                <a:gd name="connsiteX116" fmla="*/ 453335 w 3870616"/>
                <a:gd name="connsiteY116" fmla="*/ 2982915 h 3155950"/>
                <a:gd name="connsiteX117" fmla="*/ 393081 w 3870616"/>
                <a:gd name="connsiteY117" fmla="*/ 2963864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56246 w 3870616"/>
                <a:gd name="connsiteY107" fmla="*/ 3151919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507801 w 3870616"/>
                <a:gd name="connsiteY115" fmla="*/ 3010878 h 3155950"/>
                <a:gd name="connsiteX116" fmla="*/ 453335 w 3870616"/>
                <a:gd name="connsiteY116" fmla="*/ 2982915 h 3155950"/>
                <a:gd name="connsiteX117" fmla="*/ 393081 w 3870616"/>
                <a:gd name="connsiteY117" fmla="*/ 2963864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4866 w 3870616"/>
                <a:gd name="connsiteY106" fmla="*/ 3149600 h 3155950"/>
                <a:gd name="connsiteX107" fmla="*/ 956246 w 3870616"/>
                <a:gd name="connsiteY107" fmla="*/ 3118339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507801 w 3870616"/>
                <a:gd name="connsiteY115" fmla="*/ 3010878 h 3155950"/>
                <a:gd name="connsiteX116" fmla="*/ 453335 w 3870616"/>
                <a:gd name="connsiteY116" fmla="*/ 2982915 h 3155950"/>
                <a:gd name="connsiteX117" fmla="*/ 393081 w 3870616"/>
                <a:gd name="connsiteY117" fmla="*/ 2963864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55950"/>
                <a:gd name="connsiteX1" fmla="*/ 3870616 w 3870616"/>
                <a:gd name="connsiteY1" fmla="*/ 133350 h 3155950"/>
                <a:gd name="connsiteX2" fmla="*/ 3813466 w 3870616"/>
                <a:gd name="connsiteY2" fmla="*/ 165100 h 3155950"/>
                <a:gd name="connsiteX3" fmla="*/ 3788066 w 3870616"/>
                <a:gd name="connsiteY3" fmla="*/ 171450 h 3155950"/>
                <a:gd name="connsiteX4" fmla="*/ 3711866 w 3870616"/>
                <a:gd name="connsiteY4" fmla="*/ 203200 h 3155950"/>
                <a:gd name="connsiteX5" fmla="*/ 3680116 w 3870616"/>
                <a:gd name="connsiteY5" fmla="*/ 209550 h 3155950"/>
                <a:gd name="connsiteX6" fmla="*/ 3629316 w 3870616"/>
                <a:gd name="connsiteY6" fmla="*/ 222250 h 3155950"/>
                <a:gd name="connsiteX7" fmla="*/ 3610266 w 3870616"/>
                <a:gd name="connsiteY7" fmla="*/ 234950 h 3155950"/>
                <a:gd name="connsiteX8" fmla="*/ 3559466 w 3870616"/>
                <a:gd name="connsiteY8" fmla="*/ 247650 h 3155950"/>
                <a:gd name="connsiteX9" fmla="*/ 3515016 w 3870616"/>
                <a:gd name="connsiteY9" fmla="*/ 273050 h 3155950"/>
                <a:gd name="connsiteX10" fmla="*/ 3476916 w 3870616"/>
                <a:gd name="connsiteY10" fmla="*/ 292100 h 3155950"/>
                <a:gd name="connsiteX11" fmla="*/ 3457866 w 3870616"/>
                <a:gd name="connsiteY11" fmla="*/ 387350 h 3155950"/>
                <a:gd name="connsiteX12" fmla="*/ 3470566 w 3870616"/>
                <a:gd name="connsiteY12" fmla="*/ 425450 h 3155950"/>
                <a:gd name="connsiteX13" fmla="*/ 3476916 w 3870616"/>
                <a:gd name="connsiteY13" fmla="*/ 444500 h 3155950"/>
                <a:gd name="connsiteX14" fmla="*/ 3470566 w 3870616"/>
                <a:gd name="connsiteY14" fmla="*/ 533400 h 3155950"/>
                <a:gd name="connsiteX15" fmla="*/ 3464216 w 3870616"/>
                <a:gd name="connsiteY15" fmla="*/ 552450 h 3155950"/>
                <a:gd name="connsiteX16" fmla="*/ 3400716 w 3870616"/>
                <a:gd name="connsiteY16" fmla="*/ 603250 h 3155950"/>
                <a:gd name="connsiteX17" fmla="*/ 3381666 w 3870616"/>
                <a:gd name="connsiteY17" fmla="*/ 609600 h 3155950"/>
                <a:gd name="connsiteX18" fmla="*/ 3362616 w 3870616"/>
                <a:gd name="connsiteY18" fmla="*/ 615950 h 3155950"/>
                <a:gd name="connsiteX19" fmla="*/ 3337216 w 3870616"/>
                <a:gd name="connsiteY19" fmla="*/ 622300 h 3155950"/>
                <a:gd name="connsiteX20" fmla="*/ 3318166 w 3870616"/>
                <a:gd name="connsiteY20" fmla="*/ 635000 h 3155950"/>
                <a:gd name="connsiteX21" fmla="*/ 3248316 w 3870616"/>
                <a:gd name="connsiteY21" fmla="*/ 654050 h 3155950"/>
                <a:gd name="connsiteX22" fmla="*/ 3229266 w 3870616"/>
                <a:gd name="connsiteY22" fmla="*/ 666750 h 3155950"/>
                <a:gd name="connsiteX23" fmla="*/ 3178466 w 3870616"/>
                <a:gd name="connsiteY23" fmla="*/ 679450 h 3155950"/>
                <a:gd name="connsiteX24" fmla="*/ 3140366 w 3870616"/>
                <a:gd name="connsiteY24" fmla="*/ 704850 h 3155950"/>
                <a:gd name="connsiteX25" fmla="*/ 3121316 w 3870616"/>
                <a:gd name="connsiteY25" fmla="*/ 717550 h 3155950"/>
                <a:gd name="connsiteX26" fmla="*/ 3102266 w 3870616"/>
                <a:gd name="connsiteY26" fmla="*/ 723900 h 3155950"/>
                <a:gd name="connsiteX27" fmla="*/ 3038766 w 3870616"/>
                <a:gd name="connsiteY27" fmla="*/ 768350 h 3155950"/>
                <a:gd name="connsiteX28" fmla="*/ 3019716 w 3870616"/>
                <a:gd name="connsiteY28" fmla="*/ 774700 h 3155950"/>
                <a:gd name="connsiteX29" fmla="*/ 3000666 w 3870616"/>
                <a:gd name="connsiteY29" fmla="*/ 793750 h 3155950"/>
                <a:gd name="connsiteX30" fmla="*/ 2943516 w 3870616"/>
                <a:gd name="connsiteY30" fmla="*/ 831850 h 3155950"/>
                <a:gd name="connsiteX31" fmla="*/ 2899066 w 3870616"/>
                <a:gd name="connsiteY31" fmla="*/ 857250 h 3155950"/>
                <a:gd name="connsiteX32" fmla="*/ 2880016 w 3870616"/>
                <a:gd name="connsiteY32" fmla="*/ 876300 h 3155950"/>
                <a:gd name="connsiteX33" fmla="*/ 2841916 w 3870616"/>
                <a:gd name="connsiteY33" fmla="*/ 901700 h 3155950"/>
                <a:gd name="connsiteX34" fmla="*/ 2829216 w 3870616"/>
                <a:gd name="connsiteY34" fmla="*/ 920750 h 3155950"/>
                <a:gd name="connsiteX35" fmla="*/ 2810166 w 3870616"/>
                <a:gd name="connsiteY35" fmla="*/ 933450 h 3155950"/>
                <a:gd name="connsiteX36" fmla="*/ 2803816 w 3870616"/>
                <a:gd name="connsiteY36" fmla="*/ 952500 h 3155950"/>
                <a:gd name="connsiteX37" fmla="*/ 2772066 w 3870616"/>
                <a:gd name="connsiteY37" fmla="*/ 1009650 h 3155950"/>
                <a:gd name="connsiteX38" fmla="*/ 2791116 w 3870616"/>
                <a:gd name="connsiteY38" fmla="*/ 1085850 h 3155950"/>
                <a:gd name="connsiteX39" fmla="*/ 2829216 w 3870616"/>
                <a:gd name="connsiteY39" fmla="*/ 1111250 h 3155950"/>
                <a:gd name="connsiteX40" fmla="*/ 2835566 w 3870616"/>
                <a:gd name="connsiteY40" fmla="*/ 1130300 h 3155950"/>
                <a:gd name="connsiteX41" fmla="*/ 2854616 w 3870616"/>
                <a:gd name="connsiteY41" fmla="*/ 1149350 h 3155950"/>
                <a:gd name="connsiteX42" fmla="*/ 2829216 w 3870616"/>
                <a:gd name="connsiteY42" fmla="*/ 1250950 h 3155950"/>
                <a:gd name="connsiteX43" fmla="*/ 2803816 w 3870616"/>
                <a:gd name="connsiteY43" fmla="*/ 1276350 h 3155950"/>
                <a:gd name="connsiteX44" fmla="*/ 2765716 w 3870616"/>
                <a:gd name="connsiteY44" fmla="*/ 1314450 h 3155950"/>
                <a:gd name="connsiteX45" fmla="*/ 2759366 w 3870616"/>
                <a:gd name="connsiteY45" fmla="*/ 1333500 h 3155950"/>
                <a:gd name="connsiteX46" fmla="*/ 2733966 w 3870616"/>
                <a:gd name="connsiteY46" fmla="*/ 1346200 h 3155950"/>
                <a:gd name="connsiteX47" fmla="*/ 2714916 w 3870616"/>
                <a:gd name="connsiteY47" fmla="*/ 1358900 h 3155950"/>
                <a:gd name="connsiteX48" fmla="*/ 2670466 w 3870616"/>
                <a:gd name="connsiteY48" fmla="*/ 1390650 h 3155950"/>
                <a:gd name="connsiteX49" fmla="*/ 2645066 w 3870616"/>
                <a:gd name="connsiteY49" fmla="*/ 1397000 h 3155950"/>
                <a:gd name="connsiteX50" fmla="*/ 2587916 w 3870616"/>
                <a:gd name="connsiteY50" fmla="*/ 1435100 h 3155950"/>
                <a:gd name="connsiteX51" fmla="*/ 2568866 w 3870616"/>
                <a:gd name="connsiteY51" fmla="*/ 1447800 h 3155950"/>
                <a:gd name="connsiteX52" fmla="*/ 2549816 w 3870616"/>
                <a:gd name="connsiteY52" fmla="*/ 1466850 h 3155950"/>
                <a:gd name="connsiteX53" fmla="*/ 2524416 w 3870616"/>
                <a:gd name="connsiteY53" fmla="*/ 1485900 h 3155950"/>
                <a:gd name="connsiteX54" fmla="*/ 2511716 w 3870616"/>
                <a:gd name="connsiteY54" fmla="*/ 1504950 h 3155950"/>
                <a:gd name="connsiteX55" fmla="*/ 2473616 w 3870616"/>
                <a:gd name="connsiteY55" fmla="*/ 1543050 h 3155950"/>
                <a:gd name="connsiteX56" fmla="*/ 2429166 w 3870616"/>
                <a:gd name="connsiteY56" fmla="*/ 1606550 h 3155950"/>
                <a:gd name="connsiteX57" fmla="*/ 2416466 w 3870616"/>
                <a:gd name="connsiteY57" fmla="*/ 1663700 h 3155950"/>
                <a:gd name="connsiteX58" fmla="*/ 2410116 w 3870616"/>
                <a:gd name="connsiteY58" fmla="*/ 1682750 h 3155950"/>
                <a:gd name="connsiteX59" fmla="*/ 2397416 w 3870616"/>
                <a:gd name="connsiteY59" fmla="*/ 1701800 h 3155950"/>
                <a:gd name="connsiteX60" fmla="*/ 2391066 w 3870616"/>
                <a:gd name="connsiteY60" fmla="*/ 1727200 h 3155950"/>
                <a:gd name="connsiteX61" fmla="*/ 2384716 w 3870616"/>
                <a:gd name="connsiteY61" fmla="*/ 1758950 h 3155950"/>
                <a:gd name="connsiteX62" fmla="*/ 2378366 w 3870616"/>
                <a:gd name="connsiteY62" fmla="*/ 1778000 h 3155950"/>
                <a:gd name="connsiteX63" fmla="*/ 2372016 w 3870616"/>
                <a:gd name="connsiteY63" fmla="*/ 1803400 h 3155950"/>
                <a:gd name="connsiteX64" fmla="*/ 2359316 w 3870616"/>
                <a:gd name="connsiteY64" fmla="*/ 1828800 h 3155950"/>
                <a:gd name="connsiteX65" fmla="*/ 2352966 w 3870616"/>
                <a:gd name="connsiteY65" fmla="*/ 1854200 h 3155950"/>
                <a:gd name="connsiteX66" fmla="*/ 2346616 w 3870616"/>
                <a:gd name="connsiteY66" fmla="*/ 1873250 h 3155950"/>
                <a:gd name="connsiteX67" fmla="*/ 2352966 w 3870616"/>
                <a:gd name="connsiteY67" fmla="*/ 2032000 h 3155950"/>
                <a:gd name="connsiteX68" fmla="*/ 2359316 w 3870616"/>
                <a:gd name="connsiteY68" fmla="*/ 2057400 h 3155950"/>
                <a:gd name="connsiteX69" fmla="*/ 2372016 w 3870616"/>
                <a:gd name="connsiteY69" fmla="*/ 2076450 h 3155950"/>
                <a:gd name="connsiteX70" fmla="*/ 2391066 w 3870616"/>
                <a:gd name="connsiteY70" fmla="*/ 2120900 h 3155950"/>
                <a:gd name="connsiteX71" fmla="*/ 2403766 w 3870616"/>
                <a:gd name="connsiteY71" fmla="*/ 2159000 h 3155950"/>
                <a:gd name="connsiteX72" fmla="*/ 2429166 w 3870616"/>
                <a:gd name="connsiteY72" fmla="*/ 2203450 h 3155950"/>
                <a:gd name="connsiteX73" fmla="*/ 2441866 w 3870616"/>
                <a:gd name="connsiteY73" fmla="*/ 2241550 h 3155950"/>
                <a:gd name="connsiteX74" fmla="*/ 2448216 w 3870616"/>
                <a:gd name="connsiteY74" fmla="*/ 2266950 h 3155950"/>
                <a:gd name="connsiteX75" fmla="*/ 2460916 w 3870616"/>
                <a:gd name="connsiteY75" fmla="*/ 2292350 h 3155950"/>
                <a:gd name="connsiteX76" fmla="*/ 2467266 w 3870616"/>
                <a:gd name="connsiteY76" fmla="*/ 2311400 h 3155950"/>
                <a:gd name="connsiteX77" fmla="*/ 2473616 w 3870616"/>
                <a:gd name="connsiteY77" fmla="*/ 2381250 h 3155950"/>
                <a:gd name="connsiteX78" fmla="*/ 2479966 w 3870616"/>
                <a:gd name="connsiteY78" fmla="*/ 2406650 h 3155950"/>
                <a:gd name="connsiteX79" fmla="*/ 2473616 w 3870616"/>
                <a:gd name="connsiteY79" fmla="*/ 2514600 h 3155950"/>
                <a:gd name="connsiteX80" fmla="*/ 2448216 w 3870616"/>
                <a:gd name="connsiteY80" fmla="*/ 2571750 h 3155950"/>
                <a:gd name="connsiteX81" fmla="*/ 2441866 w 3870616"/>
                <a:gd name="connsiteY81" fmla="*/ 2590800 h 3155950"/>
                <a:gd name="connsiteX82" fmla="*/ 2397416 w 3870616"/>
                <a:gd name="connsiteY82" fmla="*/ 2647950 h 3155950"/>
                <a:gd name="connsiteX83" fmla="*/ 2365666 w 3870616"/>
                <a:gd name="connsiteY83" fmla="*/ 2679700 h 3155950"/>
                <a:gd name="connsiteX84" fmla="*/ 2245016 w 3870616"/>
                <a:gd name="connsiteY84" fmla="*/ 2673350 h 3155950"/>
                <a:gd name="connsiteX85" fmla="*/ 2219616 w 3870616"/>
                <a:gd name="connsiteY85" fmla="*/ 2667000 h 3155950"/>
                <a:gd name="connsiteX86" fmla="*/ 2175166 w 3870616"/>
                <a:gd name="connsiteY86" fmla="*/ 2660650 h 3155950"/>
                <a:gd name="connsiteX87" fmla="*/ 2098966 w 3870616"/>
                <a:gd name="connsiteY87" fmla="*/ 2654300 h 3155950"/>
                <a:gd name="connsiteX88" fmla="*/ 1952916 w 3870616"/>
                <a:gd name="connsiteY88" fmla="*/ 2641600 h 3155950"/>
                <a:gd name="connsiteX89" fmla="*/ 1781466 w 3870616"/>
                <a:gd name="connsiteY89" fmla="*/ 2647950 h 3155950"/>
                <a:gd name="connsiteX90" fmla="*/ 1768766 w 3870616"/>
                <a:gd name="connsiteY90" fmla="*/ 2667000 h 3155950"/>
                <a:gd name="connsiteX91" fmla="*/ 1749716 w 3870616"/>
                <a:gd name="connsiteY91" fmla="*/ 2679700 h 3155950"/>
                <a:gd name="connsiteX92" fmla="*/ 1743366 w 3870616"/>
                <a:gd name="connsiteY92" fmla="*/ 2698750 h 3155950"/>
                <a:gd name="connsiteX93" fmla="*/ 1705266 w 3870616"/>
                <a:gd name="connsiteY93" fmla="*/ 2730500 h 3155950"/>
                <a:gd name="connsiteX94" fmla="*/ 1629066 w 3870616"/>
                <a:gd name="connsiteY94" fmla="*/ 2787650 h 3155950"/>
                <a:gd name="connsiteX95" fmla="*/ 1603666 w 3870616"/>
                <a:gd name="connsiteY95" fmla="*/ 2806700 h 3155950"/>
                <a:gd name="connsiteX96" fmla="*/ 1552866 w 3870616"/>
                <a:gd name="connsiteY96" fmla="*/ 2838450 h 3155950"/>
                <a:gd name="connsiteX97" fmla="*/ 1527466 w 3870616"/>
                <a:gd name="connsiteY97" fmla="*/ 2889250 h 3155950"/>
                <a:gd name="connsiteX98" fmla="*/ 1489366 w 3870616"/>
                <a:gd name="connsiteY98" fmla="*/ 2952750 h 3155950"/>
                <a:gd name="connsiteX99" fmla="*/ 1470316 w 3870616"/>
                <a:gd name="connsiteY99" fmla="*/ 2978150 h 3155950"/>
                <a:gd name="connsiteX100" fmla="*/ 1425866 w 3870616"/>
                <a:gd name="connsiteY100" fmla="*/ 3060700 h 3155950"/>
                <a:gd name="connsiteX101" fmla="*/ 1419516 w 3870616"/>
                <a:gd name="connsiteY101" fmla="*/ 3124200 h 3155950"/>
                <a:gd name="connsiteX102" fmla="*/ 1254416 w 3870616"/>
                <a:gd name="connsiteY102" fmla="*/ 3124200 h 3155950"/>
                <a:gd name="connsiteX103" fmla="*/ 1216316 w 3870616"/>
                <a:gd name="connsiteY103" fmla="*/ 3136900 h 3155950"/>
                <a:gd name="connsiteX104" fmla="*/ 1197266 w 3870616"/>
                <a:gd name="connsiteY104" fmla="*/ 3143250 h 3155950"/>
                <a:gd name="connsiteX105" fmla="*/ 1178216 w 3870616"/>
                <a:gd name="connsiteY105" fmla="*/ 3155950 h 3155950"/>
                <a:gd name="connsiteX106" fmla="*/ 1041761 w 3870616"/>
                <a:gd name="connsiteY106" fmla="*/ 3125178 h 3155950"/>
                <a:gd name="connsiteX107" fmla="*/ 956246 w 3870616"/>
                <a:gd name="connsiteY107" fmla="*/ 3118339 h 3155950"/>
                <a:gd name="connsiteX108" fmla="*/ 867066 w 3870616"/>
                <a:gd name="connsiteY108" fmla="*/ 3105150 h 3155950"/>
                <a:gd name="connsiteX109" fmla="*/ 848016 w 3870616"/>
                <a:gd name="connsiteY109" fmla="*/ 3092450 h 3155950"/>
                <a:gd name="connsiteX110" fmla="*/ 784516 w 3870616"/>
                <a:gd name="connsiteY110" fmla="*/ 3073400 h 3155950"/>
                <a:gd name="connsiteX111" fmla="*/ 765466 w 3870616"/>
                <a:gd name="connsiteY111" fmla="*/ 3067050 h 3155950"/>
                <a:gd name="connsiteX112" fmla="*/ 619416 w 3870616"/>
                <a:gd name="connsiteY112" fmla="*/ 3054350 h 3155950"/>
                <a:gd name="connsiteX113" fmla="*/ 574966 w 3870616"/>
                <a:gd name="connsiteY113" fmla="*/ 3048000 h 3155950"/>
                <a:gd name="connsiteX114" fmla="*/ 536866 w 3870616"/>
                <a:gd name="connsiteY114" fmla="*/ 3041650 h 3155950"/>
                <a:gd name="connsiteX115" fmla="*/ 507801 w 3870616"/>
                <a:gd name="connsiteY115" fmla="*/ 3010878 h 3155950"/>
                <a:gd name="connsiteX116" fmla="*/ 453335 w 3870616"/>
                <a:gd name="connsiteY116" fmla="*/ 2982915 h 3155950"/>
                <a:gd name="connsiteX117" fmla="*/ 393081 w 3870616"/>
                <a:gd name="connsiteY117" fmla="*/ 2963864 h 3155950"/>
                <a:gd name="connsiteX118" fmla="*/ 326616 w 3870616"/>
                <a:gd name="connsiteY118" fmla="*/ 2937975 h 3155950"/>
                <a:gd name="connsiteX119" fmla="*/ 282026 w 3870616"/>
                <a:gd name="connsiteY119" fmla="*/ 2886931 h 3155950"/>
                <a:gd name="connsiteX120" fmla="*/ 240681 w 3870616"/>
                <a:gd name="connsiteY120" fmla="*/ 2826239 h 3155950"/>
                <a:gd name="connsiteX121" fmla="*/ 184091 w 3870616"/>
                <a:gd name="connsiteY121" fmla="*/ 2775195 h 3155950"/>
                <a:gd name="connsiteX122" fmla="*/ 177601 w 3870616"/>
                <a:gd name="connsiteY122" fmla="*/ 2746742 h 3155950"/>
                <a:gd name="connsiteX123" fmla="*/ 152481 w 3870616"/>
                <a:gd name="connsiteY123" fmla="*/ 2717801 h 3155950"/>
                <a:gd name="connsiteX124" fmla="*/ 124116 w 3870616"/>
                <a:gd name="connsiteY124" fmla="*/ 2679700 h 3155950"/>
                <a:gd name="connsiteX125" fmla="*/ 117766 w 3870616"/>
                <a:gd name="connsiteY125" fmla="*/ 2559050 h 3155950"/>
                <a:gd name="connsiteX126" fmla="*/ 98716 w 3870616"/>
                <a:gd name="connsiteY126" fmla="*/ 2520950 h 3155950"/>
                <a:gd name="connsiteX127" fmla="*/ 86016 w 3870616"/>
                <a:gd name="connsiteY127" fmla="*/ 2482850 h 3155950"/>
                <a:gd name="connsiteX128" fmla="*/ 73316 w 3870616"/>
                <a:gd name="connsiteY128" fmla="*/ 2457450 h 3155950"/>
                <a:gd name="connsiteX129" fmla="*/ 66966 w 3870616"/>
                <a:gd name="connsiteY129" fmla="*/ 2432050 h 3155950"/>
                <a:gd name="connsiteX130" fmla="*/ 60616 w 3870616"/>
                <a:gd name="connsiteY130" fmla="*/ 2413000 h 3155950"/>
                <a:gd name="connsiteX131" fmla="*/ 54266 w 3870616"/>
                <a:gd name="connsiteY131" fmla="*/ 2387600 h 3155950"/>
                <a:gd name="connsiteX132" fmla="*/ 41566 w 3870616"/>
                <a:gd name="connsiteY132" fmla="*/ 2349500 h 3155950"/>
                <a:gd name="connsiteX133" fmla="*/ 35216 w 3870616"/>
                <a:gd name="connsiteY133" fmla="*/ 2330450 h 3155950"/>
                <a:gd name="connsiteX134" fmla="*/ 28866 w 3870616"/>
                <a:gd name="connsiteY134" fmla="*/ 2305050 h 3155950"/>
                <a:gd name="connsiteX135" fmla="*/ 291 w 3870616"/>
                <a:gd name="connsiteY135" fmla="*/ 2122488 h 3155950"/>
                <a:gd name="connsiteX136" fmla="*/ 14578 w 3870616"/>
                <a:gd name="connsiteY136" fmla="*/ 2062162 h 3155950"/>
                <a:gd name="connsiteX137" fmla="*/ 24104 w 3870616"/>
                <a:gd name="connsiteY137" fmla="*/ 2005012 h 3155950"/>
                <a:gd name="connsiteX138" fmla="*/ 24103 w 3870616"/>
                <a:gd name="connsiteY138" fmla="*/ 1925637 h 3155950"/>
                <a:gd name="connsiteX139" fmla="*/ 46329 w 3870616"/>
                <a:gd name="connsiteY139" fmla="*/ 1866900 h 3155950"/>
                <a:gd name="connsiteX140" fmla="*/ 81253 w 3870616"/>
                <a:gd name="connsiteY140" fmla="*/ 1822450 h 3155950"/>
                <a:gd name="connsiteX141" fmla="*/ 82841 w 3870616"/>
                <a:gd name="connsiteY141" fmla="*/ 1771650 h 3155950"/>
                <a:gd name="connsiteX142" fmla="*/ 81253 w 3870616"/>
                <a:gd name="connsiteY142" fmla="*/ 1730375 h 3155950"/>
                <a:gd name="connsiteX143" fmla="*/ 93953 w 3870616"/>
                <a:gd name="connsiteY143" fmla="*/ 1687512 h 3155950"/>
                <a:gd name="connsiteX144" fmla="*/ 117766 w 3870616"/>
                <a:gd name="connsiteY144" fmla="*/ 1649413 h 3155950"/>
                <a:gd name="connsiteX145" fmla="*/ 139992 w 3870616"/>
                <a:gd name="connsiteY145" fmla="*/ 1557337 h 3155950"/>
                <a:gd name="connsiteX146" fmla="*/ 211429 w 3870616"/>
                <a:gd name="connsiteY146" fmla="*/ 1343025 h 3155950"/>
                <a:gd name="connsiteX147" fmla="*/ 232066 w 3870616"/>
                <a:gd name="connsiteY147" fmla="*/ 1301750 h 3155950"/>
                <a:gd name="connsiteX148" fmla="*/ 365416 w 3870616"/>
                <a:gd name="connsiteY148" fmla="*/ 1047750 h 3155950"/>
                <a:gd name="connsiteX149" fmla="*/ 409866 w 3870616"/>
                <a:gd name="connsiteY149" fmla="*/ 1016000 h 3155950"/>
                <a:gd name="connsiteX150" fmla="*/ 428916 w 3870616"/>
                <a:gd name="connsiteY150" fmla="*/ 996950 h 3155950"/>
                <a:gd name="connsiteX151" fmla="*/ 447966 w 3870616"/>
                <a:gd name="connsiteY151" fmla="*/ 984250 h 3155950"/>
                <a:gd name="connsiteX152" fmla="*/ 486066 w 3870616"/>
                <a:gd name="connsiteY152" fmla="*/ 952500 h 3155950"/>
                <a:gd name="connsiteX153" fmla="*/ 505116 w 3870616"/>
                <a:gd name="connsiteY153" fmla="*/ 946150 h 3155950"/>
                <a:gd name="connsiteX154" fmla="*/ 543216 w 3870616"/>
                <a:gd name="connsiteY154" fmla="*/ 920750 h 3155950"/>
                <a:gd name="connsiteX155" fmla="*/ 562266 w 3870616"/>
                <a:gd name="connsiteY155" fmla="*/ 914400 h 3155950"/>
                <a:gd name="connsiteX156" fmla="*/ 581316 w 3870616"/>
                <a:gd name="connsiteY156" fmla="*/ 901700 h 3155950"/>
                <a:gd name="connsiteX157" fmla="*/ 619416 w 3870616"/>
                <a:gd name="connsiteY157" fmla="*/ 895350 h 3155950"/>
                <a:gd name="connsiteX158" fmla="*/ 644816 w 3870616"/>
                <a:gd name="connsiteY158" fmla="*/ 889000 h 3155950"/>
                <a:gd name="connsiteX159" fmla="*/ 670216 w 3870616"/>
                <a:gd name="connsiteY159" fmla="*/ 831850 h 3155950"/>
                <a:gd name="connsiteX160" fmla="*/ 676566 w 3870616"/>
                <a:gd name="connsiteY160" fmla="*/ 812800 h 3155950"/>
                <a:gd name="connsiteX161" fmla="*/ 682916 w 3870616"/>
                <a:gd name="connsiteY161" fmla="*/ 774700 h 3155950"/>
                <a:gd name="connsiteX162" fmla="*/ 695616 w 3870616"/>
                <a:gd name="connsiteY162" fmla="*/ 755650 h 3155950"/>
                <a:gd name="connsiteX163" fmla="*/ 733716 w 3870616"/>
                <a:gd name="connsiteY163" fmla="*/ 723900 h 3155950"/>
                <a:gd name="connsiteX164" fmla="*/ 746416 w 3870616"/>
                <a:gd name="connsiteY164" fmla="*/ 704850 h 3155950"/>
                <a:gd name="connsiteX165" fmla="*/ 765466 w 3870616"/>
                <a:gd name="connsiteY165" fmla="*/ 692150 h 3155950"/>
                <a:gd name="connsiteX166" fmla="*/ 828966 w 3870616"/>
                <a:gd name="connsiteY166" fmla="*/ 647700 h 3155950"/>
                <a:gd name="connsiteX167" fmla="*/ 848016 w 3870616"/>
                <a:gd name="connsiteY167" fmla="*/ 635000 h 3155950"/>
                <a:gd name="connsiteX168" fmla="*/ 892466 w 3870616"/>
                <a:gd name="connsiteY168" fmla="*/ 622300 h 3155950"/>
                <a:gd name="connsiteX169" fmla="*/ 905166 w 3870616"/>
                <a:gd name="connsiteY169" fmla="*/ 603250 h 3155950"/>
                <a:gd name="connsiteX170" fmla="*/ 924216 w 3870616"/>
                <a:gd name="connsiteY170" fmla="*/ 596900 h 3155950"/>
                <a:gd name="connsiteX171" fmla="*/ 975016 w 3870616"/>
                <a:gd name="connsiteY171" fmla="*/ 571500 h 3155950"/>
                <a:gd name="connsiteX172" fmla="*/ 994066 w 3870616"/>
                <a:gd name="connsiteY172" fmla="*/ 558800 h 3155950"/>
                <a:gd name="connsiteX173" fmla="*/ 1082966 w 3870616"/>
                <a:gd name="connsiteY173" fmla="*/ 501650 h 3155950"/>
                <a:gd name="connsiteX174" fmla="*/ 1159166 w 3870616"/>
                <a:gd name="connsiteY174" fmla="*/ 447675 h 3155950"/>
                <a:gd name="connsiteX175" fmla="*/ 1311566 w 3870616"/>
                <a:gd name="connsiteY175" fmla="*/ 400050 h 3155950"/>
                <a:gd name="connsiteX176" fmla="*/ 1336966 w 3870616"/>
                <a:gd name="connsiteY176" fmla="*/ 387350 h 3155950"/>
                <a:gd name="connsiteX177" fmla="*/ 1394116 w 3870616"/>
                <a:gd name="connsiteY177" fmla="*/ 349250 h 3155950"/>
                <a:gd name="connsiteX178" fmla="*/ 1413166 w 3870616"/>
                <a:gd name="connsiteY178" fmla="*/ 336550 h 3155950"/>
                <a:gd name="connsiteX179" fmla="*/ 1451266 w 3870616"/>
                <a:gd name="connsiteY179" fmla="*/ 323850 h 3155950"/>
                <a:gd name="connsiteX180" fmla="*/ 1470316 w 3870616"/>
                <a:gd name="connsiteY180" fmla="*/ 311150 h 3155950"/>
                <a:gd name="connsiteX181" fmla="*/ 1533816 w 3870616"/>
                <a:gd name="connsiteY181" fmla="*/ 292100 h 3155950"/>
                <a:gd name="connsiteX182" fmla="*/ 1552866 w 3870616"/>
                <a:gd name="connsiteY182" fmla="*/ 279400 h 3155950"/>
                <a:gd name="connsiteX183" fmla="*/ 1590966 w 3870616"/>
                <a:gd name="connsiteY183" fmla="*/ 266700 h 3155950"/>
                <a:gd name="connsiteX184" fmla="*/ 1635416 w 3870616"/>
                <a:gd name="connsiteY184" fmla="*/ 254000 h 3155950"/>
                <a:gd name="connsiteX185" fmla="*/ 1654466 w 3870616"/>
                <a:gd name="connsiteY185" fmla="*/ 247650 h 3155950"/>
                <a:gd name="connsiteX186" fmla="*/ 1673516 w 3870616"/>
                <a:gd name="connsiteY186" fmla="*/ 234950 h 3155950"/>
                <a:gd name="connsiteX187" fmla="*/ 1717966 w 3870616"/>
                <a:gd name="connsiteY187" fmla="*/ 193675 h 3155950"/>
                <a:gd name="connsiteX188" fmla="*/ 1790991 w 3870616"/>
                <a:gd name="connsiteY188" fmla="*/ 146050 h 3155950"/>
                <a:gd name="connsiteX189" fmla="*/ 1952916 w 3870616"/>
                <a:gd name="connsiteY189" fmla="*/ 130175 h 3155950"/>
                <a:gd name="connsiteX190" fmla="*/ 2168816 w 3870616"/>
                <a:gd name="connsiteY190" fmla="*/ 95250 h 3155950"/>
                <a:gd name="connsiteX191" fmla="*/ 2438691 w 3870616"/>
                <a:gd name="connsiteY191" fmla="*/ 76200 h 3155950"/>
                <a:gd name="connsiteX192" fmla="*/ 2540291 w 3870616"/>
                <a:gd name="connsiteY192" fmla="*/ 41275 h 3155950"/>
                <a:gd name="connsiteX193" fmla="*/ 2638716 w 3870616"/>
                <a:gd name="connsiteY193" fmla="*/ 41275 h 3155950"/>
                <a:gd name="connsiteX194" fmla="*/ 2708566 w 3870616"/>
                <a:gd name="connsiteY194" fmla="*/ 38100 h 3155950"/>
                <a:gd name="connsiteX195" fmla="*/ 2733966 w 3870616"/>
                <a:gd name="connsiteY195" fmla="*/ 31750 h 3155950"/>
                <a:gd name="connsiteX196" fmla="*/ 2835566 w 3870616"/>
                <a:gd name="connsiteY196" fmla="*/ 38100 h 3155950"/>
                <a:gd name="connsiteX197" fmla="*/ 2873666 w 3870616"/>
                <a:gd name="connsiteY197" fmla="*/ 50800 h 3155950"/>
                <a:gd name="connsiteX198" fmla="*/ 2930816 w 3870616"/>
                <a:gd name="connsiteY198" fmla="*/ 44450 h 3155950"/>
                <a:gd name="connsiteX199" fmla="*/ 2949866 w 3870616"/>
                <a:gd name="connsiteY199" fmla="*/ 31750 h 3155950"/>
                <a:gd name="connsiteX200" fmla="*/ 2968916 w 3870616"/>
                <a:gd name="connsiteY200" fmla="*/ 25400 h 3155950"/>
                <a:gd name="connsiteX201" fmla="*/ 2987966 w 3870616"/>
                <a:gd name="connsiteY201" fmla="*/ 6350 h 3155950"/>
                <a:gd name="connsiteX202" fmla="*/ 3064166 w 3870616"/>
                <a:gd name="connsiteY202" fmla="*/ 6350 h 3155950"/>
                <a:gd name="connsiteX203" fmla="*/ 3337216 w 3870616"/>
                <a:gd name="connsiteY203" fmla="*/ 0 h 3155950"/>
                <a:gd name="connsiteX204" fmla="*/ 3603916 w 3870616"/>
                <a:gd name="connsiteY204" fmla="*/ 6350 h 3155950"/>
                <a:gd name="connsiteX205" fmla="*/ 3642016 w 3870616"/>
                <a:gd name="connsiteY205" fmla="*/ 19050 h 3155950"/>
                <a:gd name="connsiteX206" fmla="*/ 3661066 w 3870616"/>
                <a:gd name="connsiteY206" fmla="*/ 25400 h 3155950"/>
                <a:gd name="connsiteX207" fmla="*/ 3680116 w 3870616"/>
                <a:gd name="connsiteY207" fmla="*/ 38100 h 3155950"/>
                <a:gd name="connsiteX208" fmla="*/ 3699166 w 3870616"/>
                <a:gd name="connsiteY208" fmla="*/ 44450 h 3155950"/>
                <a:gd name="connsiteX209" fmla="*/ 3718216 w 3870616"/>
                <a:gd name="connsiteY209" fmla="*/ 57150 h 3155950"/>
                <a:gd name="connsiteX210" fmla="*/ 3737266 w 3870616"/>
                <a:gd name="connsiteY210" fmla="*/ 63500 h 3155950"/>
                <a:gd name="connsiteX211" fmla="*/ 3775366 w 3870616"/>
                <a:gd name="connsiteY211" fmla="*/ 88900 h 3155950"/>
                <a:gd name="connsiteX212" fmla="*/ 3794416 w 3870616"/>
                <a:gd name="connsiteY212" fmla="*/ 95250 h 3155950"/>
                <a:gd name="connsiteX213" fmla="*/ 3870616 w 3870616"/>
                <a:gd name="connsiteY213" fmla="*/ 133350 h 3155950"/>
                <a:gd name="connsiteX0" fmla="*/ 3870616 w 3870616"/>
                <a:gd name="connsiteY0" fmla="*/ 133350 h 3143250"/>
                <a:gd name="connsiteX1" fmla="*/ 3870616 w 3870616"/>
                <a:gd name="connsiteY1" fmla="*/ 133350 h 3143250"/>
                <a:gd name="connsiteX2" fmla="*/ 3813466 w 3870616"/>
                <a:gd name="connsiteY2" fmla="*/ 165100 h 3143250"/>
                <a:gd name="connsiteX3" fmla="*/ 3788066 w 3870616"/>
                <a:gd name="connsiteY3" fmla="*/ 171450 h 3143250"/>
                <a:gd name="connsiteX4" fmla="*/ 3711866 w 3870616"/>
                <a:gd name="connsiteY4" fmla="*/ 203200 h 3143250"/>
                <a:gd name="connsiteX5" fmla="*/ 3680116 w 3870616"/>
                <a:gd name="connsiteY5" fmla="*/ 209550 h 3143250"/>
                <a:gd name="connsiteX6" fmla="*/ 3629316 w 3870616"/>
                <a:gd name="connsiteY6" fmla="*/ 222250 h 3143250"/>
                <a:gd name="connsiteX7" fmla="*/ 3610266 w 3870616"/>
                <a:gd name="connsiteY7" fmla="*/ 234950 h 3143250"/>
                <a:gd name="connsiteX8" fmla="*/ 3559466 w 3870616"/>
                <a:gd name="connsiteY8" fmla="*/ 247650 h 3143250"/>
                <a:gd name="connsiteX9" fmla="*/ 3515016 w 3870616"/>
                <a:gd name="connsiteY9" fmla="*/ 273050 h 3143250"/>
                <a:gd name="connsiteX10" fmla="*/ 3476916 w 3870616"/>
                <a:gd name="connsiteY10" fmla="*/ 292100 h 3143250"/>
                <a:gd name="connsiteX11" fmla="*/ 3457866 w 3870616"/>
                <a:gd name="connsiteY11" fmla="*/ 387350 h 3143250"/>
                <a:gd name="connsiteX12" fmla="*/ 3470566 w 3870616"/>
                <a:gd name="connsiteY12" fmla="*/ 425450 h 3143250"/>
                <a:gd name="connsiteX13" fmla="*/ 3476916 w 3870616"/>
                <a:gd name="connsiteY13" fmla="*/ 444500 h 3143250"/>
                <a:gd name="connsiteX14" fmla="*/ 3470566 w 3870616"/>
                <a:gd name="connsiteY14" fmla="*/ 533400 h 3143250"/>
                <a:gd name="connsiteX15" fmla="*/ 3464216 w 3870616"/>
                <a:gd name="connsiteY15" fmla="*/ 552450 h 3143250"/>
                <a:gd name="connsiteX16" fmla="*/ 3400716 w 3870616"/>
                <a:gd name="connsiteY16" fmla="*/ 603250 h 3143250"/>
                <a:gd name="connsiteX17" fmla="*/ 3381666 w 3870616"/>
                <a:gd name="connsiteY17" fmla="*/ 609600 h 3143250"/>
                <a:gd name="connsiteX18" fmla="*/ 3362616 w 3870616"/>
                <a:gd name="connsiteY18" fmla="*/ 615950 h 3143250"/>
                <a:gd name="connsiteX19" fmla="*/ 3337216 w 3870616"/>
                <a:gd name="connsiteY19" fmla="*/ 622300 h 3143250"/>
                <a:gd name="connsiteX20" fmla="*/ 3318166 w 3870616"/>
                <a:gd name="connsiteY20" fmla="*/ 635000 h 3143250"/>
                <a:gd name="connsiteX21" fmla="*/ 3248316 w 3870616"/>
                <a:gd name="connsiteY21" fmla="*/ 654050 h 3143250"/>
                <a:gd name="connsiteX22" fmla="*/ 3229266 w 3870616"/>
                <a:gd name="connsiteY22" fmla="*/ 666750 h 3143250"/>
                <a:gd name="connsiteX23" fmla="*/ 3178466 w 3870616"/>
                <a:gd name="connsiteY23" fmla="*/ 679450 h 3143250"/>
                <a:gd name="connsiteX24" fmla="*/ 3140366 w 3870616"/>
                <a:gd name="connsiteY24" fmla="*/ 704850 h 3143250"/>
                <a:gd name="connsiteX25" fmla="*/ 3121316 w 3870616"/>
                <a:gd name="connsiteY25" fmla="*/ 717550 h 3143250"/>
                <a:gd name="connsiteX26" fmla="*/ 3102266 w 3870616"/>
                <a:gd name="connsiteY26" fmla="*/ 723900 h 3143250"/>
                <a:gd name="connsiteX27" fmla="*/ 3038766 w 3870616"/>
                <a:gd name="connsiteY27" fmla="*/ 768350 h 3143250"/>
                <a:gd name="connsiteX28" fmla="*/ 3019716 w 3870616"/>
                <a:gd name="connsiteY28" fmla="*/ 774700 h 3143250"/>
                <a:gd name="connsiteX29" fmla="*/ 3000666 w 3870616"/>
                <a:gd name="connsiteY29" fmla="*/ 793750 h 3143250"/>
                <a:gd name="connsiteX30" fmla="*/ 2943516 w 3870616"/>
                <a:gd name="connsiteY30" fmla="*/ 831850 h 3143250"/>
                <a:gd name="connsiteX31" fmla="*/ 2899066 w 3870616"/>
                <a:gd name="connsiteY31" fmla="*/ 857250 h 3143250"/>
                <a:gd name="connsiteX32" fmla="*/ 2880016 w 3870616"/>
                <a:gd name="connsiteY32" fmla="*/ 876300 h 3143250"/>
                <a:gd name="connsiteX33" fmla="*/ 2841916 w 3870616"/>
                <a:gd name="connsiteY33" fmla="*/ 901700 h 3143250"/>
                <a:gd name="connsiteX34" fmla="*/ 2829216 w 3870616"/>
                <a:gd name="connsiteY34" fmla="*/ 920750 h 3143250"/>
                <a:gd name="connsiteX35" fmla="*/ 2810166 w 3870616"/>
                <a:gd name="connsiteY35" fmla="*/ 933450 h 3143250"/>
                <a:gd name="connsiteX36" fmla="*/ 2803816 w 3870616"/>
                <a:gd name="connsiteY36" fmla="*/ 952500 h 3143250"/>
                <a:gd name="connsiteX37" fmla="*/ 2772066 w 3870616"/>
                <a:gd name="connsiteY37" fmla="*/ 1009650 h 3143250"/>
                <a:gd name="connsiteX38" fmla="*/ 2791116 w 3870616"/>
                <a:gd name="connsiteY38" fmla="*/ 1085850 h 3143250"/>
                <a:gd name="connsiteX39" fmla="*/ 2829216 w 3870616"/>
                <a:gd name="connsiteY39" fmla="*/ 1111250 h 3143250"/>
                <a:gd name="connsiteX40" fmla="*/ 2835566 w 3870616"/>
                <a:gd name="connsiteY40" fmla="*/ 1130300 h 3143250"/>
                <a:gd name="connsiteX41" fmla="*/ 2854616 w 3870616"/>
                <a:gd name="connsiteY41" fmla="*/ 1149350 h 3143250"/>
                <a:gd name="connsiteX42" fmla="*/ 2829216 w 3870616"/>
                <a:gd name="connsiteY42" fmla="*/ 1250950 h 3143250"/>
                <a:gd name="connsiteX43" fmla="*/ 2803816 w 3870616"/>
                <a:gd name="connsiteY43" fmla="*/ 1276350 h 3143250"/>
                <a:gd name="connsiteX44" fmla="*/ 2765716 w 3870616"/>
                <a:gd name="connsiteY44" fmla="*/ 1314450 h 3143250"/>
                <a:gd name="connsiteX45" fmla="*/ 2759366 w 3870616"/>
                <a:gd name="connsiteY45" fmla="*/ 1333500 h 3143250"/>
                <a:gd name="connsiteX46" fmla="*/ 2733966 w 3870616"/>
                <a:gd name="connsiteY46" fmla="*/ 1346200 h 3143250"/>
                <a:gd name="connsiteX47" fmla="*/ 2714916 w 3870616"/>
                <a:gd name="connsiteY47" fmla="*/ 1358900 h 3143250"/>
                <a:gd name="connsiteX48" fmla="*/ 2670466 w 3870616"/>
                <a:gd name="connsiteY48" fmla="*/ 1390650 h 3143250"/>
                <a:gd name="connsiteX49" fmla="*/ 2645066 w 3870616"/>
                <a:gd name="connsiteY49" fmla="*/ 1397000 h 3143250"/>
                <a:gd name="connsiteX50" fmla="*/ 2587916 w 3870616"/>
                <a:gd name="connsiteY50" fmla="*/ 1435100 h 3143250"/>
                <a:gd name="connsiteX51" fmla="*/ 2568866 w 3870616"/>
                <a:gd name="connsiteY51" fmla="*/ 1447800 h 3143250"/>
                <a:gd name="connsiteX52" fmla="*/ 2549816 w 3870616"/>
                <a:gd name="connsiteY52" fmla="*/ 1466850 h 3143250"/>
                <a:gd name="connsiteX53" fmla="*/ 2524416 w 3870616"/>
                <a:gd name="connsiteY53" fmla="*/ 1485900 h 3143250"/>
                <a:gd name="connsiteX54" fmla="*/ 2511716 w 3870616"/>
                <a:gd name="connsiteY54" fmla="*/ 1504950 h 3143250"/>
                <a:gd name="connsiteX55" fmla="*/ 2473616 w 3870616"/>
                <a:gd name="connsiteY55" fmla="*/ 1543050 h 3143250"/>
                <a:gd name="connsiteX56" fmla="*/ 2429166 w 3870616"/>
                <a:gd name="connsiteY56" fmla="*/ 1606550 h 3143250"/>
                <a:gd name="connsiteX57" fmla="*/ 2416466 w 3870616"/>
                <a:gd name="connsiteY57" fmla="*/ 1663700 h 3143250"/>
                <a:gd name="connsiteX58" fmla="*/ 2410116 w 3870616"/>
                <a:gd name="connsiteY58" fmla="*/ 1682750 h 3143250"/>
                <a:gd name="connsiteX59" fmla="*/ 2397416 w 3870616"/>
                <a:gd name="connsiteY59" fmla="*/ 1701800 h 3143250"/>
                <a:gd name="connsiteX60" fmla="*/ 2391066 w 3870616"/>
                <a:gd name="connsiteY60" fmla="*/ 1727200 h 3143250"/>
                <a:gd name="connsiteX61" fmla="*/ 2384716 w 3870616"/>
                <a:gd name="connsiteY61" fmla="*/ 1758950 h 3143250"/>
                <a:gd name="connsiteX62" fmla="*/ 2378366 w 3870616"/>
                <a:gd name="connsiteY62" fmla="*/ 1778000 h 3143250"/>
                <a:gd name="connsiteX63" fmla="*/ 2372016 w 3870616"/>
                <a:gd name="connsiteY63" fmla="*/ 1803400 h 3143250"/>
                <a:gd name="connsiteX64" fmla="*/ 2359316 w 3870616"/>
                <a:gd name="connsiteY64" fmla="*/ 1828800 h 3143250"/>
                <a:gd name="connsiteX65" fmla="*/ 2352966 w 3870616"/>
                <a:gd name="connsiteY65" fmla="*/ 1854200 h 3143250"/>
                <a:gd name="connsiteX66" fmla="*/ 2346616 w 3870616"/>
                <a:gd name="connsiteY66" fmla="*/ 1873250 h 3143250"/>
                <a:gd name="connsiteX67" fmla="*/ 2352966 w 3870616"/>
                <a:gd name="connsiteY67" fmla="*/ 2032000 h 3143250"/>
                <a:gd name="connsiteX68" fmla="*/ 2359316 w 3870616"/>
                <a:gd name="connsiteY68" fmla="*/ 2057400 h 3143250"/>
                <a:gd name="connsiteX69" fmla="*/ 2372016 w 3870616"/>
                <a:gd name="connsiteY69" fmla="*/ 2076450 h 3143250"/>
                <a:gd name="connsiteX70" fmla="*/ 2391066 w 3870616"/>
                <a:gd name="connsiteY70" fmla="*/ 2120900 h 3143250"/>
                <a:gd name="connsiteX71" fmla="*/ 2403766 w 3870616"/>
                <a:gd name="connsiteY71" fmla="*/ 2159000 h 3143250"/>
                <a:gd name="connsiteX72" fmla="*/ 2429166 w 3870616"/>
                <a:gd name="connsiteY72" fmla="*/ 2203450 h 3143250"/>
                <a:gd name="connsiteX73" fmla="*/ 2441866 w 3870616"/>
                <a:gd name="connsiteY73" fmla="*/ 2241550 h 3143250"/>
                <a:gd name="connsiteX74" fmla="*/ 2448216 w 3870616"/>
                <a:gd name="connsiteY74" fmla="*/ 2266950 h 3143250"/>
                <a:gd name="connsiteX75" fmla="*/ 2460916 w 3870616"/>
                <a:gd name="connsiteY75" fmla="*/ 2292350 h 3143250"/>
                <a:gd name="connsiteX76" fmla="*/ 2467266 w 3870616"/>
                <a:gd name="connsiteY76" fmla="*/ 2311400 h 3143250"/>
                <a:gd name="connsiteX77" fmla="*/ 2473616 w 3870616"/>
                <a:gd name="connsiteY77" fmla="*/ 2381250 h 3143250"/>
                <a:gd name="connsiteX78" fmla="*/ 2479966 w 3870616"/>
                <a:gd name="connsiteY78" fmla="*/ 2406650 h 3143250"/>
                <a:gd name="connsiteX79" fmla="*/ 2473616 w 3870616"/>
                <a:gd name="connsiteY79" fmla="*/ 2514600 h 3143250"/>
                <a:gd name="connsiteX80" fmla="*/ 2448216 w 3870616"/>
                <a:gd name="connsiteY80" fmla="*/ 2571750 h 3143250"/>
                <a:gd name="connsiteX81" fmla="*/ 2441866 w 3870616"/>
                <a:gd name="connsiteY81" fmla="*/ 2590800 h 3143250"/>
                <a:gd name="connsiteX82" fmla="*/ 2397416 w 3870616"/>
                <a:gd name="connsiteY82" fmla="*/ 2647950 h 3143250"/>
                <a:gd name="connsiteX83" fmla="*/ 2365666 w 3870616"/>
                <a:gd name="connsiteY83" fmla="*/ 2679700 h 3143250"/>
                <a:gd name="connsiteX84" fmla="*/ 2245016 w 3870616"/>
                <a:gd name="connsiteY84" fmla="*/ 2673350 h 3143250"/>
                <a:gd name="connsiteX85" fmla="*/ 2219616 w 3870616"/>
                <a:gd name="connsiteY85" fmla="*/ 2667000 h 3143250"/>
                <a:gd name="connsiteX86" fmla="*/ 2175166 w 3870616"/>
                <a:gd name="connsiteY86" fmla="*/ 2660650 h 3143250"/>
                <a:gd name="connsiteX87" fmla="*/ 2098966 w 3870616"/>
                <a:gd name="connsiteY87" fmla="*/ 2654300 h 3143250"/>
                <a:gd name="connsiteX88" fmla="*/ 1952916 w 3870616"/>
                <a:gd name="connsiteY88" fmla="*/ 2641600 h 3143250"/>
                <a:gd name="connsiteX89" fmla="*/ 1781466 w 3870616"/>
                <a:gd name="connsiteY89" fmla="*/ 2647950 h 3143250"/>
                <a:gd name="connsiteX90" fmla="*/ 1768766 w 3870616"/>
                <a:gd name="connsiteY90" fmla="*/ 2667000 h 3143250"/>
                <a:gd name="connsiteX91" fmla="*/ 1749716 w 3870616"/>
                <a:gd name="connsiteY91" fmla="*/ 2679700 h 3143250"/>
                <a:gd name="connsiteX92" fmla="*/ 1743366 w 3870616"/>
                <a:gd name="connsiteY92" fmla="*/ 2698750 h 3143250"/>
                <a:gd name="connsiteX93" fmla="*/ 1705266 w 3870616"/>
                <a:gd name="connsiteY93" fmla="*/ 2730500 h 3143250"/>
                <a:gd name="connsiteX94" fmla="*/ 1629066 w 3870616"/>
                <a:gd name="connsiteY94" fmla="*/ 2787650 h 3143250"/>
                <a:gd name="connsiteX95" fmla="*/ 1603666 w 3870616"/>
                <a:gd name="connsiteY95" fmla="*/ 2806700 h 3143250"/>
                <a:gd name="connsiteX96" fmla="*/ 1552866 w 3870616"/>
                <a:gd name="connsiteY96" fmla="*/ 2838450 h 3143250"/>
                <a:gd name="connsiteX97" fmla="*/ 1527466 w 3870616"/>
                <a:gd name="connsiteY97" fmla="*/ 2889250 h 3143250"/>
                <a:gd name="connsiteX98" fmla="*/ 1489366 w 3870616"/>
                <a:gd name="connsiteY98" fmla="*/ 2952750 h 3143250"/>
                <a:gd name="connsiteX99" fmla="*/ 1470316 w 3870616"/>
                <a:gd name="connsiteY99" fmla="*/ 2978150 h 3143250"/>
                <a:gd name="connsiteX100" fmla="*/ 1425866 w 3870616"/>
                <a:gd name="connsiteY100" fmla="*/ 3060700 h 3143250"/>
                <a:gd name="connsiteX101" fmla="*/ 1419516 w 3870616"/>
                <a:gd name="connsiteY101" fmla="*/ 3124200 h 3143250"/>
                <a:gd name="connsiteX102" fmla="*/ 1254416 w 3870616"/>
                <a:gd name="connsiteY102" fmla="*/ 3124200 h 3143250"/>
                <a:gd name="connsiteX103" fmla="*/ 1216316 w 3870616"/>
                <a:gd name="connsiteY103" fmla="*/ 3136900 h 3143250"/>
                <a:gd name="connsiteX104" fmla="*/ 1197266 w 3870616"/>
                <a:gd name="connsiteY104" fmla="*/ 3143250 h 3143250"/>
                <a:gd name="connsiteX105" fmla="*/ 1162691 w 3870616"/>
                <a:gd name="connsiteY105" fmla="*/ 3119317 h 3143250"/>
                <a:gd name="connsiteX106" fmla="*/ 1041761 w 3870616"/>
                <a:gd name="connsiteY106" fmla="*/ 3125178 h 3143250"/>
                <a:gd name="connsiteX107" fmla="*/ 956246 w 3870616"/>
                <a:gd name="connsiteY107" fmla="*/ 3118339 h 3143250"/>
                <a:gd name="connsiteX108" fmla="*/ 867066 w 3870616"/>
                <a:gd name="connsiteY108" fmla="*/ 3105150 h 3143250"/>
                <a:gd name="connsiteX109" fmla="*/ 848016 w 3870616"/>
                <a:gd name="connsiteY109" fmla="*/ 3092450 h 3143250"/>
                <a:gd name="connsiteX110" fmla="*/ 784516 w 3870616"/>
                <a:gd name="connsiteY110" fmla="*/ 3073400 h 3143250"/>
                <a:gd name="connsiteX111" fmla="*/ 765466 w 3870616"/>
                <a:gd name="connsiteY111" fmla="*/ 3067050 h 3143250"/>
                <a:gd name="connsiteX112" fmla="*/ 619416 w 3870616"/>
                <a:gd name="connsiteY112" fmla="*/ 3054350 h 3143250"/>
                <a:gd name="connsiteX113" fmla="*/ 574966 w 3870616"/>
                <a:gd name="connsiteY113" fmla="*/ 3048000 h 3143250"/>
                <a:gd name="connsiteX114" fmla="*/ 536866 w 3870616"/>
                <a:gd name="connsiteY114" fmla="*/ 3041650 h 3143250"/>
                <a:gd name="connsiteX115" fmla="*/ 507801 w 3870616"/>
                <a:gd name="connsiteY115" fmla="*/ 3010878 h 3143250"/>
                <a:gd name="connsiteX116" fmla="*/ 453335 w 3870616"/>
                <a:gd name="connsiteY116" fmla="*/ 2982915 h 3143250"/>
                <a:gd name="connsiteX117" fmla="*/ 393081 w 3870616"/>
                <a:gd name="connsiteY117" fmla="*/ 2963864 h 3143250"/>
                <a:gd name="connsiteX118" fmla="*/ 326616 w 3870616"/>
                <a:gd name="connsiteY118" fmla="*/ 2937975 h 3143250"/>
                <a:gd name="connsiteX119" fmla="*/ 282026 w 3870616"/>
                <a:gd name="connsiteY119" fmla="*/ 2886931 h 3143250"/>
                <a:gd name="connsiteX120" fmla="*/ 240681 w 3870616"/>
                <a:gd name="connsiteY120" fmla="*/ 2826239 h 3143250"/>
                <a:gd name="connsiteX121" fmla="*/ 184091 w 3870616"/>
                <a:gd name="connsiteY121" fmla="*/ 2775195 h 3143250"/>
                <a:gd name="connsiteX122" fmla="*/ 177601 w 3870616"/>
                <a:gd name="connsiteY122" fmla="*/ 2746742 h 3143250"/>
                <a:gd name="connsiteX123" fmla="*/ 152481 w 3870616"/>
                <a:gd name="connsiteY123" fmla="*/ 2717801 h 3143250"/>
                <a:gd name="connsiteX124" fmla="*/ 124116 w 3870616"/>
                <a:gd name="connsiteY124" fmla="*/ 2679700 h 3143250"/>
                <a:gd name="connsiteX125" fmla="*/ 117766 w 3870616"/>
                <a:gd name="connsiteY125" fmla="*/ 2559050 h 3143250"/>
                <a:gd name="connsiteX126" fmla="*/ 98716 w 3870616"/>
                <a:gd name="connsiteY126" fmla="*/ 2520950 h 3143250"/>
                <a:gd name="connsiteX127" fmla="*/ 86016 w 3870616"/>
                <a:gd name="connsiteY127" fmla="*/ 2482850 h 3143250"/>
                <a:gd name="connsiteX128" fmla="*/ 73316 w 3870616"/>
                <a:gd name="connsiteY128" fmla="*/ 2457450 h 3143250"/>
                <a:gd name="connsiteX129" fmla="*/ 66966 w 3870616"/>
                <a:gd name="connsiteY129" fmla="*/ 2432050 h 3143250"/>
                <a:gd name="connsiteX130" fmla="*/ 60616 w 3870616"/>
                <a:gd name="connsiteY130" fmla="*/ 2413000 h 3143250"/>
                <a:gd name="connsiteX131" fmla="*/ 54266 w 3870616"/>
                <a:gd name="connsiteY131" fmla="*/ 2387600 h 3143250"/>
                <a:gd name="connsiteX132" fmla="*/ 41566 w 3870616"/>
                <a:gd name="connsiteY132" fmla="*/ 2349500 h 3143250"/>
                <a:gd name="connsiteX133" fmla="*/ 35216 w 3870616"/>
                <a:gd name="connsiteY133" fmla="*/ 2330450 h 3143250"/>
                <a:gd name="connsiteX134" fmla="*/ 28866 w 3870616"/>
                <a:gd name="connsiteY134" fmla="*/ 2305050 h 3143250"/>
                <a:gd name="connsiteX135" fmla="*/ 291 w 3870616"/>
                <a:gd name="connsiteY135" fmla="*/ 2122488 h 3143250"/>
                <a:gd name="connsiteX136" fmla="*/ 14578 w 3870616"/>
                <a:gd name="connsiteY136" fmla="*/ 2062162 h 3143250"/>
                <a:gd name="connsiteX137" fmla="*/ 24104 w 3870616"/>
                <a:gd name="connsiteY137" fmla="*/ 2005012 h 3143250"/>
                <a:gd name="connsiteX138" fmla="*/ 24103 w 3870616"/>
                <a:gd name="connsiteY138" fmla="*/ 1925637 h 3143250"/>
                <a:gd name="connsiteX139" fmla="*/ 46329 w 3870616"/>
                <a:gd name="connsiteY139" fmla="*/ 1866900 h 3143250"/>
                <a:gd name="connsiteX140" fmla="*/ 81253 w 3870616"/>
                <a:gd name="connsiteY140" fmla="*/ 1822450 h 3143250"/>
                <a:gd name="connsiteX141" fmla="*/ 82841 w 3870616"/>
                <a:gd name="connsiteY141" fmla="*/ 1771650 h 3143250"/>
                <a:gd name="connsiteX142" fmla="*/ 81253 w 3870616"/>
                <a:gd name="connsiteY142" fmla="*/ 1730375 h 3143250"/>
                <a:gd name="connsiteX143" fmla="*/ 93953 w 3870616"/>
                <a:gd name="connsiteY143" fmla="*/ 1687512 h 3143250"/>
                <a:gd name="connsiteX144" fmla="*/ 117766 w 3870616"/>
                <a:gd name="connsiteY144" fmla="*/ 1649413 h 3143250"/>
                <a:gd name="connsiteX145" fmla="*/ 139992 w 3870616"/>
                <a:gd name="connsiteY145" fmla="*/ 1557337 h 3143250"/>
                <a:gd name="connsiteX146" fmla="*/ 211429 w 3870616"/>
                <a:gd name="connsiteY146" fmla="*/ 1343025 h 3143250"/>
                <a:gd name="connsiteX147" fmla="*/ 232066 w 3870616"/>
                <a:gd name="connsiteY147" fmla="*/ 1301750 h 3143250"/>
                <a:gd name="connsiteX148" fmla="*/ 365416 w 3870616"/>
                <a:gd name="connsiteY148" fmla="*/ 1047750 h 3143250"/>
                <a:gd name="connsiteX149" fmla="*/ 409866 w 3870616"/>
                <a:gd name="connsiteY149" fmla="*/ 1016000 h 3143250"/>
                <a:gd name="connsiteX150" fmla="*/ 428916 w 3870616"/>
                <a:gd name="connsiteY150" fmla="*/ 996950 h 3143250"/>
                <a:gd name="connsiteX151" fmla="*/ 447966 w 3870616"/>
                <a:gd name="connsiteY151" fmla="*/ 984250 h 3143250"/>
                <a:gd name="connsiteX152" fmla="*/ 486066 w 3870616"/>
                <a:gd name="connsiteY152" fmla="*/ 952500 h 3143250"/>
                <a:gd name="connsiteX153" fmla="*/ 505116 w 3870616"/>
                <a:gd name="connsiteY153" fmla="*/ 946150 h 3143250"/>
                <a:gd name="connsiteX154" fmla="*/ 543216 w 3870616"/>
                <a:gd name="connsiteY154" fmla="*/ 920750 h 3143250"/>
                <a:gd name="connsiteX155" fmla="*/ 562266 w 3870616"/>
                <a:gd name="connsiteY155" fmla="*/ 914400 h 3143250"/>
                <a:gd name="connsiteX156" fmla="*/ 581316 w 3870616"/>
                <a:gd name="connsiteY156" fmla="*/ 901700 h 3143250"/>
                <a:gd name="connsiteX157" fmla="*/ 619416 w 3870616"/>
                <a:gd name="connsiteY157" fmla="*/ 895350 h 3143250"/>
                <a:gd name="connsiteX158" fmla="*/ 644816 w 3870616"/>
                <a:gd name="connsiteY158" fmla="*/ 889000 h 3143250"/>
                <a:gd name="connsiteX159" fmla="*/ 670216 w 3870616"/>
                <a:gd name="connsiteY159" fmla="*/ 831850 h 3143250"/>
                <a:gd name="connsiteX160" fmla="*/ 676566 w 3870616"/>
                <a:gd name="connsiteY160" fmla="*/ 812800 h 3143250"/>
                <a:gd name="connsiteX161" fmla="*/ 682916 w 3870616"/>
                <a:gd name="connsiteY161" fmla="*/ 774700 h 3143250"/>
                <a:gd name="connsiteX162" fmla="*/ 695616 w 3870616"/>
                <a:gd name="connsiteY162" fmla="*/ 755650 h 3143250"/>
                <a:gd name="connsiteX163" fmla="*/ 733716 w 3870616"/>
                <a:gd name="connsiteY163" fmla="*/ 723900 h 3143250"/>
                <a:gd name="connsiteX164" fmla="*/ 746416 w 3870616"/>
                <a:gd name="connsiteY164" fmla="*/ 704850 h 3143250"/>
                <a:gd name="connsiteX165" fmla="*/ 765466 w 3870616"/>
                <a:gd name="connsiteY165" fmla="*/ 692150 h 3143250"/>
                <a:gd name="connsiteX166" fmla="*/ 828966 w 3870616"/>
                <a:gd name="connsiteY166" fmla="*/ 647700 h 3143250"/>
                <a:gd name="connsiteX167" fmla="*/ 848016 w 3870616"/>
                <a:gd name="connsiteY167" fmla="*/ 635000 h 3143250"/>
                <a:gd name="connsiteX168" fmla="*/ 892466 w 3870616"/>
                <a:gd name="connsiteY168" fmla="*/ 622300 h 3143250"/>
                <a:gd name="connsiteX169" fmla="*/ 905166 w 3870616"/>
                <a:gd name="connsiteY169" fmla="*/ 603250 h 3143250"/>
                <a:gd name="connsiteX170" fmla="*/ 924216 w 3870616"/>
                <a:gd name="connsiteY170" fmla="*/ 596900 h 3143250"/>
                <a:gd name="connsiteX171" fmla="*/ 975016 w 3870616"/>
                <a:gd name="connsiteY171" fmla="*/ 571500 h 3143250"/>
                <a:gd name="connsiteX172" fmla="*/ 994066 w 3870616"/>
                <a:gd name="connsiteY172" fmla="*/ 558800 h 3143250"/>
                <a:gd name="connsiteX173" fmla="*/ 1082966 w 3870616"/>
                <a:gd name="connsiteY173" fmla="*/ 501650 h 3143250"/>
                <a:gd name="connsiteX174" fmla="*/ 1159166 w 3870616"/>
                <a:gd name="connsiteY174" fmla="*/ 447675 h 3143250"/>
                <a:gd name="connsiteX175" fmla="*/ 1311566 w 3870616"/>
                <a:gd name="connsiteY175" fmla="*/ 400050 h 3143250"/>
                <a:gd name="connsiteX176" fmla="*/ 1336966 w 3870616"/>
                <a:gd name="connsiteY176" fmla="*/ 387350 h 3143250"/>
                <a:gd name="connsiteX177" fmla="*/ 1394116 w 3870616"/>
                <a:gd name="connsiteY177" fmla="*/ 349250 h 3143250"/>
                <a:gd name="connsiteX178" fmla="*/ 1413166 w 3870616"/>
                <a:gd name="connsiteY178" fmla="*/ 336550 h 3143250"/>
                <a:gd name="connsiteX179" fmla="*/ 1451266 w 3870616"/>
                <a:gd name="connsiteY179" fmla="*/ 323850 h 3143250"/>
                <a:gd name="connsiteX180" fmla="*/ 1470316 w 3870616"/>
                <a:gd name="connsiteY180" fmla="*/ 311150 h 3143250"/>
                <a:gd name="connsiteX181" fmla="*/ 1533816 w 3870616"/>
                <a:gd name="connsiteY181" fmla="*/ 292100 h 3143250"/>
                <a:gd name="connsiteX182" fmla="*/ 1552866 w 3870616"/>
                <a:gd name="connsiteY182" fmla="*/ 279400 h 3143250"/>
                <a:gd name="connsiteX183" fmla="*/ 1590966 w 3870616"/>
                <a:gd name="connsiteY183" fmla="*/ 266700 h 3143250"/>
                <a:gd name="connsiteX184" fmla="*/ 1635416 w 3870616"/>
                <a:gd name="connsiteY184" fmla="*/ 254000 h 3143250"/>
                <a:gd name="connsiteX185" fmla="*/ 1654466 w 3870616"/>
                <a:gd name="connsiteY185" fmla="*/ 247650 h 3143250"/>
                <a:gd name="connsiteX186" fmla="*/ 1673516 w 3870616"/>
                <a:gd name="connsiteY186" fmla="*/ 234950 h 3143250"/>
                <a:gd name="connsiteX187" fmla="*/ 1717966 w 3870616"/>
                <a:gd name="connsiteY187" fmla="*/ 193675 h 3143250"/>
                <a:gd name="connsiteX188" fmla="*/ 1790991 w 3870616"/>
                <a:gd name="connsiteY188" fmla="*/ 146050 h 3143250"/>
                <a:gd name="connsiteX189" fmla="*/ 1952916 w 3870616"/>
                <a:gd name="connsiteY189" fmla="*/ 130175 h 3143250"/>
                <a:gd name="connsiteX190" fmla="*/ 2168816 w 3870616"/>
                <a:gd name="connsiteY190" fmla="*/ 95250 h 3143250"/>
                <a:gd name="connsiteX191" fmla="*/ 2438691 w 3870616"/>
                <a:gd name="connsiteY191" fmla="*/ 76200 h 3143250"/>
                <a:gd name="connsiteX192" fmla="*/ 2540291 w 3870616"/>
                <a:gd name="connsiteY192" fmla="*/ 41275 h 3143250"/>
                <a:gd name="connsiteX193" fmla="*/ 2638716 w 3870616"/>
                <a:gd name="connsiteY193" fmla="*/ 41275 h 3143250"/>
                <a:gd name="connsiteX194" fmla="*/ 2708566 w 3870616"/>
                <a:gd name="connsiteY194" fmla="*/ 38100 h 3143250"/>
                <a:gd name="connsiteX195" fmla="*/ 2733966 w 3870616"/>
                <a:gd name="connsiteY195" fmla="*/ 31750 h 3143250"/>
                <a:gd name="connsiteX196" fmla="*/ 2835566 w 3870616"/>
                <a:gd name="connsiteY196" fmla="*/ 38100 h 3143250"/>
                <a:gd name="connsiteX197" fmla="*/ 2873666 w 3870616"/>
                <a:gd name="connsiteY197" fmla="*/ 50800 h 3143250"/>
                <a:gd name="connsiteX198" fmla="*/ 2930816 w 3870616"/>
                <a:gd name="connsiteY198" fmla="*/ 44450 h 3143250"/>
                <a:gd name="connsiteX199" fmla="*/ 2949866 w 3870616"/>
                <a:gd name="connsiteY199" fmla="*/ 31750 h 3143250"/>
                <a:gd name="connsiteX200" fmla="*/ 2968916 w 3870616"/>
                <a:gd name="connsiteY200" fmla="*/ 25400 h 3143250"/>
                <a:gd name="connsiteX201" fmla="*/ 2987966 w 3870616"/>
                <a:gd name="connsiteY201" fmla="*/ 6350 h 3143250"/>
                <a:gd name="connsiteX202" fmla="*/ 3064166 w 3870616"/>
                <a:gd name="connsiteY202" fmla="*/ 6350 h 3143250"/>
                <a:gd name="connsiteX203" fmla="*/ 3337216 w 3870616"/>
                <a:gd name="connsiteY203" fmla="*/ 0 h 3143250"/>
                <a:gd name="connsiteX204" fmla="*/ 3603916 w 3870616"/>
                <a:gd name="connsiteY204" fmla="*/ 6350 h 3143250"/>
                <a:gd name="connsiteX205" fmla="*/ 3642016 w 3870616"/>
                <a:gd name="connsiteY205" fmla="*/ 19050 h 3143250"/>
                <a:gd name="connsiteX206" fmla="*/ 3661066 w 3870616"/>
                <a:gd name="connsiteY206" fmla="*/ 25400 h 3143250"/>
                <a:gd name="connsiteX207" fmla="*/ 3680116 w 3870616"/>
                <a:gd name="connsiteY207" fmla="*/ 38100 h 3143250"/>
                <a:gd name="connsiteX208" fmla="*/ 3699166 w 3870616"/>
                <a:gd name="connsiteY208" fmla="*/ 44450 h 3143250"/>
                <a:gd name="connsiteX209" fmla="*/ 3718216 w 3870616"/>
                <a:gd name="connsiteY209" fmla="*/ 57150 h 3143250"/>
                <a:gd name="connsiteX210" fmla="*/ 3737266 w 3870616"/>
                <a:gd name="connsiteY210" fmla="*/ 63500 h 3143250"/>
                <a:gd name="connsiteX211" fmla="*/ 3775366 w 3870616"/>
                <a:gd name="connsiteY211" fmla="*/ 88900 h 3143250"/>
                <a:gd name="connsiteX212" fmla="*/ 3794416 w 3870616"/>
                <a:gd name="connsiteY212" fmla="*/ 95250 h 3143250"/>
                <a:gd name="connsiteX213" fmla="*/ 3870616 w 3870616"/>
                <a:gd name="connsiteY213" fmla="*/ 133350 h 3143250"/>
                <a:gd name="connsiteX0" fmla="*/ 3870616 w 3870616"/>
                <a:gd name="connsiteY0" fmla="*/ 133350 h 3143250"/>
                <a:gd name="connsiteX1" fmla="*/ 3870616 w 3870616"/>
                <a:gd name="connsiteY1" fmla="*/ 133350 h 3143250"/>
                <a:gd name="connsiteX2" fmla="*/ 3813466 w 3870616"/>
                <a:gd name="connsiteY2" fmla="*/ 165100 h 3143250"/>
                <a:gd name="connsiteX3" fmla="*/ 3788066 w 3870616"/>
                <a:gd name="connsiteY3" fmla="*/ 171450 h 3143250"/>
                <a:gd name="connsiteX4" fmla="*/ 3711866 w 3870616"/>
                <a:gd name="connsiteY4" fmla="*/ 203200 h 3143250"/>
                <a:gd name="connsiteX5" fmla="*/ 3680116 w 3870616"/>
                <a:gd name="connsiteY5" fmla="*/ 209550 h 3143250"/>
                <a:gd name="connsiteX6" fmla="*/ 3629316 w 3870616"/>
                <a:gd name="connsiteY6" fmla="*/ 222250 h 3143250"/>
                <a:gd name="connsiteX7" fmla="*/ 3610266 w 3870616"/>
                <a:gd name="connsiteY7" fmla="*/ 234950 h 3143250"/>
                <a:gd name="connsiteX8" fmla="*/ 3559466 w 3870616"/>
                <a:gd name="connsiteY8" fmla="*/ 247650 h 3143250"/>
                <a:gd name="connsiteX9" fmla="*/ 3515016 w 3870616"/>
                <a:gd name="connsiteY9" fmla="*/ 273050 h 3143250"/>
                <a:gd name="connsiteX10" fmla="*/ 3476916 w 3870616"/>
                <a:gd name="connsiteY10" fmla="*/ 292100 h 3143250"/>
                <a:gd name="connsiteX11" fmla="*/ 3457866 w 3870616"/>
                <a:gd name="connsiteY11" fmla="*/ 387350 h 3143250"/>
                <a:gd name="connsiteX12" fmla="*/ 3470566 w 3870616"/>
                <a:gd name="connsiteY12" fmla="*/ 425450 h 3143250"/>
                <a:gd name="connsiteX13" fmla="*/ 3476916 w 3870616"/>
                <a:gd name="connsiteY13" fmla="*/ 444500 h 3143250"/>
                <a:gd name="connsiteX14" fmla="*/ 3470566 w 3870616"/>
                <a:gd name="connsiteY14" fmla="*/ 533400 h 3143250"/>
                <a:gd name="connsiteX15" fmla="*/ 3464216 w 3870616"/>
                <a:gd name="connsiteY15" fmla="*/ 552450 h 3143250"/>
                <a:gd name="connsiteX16" fmla="*/ 3400716 w 3870616"/>
                <a:gd name="connsiteY16" fmla="*/ 603250 h 3143250"/>
                <a:gd name="connsiteX17" fmla="*/ 3381666 w 3870616"/>
                <a:gd name="connsiteY17" fmla="*/ 609600 h 3143250"/>
                <a:gd name="connsiteX18" fmla="*/ 3362616 w 3870616"/>
                <a:gd name="connsiteY18" fmla="*/ 615950 h 3143250"/>
                <a:gd name="connsiteX19" fmla="*/ 3337216 w 3870616"/>
                <a:gd name="connsiteY19" fmla="*/ 622300 h 3143250"/>
                <a:gd name="connsiteX20" fmla="*/ 3318166 w 3870616"/>
                <a:gd name="connsiteY20" fmla="*/ 635000 h 3143250"/>
                <a:gd name="connsiteX21" fmla="*/ 3248316 w 3870616"/>
                <a:gd name="connsiteY21" fmla="*/ 654050 h 3143250"/>
                <a:gd name="connsiteX22" fmla="*/ 3229266 w 3870616"/>
                <a:gd name="connsiteY22" fmla="*/ 666750 h 3143250"/>
                <a:gd name="connsiteX23" fmla="*/ 3178466 w 3870616"/>
                <a:gd name="connsiteY23" fmla="*/ 679450 h 3143250"/>
                <a:gd name="connsiteX24" fmla="*/ 3140366 w 3870616"/>
                <a:gd name="connsiteY24" fmla="*/ 704850 h 3143250"/>
                <a:gd name="connsiteX25" fmla="*/ 3121316 w 3870616"/>
                <a:gd name="connsiteY25" fmla="*/ 717550 h 3143250"/>
                <a:gd name="connsiteX26" fmla="*/ 3102266 w 3870616"/>
                <a:gd name="connsiteY26" fmla="*/ 723900 h 3143250"/>
                <a:gd name="connsiteX27" fmla="*/ 3038766 w 3870616"/>
                <a:gd name="connsiteY27" fmla="*/ 768350 h 3143250"/>
                <a:gd name="connsiteX28" fmla="*/ 3019716 w 3870616"/>
                <a:gd name="connsiteY28" fmla="*/ 774700 h 3143250"/>
                <a:gd name="connsiteX29" fmla="*/ 3000666 w 3870616"/>
                <a:gd name="connsiteY29" fmla="*/ 793750 h 3143250"/>
                <a:gd name="connsiteX30" fmla="*/ 2943516 w 3870616"/>
                <a:gd name="connsiteY30" fmla="*/ 831850 h 3143250"/>
                <a:gd name="connsiteX31" fmla="*/ 2899066 w 3870616"/>
                <a:gd name="connsiteY31" fmla="*/ 857250 h 3143250"/>
                <a:gd name="connsiteX32" fmla="*/ 2880016 w 3870616"/>
                <a:gd name="connsiteY32" fmla="*/ 876300 h 3143250"/>
                <a:gd name="connsiteX33" fmla="*/ 2841916 w 3870616"/>
                <a:gd name="connsiteY33" fmla="*/ 901700 h 3143250"/>
                <a:gd name="connsiteX34" fmla="*/ 2829216 w 3870616"/>
                <a:gd name="connsiteY34" fmla="*/ 920750 h 3143250"/>
                <a:gd name="connsiteX35" fmla="*/ 2810166 w 3870616"/>
                <a:gd name="connsiteY35" fmla="*/ 933450 h 3143250"/>
                <a:gd name="connsiteX36" fmla="*/ 2803816 w 3870616"/>
                <a:gd name="connsiteY36" fmla="*/ 952500 h 3143250"/>
                <a:gd name="connsiteX37" fmla="*/ 2772066 w 3870616"/>
                <a:gd name="connsiteY37" fmla="*/ 1009650 h 3143250"/>
                <a:gd name="connsiteX38" fmla="*/ 2791116 w 3870616"/>
                <a:gd name="connsiteY38" fmla="*/ 1085850 h 3143250"/>
                <a:gd name="connsiteX39" fmla="*/ 2829216 w 3870616"/>
                <a:gd name="connsiteY39" fmla="*/ 1111250 h 3143250"/>
                <a:gd name="connsiteX40" fmla="*/ 2835566 w 3870616"/>
                <a:gd name="connsiteY40" fmla="*/ 1130300 h 3143250"/>
                <a:gd name="connsiteX41" fmla="*/ 2854616 w 3870616"/>
                <a:gd name="connsiteY41" fmla="*/ 1149350 h 3143250"/>
                <a:gd name="connsiteX42" fmla="*/ 2829216 w 3870616"/>
                <a:gd name="connsiteY42" fmla="*/ 1250950 h 3143250"/>
                <a:gd name="connsiteX43" fmla="*/ 2803816 w 3870616"/>
                <a:gd name="connsiteY43" fmla="*/ 1276350 h 3143250"/>
                <a:gd name="connsiteX44" fmla="*/ 2765716 w 3870616"/>
                <a:gd name="connsiteY44" fmla="*/ 1314450 h 3143250"/>
                <a:gd name="connsiteX45" fmla="*/ 2759366 w 3870616"/>
                <a:gd name="connsiteY45" fmla="*/ 1333500 h 3143250"/>
                <a:gd name="connsiteX46" fmla="*/ 2733966 w 3870616"/>
                <a:gd name="connsiteY46" fmla="*/ 1346200 h 3143250"/>
                <a:gd name="connsiteX47" fmla="*/ 2714916 w 3870616"/>
                <a:gd name="connsiteY47" fmla="*/ 1358900 h 3143250"/>
                <a:gd name="connsiteX48" fmla="*/ 2670466 w 3870616"/>
                <a:gd name="connsiteY48" fmla="*/ 1390650 h 3143250"/>
                <a:gd name="connsiteX49" fmla="*/ 2645066 w 3870616"/>
                <a:gd name="connsiteY49" fmla="*/ 1397000 h 3143250"/>
                <a:gd name="connsiteX50" fmla="*/ 2587916 w 3870616"/>
                <a:gd name="connsiteY50" fmla="*/ 1435100 h 3143250"/>
                <a:gd name="connsiteX51" fmla="*/ 2568866 w 3870616"/>
                <a:gd name="connsiteY51" fmla="*/ 1447800 h 3143250"/>
                <a:gd name="connsiteX52" fmla="*/ 2549816 w 3870616"/>
                <a:gd name="connsiteY52" fmla="*/ 1466850 h 3143250"/>
                <a:gd name="connsiteX53" fmla="*/ 2524416 w 3870616"/>
                <a:gd name="connsiteY53" fmla="*/ 1485900 h 3143250"/>
                <a:gd name="connsiteX54" fmla="*/ 2511716 w 3870616"/>
                <a:gd name="connsiteY54" fmla="*/ 1504950 h 3143250"/>
                <a:gd name="connsiteX55" fmla="*/ 2473616 w 3870616"/>
                <a:gd name="connsiteY55" fmla="*/ 1543050 h 3143250"/>
                <a:gd name="connsiteX56" fmla="*/ 2429166 w 3870616"/>
                <a:gd name="connsiteY56" fmla="*/ 1606550 h 3143250"/>
                <a:gd name="connsiteX57" fmla="*/ 2416466 w 3870616"/>
                <a:gd name="connsiteY57" fmla="*/ 1663700 h 3143250"/>
                <a:gd name="connsiteX58" fmla="*/ 2410116 w 3870616"/>
                <a:gd name="connsiteY58" fmla="*/ 1682750 h 3143250"/>
                <a:gd name="connsiteX59" fmla="*/ 2397416 w 3870616"/>
                <a:gd name="connsiteY59" fmla="*/ 1701800 h 3143250"/>
                <a:gd name="connsiteX60" fmla="*/ 2391066 w 3870616"/>
                <a:gd name="connsiteY60" fmla="*/ 1727200 h 3143250"/>
                <a:gd name="connsiteX61" fmla="*/ 2384716 w 3870616"/>
                <a:gd name="connsiteY61" fmla="*/ 1758950 h 3143250"/>
                <a:gd name="connsiteX62" fmla="*/ 2378366 w 3870616"/>
                <a:gd name="connsiteY62" fmla="*/ 1778000 h 3143250"/>
                <a:gd name="connsiteX63" fmla="*/ 2372016 w 3870616"/>
                <a:gd name="connsiteY63" fmla="*/ 1803400 h 3143250"/>
                <a:gd name="connsiteX64" fmla="*/ 2359316 w 3870616"/>
                <a:gd name="connsiteY64" fmla="*/ 1828800 h 3143250"/>
                <a:gd name="connsiteX65" fmla="*/ 2352966 w 3870616"/>
                <a:gd name="connsiteY65" fmla="*/ 1854200 h 3143250"/>
                <a:gd name="connsiteX66" fmla="*/ 2346616 w 3870616"/>
                <a:gd name="connsiteY66" fmla="*/ 1873250 h 3143250"/>
                <a:gd name="connsiteX67" fmla="*/ 2352966 w 3870616"/>
                <a:gd name="connsiteY67" fmla="*/ 2032000 h 3143250"/>
                <a:gd name="connsiteX68" fmla="*/ 2359316 w 3870616"/>
                <a:gd name="connsiteY68" fmla="*/ 2057400 h 3143250"/>
                <a:gd name="connsiteX69" fmla="*/ 2372016 w 3870616"/>
                <a:gd name="connsiteY69" fmla="*/ 2076450 h 3143250"/>
                <a:gd name="connsiteX70" fmla="*/ 2391066 w 3870616"/>
                <a:gd name="connsiteY70" fmla="*/ 2120900 h 3143250"/>
                <a:gd name="connsiteX71" fmla="*/ 2403766 w 3870616"/>
                <a:gd name="connsiteY71" fmla="*/ 2159000 h 3143250"/>
                <a:gd name="connsiteX72" fmla="*/ 2429166 w 3870616"/>
                <a:gd name="connsiteY72" fmla="*/ 2203450 h 3143250"/>
                <a:gd name="connsiteX73" fmla="*/ 2441866 w 3870616"/>
                <a:gd name="connsiteY73" fmla="*/ 2241550 h 3143250"/>
                <a:gd name="connsiteX74" fmla="*/ 2448216 w 3870616"/>
                <a:gd name="connsiteY74" fmla="*/ 2266950 h 3143250"/>
                <a:gd name="connsiteX75" fmla="*/ 2460916 w 3870616"/>
                <a:gd name="connsiteY75" fmla="*/ 2292350 h 3143250"/>
                <a:gd name="connsiteX76" fmla="*/ 2467266 w 3870616"/>
                <a:gd name="connsiteY76" fmla="*/ 2311400 h 3143250"/>
                <a:gd name="connsiteX77" fmla="*/ 2473616 w 3870616"/>
                <a:gd name="connsiteY77" fmla="*/ 2381250 h 3143250"/>
                <a:gd name="connsiteX78" fmla="*/ 2479966 w 3870616"/>
                <a:gd name="connsiteY78" fmla="*/ 2406650 h 3143250"/>
                <a:gd name="connsiteX79" fmla="*/ 2473616 w 3870616"/>
                <a:gd name="connsiteY79" fmla="*/ 2514600 h 3143250"/>
                <a:gd name="connsiteX80" fmla="*/ 2448216 w 3870616"/>
                <a:gd name="connsiteY80" fmla="*/ 2571750 h 3143250"/>
                <a:gd name="connsiteX81" fmla="*/ 2441866 w 3870616"/>
                <a:gd name="connsiteY81" fmla="*/ 2590800 h 3143250"/>
                <a:gd name="connsiteX82" fmla="*/ 2397416 w 3870616"/>
                <a:gd name="connsiteY82" fmla="*/ 2647950 h 3143250"/>
                <a:gd name="connsiteX83" fmla="*/ 2365666 w 3870616"/>
                <a:gd name="connsiteY83" fmla="*/ 2679700 h 3143250"/>
                <a:gd name="connsiteX84" fmla="*/ 2245016 w 3870616"/>
                <a:gd name="connsiteY84" fmla="*/ 2673350 h 3143250"/>
                <a:gd name="connsiteX85" fmla="*/ 2219616 w 3870616"/>
                <a:gd name="connsiteY85" fmla="*/ 2667000 h 3143250"/>
                <a:gd name="connsiteX86" fmla="*/ 2175166 w 3870616"/>
                <a:gd name="connsiteY86" fmla="*/ 2660650 h 3143250"/>
                <a:gd name="connsiteX87" fmla="*/ 2098966 w 3870616"/>
                <a:gd name="connsiteY87" fmla="*/ 2654300 h 3143250"/>
                <a:gd name="connsiteX88" fmla="*/ 1952916 w 3870616"/>
                <a:gd name="connsiteY88" fmla="*/ 2641600 h 3143250"/>
                <a:gd name="connsiteX89" fmla="*/ 1781466 w 3870616"/>
                <a:gd name="connsiteY89" fmla="*/ 2647950 h 3143250"/>
                <a:gd name="connsiteX90" fmla="*/ 1768766 w 3870616"/>
                <a:gd name="connsiteY90" fmla="*/ 2667000 h 3143250"/>
                <a:gd name="connsiteX91" fmla="*/ 1749716 w 3870616"/>
                <a:gd name="connsiteY91" fmla="*/ 2679700 h 3143250"/>
                <a:gd name="connsiteX92" fmla="*/ 1743366 w 3870616"/>
                <a:gd name="connsiteY92" fmla="*/ 2698750 h 3143250"/>
                <a:gd name="connsiteX93" fmla="*/ 1705266 w 3870616"/>
                <a:gd name="connsiteY93" fmla="*/ 2730500 h 3143250"/>
                <a:gd name="connsiteX94" fmla="*/ 1629066 w 3870616"/>
                <a:gd name="connsiteY94" fmla="*/ 2787650 h 3143250"/>
                <a:gd name="connsiteX95" fmla="*/ 1603666 w 3870616"/>
                <a:gd name="connsiteY95" fmla="*/ 2806700 h 3143250"/>
                <a:gd name="connsiteX96" fmla="*/ 1552866 w 3870616"/>
                <a:gd name="connsiteY96" fmla="*/ 2838450 h 3143250"/>
                <a:gd name="connsiteX97" fmla="*/ 1527466 w 3870616"/>
                <a:gd name="connsiteY97" fmla="*/ 2889250 h 3143250"/>
                <a:gd name="connsiteX98" fmla="*/ 1489366 w 3870616"/>
                <a:gd name="connsiteY98" fmla="*/ 2952750 h 3143250"/>
                <a:gd name="connsiteX99" fmla="*/ 1470316 w 3870616"/>
                <a:gd name="connsiteY99" fmla="*/ 2978150 h 3143250"/>
                <a:gd name="connsiteX100" fmla="*/ 1425866 w 3870616"/>
                <a:gd name="connsiteY100" fmla="*/ 3060700 h 3143250"/>
                <a:gd name="connsiteX101" fmla="*/ 1419516 w 3870616"/>
                <a:gd name="connsiteY101" fmla="*/ 3124200 h 3143250"/>
                <a:gd name="connsiteX102" fmla="*/ 1254416 w 3870616"/>
                <a:gd name="connsiteY102" fmla="*/ 3124200 h 3143250"/>
                <a:gd name="connsiteX103" fmla="*/ 1216316 w 3870616"/>
                <a:gd name="connsiteY103" fmla="*/ 3136900 h 3143250"/>
                <a:gd name="connsiteX104" fmla="*/ 1197266 w 3870616"/>
                <a:gd name="connsiteY104" fmla="*/ 3143250 h 3143250"/>
                <a:gd name="connsiteX105" fmla="*/ 1162691 w 3870616"/>
                <a:gd name="connsiteY105" fmla="*/ 3119317 h 3143250"/>
                <a:gd name="connsiteX106" fmla="*/ 1041761 w 3870616"/>
                <a:gd name="connsiteY106" fmla="*/ 3125178 h 3143250"/>
                <a:gd name="connsiteX107" fmla="*/ 956246 w 3870616"/>
                <a:gd name="connsiteY107" fmla="*/ 3118339 h 3143250"/>
                <a:gd name="connsiteX108" fmla="*/ 867066 w 3870616"/>
                <a:gd name="connsiteY108" fmla="*/ 3105150 h 3143250"/>
                <a:gd name="connsiteX109" fmla="*/ 857331 w 3870616"/>
                <a:gd name="connsiteY109" fmla="*/ 3080239 h 3143250"/>
                <a:gd name="connsiteX110" fmla="*/ 784516 w 3870616"/>
                <a:gd name="connsiteY110" fmla="*/ 3073400 h 3143250"/>
                <a:gd name="connsiteX111" fmla="*/ 765466 w 3870616"/>
                <a:gd name="connsiteY111" fmla="*/ 3067050 h 3143250"/>
                <a:gd name="connsiteX112" fmla="*/ 619416 w 3870616"/>
                <a:gd name="connsiteY112" fmla="*/ 3054350 h 3143250"/>
                <a:gd name="connsiteX113" fmla="*/ 574966 w 3870616"/>
                <a:gd name="connsiteY113" fmla="*/ 3048000 h 3143250"/>
                <a:gd name="connsiteX114" fmla="*/ 536866 w 3870616"/>
                <a:gd name="connsiteY114" fmla="*/ 3041650 h 3143250"/>
                <a:gd name="connsiteX115" fmla="*/ 507801 w 3870616"/>
                <a:gd name="connsiteY115" fmla="*/ 3010878 h 3143250"/>
                <a:gd name="connsiteX116" fmla="*/ 453335 w 3870616"/>
                <a:gd name="connsiteY116" fmla="*/ 2982915 h 3143250"/>
                <a:gd name="connsiteX117" fmla="*/ 393081 w 3870616"/>
                <a:gd name="connsiteY117" fmla="*/ 2963864 h 3143250"/>
                <a:gd name="connsiteX118" fmla="*/ 326616 w 3870616"/>
                <a:gd name="connsiteY118" fmla="*/ 2937975 h 3143250"/>
                <a:gd name="connsiteX119" fmla="*/ 282026 w 3870616"/>
                <a:gd name="connsiteY119" fmla="*/ 2886931 h 3143250"/>
                <a:gd name="connsiteX120" fmla="*/ 240681 w 3870616"/>
                <a:gd name="connsiteY120" fmla="*/ 2826239 h 3143250"/>
                <a:gd name="connsiteX121" fmla="*/ 184091 w 3870616"/>
                <a:gd name="connsiteY121" fmla="*/ 2775195 h 3143250"/>
                <a:gd name="connsiteX122" fmla="*/ 177601 w 3870616"/>
                <a:gd name="connsiteY122" fmla="*/ 2746742 h 3143250"/>
                <a:gd name="connsiteX123" fmla="*/ 152481 w 3870616"/>
                <a:gd name="connsiteY123" fmla="*/ 2717801 h 3143250"/>
                <a:gd name="connsiteX124" fmla="*/ 124116 w 3870616"/>
                <a:gd name="connsiteY124" fmla="*/ 2679700 h 3143250"/>
                <a:gd name="connsiteX125" fmla="*/ 117766 w 3870616"/>
                <a:gd name="connsiteY125" fmla="*/ 2559050 h 3143250"/>
                <a:gd name="connsiteX126" fmla="*/ 98716 w 3870616"/>
                <a:gd name="connsiteY126" fmla="*/ 2520950 h 3143250"/>
                <a:gd name="connsiteX127" fmla="*/ 86016 w 3870616"/>
                <a:gd name="connsiteY127" fmla="*/ 2482850 h 3143250"/>
                <a:gd name="connsiteX128" fmla="*/ 73316 w 3870616"/>
                <a:gd name="connsiteY128" fmla="*/ 2457450 h 3143250"/>
                <a:gd name="connsiteX129" fmla="*/ 66966 w 3870616"/>
                <a:gd name="connsiteY129" fmla="*/ 2432050 h 3143250"/>
                <a:gd name="connsiteX130" fmla="*/ 60616 w 3870616"/>
                <a:gd name="connsiteY130" fmla="*/ 2413000 h 3143250"/>
                <a:gd name="connsiteX131" fmla="*/ 54266 w 3870616"/>
                <a:gd name="connsiteY131" fmla="*/ 2387600 h 3143250"/>
                <a:gd name="connsiteX132" fmla="*/ 41566 w 3870616"/>
                <a:gd name="connsiteY132" fmla="*/ 2349500 h 3143250"/>
                <a:gd name="connsiteX133" fmla="*/ 35216 w 3870616"/>
                <a:gd name="connsiteY133" fmla="*/ 2330450 h 3143250"/>
                <a:gd name="connsiteX134" fmla="*/ 28866 w 3870616"/>
                <a:gd name="connsiteY134" fmla="*/ 2305050 h 3143250"/>
                <a:gd name="connsiteX135" fmla="*/ 291 w 3870616"/>
                <a:gd name="connsiteY135" fmla="*/ 2122488 h 3143250"/>
                <a:gd name="connsiteX136" fmla="*/ 14578 w 3870616"/>
                <a:gd name="connsiteY136" fmla="*/ 2062162 h 3143250"/>
                <a:gd name="connsiteX137" fmla="*/ 24104 w 3870616"/>
                <a:gd name="connsiteY137" fmla="*/ 2005012 h 3143250"/>
                <a:gd name="connsiteX138" fmla="*/ 24103 w 3870616"/>
                <a:gd name="connsiteY138" fmla="*/ 1925637 h 3143250"/>
                <a:gd name="connsiteX139" fmla="*/ 46329 w 3870616"/>
                <a:gd name="connsiteY139" fmla="*/ 1866900 h 3143250"/>
                <a:gd name="connsiteX140" fmla="*/ 81253 w 3870616"/>
                <a:gd name="connsiteY140" fmla="*/ 1822450 h 3143250"/>
                <a:gd name="connsiteX141" fmla="*/ 82841 w 3870616"/>
                <a:gd name="connsiteY141" fmla="*/ 1771650 h 3143250"/>
                <a:gd name="connsiteX142" fmla="*/ 81253 w 3870616"/>
                <a:gd name="connsiteY142" fmla="*/ 1730375 h 3143250"/>
                <a:gd name="connsiteX143" fmla="*/ 93953 w 3870616"/>
                <a:gd name="connsiteY143" fmla="*/ 1687512 h 3143250"/>
                <a:gd name="connsiteX144" fmla="*/ 117766 w 3870616"/>
                <a:gd name="connsiteY144" fmla="*/ 1649413 h 3143250"/>
                <a:gd name="connsiteX145" fmla="*/ 139992 w 3870616"/>
                <a:gd name="connsiteY145" fmla="*/ 1557337 h 3143250"/>
                <a:gd name="connsiteX146" fmla="*/ 211429 w 3870616"/>
                <a:gd name="connsiteY146" fmla="*/ 1343025 h 3143250"/>
                <a:gd name="connsiteX147" fmla="*/ 232066 w 3870616"/>
                <a:gd name="connsiteY147" fmla="*/ 1301750 h 3143250"/>
                <a:gd name="connsiteX148" fmla="*/ 365416 w 3870616"/>
                <a:gd name="connsiteY148" fmla="*/ 1047750 h 3143250"/>
                <a:gd name="connsiteX149" fmla="*/ 409866 w 3870616"/>
                <a:gd name="connsiteY149" fmla="*/ 1016000 h 3143250"/>
                <a:gd name="connsiteX150" fmla="*/ 428916 w 3870616"/>
                <a:gd name="connsiteY150" fmla="*/ 996950 h 3143250"/>
                <a:gd name="connsiteX151" fmla="*/ 447966 w 3870616"/>
                <a:gd name="connsiteY151" fmla="*/ 984250 h 3143250"/>
                <a:gd name="connsiteX152" fmla="*/ 486066 w 3870616"/>
                <a:gd name="connsiteY152" fmla="*/ 952500 h 3143250"/>
                <a:gd name="connsiteX153" fmla="*/ 505116 w 3870616"/>
                <a:gd name="connsiteY153" fmla="*/ 946150 h 3143250"/>
                <a:gd name="connsiteX154" fmla="*/ 543216 w 3870616"/>
                <a:gd name="connsiteY154" fmla="*/ 920750 h 3143250"/>
                <a:gd name="connsiteX155" fmla="*/ 562266 w 3870616"/>
                <a:gd name="connsiteY155" fmla="*/ 914400 h 3143250"/>
                <a:gd name="connsiteX156" fmla="*/ 581316 w 3870616"/>
                <a:gd name="connsiteY156" fmla="*/ 901700 h 3143250"/>
                <a:gd name="connsiteX157" fmla="*/ 619416 w 3870616"/>
                <a:gd name="connsiteY157" fmla="*/ 895350 h 3143250"/>
                <a:gd name="connsiteX158" fmla="*/ 644816 w 3870616"/>
                <a:gd name="connsiteY158" fmla="*/ 889000 h 3143250"/>
                <a:gd name="connsiteX159" fmla="*/ 670216 w 3870616"/>
                <a:gd name="connsiteY159" fmla="*/ 831850 h 3143250"/>
                <a:gd name="connsiteX160" fmla="*/ 676566 w 3870616"/>
                <a:gd name="connsiteY160" fmla="*/ 812800 h 3143250"/>
                <a:gd name="connsiteX161" fmla="*/ 682916 w 3870616"/>
                <a:gd name="connsiteY161" fmla="*/ 774700 h 3143250"/>
                <a:gd name="connsiteX162" fmla="*/ 695616 w 3870616"/>
                <a:gd name="connsiteY162" fmla="*/ 755650 h 3143250"/>
                <a:gd name="connsiteX163" fmla="*/ 733716 w 3870616"/>
                <a:gd name="connsiteY163" fmla="*/ 723900 h 3143250"/>
                <a:gd name="connsiteX164" fmla="*/ 746416 w 3870616"/>
                <a:gd name="connsiteY164" fmla="*/ 704850 h 3143250"/>
                <a:gd name="connsiteX165" fmla="*/ 765466 w 3870616"/>
                <a:gd name="connsiteY165" fmla="*/ 692150 h 3143250"/>
                <a:gd name="connsiteX166" fmla="*/ 828966 w 3870616"/>
                <a:gd name="connsiteY166" fmla="*/ 647700 h 3143250"/>
                <a:gd name="connsiteX167" fmla="*/ 848016 w 3870616"/>
                <a:gd name="connsiteY167" fmla="*/ 635000 h 3143250"/>
                <a:gd name="connsiteX168" fmla="*/ 892466 w 3870616"/>
                <a:gd name="connsiteY168" fmla="*/ 622300 h 3143250"/>
                <a:gd name="connsiteX169" fmla="*/ 905166 w 3870616"/>
                <a:gd name="connsiteY169" fmla="*/ 603250 h 3143250"/>
                <a:gd name="connsiteX170" fmla="*/ 924216 w 3870616"/>
                <a:gd name="connsiteY170" fmla="*/ 596900 h 3143250"/>
                <a:gd name="connsiteX171" fmla="*/ 975016 w 3870616"/>
                <a:gd name="connsiteY171" fmla="*/ 571500 h 3143250"/>
                <a:gd name="connsiteX172" fmla="*/ 994066 w 3870616"/>
                <a:gd name="connsiteY172" fmla="*/ 558800 h 3143250"/>
                <a:gd name="connsiteX173" fmla="*/ 1082966 w 3870616"/>
                <a:gd name="connsiteY173" fmla="*/ 501650 h 3143250"/>
                <a:gd name="connsiteX174" fmla="*/ 1159166 w 3870616"/>
                <a:gd name="connsiteY174" fmla="*/ 447675 h 3143250"/>
                <a:gd name="connsiteX175" fmla="*/ 1311566 w 3870616"/>
                <a:gd name="connsiteY175" fmla="*/ 400050 h 3143250"/>
                <a:gd name="connsiteX176" fmla="*/ 1336966 w 3870616"/>
                <a:gd name="connsiteY176" fmla="*/ 387350 h 3143250"/>
                <a:gd name="connsiteX177" fmla="*/ 1394116 w 3870616"/>
                <a:gd name="connsiteY177" fmla="*/ 349250 h 3143250"/>
                <a:gd name="connsiteX178" fmla="*/ 1413166 w 3870616"/>
                <a:gd name="connsiteY178" fmla="*/ 336550 h 3143250"/>
                <a:gd name="connsiteX179" fmla="*/ 1451266 w 3870616"/>
                <a:gd name="connsiteY179" fmla="*/ 323850 h 3143250"/>
                <a:gd name="connsiteX180" fmla="*/ 1470316 w 3870616"/>
                <a:gd name="connsiteY180" fmla="*/ 311150 h 3143250"/>
                <a:gd name="connsiteX181" fmla="*/ 1533816 w 3870616"/>
                <a:gd name="connsiteY181" fmla="*/ 292100 h 3143250"/>
                <a:gd name="connsiteX182" fmla="*/ 1552866 w 3870616"/>
                <a:gd name="connsiteY182" fmla="*/ 279400 h 3143250"/>
                <a:gd name="connsiteX183" fmla="*/ 1590966 w 3870616"/>
                <a:gd name="connsiteY183" fmla="*/ 266700 h 3143250"/>
                <a:gd name="connsiteX184" fmla="*/ 1635416 w 3870616"/>
                <a:gd name="connsiteY184" fmla="*/ 254000 h 3143250"/>
                <a:gd name="connsiteX185" fmla="*/ 1654466 w 3870616"/>
                <a:gd name="connsiteY185" fmla="*/ 247650 h 3143250"/>
                <a:gd name="connsiteX186" fmla="*/ 1673516 w 3870616"/>
                <a:gd name="connsiteY186" fmla="*/ 234950 h 3143250"/>
                <a:gd name="connsiteX187" fmla="*/ 1717966 w 3870616"/>
                <a:gd name="connsiteY187" fmla="*/ 193675 h 3143250"/>
                <a:gd name="connsiteX188" fmla="*/ 1790991 w 3870616"/>
                <a:gd name="connsiteY188" fmla="*/ 146050 h 3143250"/>
                <a:gd name="connsiteX189" fmla="*/ 1952916 w 3870616"/>
                <a:gd name="connsiteY189" fmla="*/ 130175 h 3143250"/>
                <a:gd name="connsiteX190" fmla="*/ 2168816 w 3870616"/>
                <a:gd name="connsiteY190" fmla="*/ 95250 h 3143250"/>
                <a:gd name="connsiteX191" fmla="*/ 2438691 w 3870616"/>
                <a:gd name="connsiteY191" fmla="*/ 76200 h 3143250"/>
                <a:gd name="connsiteX192" fmla="*/ 2540291 w 3870616"/>
                <a:gd name="connsiteY192" fmla="*/ 41275 h 3143250"/>
                <a:gd name="connsiteX193" fmla="*/ 2638716 w 3870616"/>
                <a:gd name="connsiteY193" fmla="*/ 41275 h 3143250"/>
                <a:gd name="connsiteX194" fmla="*/ 2708566 w 3870616"/>
                <a:gd name="connsiteY194" fmla="*/ 38100 h 3143250"/>
                <a:gd name="connsiteX195" fmla="*/ 2733966 w 3870616"/>
                <a:gd name="connsiteY195" fmla="*/ 31750 h 3143250"/>
                <a:gd name="connsiteX196" fmla="*/ 2835566 w 3870616"/>
                <a:gd name="connsiteY196" fmla="*/ 38100 h 3143250"/>
                <a:gd name="connsiteX197" fmla="*/ 2873666 w 3870616"/>
                <a:gd name="connsiteY197" fmla="*/ 50800 h 3143250"/>
                <a:gd name="connsiteX198" fmla="*/ 2930816 w 3870616"/>
                <a:gd name="connsiteY198" fmla="*/ 44450 h 3143250"/>
                <a:gd name="connsiteX199" fmla="*/ 2949866 w 3870616"/>
                <a:gd name="connsiteY199" fmla="*/ 31750 h 3143250"/>
                <a:gd name="connsiteX200" fmla="*/ 2968916 w 3870616"/>
                <a:gd name="connsiteY200" fmla="*/ 25400 h 3143250"/>
                <a:gd name="connsiteX201" fmla="*/ 2987966 w 3870616"/>
                <a:gd name="connsiteY201" fmla="*/ 6350 h 3143250"/>
                <a:gd name="connsiteX202" fmla="*/ 3064166 w 3870616"/>
                <a:gd name="connsiteY202" fmla="*/ 6350 h 3143250"/>
                <a:gd name="connsiteX203" fmla="*/ 3337216 w 3870616"/>
                <a:gd name="connsiteY203" fmla="*/ 0 h 3143250"/>
                <a:gd name="connsiteX204" fmla="*/ 3603916 w 3870616"/>
                <a:gd name="connsiteY204" fmla="*/ 6350 h 3143250"/>
                <a:gd name="connsiteX205" fmla="*/ 3642016 w 3870616"/>
                <a:gd name="connsiteY205" fmla="*/ 19050 h 3143250"/>
                <a:gd name="connsiteX206" fmla="*/ 3661066 w 3870616"/>
                <a:gd name="connsiteY206" fmla="*/ 25400 h 3143250"/>
                <a:gd name="connsiteX207" fmla="*/ 3680116 w 3870616"/>
                <a:gd name="connsiteY207" fmla="*/ 38100 h 3143250"/>
                <a:gd name="connsiteX208" fmla="*/ 3699166 w 3870616"/>
                <a:gd name="connsiteY208" fmla="*/ 44450 h 3143250"/>
                <a:gd name="connsiteX209" fmla="*/ 3718216 w 3870616"/>
                <a:gd name="connsiteY209" fmla="*/ 57150 h 3143250"/>
                <a:gd name="connsiteX210" fmla="*/ 3737266 w 3870616"/>
                <a:gd name="connsiteY210" fmla="*/ 63500 h 3143250"/>
                <a:gd name="connsiteX211" fmla="*/ 3775366 w 3870616"/>
                <a:gd name="connsiteY211" fmla="*/ 88900 h 3143250"/>
                <a:gd name="connsiteX212" fmla="*/ 3794416 w 3870616"/>
                <a:gd name="connsiteY212" fmla="*/ 95250 h 3143250"/>
                <a:gd name="connsiteX213" fmla="*/ 3870616 w 3870616"/>
                <a:gd name="connsiteY213" fmla="*/ 133350 h 3143250"/>
                <a:gd name="connsiteX0" fmla="*/ 3870616 w 3870616"/>
                <a:gd name="connsiteY0" fmla="*/ 133350 h 3143250"/>
                <a:gd name="connsiteX1" fmla="*/ 3870616 w 3870616"/>
                <a:gd name="connsiteY1" fmla="*/ 133350 h 3143250"/>
                <a:gd name="connsiteX2" fmla="*/ 3813466 w 3870616"/>
                <a:gd name="connsiteY2" fmla="*/ 165100 h 3143250"/>
                <a:gd name="connsiteX3" fmla="*/ 3788066 w 3870616"/>
                <a:gd name="connsiteY3" fmla="*/ 171450 h 3143250"/>
                <a:gd name="connsiteX4" fmla="*/ 3711866 w 3870616"/>
                <a:gd name="connsiteY4" fmla="*/ 203200 h 3143250"/>
                <a:gd name="connsiteX5" fmla="*/ 3680116 w 3870616"/>
                <a:gd name="connsiteY5" fmla="*/ 209550 h 3143250"/>
                <a:gd name="connsiteX6" fmla="*/ 3629316 w 3870616"/>
                <a:gd name="connsiteY6" fmla="*/ 222250 h 3143250"/>
                <a:gd name="connsiteX7" fmla="*/ 3610266 w 3870616"/>
                <a:gd name="connsiteY7" fmla="*/ 234950 h 3143250"/>
                <a:gd name="connsiteX8" fmla="*/ 3559466 w 3870616"/>
                <a:gd name="connsiteY8" fmla="*/ 247650 h 3143250"/>
                <a:gd name="connsiteX9" fmla="*/ 3515016 w 3870616"/>
                <a:gd name="connsiteY9" fmla="*/ 273050 h 3143250"/>
                <a:gd name="connsiteX10" fmla="*/ 3476916 w 3870616"/>
                <a:gd name="connsiteY10" fmla="*/ 292100 h 3143250"/>
                <a:gd name="connsiteX11" fmla="*/ 3457866 w 3870616"/>
                <a:gd name="connsiteY11" fmla="*/ 387350 h 3143250"/>
                <a:gd name="connsiteX12" fmla="*/ 3470566 w 3870616"/>
                <a:gd name="connsiteY12" fmla="*/ 425450 h 3143250"/>
                <a:gd name="connsiteX13" fmla="*/ 3476916 w 3870616"/>
                <a:gd name="connsiteY13" fmla="*/ 444500 h 3143250"/>
                <a:gd name="connsiteX14" fmla="*/ 3470566 w 3870616"/>
                <a:gd name="connsiteY14" fmla="*/ 533400 h 3143250"/>
                <a:gd name="connsiteX15" fmla="*/ 3464216 w 3870616"/>
                <a:gd name="connsiteY15" fmla="*/ 552450 h 3143250"/>
                <a:gd name="connsiteX16" fmla="*/ 3400716 w 3870616"/>
                <a:gd name="connsiteY16" fmla="*/ 603250 h 3143250"/>
                <a:gd name="connsiteX17" fmla="*/ 3381666 w 3870616"/>
                <a:gd name="connsiteY17" fmla="*/ 609600 h 3143250"/>
                <a:gd name="connsiteX18" fmla="*/ 3362616 w 3870616"/>
                <a:gd name="connsiteY18" fmla="*/ 615950 h 3143250"/>
                <a:gd name="connsiteX19" fmla="*/ 3337216 w 3870616"/>
                <a:gd name="connsiteY19" fmla="*/ 622300 h 3143250"/>
                <a:gd name="connsiteX20" fmla="*/ 3318166 w 3870616"/>
                <a:gd name="connsiteY20" fmla="*/ 635000 h 3143250"/>
                <a:gd name="connsiteX21" fmla="*/ 3248316 w 3870616"/>
                <a:gd name="connsiteY21" fmla="*/ 654050 h 3143250"/>
                <a:gd name="connsiteX22" fmla="*/ 3229266 w 3870616"/>
                <a:gd name="connsiteY22" fmla="*/ 666750 h 3143250"/>
                <a:gd name="connsiteX23" fmla="*/ 3178466 w 3870616"/>
                <a:gd name="connsiteY23" fmla="*/ 679450 h 3143250"/>
                <a:gd name="connsiteX24" fmla="*/ 3140366 w 3870616"/>
                <a:gd name="connsiteY24" fmla="*/ 704850 h 3143250"/>
                <a:gd name="connsiteX25" fmla="*/ 3121316 w 3870616"/>
                <a:gd name="connsiteY25" fmla="*/ 717550 h 3143250"/>
                <a:gd name="connsiteX26" fmla="*/ 3102266 w 3870616"/>
                <a:gd name="connsiteY26" fmla="*/ 723900 h 3143250"/>
                <a:gd name="connsiteX27" fmla="*/ 3038766 w 3870616"/>
                <a:gd name="connsiteY27" fmla="*/ 768350 h 3143250"/>
                <a:gd name="connsiteX28" fmla="*/ 3019716 w 3870616"/>
                <a:gd name="connsiteY28" fmla="*/ 774700 h 3143250"/>
                <a:gd name="connsiteX29" fmla="*/ 3000666 w 3870616"/>
                <a:gd name="connsiteY29" fmla="*/ 793750 h 3143250"/>
                <a:gd name="connsiteX30" fmla="*/ 2943516 w 3870616"/>
                <a:gd name="connsiteY30" fmla="*/ 831850 h 3143250"/>
                <a:gd name="connsiteX31" fmla="*/ 2899066 w 3870616"/>
                <a:gd name="connsiteY31" fmla="*/ 857250 h 3143250"/>
                <a:gd name="connsiteX32" fmla="*/ 2880016 w 3870616"/>
                <a:gd name="connsiteY32" fmla="*/ 876300 h 3143250"/>
                <a:gd name="connsiteX33" fmla="*/ 2841916 w 3870616"/>
                <a:gd name="connsiteY33" fmla="*/ 901700 h 3143250"/>
                <a:gd name="connsiteX34" fmla="*/ 2829216 w 3870616"/>
                <a:gd name="connsiteY34" fmla="*/ 920750 h 3143250"/>
                <a:gd name="connsiteX35" fmla="*/ 2810166 w 3870616"/>
                <a:gd name="connsiteY35" fmla="*/ 933450 h 3143250"/>
                <a:gd name="connsiteX36" fmla="*/ 2803816 w 3870616"/>
                <a:gd name="connsiteY36" fmla="*/ 952500 h 3143250"/>
                <a:gd name="connsiteX37" fmla="*/ 2772066 w 3870616"/>
                <a:gd name="connsiteY37" fmla="*/ 1009650 h 3143250"/>
                <a:gd name="connsiteX38" fmla="*/ 2791116 w 3870616"/>
                <a:gd name="connsiteY38" fmla="*/ 1085850 h 3143250"/>
                <a:gd name="connsiteX39" fmla="*/ 2829216 w 3870616"/>
                <a:gd name="connsiteY39" fmla="*/ 1111250 h 3143250"/>
                <a:gd name="connsiteX40" fmla="*/ 2835566 w 3870616"/>
                <a:gd name="connsiteY40" fmla="*/ 1130300 h 3143250"/>
                <a:gd name="connsiteX41" fmla="*/ 2854616 w 3870616"/>
                <a:gd name="connsiteY41" fmla="*/ 1149350 h 3143250"/>
                <a:gd name="connsiteX42" fmla="*/ 2829216 w 3870616"/>
                <a:gd name="connsiteY42" fmla="*/ 1250950 h 3143250"/>
                <a:gd name="connsiteX43" fmla="*/ 2803816 w 3870616"/>
                <a:gd name="connsiteY43" fmla="*/ 1276350 h 3143250"/>
                <a:gd name="connsiteX44" fmla="*/ 2765716 w 3870616"/>
                <a:gd name="connsiteY44" fmla="*/ 1314450 h 3143250"/>
                <a:gd name="connsiteX45" fmla="*/ 2759366 w 3870616"/>
                <a:gd name="connsiteY45" fmla="*/ 1333500 h 3143250"/>
                <a:gd name="connsiteX46" fmla="*/ 2733966 w 3870616"/>
                <a:gd name="connsiteY46" fmla="*/ 1346200 h 3143250"/>
                <a:gd name="connsiteX47" fmla="*/ 2714916 w 3870616"/>
                <a:gd name="connsiteY47" fmla="*/ 1358900 h 3143250"/>
                <a:gd name="connsiteX48" fmla="*/ 2670466 w 3870616"/>
                <a:gd name="connsiteY48" fmla="*/ 1390650 h 3143250"/>
                <a:gd name="connsiteX49" fmla="*/ 2645066 w 3870616"/>
                <a:gd name="connsiteY49" fmla="*/ 1397000 h 3143250"/>
                <a:gd name="connsiteX50" fmla="*/ 2587916 w 3870616"/>
                <a:gd name="connsiteY50" fmla="*/ 1435100 h 3143250"/>
                <a:gd name="connsiteX51" fmla="*/ 2568866 w 3870616"/>
                <a:gd name="connsiteY51" fmla="*/ 1447800 h 3143250"/>
                <a:gd name="connsiteX52" fmla="*/ 2549816 w 3870616"/>
                <a:gd name="connsiteY52" fmla="*/ 1466850 h 3143250"/>
                <a:gd name="connsiteX53" fmla="*/ 2524416 w 3870616"/>
                <a:gd name="connsiteY53" fmla="*/ 1485900 h 3143250"/>
                <a:gd name="connsiteX54" fmla="*/ 2511716 w 3870616"/>
                <a:gd name="connsiteY54" fmla="*/ 1504950 h 3143250"/>
                <a:gd name="connsiteX55" fmla="*/ 2473616 w 3870616"/>
                <a:gd name="connsiteY55" fmla="*/ 1543050 h 3143250"/>
                <a:gd name="connsiteX56" fmla="*/ 2429166 w 3870616"/>
                <a:gd name="connsiteY56" fmla="*/ 1606550 h 3143250"/>
                <a:gd name="connsiteX57" fmla="*/ 2416466 w 3870616"/>
                <a:gd name="connsiteY57" fmla="*/ 1663700 h 3143250"/>
                <a:gd name="connsiteX58" fmla="*/ 2410116 w 3870616"/>
                <a:gd name="connsiteY58" fmla="*/ 1682750 h 3143250"/>
                <a:gd name="connsiteX59" fmla="*/ 2397416 w 3870616"/>
                <a:gd name="connsiteY59" fmla="*/ 1701800 h 3143250"/>
                <a:gd name="connsiteX60" fmla="*/ 2391066 w 3870616"/>
                <a:gd name="connsiteY60" fmla="*/ 1727200 h 3143250"/>
                <a:gd name="connsiteX61" fmla="*/ 2384716 w 3870616"/>
                <a:gd name="connsiteY61" fmla="*/ 1758950 h 3143250"/>
                <a:gd name="connsiteX62" fmla="*/ 2378366 w 3870616"/>
                <a:gd name="connsiteY62" fmla="*/ 1778000 h 3143250"/>
                <a:gd name="connsiteX63" fmla="*/ 2372016 w 3870616"/>
                <a:gd name="connsiteY63" fmla="*/ 1803400 h 3143250"/>
                <a:gd name="connsiteX64" fmla="*/ 2359316 w 3870616"/>
                <a:gd name="connsiteY64" fmla="*/ 1828800 h 3143250"/>
                <a:gd name="connsiteX65" fmla="*/ 2352966 w 3870616"/>
                <a:gd name="connsiteY65" fmla="*/ 1854200 h 3143250"/>
                <a:gd name="connsiteX66" fmla="*/ 2346616 w 3870616"/>
                <a:gd name="connsiteY66" fmla="*/ 1873250 h 3143250"/>
                <a:gd name="connsiteX67" fmla="*/ 2352966 w 3870616"/>
                <a:gd name="connsiteY67" fmla="*/ 2032000 h 3143250"/>
                <a:gd name="connsiteX68" fmla="*/ 2359316 w 3870616"/>
                <a:gd name="connsiteY68" fmla="*/ 2057400 h 3143250"/>
                <a:gd name="connsiteX69" fmla="*/ 2372016 w 3870616"/>
                <a:gd name="connsiteY69" fmla="*/ 2076450 h 3143250"/>
                <a:gd name="connsiteX70" fmla="*/ 2391066 w 3870616"/>
                <a:gd name="connsiteY70" fmla="*/ 2120900 h 3143250"/>
                <a:gd name="connsiteX71" fmla="*/ 2403766 w 3870616"/>
                <a:gd name="connsiteY71" fmla="*/ 2159000 h 3143250"/>
                <a:gd name="connsiteX72" fmla="*/ 2429166 w 3870616"/>
                <a:gd name="connsiteY72" fmla="*/ 2203450 h 3143250"/>
                <a:gd name="connsiteX73" fmla="*/ 2441866 w 3870616"/>
                <a:gd name="connsiteY73" fmla="*/ 2241550 h 3143250"/>
                <a:gd name="connsiteX74" fmla="*/ 2448216 w 3870616"/>
                <a:gd name="connsiteY74" fmla="*/ 2266950 h 3143250"/>
                <a:gd name="connsiteX75" fmla="*/ 2460916 w 3870616"/>
                <a:gd name="connsiteY75" fmla="*/ 2292350 h 3143250"/>
                <a:gd name="connsiteX76" fmla="*/ 2467266 w 3870616"/>
                <a:gd name="connsiteY76" fmla="*/ 2311400 h 3143250"/>
                <a:gd name="connsiteX77" fmla="*/ 2473616 w 3870616"/>
                <a:gd name="connsiteY77" fmla="*/ 2381250 h 3143250"/>
                <a:gd name="connsiteX78" fmla="*/ 2479966 w 3870616"/>
                <a:gd name="connsiteY78" fmla="*/ 2406650 h 3143250"/>
                <a:gd name="connsiteX79" fmla="*/ 2473616 w 3870616"/>
                <a:gd name="connsiteY79" fmla="*/ 2514600 h 3143250"/>
                <a:gd name="connsiteX80" fmla="*/ 2448216 w 3870616"/>
                <a:gd name="connsiteY80" fmla="*/ 2571750 h 3143250"/>
                <a:gd name="connsiteX81" fmla="*/ 2441866 w 3870616"/>
                <a:gd name="connsiteY81" fmla="*/ 2590800 h 3143250"/>
                <a:gd name="connsiteX82" fmla="*/ 2397416 w 3870616"/>
                <a:gd name="connsiteY82" fmla="*/ 2647950 h 3143250"/>
                <a:gd name="connsiteX83" fmla="*/ 2365666 w 3870616"/>
                <a:gd name="connsiteY83" fmla="*/ 2679700 h 3143250"/>
                <a:gd name="connsiteX84" fmla="*/ 2245016 w 3870616"/>
                <a:gd name="connsiteY84" fmla="*/ 2673350 h 3143250"/>
                <a:gd name="connsiteX85" fmla="*/ 2219616 w 3870616"/>
                <a:gd name="connsiteY85" fmla="*/ 2667000 h 3143250"/>
                <a:gd name="connsiteX86" fmla="*/ 2175166 w 3870616"/>
                <a:gd name="connsiteY86" fmla="*/ 2660650 h 3143250"/>
                <a:gd name="connsiteX87" fmla="*/ 2098966 w 3870616"/>
                <a:gd name="connsiteY87" fmla="*/ 2654300 h 3143250"/>
                <a:gd name="connsiteX88" fmla="*/ 1952916 w 3870616"/>
                <a:gd name="connsiteY88" fmla="*/ 2641600 h 3143250"/>
                <a:gd name="connsiteX89" fmla="*/ 1781466 w 3870616"/>
                <a:gd name="connsiteY89" fmla="*/ 2647950 h 3143250"/>
                <a:gd name="connsiteX90" fmla="*/ 1768766 w 3870616"/>
                <a:gd name="connsiteY90" fmla="*/ 2667000 h 3143250"/>
                <a:gd name="connsiteX91" fmla="*/ 1749716 w 3870616"/>
                <a:gd name="connsiteY91" fmla="*/ 2679700 h 3143250"/>
                <a:gd name="connsiteX92" fmla="*/ 1743366 w 3870616"/>
                <a:gd name="connsiteY92" fmla="*/ 2698750 h 3143250"/>
                <a:gd name="connsiteX93" fmla="*/ 1705266 w 3870616"/>
                <a:gd name="connsiteY93" fmla="*/ 2730500 h 3143250"/>
                <a:gd name="connsiteX94" fmla="*/ 1629066 w 3870616"/>
                <a:gd name="connsiteY94" fmla="*/ 2787650 h 3143250"/>
                <a:gd name="connsiteX95" fmla="*/ 1603666 w 3870616"/>
                <a:gd name="connsiteY95" fmla="*/ 2806700 h 3143250"/>
                <a:gd name="connsiteX96" fmla="*/ 1552866 w 3870616"/>
                <a:gd name="connsiteY96" fmla="*/ 2838450 h 3143250"/>
                <a:gd name="connsiteX97" fmla="*/ 1527466 w 3870616"/>
                <a:gd name="connsiteY97" fmla="*/ 2889250 h 3143250"/>
                <a:gd name="connsiteX98" fmla="*/ 1489366 w 3870616"/>
                <a:gd name="connsiteY98" fmla="*/ 2952750 h 3143250"/>
                <a:gd name="connsiteX99" fmla="*/ 1470316 w 3870616"/>
                <a:gd name="connsiteY99" fmla="*/ 2978150 h 3143250"/>
                <a:gd name="connsiteX100" fmla="*/ 1425866 w 3870616"/>
                <a:gd name="connsiteY100" fmla="*/ 3060700 h 3143250"/>
                <a:gd name="connsiteX101" fmla="*/ 1419516 w 3870616"/>
                <a:gd name="connsiteY101" fmla="*/ 3124200 h 3143250"/>
                <a:gd name="connsiteX102" fmla="*/ 1254416 w 3870616"/>
                <a:gd name="connsiteY102" fmla="*/ 3124200 h 3143250"/>
                <a:gd name="connsiteX103" fmla="*/ 1216316 w 3870616"/>
                <a:gd name="connsiteY103" fmla="*/ 3136900 h 3143250"/>
                <a:gd name="connsiteX104" fmla="*/ 1197266 w 3870616"/>
                <a:gd name="connsiteY104" fmla="*/ 3143250 h 3143250"/>
                <a:gd name="connsiteX105" fmla="*/ 1162691 w 3870616"/>
                <a:gd name="connsiteY105" fmla="*/ 3119317 h 3143250"/>
                <a:gd name="connsiteX106" fmla="*/ 1041761 w 3870616"/>
                <a:gd name="connsiteY106" fmla="*/ 3125178 h 3143250"/>
                <a:gd name="connsiteX107" fmla="*/ 956246 w 3870616"/>
                <a:gd name="connsiteY107" fmla="*/ 3118339 h 3143250"/>
                <a:gd name="connsiteX108" fmla="*/ 898116 w 3870616"/>
                <a:gd name="connsiteY108" fmla="*/ 3089886 h 3143250"/>
                <a:gd name="connsiteX109" fmla="*/ 857331 w 3870616"/>
                <a:gd name="connsiteY109" fmla="*/ 3080239 h 3143250"/>
                <a:gd name="connsiteX110" fmla="*/ 784516 w 3870616"/>
                <a:gd name="connsiteY110" fmla="*/ 3073400 h 3143250"/>
                <a:gd name="connsiteX111" fmla="*/ 765466 w 3870616"/>
                <a:gd name="connsiteY111" fmla="*/ 3067050 h 3143250"/>
                <a:gd name="connsiteX112" fmla="*/ 619416 w 3870616"/>
                <a:gd name="connsiteY112" fmla="*/ 3054350 h 3143250"/>
                <a:gd name="connsiteX113" fmla="*/ 574966 w 3870616"/>
                <a:gd name="connsiteY113" fmla="*/ 3048000 h 3143250"/>
                <a:gd name="connsiteX114" fmla="*/ 536866 w 3870616"/>
                <a:gd name="connsiteY114" fmla="*/ 3041650 h 3143250"/>
                <a:gd name="connsiteX115" fmla="*/ 507801 w 3870616"/>
                <a:gd name="connsiteY115" fmla="*/ 3010878 h 3143250"/>
                <a:gd name="connsiteX116" fmla="*/ 453335 w 3870616"/>
                <a:gd name="connsiteY116" fmla="*/ 2982915 h 3143250"/>
                <a:gd name="connsiteX117" fmla="*/ 393081 w 3870616"/>
                <a:gd name="connsiteY117" fmla="*/ 2963864 h 3143250"/>
                <a:gd name="connsiteX118" fmla="*/ 326616 w 3870616"/>
                <a:gd name="connsiteY118" fmla="*/ 2937975 h 3143250"/>
                <a:gd name="connsiteX119" fmla="*/ 282026 w 3870616"/>
                <a:gd name="connsiteY119" fmla="*/ 2886931 h 3143250"/>
                <a:gd name="connsiteX120" fmla="*/ 240681 w 3870616"/>
                <a:gd name="connsiteY120" fmla="*/ 2826239 h 3143250"/>
                <a:gd name="connsiteX121" fmla="*/ 184091 w 3870616"/>
                <a:gd name="connsiteY121" fmla="*/ 2775195 h 3143250"/>
                <a:gd name="connsiteX122" fmla="*/ 177601 w 3870616"/>
                <a:gd name="connsiteY122" fmla="*/ 2746742 h 3143250"/>
                <a:gd name="connsiteX123" fmla="*/ 152481 w 3870616"/>
                <a:gd name="connsiteY123" fmla="*/ 2717801 h 3143250"/>
                <a:gd name="connsiteX124" fmla="*/ 124116 w 3870616"/>
                <a:gd name="connsiteY124" fmla="*/ 2679700 h 3143250"/>
                <a:gd name="connsiteX125" fmla="*/ 117766 w 3870616"/>
                <a:gd name="connsiteY125" fmla="*/ 2559050 h 3143250"/>
                <a:gd name="connsiteX126" fmla="*/ 98716 w 3870616"/>
                <a:gd name="connsiteY126" fmla="*/ 2520950 h 3143250"/>
                <a:gd name="connsiteX127" fmla="*/ 86016 w 3870616"/>
                <a:gd name="connsiteY127" fmla="*/ 2482850 h 3143250"/>
                <a:gd name="connsiteX128" fmla="*/ 73316 w 3870616"/>
                <a:gd name="connsiteY128" fmla="*/ 2457450 h 3143250"/>
                <a:gd name="connsiteX129" fmla="*/ 66966 w 3870616"/>
                <a:gd name="connsiteY129" fmla="*/ 2432050 h 3143250"/>
                <a:gd name="connsiteX130" fmla="*/ 60616 w 3870616"/>
                <a:gd name="connsiteY130" fmla="*/ 2413000 h 3143250"/>
                <a:gd name="connsiteX131" fmla="*/ 54266 w 3870616"/>
                <a:gd name="connsiteY131" fmla="*/ 2387600 h 3143250"/>
                <a:gd name="connsiteX132" fmla="*/ 41566 w 3870616"/>
                <a:gd name="connsiteY132" fmla="*/ 2349500 h 3143250"/>
                <a:gd name="connsiteX133" fmla="*/ 35216 w 3870616"/>
                <a:gd name="connsiteY133" fmla="*/ 2330450 h 3143250"/>
                <a:gd name="connsiteX134" fmla="*/ 28866 w 3870616"/>
                <a:gd name="connsiteY134" fmla="*/ 2305050 h 3143250"/>
                <a:gd name="connsiteX135" fmla="*/ 291 w 3870616"/>
                <a:gd name="connsiteY135" fmla="*/ 2122488 h 3143250"/>
                <a:gd name="connsiteX136" fmla="*/ 14578 w 3870616"/>
                <a:gd name="connsiteY136" fmla="*/ 2062162 h 3143250"/>
                <a:gd name="connsiteX137" fmla="*/ 24104 w 3870616"/>
                <a:gd name="connsiteY137" fmla="*/ 2005012 h 3143250"/>
                <a:gd name="connsiteX138" fmla="*/ 24103 w 3870616"/>
                <a:gd name="connsiteY138" fmla="*/ 1925637 h 3143250"/>
                <a:gd name="connsiteX139" fmla="*/ 46329 w 3870616"/>
                <a:gd name="connsiteY139" fmla="*/ 1866900 h 3143250"/>
                <a:gd name="connsiteX140" fmla="*/ 81253 w 3870616"/>
                <a:gd name="connsiteY140" fmla="*/ 1822450 h 3143250"/>
                <a:gd name="connsiteX141" fmla="*/ 82841 w 3870616"/>
                <a:gd name="connsiteY141" fmla="*/ 1771650 h 3143250"/>
                <a:gd name="connsiteX142" fmla="*/ 81253 w 3870616"/>
                <a:gd name="connsiteY142" fmla="*/ 1730375 h 3143250"/>
                <a:gd name="connsiteX143" fmla="*/ 93953 w 3870616"/>
                <a:gd name="connsiteY143" fmla="*/ 1687512 h 3143250"/>
                <a:gd name="connsiteX144" fmla="*/ 117766 w 3870616"/>
                <a:gd name="connsiteY144" fmla="*/ 1649413 h 3143250"/>
                <a:gd name="connsiteX145" fmla="*/ 139992 w 3870616"/>
                <a:gd name="connsiteY145" fmla="*/ 1557337 h 3143250"/>
                <a:gd name="connsiteX146" fmla="*/ 211429 w 3870616"/>
                <a:gd name="connsiteY146" fmla="*/ 1343025 h 3143250"/>
                <a:gd name="connsiteX147" fmla="*/ 232066 w 3870616"/>
                <a:gd name="connsiteY147" fmla="*/ 1301750 h 3143250"/>
                <a:gd name="connsiteX148" fmla="*/ 365416 w 3870616"/>
                <a:gd name="connsiteY148" fmla="*/ 1047750 h 3143250"/>
                <a:gd name="connsiteX149" fmla="*/ 409866 w 3870616"/>
                <a:gd name="connsiteY149" fmla="*/ 1016000 h 3143250"/>
                <a:gd name="connsiteX150" fmla="*/ 428916 w 3870616"/>
                <a:gd name="connsiteY150" fmla="*/ 996950 h 3143250"/>
                <a:gd name="connsiteX151" fmla="*/ 447966 w 3870616"/>
                <a:gd name="connsiteY151" fmla="*/ 984250 h 3143250"/>
                <a:gd name="connsiteX152" fmla="*/ 486066 w 3870616"/>
                <a:gd name="connsiteY152" fmla="*/ 952500 h 3143250"/>
                <a:gd name="connsiteX153" fmla="*/ 505116 w 3870616"/>
                <a:gd name="connsiteY153" fmla="*/ 946150 h 3143250"/>
                <a:gd name="connsiteX154" fmla="*/ 543216 w 3870616"/>
                <a:gd name="connsiteY154" fmla="*/ 920750 h 3143250"/>
                <a:gd name="connsiteX155" fmla="*/ 562266 w 3870616"/>
                <a:gd name="connsiteY155" fmla="*/ 914400 h 3143250"/>
                <a:gd name="connsiteX156" fmla="*/ 581316 w 3870616"/>
                <a:gd name="connsiteY156" fmla="*/ 901700 h 3143250"/>
                <a:gd name="connsiteX157" fmla="*/ 619416 w 3870616"/>
                <a:gd name="connsiteY157" fmla="*/ 895350 h 3143250"/>
                <a:gd name="connsiteX158" fmla="*/ 644816 w 3870616"/>
                <a:gd name="connsiteY158" fmla="*/ 889000 h 3143250"/>
                <a:gd name="connsiteX159" fmla="*/ 670216 w 3870616"/>
                <a:gd name="connsiteY159" fmla="*/ 831850 h 3143250"/>
                <a:gd name="connsiteX160" fmla="*/ 676566 w 3870616"/>
                <a:gd name="connsiteY160" fmla="*/ 812800 h 3143250"/>
                <a:gd name="connsiteX161" fmla="*/ 682916 w 3870616"/>
                <a:gd name="connsiteY161" fmla="*/ 774700 h 3143250"/>
                <a:gd name="connsiteX162" fmla="*/ 695616 w 3870616"/>
                <a:gd name="connsiteY162" fmla="*/ 755650 h 3143250"/>
                <a:gd name="connsiteX163" fmla="*/ 733716 w 3870616"/>
                <a:gd name="connsiteY163" fmla="*/ 723900 h 3143250"/>
                <a:gd name="connsiteX164" fmla="*/ 746416 w 3870616"/>
                <a:gd name="connsiteY164" fmla="*/ 704850 h 3143250"/>
                <a:gd name="connsiteX165" fmla="*/ 765466 w 3870616"/>
                <a:gd name="connsiteY165" fmla="*/ 692150 h 3143250"/>
                <a:gd name="connsiteX166" fmla="*/ 828966 w 3870616"/>
                <a:gd name="connsiteY166" fmla="*/ 647700 h 3143250"/>
                <a:gd name="connsiteX167" fmla="*/ 848016 w 3870616"/>
                <a:gd name="connsiteY167" fmla="*/ 635000 h 3143250"/>
                <a:gd name="connsiteX168" fmla="*/ 892466 w 3870616"/>
                <a:gd name="connsiteY168" fmla="*/ 622300 h 3143250"/>
                <a:gd name="connsiteX169" fmla="*/ 905166 w 3870616"/>
                <a:gd name="connsiteY169" fmla="*/ 603250 h 3143250"/>
                <a:gd name="connsiteX170" fmla="*/ 924216 w 3870616"/>
                <a:gd name="connsiteY170" fmla="*/ 596900 h 3143250"/>
                <a:gd name="connsiteX171" fmla="*/ 975016 w 3870616"/>
                <a:gd name="connsiteY171" fmla="*/ 571500 h 3143250"/>
                <a:gd name="connsiteX172" fmla="*/ 994066 w 3870616"/>
                <a:gd name="connsiteY172" fmla="*/ 558800 h 3143250"/>
                <a:gd name="connsiteX173" fmla="*/ 1082966 w 3870616"/>
                <a:gd name="connsiteY173" fmla="*/ 501650 h 3143250"/>
                <a:gd name="connsiteX174" fmla="*/ 1159166 w 3870616"/>
                <a:gd name="connsiteY174" fmla="*/ 447675 h 3143250"/>
                <a:gd name="connsiteX175" fmla="*/ 1311566 w 3870616"/>
                <a:gd name="connsiteY175" fmla="*/ 400050 h 3143250"/>
                <a:gd name="connsiteX176" fmla="*/ 1336966 w 3870616"/>
                <a:gd name="connsiteY176" fmla="*/ 387350 h 3143250"/>
                <a:gd name="connsiteX177" fmla="*/ 1394116 w 3870616"/>
                <a:gd name="connsiteY177" fmla="*/ 349250 h 3143250"/>
                <a:gd name="connsiteX178" fmla="*/ 1413166 w 3870616"/>
                <a:gd name="connsiteY178" fmla="*/ 336550 h 3143250"/>
                <a:gd name="connsiteX179" fmla="*/ 1451266 w 3870616"/>
                <a:gd name="connsiteY179" fmla="*/ 323850 h 3143250"/>
                <a:gd name="connsiteX180" fmla="*/ 1470316 w 3870616"/>
                <a:gd name="connsiteY180" fmla="*/ 311150 h 3143250"/>
                <a:gd name="connsiteX181" fmla="*/ 1533816 w 3870616"/>
                <a:gd name="connsiteY181" fmla="*/ 292100 h 3143250"/>
                <a:gd name="connsiteX182" fmla="*/ 1552866 w 3870616"/>
                <a:gd name="connsiteY182" fmla="*/ 279400 h 3143250"/>
                <a:gd name="connsiteX183" fmla="*/ 1590966 w 3870616"/>
                <a:gd name="connsiteY183" fmla="*/ 266700 h 3143250"/>
                <a:gd name="connsiteX184" fmla="*/ 1635416 w 3870616"/>
                <a:gd name="connsiteY184" fmla="*/ 254000 h 3143250"/>
                <a:gd name="connsiteX185" fmla="*/ 1654466 w 3870616"/>
                <a:gd name="connsiteY185" fmla="*/ 247650 h 3143250"/>
                <a:gd name="connsiteX186" fmla="*/ 1673516 w 3870616"/>
                <a:gd name="connsiteY186" fmla="*/ 234950 h 3143250"/>
                <a:gd name="connsiteX187" fmla="*/ 1717966 w 3870616"/>
                <a:gd name="connsiteY187" fmla="*/ 193675 h 3143250"/>
                <a:gd name="connsiteX188" fmla="*/ 1790991 w 3870616"/>
                <a:gd name="connsiteY188" fmla="*/ 146050 h 3143250"/>
                <a:gd name="connsiteX189" fmla="*/ 1952916 w 3870616"/>
                <a:gd name="connsiteY189" fmla="*/ 130175 h 3143250"/>
                <a:gd name="connsiteX190" fmla="*/ 2168816 w 3870616"/>
                <a:gd name="connsiteY190" fmla="*/ 95250 h 3143250"/>
                <a:gd name="connsiteX191" fmla="*/ 2438691 w 3870616"/>
                <a:gd name="connsiteY191" fmla="*/ 76200 h 3143250"/>
                <a:gd name="connsiteX192" fmla="*/ 2540291 w 3870616"/>
                <a:gd name="connsiteY192" fmla="*/ 41275 h 3143250"/>
                <a:gd name="connsiteX193" fmla="*/ 2638716 w 3870616"/>
                <a:gd name="connsiteY193" fmla="*/ 41275 h 3143250"/>
                <a:gd name="connsiteX194" fmla="*/ 2708566 w 3870616"/>
                <a:gd name="connsiteY194" fmla="*/ 38100 h 3143250"/>
                <a:gd name="connsiteX195" fmla="*/ 2733966 w 3870616"/>
                <a:gd name="connsiteY195" fmla="*/ 31750 h 3143250"/>
                <a:gd name="connsiteX196" fmla="*/ 2835566 w 3870616"/>
                <a:gd name="connsiteY196" fmla="*/ 38100 h 3143250"/>
                <a:gd name="connsiteX197" fmla="*/ 2873666 w 3870616"/>
                <a:gd name="connsiteY197" fmla="*/ 50800 h 3143250"/>
                <a:gd name="connsiteX198" fmla="*/ 2930816 w 3870616"/>
                <a:gd name="connsiteY198" fmla="*/ 44450 h 3143250"/>
                <a:gd name="connsiteX199" fmla="*/ 2949866 w 3870616"/>
                <a:gd name="connsiteY199" fmla="*/ 31750 h 3143250"/>
                <a:gd name="connsiteX200" fmla="*/ 2968916 w 3870616"/>
                <a:gd name="connsiteY200" fmla="*/ 25400 h 3143250"/>
                <a:gd name="connsiteX201" fmla="*/ 2987966 w 3870616"/>
                <a:gd name="connsiteY201" fmla="*/ 6350 h 3143250"/>
                <a:gd name="connsiteX202" fmla="*/ 3064166 w 3870616"/>
                <a:gd name="connsiteY202" fmla="*/ 6350 h 3143250"/>
                <a:gd name="connsiteX203" fmla="*/ 3337216 w 3870616"/>
                <a:gd name="connsiteY203" fmla="*/ 0 h 3143250"/>
                <a:gd name="connsiteX204" fmla="*/ 3603916 w 3870616"/>
                <a:gd name="connsiteY204" fmla="*/ 6350 h 3143250"/>
                <a:gd name="connsiteX205" fmla="*/ 3642016 w 3870616"/>
                <a:gd name="connsiteY205" fmla="*/ 19050 h 3143250"/>
                <a:gd name="connsiteX206" fmla="*/ 3661066 w 3870616"/>
                <a:gd name="connsiteY206" fmla="*/ 25400 h 3143250"/>
                <a:gd name="connsiteX207" fmla="*/ 3680116 w 3870616"/>
                <a:gd name="connsiteY207" fmla="*/ 38100 h 3143250"/>
                <a:gd name="connsiteX208" fmla="*/ 3699166 w 3870616"/>
                <a:gd name="connsiteY208" fmla="*/ 44450 h 3143250"/>
                <a:gd name="connsiteX209" fmla="*/ 3718216 w 3870616"/>
                <a:gd name="connsiteY209" fmla="*/ 57150 h 3143250"/>
                <a:gd name="connsiteX210" fmla="*/ 3737266 w 3870616"/>
                <a:gd name="connsiteY210" fmla="*/ 63500 h 3143250"/>
                <a:gd name="connsiteX211" fmla="*/ 3775366 w 3870616"/>
                <a:gd name="connsiteY211" fmla="*/ 88900 h 3143250"/>
                <a:gd name="connsiteX212" fmla="*/ 3794416 w 3870616"/>
                <a:gd name="connsiteY212" fmla="*/ 95250 h 3143250"/>
                <a:gd name="connsiteX213" fmla="*/ 3870616 w 3870616"/>
                <a:gd name="connsiteY213" fmla="*/ 133350 h 3143250"/>
                <a:gd name="connsiteX0" fmla="*/ 3870616 w 3870616"/>
                <a:gd name="connsiteY0" fmla="*/ 133350 h 3136948"/>
                <a:gd name="connsiteX1" fmla="*/ 3870616 w 3870616"/>
                <a:gd name="connsiteY1" fmla="*/ 133350 h 3136948"/>
                <a:gd name="connsiteX2" fmla="*/ 3813466 w 3870616"/>
                <a:gd name="connsiteY2" fmla="*/ 165100 h 3136948"/>
                <a:gd name="connsiteX3" fmla="*/ 3788066 w 3870616"/>
                <a:gd name="connsiteY3" fmla="*/ 171450 h 3136948"/>
                <a:gd name="connsiteX4" fmla="*/ 3711866 w 3870616"/>
                <a:gd name="connsiteY4" fmla="*/ 203200 h 3136948"/>
                <a:gd name="connsiteX5" fmla="*/ 3680116 w 3870616"/>
                <a:gd name="connsiteY5" fmla="*/ 209550 h 3136948"/>
                <a:gd name="connsiteX6" fmla="*/ 3629316 w 3870616"/>
                <a:gd name="connsiteY6" fmla="*/ 222250 h 3136948"/>
                <a:gd name="connsiteX7" fmla="*/ 3610266 w 3870616"/>
                <a:gd name="connsiteY7" fmla="*/ 234950 h 3136948"/>
                <a:gd name="connsiteX8" fmla="*/ 3559466 w 3870616"/>
                <a:gd name="connsiteY8" fmla="*/ 247650 h 3136948"/>
                <a:gd name="connsiteX9" fmla="*/ 3515016 w 3870616"/>
                <a:gd name="connsiteY9" fmla="*/ 273050 h 3136948"/>
                <a:gd name="connsiteX10" fmla="*/ 3476916 w 3870616"/>
                <a:gd name="connsiteY10" fmla="*/ 292100 h 3136948"/>
                <a:gd name="connsiteX11" fmla="*/ 3457866 w 3870616"/>
                <a:gd name="connsiteY11" fmla="*/ 387350 h 3136948"/>
                <a:gd name="connsiteX12" fmla="*/ 3470566 w 3870616"/>
                <a:gd name="connsiteY12" fmla="*/ 425450 h 3136948"/>
                <a:gd name="connsiteX13" fmla="*/ 3476916 w 3870616"/>
                <a:gd name="connsiteY13" fmla="*/ 444500 h 3136948"/>
                <a:gd name="connsiteX14" fmla="*/ 3470566 w 3870616"/>
                <a:gd name="connsiteY14" fmla="*/ 533400 h 3136948"/>
                <a:gd name="connsiteX15" fmla="*/ 3464216 w 3870616"/>
                <a:gd name="connsiteY15" fmla="*/ 552450 h 3136948"/>
                <a:gd name="connsiteX16" fmla="*/ 3400716 w 3870616"/>
                <a:gd name="connsiteY16" fmla="*/ 603250 h 3136948"/>
                <a:gd name="connsiteX17" fmla="*/ 3381666 w 3870616"/>
                <a:gd name="connsiteY17" fmla="*/ 609600 h 3136948"/>
                <a:gd name="connsiteX18" fmla="*/ 3362616 w 3870616"/>
                <a:gd name="connsiteY18" fmla="*/ 615950 h 3136948"/>
                <a:gd name="connsiteX19" fmla="*/ 3337216 w 3870616"/>
                <a:gd name="connsiteY19" fmla="*/ 622300 h 3136948"/>
                <a:gd name="connsiteX20" fmla="*/ 3318166 w 3870616"/>
                <a:gd name="connsiteY20" fmla="*/ 635000 h 3136948"/>
                <a:gd name="connsiteX21" fmla="*/ 3248316 w 3870616"/>
                <a:gd name="connsiteY21" fmla="*/ 654050 h 3136948"/>
                <a:gd name="connsiteX22" fmla="*/ 3229266 w 3870616"/>
                <a:gd name="connsiteY22" fmla="*/ 666750 h 3136948"/>
                <a:gd name="connsiteX23" fmla="*/ 3178466 w 3870616"/>
                <a:gd name="connsiteY23" fmla="*/ 679450 h 3136948"/>
                <a:gd name="connsiteX24" fmla="*/ 3140366 w 3870616"/>
                <a:gd name="connsiteY24" fmla="*/ 704850 h 3136948"/>
                <a:gd name="connsiteX25" fmla="*/ 3121316 w 3870616"/>
                <a:gd name="connsiteY25" fmla="*/ 717550 h 3136948"/>
                <a:gd name="connsiteX26" fmla="*/ 3102266 w 3870616"/>
                <a:gd name="connsiteY26" fmla="*/ 723900 h 3136948"/>
                <a:gd name="connsiteX27" fmla="*/ 3038766 w 3870616"/>
                <a:gd name="connsiteY27" fmla="*/ 768350 h 3136948"/>
                <a:gd name="connsiteX28" fmla="*/ 3019716 w 3870616"/>
                <a:gd name="connsiteY28" fmla="*/ 774700 h 3136948"/>
                <a:gd name="connsiteX29" fmla="*/ 3000666 w 3870616"/>
                <a:gd name="connsiteY29" fmla="*/ 793750 h 3136948"/>
                <a:gd name="connsiteX30" fmla="*/ 2943516 w 3870616"/>
                <a:gd name="connsiteY30" fmla="*/ 831850 h 3136948"/>
                <a:gd name="connsiteX31" fmla="*/ 2899066 w 3870616"/>
                <a:gd name="connsiteY31" fmla="*/ 857250 h 3136948"/>
                <a:gd name="connsiteX32" fmla="*/ 2880016 w 3870616"/>
                <a:gd name="connsiteY32" fmla="*/ 876300 h 3136948"/>
                <a:gd name="connsiteX33" fmla="*/ 2841916 w 3870616"/>
                <a:gd name="connsiteY33" fmla="*/ 901700 h 3136948"/>
                <a:gd name="connsiteX34" fmla="*/ 2829216 w 3870616"/>
                <a:gd name="connsiteY34" fmla="*/ 920750 h 3136948"/>
                <a:gd name="connsiteX35" fmla="*/ 2810166 w 3870616"/>
                <a:gd name="connsiteY35" fmla="*/ 933450 h 3136948"/>
                <a:gd name="connsiteX36" fmla="*/ 2803816 w 3870616"/>
                <a:gd name="connsiteY36" fmla="*/ 952500 h 3136948"/>
                <a:gd name="connsiteX37" fmla="*/ 2772066 w 3870616"/>
                <a:gd name="connsiteY37" fmla="*/ 1009650 h 3136948"/>
                <a:gd name="connsiteX38" fmla="*/ 2791116 w 3870616"/>
                <a:gd name="connsiteY38" fmla="*/ 1085850 h 3136948"/>
                <a:gd name="connsiteX39" fmla="*/ 2829216 w 3870616"/>
                <a:gd name="connsiteY39" fmla="*/ 1111250 h 3136948"/>
                <a:gd name="connsiteX40" fmla="*/ 2835566 w 3870616"/>
                <a:gd name="connsiteY40" fmla="*/ 1130300 h 3136948"/>
                <a:gd name="connsiteX41" fmla="*/ 2854616 w 3870616"/>
                <a:gd name="connsiteY41" fmla="*/ 1149350 h 3136948"/>
                <a:gd name="connsiteX42" fmla="*/ 2829216 w 3870616"/>
                <a:gd name="connsiteY42" fmla="*/ 1250950 h 3136948"/>
                <a:gd name="connsiteX43" fmla="*/ 2803816 w 3870616"/>
                <a:gd name="connsiteY43" fmla="*/ 1276350 h 3136948"/>
                <a:gd name="connsiteX44" fmla="*/ 2765716 w 3870616"/>
                <a:gd name="connsiteY44" fmla="*/ 1314450 h 3136948"/>
                <a:gd name="connsiteX45" fmla="*/ 2759366 w 3870616"/>
                <a:gd name="connsiteY45" fmla="*/ 1333500 h 3136948"/>
                <a:gd name="connsiteX46" fmla="*/ 2733966 w 3870616"/>
                <a:gd name="connsiteY46" fmla="*/ 1346200 h 3136948"/>
                <a:gd name="connsiteX47" fmla="*/ 2714916 w 3870616"/>
                <a:gd name="connsiteY47" fmla="*/ 1358900 h 3136948"/>
                <a:gd name="connsiteX48" fmla="*/ 2670466 w 3870616"/>
                <a:gd name="connsiteY48" fmla="*/ 1390650 h 3136948"/>
                <a:gd name="connsiteX49" fmla="*/ 2645066 w 3870616"/>
                <a:gd name="connsiteY49" fmla="*/ 1397000 h 3136948"/>
                <a:gd name="connsiteX50" fmla="*/ 2587916 w 3870616"/>
                <a:gd name="connsiteY50" fmla="*/ 1435100 h 3136948"/>
                <a:gd name="connsiteX51" fmla="*/ 2568866 w 3870616"/>
                <a:gd name="connsiteY51" fmla="*/ 1447800 h 3136948"/>
                <a:gd name="connsiteX52" fmla="*/ 2549816 w 3870616"/>
                <a:gd name="connsiteY52" fmla="*/ 1466850 h 3136948"/>
                <a:gd name="connsiteX53" fmla="*/ 2524416 w 3870616"/>
                <a:gd name="connsiteY53" fmla="*/ 1485900 h 3136948"/>
                <a:gd name="connsiteX54" fmla="*/ 2511716 w 3870616"/>
                <a:gd name="connsiteY54" fmla="*/ 1504950 h 3136948"/>
                <a:gd name="connsiteX55" fmla="*/ 2473616 w 3870616"/>
                <a:gd name="connsiteY55" fmla="*/ 1543050 h 3136948"/>
                <a:gd name="connsiteX56" fmla="*/ 2429166 w 3870616"/>
                <a:gd name="connsiteY56" fmla="*/ 1606550 h 3136948"/>
                <a:gd name="connsiteX57" fmla="*/ 2416466 w 3870616"/>
                <a:gd name="connsiteY57" fmla="*/ 1663700 h 3136948"/>
                <a:gd name="connsiteX58" fmla="*/ 2410116 w 3870616"/>
                <a:gd name="connsiteY58" fmla="*/ 1682750 h 3136948"/>
                <a:gd name="connsiteX59" fmla="*/ 2397416 w 3870616"/>
                <a:gd name="connsiteY59" fmla="*/ 1701800 h 3136948"/>
                <a:gd name="connsiteX60" fmla="*/ 2391066 w 3870616"/>
                <a:gd name="connsiteY60" fmla="*/ 1727200 h 3136948"/>
                <a:gd name="connsiteX61" fmla="*/ 2384716 w 3870616"/>
                <a:gd name="connsiteY61" fmla="*/ 1758950 h 3136948"/>
                <a:gd name="connsiteX62" fmla="*/ 2378366 w 3870616"/>
                <a:gd name="connsiteY62" fmla="*/ 1778000 h 3136948"/>
                <a:gd name="connsiteX63" fmla="*/ 2372016 w 3870616"/>
                <a:gd name="connsiteY63" fmla="*/ 1803400 h 3136948"/>
                <a:gd name="connsiteX64" fmla="*/ 2359316 w 3870616"/>
                <a:gd name="connsiteY64" fmla="*/ 1828800 h 3136948"/>
                <a:gd name="connsiteX65" fmla="*/ 2352966 w 3870616"/>
                <a:gd name="connsiteY65" fmla="*/ 1854200 h 3136948"/>
                <a:gd name="connsiteX66" fmla="*/ 2346616 w 3870616"/>
                <a:gd name="connsiteY66" fmla="*/ 1873250 h 3136948"/>
                <a:gd name="connsiteX67" fmla="*/ 2352966 w 3870616"/>
                <a:gd name="connsiteY67" fmla="*/ 2032000 h 3136948"/>
                <a:gd name="connsiteX68" fmla="*/ 2359316 w 3870616"/>
                <a:gd name="connsiteY68" fmla="*/ 2057400 h 3136948"/>
                <a:gd name="connsiteX69" fmla="*/ 2372016 w 3870616"/>
                <a:gd name="connsiteY69" fmla="*/ 2076450 h 3136948"/>
                <a:gd name="connsiteX70" fmla="*/ 2391066 w 3870616"/>
                <a:gd name="connsiteY70" fmla="*/ 2120900 h 3136948"/>
                <a:gd name="connsiteX71" fmla="*/ 2403766 w 3870616"/>
                <a:gd name="connsiteY71" fmla="*/ 2159000 h 3136948"/>
                <a:gd name="connsiteX72" fmla="*/ 2429166 w 3870616"/>
                <a:gd name="connsiteY72" fmla="*/ 2203450 h 3136948"/>
                <a:gd name="connsiteX73" fmla="*/ 2441866 w 3870616"/>
                <a:gd name="connsiteY73" fmla="*/ 2241550 h 3136948"/>
                <a:gd name="connsiteX74" fmla="*/ 2448216 w 3870616"/>
                <a:gd name="connsiteY74" fmla="*/ 2266950 h 3136948"/>
                <a:gd name="connsiteX75" fmla="*/ 2460916 w 3870616"/>
                <a:gd name="connsiteY75" fmla="*/ 2292350 h 3136948"/>
                <a:gd name="connsiteX76" fmla="*/ 2467266 w 3870616"/>
                <a:gd name="connsiteY76" fmla="*/ 2311400 h 3136948"/>
                <a:gd name="connsiteX77" fmla="*/ 2473616 w 3870616"/>
                <a:gd name="connsiteY77" fmla="*/ 2381250 h 3136948"/>
                <a:gd name="connsiteX78" fmla="*/ 2479966 w 3870616"/>
                <a:gd name="connsiteY78" fmla="*/ 2406650 h 3136948"/>
                <a:gd name="connsiteX79" fmla="*/ 2473616 w 3870616"/>
                <a:gd name="connsiteY79" fmla="*/ 2514600 h 3136948"/>
                <a:gd name="connsiteX80" fmla="*/ 2448216 w 3870616"/>
                <a:gd name="connsiteY80" fmla="*/ 2571750 h 3136948"/>
                <a:gd name="connsiteX81" fmla="*/ 2441866 w 3870616"/>
                <a:gd name="connsiteY81" fmla="*/ 2590800 h 3136948"/>
                <a:gd name="connsiteX82" fmla="*/ 2397416 w 3870616"/>
                <a:gd name="connsiteY82" fmla="*/ 2647950 h 3136948"/>
                <a:gd name="connsiteX83" fmla="*/ 2365666 w 3870616"/>
                <a:gd name="connsiteY83" fmla="*/ 2679700 h 3136948"/>
                <a:gd name="connsiteX84" fmla="*/ 2245016 w 3870616"/>
                <a:gd name="connsiteY84" fmla="*/ 2673350 h 3136948"/>
                <a:gd name="connsiteX85" fmla="*/ 2219616 w 3870616"/>
                <a:gd name="connsiteY85" fmla="*/ 2667000 h 3136948"/>
                <a:gd name="connsiteX86" fmla="*/ 2175166 w 3870616"/>
                <a:gd name="connsiteY86" fmla="*/ 2660650 h 3136948"/>
                <a:gd name="connsiteX87" fmla="*/ 2098966 w 3870616"/>
                <a:gd name="connsiteY87" fmla="*/ 2654300 h 3136948"/>
                <a:gd name="connsiteX88" fmla="*/ 1952916 w 3870616"/>
                <a:gd name="connsiteY88" fmla="*/ 2641600 h 3136948"/>
                <a:gd name="connsiteX89" fmla="*/ 1781466 w 3870616"/>
                <a:gd name="connsiteY89" fmla="*/ 2647950 h 3136948"/>
                <a:gd name="connsiteX90" fmla="*/ 1768766 w 3870616"/>
                <a:gd name="connsiteY90" fmla="*/ 2667000 h 3136948"/>
                <a:gd name="connsiteX91" fmla="*/ 1749716 w 3870616"/>
                <a:gd name="connsiteY91" fmla="*/ 2679700 h 3136948"/>
                <a:gd name="connsiteX92" fmla="*/ 1743366 w 3870616"/>
                <a:gd name="connsiteY92" fmla="*/ 2698750 h 3136948"/>
                <a:gd name="connsiteX93" fmla="*/ 1705266 w 3870616"/>
                <a:gd name="connsiteY93" fmla="*/ 2730500 h 3136948"/>
                <a:gd name="connsiteX94" fmla="*/ 1629066 w 3870616"/>
                <a:gd name="connsiteY94" fmla="*/ 2787650 h 3136948"/>
                <a:gd name="connsiteX95" fmla="*/ 1603666 w 3870616"/>
                <a:gd name="connsiteY95" fmla="*/ 2806700 h 3136948"/>
                <a:gd name="connsiteX96" fmla="*/ 1552866 w 3870616"/>
                <a:gd name="connsiteY96" fmla="*/ 2838450 h 3136948"/>
                <a:gd name="connsiteX97" fmla="*/ 1527466 w 3870616"/>
                <a:gd name="connsiteY97" fmla="*/ 2889250 h 3136948"/>
                <a:gd name="connsiteX98" fmla="*/ 1489366 w 3870616"/>
                <a:gd name="connsiteY98" fmla="*/ 2952750 h 3136948"/>
                <a:gd name="connsiteX99" fmla="*/ 1470316 w 3870616"/>
                <a:gd name="connsiteY99" fmla="*/ 2978150 h 3136948"/>
                <a:gd name="connsiteX100" fmla="*/ 1425866 w 3870616"/>
                <a:gd name="connsiteY100" fmla="*/ 3060700 h 3136948"/>
                <a:gd name="connsiteX101" fmla="*/ 1419516 w 3870616"/>
                <a:gd name="connsiteY101" fmla="*/ 3124200 h 3136948"/>
                <a:gd name="connsiteX102" fmla="*/ 1254416 w 3870616"/>
                <a:gd name="connsiteY102" fmla="*/ 3124200 h 3136948"/>
                <a:gd name="connsiteX103" fmla="*/ 1216316 w 3870616"/>
                <a:gd name="connsiteY103" fmla="*/ 3136900 h 3136948"/>
                <a:gd name="connsiteX104" fmla="*/ 1197266 w 3870616"/>
                <a:gd name="connsiteY104" fmla="*/ 3118828 h 3136948"/>
                <a:gd name="connsiteX105" fmla="*/ 1162691 w 3870616"/>
                <a:gd name="connsiteY105" fmla="*/ 3119317 h 3136948"/>
                <a:gd name="connsiteX106" fmla="*/ 1041761 w 3870616"/>
                <a:gd name="connsiteY106" fmla="*/ 3125178 h 3136948"/>
                <a:gd name="connsiteX107" fmla="*/ 956246 w 3870616"/>
                <a:gd name="connsiteY107" fmla="*/ 3118339 h 3136948"/>
                <a:gd name="connsiteX108" fmla="*/ 898116 w 3870616"/>
                <a:gd name="connsiteY108" fmla="*/ 3089886 h 3136948"/>
                <a:gd name="connsiteX109" fmla="*/ 857331 w 3870616"/>
                <a:gd name="connsiteY109" fmla="*/ 3080239 h 3136948"/>
                <a:gd name="connsiteX110" fmla="*/ 784516 w 3870616"/>
                <a:gd name="connsiteY110" fmla="*/ 3073400 h 3136948"/>
                <a:gd name="connsiteX111" fmla="*/ 765466 w 3870616"/>
                <a:gd name="connsiteY111" fmla="*/ 3067050 h 3136948"/>
                <a:gd name="connsiteX112" fmla="*/ 619416 w 3870616"/>
                <a:gd name="connsiteY112" fmla="*/ 3054350 h 3136948"/>
                <a:gd name="connsiteX113" fmla="*/ 574966 w 3870616"/>
                <a:gd name="connsiteY113" fmla="*/ 3048000 h 3136948"/>
                <a:gd name="connsiteX114" fmla="*/ 536866 w 3870616"/>
                <a:gd name="connsiteY114" fmla="*/ 3041650 h 3136948"/>
                <a:gd name="connsiteX115" fmla="*/ 507801 w 3870616"/>
                <a:gd name="connsiteY115" fmla="*/ 3010878 h 3136948"/>
                <a:gd name="connsiteX116" fmla="*/ 453335 w 3870616"/>
                <a:gd name="connsiteY116" fmla="*/ 2982915 h 3136948"/>
                <a:gd name="connsiteX117" fmla="*/ 393081 w 3870616"/>
                <a:gd name="connsiteY117" fmla="*/ 2963864 h 3136948"/>
                <a:gd name="connsiteX118" fmla="*/ 326616 w 3870616"/>
                <a:gd name="connsiteY118" fmla="*/ 2937975 h 3136948"/>
                <a:gd name="connsiteX119" fmla="*/ 282026 w 3870616"/>
                <a:gd name="connsiteY119" fmla="*/ 2886931 h 3136948"/>
                <a:gd name="connsiteX120" fmla="*/ 240681 w 3870616"/>
                <a:gd name="connsiteY120" fmla="*/ 2826239 h 3136948"/>
                <a:gd name="connsiteX121" fmla="*/ 184091 w 3870616"/>
                <a:gd name="connsiteY121" fmla="*/ 2775195 h 3136948"/>
                <a:gd name="connsiteX122" fmla="*/ 177601 w 3870616"/>
                <a:gd name="connsiteY122" fmla="*/ 2746742 h 3136948"/>
                <a:gd name="connsiteX123" fmla="*/ 152481 w 3870616"/>
                <a:gd name="connsiteY123" fmla="*/ 2717801 h 3136948"/>
                <a:gd name="connsiteX124" fmla="*/ 124116 w 3870616"/>
                <a:gd name="connsiteY124" fmla="*/ 2679700 h 3136948"/>
                <a:gd name="connsiteX125" fmla="*/ 117766 w 3870616"/>
                <a:gd name="connsiteY125" fmla="*/ 2559050 h 3136948"/>
                <a:gd name="connsiteX126" fmla="*/ 98716 w 3870616"/>
                <a:gd name="connsiteY126" fmla="*/ 2520950 h 3136948"/>
                <a:gd name="connsiteX127" fmla="*/ 86016 w 3870616"/>
                <a:gd name="connsiteY127" fmla="*/ 2482850 h 3136948"/>
                <a:gd name="connsiteX128" fmla="*/ 73316 w 3870616"/>
                <a:gd name="connsiteY128" fmla="*/ 2457450 h 3136948"/>
                <a:gd name="connsiteX129" fmla="*/ 66966 w 3870616"/>
                <a:gd name="connsiteY129" fmla="*/ 2432050 h 3136948"/>
                <a:gd name="connsiteX130" fmla="*/ 60616 w 3870616"/>
                <a:gd name="connsiteY130" fmla="*/ 2413000 h 3136948"/>
                <a:gd name="connsiteX131" fmla="*/ 54266 w 3870616"/>
                <a:gd name="connsiteY131" fmla="*/ 2387600 h 3136948"/>
                <a:gd name="connsiteX132" fmla="*/ 41566 w 3870616"/>
                <a:gd name="connsiteY132" fmla="*/ 2349500 h 3136948"/>
                <a:gd name="connsiteX133" fmla="*/ 35216 w 3870616"/>
                <a:gd name="connsiteY133" fmla="*/ 2330450 h 3136948"/>
                <a:gd name="connsiteX134" fmla="*/ 28866 w 3870616"/>
                <a:gd name="connsiteY134" fmla="*/ 2305050 h 3136948"/>
                <a:gd name="connsiteX135" fmla="*/ 291 w 3870616"/>
                <a:gd name="connsiteY135" fmla="*/ 2122488 h 3136948"/>
                <a:gd name="connsiteX136" fmla="*/ 14578 w 3870616"/>
                <a:gd name="connsiteY136" fmla="*/ 2062162 h 3136948"/>
                <a:gd name="connsiteX137" fmla="*/ 24104 w 3870616"/>
                <a:gd name="connsiteY137" fmla="*/ 2005012 h 3136948"/>
                <a:gd name="connsiteX138" fmla="*/ 24103 w 3870616"/>
                <a:gd name="connsiteY138" fmla="*/ 1925637 h 3136948"/>
                <a:gd name="connsiteX139" fmla="*/ 46329 w 3870616"/>
                <a:gd name="connsiteY139" fmla="*/ 1866900 h 3136948"/>
                <a:gd name="connsiteX140" fmla="*/ 81253 w 3870616"/>
                <a:gd name="connsiteY140" fmla="*/ 1822450 h 3136948"/>
                <a:gd name="connsiteX141" fmla="*/ 82841 w 3870616"/>
                <a:gd name="connsiteY141" fmla="*/ 1771650 h 3136948"/>
                <a:gd name="connsiteX142" fmla="*/ 81253 w 3870616"/>
                <a:gd name="connsiteY142" fmla="*/ 1730375 h 3136948"/>
                <a:gd name="connsiteX143" fmla="*/ 93953 w 3870616"/>
                <a:gd name="connsiteY143" fmla="*/ 1687512 h 3136948"/>
                <a:gd name="connsiteX144" fmla="*/ 117766 w 3870616"/>
                <a:gd name="connsiteY144" fmla="*/ 1649413 h 3136948"/>
                <a:gd name="connsiteX145" fmla="*/ 139992 w 3870616"/>
                <a:gd name="connsiteY145" fmla="*/ 1557337 h 3136948"/>
                <a:gd name="connsiteX146" fmla="*/ 211429 w 3870616"/>
                <a:gd name="connsiteY146" fmla="*/ 1343025 h 3136948"/>
                <a:gd name="connsiteX147" fmla="*/ 232066 w 3870616"/>
                <a:gd name="connsiteY147" fmla="*/ 1301750 h 3136948"/>
                <a:gd name="connsiteX148" fmla="*/ 365416 w 3870616"/>
                <a:gd name="connsiteY148" fmla="*/ 1047750 h 3136948"/>
                <a:gd name="connsiteX149" fmla="*/ 409866 w 3870616"/>
                <a:gd name="connsiteY149" fmla="*/ 1016000 h 3136948"/>
                <a:gd name="connsiteX150" fmla="*/ 428916 w 3870616"/>
                <a:gd name="connsiteY150" fmla="*/ 996950 h 3136948"/>
                <a:gd name="connsiteX151" fmla="*/ 447966 w 3870616"/>
                <a:gd name="connsiteY151" fmla="*/ 984250 h 3136948"/>
                <a:gd name="connsiteX152" fmla="*/ 486066 w 3870616"/>
                <a:gd name="connsiteY152" fmla="*/ 952500 h 3136948"/>
                <a:gd name="connsiteX153" fmla="*/ 505116 w 3870616"/>
                <a:gd name="connsiteY153" fmla="*/ 946150 h 3136948"/>
                <a:gd name="connsiteX154" fmla="*/ 543216 w 3870616"/>
                <a:gd name="connsiteY154" fmla="*/ 920750 h 3136948"/>
                <a:gd name="connsiteX155" fmla="*/ 562266 w 3870616"/>
                <a:gd name="connsiteY155" fmla="*/ 914400 h 3136948"/>
                <a:gd name="connsiteX156" fmla="*/ 581316 w 3870616"/>
                <a:gd name="connsiteY156" fmla="*/ 901700 h 3136948"/>
                <a:gd name="connsiteX157" fmla="*/ 619416 w 3870616"/>
                <a:gd name="connsiteY157" fmla="*/ 895350 h 3136948"/>
                <a:gd name="connsiteX158" fmla="*/ 644816 w 3870616"/>
                <a:gd name="connsiteY158" fmla="*/ 889000 h 3136948"/>
                <a:gd name="connsiteX159" fmla="*/ 670216 w 3870616"/>
                <a:gd name="connsiteY159" fmla="*/ 831850 h 3136948"/>
                <a:gd name="connsiteX160" fmla="*/ 676566 w 3870616"/>
                <a:gd name="connsiteY160" fmla="*/ 812800 h 3136948"/>
                <a:gd name="connsiteX161" fmla="*/ 682916 w 3870616"/>
                <a:gd name="connsiteY161" fmla="*/ 774700 h 3136948"/>
                <a:gd name="connsiteX162" fmla="*/ 695616 w 3870616"/>
                <a:gd name="connsiteY162" fmla="*/ 755650 h 3136948"/>
                <a:gd name="connsiteX163" fmla="*/ 733716 w 3870616"/>
                <a:gd name="connsiteY163" fmla="*/ 723900 h 3136948"/>
                <a:gd name="connsiteX164" fmla="*/ 746416 w 3870616"/>
                <a:gd name="connsiteY164" fmla="*/ 704850 h 3136948"/>
                <a:gd name="connsiteX165" fmla="*/ 765466 w 3870616"/>
                <a:gd name="connsiteY165" fmla="*/ 692150 h 3136948"/>
                <a:gd name="connsiteX166" fmla="*/ 828966 w 3870616"/>
                <a:gd name="connsiteY166" fmla="*/ 647700 h 3136948"/>
                <a:gd name="connsiteX167" fmla="*/ 848016 w 3870616"/>
                <a:gd name="connsiteY167" fmla="*/ 635000 h 3136948"/>
                <a:gd name="connsiteX168" fmla="*/ 892466 w 3870616"/>
                <a:gd name="connsiteY168" fmla="*/ 622300 h 3136948"/>
                <a:gd name="connsiteX169" fmla="*/ 905166 w 3870616"/>
                <a:gd name="connsiteY169" fmla="*/ 603250 h 3136948"/>
                <a:gd name="connsiteX170" fmla="*/ 924216 w 3870616"/>
                <a:gd name="connsiteY170" fmla="*/ 596900 h 3136948"/>
                <a:gd name="connsiteX171" fmla="*/ 975016 w 3870616"/>
                <a:gd name="connsiteY171" fmla="*/ 571500 h 3136948"/>
                <a:gd name="connsiteX172" fmla="*/ 994066 w 3870616"/>
                <a:gd name="connsiteY172" fmla="*/ 558800 h 3136948"/>
                <a:gd name="connsiteX173" fmla="*/ 1082966 w 3870616"/>
                <a:gd name="connsiteY173" fmla="*/ 501650 h 3136948"/>
                <a:gd name="connsiteX174" fmla="*/ 1159166 w 3870616"/>
                <a:gd name="connsiteY174" fmla="*/ 447675 h 3136948"/>
                <a:gd name="connsiteX175" fmla="*/ 1311566 w 3870616"/>
                <a:gd name="connsiteY175" fmla="*/ 400050 h 3136948"/>
                <a:gd name="connsiteX176" fmla="*/ 1336966 w 3870616"/>
                <a:gd name="connsiteY176" fmla="*/ 387350 h 3136948"/>
                <a:gd name="connsiteX177" fmla="*/ 1394116 w 3870616"/>
                <a:gd name="connsiteY177" fmla="*/ 349250 h 3136948"/>
                <a:gd name="connsiteX178" fmla="*/ 1413166 w 3870616"/>
                <a:gd name="connsiteY178" fmla="*/ 336550 h 3136948"/>
                <a:gd name="connsiteX179" fmla="*/ 1451266 w 3870616"/>
                <a:gd name="connsiteY179" fmla="*/ 323850 h 3136948"/>
                <a:gd name="connsiteX180" fmla="*/ 1470316 w 3870616"/>
                <a:gd name="connsiteY180" fmla="*/ 311150 h 3136948"/>
                <a:gd name="connsiteX181" fmla="*/ 1533816 w 3870616"/>
                <a:gd name="connsiteY181" fmla="*/ 292100 h 3136948"/>
                <a:gd name="connsiteX182" fmla="*/ 1552866 w 3870616"/>
                <a:gd name="connsiteY182" fmla="*/ 279400 h 3136948"/>
                <a:gd name="connsiteX183" fmla="*/ 1590966 w 3870616"/>
                <a:gd name="connsiteY183" fmla="*/ 266700 h 3136948"/>
                <a:gd name="connsiteX184" fmla="*/ 1635416 w 3870616"/>
                <a:gd name="connsiteY184" fmla="*/ 254000 h 3136948"/>
                <a:gd name="connsiteX185" fmla="*/ 1654466 w 3870616"/>
                <a:gd name="connsiteY185" fmla="*/ 247650 h 3136948"/>
                <a:gd name="connsiteX186" fmla="*/ 1673516 w 3870616"/>
                <a:gd name="connsiteY186" fmla="*/ 234950 h 3136948"/>
                <a:gd name="connsiteX187" fmla="*/ 1717966 w 3870616"/>
                <a:gd name="connsiteY187" fmla="*/ 193675 h 3136948"/>
                <a:gd name="connsiteX188" fmla="*/ 1790991 w 3870616"/>
                <a:gd name="connsiteY188" fmla="*/ 146050 h 3136948"/>
                <a:gd name="connsiteX189" fmla="*/ 1952916 w 3870616"/>
                <a:gd name="connsiteY189" fmla="*/ 130175 h 3136948"/>
                <a:gd name="connsiteX190" fmla="*/ 2168816 w 3870616"/>
                <a:gd name="connsiteY190" fmla="*/ 95250 h 3136948"/>
                <a:gd name="connsiteX191" fmla="*/ 2438691 w 3870616"/>
                <a:gd name="connsiteY191" fmla="*/ 76200 h 3136948"/>
                <a:gd name="connsiteX192" fmla="*/ 2540291 w 3870616"/>
                <a:gd name="connsiteY192" fmla="*/ 41275 h 3136948"/>
                <a:gd name="connsiteX193" fmla="*/ 2638716 w 3870616"/>
                <a:gd name="connsiteY193" fmla="*/ 41275 h 3136948"/>
                <a:gd name="connsiteX194" fmla="*/ 2708566 w 3870616"/>
                <a:gd name="connsiteY194" fmla="*/ 38100 h 3136948"/>
                <a:gd name="connsiteX195" fmla="*/ 2733966 w 3870616"/>
                <a:gd name="connsiteY195" fmla="*/ 31750 h 3136948"/>
                <a:gd name="connsiteX196" fmla="*/ 2835566 w 3870616"/>
                <a:gd name="connsiteY196" fmla="*/ 38100 h 3136948"/>
                <a:gd name="connsiteX197" fmla="*/ 2873666 w 3870616"/>
                <a:gd name="connsiteY197" fmla="*/ 50800 h 3136948"/>
                <a:gd name="connsiteX198" fmla="*/ 2930816 w 3870616"/>
                <a:gd name="connsiteY198" fmla="*/ 44450 h 3136948"/>
                <a:gd name="connsiteX199" fmla="*/ 2949866 w 3870616"/>
                <a:gd name="connsiteY199" fmla="*/ 31750 h 3136948"/>
                <a:gd name="connsiteX200" fmla="*/ 2968916 w 3870616"/>
                <a:gd name="connsiteY200" fmla="*/ 25400 h 3136948"/>
                <a:gd name="connsiteX201" fmla="*/ 2987966 w 3870616"/>
                <a:gd name="connsiteY201" fmla="*/ 6350 h 3136948"/>
                <a:gd name="connsiteX202" fmla="*/ 3064166 w 3870616"/>
                <a:gd name="connsiteY202" fmla="*/ 6350 h 3136948"/>
                <a:gd name="connsiteX203" fmla="*/ 3337216 w 3870616"/>
                <a:gd name="connsiteY203" fmla="*/ 0 h 3136948"/>
                <a:gd name="connsiteX204" fmla="*/ 3603916 w 3870616"/>
                <a:gd name="connsiteY204" fmla="*/ 6350 h 3136948"/>
                <a:gd name="connsiteX205" fmla="*/ 3642016 w 3870616"/>
                <a:gd name="connsiteY205" fmla="*/ 19050 h 3136948"/>
                <a:gd name="connsiteX206" fmla="*/ 3661066 w 3870616"/>
                <a:gd name="connsiteY206" fmla="*/ 25400 h 3136948"/>
                <a:gd name="connsiteX207" fmla="*/ 3680116 w 3870616"/>
                <a:gd name="connsiteY207" fmla="*/ 38100 h 3136948"/>
                <a:gd name="connsiteX208" fmla="*/ 3699166 w 3870616"/>
                <a:gd name="connsiteY208" fmla="*/ 44450 h 3136948"/>
                <a:gd name="connsiteX209" fmla="*/ 3718216 w 3870616"/>
                <a:gd name="connsiteY209" fmla="*/ 57150 h 3136948"/>
                <a:gd name="connsiteX210" fmla="*/ 3737266 w 3870616"/>
                <a:gd name="connsiteY210" fmla="*/ 63500 h 3136948"/>
                <a:gd name="connsiteX211" fmla="*/ 3775366 w 3870616"/>
                <a:gd name="connsiteY211" fmla="*/ 88900 h 3136948"/>
                <a:gd name="connsiteX212" fmla="*/ 3794416 w 3870616"/>
                <a:gd name="connsiteY212" fmla="*/ 95250 h 3136948"/>
                <a:gd name="connsiteX213" fmla="*/ 3870616 w 3870616"/>
                <a:gd name="connsiteY213" fmla="*/ 133350 h 3136948"/>
                <a:gd name="connsiteX0" fmla="*/ 3870616 w 3870616"/>
                <a:gd name="connsiteY0" fmla="*/ 133350 h 3136948"/>
                <a:gd name="connsiteX1" fmla="*/ 3870616 w 3870616"/>
                <a:gd name="connsiteY1" fmla="*/ 133350 h 3136948"/>
                <a:gd name="connsiteX2" fmla="*/ 3813466 w 3870616"/>
                <a:gd name="connsiteY2" fmla="*/ 165100 h 3136948"/>
                <a:gd name="connsiteX3" fmla="*/ 3788066 w 3870616"/>
                <a:gd name="connsiteY3" fmla="*/ 171450 h 3136948"/>
                <a:gd name="connsiteX4" fmla="*/ 3711866 w 3870616"/>
                <a:gd name="connsiteY4" fmla="*/ 203200 h 3136948"/>
                <a:gd name="connsiteX5" fmla="*/ 3680116 w 3870616"/>
                <a:gd name="connsiteY5" fmla="*/ 209550 h 3136948"/>
                <a:gd name="connsiteX6" fmla="*/ 3629316 w 3870616"/>
                <a:gd name="connsiteY6" fmla="*/ 222250 h 3136948"/>
                <a:gd name="connsiteX7" fmla="*/ 3610266 w 3870616"/>
                <a:gd name="connsiteY7" fmla="*/ 234950 h 3136948"/>
                <a:gd name="connsiteX8" fmla="*/ 3559466 w 3870616"/>
                <a:gd name="connsiteY8" fmla="*/ 247650 h 3136948"/>
                <a:gd name="connsiteX9" fmla="*/ 3515016 w 3870616"/>
                <a:gd name="connsiteY9" fmla="*/ 273050 h 3136948"/>
                <a:gd name="connsiteX10" fmla="*/ 3476916 w 3870616"/>
                <a:gd name="connsiteY10" fmla="*/ 292100 h 3136948"/>
                <a:gd name="connsiteX11" fmla="*/ 3457866 w 3870616"/>
                <a:gd name="connsiteY11" fmla="*/ 387350 h 3136948"/>
                <a:gd name="connsiteX12" fmla="*/ 3470566 w 3870616"/>
                <a:gd name="connsiteY12" fmla="*/ 425450 h 3136948"/>
                <a:gd name="connsiteX13" fmla="*/ 3476916 w 3870616"/>
                <a:gd name="connsiteY13" fmla="*/ 444500 h 3136948"/>
                <a:gd name="connsiteX14" fmla="*/ 3470566 w 3870616"/>
                <a:gd name="connsiteY14" fmla="*/ 533400 h 3136948"/>
                <a:gd name="connsiteX15" fmla="*/ 3464216 w 3870616"/>
                <a:gd name="connsiteY15" fmla="*/ 552450 h 3136948"/>
                <a:gd name="connsiteX16" fmla="*/ 3400716 w 3870616"/>
                <a:gd name="connsiteY16" fmla="*/ 603250 h 3136948"/>
                <a:gd name="connsiteX17" fmla="*/ 3381666 w 3870616"/>
                <a:gd name="connsiteY17" fmla="*/ 609600 h 3136948"/>
                <a:gd name="connsiteX18" fmla="*/ 3362616 w 3870616"/>
                <a:gd name="connsiteY18" fmla="*/ 615950 h 3136948"/>
                <a:gd name="connsiteX19" fmla="*/ 3337216 w 3870616"/>
                <a:gd name="connsiteY19" fmla="*/ 622300 h 3136948"/>
                <a:gd name="connsiteX20" fmla="*/ 3318166 w 3870616"/>
                <a:gd name="connsiteY20" fmla="*/ 635000 h 3136948"/>
                <a:gd name="connsiteX21" fmla="*/ 3248316 w 3870616"/>
                <a:gd name="connsiteY21" fmla="*/ 654050 h 3136948"/>
                <a:gd name="connsiteX22" fmla="*/ 3229266 w 3870616"/>
                <a:gd name="connsiteY22" fmla="*/ 666750 h 3136948"/>
                <a:gd name="connsiteX23" fmla="*/ 3178466 w 3870616"/>
                <a:gd name="connsiteY23" fmla="*/ 679450 h 3136948"/>
                <a:gd name="connsiteX24" fmla="*/ 3140366 w 3870616"/>
                <a:gd name="connsiteY24" fmla="*/ 704850 h 3136948"/>
                <a:gd name="connsiteX25" fmla="*/ 3121316 w 3870616"/>
                <a:gd name="connsiteY25" fmla="*/ 717550 h 3136948"/>
                <a:gd name="connsiteX26" fmla="*/ 3102266 w 3870616"/>
                <a:gd name="connsiteY26" fmla="*/ 723900 h 3136948"/>
                <a:gd name="connsiteX27" fmla="*/ 3038766 w 3870616"/>
                <a:gd name="connsiteY27" fmla="*/ 768350 h 3136948"/>
                <a:gd name="connsiteX28" fmla="*/ 3019716 w 3870616"/>
                <a:gd name="connsiteY28" fmla="*/ 774700 h 3136948"/>
                <a:gd name="connsiteX29" fmla="*/ 3000666 w 3870616"/>
                <a:gd name="connsiteY29" fmla="*/ 793750 h 3136948"/>
                <a:gd name="connsiteX30" fmla="*/ 2943516 w 3870616"/>
                <a:gd name="connsiteY30" fmla="*/ 831850 h 3136948"/>
                <a:gd name="connsiteX31" fmla="*/ 2899066 w 3870616"/>
                <a:gd name="connsiteY31" fmla="*/ 857250 h 3136948"/>
                <a:gd name="connsiteX32" fmla="*/ 2880016 w 3870616"/>
                <a:gd name="connsiteY32" fmla="*/ 876300 h 3136948"/>
                <a:gd name="connsiteX33" fmla="*/ 2841916 w 3870616"/>
                <a:gd name="connsiteY33" fmla="*/ 901700 h 3136948"/>
                <a:gd name="connsiteX34" fmla="*/ 2829216 w 3870616"/>
                <a:gd name="connsiteY34" fmla="*/ 920750 h 3136948"/>
                <a:gd name="connsiteX35" fmla="*/ 2810166 w 3870616"/>
                <a:gd name="connsiteY35" fmla="*/ 933450 h 3136948"/>
                <a:gd name="connsiteX36" fmla="*/ 2803816 w 3870616"/>
                <a:gd name="connsiteY36" fmla="*/ 952500 h 3136948"/>
                <a:gd name="connsiteX37" fmla="*/ 2772066 w 3870616"/>
                <a:gd name="connsiteY37" fmla="*/ 1009650 h 3136948"/>
                <a:gd name="connsiteX38" fmla="*/ 2791116 w 3870616"/>
                <a:gd name="connsiteY38" fmla="*/ 1085850 h 3136948"/>
                <a:gd name="connsiteX39" fmla="*/ 2829216 w 3870616"/>
                <a:gd name="connsiteY39" fmla="*/ 1111250 h 3136948"/>
                <a:gd name="connsiteX40" fmla="*/ 2835566 w 3870616"/>
                <a:gd name="connsiteY40" fmla="*/ 1130300 h 3136948"/>
                <a:gd name="connsiteX41" fmla="*/ 2854616 w 3870616"/>
                <a:gd name="connsiteY41" fmla="*/ 1149350 h 3136948"/>
                <a:gd name="connsiteX42" fmla="*/ 2829216 w 3870616"/>
                <a:gd name="connsiteY42" fmla="*/ 1250950 h 3136948"/>
                <a:gd name="connsiteX43" fmla="*/ 2803816 w 3870616"/>
                <a:gd name="connsiteY43" fmla="*/ 1276350 h 3136948"/>
                <a:gd name="connsiteX44" fmla="*/ 2765716 w 3870616"/>
                <a:gd name="connsiteY44" fmla="*/ 1314450 h 3136948"/>
                <a:gd name="connsiteX45" fmla="*/ 2759366 w 3870616"/>
                <a:gd name="connsiteY45" fmla="*/ 1333500 h 3136948"/>
                <a:gd name="connsiteX46" fmla="*/ 2733966 w 3870616"/>
                <a:gd name="connsiteY46" fmla="*/ 1346200 h 3136948"/>
                <a:gd name="connsiteX47" fmla="*/ 2714916 w 3870616"/>
                <a:gd name="connsiteY47" fmla="*/ 1358900 h 3136948"/>
                <a:gd name="connsiteX48" fmla="*/ 2670466 w 3870616"/>
                <a:gd name="connsiteY48" fmla="*/ 1390650 h 3136948"/>
                <a:gd name="connsiteX49" fmla="*/ 2645066 w 3870616"/>
                <a:gd name="connsiteY49" fmla="*/ 1397000 h 3136948"/>
                <a:gd name="connsiteX50" fmla="*/ 2587916 w 3870616"/>
                <a:gd name="connsiteY50" fmla="*/ 1435100 h 3136948"/>
                <a:gd name="connsiteX51" fmla="*/ 2568866 w 3870616"/>
                <a:gd name="connsiteY51" fmla="*/ 1447800 h 3136948"/>
                <a:gd name="connsiteX52" fmla="*/ 2549816 w 3870616"/>
                <a:gd name="connsiteY52" fmla="*/ 1466850 h 3136948"/>
                <a:gd name="connsiteX53" fmla="*/ 2524416 w 3870616"/>
                <a:gd name="connsiteY53" fmla="*/ 1485900 h 3136948"/>
                <a:gd name="connsiteX54" fmla="*/ 2511716 w 3870616"/>
                <a:gd name="connsiteY54" fmla="*/ 1504950 h 3136948"/>
                <a:gd name="connsiteX55" fmla="*/ 2473616 w 3870616"/>
                <a:gd name="connsiteY55" fmla="*/ 1543050 h 3136948"/>
                <a:gd name="connsiteX56" fmla="*/ 2429166 w 3870616"/>
                <a:gd name="connsiteY56" fmla="*/ 1606550 h 3136948"/>
                <a:gd name="connsiteX57" fmla="*/ 2416466 w 3870616"/>
                <a:gd name="connsiteY57" fmla="*/ 1663700 h 3136948"/>
                <a:gd name="connsiteX58" fmla="*/ 2410116 w 3870616"/>
                <a:gd name="connsiteY58" fmla="*/ 1682750 h 3136948"/>
                <a:gd name="connsiteX59" fmla="*/ 2397416 w 3870616"/>
                <a:gd name="connsiteY59" fmla="*/ 1701800 h 3136948"/>
                <a:gd name="connsiteX60" fmla="*/ 2391066 w 3870616"/>
                <a:gd name="connsiteY60" fmla="*/ 1727200 h 3136948"/>
                <a:gd name="connsiteX61" fmla="*/ 2384716 w 3870616"/>
                <a:gd name="connsiteY61" fmla="*/ 1758950 h 3136948"/>
                <a:gd name="connsiteX62" fmla="*/ 2378366 w 3870616"/>
                <a:gd name="connsiteY62" fmla="*/ 1778000 h 3136948"/>
                <a:gd name="connsiteX63" fmla="*/ 2372016 w 3870616"/>
                <a:gd name="connsiteY63" fmla="*/ 1803400 h 3136948"/>
                <a:gd name="connsiteX64" fmla="*/ 2359316 w 3870616"/>
                <a:gd name="connsiteY64" fmla="*/ 1828800 h 3136948"/>
                <a:gd name="connsiteX65" fmla="*/ 2352966 w 3870616"/>
                <a:gd name="connsiteY65" fmla="*/ 1854200 h 3136948"/>
                <a:gd name="connsiteX66" fmla="*/ 2346616 w 3870616"/>
                <a:gd name="connsiteY66" fmla="*/ 1873250 h 3136948"/>
                <a:gd name="connsiteX67" fmla="*/ 2352966 w 3870616"/>
                <a:gd name="connsiteY67" fmla="*/ 2032000 h 3136948"/>
                <a:gd name="connsiteX68" fmla="*/ 2359316 w 3870616"/>
                <a:gd name="connsiteY68" fmla="*/ 2057400 h 3136948"/>
                <a:gd name="connsiteX69" fmla="*/ 2372016 w 3870616"/>
                <a:gd name="connsiteY69" fmla="*/ 2076450 h 3136948"/>
                <a:gd name="connsiteX70" fmla="*/ 2391066 w 3870616"/>
                <a:gd name="connsiteY70" fmla="*/ 2120900 h 3136948"/>
                <a:gd name="connsiteX71" fmla="*/ 2403766 w 3870616"/>
                <a:gd name="connsiteY71" fmla="*/ 2159000 h 3136948"/>
                <a:gd name="connsiteX72" fmla="*/ 2429166 w 3870616"/>
                <a:gd name="connsiteY72" fmla="*/ 2203450 h 3136948"/>
                <a:gd name="connsiteX73" fmla="*/ 2441866 w 3870616"/>
                <a:gd name="connsiteY73" fmla="*/ 2241550 h 3136948"/>
                <a:gd name="connsiteX74" fmla="*/ 2448216 w 3870616"/>
                <a:gd name="connsiteY74" fmla="*/ 2266950 h 3136948"/>
                <a:gd name="connsiteX75" fmla="*/ 2460916 w 3870616"/>
                <a:gd name="connsiteY75" fmla="*/ 2292350 h 3136948"/>
                <a:gd name="connsiteX76" fmla="*/ 2467266 w 3870616"/>
                <a:gd name="connsiteY76" fmla="*/ 2311400 h 3136948"/>
                <a:gd name="connsiteX77" fmla="*/ 2473616 w 3870616"/>
                <a:gd name="connsiteY77" fmla="*/ 2381250 h 3136948"/>
                <a:gd name="connsiteX78" fmla="*/ 2479966 w 3870616"/>
                <a:gd name="connsiteY78" fmla="*/ 2406650 h 3136948"/>
                <a:gd name="connsiteX79" fmla="*/ 2473616 w 3870616"/>
                <a:gd name="connsiteY79" fmla="*/ 2514600 h 3136948"/>
                <a:gd name="connsiteX80" fmla="*/ 2448216 w 3870616"/>
                <a:gd name="connsiteY80" fmla="*/ 2571750 h 3136948"/>
                <a:gd name="connsiteX81" fmla="*/ 2441866 w 3870616"/>
                <a:gd name="connsiteY81" fmla="*/ 2590800 h 3136948"/>
                <a:gd name="connsiteX82" fmla="*/ 2397416 w 3870616"/>
                <a:gd name="connsiteY82" fmla="*/ 2647950 h 3136948"/>
                <a:gd name="connsiteX83" fmla="*/ 2365666 w 3870616"/>
                <a:gd name="connsiteY83" fmla="*/ 2679700 h 3136948"/>
                <a:gd name="connsiteX84" fmla="*/ 2245016 w 3870616"/>
                <a:gd name="connsiteY84" fmla="*/ 2673350 h 3136948"/>
                <a:gd name="connsiteX85" fmla="*/ 2219616 w 3870616"/>
                <a:gd name="connsiteY85" fmla="*/ 2667000 h 3136948"/>
                <a:gd name="connsiteX86" fmla="*/ 2175166 w 3870616"/>
                <a:gd name="connsiteY86" fmla="*/ 2660650 h 3136948"/>
                <a:gd name="connsiteX87" fmla="*/ 2098966 w 3870616"/>
                <a:gd name="connsiteY87" fmla="*/ 2654300 h 3136948"/>
                <a:gd name="connsiteX88" fmla="*/ 1952916 w 3870616"/>
                <a:gd name="connsiteY88" fmla="*/ 2641600 h 3136948"/>
                <a:gd name="connsiteX89" fmla="*/ 1781466 w 3870616"/>
                <a:gd name="connsiteY89" fmla="*/ 2647950 h 3136948"/>
                <a:gd name="connsiteX90" fmla="*/ 1768766 w 3870616"/>
                <a:gd name="connsiteY90" fmla="*/ 2667000 h 3136948"/>
                <a:gd name="connsiteX91" fmla="*/ 1749716 w 3870616"/>
                <a:gd name="connsiteY91" fmla="*/ 2679700 h 3136948"/>
                <a:gd name="connsiteX92" fmla="*/ 1743366 w 3870616"/>
                <a:gd name="connsiteY92" fmla="*/ 2698750 h 3136948"/>
                <a:gd name="connsiteX93" fmla="*/ 1705266 w 3870616"/>
                <a:gd name="connsiteY93" fmla="*/ 2730500 h 3136948"/>
                <a:gd name="connsiteX94" fmla="*/ 1629066 w 3870616"/>
                <a:gd name="connsiteY94" fmla="*/ 2787650 h 3136948"/>
                <a:gd name="connsiteX95" fmla="*/ 1603666 w 3870616"/>
                <a:gd name="connsiteY95" fmla="*/ 2806700 h 3136948"/>
                <a:gd name="connsiteX96" fmla="*/ 1552866 w 3870616"/>
                <a:gd name="connsiteY96" fmla="*/ 2838450 h 3136948"/>
                <a:gd name="connsiteX97" fmla="*/ 1527466 w 3870616"/>
                <a:gd name="connsiteY97" fmla="*/ 2889250 h 3136948"/>
                <a:gd name="connsiteX98" fmla="*/ 1489366 w 3870616"/>
                <a:gd name="connsiteY98" fmla="*/ 2952750 h 3136948"/>
                <a:gd name="connsiteX99" fmla="*/ 1470316 w 3870616"/>
                <a:gd name="connsiteY99" fmla="*/ 2978150 h 3136948"/>
                <a:gd name="connsiteX100" fmla="*/ 1425866 w 3870616"/>
                <a:gd name="connsiteY100" fmla="*/ 3060700 h 3136948"/>
                <a:gd name="connsiteX101" fmla="*/ 1419516 w 3870616"/>
                <a:gd name="connsiteY101" fmla="*/ 3124200 h 3136948"/>
                <a:gd name="connsiteX102" fmla="*/ 1254416 w 3870616"/>
                <a:gd name="connsiteY102" fmla="*/ 3124200 h 3136948"/>
                <a:gd name="connsiteX103" fmla="*/ 1216316 w 3870616"/>
                <a:gd name="connsiteY103" fmla="*/ 3136900 h 3136948"/>
                <a:gd name="connsiteX104" fmla="*/ 1197266 w 3870616"/>
                <a:gd name="connsiteY104" fmla="*/ 3118828 h 3136948"/>
                <a:gd name="connsiteX105" fmla="*/ 1144061 w 3870616"/>
                <a:gd name="connsiteY105" fmla="*/ 3116264 h 3136948"/>
                <a:gd name="connsiteX106" fmla="*/ 1041761 w 3870616"/>
                <a:gd name="connsiteY106" fmla="*/ 3125178 h 3136948"/>
                <a:gd name="connsiteX107" fmla="*/ 956246 w 3870616"/>
                <a:gd name="connsiteY107" fmla="*/ 3118339 h 3136948"/>
                <a:gd name="connsiteX108" fmla="*/ 898116 w 3870616"/>
                <a:gd name="connsiteY108" fmla="*/ 3089886 h 3136948"/>
                <a:gd name="connsiteX109" fmla="*/ 857331 w 3870616"/>
                <a:gd name="connsiteY109" fmla="*/ 3080239 h 3136948"/>
                <a:gd name="connsiteX110" fmla="*/ 784516 w 3870616"/>
                <a:gd name="connsiteY110" fmla="*/ 3073400 h 3136948"/>
                <a:gd name="connsiteX111" fmla="*/ 765466 w 3870616"/>
                <a:gd name="connsiteY111" fmla="*/ 3067050 h 3136948"/>
                <a:gd name="connsiteX112" fmla="*/ 619416 w 3870616"/>
                <a:gd name="connsiteY112" fmla="*/ 3054350 h 3136948"/>
                <a:gd name="connsiteX113" fmla="*/ 574966 w 3870616"/>
                <a:gd name="connsiteY113" fmla="*/ 3048000 h 3136948"/>
                <a:gd name="connsiteX114" fmla="*/ 536866 w 3870616"/>
                <a:gd name="connsiteY114" fmla="*/ 3041650 h 3136948"/>
                <a:gd name="connsiteX115" fmla="*/ 507801 w 3870616"/>
                <a:gd name="connsiteY115" fmla="*/ 3010878 h 3136948"/>
                <a:gd name="connsiteX116" fmla="*/ 453335 w 3870616"/>
                <a:gd name="connsiteY116" fmla="*/ 2982915 h 3136948"/>
                <a:gd name="connsiteX117" fmla="*/ 393081 w 3870616"/>
                <a:gd name="connsiteY117" fmla="*/ 2963864 h 3136948"/>
                <a:gd name="connsiteX118" fmla="*/ 326616 w 3870616"/>
                <a:gd name="connsiteY118" fmla="*/ 2937975 h 3136948"/>
                <a:gd name="connsiteX119" fmla="*/ 282026 w 3870616"/>
                <a:gd name="connsiteY119" fmla="*/ 2886931 h 3136948"/>
                <a:gd name="connsiteX120" fmla="*/ 240681 w 3870616"/>
                <a:gd name="connsiteY120" fmla="*/ 2826239 h 3136948"/>
                <a:gd name="connsiteX121" fmla="*/ 184091 w 3870616"/>
                <a:gd name="connsiteY121" fmla="*/ 2775195 h 3136948"/>
                <a:gd name="connsiteX122" fmla="*/ 177601 w 3870616"/>
                <a:gd name="connsiteY122" fmla="*/ 2746742 h 3136948"/>
                <a:gd name="connsiteX123" fmla="*/ 152481 w 3870616"/>
                <a:gd name="connsiteY123" fmla="*/ 2717801 h 3136948"/>
                <a:gd name="connsiteX124" fmla="*/ 124116 w 3870616"/>
                <a:gd name="connsiteY124" fmla="*/ 2679700 h 3136948"/>
                <a:gd name="connsiteX125" fmla="*/ 117766 w 3870616"/>
                <a:gd name="connsiteY125" fmla="*/ 2559050 h 3136948"/>
                <a:gd name="connsiteX126" fmla="*/ 98716 w 3870616"/>
                <a:gd name="connsiteY126" fmla="*/ 2520950 h 3136948"/>
                <a:gd name="connsiteX127" fmla="*/ 86016 w 3870616"/>
                <a:gd name="connsiteY127" fmla="*/ 2482850 h 3136948"/>
                <a:gd name="connsiteX128" fmla="*/ 73316 w 3870616"/>
                <a:gd name="connsiteY128" fmla="*/ 2457450 h 3136948"/>
                <a:gd name="connsiteX129" fmla="*/ 66966 w 3870616"/>
                <a:gd name="connsiteY129" fmla="*/ 2432050 h 3136948"/>
                <a:gd name="connsiteX130" fmla="*/ 60616 w 3870616"/>
                <a:gd name="connsiteY130" fmla="*/ 2413000 h 3136948"/>
                <a:gd name="connsiteX131" fmla="*/ 54266 w 3870616"/>
                <a:gd name="connsiteY131" fmla="*/ 2387600 h 3136948"/>
                <a:gd name="connsiteX132" fmla="*/ 41566 w 3870616"/>
                <a:gd name="connsiteY132" fmla="*/ 2349500 h 3136948"/>
                <a:gd name="connsiteX133" fmla="*/ 35216 w 3870616"/>
                <a:gd name="connsiteY133" fmla="*/ 2330450 h 3136948"/>
                <a:gd name="connsiteX134" fmla="*/ 28866 w 3870616"/>
                <a:gd name="connsiteY134" fmla="*/ 2305050 h 3136948"/>
                <a:gd name="connsiteX135" fmla="*/ 291 w 3870616"/>
                <a:gd name="connsiteY135" fmla="*/ 2122488 h 3136948"/>
                <a:gd name="connsiteX136" fmla="*/ 14578 w 3870616"/>
                <a:gd name="connsiteY136" fmla="*/ 2062162 h 3136948"/>
                <a:gd name="connsiteX137" fmla="*/ 24104 w 3870616"/>
                <a:gd name="connsiteY137" fmla="*/ 2005012 h 3136948"/>
                <a:gd name="connsiteX138" fmla="*/ 24103 w 3870616"/>
                <a:gd name="connsiteY138" fmla="*/ 1925637 h 3136948"/>
                <a:gd name="connsiteX139" fmla="*/ 46329 w 3870616"/>
                <a:gd name="connsiteY139" fmla="*/ 1866900 h 3136948"/>
                <a:gd name="connsiteX140" fmla="*/ 81253 w 3870616"/>
                <a:gd name="connsiteY140" fmla="*/ 1822450 h 3136948"/>
                <a:gd name="connsiteX141" fmla="*/ 82841 w 3870616"/>
                <a:gd name="connsiteY141" fmla="*/ 1771650 h 3136948"/>
                <a:gd name="connsiteX142" fmla="*/ 81253 w 3870616"/>
                <a:gd name="connsiteY142" fmla="*/ 1730375 h 3136948"/>
                <a:gd name="connsiteX143" fmla="*/ 93953 w 3870616"/>
                <a:gd name="connsiteY143" fmla="*/ 1687512 h 3136948"/>
                <a:gd name="connsiteX144" fmla="*/ 117766 w 3870616"/>
                <a:gd name="connsiteY144" fmla="*/ 1649413 h 3136948"/>
                <a:gd name="connsiteX145" fmla="*/ 139992 w 3870616"/>
                <a:gd name="connsiteY145" fmla="*/ 1557337 h 3136948"/>
                <a:gd name="connsiteX146" fmla="*/ 211429 w 3870616"/>
                <a:gd name="connsiteY146" fmla="*/ 1343025 h 3136948"/>
                <a:gd name="connsiteX147" fmla="*/ 232066 w 3870616"/>
                <a:gd name="connsiteY147" fmla="*/ 1301750 h 3136948"/>
                <a:gd name="connsiteX148" fmla="*/ 365416 w 3870616"/>
                <a:gd name="connsiteY148" fmla="*/ 1047750 h 3136948"/>
                <a:gd name="connsiteX149" fmla="*/ 409866 w 3870616"/>
                <a:gd name="connsiteY149" fmla="*/ 1016000 h 3136948"/>
                <a:gd name="connsiteX150" fmla="*/ 428916 w 3870616"/>
                <a:gd name="connsiteY150" fmla="*/ 996950 h 3136948"/>
                <a:gd name="connsiteX151" fmla="*/ 447966 w 3870616"/>
                <a:gd name="connsiteY151" fmla="*/ 984250 h 3136948"/>
                <a:gd name="connsiteX152" fmla="*/ 486066 w 3870616"/>
                <a:gd name="connsiteY152" fmla="*/ 952500 h 3136948"/>
                <a:gd name="connsiteX153" fmla="*/ 505116 w 3870616"/>
                <a:gd name="connsiteY153" fmla="*/ 946150 h 3136948"/>
                <a:gd name="connsiteX154" fmla="*/ 543216 w 3870616"/>
                <a:gd name="connsiteY154" fmla="*/ 920750 h 3136948"/>
                <a:gd name="connsiteX155" fmla="*/ 562266 w 3870616"/>
                <a:gd name="connsiteY155" fmla="*/ 914400 h 3136948"/>
                <a:gd name="connsiteX156" fmla="*/ 581316 w 3870616"/>
                <a:gd name="connsiteY156" fmla="*/ 901700 h 3136948"/>
                <a:gd name="connsiteX157" fmla="*/ 619416 w 3870616"/>
                <a:gd name="connsiteY157" fmla="*/ 895350 h 3136948"/>
                <a:gd name="connsiteX158" fmla="*/ 644816 w 3870616"/>
                <a:gd name="connsiteY158" fmla="*/ 889000 h 3136948"/>
                <a:gd name="connsiteX159" fmla="*/ 670216 w 3870616"/>
                <a:gd name="connsiteY159" fmla="*/ 831850 h 3136948"/>
                <a:gd name="connsiteX160" fmla="*/ 676566 w 3870616"/>
                <a:gd name="connsiteY160" fmla="*/ 812800 h 3136948"/>
                <a:gd name="connsiteX161" fmla="*/ 682916 w 3870616"/>
                <a:gd name="connsiteY161" fmla="*/ 774700 h 3136948"/>
                <a:gd name="connsiteX162" fmla="*/ 695616 w 3870616"/>
                <a:gd name="connsiteY162" fmla="*/ 755650 h 3136948"/>
                <a:gd name="connsiteX163" fmla="*/ 733716 w 3870616"/>
                <a:gd name="connsiteY163" fmla="*/ 723900 h 3136948"/>
                <a:gd name="connsiteX164" fmla="*/ 746416 w 3870616"/>
                <a:gd name="connsiteY164" fmla="*/ 704850 h 3136948"/>
                <a:gd name="connsiteX165" fmla="*/ 765466 w 3870616"/>
                <a:gd name="connsiteY165" fmla="*/ 692150 h 3136948"/>
                <a:gd name="connsiteX166" fmla="*/ 828966 w 3870616"/>
                <a:gd name="connsiteY166" fmla="*/ 647700 h 3136948"/>
                <a:gd name="connsiteX167" fmla="*/ 848016 w 3870616"/>
                <a:gd name="connsiteY167" fmla="*/ 635000 h 3136948"/>
                <a:gd name="connsiteX168" fmla="*/ 892466 w 3870616"/>
                <a:gd name="connsiteY168" fmla="*/ 622300 h 3136948"/>
                <a:gd name="connsiteX169" fmla="*/ 905166 w 3870616"/>
                <a:gd name="connsiteY169" fmla="*/ 603250 h 3136948"/>
                <a:gd name="connsiteX170" fmla="*/ 924216 w 3870616"/>
                <a:gd name="connsiteY170" fmla="*/ 596900 h 3136948"/>
                <a:gd name="connsiteX171" fmla="*/ 975016 w 3870616"/>
                <a:gd name="connsiteY171" fmla="*/ 571500 h 3136948"/>
                <a:gd name="connsiteX172" fmla="*/ 994066 w 3870616"/>
                <a:gd name="connsiteY172" fmla="*/ 558800 h 3136948"/>
                <a:gd name="connsiteX173" fmla="*/ 1082966 w 3870616"/>
                <a:gd name="connsiteY173" fmla="*/ 501650 h 3136948"/>
                <a:gd name="connsiteX174" fmla="*/ 1159166 w 3870616"/>
                <a:gd name="connsiteY174" fmla="*/ 447675 h 3136948"/>
                <a:gd name="connsiteX175" fmla="*/ 1311566 w 3870616"/>
                <a:gd name="connsiteY175" fmla="*/ 400050 h 3136948"/>
                <a:gd name="connsiteX176" fmla="*/ 1336966 w 3870616"/>
                <a:gd name="connsiteY176" fmla="*/ 387350 h 3136948"/>
                <a:gd name="connsiteX177" fmla="*/ 1394116 w 3870616"/>
                <a:gd name="connsiteY177" fmla="*/ 349250 h 3136948"/>
                <a:gd name="connsiteX178" fmla="*/ 1413166 w 3870616"/>
                <a:gd name="connsiteY178" fmla="*/ 336550 h 3136948"/>
                <a:gd name="connsiteX179" fmla="*/ 1451266 w 3870616"/>
                <a:gd name="connsiteY179" fmla="*/ 323850 h 3136948"/>
                <a:gd name="connsiteX180" fmla="*/ 1470316 w 3870616"/>
                <a:gd name="connsiteY180" fmla="*/ 311150 h 3136948"/>
                <a:gd name="connsiteX181" fmla="*/ 1533816 w 3870616"/>
                <a:gd name="connsiteY181" fmla="*/ 292100 h 3136948"/>
                <a:gd name="connsiteX182" fmla="*/ 1552866 w 3870616"/>
                <a:gd name="connsiteY182" fmla="*/ 279400 h 3136948"/>
                <a:gd name="connsiteX183" fmla="*/ 1590966 w 3870616"/>
                <a:gd name="connsiteY183" fmla="*/ 266700 h 3136948"/>
                <a:gd name="connsiteX184" fmla="*/ 1635416 w 3870616"/>
                <a:gd name="connsiteY184" fmla="*/ 254000 h 3136948"/>
                <a:gd name="connsiteX185" fmla="*/ 1654466 w 3870616"/>
                <a:gd name="connsiteY185" fmla="*/ 247650 h 3136948"/>
                <a:gd name="connsiteX186" fmla="*/ 1673516 w 3870616"/>
                <a:gd name="connsiteY186" fmla="*/ 234950 h 3136948"/>
                <a:gd name="connsiteX187" fmla="*/ 1717966 w 3870616"/>
                <a:gd name="connsiteY187" fmla="*/ 193675 h 3136948"/>
                <a:gd name="connsiteX188" fmla="*/ 1790991 w 3870616"/>
                <a:gd name="connsiteY188" fmla="*/ 146050 h 3136948"/>
                <a:gd name="connsiteX189" fmla="*/ 1952916 w 3870616"/>
                <a:gd name="connsiteY189" fmla="*/ 130175 h 3136948"/>
                <a:gd name="connsiteX190" fmla="*/ 2168816 w 3870616"/>
                <a:gd name="connsiteY190" fmla="*/ 95250 h 3136948"/>
                <a:gd name="connsiteX191" fmla="*/ 2438691 w 3870616"/>
                <a:gd name="connsiteY191" fmla="*/ 76200 h 3136948"/>
                <a:gd name="connsiteX192" fmla="*/ 2540291 w 3870616"/>
                <a:gd name="connsiteY192" fmla="*/ 41275 h 3136948"/>
                <a:gd name="connsiteX193" fmla="*/ 2638716 w 3870616"/>
                <a:gd name="connsiteY193" fmla="*/ 41275 h 3136948"/>
                <a:gd name="connsiteX194" fmla="*/ 2708566 w 3870616"/>
                <a:gd name="connsiteY194" fmla="*/ 38100 h 3136948"/>
                <a:gd name="connsiteX195" fmla="*/ 2733966 w 3870616"/>
                <a:gd name="connsiteY195" fmla="*/ 31750 h 3136948"/>
                <a:gd name="connsiteX196" fmla="*/ 2835566 w 3870616"/>
                <a:gd name="connsiteY196" fmla="*/ 38100 h 3136948"/>
                <a:gd name="connsiteX197" fmla="*/ 2873666 w 3870616"/>
                <a:gd name="connsiteY197" fmla="*/ 50800 h 3136948"/>
                <a:gd name="connsiteX198" fmla="*/ 2930816 w 3870616"/>
                <a:gd name="connsiteY198" fmla="*/ 44450 h 3136948"/>
                <a:gd name="connsiteX199" fmla="*/ 2949866 w 3870616"/>
                <a:gd name="connsiteY199" fmla="*/ 31750 h 3136948"/>
                <a:gd name="connsiteX200" fmla="*/ 2968916 w 3870616"/>
                <a:gd name="connsiteY200" fmla="*/ 25400 h 3136948"/>
                <a:gd name="connsiteX201" fmla="*/ 2987966 w 3870616"/>
                <a:gd name="connsiteY201" fmla="*/ 6350 h 3136948"/>
                <a:gd name="connsiteX202" fmla="*/ 3064166 w 3870616"/>
                <a:gd name="connsiteY202" fmla="*/ 6350 h 3136948"/>
                <a:gd name="connsiteX203" fmla="*/ 3337216 w 3870616"/>
                <a:gd name="connsiteY203" fmla="*/ 0 h 3136948"/>
                <a:gd name="connsiteX204" fmla="*/ 3603916 w 3870616"/>
                <a:gd name="connsiteY204" fmla="*/ 6350 h 3136948"/>
                <a:gd name="connsiteX205" fmla="*/ 3642016 w 3870616"/>
                <a:gd name="connsiteY205" fmla="*/ 19050 h 3136948"/>
                <a:gd name="connsiteX206" fmla="*/ 3661066 w 3870616"/>
                <a:gd name="connsiteY206" fmla="*/ 25400 h 3136948"/>
                <a:gd name="connsiteX207" fmla="*/ 3680116 w 3870616"/>
                <a:gd name="connsiteY207" fmla="*/ 38100 h 3136948"/>
                <a:gd name="connsiteX208" fmla="*/ 3699166 w 3870616"/>
                <a:gd name="connsiteY208" fmla="*/ 44450 h 3136948"/>
                <a:gd name="connsiteX209" fmla="*/ 3718216 w 3870616"/>
                <a:gd name="connsiteY209" fmla="*/ 57150 h 3136948"/>
                <a:gd name="connsiteX210" fmla="*/ 3737266 w 3870616"/>
                <a:gd name="connsiteY210" fmla="*/ 63500 h 3136948"/>
                <a:gd name="connsiteX211" fmla="*/ 3775366 w 3870616"/>
                <a:gd name="connsiteY211" fmla="*/ 88900 h 3136948"/>
                <a:gd name="connsiteX212" fmla="*/ 3794416 w 3870616"/>
                <a:gd name="connsiteY212" fmla="*/ 95250 h 3136948"/>
                <a:gd name="connsiteX213" fmla="*/ 3870616 w 3870616"/>
                <a:gd name="connsiteY213" fmla="*/ 133350 h 3136948"/>
                <a:gd name="connsiteX0" fmla="*/ 3870616 w 3870616"/>
                <a:gd name="connsiteY0" fmla="*/ 133350 h 3136948"/>
                <a:gd name="connsiteX1" fmla="*/ 3870616 w 3870616"/>
                <a:gd name="connsiteY1" fmla="*/ 133350 h 3136948"/>
                <a:gd name="connsiteX2" fmla="*/ 3813466 w 3870616"/>
                <a:gd name="connsiteY2" fmla="*/ 165100 h 3136948"/>
                <a:gd name="connsiteX3" fmla="*/ 3788066 w 3870616"/>
                <a:gd name="connsiteY3" fmla="*/ 171450 h 3136948"/>
                <a:gd name="connsiteX4" fmla="*/ 3711866 w 3870616"/>
                <a:gd name="connsiteY4" fmla="*/ 203200 h 3136948"/>
                <a:gd name="connsiteX5" fmla="*/ 3680116 w 3870616"/>
                <a:gd name="connsiteY5" fmla="*/ 209550 h 3136948"/>
                <a:gd name="connsiteX6" fmla="*/ 3629316 w 3870616"/>
                <a:gd name="connsiteY6" fmla="*/ 222250 h 3136948"/>
                <a:gd name="connsiteX7" fmla="*/ 3610266 w 3870616"/>
                <a:gd name="connsiteY7" fmla="*/ 234950 h 3136948"/>
                <a:gd name="connsiteX8" fmla="*/ 3559466 w 3870616"/>
                <a:gd name="connsiteY8" fmla="*/ 247650 h 3136948"/>
                <a:gd name="connsiteX9" fmla="*/ 3515016 w 3870616"/>
                <a:gd name="connsiteY9" fmla="*/ 273050 h 3136948"/>
                <a:gd name="connsiteX10" fmla="*/ 3476916 w 3870616"/>
                <a:gd name="connsiteY10" fmla="*/ 292100 h 3136948"/>
                <a:gd name="connsiteX11" fmla="*/ 3457866 w 3870616"/>
                <a:gd name="connsiteY11" fmla="*/ 387350 h 3136948"/>
                <a:gd name="connsiteX12" fmla="*/ 3470566 w 3870616"/>
                <a:gd name="connsiteY12" fmla="*/ 425450 h 3136948"/>
                <a:gd name="connsiteX13" fmla="*/ 3476916 w 3870616"/>
                <a:gd name="connsiteY13" fmla="*/ 444500 h 3136948"/>
                <a:gd name="connsiteX14" fmla="*/ 3470566 w 3870616"/>
                <a:gd name="connsiteY14" fmla="*/ 533400 h 3136948"/>
                <a:gd name="connsiteX15" fmla="*/ 3464216 w 3870616"/>
                <a:gd name="connsiteY15" fmla="*/ 552450 h 3136948"/>
                <a:gd name="connsiteX16" fmla="*/ 3400716 w 3870616"/>
                <a:gd name="connsiteY16" fmla="*/ 603250 h 3136948"/>
                <a:gd name="connsiteX17" fmla="*/ 3381666 w 3870616"/>
                <a:gd name="connsiteY17" fmla="*/ 609600 h 3136948"/>
                <a:gd name="connsiteX18" fmla="*/ 3362616 w 3870616"/>
                <a:gd name="connsiteY18" fmla="*/ 615950 h 3136948"/>
                <a:gd name="connsiteX19" fmla="*/ 3337216 w 3870616"/>
                <a:gd name="connsiteY19" fmla="*/ 622300 h 3136948"/>
                <a:gd name="connsiteX20" fmla="*/ 3318166 w 3870616"/>
                <a:gd name="connsiteY20" fmla="*/ 635000 h 3136948"/>
                <a:gd name="connsiteX21" fmla="*/ 3248316 w 3870616"/>
                <a:gd name="connsiteY21" fmla="*/ 654050 h 3136948"/>
                <a:gd name="connsiteX22" fmla="*/ 3229266 w 3870616"/>
                <a:gd name="connsiteY22" fmla="*/ 666750 h 3136948"/>
                <a:gd name="connsiteX23" fmla="*/ 3178466 w 3870616"/>
                <a:gd name="connsiteY23" fmla="*/ 679450 h 3136948"/>
                <a:gd name="connsiteX24" fmla="*/ 3140366 w 3870616"/>
                <a:gd name="connsiteY24" fmla="*/ 704850 h 3136948"/>
                <a:gd name="connsiteX25" fmla="*/ 3121316 w 3870616"/>
                <a:gd name="connsiteY25" fmla="*/ 717550 h 3136948"/>
                <a:gd name="connsiteX26" fmla="*/ 3102266 w 3870616"/>
                <a:gd name="connsiteY26" fmla="*/ 723900 h 3136948"/>
                <a:gd name="connsiteX27" fmla="*/ 3038766 w 3870616"/>
                <a:gd name="connsiteY27" fmla="*/ 768350 h 3136948"/>
                <a:gd name="connsiteX28" fmla="*/ 3019716 w 3870616"/>
                <a:gd name="connsiteY28" fmla="*/ 774700 h 3136948"/>
                <a:gd name="connsiteX29" fmla="*/ 3000666 w 3870616"/>
                <a:gd name="connsiteY29" fmla="*/ 793750 h 3136948"/>
                <a:gd name="connsiteX30" fmla="*/ 2943516 w 3870616"/>
                <a:gd name="connsiteY30" fmla="*/ 831850 h 3136948"/>
                <a:gd name="connsiteX31" fmla="*/ 2899066 w 3870616"/>
                <a:gd name="connsiteY31" fmla="*/ 857250 h 3136948"/>
                <a:gd name="connsiteX32" fmla="*/ 2880016 w 3870616"/>
                <a:gd name="connsiteY32" fmla="*/ 876300 h 3136948"/>
                <a:gd name="connsiteX33" fmla="*/ 2841916 w 3870616"/>
                <a:gd name="connsiteY33" fmla="*/ 901700 h 3136948"/>
                <a:gd name="connsiteX34" fmla="*/ 2829216 w 3870616"/>
                <a:gd name="connsiteY34" fmla="*/ 920750 h 3136948"/>
                <a:gd name="connsiteX35" fmla="*/ 2810166 w 3870616"/>
                <a:gd name="connsiteY35" fmla="*/ 933450 h 3136948"/>
                <a:gd name="connsiteX36" fmla="*/ 2803816 w 3870616"/>
                <a:gd name="connsiteY36" fmla="*/ 952500 h 3136948"/>
                <a:gd name="connsiteX37" fmla="*/ 2772066 w 3870616"/>
                <a:gd name="connsiteY37" fmla="*/ 1009650 h 3136948"/>
                <a:gd name="connsiteX38" fmla="*/ 2791116 w 3870616"/>
                <a:gd name="connsiteY38" fmla="*/ 1085850 h 3136948"/>
                <a:gd name="connsiteX39" fmla="*/ 2829216 w 3870616"/>
                <a:gd name="connsiteY39" fmla="*/ 1111250 h 3136948"/>
                <a:gd name="connsiteX40" fmla="*/ 2835566 w 3870616"/>
                <a:gd name="connsiteY40" fmla="*/ 1130300 h 3136948"/>
                <a:gd name="connsiteX41" fmla="*/ 2854616 w 3870616"/>
                <a:gd name="connsiteY41" fmla="*/ 1149350 h 3136948"/>
                <a:gd name="connsiteX42" fmla="*/ 2829216 w 3870616"/>
                <a:gd name="connsiteY42" fmla="*/ 1250950 h 3136948"/>
                <a:gd name="connsiteX43" fmla="*/ 2803816 w 3870616"/>
                <a:gd name="connsiteY43" fmla="*/ 1276350 h 3136948"/>
                <a:gd name="connsiteX44" fmla="*/ 2765716 w 3870616"/>
                <a:gd name="connsiteY44" fmla="*/ 1314450 h 3136948"/>
                <a:gd name="connsiteX45" fmla="*/ 2759366 w 3870616"/>
                <a:gd name="connsiteY45" fmla="*/ 1333500 h 3136948"/>
                <a:gd name="connsiteX46" fmla="*/ 2733966 w 3870616"/>
                <a:gd name="connsiteY46" fmla="*/ 1346200 h 3136948"/>
                <a:gd name="connsiteX47" fmla="*/ 2714916 w 3870616"/>
                <a:gd name="connsiteY47" fmla="*/ 1358900 h 3136948"/>
                <a:gd name="connsiteX48" fmla="*/ 2670466 w 3870616"/>
                <a:gd name="connsiteY48" fmla="*/ 1390650 h 3136948"/>
                <a:gd name="connsiteX49" fmla="*/ 2645066 w 3870616"/>
                <a:gd name="connsiteY49" fmla="*/ 1397000 h 3136948"/>
                <a:gd name="connsiteX50" fmla="*/ 2587916 w 3870616"/>
                <a:gd name="connsiteY50" fmla="*/ 1435100 h 3136948"/>
                <a:gd name="connsiteX51" fmla="*/ 2568866 w 3870616"/>
                <a:gd name="connsiteY51" fmla="*/ 1447800 h 3136948"/>
                <a:gd name="connsiteX52" fmla="*/ 2549816 w 3870616"/>
                <a:gd name="connsiteY52" fmla="*/ 1466850 h 3136948"/>
                <a:gd name="connsiteX53" fmla="*/ 2524416 w 3870616"/>
                <a:gd name="connsiteY53" fmla="*/ 1485900 h 3136948"/>
                <a:gd name="connsiteX54" fmla="*/ 2511716 w 3870616"/>
                <a:gd name="connsiteY54" fmla="*/ 1504950 h 3136948"/>
                <a:gd name="connsiteX55" fmla="*/ 2473616 w 3870616"/>
                <a:gd name="connsiteY55" fmla="*/ 1543050 h 3136948"/>
                <a:gd name="connsiteX56" fmla="*/ 2429166 w 3870616"/>
                <a:gd name="connsiteY56" fmla="*/ 1606550 h 3136948"/>
                <a:gd name="connsiteX57" fmla="*/ 2416466 w 3870616"/>
                <a:gd name="connsiteY57" fmla="*/ 1663700 h 3136948"/>
                <a:gd name="connsiteX58" fmla="*/ 2410116 w 3870616"/>
                <a:gd name="connsiteY58" fmla="*/ 1682750 h 3136948"/>
                <a:gd name="connsiteX59" fmla="*/ 2397416 w 3870616"/>
                <a:gd name="connsiteY59" fmla="*/ 1701800 h 3136948"/>
                <a:gd name="connsiteX60" fmla="*/ 2391066 w 3870616"/>
                <a:gd name="connsiteY60" fmla="*/ 1727200 h 3136948"/>
                <a:gd name="connsiteX61" fmla="*/ 2384716 w 3870616"/>
                <a:gd name="connsiteY61" fmla="*/ 1758950 h 3136948"/>
                <a:gd name="connsiteX62" fmla="*/ 2378366 w 3870616"/>
                <a:gd name="connsiteY62" fmla="*/ 1778000 h 3136948"/>
                <a:gd name="connsiteX63" fmla="*/ 2372016 w 3870616"/>
                <a:gd name="connsiteY63" fmla="*/ 1803400 h 3136948"/>
                <a:gd name="connsiteX64" fmla="*/ 2359316 w 3870616"/>
                <a:gd name="connsiteY64" fmla="*/ 1828800 h 3136948"/>
                <a:gd name="connsiteX65" fmla="*/ 2352966 w 3870616"/>
                <a:gd name="connsiteY65" fmla="*/ 1854200 h 3136948"/>
                <a:gd name="connsiteX66" fmla="*/ 2346616 w 3870616"/>
                <a:gd name="connsiteY66" fmla="*/ 1873250 h 3136948"/>
                <a:gd name="connsiteX67" fmla="*/ 2352966 w 3870616"/>
                <a:gd name="connsiteY67" fmla="*/ 2032000 h 3136948"/>
                <a:gd name="connsiteX68" fmla="*/ 2359316 w 3870616"/>
                <a:gd name="connsiteY68" fmla="*/ 2057400 h 3136948"/>
                <a:gd name="connsiteX69" fmla="*/ 2372016 w 3870616"/>
                <a:gd name="connsiteY69" fmla="*/ 2076450 h 3136948"/>
                <a:gd name="connsiteX70" fmla="*/ 2391066 w 3870616"/>
                <a:gd name="connsiteY70" fmla="*/ 2120900 h 3136948"/>
                <a:gd name="connsiteX71" fmla="*/ 2403766 w 3870616"/>
                <a:gd name="connsiteY71" fmla="*/ 2159000 h 3136948"/>
                <a:gd name="connsiteX72" fmla="*/ 2429166 w 3870616"/>
                <a:gd name="connsiteY72" fmla="*/ 2203450 h 3136948"/>
                <a:gd name="connsiteX73" fmla="*/ 2441866 w 3870616"/>
                <a:gd name="connsiteY73" fmla="*/ 2241550 h 3136948"/>
                <a:gd name="connsiteX74" fmla="*/ 2448216 w 3870616"/>
                <a:gd name="connsiteY74" fmla="*/ 2266950 h 3136948"/>
                <a:gd name="connsiteX75" fmla="*/ 2460916 w 3870616"/>
                <a:gd name="connsiteY75" fmla="*/ 2292350 h 3136948"/>
                <a:gd name="connsiteX76" fmla="*/ 2467266 w 3870616"/>
                <a:gd name="connsiteY76" fmla="*/ 2311400 h 3136948"/>
                <a:gd name="connsiteX77" fmla="*/ 2473616 w 3870616"/>
                <a:gd name="connsiteY77" fmla="*/ 2381250 h 3136948"/>
                <a:gd name="connsiteX78" fmla="*/ 2479966 w 3870616"/>
                <a:gd name="connsiteY78" fmla="*/ 2406650 h 3136948"/>
                <a:gd name="connsiteX79" fmla="*/ 2473616 w 3870616"/>
                <a:gd name="connsiteY79" fmla="*/ 2514600 h 3136948"/>
                <a:gd name="connsiteX80" fmla="*/ 2448216 w 3870616"/>
                <a:gd name="connsiteY80" fmla="*/ 2571750 h 3136948"/>
                <a:gd name="connsiteX81" fmla="*/ 2441866 w 3870616"/>
                <a:gd name="connsiteY81" fmla="*/ 2590800 h 3136948"/>
                <a:gd name="connsiteX82" fmla="*/ 2397416 w 3870616"/>
                <a:gd name="connsiteY82" fmla="*/ 2647950 h 3136948"/>
                <a:gd name="connsiteX83" fmla="*/ 2365666 w 3870616"/>
                <a:gd name="connsiteY83" fmla="*/ 2679700 h 3136948"/>
                <a:gd name="connsiteX84" fmla="*/ 2245016 w 3870616"/>
                <a:gd name="connsiteY84" fmla="*/ 2673350 h 3136948"/>
                <a:gd name="connsiteX85" fmla="*/ 2219616 w 3870616"/>
                <a:gd name="connsiteY85" fmla="*/ 2667000 h 3136948"/>
                <a:gd name="connsiteX86" fmla="*/ 2175166 w 3870616"/>
                <a:gd name="connsiteY86" fmla="*/ 2660650 h 3136948"/>
                <a:gd name="connsiteX87" fmla="*/ 2098966 w 3870616"/>
                <a:gd name="connsiteY87" fmla="*/ 2654300 h 3136948"/>
                <a:gd name="connsiteX88" fmla="*/ 1952916 w 3870616"/>
                <a:gd name="connsiteY88" fmla="*/ 2641600 h 3136948"/>
                <a:gd name="connsiteX89" fmla="*/ 1781466 w 3870616"/>
                <a:gd name="connsiteY89" fmla="*/ 2647950 h 3136948"/>
                <a:gd name="connsiteX90" fmla="*/ 1768766 w 3870616"/>
                <a:gd name="connsiteY90" fmla="*/ 2667000 h 3136948"/>
                <a:gd name="connsiteX91" fmla="*/ 1749716 w 3870616"/>
                <a:gd name="connsiteY91" fmla="*/ 2679700 h 3136948"/>
                <a:gd name="connsiteX92" fmla="*/ 1743366 w 3870616"/>
                <a:gd name="connsiteY92" fmla="*/ 2698750 h 3136948"/>
                <a:gd name="connsiteX93" fmla="*/ 1705266 w 3870616"/>
                <a:gd name="connsiteY93" fmla="*/ 2730500 h 3136948"/>
                <a:gd name="connsiteX94" fmla="*/ 1629066 w 3870616"/>
                <a:gd name="connsiteY94" fmla="*/ 2787650 h 3136948"/>
                <a:gd name="connsiteX95" fmla="*/ 1603666 w 3870616"/>
                <a:gd name="connsiteY95" fmla="*/ 2806700 h 3136948"/>
                <a:gd name="connsiteX96" fmla="*/ 1552866 w 3870616"/>
                <a:gd name="connsiteY96" fmla="*/ 2838450 h 3136948"/>
                <a:gd name="connsiteX97" fmla="*/ 1527466 w 3870616"/>
                <a:gd name="connsiteY97" fmla="*/ 2889250 h 3136948"/>
                <a:gd name="connsiteX98" fmla="*/ 1489366 w 3870616"/>
                <a:gd name="connsiteY98" fmla="*/ 2952750 h 3136948"/>
                <a:gd name="connsiteX99" fmla="*/ 1470316 w 3870616"/>
                <a:gd name="connsiteY99" fmla="*/ 2978150 h 3136948"/>
                <a:gd name="connsiteX100" fmla="*/ 1425866 w 3870616"/>
                <a:gd name="connsiteY100" fmla="*/ 3060700 h 3136948"/>
                <a:gd name="connsiteX101" fmla="*/ 1419516 w 3870616"/>
                <a:gd name="connsiteY101" fmla="*/ 3124200 h 3136948"/>
                <a:gd name="connsiteX102" fmla="*/ 1254416 w 3870616"/>
                <a:gd name="connsiteY102" fmla="*/ 3124200 h 3136948"/>
                <a:gd name="connsiteX103" fmla="*/ 1216316 w 3870616"/>
                <a:gd name="connsiteY103" fmla="*/ 3136900 h 3136948"/>
                <a:gd name="connsiteX104" fmla="*/ 1197266 w 3870616"/>
                <a:gd name="connsiteY104" fmla="*/ 3118828 h 3136948"/>
                <a:gd name="connsiteX105" fmla="*/ 1144061 w 3870616"/>
                <a:gd name="connsiteY105" fmla="*/ 3116264 h 3136948"/>
                <a:gd name="connsiteX106" fmla="*/ 1041761 w 3870616"/>
                <a:gd name="connsiteY106" fmla="*/ 3125178 h 3136948"/>
                <a:gd name="connsiteX107" fmla="*/ 956246 w 3870616"/>
                <a:gd name="connsiteY107" fmla="*/ 3118339 h 3136948"/>
                <a:gd name="connsiteX108" fmla="*/ 898116 w 3870616"/>
                <a:gd name="connsiteY108" fmla="*/ 3089886 h 3136948"/>
                <a:gd name="connsiteX109" fmla="*/ 857331 w 3870616"/>
                <a:gd name="connsiteY109" fmla="*/ 3080239 h 3136948"/>
                <a:gd name="connsiteX110" fmla="*/ 784516 w 3870616"/>
                <a:gd name="connsiteY110" fmla="*/ 3073400 h 3136948"/>
                <a:gd name="connsiteX111" fmla="*/ 765466 w 3870616"/>
                <a:gd name="connsiteY111" fmla="*/ 3067050 h 3136948"/>
                <a:gd name="connsiteX112" fmla="*/ 619416 w 3870616"/>
                <a:gd name="connsiteY112" fmla="*/ 3054350 h 3136948"/>
                <a:gd name="connsiteX113" fmla="*/ 574966 w 3870616"/>
                <a:gd name="connsiteY113" fmla="*/ 3048000 h 3136948"/>
                <a:gd name="connsiteX114" fmla="*/ 536866 w 3870616"/>
                <a:gd name="connsiteY114" fmla="*/ 3041650 h 3136948"/>
                <a:gd name="connsiteX115" fmla="*/ 507801 w 3870616"/>
                <a:gd name="connsiteY115" fmla="*/ 3010878 h 3136948"/>
                <a:gd name="connsiteX116" fmla="*/ 453335 w 3870616"/>
                <a:gd name="connsiteY116" fmla="*/ 2982915 h 3136948"/>
                <a:gd name="connsiteX117" fmla="*/ 393081 w 3870616"/>
                <a:gd name="connsiteY117" fmla="*/ 2963864 h 3136948"/>
                <a:gd name="connsiteX118" fmla="*/ 326616 w 3870616"/>
                <a:gd name="connsiteY118" fmla="*/ 2937975 h 3136948"/>
                <a:gd name="connsiteX119" fmla="*/ 282026 w 3870616"/>
                <a:gd name="connsiteY119" fmla="*/ 2886931 h 3136948"/>
                <a:gd name="connsiteX120" fmla="*/ 240681 w 3870616"/>
                <a:gd name="connsiteY120" fmla="*/ 2826239 h 3136948"/>
                <a:gd name="connsiteX121" fmla="*/ 184091 w 3870616"/>
                <a:gd name="connsiteY121" fmla="*/ 2775195 h 3136948"/>
                <a:gd name="connsiteX122" fmla="*/ 177601 w 3870616"/>
                <a:gd name="connsiteY122" fmla="*/ 2746742 h 3136948"/>
                <a:gd name="connsiteX123" fmla="*/ 152481 w 3870616"/>
                <a:gd name="connsiteY123" fmla="*/ 2717801 h 3136948"/>
                <a:gd name="connsiteX124" fmla="*/ 124116 w 3870616"/>
                <a:gd name="connsiteY124" fmla="*/ 2679700 h 3136948"/>
                <a:gd name="connsiteX125" fmla="*/ 117766 w 3870616"/>
                <a:gd name="connsiteY125" fmla="*/ 2559050 h 3136948"/>
                <a:gd name="connsiteX126" fmla="*/ 98716 w 3870616"/>
                <a:gd name="connsiteY126" fmla="*/ 2520950 h 3136948"/>
                <a:gd name="connsiteX127" fmla="*/ 86016 w 3870616"/>
                <a:gd name="connsiteY127" fmla="*/ 2482850 h 3136948"/>
                <a:gd name="connsiteX128" fmla="*/ 73316 w 3870616"/>
                <a:gd name="connsiteY128" fmla="*/ 2457450 h 3136948"/>
                <a:gd name="connsiteX129" fmla="*/ 66966 w 3870616"/>
                <a:gd name="connsiteY129" fmla="*/ 2432050 h 3136948"/>
                <a:gd name="connsiteX130" fmla="*/ 60616 w 3870616"/>
                <a:gd name="connsiteY130" fmla="*/ 2413000 h 3136948"/>
                <a:gd name="connsiteX131" fmla="*/ 54266 w 3870616"/>
                <a:gd name="connsiteY131" fmla="*/ 2387600 h 3136948"/>
                <a:gd name="connsiteX132" fmla="*/ 41566 w 3870616"/>
                <a:gd name="connsiteY132" fmla="*/ 2349500 h 3136948"/>
                <a:gd name="connsiteX133" fmla="*/ 35216 w 3870616"/>
                <a:gd name="connsiteY133" fmla="*/ 2330450 h 3136948"/>
                <a:gd name="connsiteX134" fmla="*/ 28866 w 3870616"/>
                <a:gd name="connsiteY134" fmla="*/ 2305050 h 3136948"/>
                <a:gd name="connsiteX135" fmla="*/ 291 w 3870616"/>
                <a:gd name="connsiteY135" fmla="*/ 2122488 h 3136948"/>
                <a:gd name="connsiteX136" fmla="*/ 14578 w 3870616"/>
                <a:gd name="connsiteY136" fmla="*/ 2062162 h 3136948"/>
                <a:gd name="connsiteX137" fmla="*/ 24104 w 3870616"/>
                <a:gd name="connsiteY137" fmla="*/ 2005012 h 3136948"/>
                <a:gd name="connsiteX138" fmla="*/ 24103 w 3870616"/>
                <a:gd name="connsiteY138" fmla="*/ 1925637 h 3136948"/>
                <a:gd name="connsiteX139" fmla="*/ 46329 w 3870616"/>
                <a:gd name="connsiteY139" fmla="*/ 1866900 h 3136948"/>
                <a:gd name="connsiteX140" fmla="*/ 81253 w 3870616"/>
                <a:gd name="connsiteY140" fmla="*/ 1822450 h 3136948"/>
                <a:gd name="connsiteX141" fmla="*/ 82841 w 3870616"/>
                <a:gd name="connsiteY141" fmla="*/ 1771650 h 3136948"/>
                <a:gd name="connsiteX142" fmla="*/ 81253 w 3870616"/>
                <a:gd name="connsiteY142" fmla="*/ 1730375 h 3136948"/>
                <a:gd name="connsiteX143" fmla="*/ 93953 w 3870616"/>
                <a:gd name="connsiteY143" fmla="*/ 1687512 h 3136948"/>
                <a:gd name="connsiteX144" fmla="*/ 117766 w 3870616"/>
                <a:gd name="connsiteY144" fmla="*/ 1649413 h 3136948"/>
                <a:gd name="connsiteX145" fmla="*/ 139992 w 3870616"/>
                <a:gd name="connsiteY145" fmla="*/ 1557337 h 3136948"/>
                <a:gd name="connsiteX146" fmla="*/ 211429 w 3870616"/>
                <a:gd name="connsiteY146" fmla="*/ 1343025 h 3136948"/>
                <a:gd name="connsiteX147" fmla="*/ 232066 w 3870616"/>
                <a:gd name="connsiteY147" fmla="*/ 1301750 h 3136948"/>
                <a:gd name="connsiteX148" fmla="*/ 365416 w 3870616"/>
                <a:gd name="connsiteY148" fmla="*/ 1047750 h 3136948"/>
                <a:gd name="connsiteX149" fmla="*/ 409866 w 3870616"/>
                <a:gd name="connsiteY149" fmla="*/ 1016000 h 3136948"/>
                <a:gd name="connsiteX150" fmla="*/ 428916 w 3870616"/>
                <a:gd name="connsiteY150" fmla="*/ 996950 h 3136948"/>
                <a:gd name="connsiteX151" fmla="*/ 447966 w 3870616"/>
                <a:gd name="connsiteY151" fmla="*/ 984250 h 3136948"/>
                <a:gd name="connsiteX152" fmla="*/ 486066 w 3870616"/>
                <a:gd name="connsiteY152" fmla="*/ 952500 h 3136948"/>
                <a:gd name="connsiteX153" fmla="*/ 505116 w 3870616"/>
                <a:gd name="connsiteY153" fmla="*/ 946150 h 3136948"/>
                <a:gd name="connsiteX154" fmla="*/ 543216 w 3870616"/>
                <a:gd name="connsiteY154" fmla="*/ 920750 h 3136948"/>
                <a:gd name="connsiteX155" fmla="*/ 562266 w 3870616"/>
                <a:gd name="connsiteY155" fmla="*/ 914400 h 3136948"/>
                <a:gd name="connsiteX156" fmla="*/ 581316 w 3870616"/>
                <a:gd name="connsiteY156" fmla="*/ 901700 h 3136948"/>
                <a:gd name="connsiteX157" fmla="*/ 619416 w 3870616"/>
                <a:gd name="connsiteY157" fmla="*/ 895350 h 3136948"/>
                <a:gd name="connsiteX158" fmla="*/ 644816 w 3870616"/>
                <a:gd name="connsiteY158" fmla="*/ 889000 h 3136948"/>
                <a:gd name="connsiteX159" fmla="*/ 670216 w 3870616"/>
                <a:gd name="connsiteY159" fmla="*/ 831850 h 3136948"/>
                <a:gd name="connsiteX160" fmla="*/ 676566 w 3870616"/>
                <a:gd name="connsiteY160" fmla="*/ 812800 h 3136948"/>
                <a:gd name="connsiteX161" fmla="*/ 682916 w 3870616"/>
                <a:gd name="connsiteY161" fmla="*/ 774700 h 3136948"/>
                <a:gd name="connsiteX162" fmla="*/ 695616 w 3870616"/>
                <a:gd name="connsiteY162" fmla="*/ 755650 h 3136948"/>
                <a:gd name="connsiteX163" fmla="*/ 733716 w 3870616"/>
                <a:gd name="connsiteY163" fmla="*/ 723900 h 3136948"/>
                <a:gd name="connsiteX164" fmla="*/ 746416 w 3870616"/>
                <a:gd name="connsiteY164" fmla="*/ 704850 h 3136948"/>
                <a:gd name="connsiteX165" fmla="*/ 765466 w 3870616"/>
                <a:gd name="connsiteY165" fmla="*/ 692150 h 3136948"/>
                <a:gd name="connsiteX166" fmla="*/ 828966 w 3870616"/>
                <a:gd name="connsiteY166" fmla="*/ 647700 h 3136948"/>
                <a:gd name="connsiteX167" fmla="*/ 848016 w 3870616"/>
                <a:gd name="connsiteY167" fmla="*/ 635000 h 3136948"/>
                <a:gd name="connsiteX168" fmla="*/ 892466 w 3870616"/>
                <a:gd name="connsiteY168" fmla="*/ 622300 h 3136948"/>
                <a:gd name="connsiteX169" fmla="*/ 905166 w 3870616"/>
                <a:gd name="connsiteY169" fmla="*/ 603250 h 3136948"/>
                <a:gd name="connsiteX170" fmla="*/ 924216 w 3870616"/>
                <a:gd name="connsiteY170" fmla="*/ 596900 h 3136948"/>
                <a:gd name="connsiteX171" fmla="*/ 975016 w 3870616"/>
                <a:gd name="connsiteY171" fmla="*/ 571500 h 3136948"/>
                <a:gd name="connsiteX172" fmla="*/ 994066 w 3870616"/>
                <a:gd name="connsiteY172" fmla="*/ 558800 h 3136948"/>
                <a:gd name="connsiteX173" fmla="*/ 1082966 w 3870616"/>
                <a:gd name="connsiteY173" fmla="*/ 501650 h 3136948"/>
                <a:gd name="connsiteX174" fmla="*/ 1159166 w 3870616"/>
                <a:gd name="connsiteY174" fmla="*/ 447675 h 3136948"/>
                <a:gd name="connsiteX175" fmla="*/ 1311566 w 3870616"/>
                <a:gd name="connsiteY175" fmla="*/ 400050 h 3136948"/>
                <a:gd name="connsiteX176" fmla="*/ 1336966 w 3870616"/>
                <a:gd name="connsiteY176" fmla="*/ 387350 h 3136948"/>
                <a:gd name="connsiteX177" fmla="*/ 1394116 w 3870616"/>
                <a:gd name="connsiteY177" fmla="*/ 349250 h 3136948"/>
                <a:gd name="connsiteX178" fmla="*/ 1413166 w 3870616"/>
                <a:gd name="connsiteY178" fmla="*/ 336550 h 3136948"/>
                <a:gd name="connsiteX179" fmla="*/ 1451266 w 3870616"/>
                <a:gd name="connsiteY179" fmla="*/ 323850 h 3136948"/>
                <a:gd name="connsiteX180" fmla="*/ 1470316 w 3870616"/>
                <a:gd name="connsiteY180" fmla="*/ 311150 h 3136948"/>
                <a:gd name="connsiteX181" fmla="*/ 1533816 w 3870616"/>
                <a:gd name="connsiteY181" fmla="*/ 292100 h 3136948"/>
                <a:gd name="connsiteX182" fmla="*/ 1552866 w 3870616"/>
                <a:gd name="connsiteY182" fmla="*/ 279400 h 3136948"/>
                <a:gd name="connsiteX183" fmla="*/ 1590966 w 3870616"/>
                <a:gd name="connsiteY183" fmla="*/ 266700 h 3136948"/>
                <a:gd name="connsiteX184" fmla="*/ 1635416 w 3870616"/>
                <a:gd name="connsiteY184" fmla="*/ 254000 h 3136948"/>
                <a:gd name="connsiteX185" fmla="*/ 1654466 w 3870616"/>
                <a:gd name="connsiteY185" fmla="*/ 247650 h 3136948"/>
                <a:gd name="connsiteX186" fmla="*/ 1673516 w 3870616"/>
                <a:gd name="connsiteY186" fmla="*/ 234950 h 3136948"/>
                <a:gd name="connsiteX187" fmla="*/ 1717966 w 3870616"/>
                <a:gd name="connsiteY187" fmla="*/ 193675 h 3136948"/>
                <a:gd name="connsiteX188" fmla="*/ 1790991 w 3870616"/>
                <a:gd name="connsiteY188" fmla="*/ 146050 h 3136948"/>
                <a:gd name="connsiteX189" fmla="*/ 1952916 w 3870616"/>
                <a:gd name="connsiteY189" fmla="*/ 130175 h 3136948"/>
                <a:gd name="connsiteX190" fmla="*/ 2168816 w 3870616"/>
                <a:gd name="connsiteY190" fmla="*/ 95250 h 3136948"/>
                <a:gd name="connsiteX191" fmla="*/ 2438691 w 3870616"/>
                <a:gd name="connsiteY191" fmla="*/ 76200 h 3136948"/>
                <a:gd name="connsiteX192" fmla="*/ 2540291 w 3870616"/>
                <a:gd name="connsiteY192" fmla="*/ 41275 h 3136948"/>
                <a:gd name="connsiteX193" fmla="*/ 2638716 w 3870616"/>
                <a:gd name="connsiteY193" fmla="*/ 41275 h 3136948"/>
                <a:gd name="connsiteX194" fmla="*/ 2708566 w 3870616"/>
                <a:gd name="connsiteY194" fmla="*/ 38100 h 3136948"/>
                <a:gd name="connsiteX195" fmla="*/ 2733966 w 3870616"/>
                <a:gd name="connsiteY195" fmla="*/ 31750 h 3136948"/>
                <a:gd name="connsiteX196" fmla="*/ 2835566 w 3870616"/>
                <a:gd name="connsiteY196" fmla="*/ 38100 h 3136948"/>
                <a:gd name="connsiteX197" fmla="*/ 2873666 w 3870616"/>
                <a:gd name="connsiteY197" fmla="*/ 50800 h 3136948"/>
                <a:gd name="connsiteX198" fmla="*/ 2930816 w 3870616"/>
                <a:gd name="connsiteY198" fmla="*/ 44450 h 3136948"/>
                <a:gd name="connsiteX199" fmla="*/ 2949866 w 3870616"/>
                <a:gd name="connsiteY199" fmla="*/ 31750 h 3136948"/>
                <a:gd name="connsiteX200" fmla="*/ 2968916 w 3870616"/>
                <a:gd name="connsiteY200" fmla="*/ 25400 h 3136948"/>
                <a:gd name="connsiteX201" fmla="*/ 2987966 w 3870616"/>
                <a:gd name="connsiteY201" fmla="*/ 6350 h 3136948"/>
                <a:gd name="connsiteX202" fmla="*/ 3064166 w 3870616"/>
                <a:gd name="connsiteY202" fmla="*/ 6350 h 3136948"/>
                <a:gd name="connsiteX203" fmla="*/ 3337216 w 3870616"/>
                <a:gd name="connsiteY203" fmla="*/ 0 h 3136948"/>
                <a:gd name="connsiteX204" fmla="*/ 3603916 w 3870616"/>
                <a:gd name="connsiteY204" fmla="*/ 6350 h 3136948"/>
                <a:gd name="connsiteX205" fmla="*/ 3642016 w 3870616"/>
                <a:gd name="connsiteY205" fmla="*/ 19050 h 3136948"/>
                <a:gd name="connsiteX206" fmla="*/ 3661066 w 3870616"/>
                <a:gd name="connsiteY206" fmla="*/ 25400 h 3136948"/>
                <a:gd name="connsiteX207" fmla="*/ 3680116 w 3870616"/>
                <a:gd name="connsiteY207" fmla="*/ 38100 h 3136948"/>
                <a:gd name="connsiteX208" fmla="*/ 3699166 w 3870616"/>
                <a:gd name="connsiteY208" fmla="*/ 44450 h 3136948"/>
                <a:gd name="connsiteX209" fmla="*/ 3718216 w 3870616"/>
                <a:gd name="connsiteY209" fmla="*/ 57150 h 3136948"/>
                <a:gd name="connsiteX210" fmla="*/ 3737266 w 3870616"/>
                <a:gd name="connsiteY210" fmla="*/ 63500 h 3136948"/>
                <a:gd name="connsiteX211" fmla="*/ 3775366 w 3870616"/>
                <a:gd name="connsiteY211" fmla="*/ 88900 h 3136948"/>
                <a:gd name="connsiteX212" fmla="*/ 3794416 w 3870616"/>
                <a:gd name="connsiteY212" fmla="*/ 95250 h 3136948"/>
                <a:gd name="connsiteX213" fmla="*/ 3870616 w 3870616"/>
                <a:gd name="connsiteY213" fmla="*/ 133350 h 3136948"/>
                <a:gd name="connsiteX0" fmla="*/ 3870616 w 3870616"/>
                <a:gd name="connsiteY0" fmla="*/ 133350 h 3136948"/>
                <a:gd name="connsiteX1" fmla="*/ 3870616 w 3870616"/>
                <a:gd name="connsiteY1" fmla="*/ 133350 h 3136948"/>
                <a:gd name="connsiteX2" fmla="*/ 3813466 w 3870616"/>
                <a:gd name="connsiteY2" fmla="*/ 165100 h 3136948"/>
                <a:gd name="connsiteX3" fmla="*/ 3788066 w 3870616"/>
                <a:gd name="connsiteY3" fmla="*/ 171450 h 3136948"/>
                <a:gd name="connsiteX4" fmla="*/ 3711866 w 3870616"/>
                <a:gd name="connsiteY4" fmla="*/ 203200 h 3136948"/>
                <a:gd name="connsiteX5" fmla="*/ 3680116 w 3870616"/>
                <a:gd name="connsiteY5" fmla="*/ 209550 h 3136948"/>
                <a:gd name="connsiteX6" fmla="*/ 3629316 w 3870616"/>
                <a:gd name="connsiteY6" fmla="*/ 222250 h 3136948"/>
                <a:gd name="connsiteX7" fmla="*/ 3610266 w 3870616"/>
                <a:gd name="connsiteY7" fmla="*/ 234950 h 3136948"/>
                <a:gd name="connsiteX8" fmla="*/ 3559466 w 3870616"/>
                <a:gd name="connsiteY8" fmla="*/ 247650 h 3136948"/>
                <a:gd name="connsiteX9" fmla="*/ 3515016 w 3870616"/>
                <a:gd name="connsiteY9" fmla="*/ 273050 h 3136948"/>
                <a:gd name="connsiteX10" fmla="*/ 3476916 w 3870616"/>
                <a:gd name="connsiteY10" fmla="*/ 292100 h 3136948"/>
                <a:gd name="connsiteX11" fmla="*/ 3457866 w 3870616"/>
                <a:gd name="connsiteY11" fmla="*/ 387350 h 3136948"/>
                <a:gd name="connsiteX12" fmla="*/ 3470566 w 3870616"/>
                <a:gd name="connsiteY12" fmla="*/ 425450 h 3136948"/>
                <a:gd name="connsiteX13" fmla="*/ 3476916 w 3870616"/>
                <a:gd name="connsiteY13" fmla="*/ 444500 h 3136948"/>
                <a:gd name="connsiteX14" fmla="*/ 3470566 w 3870616"/>
                <a:gd name="connsiteY14" fmla="*/ 533400 h 3136948"/>
                <a:gd name="connsiteX15" fmla="*/ 3464216 w 3870616"/>
                <a:gd name="connsiteY15" fmla="*/ 552450 h 3136948"/>
                <a:gd name="connsiteX16" fmla="*/ 3400716 w 3870616"/>
                <a:gd name="connsiteY16" fmla="*/ 603250 h 3136948"/>
                <a:gd name="connsiteX17" fmla="*/ 3381666 w 3870616"/>
                <a:gd name="connsiteY17" fmla="*/ 609600 h 3136948"/>
                <a:gd name="connsiteX18" fmla="*/ 3362616 w 3870616"/>
                <a:gd name="connsiteY18" fmla="*/ 615950 h 3136948"/>
                <a:gd name="connsiteX19" fmla="*/ 3337216 w 3870616"/>
                <a:gd name="connsiteY19" fmla="*/ 622300 h 3136948"/>
                <a:gd name="connsiteX20" fmla="*/ 3318166 w 3870616"/>
                <a:gd name="connsiteY20" fmla="*/ 635000 h 3136948"/>
                <a:gd name="connsiteX21" fmla="*/ 3248316 w 3870616"/>
                <a:gd name="connsiteY21" fmla="*/ 654050 h 3136948"/>
                <a:gd name="connsiteX22" fmla="*/ 3229266 w 3870616"/>
                <a:gd name="connsiteY22" fmla="*/ 666750 h 3136948"/>
                <a:gd name="connsiteX23" fmla="*/ 3178466 w 3870616"/>
                <a:gd name="connsiteY23" fmla="*/ 679450 h 3136948"/>
                <a:gd name="connsiteX24" fmla="*/ 3140366 w 3870616"/>
                <a:gd name="connsiteY24" fmla="*/ 704850 h 3136948"/>
                <a:gd name="connsiteX25" fmla="*/ 3121316 w 3870616"/>
                <a:gd name="connsiteY25" fmla="*/ 717550 h 3136948"/>
                <a:gd name="connsiteX26" fmla="*/ 3102266 w 3870616"/>
                <a:gd name="connsiteY26" fmla="*/ 723900 h 3136948"/>
                <a:gd name="connsiteX27" fmla="*/ 3038766 w 3870616"/>
                <a:gd name="connsiteY27" fmla="*/ 768350 h 3136948"/>
                <a:gd name="connsiteX28" fmla="*/ 3019716 w 3870616"/>
                <a:gd name="connsiteY28" fmla="*/ 774700 h 3136948"/>
                <a:gd name="connsiteX29" fmla="*/ 3000666 w 3870616"/>
                <a:gd name="connsiteY29" fmla="*/ 793750 h 3136948"/>
                <a:gd name="connsiteX30" fmla="*/ 2943516 w 3870616"/>
                <a:gd name="connsiteY30" fmla="*/ 831850 h 3136948"/>
                <a:gd name="connsiteX31" fmla="*/ 2899066 w 3870616"/>
                <a:gd name="connsiteY31" fmla="*/ 857250 h 3136948"/>
                <a:gd name="connsiteX32" fmla="*/ 2880016 w 3870616"/>
                <a:gd name="connsiteY32" fmla="*/ 876300 h 3136948"/>
                <a:gd name="connsiteX33" fmla="*/ 2841916 w 3870616"/>
                <a:gd name="connsiteY33" fmla="*/ 901700 h 3136948"/>
                <a:gd name="connsiteX34" fmla="*/ 2829216 w 3870616"/>
                <a:gd name="connsiteY34" fmla="*/ 920750 h 3136948"/>
                <a:gd name="connsiteX35" fmla="*/ 2810166 w 3870616"/>
                <a:gd name="connsiteY35" fmla="*/ 933450 h 3136948"/>
                <a:gd name="connsiteX36" fmla="*/ 2803816 w 3870616"/>
                <a:gd name="connsiteY36" fmla="*/ 952500 h 3136948"/>
                <a:gd name="connsiteX37" fmla="*/ 2772066 w 3870616"/>
                <a:gd name="connsiteY37" fmla="*/ 1009650 h 3136948"/>
                <a:gd name="connsiteX38" fmla="*/ 2791116 w 3870616"/>
                <a:gd name="connsiteY38" fmla="*/ 1085850 h 3136948"/>
                <a:gd name="connsiteX39" fmla="*/ 2829216 w 3870616"/>
                <a:gd name="connsiteY39" fmla="*/ 1111250 h 3136948"/>
                <a:gd name="connsiteX40" fmla="*/ 2835566 w 3870616"/>
                <a:gd name="connsiteY40" fmla="*/ 1130300 h 3136948"/>
                <a:gd name="connsiteX41" fmla="*/ 2854616 w 3870616"/>
                <a:gd name="connsiteY41" fmla="*/ 1149350 h 3136948"/>
                <a:gd name="connsiteX42" fmla="*/ 2829216 w 3870616"/>
                <a:gd name="connsiteY42" fmla="*/ 1250950 h 3136948"/>
                <a:gd name="connsiteX43" fmla="*/ 2803816 w 3870616"/>
                <a:gd name="connsiteY43" fmla="*/ 1276350 h 3136948"/>
                <a:gd name="connsiteX44" fmla="*/ 2765716 w 3870616"/>
                <a:gd name="connsiteY44" fmla="*/ 1314450 h 3136948"/>
                <a:gd name="connsiteX45" fmla="*/ 2759366 w 3870616"/>
                <a:gd name="connsiteY45" fmla="*/ 1333500 h 3136948"/>
                <a:gd name="connsiteX46" fmla="*/ 2733966 w 3870616"/>
                <a:gd name="connsiteY46" fmla="*/ 1346200 h 3136948"/>
                <a:gd name="connsiteX47" fmla="*/ 2714916 w 3870616"/>
                <a:gd name="connsiteY47" fmla="*/ 1358900 h 3136948"/>
                <a:gd name="connsiteX48" fmla="*/ 2670466 w 3870616"/>
                <a:gd name="connsiteY48" fmla="*/ 1390650 h 3136948"/>
                <a:gd name="connsiteX49" fmla="*/ 2645066 w 3870616"/>
                <a:gd name="connsiteY49" fmla="*/ 1397000 h 3136948"/>
                <a:gd name="connsiteX50" fmla="*/ 2587916 w 3870616"/>
                <a:gd name="connsiteY50" fmla="*/ 1435100 h 3136948"/>
                <a:gd name="connsiteX51" fmla="*/ 2568866 w 3870616"/>
                <a:gd name="connsiteY51" fmla="*/ 1447800 h 3136948"/>
                <a:gd name="connsiteX52" fmla="*/ 2549816 w 3870616"/>
                <a:gd name="connsiteY52" fmla="*/ 1466850 h 3136948"/>
                <a:gd name="connsiteX53" fmla="*/ 2524416 w 3870616"/>
                <a:gd name="connsiteY53" fmla="*/ 1485900 h 3136948"/>
                <a:gd name="connsiteX54" fmla="*/ 2511716 w 3870616"/>
                <a:gd name="connsiteY54" fmla="*/ 1504950 h 3136948"/>
                <a:gd name="connsiteX55" fmla="*/ 2473616 w 3870616"/>
                <a:gd name="connsiteY55" fmla="*/ 1543050 h 3136948"/>
                <a:gd name="connsiteX56" fmla="*/ 2429166 w 3870616"/>
                <a:gd name="connsiteY56" fmla="*/ 1606550 h 3136948"/>
                <a:gd name="connsiteX57" fmla="*/ 2416466 w 3870616"/>
                <a:gd name="connsiteY57" fmla="*/ 1663700 h 3136948"/>
                <a:gd name="connsiteX58" fmla="*/ 2410116 w 3870616"/>
                <a:gd name="connsiteY58" fmla="*/ 1682750 h 3136948"/>
                <a:gd name="connsiteX59" fmla="*/ 2397416 w 3870616"/>
                <a:gd name="connsiteY59" fmla="*/ 1701800 h 3136948"/>
                <a:gd name="connsiteX60" fmla="*/ 2391066 w 3870616"/>
                <a:gd name="connsiteY60" fmla="*/ 1727200 h 3136948"/>
                <a:gd name="connsiteX61" fmla="*/ 2384716 w 3870616"/>
                <a:gd name="connsiteY61" fmla="*/ 1758950 h 3136948"/>
                <a:gd name="connsiteX62" fmla="*/ 2378366 w 3870616"/>
                <a:gd name="connsiteY62" fmla="*/ 1778000 h 3136948"/>
                <a:gd name="connsiteX63" fmla="*/ 2372016 w 3870616"/>
                <a:gd name="connsiteY63" fmla="*/ 1803400 h 3136948"/>
                <a:gd name="connsiteX64" fmla="*/ 2359316 w 3870616"/>
                <a:gd name="connsiteY64" fmla="*/ 1828800 h 3136948"/>
                <a:gd name="connsiteX65" fmla="*/ 2352966 w 3870616"/>
                <a:gd name="connsiteY65" fmla="*/ 1854200 h 3136948"/>
                <a:gd name="connsiteX66" fmla="*/ 2346616 w 3870616"/>
                <a:gd name="connsiteY66" fmla="*/ 1873250 h 3136948"/>
                <a:gd name="connsiteX67" fmla="*/ 2352966 w 3870616"/>
                <a:gd name="connsiteY67" fmla="*/ 2032000 h 3136948"/>
                <a:gd name="connsiteX68" fmla="*/ 2359316 w 3870616"/>
                <a:gd name="connsiteY68" fmla="*/ 2057400 h 3136948"/>
                <a:gd name="connsiteX69" fmla="*/ 2372016 w 3870616"/>
                <a:gd name="connsiteY69" fmla="*/ 2076450 h 3136948"/>
                <a:gd name="connsiteX70" fmla="*/ 2391066 w 3870616"/>
                <a:gd name="connsiteY70" fmla="*/ 2120900 h 3136948"/>
                <a:gd name="connsiteX71" fmla="*/ 2403766 w 3870616"/>
                <a:gd name="connsiteY71" fmla="*/ 2159000 h 3136948"/>
                <a:gd name="connsiteX72" fmla="*/ 2429166 w 3870616"/>
                <a:gd name="connsiteY72" fmla="*/ 2203450 h 3136948"/>
                <a:gd name="connsiteX73" fmla="*/ 2441866 w 3870616"/>
                <a:gd name="connsiteY73" fmla="*/ 2241550 h 3136948"/>
                <a:gd name="connsiteX74" fmla="*/ 2448216 w 3870616"/>
                <a:gd name="connsiteY74" fmla="*/ 2266950 h 3136948"/>
                <a:gd name="connsiteX75" fmla="*/ 2460916 w 3870616"/>
                <a:gd name="connsiteY75" fmla="*/ 2292350 h 3136948"/>
                <a:gd name="connsiteX76" fmla="*/ 2467266 w 3870616"/>
                <a:gd name="connsiteY76" fmla="*/ 2311400 h 3136948"/>
                <a:gd name="connsiteX77" fmla="*/ 2473616 w 3870616"/>
                <a:gd name="connsiteY77" fmla="*/ 2381250 h 3136948"/>
                <a:gd name="connsiteX78" fmla="*/ 2479966 w 3870616"/>
                <a:gd name="connsiteY78" fmla="*/ 2406650 h 3136948"/>
                <a:gd name="connsiteX79" fmla="*/ 2473616 w 3870616"/>
                <a:gd name="connsiteY79" fmla="*/ 2514600 h 3136948"/>
                <a:gd name="connsiteX80" fmla="*/ 2448216 w 3870616"/>
                <a:gd name="connsiteY80" fmla="*/ 2571750 h 3136948"/>
                <a:gd name="connsiteX81" fmla="*/ 2441866 w 3870616"/>
                <a:gd name="connsiteY81" fmla="*/ 2590800 h 3136948"/>
                <a:gd name="connsiteX82" fmla="*/ 2397416 w 3870616"/>
                <a:gd name="connsiteY82" fmla="*/ 2647950 h 3136948"/>
                <a:gd name="connsiteX83" fmla="*/ 2365666 w 3870616"/>
                <a:gd name="connsiteY83" fmla="*/ 2679700 h 3136948"/>
                <a:gd name="connsiteX84" fmla="*/ 2245016 w 3870616"/>
                <a:gd name="connsiteY84" fmla="*/ 2673350 h 3136948"/>
                <a:gd name="connsiteX85" fmla="*/ 2219616 w 3870616"/>
                <a:gd name="connsiteY85" fmla="*/ 2667000 h 3136948"/>
                <a:gd name="connsiteX86" fmla="*/ 2175166 w 3870616"/>
                <a:gd name="connsiteY86" fmla="*/ 2660650 h 3136948"/>
                <a:gd name="connsiteX87" fmla="*/ 2098966 w 3870616"/>
                <a:gd name="connsiteY87" fmla="*/ 2654300 h 3136948"/>
                <a:gd name="connsiteX88" fmla="*/ 1952916 w 3870616"/>
                <a:gd name="connsiteY88" fmla="*/ 2641600 h 3136948"/>
                <a:gd name="connsiteX89" fmla="*/ 1781466 w 3870616"/>
                <a:gd name="connsiteY89" fmla="*/ 2647950 h 3136948"/>
                <a:gd name="connsiteX90" fmla="*/ 1768766 w 3870616"/>
                <a:gd name="connsiteY90" fmla="*/ 2667000 h 3136948"/>
                <a:gd name="connsiteX91" fmla="*/ 1749716 w 3870616"/>
                <a:gd name="connsiteY91" fmla="*/ 2679700 h 3136948"/>
                <a:gd name="connsiteX92" fmla="*/ 1743366 w 3870616"/>
                <a:gd name="connsiteY92" fmla="*/ 2698750 h 3136948"/>
                <a:gd name="connsiteX93" fmla="*/ 1705266 w 3870616"/>
                <a:gd name="connsiteY93" fmla="*/ 2730500 h 3136948"/>
                <a:gd name="connsiteX94" fmla="*/ 1629066 w 3870616"/>
                <a:gd name="connsiteY94" fmla="*/ 2787650 h 3136948"/>
                <a:gd name="connsiteX95" fmla="*/ 1603666 w 3870616"/>
                <a:gd name="connsiteY95" fmla="*/ 2806700 h 3136948"/>
                <a:gd name="connsiteX96" fmla="*/ 1552866 w 3870616"/>
                <a:gd name="connsiteY96" fmla="*/ 2838450 h 3136948"/>
                <a:gd name="connsiteX97" fmla="*/ 1527466 w 3870616"/>
                <a:gd name="connsiteY97" fmla="*/ 2889250 h 3136948"/>
                <a:gd name="connsiteX98" fmla="*/ 1489366 w 3870616"/>
                <a:gd name="connsiteY98" fmla="*/ 2952750 h 3136948"/>
                <a:gd name="connsiteX99" fmla="*/ 1470316 w 3870616"/>
                <a:gd name="connsiteY99" fmla="*/ 2978150 h 3136948"/>
                <a:gd name="connsiteX100" fmla="*/ 1425866 w 3870616"/>
                <a:gd name="connsiteY100" fmla="*/ 3060700 h 3136948"/>
                <a:gd name="connsiteX101" fmla="*/ 1419516 w 3870616"/>
                <a:gd name="connsiteY101" fmla="*/ 3124200 h 3136948"/>
                <a:gd name="connsiteX102" fmla="*/ 1254416 w 3870616"/>
                <a:gd name="connsiteY102" fmla="*/ 3124200 h 3136948"/>
                <a:gd name="connsiteX103" fmla="*/ 1216316 w 3870616"/>
                <a:gd name="connsiteY103" fmla="*/ 3136900 h 3136948"/>
                <a:gd name="connsiteX104" fmla="*/ 1197266 w 3870616"/>
                <a:gd name="connsiteY104" fmla="*/ 3118828 h 3136948"/>
                <a:gd name="connsiteX105" fmla="*/ 1144061 w 3870616"/>
                <a:gd name="connsiteY105" fmla="*/ 3116264 h 3136948"/>
                <a:gd name="connsiteX106" fmla="*/ 1041761 w 3870616"/>
                <a:gd name="connsiteY106" fmla="*/ 3125178 h 3136948"/>
                <a:gd name="connsiteX107" fmla="*/ 953141 w 3870616"/>
                <a:gd name="connsiteY107" fmla="*/ 3109181 h 3136948"/>
                <a:gd name="connsiteX108" fmla="*/ 898116 w 3870616"/>
                <a:gd name="connsiteY108" fmla="*/ 3089886 h 3136948"/>
                <a:gd name="connsiteX109" fmla="*/ 857331 w 3870616"/>
                <a:gd name="connsiteY109" fmla="*/ 3080239 h 3136948"/>
                <a:gd name="connsiteX110" fmla="*/ 784516 w 3870616"/>
                <a:gd name="connsiteY110" fmla="*/ 3073400 h 3136948"/>
                <a:gd name="connsiteX111" fmla="*/ 765466 w 3870616"/>
                <a:gd name="connsiteY111" fmla="*/ 3067050 h 3136948"/>
                <a:gd name="connsiteX112" fmla="*/ 619416 w 3870616"/>
                <a:gd name="connsiteY112" fmla="*/ 3054350 h 3136948"/>
                <a:gd name="connsiteX113" fmla="*/ 574966 w 3870616"/>
                <a:gd name="connsiteY113" fmla="*/ 3048000 h 3136948"/>
                <a:gd name="connsiteX114" fmla="*/ 536866 w 3870616"/>
                <a:gd name="connsiteY114" fmla="*/ 3041650 h 3136948"/>
                <a:gd name="connsiteX115" fmla="*/ 507801 w 3870616"/>
                <a:gd name="connsiteY115" fmla="*/ 3010878 h 3136948"/>
                <a:gd name="connsiteX116" fmla="*/ 453335 w 3870616"/>
                <a:gd name="connsiteY116" fmla="*/ 2982915 h 3136948"/>
                <a:gd name="connsiteX117" fmla="*/ 393081 w 3870616"/>
                <a:gd name="connsiteY117" fmla="*/ 2963864 h 3136948"/>
                <a:gd name="connsiteX118" fmla="*/ 326616 w 3870616"/>
                <a:gd name="connsiteY118" fmla="*/ 2937975 h 3136948"/>
                <a:gd name="connsiteX119" fmla="*/ 282026 w 3870616"/>
                <a:gd name="connsiteY119" fmla="*/ 2886931 h 3136948"/>
                <a:gd name="connsiteX120" fmla="*/ 240681 w 3870616"/>
                <a:gd name="connsiteY120" fmla="*/ 2826239 h 3136948"/>
                <a:gd name="connsiteX121" fmla="*/ 184091 w 3870616"/>
                <a:gd name="connsiteY121" fmla="*/ 2775195 h 3136948"/>
                <a:gd name="connsiteX122" fmla="*/ 177601 w 3870616"/>
                <a:gd name="connsiteY122" fmla="*/ 2746742 h 3136948"/>
                <a:gd name="connsiteX123" fmla="*/ 152481 w 3870616"/>
                <a:gd name="connsiteY123" fmla="*/ 2717801 h 3136948"/>
                <a:gd name="connsiteX124" fmla="*/ 124116 w 3870616"/>
                <a:gd name="connsiteY124" fmla="*/ 2679700 h 3136948"/>
                <a:gd name="connsiteX125" fmla="*/ 117766 w 3870616"/>
                <a:gd name="connsiteY125" fmla="*/ 2559050 h 3136948"/>
                <a:gd name="connsiteX126" fmla="*/ 98716 w 3870616"/>
                <a:gd name="connsiteY126" fmla="*/ 2520950 h 3136948"/>
                <a:gd name="connsiteX127" fmla="*/ 86016 w 3870616"/>
                <a:gd name="connsiteY127" fmla="*/ 2482850 h 3136948"/>
                <a:gd name="connsiteX128" fmla="*/ 73316 w 3870616"/>
                <a:gd name="connsiteY128" fmla="*/ 2457450 h 3136948"/>
                <a:gd name="connsiteX129" fmla="*/ 66966 w 3870616"/>
                <a:gd name="connsiteY129" fmla="*/ 2432050 h 3136948"/>
                <a:gd name="connsiteX130" fmla="*/ 60616 w 3870616"/>
                <a:gd name="connsiteY130" fmla="*/ 2413000 h 3136948"/>
                <a:gd name="connsiteX131" fmla="*/ 54266 w 3870616"/>
                <a:gd name="connsiteY131" fmla="*/ 2387600 h 3136948"/>
                <a:gd name="connsiteX132" fmla="*/ 41566 w 3870616"/>
                <a:gd name="connsiteY132" fmla="*/ 2349500 h 3136948"/>
                <a:gd name="connsiteX133" fmla="*/ 35216 w 3870616"/>
                <a:gd name="connsiteY133" fmla="*/ 2330450 h 3136948"/>
                <a:gd name="connsiteX134" fmla="*/ 28866 w 3870616"/>
                <a:gd name="connsiteY134" fmla="*/ 2305050 h 3136948"/>
                <a:gd name="connsiteX135" fmla="*/ 291 w 3870616"/>
                <a:gd name="connsiteY135" fmla="*/ 2122488 h 3136948"/>
                <a:gd name="connsiteX136" fmla="*/ 14578 w 3870616"/>
                <a:gd name="connsiteY136" fmla="*/ 2062162 h 3136948"/>
                <a:gd name="connsiteX137" fmla="*/ 24104 w 3870616"/>
                <a:gd name="connsiteY137" fmla="*/ 2005012 h 3136948"/>
                <a:gd name="connsiteX138" fmla="*/ 24103 w 3870616"/>
                <a:gd name="connsiteY138" fmla="*/ 1925637 h 3136948"/>
                <a:gd name="connsiteX139" fmla="*/ 46329 w 3870616"/>
                <a:gd name="connsiteY139" fmla="*/ 1866900 h 3136948"/>
                <a:gd name="connsiteX140" fmla="*/ 81253 w 3870616"/>
                <a:gd name="connsiteY140" fmla="*/ 1822450 h 3136948"/>
                <a:gd name="connsiteX141" fmla="*/ 82841 w 3870616"/>
                <a:gd name="connsiteY141" fmla="*/ 1771650 h 3136948"/>
                <a:gd name="connsiteX142" fmla="*/ 81253 w 3870616"/>
                <a:gd name="connsiteY142" fmla="*/ 1730375 h 3136948"/>
                <a:gd name="connsiteX143" fmla="*/ 93953 w 3870616"/>
                <a:gd name="connsiteY143" fmla="*/ 1687512 h 3136948"/>
                <a:gd name="connsiteX144" fmla="*/ 117766 w 3870616"/>
                <a:gd name="connsiteY144" fmla="*/ 1649413 h 3136948"/>
                <a:gd name="connsiteX145" fmla="*/ 139992 w 3870616"/>
                <a:gd name="connsiteY145" fmla="*/ 1557337 h 3136948"/>
                <a:gd name="connsiteX146" fmla="*/ 211429 w 3870616"/>
                <a:gd name="connsiteY146" fmla="*/ 1343025 h 3136948"/>
                <a:gd name="connsiteX147" fmla="*/ 232066 w 3870616"/>
                <a:gd name="connsiteY147" fmla="*/ 1301750 h 3136948"/>
                <a:gd name="connsiteX148" fmla="*/ 365416 w 3870616"/>
                <a:gd name="connsiteY148" fmla="*/ 1047750 h 3136948"/>
                <a:gd name="connsiteX149" fmla="*/ 409866 w 3870616"/>
                <a:gd name="connsiteY149" fmla="*/ 1016000 h 3136948"/>
                <a:gd name="connsiteX150" fmla="*/ 428916 w 3870616"/>
                <a:gd name="connsiteY150" fmla="*/ 996950 h 3136948"/>
                <a:gd name="connsiteX151" fmla="*/ 447966 w 3870616"/>
                <a:gd name="connsiteY151" fmla="*/ 984250 h 3136948"/>
                <a:gd name="connsiteX152" fmla="*/ 486066 w 3870616"/>
                <a:gd name="connsiteY152" fmla="*/ 952500 h 3136948"/>
                <a:gd name="connsiteX153" fmla="*/ 505116 w 3870616"/>
                <a:gd name="connsiteY153" fmla="*/ 946150 h 3136948"/>
                <a:gd name="connsiteX154" fmla="*/ 543216 w 3870616"/>
                <a:gd name="connsiteY154" fmla="*/ 920750 h 3136948"/>
                <a:gd name="connsiteX155" fmla="*/ 562266 w 3870616"/>
                <a:gd name="connsiteY155" fmla="*/ 914400 h 3136948"/>
                <a:gd name="connsiteX156" fmla="*/ 581316 w 3870616"/>
                <a:gd name="connsiteY156" fmla="*/ 901700 h 3136948"/>
                <a:gd name="connsiteX157" fmla="*/ 619416 w 3870616"/>
                <a:gd name="connsiteY157" fmla="*/ 895350 h 3136948"/>
                <a:gd name="connsiteX158" fmla="*/ 644816 w 3870616"/>
                <a:gd name="connsiteY158" fmla="*/ 889000 h 3136948"/>
                <a:gd name="connsiteX159" fmla="*/ 670216 w 3870616"/>
                <a:gd name="connsiteY159" fmla="*/ 831850 h 3136948"/>
                <a:gd name="connsiteX160" fmla="*/ 676566 w 3870616"/>
                <a:gd name="connsiteY160" fmla="*/ 812800 h 3136948"/>
                <a:gd name="connsiteX161" fmla="*/ 682916 w 3870616"/>
                <a:gd name="connsiteY161" fmla="*/ 774700 h 3136948"/>
                <a:gd name="connsiteX162" fmla="*/ 695616 w 3870616"/>
                <a:gd name="connsiteY162" fmla="*/ 755650 h 3136948"/>
                <a:gd name="connsiteX163" fmla="*/ 733716 w 3870616"/>
                <a:gd name="connsiteY163" fmla="*/ 723900 h 3136948"/>
                <a:gd name="connsiteX164" fmla="*/ 746416 w 3870616"/>
                <a:gd name="connsiteY164" fmla="*/ 704850 h 3136948"/>
                <a:gd name="connsiteX165" fmla="*/ 765466 w 3870616"/>
                <a:gd name="connsiteY165" fmla="*/ 692150 h 3136948"/>
                <a:gd name="connsiteX166" fmla="*/ 828966 w 3870616"/>
                <a:gd name="connsiteY166" fmla="*/ 647700 h 3136948"/>
                <a:gd name="connsiteX167" fmla="*/ 848016 w 3870616"/>
                <a:gd name="connsiteY167" fmla="*/ 635000 h 3136948"/>
                <a:gd name="connsiteX168" fmla="*/ 892466 w 3870616"/>
                <a:gd name="connsiteY168" fmla="*/ 622300 h 3136948"/>
                <a:gd name="connsiteX169" fmla="*/ 905166 w 3870616"/>
                <a:gd name="connsiteY169" fmla="*/ 603250 h 3136948"/>
                <a:gd name="connsiteX170" fmla="*/ 924216 w 3870616"/>
                <a:gd name="connsiteY170" fmla="*/ 596900 h 3136948"/>
                <a:gd name="connsiteX171" fmla="*/ 975016 w 3870616"/>
                <a:gd name="connsiteY171" fmla="*/ 571500 h 3136948"/>
                <a:gd name="connsiteX172" fmla="*/ 994066 w 3870616"/>
                <a:gd name="connsiteY172" fmla="*/ 558800 h 3136948"/>
                <a:gd name="connsiteX173" fmla="*/ 1082966 w 3870616"/>
                <a:gd name="connsiteY173" fmla="*/ 501650 h 3136948"/>
                <a:gd name="connsiteX174" fmla="*/ 1159166 w 3870616"/>
                <a:gd name="connsiteY174" fmla="*/ 447675 h 3136948"/>
                <a:gd name="connsiteX175" fmla="*/ 1311566 w 3870616"/>
                <a:gd name="connsiteY175" fmla="*/ 400050 h 3136948"/>
                <a:gd name="connsiteX176" fmla="*/ 1336966 w 3870616"/>
                <a:gd name="connsiteY176" fmla="*/ 387350 h 3136948"/>
                <a:gd name="connsiteX177" fmla="*/ 1394116 w 3870616"/>
                <a:gd name="connsiteY177" fmla="*/ 349250 h 3136948"/>
                <a:gd name="connsiteX178" fmla="*/ 1413166 w 3870616"/>
                <a:gd name="connsiteY178" fmla="*/ 336550 h 3136948"/>
                <a:gd name="connsiteX179" fmla="*/ 1451266 w 3870616"/>
                <a:gd name="connsiteY179" fmla="*/ 323850 h 3136948"/>
                <a:gd name="connsiteX180" fmla="*/ 1470316 w 3870616"/>
                <a:gd name="connsiteY180" fmla="*/ 311150 h 3136948"/>
                <a:gd name="connsiteX181" fmla="*/ 1533816 w 3870616"/>
                <a:gd name="connsiteY181" fmla="*/ 292100 h 3136948"/>
                <a:gd name="connsiteX182" fmla="*/ 1552866 w 3870616"/>
                <a:gd name="connsiteY182" fmla="*/ 279400 h 3136948"/>
                <a:gd name="connsiteX183" fmla="*/ 1590966 w 3870616"/>
                <a:gd name="connsiteY183" fmla="*/ 266700 h 3136948"/>
                <a:gd name="connsiteX184" fmla="*/ 1635416 w 3870616"/>
                <a:gd name="connsiteY184" fmla="*/ 254000 h 3136948"/>
                <a:gd name="connsiteX185" fmla="*/ 1654466 w 3870616"/>
                <a:gd name="connsiteY185" fmla="*/ 247650 h 3136948"/>
                <a:gd name="connsiteX186" fmla="*/ 1673516 w 3870616"/>
                <a:gd name="connsiteY186" fmla="*/ 234950 h 3136948"/>
                <a:gd name="connsiteX187" fmla="*/ 1717966 w 3870616"/>
                <a:gd name="connsiteY187" fmla="*/ 193675 h 3136948"/>
                <a:gd name="connsiteX188" fmla="*/ 1790991 w 3870616"/>
                <a:gd name="connsiteY188" fmla="*/ 146050 h 3136948"/>
                <a:gd name="connsiteX189" fmla="*/ 1952916 w 3870616"/>
                <a:gd name="connsiteY189" fmla="*/ 130175 h 3136948"/>
                <a:gd name="connsiteX190" fmla="*/ 2168816 w 3870616"/>
                <a:gd name="connsiteY190" fmla="*/ 95250 h 3136948"/>
                <a:gd name="connsiteX191" fmla="*/ 2438691 w 3870616"/>
                <a:gd name="connsiteY191" fmla="*/ 76200 h 3136948"/>
                <a:gd name="connsiteX192" fmla="*/ 2540291 w 3870616"/>
                <a:gd name="connsiteY192" fmla="*/ 41275 h 3136948"/>
                <a:gd name="connsiteX193" fmla="*/ 2638716 w 3870616"/>
                <a:gd name="connsiteY193" fmla="*/ 41275 h 3136948"/>
                <a:gd name="connsiteX194" fmla="*/ 2708566 w 3870616"/>
                <a:gd name="connsiteY194" fmla="*/ 38100 h 3136948"/>
                <a:gd name="connsiteX195" fmla="*/ 2733966 w 3870616"/>
                <a:gd name="connsiteY195" fmla="*/ 31750 h 3136948"/>
                <a:gd name="connsiteX196" fmla="*/ 2835566 w 3870616"/>
                <a:gd name="connsiteY196" fmla="*/ 38100 h 3136948"/>
                <a:gd name="connsiteX197" fmla="*/ 2873666 w 3870616"/>
                <a:gd name="connsiteY197" fmla="*/ 50800 h 3136948"/>
                <a:gd name="connsiteX198" fmla="*/ 2930816 w 3870616"/>
                <a:gd name="connsiteY198" fmla="*/ 44450 h 3136948"/>
                <a:gd name="connsiteX199" fmla="*/ 2949866 w 3870616"/>
                <a:gd name="connsiteY199" fmla="*/ 31750 h 3136948"/>
                <a:gd name="connsiteX200" fmla="*/ 2968916 w 3870616"/>
                <a:gd name="connsiteY200" fmla="*/ 25400 h 3136948"/>
                <a:gd name="connsiteX201" fmla="*/ 2987966 w 3870616"/>
                <a:gd name="connsiteY201" fmla="*/ 6350 h 3136948"/>
                <a:gd name="connsiteX202" fmla="*/ 3064166 w 3870616"/>
                <a:gd name="connsiteY202" fmla="*/ 6350 h 3136948"/>
                <a:gd name="connsiteX203" fmla="*/ 3337216 w 3870616"/>
                <a:gd name="connsiteY203" fmla="*/ 0 h 3136948"/>
                <a:gd name="connsiteX204" fmla="*/ 3603916 w 3870616"/>
                <a:gd name="connsiteY204" fmla="*/ 6350 h 3136948"/>
                <a:gd name="connsiteX205" fmla="*/ 3642016 w 3870616"/>
                <a:gd name="connsiteY205" fmla="*/ 19050 h 3136948"/>
                <a:gd name="connsiteX206" fmla="*/ 3661066 w 3870616"/>
                <a:gd name="connsiteY206" fmla="*/ 25400 h 3136948"/>
                <a:gd name="connsiteX207" fmla="*/ 3680116 w 3870616"/>
                <a:gd name="connsiteY207" fmla="*/ 38100 h 3136948"/>
                <a:gd name="connsiteX208" fmla="*/ 3699166 w 3870616"/>
                <a:gd name="connsiteY208" fmla="*/ 44450 h 3136948"/>
                <a:gd name="connsiteX209" fmla="*/ 3718216 w 3870616"/>
                <a:gd name="connsiteY209" fmla="*/ 57150 h 3136948"/>
                <a:gd name="connsiteX210" fmla="*/ 3737266 w 3870616"/>
                <a:gd name="connsiteY210" fmla="*/ 63500 h 3136948"/>
                <a:gd name="connsiteX211" fmla="*/ 3775366 w 3870616"/>
                <a:gd name="connsiteY211" fmla="*/ 88900 h 3136948"/>
                <a:gd name="connsiteX212" fmla="*/ 3794416 w 3870616"/>
                <a:gd name="connsiteY212" fmla="*/ 95250 h 3136948"/>
                <a:gd name="connsiteX213" fmla="*/ 3870616 w 3870616"/>
                <a:gd name="connsiteY213" fmla="*/ 133350 h 3136948"/>
                <a:gd name="connsiteX0" fmla="*/ 3870616 w 3870616"/>
                <a:gd name="connsiteY0" fmla="*/ 133350 h 3137037"/>
                <a:gd name="connsiteX1" fmla="*/ 3870616 w 3870616"/>
                <a:gd name="connsiteY1" fmla="*/ 133350 h 3137037"/>
                <a:gd name="connsiteX2" fmla="*/ 3813466 w 3870616"/>
                <a:gd name="connsiteY2" fmla="*/ 165100 h 3137037"/>
                <a:gd name="connsiteX3" fmla="*/ 3788066 w 3870616"/>
                <a:gd name="connsiteY3" fmla="*/ 171450 h 3137037"/>
                <a:gd name="connsiteX4" fmla="*/ 3711866 w 3870616"/>
                <a:gd name="connsiteY4" fmla="*/ 203200 h 3137037"/>
                <a:gd name="connsiteX5" fmla="*/ 3680116 w 3870616"/>
                <a:gd name="connsiteY5" fmla="*/ 209550 h 3137037"/>
                <a:gd name="connsiteX6" fmla="*/ 3629316 w 3870616"/>
                <a:gd name="connsiteY6" fmla="*/ 222250 h 3137037"/>
                <a:gd name="connsiteX7" fmla="*/ 3610266 w 3870616"/>
                <a:gd name="connsiteY7" fmla="*/ 234950 h 3137037"/>
                <a:gd name="connsiteX8" fmla="*/ 3559466 w 3870616"/>
                <a:gd name="connsiteY8" fmla="*/ 247650 h 3137037"/>
                <a:gd name="connsiteX9" fmla="*/ 3515016 w 3870616"/>
                <a:gd name="connsiteY9" fmla="*/ 273050 h 3137037"/>
                <a:gd name="connsiteX10" fmla="*/ 3476916 w 3870616"/>
                <a:gd name="connsiteY10" fmla="*/ 292100 h 3137037"/>
                <a:gd name="connsiteX11" fmla="*/ 3457866 w 3870616"/>
                <a:gd name="connsiteY11" fmla="*/ 387350 h 3137037"/>
                <a:gd name="connsiteX12" fmla="*/ 3470566 w 3870616"/>
                <a:gd name="connsiteY12" fmla="*/ 425450 h 3137037"/>
                <a:gd name="connsiteX13" fmla="*/ 3476916 w 3870616"/>
                <a:gd name="connsiteY13" fmla="*/ 444500 h 3137037"/>
                <a:gd name="connsiteX14" fmla="*/ 3470566 w 3870616"/>
                <a:gd name="connsiteY14" fmla="*/ 533400 h 3137037"/>
                <a:gd name="connsiteX15" fmla="*/ 3464216 w 3870616"/>
                <a:gd name="connsiteY15" fmla="*/ 552450 h 3137037"/>
                <a:gd name="connsiteX16" fmla="*/ 3400716 w 3870616"/>
                <a:gd name="connsiteY16" fmla="*/ 603250 h 3137037"/>
                <a:gd name="connsiteX17" fmla="*/ 3381666 w 3870616"/>
                <a:gd name="connsiteY17" fmla="*/ 609600 h 3137037"/>
                <a:gd name="connsiteX18" fmla="*/ 3362616 w 3870616"/>
                <a:gd name="connsiteY18" fmla="*/ 615950 h 3137037"/>
                <a:gd name="connsiteX19" fmla="*/ 3337216 w 3870616"/>
                <a:gd name="connsiteY19" fmla="*/ 622300 h 3137037"/>
                <a:gd name="connsiteX20" fmla="*/ 3318166 w 3870616"/>
                <a:gd name="connsiteY20" fmla="*/ 635000 h 3137037"/>
                <a:gd name="connsiteX21" fmla="*/ 3248316 w 3870616"/>
                <a:gd name="connsiteY21" fmla="*/ 654050 h 3137037"/>
                <a:gd name="connsiteX22" fmla="*/ 3229266 w 3870616"/>
                <a:gd name="connsiteY22" fmla="*/ 666750 h 3137037"/>
                <a:gd name="connsiteX23" fmla="*/ 3178466 w 3870616"/>
                <a:gd name="connsiteY23" fmla="*/ 679450 h 3137037"/>
                <a:gd name="connsiteX24" fmla="*/ 3140366 w 3870616"/>
                <a:gd name="connsiteY24" fmla="*/ 704850 h 3137037"/>
                <a:gd name="connsiteX25" fmla="*/ 3121316 w 3870616"/>
                <a:gd name="connsiteY25" fmla="*/ 717550 h 3137037"/>
                <a:gd name="connsiteX26" fmla="*/ 3102266 w 3870616"/>
                <a:gd name="connsiteY26" fmla="*/ 723900 h 3137037"/>
                <a:gd name="connsiteX27" fmla="*/ 3038766 w 3870616"/>
                <a:gd name="connsiteY27" fmla="*/ 768350 h 3137037"/>
                <a:gd name="connsiteX28" fmla="*/ 3019716 w 3870616"/>
                <a:gd name="connsiteY28" fmla="*/ 774700 h 3137037"/>
                <a:gd name="connsiteX29" fmla="*/ 3000666 w 3870616"/>
                <a:gd name="connsiteY29" fmla="*/ 793750 h 3137037"/>
                <a:gd name="connsiteX30" fmla="*/ 2943516 w 3870616"/>
                <a:gd name="connsiteY30" fmla="*/ 831850 h 3137037"/>
                <a:gd name="connsiteX31" fmla="*/ 2899066 w 3870616"/>
                <a:gd name="connsiteY31" fmla="*/ 857250 h 3137037"/>
                <a:gd name="connsiteX32" fmla="*/ 2880016 w 3870616"/>
                <a:gd name="connsiteY32" fmla="*/ 876300 h 3137037"/>
                <a:gd name="connsiteX33" fmla="*/ 2841916 w 3870616"/>
                <a:gd name="connsiteY33" fmla="*/ 901700 h 3137037"/>
                <a:gd name="connsiteX34" fmla="*/ 2829216 w 3870616"/>
                <a:gd name="connsiteY34" fmla="*/ 920750 h 3137037"/>
                <a:gd name="connsiteX35" fmla="*/ 2810166 w 3870616"/>
                <a:gd name="connsiteY35" fmla="*/ 933450 h 3137037"/>
                <a:gd name="connsiteX36" fmla="*/ 2803816 w 3870616"/>
                <a:gd name="connsiteY36" fmla="*/ 952500 h 3137037"/>
                <a:gd name="connsiteX37" fmla="*/ 2772066 w 3870616"/>
                <a:gd name="connsiteY37" fmla="*/ 1009650 h 3137037"/>
                <a:gd name="connsiteX38" fmla="*/ 2791116 w 3870616"/>
                <a:gd name="connsiteY38" fmla="*/ 1085850 h 3137037"/>
                <a:gd name="connsiteX39" fmla="*/ 2829216 w 3870616"/>
                <a:gd name="connsiteY39" fmla="*/ 1111250 h 3137037"/>
                <a:gd name="connsiteX40" fmla="*/ 2835566 w 3870616"/>
                <a:gd name="connsiteY40" fmla="*/ 1130300 h 3137037"/>
                <a:gd name="connsiteX41" fmla="*/ 2854616 w 3870616"/>
                <a:gd name="connsiteY41" fmla="*/ 1149350 h 3137037"/>
                <a:gd name="connsiteX42" fmla="*/ 2829216 w 3870616"/>
                <a:gd name="connsiteY42" fmla="*/ 1250950 h 3137037"/>
                <a:gd name="connsiteX43" fmla="*/ 2803816 w 3870616"/>
                <a:gd name="connsiteY43" fmla="*/ 1276350 h 3137037"/>
                <a:gd name="connsiteX44" fmla="*/ 2765716 w 3870616"/>
                <a:gd name="connsiteY44" fmla="*/ 1314450 h 3137037"/>
                <a:gd name="connsiteX45" fmla="*/ 2759366 w 3870616"/>
                <a:gd name="connsiteY45" fmla="*/ 1333500 h 3137037"/>
                <a:gd name="connsiteX46" fmla="*/ 2733966 w 3870616"/>
                <a:gd name="connsiteY46" fmla="*/ 1346200 h 3137037"/>
                <a:gd name="connsiteX47" fmla="*/ 2714916 w 3870616"/>
                <a:gd name="connsiteY47" fmla="*/ 1358900 h 3137037"/>
                <a:gd name="connsiteX48" fmla="*/ 2670466 w 3870616"/>
                <a:gd name="connsiteY48" fmla="*/ 1390650 h 3137037"/>
                <a:gd name="connsiteX49" fmla="*/ 2645066 w 3870616"/>
                <a:gd name="connsiteY49" fmla="*/ 1397000 h 3137037"/>
                <a:gd name="connsiteX50" fmla="*/ 2587916 w 3870616"/>
                <a:gd name="connsiteY50" fmla="*/ 1435100 h 3137037"/>
                <a:gd name="connsiteX51" fmla="*/ 2568866 w 3870616"/>
                <a:gd name="connsiteY51" fmla="*/ 1447800 h 3137037"/>
                <a:gd name="connsiteX52" fmla="*/ 2549816 w 3870616"/>
                <a:gd name="connsiteY52" fmla="*/ 1466850 h 3137037"/>
                <a:gd name="connsiteX53" fmla="*/ 2524416 w 3870616"/>
                <a:gd name="connsiteY53" fmla="*/ 1485900 h 3137037"/>
                <a:gd name="connsiteX54" fmla="*/ 2511716 w 3870616"/>
                <a:gd name="connsiteY54" fmla="*/ 1504950 h 3137037"/>
                <a:gd name="connsiteX55" fmla="*/ 2473616 w 3870616"/>
                <a:gd name="connsiteY55" fmla="*/ 1543050 h 3137037"/>
                <a:gd name="connsiteX56" fmla="*/ 2429166 w 3870616"/>
                <a:gd name="connsiteY56" fmla="*/ 1606550 h 3137037"/>
                <a:gd name="connsiteX57" fmla="*/ 2416466 w 3870616"/>
                <a:gd name="connsiteY57" fmla="*/ 1663700 h 3137037"/>
                <a:gd name="connsiteX58" fmla="*/ 2410116 w 3870616"/>
                <a:gd name="connsiteY58" fmla="*/ 1682750 h 3137037"/>
                <a:gd name="connsiteX59" fmla="*/ 2397416 w 3870616"/>
                <a:gd name="connsiteY59" fmla="*/ 1701800 h 3137037"/>
                <a:gd name="connsiteX60" fmla="*/ 2391066 w 3870616"/>
                <a:gd name="connsiteY60" fmla="*/ 1727200 h 3137037"/>
                <a:gd name="connsiteX61" fmla="*/ 2384716 w 3870616"/>
                <a:gd name="connsiteY61" fmla="*/ 1758950 h 3137037"/>
                <a:gd name="connsiteX62" fmla="*/ 2378366 w 3870616"/>
                <a:gd name="connsiteY62" fmla="*/ 1778000 h 3137037"/>
                <a:gd name="connsiteX63" fmla="*/ 2372016 w 3870616"/>
                <a:gd name="connsiteY63" fmla="*/ 1803400 h 3137037"/>
                <a:gd name="connsiteX64" fmla="*/ 2359316 w 3870616"/>
                <a:gd name="connsiteY64" fmla="*/ 1828800 h 3137037"/>
                <a:gd name="connsiteX65" fmla="*/ 2352966 w 3870616"/>
                <a:gd name="connsiteY65" fmla="*/ 1854200 h 3137037"/>
                <a:gd name="connsiteX66" fmla="*/ 2346616 w 3870616"/>
                <a:gd name="connsiteY66" fmla="*/ 1873250 h 3137037"/>
                <a:gd name="connsiteX67" fmla="*/ 2352966 w 3870616"/>
                <a:gd name="connsiteY67" fmla="*/ 2032000 h 3137037"/>
                <a:gd name="connsiteX68" fmla="*/ 2359316 w 3870616"/>
                <a:gd name="connsiteY68" fmla="*/ 2057400 h 3137037"/>
                <a:gd name="connsiteX69" fmla="*/ 2372016 w 3870616"/>
                <a:gd name="connsiteY69" fmla="*/ 2076450 h 3137037"/>
                <a:gd name="connsiteX70" fmla="*/ 2391066 w 3870616"/>
                <a:gd name="connsiteY70" fmla="*/ 2120900 h 3137037"/>
                <a:gd name="connsiteX71" fmla="*/ 2403766 w 3870616"/>
                <a:gd name="connsiteY71" fmla="*/ 2159000 h 3137037"/>
                <a:gd name="connsiteX72" fmla="*/ 2429166 w 3870616"/>
                <a:gd name="connsiteY72" fmla="*/ 2203450 h 3137037"/>
                <a:gd name="connsiteX73" fmla="*/ 2441866 w 3870616"/>
                <a:gd name="connsiteY73" fmla="*/ 2241550 h 3137037"/>
                <a:gd name="connsiteX74" fmla="*/ 2448216 w 3870616"/>
                <a:gd name="connsiteY74" fmla="*/ 2266950 h 3137037"/>
                <a:gd name="connsiteX75" fmla="*/ 2460916 w 3870616"/>
                <a:gd name="connsiteY75" fmla="*/ 2292350 h 3137037"/>
                <a:gd name="connsiteX76" fmla="*/ 2467266 w 3870616"/>
                <a:gd name="connsiteY76" fmla="*/ 2311400 h 3137037"/>
                <a:gd name="connsiteX77" fmla="*/ 2473616 w 3870616"/>
                <a:gd name="connsiteY77" fmla="*/ 2381250 h 3137037"/>
                <a:gd name="connsiteX78" fmla="*/ 2479966 w 3870616"/>
                <a:gd name="connsiteY78" fmla="*/ 2406650 h 3137037"/>
                <a:gd name="connsiteX79" fmla="*/ 2473616 w 3870616"/>
                <a:gd name="connsiteY79" fmla="*/ 2514600 h 3137037"/>
                <a:gd name="connsiteX80" fmla="*/ 2448216 w 3870616"/>
                <a:gd name="connsiteY80" fmla="*/ 2571750 h 3137037"/>
                <a:gd name="connsiteX81" fmla="*/ 2441866 w 3870616"/>
                <a:gd name="connsiteY81" fmla="*/ 2590800 h 3137037"/>
                <a:gd name="connsiteX82" fmla="*/ 2397416 w 3870616"/>
                <a:gd name="connsiteY82" fmla="*/ 2647950 h 3137037"/>
                <a:gd name="connsiteX83" fmla="*/ 2365666 w 3870616"/>
                <a:gd name="connsiteY83" fmla="*/ 2679700 h 3137037"/>
                <a:gd name="connsiteX84" fmla="*/ 2245016 w 3870616"/>
                <a:gd name="connsiteY84" fmla="*/ 2673350 h 3137037"/>
                <a:gd name="connsiteX85" fmla="*/ 2219616 w 3870616"/>
                <a:gd name="connsiteY85" fmla="*/ 2667000 h 3137037"/>
                <a:gd name="connsiteX86" fmla="*/ 2175166 w 3870616"/>
                <a:gd name="connsiteY86" fmla="*/ 2660650 h 3137037"/>
                <a:gd name="connsiteX87" fmla="*/ 2098966 w 3870616"/>
                <a:gd name="connsiteY87" fmla="*/ 2654300 h 3137037"/>
                <a:gd name="connsiteX88" fmla="*/ 1952916 w 3870616"/>
                <a:gd name="connsiteY88" fmla="*/ 2641600 h 3137037"/>
                <a:gd name="connsiteX89" fmla="*/ 1781466 w 3870616"/>
                <a:gd name="connsiteY89" fmla="*/ 2647950 h 3137037"/>
                <a:gd name="connsiteX90" fmla="*/ 1768766 w 3870616"/>
                <a:gd name="connsiteY90" fmla="*/ 2667000 h 3137037"/>
                <a:gd name="connsiteX91" fmla="*/ 1749716 w 3870616"/>
                <a:gd name="connsiteY91" fmla="*/ 2679700 h 3137037"/>
                <a:gd name="connsiteX92" fmla="*/ 1743366 w 3870616"/>
                <a:gd name="connsiteY92" fmla="*/ 2698750 h 3137037"/>
                <a:gd name="connsiteX93" fmla="*/ 1705266 w 3870616"/>
                <a:gd name="connsiteY93" fmla="*/ 2730500 h 3137037"/>
                <a:gd name="connsiteX94" fmla="*/ 1629066 w 3870616"/>
                <a:gd name="connsiteY94" fmla="*/ 2787650 h 3137037"/>
                <a:gd name="connsiteX95" fmla="*/ 1603666 w 3870616"/>
                <a:gd name="connsiteY95" fmla="*/ 2806700 h 3137037"/>
                <a:gd name="connsiteX96" fmla="*/ 1552866 w 3870616"/>
                <a:gd name="connsiteY96" fmla="*/ 2838450 h 3137037"/>
                <a:gd name="connsiteX97" fmla="*/ 1527466 w 3870616"/>
                <a:gd name="connsiteY97" fmla="*/ 2889250 h 3137037"/>
                <a:gd name="connsiteX98" fmla="*/ 1489366 w 3870616"/>
                <a:gd name="connsiteY98" fmla="*/ 2952750 h 3137037"/>
                <a:gd name="connsiteX99" fmla="*/ 1470316 w 3870616"/>
                <a:gd name="connsiteY99" fmla="*/ 2978150 h 3137037"/>
                <a:gd name="connsiteX100" fmla="*/ 1425866 w 3870616"/>
                <a:gd name="connsiteY100" fmla="*/ 3060700 h 3137037"/>
                <a:gd name="connsiteX101" fmla="*/ 1419516 w 3870616"/>
                <a:gd name="connsiteY101" fmla="*/ 3124200 h 3137037"/>
                <a:gd name="connsiteX102" fmla="*/ 1279256 w 3870616"/>
                <a:gd name="connsiteY102" fmla="*/ 3105884 h 3137037"/>
                <a:gd name="connsiteX103" fmla="*/ 1216316 w 3870616"/>
                <a:gd name="connsiteY103" fmla="*/ 3136900 h 3137037"/>
                <a:gd name="connsiteX104" fmla="*/ 1197266 w 3870616"/>
                <a:gd name="connsiteY104" fmla="*/ 3118828 h 3137037"/>
                <a:gd name="connsiteX105" fmla="*/ 1144061 w 3870616"/>
                <a:gd name="connsiteY105" fmla="*/ 3116264 h 3137037"/>
                <a:gd name="connsiteX106" fmla="*/ 1041761 w 3870616"/>
                <a:gd name="connsiteY106" fmla="*/ 3125178 h 3137037"/>
                <a:gd name="connsiteX107" fmla="*/ 953141 w 3870616"/>
                <a:gd name="connsiteY107" fmla="*/ 3109181 h 3137037"/>
                <a:gd name="connsiteX108" fmla="*/ 898116 w 3870616"/>
                <a:gd name="connsiteY108" fmla="*/ 3089886 h 3137037"/>
                <a:gd name="connsiteX109" fmla="*/ 857331 w 3870616"/>
                <a:gd name="connsiteY109" fmla="*/ 3080239 h 3137037"/>
                <a:gd name="connsiteX110" fmla="*/ 784516 w 3870616"/>
                <a:gd name="connsiteY110" fmla="*/ 3073400 h 3137037"/>
                <a:gd name="connsiteX111" fmla="*/ 765466 w 3870616"/>
                <a:gd name="connsiteY111" fmla="*/ 3067050 h 3137037"/>
                <a:gd name="connsiteX112" fmla="*/ 619416 w 3870616"/>
                <a:gd name="connsiteY112" fmla="*/ 3054350 h 3137037"/>
                <a:gd name="connsiteX113" fmla="*/ 574966 w 3870616"/>
                <a:gd name="connsiteY113" fmla="*/ 3048000 h 3137037"/>
                <a:gd name="connsiteX114" fmla="*/ 536866 w 3870616"/>
                <a:gd name="connsiteY114" fmla="*/ 3041650 h 3137037"/>
                <a:gd name="connsiteX115" fmla="*/ 507801 w 3870616"/>
                <a:gd name="connsiteY115" fmla="*/ 3010878 h 3137037"/>
                <a:gd name="connsiteX116" fmla="*/ 453335 w 3870616"/>
                <a:gd name="connsiteY116" fmla="*/ 2982915 h 3137037"/>
                <a:gd name="connsiteX117" fmla="*/ 393081 w 3870616"/>
                <a:gd name="connsiteY117" fmla="*/ 2963864 h 3137037"/>
                <a:gd name="connsiteX118" fmla="*/ 326616 w 3870616"/>
                <a:gd name="connsiteY118" fmla="*/ 2937975 h 3137037"/>
                <a:gd name="connsiteX119" fmla="*/ 282026 w 3870616"/>
                <a:gd name="connsiteY119" fmla="*/ 2886931 h 3137037"/>
                <a:gd name="connsiteX120" fmla="*/ 240681 w 3870616"/>
                <a:gd name="connsiteY120" fmla="*/ 2826239 h 3137037"/>
                <a:gd name="connsiteX121" fmla="*/ 184091 w 3870616"/>
                <a:gd name="connsiteY121" fmla="*/ 2775195 h 3137037"/>
                <a:gd name="connsiteX122" fmla="*/ 177601 w 3870616"/>
                <a:gd name="connsiteY122" fmla="*/ 2746742 h 3137037"/>
                <a:gd name="connsiteX123" fmla="*/ 152481 w 3870616"/>
                <a:gd name="connsiteY123" fmla="*/ 2717801 h 3137037"/>
                <a:gd name="connsiteX124" fmla="*/ 124116 w 3870616"/>
                <a:gd name="connsiteY124" fmla="*/ 2679700 h 3137037"/>
                <a:gd name="connsiteX125" fmla="*/ 117766 w 3870616"/>
                <a:gd name="connsiteY125" fmla="*/ 2559050 h 3137037"/>
                <a:gd name="connsiteX126" fmla="*/ 98716 w 3870616"/>
                <a:gd name="connsiteY126" fmla="*/ 2520950 h 3137037"/>
                <a:gd name="connsiteX127" fmla="*/ 86016 w 3870616"/>
                <a:gd name="connsiteY127" fmla="*/ 2482850 h 3137037"/>
                <a:gd name="connsiteX128" fmla="*/ 73316 w 3870616"/>
                <a:gd name="connsiteY128" fmla="*/ 2457450 h 3137037"/>
                <a:gd name="connsiteX129" fmla="*/ 66966 w 3870616"/>
                <a:gd name="connsiteY129" fmla="*/ 2432050 h 3137037"/>
                <a:gd name="connsiteX130" fmla="*/ 60616 w 3870616"/>
                <a:gd name="connsiteY130" fmla="*/ 2413000 h 3137037"/>
                <a:gd name="connsiteX131" fmla="*/ 54266 w 3870616"/>
                <a:gd name="connsiteY131" fmla="*/ 2387600 h 3137037"/>
                <a:gd name="connsiteX132" fmla="*/ 41566 w 3870616"/>
                <a:gd name="connsiteY132" fmla="*/ 2349500 h 3137037"/>
                <a:gd name="connsiteX133" fmla="*/ 35216 w 3870616"/>
                <a:gd name="connsiteY133" fmla="*/ 2330450 h 3137037"/>
                <a:gd name="connsiteX134" fmla="*/ 28866 w 3870616"/>
                <a:gd name="connsiteY134" fmla="*/ 2305050 h 3137037"/>
                <a:gd name="connsiteX135" fmla="*/ 291 w 3870616"/>
                <a:gd name="connsiteY135" fmla="*/ 2122488 h 3137037"/>
                <a:gd name="connsiteX136" fmla="*/ 14578 w 3870616"/>
                <a:gd name="connsiteY136" fmla="*/ 2062162 h 3137037"/>
                <a:gd name="connsiteX137" fmla="*/ 24104 w 3870616"/>
                <a:gd name="connsiteY137" fmla="*/ 2005012 h 3137037"/>
                <a:gd name="connsiteX138" fmla="*/ 24103 w 3870616"/>
                <a:gd name="connsiteY138" fmla="*/ 1925637 h 3137037"/>
                <a:gd name="connsiteX139" fmla="*/ 46329 w 3870616"/>
                <a:gd name="connsiteY139" fmla="*/ 1866900 h 3137037"/>
                <a:gd name="connsiteX140" fmla="*/ 81253 w 3870616"/>
                <a:gd name="connsiteY140" fmla="*/ 1822450 h 3137037"/>
                <a:gd name="connsiteX141" fmla="*/ 82841 w 3870616"/>
                <a:gd name="connsiteY141" fmla="*/ 1771650 h 3137037"/>
                <a:gd name="connsiteX142" fmla="*/ 81253 w 3870616"/>
                <a:gd name="connsiteY142" fmla="*/ 1730375 h 3137037"/>
                <a:gd name="connsiteX143" fmla="*/ 93953 w 3870616"/>
                <a:gd name="connsiteY143" fmla="*/ 1687512 h 3137037"/>
                <a:gd name="connsiteX144" fmla="*/ 117766 w 3870616"/>
                <a:gd name="connsiteY144" fmla="*/ 1649413 h 3137037"/>
                <a:gd name="connsiteX145" fmla="*/ 139992 w 3870616"/>
                <a:gd name="connsiteY145" fmla="*/ 1557337 h 3137037"/>
                <a:gd name="connsiteX146" fmla="*/ 211429 w 3870616"/>
                <a:gd name="connsiteY146" fmla="*/ 1343025 h 3137037"/>
                <a:gd name="connsiteX147" fmla="*/ 232066 w 3870616"/>
                <a:gd name="connsiteY147" fmla="*/ 1301750 h 3137037"/>
                <a:gd name="connsiteX148" fmla="*/ 365416 w 3870616"/>
                <a:gd name="connsiteY148" fmla="*/ 1047750 h 3137037"/>
                <a:gd name="connsiteX149" fmla="*/ 409866 w 3870616"/>
                <a:gd name="connsiteY149" fmla="*/ 1016000 h 3137037"/>
                <a:gd name="connsiteX150" fmla="*/ 428916 w 3870616"/>
                <a:gd name="connsiteY150" fmla="*/ 996950 h 3137037"/>
                <a:gd name="connsiteX151" fmla="*/ 447966 w 3870616"/>
                <a:gd name="connsiteY151" fmla="*/ 984250 h 3137037"/>
                <a:gd name="connsiteX152" fmla="*/ 486066 w 3870616"/>
                <a:gd name="connsiteY152" fmla="*/ 952500 h 3137037"/>
                <a:gd name="connsiteX153" fmla="*/ 505116 w 3870616"/>
                <a:gd name="connsiteY153" fmla="*/ 946150 h 3137037"/>
                <a:gd name="connsiteX154" fmla="*/ 543216 w 3870616"/>
                <a:gd name="connsiteY154" fmla="*/ 920750 h 3137037"/>
                <a:gd name="connsiteX155" fmla="*/ 562266 w 3870616"/>
                <a:gd name="connsiteY155" fmla="*/ 914400 h 3137037"/>
                <a:gd name="connsiteX156" fmla="*/ 581316 w 3870616"/>
                <a:gd name="connsiteY156" fmla="*/ 901700 h 3137037"/>
                <a:gd name="connsiteX157" fmla="*/ 619416 w 3870616"/>
                <a:gd name="connsiteY157" fmla="*/ 895350 h 3137037"/>
                <a:gd name="connsiteX158" fmla="*/ 644816 w 3870616"/>
                <a:gd name="connsiteY158" fmla="*/ 889000 h 3137037"/>
                <a:gd name="connsiteX159" fmla="*/ 670216 w 3870616"/>
                <a:gd name="connsiteY159" fmla="*/ 831850 h 3137037"/>
                <a:gd name="connsiteX160" fmla="*/ 676566 w 3870616"/>
                <a:gd name="connsiteY160" fmla="*/ 812800 h 3137037"/>
                <a:gd name="connsiteX161" fmla="*/ 682916 w 3870616"/>
                <a:gd name="connsiteY161" fmla="*/ 774700 h 3137037"/>
                <a:gd name="connsiteX162" fmla="*/ 695616 w 3870616"/>
                <a:gd name="connsiteY162" fmla="*/ 755650 h 3137037"/>
                <a:gd name="connsiteX163" fmla="*/ 733716 w 3870616"/>
                <a:gd name="connsiteY163" fmla="*/ 723900 h 3137037"/>
                <a:gd name="connsiteX164" fmla="*/ 746416 w 3870616"/>
                <a:gd name="connsiteY164" fmla="*/ 704850 h 3137037"/>
                <a:gd name="connsiteX165" fmla="*/ 765466 w 3870616"/>
                <a:gd name="connsiteY165" fmla="*/ 692150 h 3137037"/>
                <a:gd name="connsiteX166" fmla="*/ 828966 w 3870616"/>
                <a:gd name="connsiteY166" fmla="*/ 647700 h 3137037"/>
                <a:gd name="connsiteX167" fmla="*/ 848016 w 3870616"/>
                <a:gd name="connsiteY167" fmla="*/ 635000 h 3137037"/>
                <a:gd name="connsiteX168" fmla="*/ 892466 w 3870616"/>
                <a:gd name="connsiteY168" fmla="*/ 622300 h 3137037"/>
                <a:gd name="connsiteX169" fmla="*/ 905166 w 3870616"/>
                <a:gd name="connsiteY169" fmla="*/ 603250 h 3137037"/>
                <a:gd name="connsiteX170" fmla="*/ 924216 w 3870616"/>
                <a:gd name="connsiteY170" fmla="*/ 596900 h 3137037"/>
                <a:gd name="connsiteX171" fmla="*/ 975016 w 3870616"/>
                <a:gd name="connsiteY171" fmla="*/ 571500 h 3137037"/>
                <a:gd name="connsiteX172" fmla="*/ 994066 w 3870616"/>
                <a:gd name="connsiteY172" fmla="*/ 558800 h 3137037"/>
                <a:gd name="connsiteX173" fmla="*/ 1082966 w 3870616"/>
                <a:gd name="connsiteY173" fmla="*/ 501650 h 3137037"/>
                <a:gd name="connsiteX174" fmla="*/ 1159166 w 3870616"/>
                <a:gd name="connsiteY174" fmla="*/ 447675 h 3137037"/>
                <a:gd name="connsiteX175" fmla="*/ 1311566 w 3870616"/>
                <a:gd name="connsiteY175" fmla="*/ 400050 h 3137037"/>
                <a:gd name="connsiteX176" fmla="*/ 1336966 w 3870616"/>
                <a:gd name="connsiteY176" fmla="*/ 387350 h 3137037"/>
                <a:gd name="connsiteX177" fmla="*/ 1394116 w 3870616"/>
                <a:gd name="connsiteY177" fmla="*/ 349250 h 3137037"/>
                <a:gd name="connsiteX178" fmla="*/ 1413166 w 3870616"/>
                <a:gd name="connsiteY178" fmla="*/ 336550 h 3137037"/>
                <a:gd name="connsiteX179" fmla="*/ 1451266 w 3870616"/>
                <a:gd name="connsiteY179" fmla="*/ 323850 h 3137037"/>
                <a:gd name="connsiteX180" fmla="*/ 1470316 w 3870616"/>
                <a:gd name="connsiteY180" fmla="*/ 311150 h 3137037"/>
                <a:gd name="connsiteX181" fmla="*/ 1533816 w 3870616"/>
                <a:gd name="connsiteY181" fmla="*/ 292100 h 3137037"/>
                <a:gd name="connsiteX182" fmla="*/ 1552866 w 3870616"/>
                <a:gd name="connsiteY182" fmla="*/ 279400 h 3137037"/>
                <a:gd name="connsiteX183" fmla="*/ 1590966 w 3870616"/>
                <a:gd name="connsiteY183" fmla="*/ 266700 h 3137037"/>
                <a:gd name="connsiteX184" fmla="*/ 1635416 w 3870616"/>
                <a:gd name="connsiteY184" fmla="*/ 254000 h 3137037"/>
                <a:gd name="connsiteX185" fmla="*/ 1654466 w 3870616"/>
                <a:gd name="connsiteY185" fmla="*/ 247650 h 3137037"/>
                <a:gd name="connsiteX186" fmla="*/ 1673516 w 3870616"/>
                <a:gd name="connsiteY186" fmla="*/ 234950 h 3137037"/>
                <a:gd name="connsiteX187" fmla="*/ 1717966 w 3870616"/>
                <a:gd name="connsiteY187" fmla="*/ 193675 h 3137037"/>
                <a:gd name="connsiteX188" fmla="*/ 1790991 w 3870616"/>
                <a:gd name="connsiteY188" fmla="*/ 146050 h 3137037"/>
                <a:gd name="connsiteX189" fmla="*/ 1952916 w 3870616"/>
                <a:gd name="connsiteY189" fmla="*/ 130175 h 3137037"/>
                <a:gd name="connsiteX190" fmla="*/ 2168816 w 3870616"/>
                <a:gd name="connsiteY190" fmla="*/ 95250 h 3137037"/>
                <a:gd name="connsiteX191" fmla="*/ 2438691 w 3870616"/>
                <a:gd name="connsiteY191" fmla="*/ 76200 h 3137037"/>
                <a:gd name="connsiteX192" fmla="*/ 2540291 w 3870616"/>
                <a:gd name="connsiteY192" fmla="*/ 41275 h 3137037"/>
                <a:gd name="connsiteX193" fmla="*/ 2638716 w 3870616"/>
                <a:gd name="connsiteY193" fmla="*/ 41275 h 3137037"/>
                <a:gd name="connsiteX194" fmla="*/ 2708566 w 3870616"/>
                <a:gd name="connsiteY194" fmla="*/ 38100 h 3137037"/>
                <a:gd name="connsiteX195" fmla="*/ 2733966 w 3870616"/>
                <a:gd name="connsiteY195" fmla="*/ 31750 h 3137037"/>
                <a:gd name="connsiteX196" fmla="*/ 2835566 w 3870616"/>
                <a:gd name="connsiteY196" fmla="*/ 38100 h 3137037"/>
                <a:gd name="connsiteX197" fmla="*/ 2873666 w 3870616"/>
                <a:gd name="connsiteY197" fmla="*/ 50800 h 3137037"/>
                <a:gd name="connsiteX198" fmla="*/ 2930816 w 3870616"/>
                <a:gd name="connsiteY198" fmla="*/ 44450 h 3137037"/>
                <a:gd name="connsiteX199" fmla="*/ 2949866 w 3870616"/>
                <a:gd name="connsiteY199" fmla="*/ 31750 h 3137037"/>
                <a:gd name="connsiteX200" fmla="*/ 2968916 w 3870616"/>
                <a:gd name="connsiteY200" fmla="*/ 25400 h 3137037"/>
                <a:gd name="connsiteX201" fmla="*/ 2987966 w 3870616"/>
                <a:gd name="connsiteY201" fmla="*/ 6350 h 3137037"/>
                <a:gd name="connsiteX202" fmla="*/ 3064166 w 3870616"/>
                <a:gd name="connsiteY202" fmla="*/ 6350 h 3137037"/>
                <a:gd name="connsiteX203" fmla="*/ 3337216 w 3870616"/>
                <a:gd name="connsiteY203" fmla="*/ 0 h 3137037"/>
                <a:gd name="connsiteX204" fmla="*/ 3603916 w 3870616"/>
                <a:gd name="connsiteY204" fmla="*/ 6350 h 3137037"/>
                <a:gd name="connsiteX205" fmla="*/ 3642016 w 3870616"/>
                <a:gd name="connsiteY205" fmla="*/ 19050 h 3137037"/>
                <a:gd name="connsiteX206" fmla="*/ 3661066 w 3870616"/>
                <a:gd name="connsiteY206" fmla="*/ 25400 h 3137037"/>
                <a:gd name="connsiteX207" fmla="*/ 3680116 w 3870616"/>
                <a:gd name="connsiteY207" fmla="*/ 38100 h 3137037"/>
                <a:gd name="connsiteX208" fmla="*/ 3699166 w 3870616"/>
                <a:gd name="connsiteY208" fmla="*/ 44450 h 3137037"/>
                <a:gd name="connsiteX209" fmla="*/ 3718216 w 3870616"/>
                <a:gd name="connsiteY209" fmla="*/ 57150 h 3137037"/>
                <a:gd name="connsiteX210" fmla="*/ 3737266 w 3870616"/>
                <a:gd name="connsiteY210" fmla="*/ 63500 h 3137037"/>
                <a:gd name="connsiteX211" fmla="*/ 3775366 w 3870616"/>
                <a:gd name="connsiteY211" fmla="*/ 88900 h 3137037"/>
                <a:gd name="connsiteX212" fmla="*/ 3794416 w 3870616"/>
                <a:gd name="connsiteY212" fmla="*/ 95250 h 3137037"/>
                <a:gd name="connsiteX213" fmla="*/ 3870616 w 3870616"/>
                <a:gd name="connsiteY213" fmla="*/ 133350 h 3137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</a:cxnLst>
              <a:rect l="l" t="t" r="r" b="b"/>
              <a:pathLst>
                <a:path w="3870616" h="3137037">
                  <a:moveTo>
                    <a:pt x="3870616" y="133350"/>
                  </a:moveTo>
                  <a:lnTo>
                    <a:pt x="3870616" y="133350"/>
                  </a:lnTo>
                  <a:cubicBezTo>
                    <a:pt x="3851566" y="143933"/>
                    <a:pt x="3833253" y="155968"/>
                    <a:pt x="3813466" y="165100"/>
                  </a:cubicBezTo>
                  <a:cubicBezTo>
                    <a:pt x="3805542" y="168757"/>
                    <a:pt x="3796122" y="168093"/>
                    <a:pt x="3788066" y="171450"/>
                  </a:cubicBezTo>
                  <a:cubicBezTo>
                    <a:pt x="3717907" y="200683"/>
                    <a:pt x="3760959" y="192291"/>
                    <a:pt x="3711866" y="203200"/>
                  </a:cubicBezTo>
                  <a:cubicBezTo>
                    <a:pt x="3701330" y="205541"/>
                    <a:pt x="3690633" y="207123"/>
                    <a:pt x="3680116" y="209550"/>
                  </a:cubicBezTo>
                  <a:cubicBezTo>
                    <a:pt x="3663109" y="213475"/>
                    <a:pt x="3629316" y="222250"/>
                    <a:pt x="3629316" y="222250"/>
                  </a:cubicBezTo>
                  <a:cubicBezTo>
                    <a:pt x="3622966" y="226483"/>
                    <a:pt x="3617412" y="232270"/>
                    <a:pt x="3610266" y="234950"/>
                  </a:cubicBezTo>
                  <a:cubicBezTo>
                    <a:pt x="3530755" y="264767"/>
                    <a:pt x="3614305" y="224148"/>
                    <a:pt x="3559466" y="247650"/>
                  </a:cubicBezTo>
                  <a:cubicBezTo>
                    <a:pt x="3481538" y="281048"/>
                    <a:pt x="3578789" y="241164"/>
                    <a:pt x="3515016" y="273050"/>
                  </a:cubicBezTo>
                  <a:cubicBezTo>
                    <a:pt x="3462436" y="299340"/>
                    <a:pt x="3531511" y="255704"/>
                    <a:pt x="3476916" y="292100"/>
                  </a:cubicBezTo>
                  <a:cubicBezTo>
                    <a:pt x="3444822" y="340241"/>
                    <a:pt x="3444885" y="322447"/>
                    <a:pt x="3457866" y="387350"/>
                  </a:cubicBezTo>
                  <a:cubicBezTo>
                    <a:pt x="3460491" y="400477"/>
                    <a:pt x="3466333" y="412750"/>
                    <a:pt x="3470566" y="425450"/>
                  </a:cubicBezTo>
                  <a:lnTo>
                    <a:pt x="3476916" y="444500"/>
                  </a:lnTo>
                  <a:cubicBezTo>
                    <a:pt x="3474799" y="474133"/>
                    <a:pt x="3474037" y="503895"/>
                    <a:pt x="3470566" y="533400"/>
                  </a:cubicBezTo>
                  <a:cubicBezTo>
                    <a:pt x="3469784" y="540048"/>
                    <a:pt x="3467467" y="546599"/>
                    <a:pt x="3464216" y="552450"/>
                  </a:cubicBezTo>
                  <a:cubicBezTo>
                    <a:pt x="3438105" y="599451"/>
                    <a:pt x="3447407" y="587686"/>
                    <a:pt x="3400716" y="603250"/>
                  </a:cubicBezTo>
                  <a:lnTo>
                    <a:pt x="3381666" y="609600"/>
                  </a:lnTo>
                  <a:cubicBezTo>
                    <a:pt x="3375316" y="611717"/>
                    <a:pt x="3369110" y="614327"/>
                    <a:pt x="3362616" y="615950"/>
                  </a:cubicBezTo>
                  <a:lnTo>
                    <a:pt x="3337216" y="622300"/>
                  </a:lnTo>
                  <a:cubicBezTo>
                    <a:pt x="3330866" y="626533"/>
                    <a:pt x="3325312" y="632320"/>
                    <a:pt x="3318166" y="635000"/>
                  </a:cubicBezTo>
                  <a:cubicBezTo>
                    <a:pt x="3290902" y="645224"/>
                    <a:pt x="3274808" y="636388"/>
                    <a:pt x="3248316" y="654050"/>
                  </a:cubicBezTo>
                  <a:cubicBezTo>
                    <a:pt x="3241966" y="658283"/>
                    <a:pt x="3236092" y="663337"/>
                    <a:pt x="3229266" y="666750"/>
                  </a:cubicBezTo>
                  <a:cubicBezTo>
                    <a:pt x="3216249" y="673259"/>
                    <a:pt x="3190542" y="677035"/>
                    <a:pt x="3178466" y="679450"/>
                  </a:cubicBezTo>
                  <a:lnTo>
                    <a:pt x="3140366" y="704850"/>
                  </a:lnTo>
                  <a:cubicBezTo>
                    <a:pt x="3134016" y="709083"/>
                    <a:pt x="3128556" y="715137"/>
                    <a:pt x="3121316" y="717550"/>
                  </a:cubicBezTo>
                  <a:lnTo>
                    <a:pt x="3102266" y="723900"/>
                  </a:lnTo>
                  <a:cubicBezTo>
                    <a:pt x="3090674" y="732594"/>
                    <a:pt x="3048147" y="765223"/>
                    <a:pt x="3038766" y="768350"/>
                  </a:cubicBezTo>
                  <a:lnTo>
                    <a:pt x="3019716" y="774700"/>
                  </a:lnTo>
                  <a:cubicBezTo>
                    <a:pt x="3013366" y="781050"/>
                    <a:pt x="3007755" y="788237"/>
                    <a:pt x="3000666" y="793750"/>
                  </a:cubicBezTo>
                  <a:cubicBezTo>
                    <a:pt x="2943516" y="838200"/>
                    <a:pt x="2981616" y="803275"/>
                    <a:pt x="2943516" y="831850"/>
                  </a:cubicBezTo>
                  <a:cubicBezTo>
                    <a:pt x="2912761" y="854916"/>
                    <a:pt x="2928156" y="847553"/>
                    <a:pt x="2899066" y="857250"/>
                  </a:cubicBezTo>
                  <a:cubicBezTo>
                    <a:pt x="2892716" y="863600"/>
                    <a:pt x="2887105" y="870787"/>
                    <a:pt x="2880016" y="876300"/>
                  </a:cubicBezTo>
                  <a:cubicBezTo>
                    <a:pt x="2867968" y="885671"/>
                    <a:pt x="2841916" y="901700"/>
                    <a:pt x="2841916" y="901700"/>
                  </a:cubicBezTo>
                  <a:cubicBezTo>
                    <a:pt x="2837683" y="908050"/>
                    <a:pt x="2834612" y="915354"/>
                    <a:pt x="2829216" y="920750"/>
                  </a:cubicBezTo>
                  <a:cubicBezTo>
                    <a:pt x="2823820" y="926146"/>
                    <a:pt x="2814934" y="927491"/>
                    <a:pt x="2810166" y="933450"/>
                  </a:cubicBezTo>
                  <a:cubicBezTo>
                    <a:pt x="2805985" y="938677"/>
                    <a:pt x="2807067" y="946649"/>
                    <a:pt x="2803816" y="952500"/>
                  </a:cubicBezTo>
                  <a:cubicBezTo>
                    <a:pt x="2767425" y="1018004"/>
                    <a:pt x="2786434" y="966545"/>
                    <a:pt x="2772066" y="1009650"/>
                  </a:cubicBezTo>
                  <a:cubicBezTo>
                    <a:pt x="2774751" y="1033817"/>
                    <a:pt x="2769579" y="1067005"/>
                    <a:pt x="2791116" y="1085850"/>
                  </a:cubicBezTo>
                  <a:cubicBezTo>
                    <a:pt x="2802603" y="1095901"/>
                    <a:pt x="2829216" y="1111250"/>
                    <a:pt x="2829216" y="1111250"/>
                  </a:cubicBezTo>
                  <a:cubicBezTo>
                    <a:pt x="2831333" y="1117600"/>
                    <a:pt x="2831853" y="1124731"/>
                    <a:pt x="2835566" y="1130300"/>
                  </a:cubicBezTo>
                  <a:cubicBezTo>
                    <a:pt x="2840547" y="1137772"/>
                    <a:pt x="2854019" y="1140390"/>
                    <a:pt x="2854616" y="1149350"/>
                  </a:cubicBezTo>
                  <a:cubicBezTo>
                    <a:pt x="2856000" y="1170117"/>
                    <a:pt x="2847682" y="1226328"/>
                    <a:pt x="2829216" y="1250950"/>
                  </a:cubicBezTo>
                  <a:cubicBezTo>
                    <a:pt x="2822032" y="1260529"/>
                    <a:pt x="2811701" y="1267339"/>
                    <a:pt x="2803816" y="1276350"/>
                  </a:cubicBezTo>
                  <a:cubicBezTo>
                    <a:pt x="2770735" y="1314156"/>
                    <a:pt x="2800388" y="1291336"/>
                    <a:pt x="2765716" y="1314450"/>
                  </a:cubicBezTo>
                  <a:cubicBezTo>
                    <a:pt x="2763599" y="1320800"/>
                    <a:pt x="2764099" y="1328767"/>
                    <a:pt x="2759366" y="1333500"/>
                  </a:cubicBezTo>
                  <a:cubicBezTo>
                    <a:pt x="2752673" y="1340193"/>
                    <a:pt x="2742185" y="1341504"/>
                    <a:pt x="2733966" y="1346200"/>
                  </a:cubicBezTo>
                  <a:cubicBezTo>
                    <a:pt x="2727340" y="1349986"/>
                    <a:pt x="2721126" y="1354464"/>
                    <a:pt x="2714916" y="1358900"/>
                  </a:cubicBezTo>
                  <a:cubicBezTo>
                    <a:pt x="2711663" y="1361223"/>
                    <a:pt x="2677949" y="1387443"/>
                    <a:pt x="2670466" y="1390650"/>
                  </a:cubicBezTo>
                  <a:cubicBezTo>
                    <a:pt x="2662444" y="1394088"/>
                    <a:pt x="2653533" y="1394883"/>
                    <a:pt x="2645066" y="1397000"/>
                  </a:cubicBezTo>
                  <a:lnTo>
                    <a:pt x="2587916" y="1435100"/>
                  </a:lnTo>
                  <a:cubicBezTo>
                    <a:pt x="2581566" y="1439333"/>
                    <a:pt x="2574262" y="1442404"/>
                    <a:pt x="2568866" y="1447800"/>
                  </a:cubicBezTo>
                  <a:cubicBezTo>
                    <a:pt x="2562516" y="1454150"/>
                    <a:pt x="2556634" y="1461006"/>
                    <a:pt x="2549816" y="1466850"/>
                  </a:cubicBezTo>
                  <a:cubicBezTo>
                    <a:pt x="2541781" y="1473738"/>
                    <a:pt x="2531900" y="1478416"/>
                    <a:pt x="2524416" y="1485900"/>
                  </a:cubicBezTo>
                  <a:cubicBezTo>
                    <a:pt x="2519020" y="1491296"/>
                    <a:pt x="2516786" y="1499246"/>
                    <a:pt x="2511716" y="1504950"/>
                  </a:cubicBezTo>
                  <a:cubicBezTo>
                    <a:pt x="2499784" y="1518374"/>
                    <a:pt x="2483579" y="1528106"/>
                    <a:pt x="2473616" y="1543050"/>
                  </a:cubicBezTo>
                  <a:cubicBezTo>
                    <a:pt x="2442345" y="1589956"/>
                    <a:pt x="2457374" y="1568939"/>
                    <a:pt x="2429166" y="1606550"/>
                  </a:cubicBezTo>
                  <a:cubicBezTo>
                    <a:pt x="2424801" y="1628374"/>
                    <a:pt x="2422444" y="1642775"/>
                    <a:pt x="2416466" y="1663700"/>
                  </a:cubicBezTo>
                  <a:cubicBezTo>
                    <a:pt x="2414627" y="1670136"/>
                    <a:pt x="2413109" y="1676763"/>
                    <a:pt x="2410116" y="1682750"/>
                  </a:cubicBezTo>
                  <a:cubicBezTo>
                    <a:pt x="2406703" y="1689576"/>
                    <a:pt x="2401649" y="1695450"/>
                    <a:pt x="2397416" y="1701800"/>
                  </a:cubicBezTo>
                  <a:cubicBezTo>
                    <a:pt x="2395299" y="1710267"/>
                    <a:pt x="2392959" y="1718681"/>
                    <a:pt x="2391066" y="1727200"/>
                  </a:cubicBezTo>
                  <a:cubicBezTo>
                    <a:pt x="2388725" y="1737736"/>
                    <a:pt x="2387334" y="1748479"/>
                    <a:pt x="2384716" y="1758950"/>
                  </a:cubicBezTo>
                  <a:cubicBezTo>
                    <a:pt x="2383093" y="1765444"/>
                    <a:pt x="2380205" y="1771564"/>
                    <a:pt x="2378366" y="1778000"/>
                  </a:cubicBezTo>
                  <a:cubicBezTo>
                    <a:pt x="2375968" y="1786391"/>
                    <a:pt x="2375080" y="1795228"/>
                    <a:pt x="2372016" y="1803400"/>
                  </a:cubicBezTo>
                  <a:cubicBezTo>
                    <a:pt x="2368692" y="1812263"/>
                    <a:pt x="2362640" y="1819937"/>
                    <a:pt x="2359316" y="1828800"/>
                  </a:cubicBezTo>
                  <a:cubicBezTo>
                    <a:pt x="2356252" y="1836972"/>
                    <a:pt x="2355364" y="1845809"/>
                    <a:pt x="2352966" y="1854200"/>
                  </a:cubicBezTo>
                  <a:cubicBezTo>
                    <a:pt x="2351127" y="1860636"/>
                    <a:pt x="2348733" y="1866900"/>
                    <a:pt x="2346616" y="1873250"/>
                  </a:cubicBezTo>
                  <a:cubicBezTo>
                    <a:pt x="2348733" y="1926167"/>
                    <a:pt x="2349322" y="1979167"/>
                    <a:pt x="2352966" y="2032000"/>
                  </a:cubicBezTo>
                  <a:cubicBezTo>
                    <a:pt x="2353566" y="2040707"/>
                    <a:pt x="2355878" y="2049378"/>
                    <a:pt x="2359316" y="2057400"/>
                  </a:cubicBezTo>
                  <a:cubicBezTo>
                    <a:pt x="2362322" y="2064415"/>
                    <a:pt x="2367783" y="2070100"/>
                    <a:pt x="2372016" y="2076450"/>
                  </a:cubicBezTo>
                  <a:cubicBezTo>
                    <a:pt x="2388814" y="2143641"/>
                    <a:pt x="2366007" y="2064518"/>
                    <a:pt x="2391066" y="2120900"/>
                  </a:cubicBezTo>
                  <a:cubicBezTo>
                    <a:pt x="2396503" y="2133133"/>
                    <a:pt x="2396340" y="2147861"/>
                    <a:pt x="2403766" y="2159000"/>
                  </a:cubicBezTo>
                  <a:cubicBezTo>
                    <a:pt x="2415221" y="2176183"/>
                    <a:pt x="2421109" y="2183309"/>
                    <a:pt x="2429166" y="2203450"/>
                  </a:cubicBezTo>
                  <a:cubicBezTo>
                    <a:pt x="2434138" y="2215879"/>
                    <a:pt x="2438619" y="2228563"/>
                    <a:pt x="2441866" y="2241550"/>
                  </a:cubicBezTo>
                  <a:cubicBezTo>
                    <a:pt x="2443983" y="2250017"/>
                    <a:pt x="2445152" y="2258778"/>
                    <a:pt x="2448216" y="2266950"/>
                  </a:cubicBezTo>
                  <a:cubicBezTo>
                    <a:pt x="2451540" y="2275813"/>
                    <a:pt x="2457187" y="2283649"/>
                    <a:pt x="2460916" y="2292350"/>
                  </a:cubicBezTo>
                  <a:cubicBezTo>
                    <a:pt x="2463553" y="2298502"/>
                    <a:pt x="2465149" y="2305050"/>
                    <a:pt x="2467266" y="2311400"/>
                  </a:cubicBezTo>
                  <a:cubicBezTo>
                    <a:pt x="2469383" y="2334683"/>
                    <a:pt x="2470526" y="2358076"/>
                    <a:pt x="2473616" y="2381250"/>
                  </a:cubicBezTo>
                  <a:cubicBezTo>
                    <a:pt x="2474769" y="2389901"/>
                    <a:pt x="2479966" y="2397923"/>
                    <a:pt x="2479966" y="2406650"/>
                  </a:cubicBezTo>
                  <a:cubicBezTo>
                    <a:pt x="2479966" y="2442696"/>
                    <a:pt x="2478278" y="2478857"/>
                    <a:pt x="2473616" y="2514600"/>
                  </a:cubicBezTo>
                  <a:cubicBezTo>
                    <a:pt x="2467834" y="2558929"/>
                    <a:pt x="2463022" y="2542138"/>
                    <a:pt x="2448216" y="2571750"/>
                  </a:cubicBezTo>
                  <a:cubicBezTo>
                    <a:pt x="2445223" y="2577737"/>
                    <a:pt x="2445117" y="2584949"/>
                    <a:pt x="2441866" y="2590800"/>
                  </a:cubicBezTo>
                  <a:cubicBezTo>
                    <a:pt x="2409768" y="2648577"/>
                    <a:pt x="2428269" y="2610926"/>
                    <a:pt x="2397416" y="2647950"/>
                  </a:cubicBezTo>
                  <a:cubicBezTo>
                    <a:pt x="2370958" y="2679700"/>
                    <a:pt x="2400591" y="2656417"/>
                    <a:pt x="2365666" y="2679700"/>
                  </a:cubicBezTo>
                  <a:cubicBezTo>
                    <a:pt x="2325449" y="2677583"/>
                    <a:pt x="2285137" y="2676839"/>
                    <a:pt x="2245016" y="2673350"/>
                  </a:cubicBezTo>
                  <a:cubicBezTo>
                    <a:pt x="2236322" y="2672594"/>
                    <a:pt x="2228202" y="2668561"/>
                    <a:pt x="2219616" y="2667000"/>
                  </a:cubicBezTo>
                  <a:cubicBezTo>
                    <a:pt x="2204890" y="2664323"/>
                    <a:pt x="2190051" y="2662217"/>
                    <a:pt x="2175166" y="2660650"/>
                  </a:cubicBezTo>
                  <a:cubicBezTo>
                    <a:pt x="2149818" y="2657982"/>
                    <a:pt x="2124339" y="2656716"/>
                    <a:pt x="2098966" y="2654300"/>
                  </a:cubicBezTo>
                  <a:cubicBezTo>
                    <a:pt x="1954504" y="2640542"/>
                    <a:pt x="2150500" y="2655713"/>
                    <a:pt x="1952916" y="2641600"/>
                  </a:cubicBezTo>
                  <a:cubicBezTo>
                    <a:pt x="1895766" y="2643717"/>
                    <a:pt x="1838119" y="2640136"/>
                    <a:pt x="1781466" y="2647950"/>
                  </a:cubicBezTo>
                  <a:cubicBezTo>
                    <a:pt x="1773906" y="2648993"/>
                    <a:pt x="1774162" y="2661604"/>
                    <a:pt x="1768766" y="2667000"/>
                  </a:cubicBezTo>
                  <a:cubicBezTo>
                    <a:pt x="1763370" y="2672396"/>
                    <a:pt x="1756066" y="2675467"/>
                    <a:pt x="1749716" y="2679700"/>
                  </a:cubicBezTo>
                  <a:cubicBezTo>
                    <a:pt x="1747599" y="2686050"/>
                    <a:pt x="1747079" y="2693181"/>
                    <a:pt x="1743366" y="2698750"/>
                  </a:cubicBezTo>
                  <a:cubicBezTo>
                    <a:pt x="1732290" y="2715364"/>
                    <a:pt x="1720425" y="2719475"/>
                    <a:pt x="1705266" y="2730500"/>
                  </a:cubicBezTo>
                  <a:cubicBezTo>
                    <a:pt x="1679589" y="2749174"/>
                    <a:pt x="1654466" y="2768600"/>
                    <a:pt x="1629066" y="2787650"/>
                  </a:cubicBezTo>
                  <a:cubicBezTo>
                    <a:pt x="1620599" y="2794000"/>
                    <a:pt x="1612641" y="2801091"/>
                    <a:pt x="1603666" y="2806700"/>
                  </a:cubicBezTo>
                  <a:lnTo>
                    <a:pt x="1552866" y="2838450"/>
                  </a:lnTo>
                  <a:cubicBezTo>
                    <a:pt x="1533273" y="2887433"/>
                    <a:pt x="1549206" y="2853922"/>
                    <a:pt x="1527466" y="2889250"/>
                  </a:cubicBezTo>
                  <a:cubicBezTo>
                    <a:pt x="1514529" y="2910273"/>
                    <a:pt x="1504177" y="2933003"/>
                    <a:pt x="1489366" y="2952750"/>
                  </a:cubicBezTo>
                  <a:cubicBezTo>
                    <a:pt x="1483016" y="2961217"/>
                    <a:pt x="1480899" y="2960158"/>
                    <a:pt x="1470316" y="2978150"/>
                  </a:cubicBezTo>
                  <a:cubicBezTo>
                    <a:pt x="1459733" y="2996142"/>
                    <a:pt x="1434333" y="3036358"/>
                    <a:pt x="1425866" y="3060700"/>
                  </a:cubicBezTo>
                  <a:lnTo>
                    <a:pt x="1419516" y="3124200"/>
                  </a:lnTo>
                  <a:cubicBezTo>
                    <a:pt x="1346576" y="3116096"/>
                    <a:pt x="1368663" y="3094222"/>
                    <a:pt x="1279256" y="3105884"/>
                  </a:cubicBezTo>
                  <a:cubicBezTo>
                    <a:pt x="1265981" y="3107615"/>
                    <a:pt x="1229981" y="3134743"/>
                    <a:pt x="1216316" y="3136900"/>
                  </a:cubicBezTo>
                  <a:cubicBezTo>
                    <a:pt x="1202651" y="3139057"/>
                    <a:pt x="1202835" y="3115115"/>
                    <a:pt x="1197266" y="3118828"/>
                  </a:cubicBezTo>
                  <a:lnTo>
                    <a:pt x="1144061" y="3116264"/>
                  </a:lnTo>
                  <a:cubicBezTo>
                    <a:pt x="1099611" y="3114147"/>
                    <a:pt x="1073581" y="3126358"/>
                    <a:pt x="1041761" y="3125178"/>
                  </a:cubicBezTo>
                  <a:cubicBezTo>
                    <a:pt x="1009941" y="3123998"/>
                    <a:pt x="977082" y="3115063"/>
                    <a:pt x="953141" y="3109181"/>
                  </a:cubicBezTo>
                  <a:cubicBezTo>
                    <a:pt x="929200" y="3103299"/>
                    <a:pt x="914084" y="3094710"/>
                    <a:pt x="898116" y="3089886"/>
                  </a:cubicBezTo>
                  <a:cubicBezTo>
                    <a:pt x="882148" y="3085062"/>
                    <a:pt x="876264" y="3082987"/>
                    <a:pt x="857331" y="3080239"/>
                  </a:cubicBezTo>
                  <a:cubicBezTo>
                    <a:pt x="838398" y="3077491"/>
                    <a:pt x="799827" y="3075598"/>
                    <a:pt x="784516" y="3073400"/>
                  </a:cubicBezTo>
                  <a:cubicBezTo>
                    <a:pt x="769205" y="3071202"/>
                    <a:pt x="771960" y="3068673"/>
                    <a:pt x="765466" y="3067050"/>
                  </a:cubicBezTo>
                  <a:cubicBezTo>
                    <a:pt x="714084" y="3054205"/>
                    <a:pt x="681609" y="3057805"/>
                    <a:pt x="619416" y="3054350"/>
                  </a:cubicBezTo>
                  <a:lnTo>
                    <a:pt x="574966" y="3048000"/>
                  </a:lnTo>
                  <a:cubicBezTo>
                    <a:pt x="562241" y="3046042"/>
                    <a:pt x="548060" y="3047837"/>
                    <a:pt x="536866" y="3041650"/>
                  </a:cubicBezTo>
                  <a:cubicBezTo>
                    <a:pt x="525672" y="3035463"/>
                    <a:pt x="521723" y="3020667"/>
                    <a:pt x="507801" y="3010878"/>
                  </a:cubicBezTo>
                  <a:cubicBezTo>
                    <a:pt x="493879" y="3001089"/>
                    <a:pt x="477764" y="2991058"/>
                    <a:pt x="453335" y="2982915"/>
                  </a:cubicBezTo>
                  <a:lnTo>
                    <a:pt x="393081" y="2963864"/>
                  </a:lnTo>
                  <a:cubicBezTo>
                    <a:pt x="374031" y="2954339"/>
                    <a:pt x="345125" y="2950797"/>
                    <a:pt x="326616" y="2937975"/>
                  </a:cubicBezTo>
                  <a:cubicBezTo>
                    <a:pt x="308107" y="2925153"/>
                    <a:pt x="293668" y="2899631"/>
                    <a:pt x="282026" y="2886931"/>
                  </a:cubicBezTo>
                  <a:cubicBezTo>
                    <a:pt x="267209" y="2863648"/>
                    <a:pt x="257003" y="2844862"/>
                    <a:pt x="240681" y="2826239"/>
                  </a:cubicBezTo>
                  <a:cubicBezTo>
                    <a:pt x="224359" y="2807616"/>
                    <a:pt x="194604" y="2788445"/>
                    <a:pt x="184091" y="2775195"/>
                  </a:cubicBezTo>
                  <a:cubicBezTo>
                    <a:pt x="173578" y="2761946"/>
                    <a:pt x="182869" y="2756308"/>
                    <a:pt x="177601" y="2746742"/>
                  </a:cubicBezTo>
                  <a:cubicBezTo>
                    <a:pt x="172333" y="2737176"/>
                    <a:pt x="161395" y="2728975"/>
                    <a:pt x="152481" y="2717801"/>
                  </a:cubicBezTo>
                  <a:cubicBezTo>
                    <a:pt x="143567" y="2706627"/>
                    <a:pt x="132879" y="2705990"/>
                    <a:pt x="124116" y="2679700"/>
                  </a:cubicBezTo>
                  <a:cubicBezTo>
                    <a:pt x="121999" y="2639483"/>
                    <a:pt x="121412" y="2599157"/>
                    <a:pt x="117766" y="2559050"/>
                  </a:cubicBezTo>
                  <a:cubicBezTo>
                    <a:pt x="115781" y="2537215"/>
                    <a:pt x="107400" y="2540490"/>
                    <a:pt x="98716" y="2520950"/>
                  </a:cubicBezTo>
                  <a:cubicBezTo>
                    <a:pt x="93279" y="2508717"/>
                    <a:pt x="92003" y="2494824"/>
                    <a:pt x="86016" y="2482850"/>
                  </a:cubicBezTo>
                  <a:cubicBezTo>
                    <a:pt x="81783" y="2474383"/>
                    <a:pt x="76640" y="2466313"/>
                    <a:pt x="73316" y="2457450"/>
                  </a:cubicBezTo>
                  <a:cubicBezTo>
                    <a:pt x="70252" y="2449278"/>
                    <a:pt x="69364" y="2440441"/>
                    <a:pt x="66966" y="2432050"/>
                  </a:cubicBezTo>
                  <a:cubicBezTo>
                    <a:pt x="65127" y="2425614"/>
                    <a:pt x="62455" y="2419436"/>
                    <a:pt x="60616" y="2413000"/>
                  </a:cubicBezTo>
                  <a:cubicBezTo>
                    <a:pt x="58218" y="2404609"/>
                    <a:pt x="56774" y="2395959"/>
                    <a:pt x="54266" y="2387600"/>
                  </a:cubicBezTo>
                  <a:cubicBezTo>
                    <a:pt x="50419" y="2374778"/>
                    <a:pt x="45799" y="2362200"/>
                    <a:pt x="41566" y="2349500"/>
                  </a:cubicBezTo>
                  <a:cubicBezTo>
                    <a:pt x="39449" y="2343150"/>
                    <a:pt x="36839" y="2336944"/>
                    <a:pt x="35216" y="2330450"/>
                  </a:cubicBezTo>
                  <a:lnTo>
                    <a:pt x="28866" y="2305050"/>
                  </a:lnTo>
                  <a:cubicBezTo>
                    <a:pt x="30983" y="2250017"/>
                    <a:pt x="-3498" y="2177432"/>
                    <a:pt x="291" y="2122488"/>
                  </a:cubicBezTo>
                  <a:cubicBezTo>
                    <a:pt x="752" y="2115810"/>
                    <a:pt x="10609" y="2081741"/>
                    <a:pt x="14578" y="2062162"/>
                  </a:cubicBezTo>
                  <a:cubicBezTo>
                    <a:pt x="18547" y="2042583"/>
                    <a:pt x="22517" y="2027766"/>
                    <a:pt x="24104" y="2005012"/>
                  </a:cubicBezTo>
                  <a:cubicBezTo>
                    <a:pt x="25691" y="1982258"/>
                    <a:pt x="20399" y="1948656"/>
                    <a:pt x="24103" y="1925637"/>
                  </a:cubicBezTo>
                  <a:cubicBezTo>
                    <a:pt x="27807" y="1902618"/>
                    <a:pt x="31777" y="1883040"/>
                    <a:pt x="46329" y="1866900"/>
                  </a:cubicBezTo>
                  <a:cubicBezTo>
                    <a:pt x="60881" y="1850761"/>
                    <a:pt x="75168" y="1838325"/>
                    <a:pt x="81253" y="1822450"/>
                  </a:cubicBezTo>
                  <a:cubicBezTo>
                    <a:pt x="87338" y="1806575"/>
                    <a:pt x="82841" y="1786996"/>
                    <a:pt x="82841" y="1771650"/>
                  </a:cubicBezTo>
                  <a:cubicBezTo>
                    <a:pt x="82841" y="1756304"/>
                    <a:pt x="77020" y="1736725"/>
                    <a:pt x="81253" y="1730375"/>
                  </a:cubicBezTo>
                  <a:cubicBezTo>
                    <a:pt x="83370" y="1717675"/>
                    <a:pt x="87868" y="1701006"/>
                    <a:pt x="93953" y="1687512"/>
                  </a:cubicBezTo>
                  <a:cubicBezTo>
                    <a:pt x="100038" y="1674018"/>
                    <a:pt x="110093" y="1671109"/>
                    <a:pt x="117766" y="1649413"/>
                  </a:cubicBezTo>
                  <a:cubicBezTo>
                    <a:pt x="125439" y="1627717"/>
                    <a:pt x="124382" y="1608402"/>
                    <a:pt x="139992" y="1557337"/>
                  </a:cubicBezTo>
                  <a:cubicBezTo>
                    <a:pt x="155603" y="1506272"/>
                    <a:pt x="196083" y="1385623"/>
                    <a:pt x="211429" y="1343025"/>
                  </a:cubicBezTo>
                  <a:cubicBezTo>
                    <a:pt x="226775" y="1300427"/>
                    <a:pt x="209841" y="1386417"/>
                    <a:pt x="232066" y="1301750"/>
                  </a:cubicBezTo>
                  <a:lnTo>
                    <a:pt x="365416" y="1047750"/>
                  </a:lnTo>
                  <a:cubicBezTo>
                    <a:pt x="380233" y="1037167"/>
                    <a:pt x="395648" y="1027375"/>
                    <a:pt x="409866" y="1016000"/>
                  </a:cubicBezTo>
                  <a:cubicBezTo>
                    <a:pt x="416878" y="1010390"/>
                    <a:pt x="422017" y="1002699"/>
                    <a:pt x="428916" y="996950"/>
                  </a:cubicBezTo>
                  <a:cubicBezTo>
                    <a:pt x="434779" y="992064"/>
                    <a:pt x="442103" y="989136"/>
                    <a:pt x="447966" y="984250"/>
                  </a:cubicBezTo>
                  <a:cubicBezTo>
                    <a:pt x="469032" y="966695"/>
                    <a:pt x="462417" y="964324"/>
                    <a:pt x="486066" y="952500"/>
                  </a:cubicBezTo>
                  <a:cubicBezTo>
                    <a:pt x="492053" y="949507"/>
                    <a:pt x="499265" y="949401"/>
                    <a:pt x="505116" y="946150"/>
                  </a:cubicBezTo>
                  <a:cubicBezTo>
                    <a:pt x="518459" y="938737"/>
                    <a:pt x="528736" y="925577"/>
                    <a:pt x="543216" y="920750"/>
                  </a:cubicBezTo>
                  <a:cubicBezTo>
                    <a:pt x="549566" y="918633"/>
                    <a:pt x="556279" y="917393"/>
                    <a:pt x="562266" y="914400"/>
                  </a:cubicBezTo>
                  <a:cubicBezTo>
                    <a:pt x="569092" y="910987"/>
                    <a:pt x="574076" y="904113"/>
                    <a:pt x="581316" y="901700"/>
                  </a:cubicBezTo>
                  <a:cubicBezTo>
                    <a:pt x="593530" y="897629"/>
                    <a:pt x="606791" y="897875"/>
                    <a:pt x="619416" y="895350"/>
                  </a:cubicBezTo>
                  <a:cubicBezTo>
                    <a:pt x="627974" y="893638"/>
                    <a:pt x="636349" y="891117"/>
                    <a:pt x="644816" y="889000"/>
                  </a:cubicBezTo>
                  <a:cubicBezTo>
                    <a:pt x="664942" y="858811"/>
                    <a:pt x="655103" y="877190"/>
                    <a:pt x="670216" y="831850"/>
                  </a:cubicBezTo>
                  <a:cubicBezTo>
                    <a:pt x="672333" y="825500"/>
                    <a:pt x="675466" y="819402"/>
                    <a:pt x="676566" y="812800"/>
                  </a:cubicBezTo>
                  <a:cubicBezTo>
                    <a:pt x="678683" y="800100"/>
                    <a:pt x="678845" y="786914"/>
                    <a:pt x="682916" y="774700"/>
                  </a:cubicBezTo>
                  <a:cubicBezTo>
                    <a:pt x="685329" y="767460"/>
                    <a:pt x="690730" y="761513"/>
                    <a:pt x="695616" y="755650"/>
                  </a:cubicBezTo>
                  <a:cubicBezTo>
                    <a:pt x="710895" y="737315"/>
                    <a:pt x="714985" y="736387"/>
                    <a:pt x="733716" y="723900"/>
                  </a:cubicBezTo>
                  <a:cubicBezTo>
                    <a:pt x="737949" y="717550"/>
                    <a:pt x="741020" y="710246"/>
                    <a:pt x="746416" y="704850"/>
                  </a:cubicBezTo>
                  <a:cubicBezTo>
                    <a:pt x="751812" y="699454"/>
                    <a:pt x="759256" y="696586"/>
                    <a:pt x="765466" y="692150"/>
                  </a:cubicBezTo>
                  <a:cubicBezTo>
                    <a:pt x="831285" y="645136"/>
                    <a:pt x="741378" y="706092"/>
                    <a:pt x="828966" y="647700"/>
                  </a:cubicBezTo>
                  <a:cubicBezTo>
                    <a:pt x="835316" y="643467"/>
                    <a:pt x="840612" y="636851"/>
                    <a:pt x="848016" y="635000"/>
                  </a:cubicBezTo>
                  <a:cubicBezTo>
                    <a:pt x="879910" y="627027"/>
                    <a:pt x="865137" y="631410"/>
                    <a:pt x="892466" y="622300"/>
                  </a:cubicBezTo>
                  <a:cubicBezTo>
                    <a:pt x="896699" y="615950"/>
                    <a:pt x="899207" y="608018"/>
                    <a:pt x="905166" y="603250"/>
                  </a:cubicBezTo>
                  <a:cubicBezTo>
                    <a:pt x="910393" y="599069"/>
                    <a:pt x="918122" y="599670"/>
                    <a:pt x="924216" y="596900"/>
                  </a:cubicBezTo>
                  <a:cubicBezTo>
                    <a:pt x="941451" y="589066"/>
                    <a:pt x="959264" y="582002"/>
                    <a:pt x="975016" y="571500"/>
                  </a:cubicBezTo>
                  <a:cubicBezTo>
                    <a:pt x="981366" y="567267"/>
                    <a:pt x="976074" y="570442"/>
                    <a:pt x="994066" y="558800"/>
                  </a:cubicBezTo>
                  <a:cubicBezTo>
                    <a:pt x="1012058" y="547158"/>
                    <a:pt x="1055449" y="520171"/>
                    <a:pt x="1082966" y="501650"/>
                  </a:cubicBezTo>
                  <a:cubicBezTo>
                    <a:pt x="1110483" y="483129"/>
                    <a:pt x="1130591" y="461433"/>
                    <a:pt x="1159166" y="447675"/>
                  </a:cubicBezTo>
                  <a:cubicBezTo>
                    <a:pt x="1197266" y="430742"/>
                    <a:pt x="1281933" y="410104"/>
                    <a:pt x="1311566" y="400050"/>
                  </a:cubicBezTo>
                  <a:cubicBezTo>
                    <a:pt x="1341199" y="389996"/>
                    <a:pt x="1328849" y="392220"/>
                    <a:pt x="1336966" y="387350"/>
                  </a:cubicBezTo>
                  <a:lnTo>
                    <a:pt x="1394116" y="349250"/>
                  </a:lnTo>
                  <a:cubicBezTo>
                    <a:pt x="1400466" y="345017"/>
                    <a:pt x="1405926" y="338963"/>
                    <a:pt x="1413166" y="336550"/>
                  </a:cubicBezTo>
                  <a:cubicBezTo>
                    <a:pt x="1425866" y="332317"/>
                    <a:pt x="1440127" y="331276"/>
                    <a:pt x="1451266" y="323850"/>
                  </a:cubicBezTo>
                  <a:cubicBezTo>
                    <a:pt x="1457616" y="319617"/>
                    <a:pt x="1463342" y="314250"/>
                    <a:pt x="1470316" y="311150"/>
                  </a:cubicBezTo>
                  <a:cubicBezTo>
                    <a:pt x="1490193" y="302316"/>
                    <a:pt x="1512706" y="297377"/>
                    <a:pt x="1533816" y="292100"/>
                  </a:cubicBezTo>
                  <a:cubicBezTo>
                    <a:pt x="1540166" y="287867"/>
                    <a:pt x="1545892" y="282500"/>
                    <a:pt x="1552866" y="279400"/>
                  </a:cubicBezTo>
                  <a:cubicBezTo>
                    <a:pt x="1565099" y="273963"/>
                    <a:pt x="1578266" y="270933"/>
                    <a:pt x="1590966" y="266700"/>
                  </a:cubicBezTo>
                  <a:cubicBezTo>
                    <a:pt x="1636641" y="251475"/>
                    <a:pt x="1579602" y="269947"/>
                    <a:pt x="1635416" y="254000"/>
                  </a:cubicBezTo>
                  <a:cubicBezTo>
                    <a:pt x="1641852" y="252161"/>
                    <a:pt x="1648479" y="250643"/>
                    <a:pt x="1654466" y="247650"/>
                  </a:cubicBezTo>
                  <a:cubicBezTo>
                    <a:pt x="1661292" y="244237"/>
                    <a:pt x="1662933" y="243946"/>
                    <a:pt x="1673516" y="234950"/>
                  </a:cubicBezTo>
                  <a:cubicBezTo>
                    <a:pt x="1684099" y="225954"/>
                    <a:pt x="1694683" y="195792"/>
                    <a:pt x="1717966" y="193675"/>
                  </a:cubicBezTo>
                  <a:cubicBezTo>
                    <a:pt x="1745336" y="184552"/>
                    <a:pt x="1751833" y="156633"/>
                    <a:pt x="1790991" y="146050"/>
                  </a:cubicBezTo>
                  <a:cubicBezTo>
                    <a:pt x="1830149" y="135467"/>
                    <a:pt x="1889945" y="138642"/>
                    <a:pt x="1952916" y="130175"/>
                  </a:cubicBezTo>
                  <a:cubicBezTo>
                    <a:pt x="2015887" y="121708"/>
                    <a:pt x="2087854" y="104246"/>
                    <a:pt x="2168816" y="95250"/>
                  </a:cubicBezTo>
                  <a:cubicBezTo>
                    <a:pt x="2249779" y="86254"/>
                    <a:pt x="2330741" y="78317"/>
                    <a:pt x="2438691" y="76200"/>
                  </a:cubicBezTo>
                  <a:cubicBezTo>
                    <a:pt x="2508541" y="67733"/>
                    <a:pt x="2506954" y="44450"/>
                    <a:pt x="2540291" y="41275"/>
                  </a:cubicBezTo>
                  <a:cubicBezTo>
                    <a:pt x="2573628" y="38100"/>
                    <a:pt x="2610670" y="41804"/>
                    <a:pt x="2638716" y="41275"/>
                  </a:cubicBezTo>
                  <a:cubicBezTo>
                    <a:pt x="2666762" y="40746"/>
                    <a:pt x="2651272" y="52423"/>
                    <a:pt x="2708566" y="38100"/>
                  </a:cubicBezTo>
                  <a:lnTo>
                    <a:pt x="2733966" y="31750"/>
                  </a:lnTo>
                  <a:cubicBezTo>
                    <a:pt x="2767833" y="33867"/>
                    <a:pt x="2801944" y="33515"/>
                    <a:pt x="2835566" y="38100"/>
                  </a:cubicBezTo>
                  <a:cubicBezTo>
                    <a:pt x="2848830" y="39909"/>
                    <a:pt x="2873666" y="50800"/>
                    <a:pt x="2873666" y="50800"/>
                  </a:cubicBezTo>
                  <a:cubicBezTo>
                    <a:pt x="2892716" y="48683"/>
                    <a:pt x="2912221" y="49099"/>
                    <a:pt x="2930816" y="44450"/>
                  </a:cubicBezTo>
                  <a:cubicBezTo>
                    <a:pt x="2938220" y="42599"/>
                    <a:pt x="2943040" y="35163"/>
                    <a:pt x="2949866" y="31750"/>
                  </a:cubicBezTo>
                  <a:cubicBezTo>
                    <a:pt x="2955853" y="28757"/>
                    <a:pt x="2962566" y="27517"/>
                    <a:pt x="2968916" y="25400"/>
                  </a:cubicBezTo>
                  <a:cubicBezTo>
                    <a:pt x="2975266" y="19050"/>
                    <a:pt x="2979760" y="9997"/>
                    <a:pt x="2987966" y="6350"/>
                  </a:cubicBezTo>
                  <a:cubicBezTo>
                    <a:pt x="3015675" y="-5965"/>
                    <a:pt x="3009133" y="11642"/>
                    <a:pt x="3064166" y="6350"/>
                  </a:cubicBezTo>
                  <a:lnTo>
                    <a:pt x="3337216" y="0"/>
                  </a:lnTo>
                  <a:cubicBezTo>
                    <a:pt x="3426116" y="2117"/>
                    <a:pt x="3515164" y="803"/>
                    <a:pt x="3603916" y="6350"/>
                  </a:cubicBezTo>
                  <a:cubicBezTo>
                    <a:pt x="3617277" y="7185"/>
                    <a:pt x="3629316" y="14817"/>
                    <a:pt x="3642016" y="19050"/>
                  </a:cubicBezTo>
                  <a:cubicBezTo>
                    <a:pt x="3648366" y="21167"/>
                    <a:pt x="3655497" y="21687"/>
                    <a:pt x="3661066" y="25400"/>
                  </a:cubicBezTo>
                  <a:cubicBezTo>
                    <a:pt x="3667416" y="29633"/>
                    <a:pt x="3673290" y="34687"/>
                    <a:pt x="3680116" y="38100"/>
                  </a:cubicBezTo>
                  <a:cubicBezTo>
                    <a:pt x="3686103" y="41093"/>
                    <a:pt x="3693179" y="41457"/>
                    <a:pt x="3699166" y="44450"/>
                  </a:cubicBezTo>
                  <a:cubicBezTo>
                    <a:pt x="3705992" y="47863"/>
                    <a:pt x="3711390" y="53737"/>
                    <a:pt x="3718216" y="57150"/>
                  </a:cubicBezTo>
                  <a:cubicBezTo>
                    <a:pt x="3724203" y="60143"/>
                    <a:pt x="3731415" y="60249"/>
                    <a:pt x="3737266" y="63500"/>
                  </a:cubicBezTo>
                  <a:cubicBezTo>
                    <a:pt x="3750609" y="70913"/>
                    <a:pt x="3760886" y="84073"/>
                    <a:pt x="3775366" y="88900"/>
                  </a:cubicBezTo>
                  <a:cubicBezTo>
                    <a:pt x="3781716" y="91017"/>
                    <a:pt x="3787790" y="94303"/>
                    <a:pt x="3794416" y="95250"/>
                  </a:cubicBezTo>
                  <a:cubicBezTo>
                    <a:pt x="3871661" y="106285"/>
                    <a:pt x="3857916" y="127000"/>
                    <a:pt x="3870616" y="133350"/>
                  </a:cubicBezTo>
                  <a:close/>
                </a:path>
              </a:pathLst>
            </a:custGeom>
            <a:solidFill>
              <a:srgbClr val="FFFF00">
                <a:alpha val="50196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Figura a mano libera: forma 4">
              <a:extLst>
                <a:ext uri="{FF2B5EF4-FFF2-40B4-BE49-F238E27FC236}">
                  <a16:creationId xmlns:a16="http://schemas.microsoft.com/office/drawing/2014/main" id="{AA9EA6F4-C047-4C58-86D7-1E7A89C87BE5}"/>
                </a:ext>
              </a:extLst>
            </p:cNvPr>
            <p:cNvSpPr/>
            <p:nvPr/>
          </p:nvSpPr>
          <p:spPr>
            <a:xfrm>
              <a:off x="4520920" y="3417357"/>
              <a:ext cx="3534055" cy="2083616"/>
            </a:xfrm>
            <a:custGeom>
              <a:avLst/>
              <a:gdLst>
                <a:gd name="connsiteX0" fmla="*/ 3315051 w 3505551"/>
                <a:gd name="connsiteY0" fmla="*/ 1409700 h 1987550"/>
                <a:gd name="connsiteX1" fmla="*/ 3315051 w 3505551"/>
                <a:gd name="connsiteY1" fmla="*/ 1409700 h 1987550"/>
                <a:gd name="connsiteX2" fmla="*/ 3378551 w 3505551"/>
                <a:gd name="connsiteY2" fmla="*/ 1377950 h 1987550"/>
                <a:gd name="connsiteX3" fmla="*/ 3435701 w 3505551"/>
                <a:gd name="connsiteY3" fmla="*/ 1333500 h 1987550"/>
                <a:gd name="connsiteX4" fmla="*/ 3442051 w 3505551"/>
                <a:gd name="connsiteY4" fmla="*/ 1314450 h 1987550"/>
                <a:gd name="connsiteX5" fmla="*/ 3454751 w 3505551"/>
                <a:gd name="connsiteY5" fmla="*/ 1295400 h 1987550"/>
                <a:gd name="connsiteX6" fmla="*/ 3473801 w 3505551"/>
                <a:gd name="connsiteY6" fmla="*/ 1250950 h 1987550"/>
                <a:gd name="connsiteX7" fmla="*/ 3480151 w 3505551"/>
                <a:gd name="connsiteY7" fmla="*/ 1212850 h 1987550"/>
                <a:gd name="connsiteX8" fmla="*/ 3499201 w 3505551"/>
                <a:gd name="connsiteY8" fmla="*/ 1168400 h 1987550"/>
                <a:gd name="connsiteX9" fmla="*/ 3505551 w 3505551"/>
                <a:gd name="connsiteY9" fmla="*/ 1149350 h 1987550"/>
                <a:gd name="connsiteX10" fmla="*/ 3492851 w 3505551"/>
                <a:gd name="connsiteY10" fmla="*/ 1073150 h 1987550"/>
                <a:gd name="connsiteX11" fmla="*/ 3467451 w 3505551"/>
                <a:gd name="connsiteY11" fmla="*/ 1035050 h 1987550"/>
                <a:gd name="connsiteX12" fmla="*/ 3448401 w 3505551"/>
                <a:gd name="connsiteY12" fmla="*/ 996950 h 1987550"/>
                <a:gd name="connsiteX13" fmla="*/ 3442051 w 3505551"/>
                <a:gd name="connsiteY13" fmla="*/ 977900 h 1987550"/>
                <a:gd name="connsiteX14" fmla="*/ 3429351 w 3505551"/>
                <a:gd name="connsiteY14" fmla="*/ 958850 h 1987550"/>
                <a:gd name="connsiteX15" fmla="*/ 3416651 w 3505551"/>
                <a:gd name="connsiteY15" fmla="*/ 920750 h 1987550"/>
                <a:gd name="connsiteX16" fmla="*/ 3423001 w 3505551"/>
                <a:gd name="connsiteY16" fmla="*/ 660400 h 1987550"/>
                <a:gd name="connsiteX17" fmla="*/ 3435701 w 3505551"/>
                <a:gd name="connsiteY17" fmla="*/ 622300 h 1987550"/>
                <a:gd name="connsiteX18" fmla="*/ 3442051 w 3505551"/>
                <a:gd name="connsiteY18" fmla="*/ 603250 h 1987550"/>
                <a:gd name="connsiteX19" fmla="*/ 3448401 w 3505551"/>
                <a:gd name="connsiteY19" fmla="*/ 584200 h 1987550"/>
                <a:gd name="connsiteX20" fmla="*/ 3454751 w 3505551"/>
                <a:gd name="connsiteY20" fmla="*/ 539750 h 1987550"/>
                <a:gd name="connsiteX21" fmla="*/ 3467451 w 3505551"/>
                <a:gd name="connsiteY21" fmla="*/ 495300 h 1987550"/>
                <a:gd name="connsiteX22" fmla="*/ 3461101 w 3505551"/>
                <a:gd name="connsiteY22" fmla="*/ 438150 h 1987550"/>
                <a:gd name="connsiteX23" fmla="*/ 3454751 w 3505551"/>
                <a:gd name="connsiteY23" fmla="*/ 419100 h 1987550"/>
                <a:gd name="connsiteX24" fmla="*/ 3435701 w 3505551"/>
                <a:gd name="connsiteY24" fmla="*/ 406400 h 1987550"/>
                <a:gd name="connsiteX25" fmla="*/ 3397601 w 3505551"/>
                <a:gd name="connsiteY25" fmla="*/ 393700 h 1987550"/>
                <a:gd name="connsiteX26" fmla="*/ 3289651 w 3505551"/>
                <a:gd name="connsiteY26" fmla="*/ 381000 h 1987550"/>
                <a:gd name="connsiteX27" fmla="*/ 3238851 w 3505551"/>
                <a:gd name="connsiteY27" fmla="*/ 368300 h 1987550"/>
                <a:gd name="connsiteX28" fmla="*/ 3194401 w 3505551"/>
                <a:gd name="connsiteY28" fmla="*/ 355600 h 1987550"/>
                <a:gd name="connsiteX29" fmla="*/ 3175351 w 3505551"/>
                <a:gd name="connsiteY29" fmla="*/ 336550 h 1987550"/>
                <a:gd name="connsiteX30" fmla="*/ 3156301 w 3505551"/>
                <a:gd name="connsiteY30" fmla="*/ 323850 h 1987550"/>
                <a:gd name="connsiteX31" fmla="*/ 3092801 w 3505551"/>
                <a:gd name="connsiteY31" fmla="*/ 311150 h 1987550"/>
                <a:gd name="connsiteX32" fmla="*/ 3054701 w 3505551"/>
                <a:gd name="connsiteY32" fmla="*/ 298450 h 1987550"/>
                <a:gd name="connsiteX33" fmla="*/ 2997551 w 3505551"/>
                <a:gd name="connsiteY33" fmla="*/ 266700 h 1987550"/>
                <a:gd name="connsiteX34" fmla="*/ 2978501 w 3505551"/>
                <a:gd name="connsiteY34" fmla="*/ 247650 h 1987550"/>
                <a:gd name="connsiteX35" fmla="*/ 2953101 w 3505551"/>
                <a:gd name="connsiteY35" fmla="*/ 209550 h 1987550"/>
                <a:gd name="connsiteX36" fmla="*/ 2946751 w 3505551"/>
                <a:gd name="connsiteY36" fmla="*/ 190500 h 1987550"/>
                <a:gd name="connsiteX37" fmla="*/ 2908651 w 3505551"/>
                <a:gd name="connsiteY37" fmla="*/ 177800 h 1987550"/>
                <a:gd name="connsiteX38" fmla="*/ 2895951 w 3505551"/>
                <a:gd name="connsiteY38" fmla="*/ 158750 h 1987550"/>
                <a:gd name="connsiteX39" fmla="*/ 2851501 w 3505551"/>
                <a:gd name="connsiteY39" fmla="*/ 139700 h 1987550"/>
                <a:gd name="connsiteX40" fmla="*/ 2832451 w 3505551"/>
                <a:gd name="connsiteY40" fmla="*/ 127000 h 1987550"/>
                <a:gd name="connsiteX41" fmla="*/ 2794351 w 3505551"/>
                <a:gd name="connsiteY41" fmla="*/ 114300 h 1987550"/>
                <a:gd name="connsiteX42" fmla="*/ 2775301 w 3505551"/>
                <a:gd name="connsiteY42" fmla="*/ 101600 h 1987550"/>
                <a:gd name="connsiteX43" fmla="*/ 2756251 w 3505551"/>
                <a:gd name="connsiteY43" fmla="*/ 82550 h 1987550"/>
                <a:gd name="connsiteX44" fmla="*/ 2711801 w 3505551"/>
                <a:gd name="connsiteY44" fmla="*/ 69850 h 1987550"/>
                <a:gd name="connsiteX45" fmla="*/ 2680051 w 3505551"/>
                <a:gd name="connsiteY45" fmla="*/ 57150 h 1987550"/>
                <a:gd name="connsiteX46" fmla="*/ 2546701 w 3505551"/>
                <a:gd name="connsiteY46" fmla="*/ 50800 h 1987550"/>
                <a:gd name="connsiteX47" fmla="*/ 2502251 w 3505551"/>
                <a:gd name="connsiteY47" fmla="*/ 38100 h 1987550"/>
                <a:gd name="connsiteX48" fmla="*/ 2476851 w 3505551"/>
                <a:gd name="connsiteY48" fmla="*/ 25400 h 1987550"/>
                <a:gd name="connsiteX49" fmla="*/ 2457801 w 3505551"/>
                <a:gd name="connsiteY49" fmla="*/ 19050 h 1987550"/>
                <a:gd name="connsiteX50" fmla="*/ 2419701 w 3505551"/>
                <a:gd name="connsiteY50" fmla="*/ 0 h 1987550"/>
                <a:gd name="connsiteX51" fmla="*/ 2318101 w 3505551"/>
                <a:gd name="connsiteY51" fmla="*/ 6350 h 1987550"/>
                <a:gd name="connsiteX52" fmla="*/ 2305401 w 3505551"/>
                <a:gd name="connsiteY52" fmla="*/ 25400 h 1987550"/>
                <a:gd name="connsiteX53" fmla="*/ 2286351 w 3505551"/>
                <a:gd name="connsiteY53" fmla="*/ 44450 h 1987550"/>
                <a:gd name="connsiteX54" fmla="*/ 2260951 w 3505551"/>
                <a:gd name="connsiteY54" fmla="*/ 82550 h 1987550"/>
                <a:gd name="connsiteX55" fmla="*/ 2222851 w 3505551"/>
                <a:gd name="connsiteY55" fmla="*/ 107950 h 1987550"/>
                <a:gd name="connsiteX56" fmla="*/ 2216501 w 3505551"/>
                <a:gd name="connsiteY56" fmla="*/ 127000 h 1987550"/>
                <a:gd name="connsiteX57" fmla="*/ 2229201 w 3505551"/>
                <a:gd name="connsiteY57" fmla="*/ 146050 h 1987550"/>
                <a:gd name="connsiteX58" fmla="*/ 2210151 w 3505551"/>
                <a:gd name="connsiteY58" fmla="*/ 152400 h 1987550"/>
                <a:gd name="connsiteX59" fmla="*/ 2127601 w 3505551"/>
                <a:gd name="connsiteY59" fmla="*/ 165100 h 1987550"/>
                <a:gd name="connsiteX60" fmla="*/ 2095851 w 3505551"/>
                <a:gd name="connsiteY60" fmla="*/ 171450 h 1987550"/>
                <a:gd name="connsiteX61" fmla="*/ 2051401 w 3505551"/>
                <a:gd name="connsiteY61" fmla="*/ 177800 h 1987550"/>
                <a:gd name="connsiteX62" fmla="*/ 2026001 w 3505551"/>
                <a:gd name="connsiteY62" fmla="*/ 184150 h 1987550"/>
                <a:gd name="connsiteX63" fmla="*/ 1752951 w 3505551"/>
                <a:gd name="connsiteY63" fmla="*/ 190500 h 1987550"/>
                <a:gd name="connsiteX64" fmla="*/ 1613251 w 3505551"/>
                <a:gd name="connsiteY64" fmla="*/ 209550 h 1987550"/>
                <a:gd name="connsiteX65" fmla="*/ 1568801 w 3505551"/>
                <a:gd name="connsiteY65" fmla="*/ 247650 h 1987550"/>
                <a:gd name="connsiteX66" fmla="*/ 1518001 w 3505551"/>
                <a:gd name="connsiteY66" fmla="*/ 292100 h 1987550"/>
                <a:gd name="connsiteX67" fmla="*/ 1486251 w 3505551"/>
                <a:gd name="connsiteY67" fmla="*/ 304800 h 1987550"/>
                <a:gd name="connsiteX68" fmla="*/ 1448151 w 3505551"/>
                <a:gd name="connsiteY68" fmla="*/ 330200 h 1987550"/>
                <a:gd name="connsiteX69" fmla="*/ 1410051 w 3505551"/>
                <a:gd name="connsiteY69" fmla="*/ 361950 h 1987550"/>
                <a:gd name="connsiteX70" fmla="*/ 1346551 w 3505551"/>
                <a:gd name="connsiteY70" fmla="*/ 381000 h 1987550"/>
                <a:gd name="connsiteX71" fmla="*/ 1327501 w 3505551"/>
                <a:gd name="connsiteY71" fmla="*/ 393700 h 1987550"/>
                <a:gd name="connsiteX72" fmla="*/ 1289401 w 3505551"/>
                <a:gd name="connsiteY72" fmla="*/ 412750 h 1987550"/>
                <a:gd name="connsiteX73" fmla="*/ 1270351 w 3505551"/>
                <a:gd name="connsiteY73" fmla="*/ 431800 h 1987550"/>
                <a:gd name="connsiteX74" fmla="*/ 1257651 w 3505551"/>
                <a:gd name="connsiteY74" fmla="*/ 450850 h 1987550"/>
                <a:gd name="connsiteX75" fmla="*/ 1238601 w 3505551"/>
                <a:gd name="connsiteY75" fmla="*/ 457200 h 1987550"/>
                <a:gd name="connsiteX76" fmla="*/ 1225901 w 3505551"/>
                <a:gd name="connsiteY76" fmla="*/ 476250 h 1987550"/>
                <a:gd name="connsiteX77" fmla="*/ 1168751 w 3505551"/>
                <a:gd name="connsiteY77" fmla="*/ 508000 h 1987550"/>
                <a:gd name="connsiteX78" fmla="*/ 1149701 w 3505551"/>
                <a:gd name="connsiteY78" fmla="*/ 527050 h 1987550"/>
                <a:gd name="connsiteX79" fmla="*/ 1137001 w 3505551"/>
                <a:gd name="connsiteY79" fmla="*/ 546100 h 1987550"/>
                <a:gd name="connsiteX80" fmla="*/ 1117951 w 3505551"/>
                <a:gd name="connsiteY80" fmla="*/ 558800 h 1987550"/>
                <a:gd name="connsiteX81" fmla="*/ 1092551 w 3505551"/>
                <a:gd name="connsiteY81" fmla="*/ 590550 h 1987550"/>
                <a:gd name="connsiteX82" fmla="*/ 1086201 w 3505551"/>
                <a:gd name="connsiteY82" fmla="*/ 609600 h 1987550"/>
                <a:gd name="connsiteX83" fmla="*/ 1048101 w 3505551"/>
                <a:gd name="connsiteY83" fmla="*/ 635000 h 1987550"/>
                <a:gd name="connsiteX84" fmla="*/ 863951 w 3505551"/>
                <a:gd name="connsiteY84" fmla="*/ 628650 h 1987550"/>
                <a:gd name="connsiteX85" fmla="*/ 838551 w 3505551"/>
                <a:gd name="connsiteY85" fmla="*/ 615950 h 1987550"/>
                <a:gd name="connsiteX86" fmla="*/ 781401 w 3505551"/>
                <a:gd name="connsiteY86" fmla="*/ 609600 h 1987550"/>
                <a:gd name="connsiteX87" fmla="*/ 724251 w 3505551"/>
                <a:gd name="connsiteY87" fmla="*/ 590550 h 1987550"/>
                <a:gd name="connsiteX88" fmla="*/ 705201 w 3505551"/>
                <a:gd name="connsiteY88" fmla="*/ 584200 h 1987550"/>
                <a:gd name="connsiteX89" fmla="*/ 679801 w 3505551"/>
                <a:gd name="connsiteY89" fmla="*/ 577850 h 1987550"/>
                <a:gd name="connsiteX90" fmla="*/ 489301 w 3505551"/>
                <a:gd name="connsiteY90" fmla="*/ 584200 h 1987550"/>
                <a:gd name="connsiteX91" fmla="*/ 457551 w 3505551"/>
                <a:gd name="connsiteY91" fmla="*/ 590550 h 1987550"/>
                <a:gd name="connsiteX92" fmla="*/ 400401 w 3505551"/>
                <a:gd name="connsiteY92" fmla="*/ 654050 h 1987550"/>
                <a:gd name="connsiteX93" fmla="*/ 387701 w 3505551"/>
                <a:gd name="connsiteY93" fmla="*/ 679450 h 1987550"/>
                <a:gd name="connsiteX94" fmla="*/ 368651 w 3505551"/>
                <a:gd name="connsiteY94" fmla="*/ 698500 h 1987550"/>
                <a:gd name="connsiteX95" fmla="*/ 336901 w 3505551"/>
                <a:gd name="connsiteY95" fmla="*/ 730250 h 1987550"/>
                <a:gd name="connsiteX96" fmla="*/ 317851 w 3505551"/>
                <a:gd name="connsiteY96" fmla="*/ 768350 h 1987550"/>
                <a:gd name="connsiteX97" fmla="*/ 298801 w 3505551"/>
                <a:gd name="connsiteY97" fmla="*/ 774700 h 1987550"/>
                <a:gd name="connsiteX98" fmla="*/ 267051 w 3505551"/>
                <a:gd name="connsiteY98" fmla="*/ 819150 h 1987550"/>
                <a:gd name="connsiteX99" fmla="*/ 235301 w 3505551"/>
                <a:gd name="connsiteY99" fmla="*/ 863600 h 1987550"/>
                <a:gd name="connsiteX100" fmla="*/ 216251 w 3505551"/>
                <a:gd name="connsiteY100" fmla="*/ 876300 h 1987550"/>
                <a:gd name="connsiteX101" fmla="*/ 203551 w 3505551"/>
                <a:gd name="connsiteY101" fmla="*/ 895350 h 1987550"/>
                <a:gd name="connsiteX102" fmla="*/ 197201 w 3505551"/>
                <a:gd name="connsiteY102" fmla="*/ 914400 h 1987550"/>
                <a:gd name="connsiteX103" fmla="*/ 178151 w 3505551"/>
                <a:gd name="connsiteY103" fmla="*/ 933450 h 1987550"/>
                <a:gd name="connsiteX104" fmla="*/ 146401 w 3505551"/>
                <a:gd name="connsiteY104" fmla="*/ 971550 h 1987550"/>
                <a:gd name="connsiteX105" fmla="*/ 140051 w 3505551"/>
                <a:gd name="connsiteY105" fmla="*/ 990600 h 1987550"/>
                <a:gd name="connsiteX106" fmla="*/ 108301 w 3505551"/>
                <a:gd name="connsiteY106" fmla="*/ 1028700 h 1987550"/>
                <a:gd name="connsiteX107" fmla="*/ 101951 w 3505551"/>
                <a:gd name="connsiteY107" fmla="*/ 1047750 h 1987550"/>
                <a:gd name="connsiteX108" fmla="*/ 63851 w 3505551"/>
                <a:gd name="connsiteY108" fmla="*/ 1085850 h 1987550"/>
                <a:gd name="connsiteX109" fmla="*/ 38451 w 3505551"/>
                <a:gd name="connsiteY109" fmla="*/ 1123950 h 1987550"/>
                <a:gd name="connsiteX110" fmla="*/ 25751 w 3505551"/>
                <a:gd name="connsiteY110" fmla="*/ 1162050 h 1987550"/>
                <a:gd name="connsiteX111" fmla="*/ 13051 w 3505551"/>
                <a:gd name="connsiteY111" fmla="*/ 1181100 h 1987550"/>
                <a:gd name="connsiteX112" fmla="*/ 13051 w 3505551"/>
                <a:gd name="connsiteY112" fmla="*/ 1416050 h 1987550"/>
                <a:gd name="connsiteX113" fmla="*/ 19401 w 3505551"/>
                <a:gd name="connsiteY113" fmla="*/ 1435100 h 1987550"/>
                <a:gd name="connsiteX114" fmla="*/ 32101 w 3505551"/>
                <a:gd name="connsiteY114" fmla="*/ 1454150 h 1987550"/>
                <a:gd name="connsiteX115" fmla="*/ 38451 w 3505551"/>
                <a:gd name="connsiteY115" fmla="*/ 1479550 h 1987550"/>
                <a:gd name="connsiteX116" fmla="*/ 70201 w 3505551"/>
                <a:gd name="connsiteY116" fmla="*/ 1549400 h 1987550"/>
                <a:gd name="connsiteX117" fmla="*/ 82901 w 3505551"/>
                <a:gd name="connsiteY117" fmla="*/ 1568450 h 1987550"/>
                <a:gd name="connsiteX118" fmla="*/ 121001 w 3505551"/>
                <a:gd name="connsiteY118" fmla="*/ 1606550 h 1987550"/>
                <a:gd name="connsiteX119" fmla="*/ 146401 w 3505551"/>
                <a:gd name="connsiteY119" fmla="*/ 1625600 h 1987550"/>
                <a:gd name="connsiteX120" fmla="*/ 178151 w 3505551"/>
                <a:gd name="connsiteY120" fmla="*/ 1651000 h 1987550"/>
                <a:gd name="connsiteX121" fmla="*/ 203551 w 3505551"/>
                <a:gd name="connsiteY121" fmla="*/ 1689100 h 1987550"/>
                <a:gd name="connsiteX122" fmla="*/ 241651 w 3505551"/>
                <a:gd name="connsiteY122" fmla="*/ 1720850 h 1987550"/>
                <a:gd name="connsiteX123" fmla="*/ 267051 w 3505551"/>
                <a:gd name="connsiteY123" fmla="*/ 1758950 h 1987550"/>
                <a:gd name="connsiteX124" fmla="*/ 292451 w 3505551"/>
                <a:gd name="connsiteY124" fmla="*/ 1771650 h 1987550"/>
                <a:gd name="connsiteX125" fmla="*/ 311501 w 3505551"/>
                <a:gd name="connsiteY125" fmla="*/ 1778000 h 1987550"/>
                <a:gd name="connsiteX126" fmla="*/ 368651 w 3505551"/>
                <a:gd name="connsiteY126" fmla="*/ 1803400 h 1987550"/>
                <a:gd name="connsiteX127" fmla="*/ 387701 w 3505551"/>
                <a:gd name="connsiteY127" fmla="*/ 1816100 h 1987550"/>
                <a:gd name="connsiteX128" fmla="*/ 406751 w 3505551"/>
                <a:gd name="connsiteY128" fmla="*/ 1822450 h 1987550"/>
                <a:gd name="connsiteX129" fmla="*/ 451201 w 3505551"/>
                <a:gd name="connsiteY129" fmla="*/ 1835150 h 1987550"/>
                <a:gd name="connsiteX130" fmla="*/ 502001 w 3505551"/>
                <a:gd name="connsiteY130" fmla="*/ 1860550 h 1987550"/>
                <a:gd name="connsiteX131" fmla="*/ 552801 w 3505551"/>
                <a:gd name="connsiteY131" fmla="*/ 1873250 h 1987550"/>
                <a:gd name="connsiteX132" fmla="*/ 603601 w 3505551"/>
                <a:gd name="connsiteY132" fmla="*/ 1892300 h 1987550"/>
                <a:gd name="connsiteX133" fmla="*/ 622651 w 3505551"/>
                <a:gd name="connsiteY133" fmla="*/ 1905000 h 1987550"/>
                <a:gd name="connsiteX134" fmla="*/ 698851 w 3505551"/>
                <a:gd name="connsiteY134" fmla="*/ 1924050 h 1987550"/>
                <a:gd name="connsiteX135" fmla="*/ 756001 w 3505551"/>
                <a:gd name="connsiteY135" fmla="*/ 1936750 h 1987550"/>
                <a:gd name="connsiteX136" fmla="*/ 914751 w 3505551"/>
                <a:gd name="connsiteY136" fmla="*/ 1955800 h 1987550"/>
                <a:gd name="connsiteX137" fmla="*/ 952851 w 3505551"/>
                <a:gd name="connsiteY137" fmla="*/ 1962150 h 1987550"/>
                <a:gd name="connsiteX138" fmla="*/ 1137001 w 3505551"/>
                <a:gd name="connsiteY138" fmla="*/ 1987550 h 1987550"/>
                <a:gd name="connsiteX139" fmla="*/ 1238601 w 3505551"/>
                <a:gd name="connsiteY139" fmla="*/ 1955800 h 1987550"/>
                <a:gd name="connsiteX140" fmla="*/ 1257651 w 3505551"/>
                <a:gd name="connsiteY140" fmla="*/ 1949450 h 1987550"/>
                <a:gd name="connsiteX141" fmla="*/ 1556101 w 3505551"/>
                <a:gd name="connsiteY141" fmla="*/ 1943100 h 1987550"/>
                <a:gd name="connsiteX142" fmla="*/ 1619601 w 3505551"/>
                <a:gd name="connsiteY142" fmla="*/ 1924050 h 1987550"/>
                <a:gd name="connsiteX143" fmla="*/ 1638651 w 3505551"/>
                <a:gd name="connsiteY143" fmla="*/ 1917700 h 1987550"/>
                <a:gd name="connsiteX144" fmla="*/ 1657701 w 3505551"/>
                <a:gd name="connsiteY144" fmla="*/ 1905000 h 1987550"/>
                <a:gd name="connsiteX145" fmla="*/ 1689451 w 3505551"/>
                <a:gd name="connsiteY145" fmla="*/ 1898650 h 1987550"/>
                <a:gd name="connsiteX146" fmla="*/ 1727551 w 3505551"/>
                <a:gd name="connsiteY146" fmla="*/ 1879600 h 1987550"/>
                <a:gd name="connsiteX147" fmla="*/ 1740251 w 3505551"/>
                <a:gd name="connsiteY147" fmla="*/ 1860550 h 1987550"/>
                <a:gd name="connsiteX148" fmla="*/ 1765651 w 3505551"/>
                <a:gd name="connsiteY148" fmla="*/ 1854200 h 1987550"/>
                <a:gd name="connsiteX149" fmla="*/ 1803751 w 3505551"/>
                <a:gd name="connsiteY149" fmla="*/ 1835150 h 1987550"/>
                <a:gd name="connsiteX150" fmla="*/ 1841851 w 3505551"/>
                <a:gd name="connsiteY150" fmla="*/ 1822450 h 1987550"/>
                <a:gd name="connsiteX151" fmla="*/ 1860901 w 3505551"/>
                <a:gd name="connsiteY151" fmla="*/ 1816100 h 1987550"/>
                <a:gd name="connsiteX152" fmla="*/ 1899001 w 3505551"/>
                <a:gd name="connsiteY152" fmla="*/ 1790700 h 1987550"/>
                <a:gd name="connsiteX153" fmla="*/ 2032351 w 3505551"/>
                <a:gd name="connsiteY153" fmla="*/ 1746250 h 1987550"/>
                <a:gd name="connsiteX154" fmla="*/ 2051401 w 3505551"/>
                <a:gd name="connsiteY154" fmla="*/ 1739900 h 1987550"/>
                <a:gd name="connsiteX155" fmla="*/ 2102201 w 3505551"/>
                <a:gd name="connsiteY155" fmla="*/ 1727200 h 1987550"/>
                <a:gd name="connsiteX156" fmla="*/ 2121251 w 3505551"/>
                <a:gd name="connsiteY156" fmla="*/ 1720850 h 1987550"/>
                <a:gd name="connsiteX157" fmla="*/ 2426051 w 3505551"/>
                <a:gd name="connsiteY157" fmla="*/ 1714500 h 1987550"/>
                <a:gd name="connsiteX158" fmla="*/ 2502251 w 3505551"/>
                <a:gd name="connsiteY158" fmla="*/ 1701800 h 1987550"/>
                <a:gd name="connsiteX159" fmla="*/ 2534001 w 3505551"/>
                <a:gd name="connsiteY159" fmla="*/ 1695450 h 1987550"/>
                <a:gd name="connsiteX160" fmla="*/ 2616551 w 3505551"/>
                <a:gd name="connsiteY160" fmla="*/ 1676400 h 1987550"/>
                <a:gd name="connsiteX161" fmla="*/ 2661001 w 3505551"/>
                <a:gd name="connsiteY161" fmla="*/ 1657350 h 1987550"/>
                <a:gd name="connsiteX162" fmla="*/ 2680051 w 3505551"/>
                <a:gd name="connsiteY162" fmla="*/ 1644650 h 1987550"/>
                <a:gd name="connsiteX163" fmla="*/ 2705451 w 3505551"/>
                <a:gd name="connsiteY163" fmla="*/ 1638300 h 1987550"/>
                <a:gd name="connsiteX164" fmla="*/ 2775301 w 3505551"/>
                <a:gd name="connsiteY164" fmla="*/ 1619250 h 1987550"/>
                <a:gd name="connsiteX165" fmla="*/ 2826101 w 3505551"/>
                <a:gd name="connsiteY165" fmla="*/ 1606550 h 1987550"/>
                <a:gd name="connsiteX166" fmla="*/ 2851501 w 3505551"/>
                <a:gd name="connsiteY166" fmla="*/ 1600200 h 1987550"/>
                <a:gd name="connsiteX167" fmla="*/ 2870551 w 3505551"/>
                <a:gd name="connsiteY167" fmla="*/ 1587500 h 1987550"/>
                <a:gd name="connsiteX168" fmla="*/ 2921351 w 3505551"/>
                <a:gd name="connsiteY168" fmla="*/ 1574800 h 1987550"/>
                <a:gd name="connsiteX169" fmla="*/ 2959451 w 3505551"/>
                <a:gd name="connsiteY169" fmla="*/ 1562100 h 1987550"/>
                <a:gd name="connsiteX170" fmla="*/ 2984851 w 3505551"/>
                <a:gd name="connsiteY170" fmla="*/ 1549400 h 1987550"/>
                <a:gd name="connsiteX171" fmla="*/ 3035651 w 3505551"/>
                <a:gd name="connsiteY171" fmla="*/ 1536700 h 1987550"/>
                <a:gd name="connsiteX172" fmla="*/ 3061051 w 3505551"/>
                <a:gd name="connsiteY172" fmla="*/ 1530350 h 1987550"/>
                <a:gd name="connsiteX173" fmla="*/ 3080101 w 3505551"/>
                <a:gd name="connsiteY173" fmla="*/ 1517650 h 1987550"/>
                <a:gd name="connsiteX174" fmla="*/ 3118201 w 3505551"/>
                <a:gd name="connsiteY174" fmla="*/ 1504950 h 1987550"/>
                <a:gd name="connsiteX175" fmla="*/ 3156301 w 3505551"/>
                <a:gd name="connsiteY175" fmla="*/ 1485900 h 1987550"/>
                <a:gd name="connsiteX176" fmla="*/ 3175351 w 3505551"/>
                <a:gd name="connsiteY176" fmla="*/ 1466850 h 1987550"/>
                <a:gd name="connsiteX177" fmla="*/ 3315051 w 3505551"/>
                <a:gd name="connsiteY177" fmla="*/ 1409700 h 1987550"/>
                <a:gd name="connsiteX0" fmla="*/ 3315051 w 3505551"/>
                <a:gd name="connsiteY0" fmla="*/ 1409700 h 1987550"/>
                <a:gd name="connsiteX1" fmla="*/ 3315051 w 3505551"/>
                <a:gd name="connsiteY1" fmla="*/ 1409700 h 1987550"/>
                <a:gd name="connsiteX2" fmla="*/ 3378551 w 3505551"/>
                <a:gd name="connsiteY2" fmla="*/ 1377950 h 1987550"/>
                <a:gd name="connsiteX3" fmla="*/ 3435701 w 3505551"/>
                <a:gd name="connsiteY3" fmla="*/ 1333500 h 1987550"/>
                <a:gd name="connsiteX4" fmla="*/ 3442051 w 3505551"/>
                <a:gd name="connsiteY4" fmla="*/ 1314450 h 1987550"/>
                <a:gd name="connsiteX5" fmla="*/ 3454751 w 3505551"/>
                <a:gd name="connsiteY5" fmla="*/ 1295400 h 1987550"/>
                <a:gd name="connsiteX6" fmla="*/ 3473801 w 3505551"/>
                <a:gd name="connsiteY6" fmla="*/ 1250950 h 1987550"/>
                <a:gd name="connsiteX7" fmla="*/ 3480151 w 3505551"/>
                <a:gd name="connsiteY7" fmla="*/ 1212850 h 1987550"/>
                <a:gd name="connsiteX8" fmla="*/ 3499201 w 3505551"/>
                <a:gd name="connsiteY8" fmla="*/ 1168400 h 1987550"/>
                <a:gd name="connsiteX9" fmla="*/ 3505551 w 3505551"/>
                <a:gd name="connsiteY9" fmla="*/ 1149350 h 1987550"/>
                <a:gd name="connsiteX10" fmla="*/ 3492851 w 3505551"/>
                <a:gd name="connsiteY10" fmla="*/ 1073150 h 1987550"/>
                <a:gd name="connsiteX11" fmla="*/ 3467451 w 3505551"/>
                <a:gd name="connsiteY11" fmla="*/ 1035050 h 1987550"/>
                <a:gd name="connsiteX12" fmla="*/ 3448401 w 3505551"/>
                <a:gd name="connsiteY12" fmla="*/ 996950 h 1987550"/>
                <a:gd name="connsiteX13" fmla="*/ 3442051 w 3505551"/>
                <a:gd name="connsiteY13" fmla="*/ 977900 h 1987550"/>
                <a:gd name="connsiteX14" fmla="*/ 3429351 w 3505551"/>
                <a:gd name="connsiteY14" fmla="*/ 958850 h 1987550"/>
                <a:gd name="connsiteX15" fmla="*/ 3416651 w 3505551"/>
                <a:gd name="connsiteY15" fmla="*/ 920750 h 1987550"/>
                <a:gd name="connsiteX16" fmla="*/ 3423001 w 3505551"/>
                <a:gd name="connsiteY16" fmla="*/ 660400 h 1987550"/>
                <a:gd name="connsiteX17" fmla="*/ 3435701 w 3505551"/>
                <a:gd name="connsiteY17" fmla="*/ 622300 h 1987550"/>
                <a:gd name="connsiteX18" fmla="*/ 3442051 w 3505551"/>
                <a:gd name="connsiteY18" fmla="*/ 603250 h 1987550"/>
                <a:gd name="connsiteX19" fmla="*/ 3448401 w 3505551"/>
                <a:gd name="connsiteY19" fmla="*/ 584200 h 1987550"/>
                <a:gd name="connsiteX20" fmla="*/ 3454751 w 3505551"/>
                <a:gd name="connsiteY20" fmla="*/ 539750 h 1987550"/>
                <a:gd name="connsiteX21" fmla="*/ 3467451 w 3505551"/>
                <a:gd name="connsiteY21" fmla="*/ 495300 h 1987550"/>
                <a:gd name="connsiteX22" fmla="*/ 3461101 w 3505551"/>
                <a:gd name="connsiteY22" fmla="*/ 438150 h 1987550"/>
                <a:gd name="connsiteX23" fmla="*/ 3454751 w 3505551"/>
                <a:gd name="connsiteY23" fmla="*/ 419100 h 1987550"/>
                <a:gd name="connsiteX24" fmla="*/ 3435701 w 3505551"/>
                <a:gd name="connsiteY24" fmla="*/ 406400 h 1987550"/>
                <a:gd name="connsiteX25" fmla="*/ 3397601 w 3505551"/>
                <a:gd name="connsiteY25" fmla="*/ 393700 h 1987550"/>
                <a:gd name="connsiteX26" fmla="*/ 3289651 w 3505551"/>
                <a:gd name="connsiteY26" fmla="*/ 381000 h 1987550"/>
                <a:gd name="connsiteX27" fmla="*/ 3238851 w 3505551"/>
                <a:gd name="connsiteY27" fmla="*/ 368300 h 1987550"/>
                <a:gd name="connsiteX28" fmla="*/ 3194401 w 3505551"/>
                <a:gd name="connsiteY28" fmla="*/ 355600 h 1987550"/>
                <a:gd name="connsiteX29" fmla="*/ 3175351 w 3505551"/>
                <a:gd name="connsiteY29" fmla="*/ 336550 h 1987550"/>
                <a:gd name="connsiteX30" fmla="*/ 3156301 w 3505551"/>
                <a:gd name="connsiteY30" fmla="*/ 323850 h 1987550"/>
                <a:gd name="connsiteX31" fmla="*/ 3092801 w 3505551"/>
                <a:gd name="connsiteY31" fmla="*/ 311150 h 1987550"/>
                <a:gd name="connsiteX32" fmla="*/ 3054701 w 3505551"/>
                <a:gd name="connsiteY32" fmla="*/ 298450 h 1987550"/>
                <a:gd name="connsiteX33" fmla="*/ 2997551 w 3505551"/>
                <a:gd name="connsiteY33" fmla="*/ 266700 h 1987550"/>
                <a:gd name="connsiteX34" fmla="*/ 2978501 w 3505551"/>
                <a:gd name="connsiteY34" fmla="*/ 247650 h 1987550"/>
                <a:gd name="connsiteX35" fmla="*/ 2953101 w 3505551"/>
                <a:gd name="connsiteY35" fmla="*/ 209550 h 1987550"/>
                <a:gd name="connsiteX36" fmla="*/ 2946751 w 3505551"/>
                <a:gd name="connsiteY36" fmla="*/ 190500 h 1987550"/>
                <a:gd name="connsiteX37" fmla="*/ 2908651 w 3505551"/>
                <a:gd name="connsiteY37" fmla="*/ 177800 h 1987550"/>
                <a:gd name="connsiteX38" fmla="*/ 2895951 w 3505551"/>
                <a:gd name="connsiteY38" fmla="*/ 158750 h 1987550"/>
                <a:gd name="connsiteX39" fmla="*/ 2851501 w 3505551"/>
                <a:gd name="connsiteY39" fmla="*/ 139700 h 1987550"/>
                <a:gd name="connsiteX40" fmla="*/ 2832451 w 3505551"/>
                <a:gd name="connsiteY40" fmla="*/ 127000 h 1987550"/>
                <a:gd name="connsiteX41" fmla="*/ 2794351 w 3505551"/>
                <a:gd name="connsiteY41" fmla="*/ 114300 h 1987550"/>
                <a:gd name="connsiteX42" fmla="*/ 2775301 w 3505551"/>
                <a:gd name="connsiteY42" fmla="*/ 101600 h 1987550"/>
                <a:gd name="connsiteX43" fmla="*/ 2756251 w 3505551"/>
                <a:gd name="connsiteY43" fmla="*/ 82550 h 1987550"/>
                <a:gd name="connsiteX44" fmla="*/ 2711801 w 3505551"/>
                <a:gd name="connsiteY44" fmla="*/ 69850 h 1987550"/>
                <a:gd name="connsiteX45" fmla="*/ 2680051 w 3505551"/>
                <a:gd name="connsiteY45" fmla="*/ 57150 h 1987550"/>
                <a:gd name="connsiteX46" fmla="*/ 2546701 w 3505551"/>
                <a:gd name="connsiteY46" fmla="*/ 50800 h 1987550"/>
                <a:gd name="connsiteX47" fmla="*/ 2502251 w 3505551"/>
                <a:gd name="connsiteY47" fmla="*/ 38100 h 1987550"/>
                <a:gd name="connsiteX48" fmla="*/ 2476851 w 3505551"/>
                <a:gd name="connsiteY48" fmla="*/ 25400 h 1987550"/>
                <a:gd name="connsiteX49" fmla="*/ 2457801 w 3505551"/>
                <a:gd name="connsiteY49" fmla="*/ 19050 h 1987550"/>
                <a:gd name="connsiteX50" fmla="*/ 2419701 w 3505551"/>
                <a:gd name="connsiteY50" fmla="*/ 0 h 1987550"/>
                <a:gd name="connsiteX51" fmla="*/ 2318101 w 3505551"/>
                <a:gd name="connsiteY51" fmla="*/ 6350 h 1987550"/>
                <a:gd name="connsiteX52" fmla="*/ 2305401 w 3505551"/>
                <a:gd name="connsiteY52" fmla="*/ 25400 h 1987550"/>
                <a:gd name="connsiteX53" fmla="*/ 2286351 w 3505551"/>
                <a:gd name="connsiteY53" fmla="*/ 44450 h 1987550"/>
                <a:gd name="connsiteX54" fmla="*/ 2260951 w 3505551"/>
                <a:gd name="connsiteY54" fmla="*/ 82550 h 1987550"/>
                <a:gd name="connsiteX55" fmla="*/ 2222851 w 3505551"/>
                <a:gd name="connsiteY55" fmla="*/ 107950 h 1987550"/>
                <a:gd name="connsiteX56" fmla="*/ 2216501 w 3505551"/>
                <a:gd name="connsiteY56" fmla="*/ 127000 h 1987550"/>
                <a:gd name="connsiteX57" fmla="*/ 2229201 w 3505551"/>
                <a:gd name="connsiteY57" fmla="*/ 146050 h 1987550"/>
                <a:gd name="connsiteX58" fmla="*/ 2210151 w 3505551"/>
                <a:gd name="connsiteY58" fmla="*/ 152400 h 1987550"/>
                <a:gd name="connsiteX59" fmla="*/ 2127601 w 3505551"/>
                <a:gd name="connsiteY59" fmla="*/ 165100 h 1987550"/>
                <a:gd name="connsiteX60" fmla="*/ 2095851 w 3505551"/>
                <a:gd name="connsiteY60" fmla="*/ 171450 h 1987550"/>
                <a:gd name="connsiteX61" fmla="*/ 2051401 w 3505551"/>
                <a:gd name="connsiteY61" fmla="*/ 177800 h 1987550"/>
                <a:gd name="connsiteX62" fmla="*/ 2026001 w 3505551"/>
                <a:gd name="connsiteY62" fmla="*/ 165100 h 1987550"/>
                <a:gd name="connsiteX63" fmla="*/ 1752951 w 3505551"/>
                <a:gd name="connsiteY63" fmla="*/ 190500 h 1987550"/>
                <a:gd name="connsiteX64" fmla="*/ 1613251 w 3505551"/>
                <a:gd name="connsiteY64" fmla="*/ 209550 h 1987550"/>
                <a:gd name="connsiteX65" fmla="*/ 1568801 w 3505551"/>
                <a:gd name="connsiteY65" fmla="*/ 247650 h 1987550"/>
                <a:gd name="connsiteX66" fmla="*/ 1518001 w 3505551"/>
                <a:gd name="connsiteY66" fmla="*/ 292100 h 1987550"/>
                <a:gd name="connsiteX67" fmla="*/ 1486251 w 3505551"/>
                <a:gd name="connsiteY67" fmla="*/ 304800 h 1987550"/>
                <a:gd name="connsiteX68" fmla="*/ 1448151 w 3505551"/>
                <a:gd name="connsiteY68" fmla="*/ 330200 h 1987550"/>
                <a:gd name="connsiteX69" fmla="*/ 1410051 w 3505551"/>
                <a:gd name="connsiteY69" fmla="*/ 361950 h 1987550"/>
                <a:gd name="connsiteX70" fmla="*/ 1346551 w 3505551"/>
                <a:gd name="connsiteY70" fmla="*/ 381000 h 1987550"/>
                <a:gd name="connsiteX71" fmla="*/ 1327501 w 3505551"/>
                <a:gd name="connsiteY71" fmla="*/ 393700 h 1987550"/>
                <a:gd name="connsiteX72" fmla="*/ 1289401 w 3505551"/>
                <a:gd name="connsiteY72" fmla="*/ 412750 h 1987550"/>
                <a:gd name="connsiteX73" fmla="*/ 1270351 w 3505551"/>
                <a:gd name="connsiteY73" fmla="*/ 431800 h 1987550"/>
                <a:gd name="connsiteX74" fmla="*/ 1257651 w 3505551"/>
                <a:gd name="connsiteY74" fmla="*/ 450850 h 1987550"/>
                <a:gd name="connsiteX75" fmla="*/ 1238601 w 3505551"/>
                <a:gd name="connsiteY75" fmla="*/ 457200 h 1987550"/>
                <a:gd name="connsiteX76" fmla="*/ 1225901 w 3505551"/>
                <a:gd name="connsiteY76" fmla="*/ 476250 h 1987550"/>
                <a:gd name="connsiteX77" fmla="*/ 1168751 w 3505551"/>
                <a:gd name="connsiteY77" fmla="*/ 508000 h 1987550"/>
                <a:gd name="connsiteX78" fmla="*/ 1149701 w 3505551"/>
                <a:gd name="connsiteY78" fmla="*/ 527050 h 1987550"/>
                <a:gd name="connsiteX79" fmla="*/ 1137001 w 3505551"/>
                <a:gd name="connsiteY79" fmla="*/ 546100 h 1987550"/>
                <a:gd name="connsiteX80" fmla="*/ 1117951 w 3505551"/>
                <a:gd name="connsiteY80" fmla="*/ 558800 h 1987550"/>
                <a:gd name="connsiteX81" fmla="*/ 1092551 w 3505551"/>
                <a:gd name="connsiteY81" fmla="*/ 590550 h 1987550"/>
                <a:gd name="connsiteX82" fmla="*/ 1086201 w 3505551"/>
                <a:gd name="connsiteY82" fmla="*/ 609600 h 1987550"/>
                <a:gd name="connsiteX83" fmla="*/ 1048101 w 3505551"/>
                <a:gd name="connsiteY83" fmla="*/ 635000 h 1987550"/>
                <a:gd name="connsiteX84" fmla="*/ 863951 w 3505551"/>
                <a:gd name="connsiteY84" fmla="*/ 628650 h 1987550"/>
                <a:gd name="connsiteX85" fmla="*/ 838551 w 3505551"/>
                <a:gd name="connsiteY85" fmla="*/ 615950 h 1987550"/>
                <a:gd name="connsiteX86" fmla="*/ 781401 w 3505551"/>
                <a:gd name="connsiteY86" fmla="*/ 609600 h 1987550"/>
                <a:gd name="connsiteX87" fmla="*/ 724251 w 3505551"/>
                <a:gd name="connsiteY87" fmla="*/ 590550 h 1987550"/>
                <a:gd name="connsiteX88" fmla="*/ 705201 w 3505551"/>
                <a:gd name="connsiteY88" fmla="*/ 584200 h 1987550"/>
                <a:gd name="connsiteX89" fmla="*/ 679801 w 3505551"/>
                <a:gd name="connsiteY89" fmla="*/ 577850 h 1987550"/>
                <a:gd name="connsiteX90" fmla="*/ 489301 w 3505551"/>
                <a:gd name="connsiteY90" fmla="*/ 584200 h 1987550"/>
                <a:gd name="connsiteX91" fmla="*/ 457551 w 3505551"/>
                <a:gd name="connsiteY91" fmla="*/ 590550 h 1987550"/>
                <a:gd name="connsiteX92" fmla="*/ 400401 w 3505551"/>
                <a:gd name="connsiteY92" fmla="*/ 654050 h 1987550"/>
                <a:gd name="connsiteX93" fmla="*/ 387701 w 3505551"/>
                <a:gd name="connsiteY93" fmla="*/ 679450 h 1987550"/>
                <a:gd name="connsiteX94" fmla="*/ 368651 w 3505551"/>
                <a:gd name="connsiteY94" fmla="*/ 698500 h 1987550"/>
                <a:gd name="connsiteX95" fmla="*/ 336901 w 3505551"/>
                <a:gd name="connsiteY95" fmla="*/ 730250 h 1987550"/>
                <a:gd name="connsiteX96" fmla="*/ 317851 w 3505551"/>
                <a:gd name="connsiteY96" fmla="*/ 768350 h 1987550"/>
                <a:gd name="connsiteX97" fmla="*/ 298801 w 3505551"/>
                <a:gd name="connsiteY97" fmla="*/ 774700 h 1987550"/>
                <a:gd name="connsiteX98" fmla="*/ 267051 w 3505551"/>
                <a:gd name="connsiteY98" fmla="*/ 819150 h 1987550"/>
                <a:gd name="connsiteX99" fmla="*/ 235301 w 3505551"/>
                <a:gd name="connsiteY99" fmla="*/ 863600 h 1987550"/>
                <a:gd name="connsiteX100" fmla="*/ 216251 w 3505551"/>
                <a:gd name="connsiteY100" fmla="*/ 876300 h 1987550"/>
                <a:gd name="connsiteX101" fmla="*/ 203551 w 3505551"/>
                <a:gd name="connsiteY101" fmla="*/ 895350 h 1987550"/>
                <a:gd name="connsiteX102" fmla="*/ 197201 w 3505551"/>
                <a:gd name="connsiteY102" fmla="*/ 914400 h 1987550"/>
                <a:gd name="connsiteX103" fmla="*/ 178151 w 3505551"/>
                <a:gd name="connsiteY103" fmla="*/ 933450 h 1987550"/>
                <a:gd name="connsiteX104" fmla="*/ 146401 w 3505551"/>
                <a:gd name="connsiteY104" fmla="*/ 971550 h 1987550"/>
                <a:gd name="connsiteX105" fmla="*/ 140051 w 3505551"/>
                <a:gd name="connsiteY105" fmla="*/ 990600 h 1987550"/>
                <a:gd name="connsiteX106" fmla="*/ 108301 w 3505551"/>
                <a:gd name="connsiteY106" fmla="*/ 1028700 h 1987550"/>
                <a:gd name="connsiteX107" fmla="*/ 101951 w 3505551"/>
                <a:gd name="connsiteY107" fmla="*/ 1047750 h 1987550"/>
                <a:gd name="connsiteX108" fmla="*/ 63851 w 3505551"/>
                <a:gd name="connsiteY108" fmla="*/ 1085850 h 1987550"/>
                <a:gd name="connsiteX109" fmla="*/ 38451 w 3505551"/>
                <a:gd name="connsiteY109" fmla="*/ 1123950 h 1987550"/>
                <a:gd name="connsiteX110" fmla="*/ 25751 w 3505551"/>
                <a:gd name="connsiteY110" fmla="*/ 1162050 h 1987550"/>
                <a:gd name="connsiteX111" fmla="*/ 13051 w 3505551"/>
                <a:gd name="connsiteY111" fmla="*/ 1181100 h 1987550"/>
                <a:gd name="connsiteX112" fmla="*/ 13051 w 3505551"/>
                <a:gd name="connsiteY112" fmla="*/ 1416050 h 1987550"/>
                <a:gd name="connsiteX113" fmla="*/ 19401 w 3505551"/>
                <a:gd name="connsiteY113" fmla="*/ 1435100 h 1987550"/>
                <a:gd name="connsiteX114" fmla="*/ 32101 w 3505551"/>
                <a:gd name="connsiteY114" fmla="*/ 1454150 h 1987550"/>
                <a:gd name="connsiteX115" fmla="*/ 38451 w 3505551"/>
                <a:gd name="connsiteY115" fmla="*/ 1479550 h 1987550"/>
                <a:gd name="connsiteX116" fmla="*/ 70201 w 3505551"/>
                <a:gd name="connsiteY116" fmla="*/ 1549400 h 1987550"/>
                <a:gd name="connsiteX117" fmla="*/ 82901 w 3505551"/>
                <a:gd name="connsiteY117" fmla="*/ 1568450 h 1987550"/>
                <a:gd name="connsiteX118" fmla="*/ 121001 w 3505551"/>
                <a:gd name="connsiteY118" fmla="*/ 1606550 h 1987550"/>
                <a:gd name="connsiteX119" fmla="*/ 146401 w 3505551"/>
                <a:gd name="connsiteY119" fmla="*/ 1625600 h 1987550"/>
                <a:gd name="connsiteX120" fmla="*/ 178151 w 3505551"/>
                <a:gd name="connsiteY120" fmla="*/ 1651000 h 1987550"/>
                <a:gd name="connsiteX121" fmla="*/ 203551 w 3505551"/>
                <a:gd name="connsiteY121" fmla="*/ 1689100 h 1987550"/>
                <a:gd name="connsiteX122" fmla="*/ 241651 w 3505551"/>
                <a:gd name="connsiteY122" fmla="*/ 1720850 h 1987550"/>
                <a:gd name="connsiteX123" fmla="*/ 267051 w 3505551"/>
                <a:gd name="connsiteY123" fmla="*/ 1758950 h 1987550"/>
                <a:gd name="connsiteX124" fmla="*/ 292451 w 3505551"/>
                <a:gd name="connsiteY124" fmla="*/ 1771650 h 1987550"/>
                <a:gd name="connsiteX125" fmla="*/ 311501 w 3505551"/>
                <a:gd name="connsiteY125" fmla="*/ 1778000 h 1987550"/>
                <a:gd name="connsiteX126" fmla="*/ 368651 w 3505551"/>
                <a:gd name="connsiteY126" fmla="*/ 1803400 h 1987550"/>
                <a:gd name="connsiteX127" fmla="*/ 387701 w 3505551"/>
                <a:gd name="connsiteY127" fmla="*/ 1816100 h 1987550"/>
                <a:gd name="connsiteX128" fmla="*/ 406751 w 3505551"/>
                <a:gd name="connsiteY128" fmla="*/ 1822450 h 1987550"/>
                <a:gd name="connsiteX129" fmla="*/ 451201 w 3505551"/>
                <a:gd name="connsiteY129" fmla="*/ 1835150 h 1987550"/>
                <a:gd name="connsiteX130" fmla="*/ 502001 w 3505551"/>
                <a:gd name="connsiteY130" fmla="*/ 1860550 h 1987550"/>
                <a:gd name="connsiteX131" fmla="*/ 552801 w 3505551"/>
                <a:gd name="connsiteY131" fmla="*/ 1873250 h 1987550"/>
                <a:gd name="connsiteX132" fmla="*/ 603601 w 3505551"/>
                <a:gd name="connsiteY132" fmla="*/ 1892300 h 1987550"/>
                <a:gd name="connsiteX133" fmla="*/ 622651 w 3505551"/>
                <a:gd name="connsiteY133" fmla="*/ 1905000 h 1987550"/>
                <a:gd name="connsiteX134" fmla="*/ 698851 w 3505551"/>
                <a:gd name="connsiteY134" fmla="*/ 1924050 h 1987550"/>
                <a:gd name="connsiteX135" fmla="*/ 756001 w 3505551"/>
                <a:gd name="connsiteY135" fmla="*/ 1936750 h 1987550"/>
                <a:gd name="connsiteX136" fmla="*/ 914751 w 3505551"/>
                <a:gd name="connsiteY136" fmla="*/ 1955800 h 1987550"/>
                <a:gd name="connsiteX137" fmla="*/ 952851 w 3505551"/>
                <a:gd name="connsiteY137" fmla="*/ 1962150 h 1987550"/>
                <a:gd name="connsiteX138" fmla="*/ 1137001 w 3505551"/>
                <a:gd name="connsiteY138" fmla="*/ 1987550 h 1987550"/>
                <a:gd name="connsiteX139" fmla="*/ 1238601 w 3505551"/>
                <a:gd name="connsiteY139" fmla="*/ 1955800 h 1987550"/>
                <a:gd name="connsiteX140" fmla="*/ 1257651 w 3505551"/>
                <a:gd name="connsiteY140" fmla="*/ 1949450 h 1987550"/>
                <a:gd name="connsiteX141" fmla="*/ 1556101 w 3505551"/>
                <a:gd name="connsiteY141" fmla="*/ 1943100 h 1987550"/>
                <a:gd name="connsiteX142" fmla="*/ 1619601 w 3505551"/>
                <a:gd name="connsiteY142" fmla="*/ 1924050 h 1987550"/>
                <a:gd name="connsiteX143" fmla="*/ 1638651 w 3505551"/>
                <a:gd name="connsiteY143" fmla="*/ 1917700 h 1987550"/>
                <a:gd name="connsiteX144" fmla="*/ 1657701 w 3505551"/>
                <a:gd name="connsiteY144" fmla="*/ 1905000 h 1987550"/>
                <a:gd name="connsiteX145" fmla="*/ 1689451 w 3505551"/>
                <a:gd name="connsiteY145" fmla="*/ 1898650 h 1987550"/>
                <a:gd name="connsiteX146" fmla="*/ 1727551 w 3505551"/>
                <a:gd name="connsiteY146" fmla="*/ 1879600 h 1987550"/>
                <a:gd name="connsiteX147" fmla="*/ 1740251 w 3505551"/>
                <a:gd name="connsiteY147" fmla="*/ 1860550 h 1987550"/>
                <a:gd name="connsiteX148" fmla="*/ 1765651 w 3505551"/>
                <a:gd name="connsiteY148" fmla="*/ 1854200 h 1987550"/>
                <a:gd name="connsiteX149" fmla="*/ 1803751 w 3505551"/>
                <a:gd name="connsiteY149" fmla="*/ 1835150 h 1987550"/>
                <a:gd name="connsiteX150" fmla="*/ 1841851 w 3505551"/>
                <a:gd name="connsiteY150" fmla="*/ 1822450 h 1987550"/>
                <a:gd name="connsiteX151" fmla="*/ 1860901 w 3505551"/>
                <a:gd name="connsiteY151" fmla="*/ 1816100 h 1987550"/>
                <a:gd name="connsiteX152" fmla="*/ 1899001 w 3505551"/>
                <a:gd name="connsiteY152" fmla="*/ 1790700 h 1987550"/>
                <a:gd name="connsiteX153" fmla="*/ 2032351 w 3505551"/>
                <a:gd name="connsiteY153" fmla="*/ 1746250 h 1987550"/>
                <a:gd name="connsiteX154" fmla="*/ 2051401 w 3505551"/>
                <a:gd name="connsiteY154" fmla="*/ 1739900 h 1987550"/>
                <a:gd name="connsiteX155" fmla="*/ 2102201 w 3505551"/>
                <a:gd name="connsiteY155" fmla="*/ 1727200 h 1987550"/>
                <a:gd name="connsiteX156" fmla="*/ 2121251 w 3505551"/>
                <a:gd name="connsiteY156" fmla="*/ 1720850 h 1987550"/>
                <a:gd name="connsiteX157" fmla="*/ 2426051 w 3505551"/>
                <a:gd name="connsiteY157" fmla="*/ 1714500 h 1987550"/>
                <a:gd name="connsiteX158" fmla="*/ 2502251 w 3505551"/>
                <a:gd name="connsiteY158" fmla="*/ 1701800 h 1987550"/>
                <a:gd name="connsiteX159" fmla="*/ 2534001 w 3505551"/>
                <a:gd name="connsiteY159" fmla="*/ 1695450 h 1987550"/>
                <a:gd name="connsiteX160" fmla="*/ 2616551 w 3505551"/>
                <a:gd name="connsiteY160" fmla="*/ 1676400 h 1987550"/>
                <a:gd name="connsiteX161" fmla="*/ 2661001 w 3505551"/>
                <a:gd name="connsiteY161" fmla="*/ 1657350 h 1987550"/>
                <a:gd name="connsiteX162" fmla="*/ 2680051 w 3505551"/>
                <a:gd name="connsiteY162" fmla="*/ 1644650 h 1987550"/>
                <a:gd name="connsiteX163" fmla="*/ 2705451 w 3505551"/>
                <a:gd name="connsiteY163" fmla="*/ 1638300 h 1987550"/>
                <a:gd name="connsiteX164" fmla="*/ 2775301 w 3505551"/>
                <a:gd name="connsiteY164" fmla="*/ 1619250 h 1987550"/>
                <a:gd name="connsiteX165" fmla="*/ 2826101 w 3505551"/>
                <a:gd name="connsiteY165" fmla="*/ 1606550 h 1987550"/>
                <a:gd name="connsiteX166" fmla="*/ 2851501 w 3505551"/>
                <a:gd name="connsiteY166" fmla="*/ 1600200 h 1987550"/>
                <a:gd name="connsiteX167" fmla="*/ 2870551 w 3505551"/>
                <a:gd name="connsiteY167" fmla="*/ 1587500 h 1987550"/>
                <a:gd name="connsiteX168" fmla="*/ 2921351 w 3505551"/>
                <a:gd name="connsiteY168" fmla="*/ 1574800 h 1987550"/>
                <a:gd name="connsiteX169" fmla="*/ 2959451 w 3505551"/>
                <a:gd name="connsiteY169" fmla="*/ 1562100 h 1987550"/>
                <a:gd name="connsiteX170" fmla="*/ 2984851 w 3505551"/>
                <a:gd name="connsiteY170" fmla="*/ 1549400 h 1987550"/>
                <a:gd name="connsiteX171" fmla="*/ 3035651 w 3505551"/>
                <a:gd name="connsiteY171" fmla="*/ 1536700 h 1987550"/>
                <a:gd name="connsiteX172" fmla="*/ 3061051 w 3505551"/>
                <a:gd name="connsiteY172" fmla="*/ 1530350 h 1987550"/>
                <a:gd name="connsiteX173" fmla="*/ 3080101 w 3505551"/>
                <a:gd name="connsiteY173" fmla="*/ 1517650 h 1987550"/>
                <a:gd name="connsiteX174" fmla="*/ 3118201 w 3505551"/>
                <a:gd name="connsiteY174" fmla="*/ 1504950 h 1987550"/>
                <a:gd name="connsiteX175" fmla="*/ 3156301 w 3505551"/>
                <a:gd name="connsiteY175" fmla="*/ 1485900 h 1987550"/>
                <a:gd name="connsiteX176" fmla="*/ 3175351 w 3505551"/>
                <a:gd name="connsiteY176" fmla="*/ 1466850 h 1987550"/>
                <a:gd name="connsiteX177" fmla="*/ 3315051 w 3505551"/>
                <a:gd name="connsiteY177" fmla="*/ 1409700 h 1987550"/>
                <a:gd name="connsiteX0" fmla="*/ 3315051 w 3505551"/>
                <a:gd name="connsiteY0" fmla="*/ 1409700 h 1987550"/>
                <a:gd name="connsiteX1" fmla="*/ 3315051 w 3505551"/>
                <a:gd name="connsiteY1" fmla="*/ 1409700 h 1987550"/>
                <a:gd name="connsiteX2" fmla="*/ 3378551 w 3505551"/>
                <a:gd name="connsiteY2" fmla="*/ 1377950 h 1987550"/>
                <a:gd name="connsiteX3" fmla="*/ 3435701 w 3505551"/>
                <a:gd name="connsiteY3" fmla="*/ 1333500 h 1987550"/>
                <a:gd name="connsiteX4" fmla="*/ 3442051 w 3505551"/>
                <a:gd name="connsiteY4" fmla="*/ 1314450 h 1987550"/>
                <a:gd name="connsiteX5" fmla="*/ 3454751 w 3505551"/>
                <a:gd name="connsiteY5" fmla="*/ 1295400 h 1987550"/>
                <a:gd name="connsiteX6" fmla="*/ 3473801 w 3505551"/>
                <a:gd name="connsiteY6" fmla="*/ 1250950 h 1987550"/>
                <a:gd name="connsiteX7" fmla="*/ 3480151 w 3505551"/>
                <a:gd name="connsiteY7" fmla="*/ 1212850 h 1987550"/>
                <a:gd name="connsiteX8" fmla="*/ 3499201 w 3505551"/>
                <a:gd name="connsiteY8" fmla="*/ 1168400 h 1987550"/>
                <a:gd name="connsiteX9" fmla="*/ 3505551 w 3505551"/>
                <a:gd name="connsiteY9" fmla="*/ 1149350 h 1987550"/>
                <a:gd name="connsiteX10" fmla="*/ 3492851 w 3505551"/>
                <a:gd name="connsiteY10" fmla="*/ 1073150 h 1987550"/>
                <a:gd name="connsiteX11" fmla="*/ 3467451 w 3505551"/>
                <a:gd name="connsiteY11" fmla="*/ 1035050 h 1987550"/>
                <a:gd name="connsiteX12" fmla="*/ 3448401 w 3505551"/>
                <a:gd name="connsiteY12" fmla="*/ 996950 h 1987550"/>
                <a:gd name="connsiteX13" fmla="*/ 3442051 w 3505551"/>
                <a:gd name="connsiteY13" fmla="*/ 977900 h 1987550"/>
                <a:gd name="connsiteX14" fmla="*/ 3429351 w 3505551"/>
                <a:gd name="connsiteY14" fmla="*/ 958850 h 1987550"/>
                <a:gd name="connsiteX15" fmla="*/ 3416651 w 3505551"/>
                <a:gd name="connsiteY15" fmla="*/ 920750 h 1987550"/>
                <a:gd name="connsiteX16" fmla="*/ 3423001 w 3505551"/>
                <a:gd name="connsiteY16" fmla="*/ 660400 h 1987550"/>
                <a:gd name="connsiteX17" fmla="*/ 3435701 w 3505551"/>
                <a:gd name="connsiteY17" fmla="*/ 622300 h 1987550"/>
                <a:gd name="connsiteX18" fmla="*/ 3442051 w 3505551"/>
                <a:gd name="connsiteY18" fmla="*/ 603250 h 1987550"/>
                <a:gd name="connsiteX19" fmla="*/ 3448401 w 3505551"/>
                <a:gd name="connsiteY19" fmla="*/ 584200 h 1987550"/>
                <a:gd name="connsiteX20" fmla="*/ 3454751 w 3505551"/>
                <a:gd name="connsiteY20" fmla="*/ 539750 h 1987550"/>
                <a:gd name="connsiteX21" fmla="*/ 3467451 w 3505551"/>
                <a:gd name="connsiteY21" fmla="*/ 495300 h 1987550"/>
                <a:gd name="connsiteX22" fmla="*/ 3461101 w 3505551"/>
                <a:gd name="connsiteY22" fmla="*/ 438150 h 1987550"/>
                <a:gd name="connsiteX23" fmla="*/ 3454751 w 3505551"/>
                <a:gd name="connsiteY23" fmla="*/ 419100 h 1987550"/>
                <a:gd name="connsiteX24" fmla="*/ 3435701 w 3505551"/>
                <a:gd name="connsiteY24" fmla="*/ 406400 h 1987550"/>
                <a:gd name="connsiteX25" fmla="*/ 3397601 w 3505551"/>
                <a:gd name="connsiteY25" fmla="*/ 393700 h 1987550"/>
                <a:gd name="connsiteX26" fmla="*/ 3289651 w 3505551"/>
                <a:gd name="connsiteY26" fmla="*/ 381000 h 1987550"/>
                <a:gd name="connsiteX27" fmla="*/ 3238851 w 3505551"/>
                <a:gd name="connsiteY27" fmla="*/ 368300 h 1987550"/>
                <a:gd name="connsiteX28" fmla="*/ 3194401 w 3505551"/>
                <a:gd name="connsiteY28" fmla="*/ 355600 h 1987550"/>
                <a:gd name="connsiteX29" fmla="*/ 3175351 w 3505551"/>
                <a:gd name="connsiteY29" fmla="*/ 336550 h 1987550"/>
                <a:gd name="connsiteX30" fmla="*/ 3156301 w 3505551"/>
                <a:gd name="connsiteY30" fmla="*/ 323850 h 1987550"/>
                <a:gd name="connsiteX31" fmla="*/ 3092801 w 3505551"/>
                <a:gd name="connsiteY31" fmla="*/ 311150 h 1987550"/>
                <a:gd name="connsiteX32" fmla="*/ 3054701 w 3505551"/>
                <a:gd name="connsiteY32" fmla="*/ 298450 h 1987550"/>
                <a:gd name="connsiteX33" fmla="*/ 2997551 w 3505551"/>
                <a:gd name="connsiteY33" fmla="*/ 266700 h 1987550"/>
                <a:gd name="connsiteX34" fmla="*/ 2978501 w 3505551"/>
                <a:gd name="connsiteY34" fmla="*/ 247650 h 1987550"/>
                <a:gd name="connsiteX35" fmla="*/ 2953101 w 3505551"/>
                <a:gd name="connsiteY35" fmla="*/ 209550 h 1987550"/>
                <a:gd name="connsiteX36" fmla="*/ 2946751 w 3505551"/>
                <a:gd name="connsiteY36" fmla="*/ 190500 h 1987550"/>
                <a:gd name="connsiteX37" fmla="*/ 2908651 w 3505551"/>
                <a:gd name="connsiteY37" fmla="*/ 177800 h 1987550"/>
                <a:gd name="connsiteX38" fmla="*/ 2895951 w 3505551"/>
                <a:gd name="connsiteY38" fmla="*/ 158750 h 1987550"/>
                <a:gd name="connsiteX39" fmla="*/ 2851501 w 3505551"/>
                <a:gd name="connsiteY39" fmla="*/ 139700 h 1987550"/>
                <a:gd name="connsiteX40" fmla="*/ 2832451 w 3505551"/>
                <a:gd name="connsiteY40" fmla="*/ 127000 h 1987550"/>
                <a:gd name="connsiteX41" fmla="*/ 2794351 w 3505551"/>
                <a:gd name="connsiteY41" fmla="*/ 114300 h 1987550"/>
                <a:gd name="connsiteX42" fmla="*/ 2775301 w 3505551"/>
                <a:gd name="connsiteY42" fmla="*/ 101600 h 1987550"/>
                <a:gd name="connsiteX43" fmla="*/ 2756251 w 3505551"/>
                <a:gd name="connsiteY43" fmla="*/ 82550 h 1987550"/>
                <a:gd name="connsiteX44" fmla="*/ 2711801 w 3505551"/>
                <a:gd name="connsiteY44" fmla="*/ 69850 h 1987550"/>
                <a:gd name="connsiteX45" fmla="*/ 2680051 w 3505551"/>
                <a:gd name="connsiteY45" fmla="*/ 57150 h 1987550"/>
                <a:gd name="connsiteX46" fmla="*/ 2546701 w 3505551"/>
                <a:gd name="connsiteY46" fmla="*/ 50800 h 1987550"/>
                <a:gd name="connsiteX47" fmla="*/ 2502251 w 3505551"/>
                <a:gd name="connsiteY47" fmla="*/ 38100 h 1987550"/>
                <a:gd name="connsiteX48" fmla="*/ 2476851 w 3505551"/>
                <a:gd name="connsiteY48" fmla="*/ 25400 h 1987550"/>
                <a:gd name="connsiteX49" fmla="*/ 2457801 w 3505551"/>
                <a:gd name="connsiteY49" fmla="*/ 19050 h 1987550"/>
                <a:gd name="connsiteX50" fmla="*/ 2419701 w 3505551"/>
                <a:gd name="connsiteY50" fmla="*/ 0 h 1987550"/>
                <a:gd name="connsiteX51" fmla="*/ 2318101 w 3505551"/>
                <a:gd name="connsiteY51" fmla="*/ 6350 h 1987550"/>
                <a:gd name="connsiteX52" fmla="*/ 2305401 w 3505551"/>
                <a:gd name="connsiteY52" fmla="*/ 25400 h 1987550"/>
                <a:gd name="connsiteX53" fmla="*/ 2286351 w 3505551"/>
                <a:gd name="connsiteY53" fmla="*/ 44450 h 1987550"/>
                <a:gd name="connsiteX54" fmla="*/ 2260951 w 3505551"/>
                <a:gd name="connsiteY54" fmla="*/ 82550 h 1987550"/>
                <a:gd name="connsiteX55" fmla="*/ 2222851 w 3505551"/>
                <a:gd name="connsiteY55" fmla="*/ 107950 h 1987550"/>
                <a:gd name="connsiteX56" fmla="*/ 2216501 w 3505551"/>
                <a:gd name="connsiteY56" fmla="*/ 127000 h 1987550"/>
                <a:gd name="connsiteX57" fmla="*/ 2229201 w 3505551"/>
                <a:gd name="connsiteY57" fmla="*/ 146050 h 1987550"/>
                <a:gd name="connsiteX58" fmla="*/ 2210151 w 3505551"/>
                <a:gd name="connsiteY58" fmla="*/ 152400 h 1987550"/>
                <a:gd name="connsiteX59" fmla="*/ 2127601 w 3505551"/>
                <a:gd name="connsiteY59" fmla="*/ 165100 h 1987550"/>
                <a:gd name="connsiteX60" fmla="*/ 2095851 w 3505551"/>
                <a:gd name="connsiteY60" fmla="*/ 171450 h 1987550"/>
                <a:gd name="connsiteX61" fmla="*/ 2051401 w 3505551"/>
                <a:gd name="connsiteY61" fmla="*/ 177800 h 1987550"/>
                <a:gd name="connsiteX62" fmla="*/ 2026001 w 3505551"/>
                <a:gd name="connsiteY62" fmla="*/ 165100 h 1987550"/>
                <a:gd name="connsiteX63" fmla="*/ 1752951 w 3505551"/>
                <a:gd name="connsiteY63" fmla="*/ 190500 h 1987550"/>
                <a:gd name="connsiteX64" fmla="*/ 1613251 w 3505551"/>
                <a:gd name="connsiteY64" fmla="*/ 209550 h 1987550"/>
                <a:gd name="connsiteX65" fmla="*/ 1568801 w 3505551"/>
                <a:gd name="connsiteY65" fmla="*/ 247650 h 1987550"/>
                <a:gd name="connsiteX66" fmla="*/ 1518001 w 3505551"/>
                <a:gd name="connsiteY66" fmla="*/ 292100 h 1987550"/>
                <a:gd name="connsiteX67" fmla="*/ 1486251 w 3505551"/>
                <a:gd name="connsiteY67" fmla="*/ 304800 h 1987550"/>
                <a:gd name="connsiteX68" fmla="*/ 1448151 w 3505551"/>
                <a:gd name="connsiteY68" fmla="*/ 330200 h 1987550"/>
                <a:gd name="connsiteX69" fmla="*/ 1410051 w 3505551"/>
                <a:gd name="connsiteY69" fmla="*/ 361950 h 1987550"/>
                <a:gd name="connsiteX70" fmla="*/ 1346551 w 3505551"/>
                <a:gd name="connsiteY70" fmla="*/ 381000 h 1987550"/>
                <a:gd name="connsiteX71" fmla="*/ 1327501 w 3505551"/>
                <a:gd name="connsiteY71" fmla="*/ 393700 h 1987550"/>
                <a:gd name="connsiteX72" fmla="*/ 1289401 w 3505551"/>
                <a:gd name="connsiteY72" fmla="*/ 412750 h 1987550"/>
                <a:gd name="connsiteX73" fmla="*/ 1270351 w 3505551"/>
                <a:gd name="connsiteY73" fmla="*/ 431800 h 1987550"/>
                <a:gd name="connsiteX74" fmla="*/ 1257651 w 3505551"/>
                <a:gd name="connsiteY74" fmla="*/ 450850 h 1987550"/>
                <a:gd name="connsiteX75" fmla="*/ 1238601 w 3505551"/>
                <a:gd name="connsiteY75" fmla="*/ 457200 h 1987550"/>
                <a:gd name="connsiteX76" fmla="*/ 1225901 w 3505551"/>
                <a:gd name="connsiteY76" fmla="*/ 476250 h 1987550"/>
                <a:gd name="connsiteX77" fmla="*/ 1168751 w 3505551"/>
                <a:gd name="connsiteY77" fmla="*/ 508000 h 1987550"/>
                <a:gd name="connsiteX78" fmla="*/ 1149701 w 3505551"/>
                <a:gd name="connsiteY78" fmla="*/ 527050 h 1987550"/>
                <a:gd name="connsiteX79" fmla="*/ 1137001 w 3505551"/>
                <a:gd name="connsiteY79" fmla="*/ 546100 h 1987550"/>
                <a:gd name="connsiteX80" fmla="*/ 1117951 w 3505551"/>
                <a:gd name="connsiteY80" fmla="*/ 558800 h 1987550"/>
                <a:gd name="connsiteX81" fmla="*/ 1092551 w 3505551"/>
                <a:gd name="connsiteY81" fmla="*/ 590550 h 1987550"/>
                <a:gd name="connsiteX82" fmla="*/ 1086201 w 3505551"/>
                <a:gd name="connsiteY82" fmla="*/ 609600 h 1987550"/>
                <a:gd name="connsiteX83" fmla="*/ 1048101 w 3505551"/>
                <a:gd name="connsiteY83" fmla="*/ 635000 h 1987550"/>
                <a:gd name="connsiteX84" fmla="*/ 863951 w 3505551"/>
                <a:gd name="connsiteY84" fmla="*/ 628650 h 1987550"/>
                <a:gd name="connsiteX85" fmla="*/ 838551 w 3505551"/>
                <a:gd name="connsiteY85" fmla="*/ 615950 h 1987550"/>
                <a:gd name="connsiteX86" fmla="*/ 781401 w 3505551"/>
                <a:gd name="connsiteY86" fmla="*/ 609600 h 1987550"/>
                <a:gd name="connsiteX87" fmla="*/ 724251 w 3505551"/>
                <a:gd name="connsiteY87" fmla="*/ 590550 h 1987550"/>
                <a:gd name="connsiteX88" fmla="*/ 705201 w 3505551"/>
                <a:gd name="connsiteY88" fmla="*/ 584200 h 1987550"/>
                <a:gd name="connsiteX89" fmla="*/ 679801 w 3505551"/>
                <a:gd name="connsiteY89" fmla="*/ 577850 h 1987550"/>
                <a:gd name="connsiteX90" fmla="*/ 489301 w 3505551"/>
                <a:gd name="connsiteY90" fmla="*/ 584200 h 1987550"/>
                <a:gd name="connsiteX91" fmla="*/ 457551 w 3505551"/>
                <a:gd name="connsiteY91" fmla="*/ 590550 h 1987550"/>
                <a:gd name="connsiteX92" fmla="*/ 400401 w 3505551"/>
                <a:gd name="connsiteY92" fmla="*/ 654050 h 1987550"/>
                <a:gd name="connsiteX93" fmla="*/ 387701 w 3505551"/>
                <a:gd name="connsiteY93" fmla="*/ 679450 h 1987550"/>
                <a:gd name="connsiteX94" fmla="*/ 368651 w 3505551"/>
                <a:gd name="connsiteY94" fmla="*/ 698500 h 1987550"/>
                <a:gd name="connsiteX95" fmla="*/ 336901 w 3505551"/>
                <a:gd name="connsiteY95" fmla="*/ 730250 h 1987550"/>
                <a:gd name="connsiteX96" fmla="*/ 317851 w 3505551"/>
                <a:gd name="connsiteY96" fmla="*/ 768350 h 1987550"/>
                <a:gd name="connsiteX97" fmla="*/ 298801 w 3505551"/>
                <a:gd name="connsiteY97" fmla="*/ 774700 h 1987550"/>
                <a:gd name="connsiteX98" fmla="*/ 267051 w 3505551"/>
                <a:gd name="connsiteY98" fmla="*/ 819150 h 1987550"/>
                <a:gd name="connsiteX99" fmla="*/ 235301 w 3505551"/>
                <a:gd name="connsiteY99" fmla="*/ 863600 h 1987550"/>
                <a:gd name="connsiteX100" fmla="*/ 216251 w 3505551"/>
                <a:gd name="connsiteY100" fmla="*/ 876300 h 1987550"/>
                <a:gd name="connsiteX101" fmla="*/ 203551 w 3505551"/>
                <a:gd name="connsiteY101" fmla="*/ 895350 h 1987550"/>
                <a:gd name="connsiteX102" fmla="*/ 197201 w 3505551"/>
                <a:gd name="connsiteY102" fmla="*/ 914400 h 1987550"/>
                <a:gd name="connsiteX103" fmla="*/ 178151 w 3505551"/>
                <a:gd name="connsiteY103" fmla="*/ 933450 h 1987550"/>
                <a:gd name="connsiteX104" fmla="*/ 146401 w 3505551"/>
                <a:gd name="connsiteY104" fmla="*/ 971550 h 1987550"/>
                <a:gd name="connsiteX105" fmla="*/ 140051 w 3505551"/>
                <a:gd name="connsiteY105" fmla="*/ 990600 h 1987550"/>
                <a:gd name="connsiteX106" fmla="*/ 108301 w 3505551"/>
                <a:gd name="connsiteY106" fmla="*/ 1028700 h 1987550"/>
                <a:gd name="connsiteX107" fmla="*/ 101951 w 3505551"/>
                <a:gd name="connsiteY107" fmla="*/ 1047750 h 1987550"/>
                <a:gd name="connsiteX108" fmla="*/ 63851 w 3505551"/>
                <a:gd name="connsiteY108" fmla="*/ 1085850 h 1987550"/>
                <a:gd name="connsiteX109" fmla="*/ 38451 w 3505551"/>
                <a:gd name="connsiteY109" fmla="*/ 1123950 h 1987550"/>
                <a:gd name="connsiteX110" fmla="*/ 25751 w 3505551"/>
                <a:gd name="connsiteY110" fmla="*/ 1162050 h 1987550"/>
                <a:gd name="connsiteX111" fmla="*/ 13051 w 3505551"/>
                <a:gd name="connsiteY111" fmla="*/ 1181100 h 1987550"/>
                <a:gd name="connsiteX112" fmla="*/ 13051 w 3505551"/>
                <a:gd name="connsiteY112" fmla="*/ 1416050 h 1987550"/>
                <a:gd name="connsiteX113" fmla="*/ 19401 w 3505551"/>
                <a:gd name="connsiteY113" fmla="*/ 1435100 h 1987550"/>
                <a:gd name="connsiteX114" fmla="*/ 32101 w 3505551"/>
                <a:gd name="connsiteY114" fmla="*/ 1454150 h 1987550"/>
                <a:gd name="connsiteX115" fmla="*/ 38451 w 3505551"/>
                <a:gd name="connsiteY115" fmla="*/ 1479550 h 1987550"/>
                <a:gd name="connsiteX116" fmla="*/ 70201 w 3505551"/>
                <a:gd name="connsiteY116" fmla="*/ 1549400 h 1987550"/>
                <a:gd name="connsiteX117" fmla="*/ 82901 w 3505551"/>
                <a:gd name="connsiteY117" fmla="*/ 1568450 h 1987550"/>
                <a:gd name="connsiteX118" fmla="*/ 121001 w 3505551"/>
                <a:gd name="connsiteY118" fmla="*/ 1606550 h 1987550"/>
                <a:gd name="connsiteX119" fmla="*/ 146401 w 3505551"/>
                <a:gd name="connsiteY119" fmla="*/ 1625600 h 1987550"/>
                <a:gd name="connsiteX120" fmla="*/ 178151 w 3505551"/>
                <a:gd name="connsiteY120" fmla="*/ 1651000 h 1987550"/>
                <a:gd name="connsiteX121" fmla="*/ 203551 w 3505551"/>
                <a:gd name="connsiteY121" fmla="*/ 1689100 h 1987550"/>
                <a:gd name="connsiteX122" fmla="*/ 241651 w 3505551"/>
                <a:gd name="connsiteY122" fmla="*/ 1720850 h 1987550"/>
                <a:gd name="connsiteX123" fmla="*/ 267051 w 3505551"/>
                <a:gd name="connsiteY123" fmla="*/ 1758950 h 1987550"/>
                <a:gd name="connsiteX124" fmla="*/ 292451 w 3505551"/>
                <a:gd name="connsiteY124" fmla="*/ 1771650 h 1987550"/>
                <a:gd name="connsiteX125" fmla="*/ 311501 w 3505551"/>
                <a:gd name="connsiteY125" fmla="*/ 1778000 h 1987550"/>
                <a:gd name="connsiteX126" fmla="*/ 368651 w 3505551"/>
                <a:gd name="connsiteY126" fmla="*/ 1803400 h 1987550"/>
                <a:gd name="connsiteX127" fmla="*/ 387701 w 3505551"/>
                <a:gd name="connsiteY127" fmla="*/ 1816100 h 1987550"/>
                <a:gd name="connsiteX128" fmla="*/ 406751 w 3505551"/>
                <a:gd name="connsiteY128" fmla="*/ 1822450 h 1987550"/>
                <a:gd name="connsiteX129" fmla="*/ 451201 w 3505551"/>
                <a:gd name="connsiteY129" fmla="*/ 1835150 h 1987550"/>
                <a:gd name="connsiteX130" fmla="*/ 502001 w 3505551"/>
                <a:gd name="connsiteY130" fmla="*/ 1860550 h 1987550"/>
                <a:gd name="connsiteX131" fmla="*/ 552801 w 3505551"/>
                <a:gd name="connsiteY131" fmla="*/ 1873250 h 1987550"/>
                <a:gd name="connsiteX132" fmla="*/ 603601 w 3505551"/>
                <a:gd name="connsiteY132" fmla="*/ 1892300 h 1987550"/>
                <a:gd name="connsiteX133" fmla="*/ 622651 w 3505551"/>
                <a:gd name="connsiteY133" fmla="*/ 1905000 h 1987550"/>
                <a:gd name="connsiteX134" fmla="*/ 698851 w 3505551"/>
                <a:gd name="connsiteY134" fmla="*/ 1924050 h 1987550"/>
                <a:gd name="connsiteX135" fmla="*/ 756001 w 3505551"/>
                <a:gd name="connsiteY135" fmla="*/ 1936750 h 1987550"/>
                <a:gd name="connsiteX136" fmla="*/ 914751 w 3505551"/>
                <a:gd name="connsiteY136" fmla="*/ 1955800 h 1987550"/>
                <a:gd name="connsiteX137" fmla="*/ 952851 w 3505551"/>
                <a:gd name="connsiteY137" fmla="*/ 1962150 h 1987550"/>
                <a:gd name="connsiteX138" fmla="*/ 1137001 w 3505551"/>
                <a:gd name="connsiteY138" fmla="*/ 1987550 h 1987550"/>
                <a:gd name="connsiteX139" fmla="*/ 1238601 w 3505551"/>
                <a:gd name="connsiteY139" fmla="*/ 1955800 h 1987550"/>
                <a:gd name="connsiteX140" fmla="*/ 1257651 w 3505551"/>
                <a:gd name="connsiteY140" fmla="*/ 1949450 h 1987550"/>
                <a:gd name="connsiteX141" fmla="*/ 1556101 w 3505551"/>
                <a:gd name="connsiteY141" fmla="*/ 1943100 h 1987550"/>
                <a:gd name="connsiteX142" fmla="*/ 1619601 w 3505551"/>
                <a:gd name="connsiteY142" fmla="*/ 1924050 h 1987550"/>
                <a:gd name="connsiteX143" fmla="*/ 1638651 w 3505551"/>
                <a:gd name="connsiteY143" fmla="*/ 1917700 h 1987550"/>
                <a:gd name="connsiteX144" fmla="*/ 1657701 w 3505551"/>
                <a:gd name="connsiteY144" fmla="*/ 1905000 h 1987550"/>
                <a:gd name="connsiteX145" fmla="*/ 1689451 w 3505551"/>
                <a:gd name="connsiteY145" fmla="*/ 1898650 h 1987550"/>
                <a:gd name="connsiteX146" fmla="*/ 1727551 w 3505551"/>
                <a:gd name="connsiteY146" fmla="*/ 1879600 h 1987550"/>
                <a:gd name="connsiteX147" fmla="*/ 1740251 w 3505551"/>
                <a:gd name="connsiteY147" fmla="*/ 1860550 h 1987550"/>
                <a:gd name="connsiteX148" fmla="*/ 1765651 w 3505551"/>
                <a:gd name="connsiteY148" fmla="*/ 1854200 h 1987550"/>
                <a:gd name="connsiteX149" fmla="*/ 1803751 w 3505551"/>
                <a:gd name="connsiteY149" fmla="*/ 1835150 h 1987550"/>
                <a:gd name="connsiteX150" fmla="*/ 1841851 w 3505551"/>
                <a:gd name="connsiteY150" fmla="*/ 1822450 h 1987550"/>
                <a:gd name="connsiteX151" fmla="*/ 1860901 w 3505551"/>
                <a:gd name="connsiteY151" fmla="*/ 1816100 h 1987550"/>
                <a:gd name="connsiteX152" fmla="*/ 1899001 w 3505551"/>
                <a:gd name="connsiteY152" fmla="*/ 1790700 h 1987550"/>
                <a:gd name="connsiteX153" fmla="*/ 2032351 w 3505551"/>
                <a:gd name="connsiteY153" fmla="*/ 1746250 h 1987550"/>
                <a:gd name="connsiteX154" fmla="*/ 2051401 w 3505551"/>
                <a:gd name="connsiteY154" fmla="*/ 1739900 h 1987550"/>
                <a:gd name="connsiteX155" fmla="*/ 2102201 w 3505551"/>
                <a:gd name="connsiteY155" fmla="*/ 1727200 h 1987550"/>
                <a:gd name="connsiteX156" fmla="*/ 2121251 w 3505551"/>
                <a:gd name="connsiteY156" fmla="*/ 1720850 h 1987550"/>
                <a:gd name="connsiteX157" fmla="*/ 2426051 w 3505551"/>
                <a:gd name="connsiteY157" fmla="*/ 1714500 h 1987550"/>
                <a:gd name="connsiteX158" fmla="*/ 2502251 w 3505551"/>
                <a:gd name="connsiteY158" fmla="*/ 1701800 h 1987550"/>
                <a:gd name="connsiteX159" fmla="*/ 2534001 w 3505551"/>
                <a:gd name="connsiteY159" fmla="*/ 1695450 h 1987550"/>
                <a:gd name="connsiteX160" fmla="*/ 2616551 w 3505551"/>
                <a:gd name="connsiteY160" fmla="*/ 1676400 h 1987550"/>
                <a:gd name="connsiteX161" fmla="*/ 2661001 w 3505551"/>
                <a:gd name="connsiteY161" fmla="*/ 1657350 h 1987550"/>
                <a:gd name="connsiteX162" fmla="*/ 2680051 w 3505551"/>
                <a:gd name="connsiteY162" fmla="*/ 1644650 h 1987550"/>
                <a:gd name="connsiteX163" fmla="*/ 2705451 w 3505551"/>
                <a:gd name="connsiteY163" fmla="*/ 1638300 h 1987550"/>
                <a:gd name="connsiteX164" fmla="*/ 2775301 w 3505551"/>
                <a:gd name="connsiteY164" fmla="*/ 1619250 h 1987550"/>
                <a:gd name="connsiteX165" fmla="*/ 2826101 w 3505551"/>
                <a:gd name="connsiteY165" fmla="*/ 1606550 h 1987550"/>
                <a:gd name="connsiteX166" fmla="*/ 2851501 w 3505551"/>
                <a:gd name="connsiteY166" fmla="*/ 1600200 h 1987550"/>
                <a:gd name="connsiteX167" fmla="*/ 2870551 w 3505551"/>
                <a:gd name="connsiteY167" fmla="*/ 1587500 h 1987550"/>
                <a:gd name="connsiteX168" fmla="*/ 2921351 w 3505551"/>
                <a:gd name="connsiteY168" fmla="*/ 1574800 h 1987550"/>
                <a:gd name="connsiteX169" fmla="*/ 2959451 w 3505551"/>
                <a:gd name="connsiteY169" fmla="*/ 1562100 h 1987550"/>
                <a:gd name="connsiteX170" fmla="*/ 2984851 w 3505551"/>
                <a:gd name="connsiteY170" fmla="*/ 1549400 h 1987550"/>
                <a:gd name="connsiteX171" fmla="*/ 3035651 w 3505551"/>
                <a:gd name="connsiteY171" fmla="*/ 1536700 h 1987550"/>
                <a:gd name="connsiteX172" fmla="*/ 3061051 w 3505551"/>
                <a:gd name="connsiteY172" fmla="*/ 1530350 h 1987550"/>
                <a:gd name="connsiteX173" fmla="*/ 3080101 w 3505551"/>
                <a:gd name="connsiteY173" fmla="*/ 1517650 h 1987550"/>
                <a:gd name="connsiteX174" fmla="*/ 3118201 w 3505551"/>
                <a:gd name="connsiteY174" fmla="*/ 1504950 h 1987550"/>
                <a:gd name="connsiteX175" fmla="*/ 3156301 w 3505551"/>
                <a:gd name="connsiteY175" fmla="*/ 1485900 h 1987550"/>
                <a:gd name="connsiteX176" fmla="*/ 3175351 w 3505551"/>
                <a:gd name="connsiteY176" fmla="*/ 1466850 h 1987550"/>
                <a:gd name="connsiteX177" fmla="*/ 3315051 w 3505551"/>
                <a:gd name="connsiteY177" fmla="*/ 1409700 h 1987550"/>
                <a:gd name="connsiteX0" fmla="*/ 3315051 w 3505551"/>
                <a:gd name="connsiteY0" fmla="*/ 1409700 h 1987550"/>
                <a:gd name="connsiteX1" fmla="*/ 3315051 w 3505551"/>
                <a:gd name="connsiteY1" fmla="*/ 1409700 h 1987550"/>
                <a:gd name="connsiteX2" fmla="*/ 3378551 w 3505551"/>
                <a:gd name="connsiteY2" fmla="*/ 1377950 h 1987550"/>
                <a:gd name="connsiteX3" fmla="*/ 3435701 w 3505551"/>
                <a:gd name="connsiteY3" fmla="*/ 1333500 h 1987550"/>
                <a:gd name="connsiteX4" fmla="*/ 3442051 w 3505551"/>
                <a:gd name="connsiteY4" fmla="*/ 1314450 h 1987550"/>
                <a:gd name="connsiteX5" fmla="*/ 3454751 w 3505551"/>
                <a:gd name="connsiteY5" fmla="*/ 1295400 h 1987550"/>
                <a:gd name="connsiteX6" fmla="*/ 3473801 w 3505551"/>
                <a:gd name="connsiteY6" fmla="*/ 1250950 h 1987550"/>
                <a:gd name="connsiteX7" fmla="*/ 3480151 w 3505551"/>
                <a:gd name="connsiteY7" fmla="*/ 1212850 h 1987550"/>
                <a:gd name="connsiteX8" fmla="*/ 3499201 w 3505551"/>
                <a:gd name="connsiteY8" fmla="*/ 1168400 h 1987550"/>
                <a:gd name="connsiteX9" fmla="*/ 3505551 w 3505551"/>
                <a:gd name="connsiteY9" fmla="*/ 1149350 h 1987550"/>
                <a:gd name="connsiteX10" fmla="*/ 3492851 w 3505551"/>
                <a:gd name="connsiteY10" fmla="*/ 1073150 h 1987550"/>
                <a:gd name="connsiteX11" fmla="*/ 3467451 w 3505551"/>
                <a:gd name="connsiteY11" fmla="*/ 1035050 h 1987550"/>
                <a:gd name="connsiteX12" fmla="*/ 3448401 w 3505551"/>
                <a:gd name="connsiteY12" fmla="*/ 996950 h 1987550"/>
                <a:gd name="connsiteX13" fmla="*/ 3442051 w 3505551"/>
                <a:gd name="connsiteY13" fmla="*/ 977900 h 1987550"/>
                <a:gd name="connsiteX14" fmla="*/ 3429351 w 3505551"/>
                <a:gd name="connsiteY14" fmla="*/ 958850 h 1987550"/>
                <a:gd name="connsiteX15" fmla="*/ 3416651 w 3505551"/>
                <a:gd name="connsiteY15" fmla="*/ 920750 h 1987550"/>
                <a:gd name="connsiteX16" fmla="*/ 3423001 w 3505551"/>
                <a:gd name="connsiteY16" fmla="*/ 660400 h 1987550"/>
                <a:gd name="connsiteX17" fmla="*/ 3435701 w 3505551"/>
                <a:gd name="connsiteY17" fmla="*/ 622300 h 1987550"/>
                <a:gd name="connsiteX18" fmla="*/ 3442051 w 3505551"/>
                <a:gd name="connsiteY18" fmla="*/ 603250 h 1987550"/>
                <a:gd name="connsiteX19" fmla="*/ 3448401 w 3505551"/>
                <a:gd name="connsiteY19" fmla="*/ 584200 h 1987550"/>
                <a:gd name="connsiteX20" fmla="*/ 3454751 w 3505551"/>
                <a:gd name="connsiteY20" fmla="*/ 539750 h 1987550"/>
                <a:gd name="connsiteX21" fmla="*/ 3467451 w 3505551"/>
                <a:gd name="connsiteY21" fmla="*/ 495300 h 1987550"/>
                <a:gd name="connsiteX22" fmla="*/ 3461101 w 3505551"/>
                <a:gd name="connsiteY22" fmla="*/ 438150 h 1987550"/>
                <a:gd name="connsiteX23" fmla="*/ 3454751 w 3505551"/>
                <a:gd name="connsiteY23" fmla="*/ 419100 h 1987550"/>
                <a:gd name="connsiteX24" fmla="*/ 3435701 w 3505551"/>
                <a:gd name="connsiteY24" fmla="*/ 406400 h 1987550"/>
                <a:gd name="connsiteX25" fmla="*/ 3397601 w 3505551"/>
                <a:gd name="connsiteY25" fmla="*/ 393700 h 1987550"/>
                <a:gd name="connsiteX26" fmla="*/ 3289651 w 3505551"/>
                <a:gd name="connsiteY26" fmla="*/ 381000 h 1987550"/>
                <a:gd name="connsiteX27" fmla="*/ 3238851 w 3505551"/>
                <a:gd name="connsiteY27" fmla="*/ 368300 h 1987550"/>
                <a:gd name="connsiteX28" fmla="*/ 3194401 w 3505551"/>
                <a:gd name="connsiteY28" fmla="*/ 355600 h 1987550"/>
                <a:gd name="connsiteX29" fmla="*/ 3175351 w 3505551"/>
                <a:gd name="connsiteY29" fmla="*/ 336550 h 1987550"/>
                <a:gd name="connsiteX30" fmla="*/ 3156301 w 3505551"/>
                <a:gd name="connsiteY30" fmla="*/ 323850 h 1987550"/>
                <a:gd name="connsiteX31" fmla="*/ 3092801 w 3505551"/>
                <a:gd name="connsiteY31" fmla="*/ 311150 h 1987550"/>
                <a:gd name="connsiteX32" fmla="*/ 3054701 w 3505551"/>
                <a:gd name="connsiteY32" fmla="*/ 298450 h 1987550"/>
                <a:gd name="connsiteX33" fmla="*/ 2997551 w 3505551"/>
                <a:gd name="connsiteY33" fmla="*/ 266700 h 1987550"/>
                <a:gd name="connsiteX34" fmla="*/ 2978501 w 3505551"/>
                <a:gd name="connsiteY34" fmla="*/ 247650 h 1987550"/>
                <a:gd name="connsiteX35" fmla="*/ 2953101 w 3505551"/>
                <a:gd name="connsiteY35" fmla="*/ 209550 h 1987550"/>
                <a:gd name="connsiteX36" fmla="*/ 2946751 w 3505551"/>
                <a:gd name="connsiteY36" fmla="*/ 190500 h 1987550"/>
                <a:gd name="connsiteX37" fmla="*/ 2908651 w 3505551"/>
                <a:gd name="connsiteY37" fmla="*/ 177800 h 1987550"/>
                <a:gd name="connsiteX38" fmla="*/ 2895951 w 3505551"/>
                <a:gd name="connsiteY38" fmla="*/ 158750 h 1987550"/>
                <a:gd name="connsiteX39" fmla="*/ 2851501 w 3505551"/>
                <a:gd name="connsiteY39" fmla="*/ 139700 h 1987550"/>
                <a:gd name="connsiteX40" fmla="*/ 2832451 w 3505551"/>
                <a:gd name="connsiteY40" fmla="*/ 127000 h 1987550"/>
                <a:gd name="connsiteX41" fmla="*/ 2794351 w 3505551"/>
                <a:gd name="connsiteY41" fmla="*/ 114300 h 1987550"/>
                <a:gd name="connsiteX42" fmla="*/ 2775301 w 3505551"/>
                <a:gd name="connsiteY42" fmla="*/ 101600 h 1987550"/>
                <a:gd name="connsiteX43" fmla="*/ 2756251 w 3505551"/>
                <a:gd name="connsiteY43" fmla="*/ 82550 h 1987550"/>
                <a:gd name="connsiteX44" fmla="*/ 2711801 w 3505551"/>
                <a:gd name="connsiteY44" fmla="*/ 69850 h 1987550"/>
                <a:gd name="connsiteX45" fmla="*/ 2680051 w 3505551"/>
                <a:gd name="connsiteY45" fmla="*/ 57150 h 1987550"/>
                <a:gd name="connsiteX46" fmla="*/ 2546701 w 3505551"/>
                <a:gd name="connsiteY46" fmla="*/ 50800 h 1987550"/>
                <a:gd name="connsiteX47" fmla="*/ 2502251 w 3505551"/>
                <a:gd name="connsiteY47" fmla="*/ 38100 h 1987550"/>
                <a:gd name="connsiteX48" fmla="*/ 2476851 w 3505551"/>
                <a:gd name="connsiteY48" fmla="*/ 25400 h 1987550"/>
                <a:gd name="connsiteX49" fmla="*/ 2457801 w 3505551"/>
                <a:gd name="connsiteY49" fmla="*/ 19050 h 1987550"/>
                <a:gd name="connsiteX50" fmla="*/ 2419701 w 3505551"/>
                <a:gd name="connsiteY50" fmla="*/ 0 h 1987550"/>
                <a:gd name="connsiteX51" fmla="*/ 2318101 w 3505551"/>
                <a:gd name="connsiteY51" fmla="*/ 6350 h 1987550"/>
                <a:gd name="connsiteX52" fmla="*/ 2305401 w 3505551"/>
                <a:gd name="connsiteY52" fmla="*/ 25400 h 1987550"/>
                <a:gd name="connsiteX53" fmla="*/ 2286351 w 3505551"/>
                <a:gd name="connsiteY53" fmla="*/ 44450 h 1987550"/>
                <a:gd name="connsiteX54" fmla="*/ 2260951 w 3505551"/>
                <a:gd name="connsiteY54" fmla="*/ 82550 h 1987550"/>
                <a:gd name="connsiteX55" fmla="*/ 2222851 w 3505551"/>
                <a:gd name="connsiteY55" fmla="*/ 107950 h 1987550"/>
                <a:gd name="connsiteX56" fmla="*/ 2216501 w 3505551"/>
                <a:gd name="connsiteY56" fmla="*/ 127000 h 1987550"/>
                <a:gd name="connsiteX57" fmla="*/ 2229201 w 3505551"/>
                <a:gd name="connsiteY57" fmla="*/ 146050 h 1987550"/>
                <a:gd name="connsiteX58" fmla="*/ 2210151 w 3505551"/>
                <a:gd name="connsiteY58" fmla="*/ 152400 h 1987550"/>
                <a:gd name="connsiteX59" fmla="*/ 2127601 w 3505551"/>
                <a:gd name="connsiteY59" fmla="*/ 165100 h 1987550"/>
                <a:gd name="connsiteX60" fmla="*/ 2095851 w 3505551"/>
                <a:gd name="connsiteY60" fmla="*/ 171450 h 1987550"/>
                <a:gd name="connsiteX61" fmla="*/ 2051401 w 3505551"/>
                <a:gd name="connsiteY61" fmla="*/ 177800 h 1987550"/>
                <a:gd name="connsiteX62" fmla="*/ 2026001 w 3505551"/>
                <a:gd name="connsiteY62" fmla="*/ 165100 h 1987550"/>
                <a:gd name="connsiteX63" fmla="*/ 1752951 w 3505551"/>
                <a:gd name="connsiteY63" fmla="*/ 190500 h 1987550"/>
                <a:gd name="connsiteX64" fmla="*/ 1613251 w 3505551"/>
                <a:gd name="connsiteY64" fmla="*/ 209550 h 1987550"/>
                <a:gd name="connsiteX65" fmla="*/ 1568801 w 3505551"/>
                <a:gd name="connsiteY65" fmla="*/ 247650 h 1987550"/>
                <a:gd name="connsiteX66" fmla="*/ 1518001 w 3505551"/>
                <a:gd name="connsiteY66" fmla="*/ 292100 h 1987550"/>
                <a:gd name="connsiteX67" fmla="*/ 1486251 w 3505551"/>
                <a:gd name="connsiteY67" fmla="*/ 304800 h 1987550"/>
                <a:gd name="connsiteX68" fmla="*/ 1448151 w 3505551"/>
                <a:gd name="connsiteY68" fmla="*/ 330200 h 1987550"/>
                <a:gd name="connsiteX69" fmla="*/ 1410051 w 3505551"/>
                <a:gd name="connsiteY69" fmla="*/ 361950 h 1987550"/>
                <a:gd name="connsiteX70" fmla="*/ 1346551 w 3505551"/>
                <a:gd name="connsiteY70" fmla="*/ 381000 h 1987550"/>
                <a:gd name="connsiteX71" fmla="*/ 1327501 w 3505551"/>
                <a:gd name="connsiteY71" fmla="*/ 393700 h 1987550"/>
                <a:gd name="connsiteX72" fmla="*/ 1289401 w 3505551"/>
                <a:gd name="connsiteY72" fmla="*/ 412750 h 1987550"/>
                <a:gd name="connsiteX73" fmla="*/ 1270351 w 3505551"/>
                <a:gd name="connsiteY73" fmla="*/ 431800 h 1987550"/>
                <a:gd name="connsiteX74" fmla="*/ 1257651 w 3505551"/>
                <a:gd name="connsiteY74" fmla="*/ 450850 h 1987550"/>
                <a:gd name="connsiteX75" fmla="*/ 1238601 w 3505551"/>
                <a:gd name="connsiteY75" fmla="*/ 457200 h 1987550"/>
                <a:gd name="connsiteX76" fmla="*/ 1225901 w 3505551"/>
                <a:gd name="connsiteY76" fmla="*/ 476250 h 1987550"/>
                <a:gd name="connsiteX77" fmla="*/ 1168751 w 3505551"/>
                <a:gd name="connsiteY77" fmla="*/ 508000 h 1987550"/>
                <a:gd name="connsiteX78" fmla="*/ 1149701 w 3505551"/>
                <a:gd name="connsiteY78" fmla="*/ 527050 h 1987550"/>
                <a:gd name="connsiteX79" fmla="*/ 1137001 w 3505551"/>
                <a:gd name="connsiteY79" fmla="*/ 546100 h 1987550"/>
                <a:gd name="connsiteX80" fmla="*/ 1117951 w 3505551"/>
                <a:gd name="connsiteY80" fmla="*/ 558800 h 1987550"/>
                <a:gd name="connsiteX81" fmla="*/ 1092551 w 3505551"/>
                <a:gd name="connsiteY81" fmla="*/ 590550 h 1987550"/>
                <a:gd name="connsiteX82" fmla="*/ 1086201 w 3505551"/>
                <a:gd name="connsiteY82" fmla="*/ 609600 h 1987550"/>
                <a:gd name="connsiteX83" fmla="*/ 1048101 w 3505551"/>
                <a:gd name="connsiteY83" fmla="*/ 635000 h 1987550"/>
                <a:gd name="connsiteX84" fmla="*/ 863951 w 3505551"/>
                <a:gd name="connsiteY84" fmla="*/ 628650 h 1987550"/>
                <a:gd name="connsiteX85" fmla="*/ 838551 w 3505551"/>
                <a:gd name="connsiteY85" fmla="*/ 615950 h 1987550"/>
                <a:gd name="connsiteX86" fmla="*/ 781401 w 3505551"/>
                <a:gd name="connsiteY86" fmla="*/ 609600 h 1987550"/>
                <a:gd name="connsiteX87" fmla="*/ 724251 w 3505551"/>
                <a:gd name="connsiteY87" fmla="*/ 590550 h 1987550"/>
                <a:gd name="connsiteX88" fmla="*/ 705201 w 3505551"/>
                <a:gd name="connsiteY88" fmla="*/ 584200 h 1987550"/>
                <a:gd name="connsiteX89" fmla="*/ 679801 w 3505551"/>
                <a:gd name="connsiteY89" fmla="*/ 577850 h 1987550"/>
                <a:gd name="connsiteX90" fmla="*/ 489301 w 3505551"/>
                <a:gd name="connsiteY90" fmla="*/ 584200 h 1987550"/>
                <a:gd name="connsiteX91" fmla="*/ 457551 w 3505551"/>
                <a:gd name="connsiteY91" fmla="*/ 590550 h 1987550"/>
                <a:gd name="connsiteX92" fmla="*/ 400401 w 3505551"/>
                <a:gd name="connsiteY92" fmla="*/ 654050 h 1987550"/>
                <a:gd name="connsiteX93" fmla="*/ 387701 w 3505551"/>
                <a:gd name="connsiteY93" fmla="*/ 679450 h 1987550"/>
                <a:gd name="connsiteX94" fmla="*/ 368651 w 3505551"/>
                <a:gd name="connsiteY94" fmla="*/ 698500 h 1987550"/>
                <a:gd name="connsiteX95" fmla="*/ 336901 w 3505551"/>
                <a:gd name="connsiteY95" fmla="*/ 730250 h 1987550"/>
                <a:gd name="connsiteX96" fmla="*/ 317851 w 3505551"/>
                <a:gd name="connsiteY96" fmla="*/ 768350 h 1987550"/>
                <a:gd name="connsiteX97" fmla="*/ 298801 w 3505551"/>
                <a:gd name="connsiteY97" fmla="*/ 774700 h 1987550"/>
                <a:gd name="connsiteX98" fmla="*/ 267051 w 3505551"/>
                <a:gd name="connsiteY98" fmla="*/ 819150 h 1987550"/>
                <a:gd name="connsiteX99" fmla="*/ 235301 w 3505551"/>
                <a:gd name="connsiteY99" fmla="*/ 863600 h 1987550"/>
                <a:gd name="connsiteX100" fmla="*/ 216251 w 3505551"/>
                <a:gd name="connsiteY100" fmla="*/ 876300 h 1987550"/>
                <a:gd name="connsiteX101" fmla="*/ 203551 w 3505551"/>
                <a:gd name="connsiteY101" fmla="*/ 895350 h 1987550"/>
                <a:gd name="connsiteX102" fmla="*/ 197201 w 3505551"/>
                <a:gd name="connsiteY102" fmla="*/ 914400 h 1987550"/>
                <a:gd name="connsiteX103" fmla="*/ 178151 w 3505551"/>
                <a:gd name="connsiteY103" fmla="*/ 933450 h 1987550"/>
                <a:gd name="connsiteX104" fmla="*/ 146401 w 3505551"/>
                <a:gd name="connsiteY104" fmla="*/ 971550 h 1987550"/>
                <a:gd name="connsiteX105" fmla="*/ 140051 w 3505551"/>
                <a:gd name="connsiteY105" fmla="*/ 990600 h 1987550"/>
                <a:gd name="connsiteX106" fmla="*/ 108301 w 3505551"/>
                <a:gd name="connsiteY106" fmla="*/ 1028700 h 1987550"/>
                <a:gd name="connsiteX107" fmla="*/ 101951 w 3505551"/>
                <a:gd name="connsiteY107" fmla="*/ 1047750 h 1987550"/>
                <a:gd name="connsiteX108" fmla="*/ 63851 w 3505551"/>
                <a:gd name="connsiteY108" fmla="*/ 1085850 h 1987550"/>
                <a:gd name="connsiteX109" fmla="*/ 38451 w 3505551"/>
                <a:gd name="connsiteY109" fmla="*/ 1123950 h 1987550"/>
                <a:gd name="connsiteX110" fmla="*/ 25751 w 3505551"/>
                <a:gd name="connsiteY110" fmla="*/ 1162050 h 1987550"/>
                <a:gd name="connsiteX111" fmla="*/ 13051 w 3505551"/>
                <a:gd name="connsiteY111" fmla="*/ 1181100 h 1987550"/>
                <a:gd name="connsiteX112" fmla="*/ 13051 w 3505551"/>
                <a:gd name="connsiteY112" fmla="*/ 1416050 h 1987550"/>
                <a:gd name="connsiteX113" fmla="*/ 19401 w 3505551"/>
                <a:gd name="connsiteY113" fmla="*/ 1435100 h 1987550"/>
                <a:gd name="connsiteX114" fmla="*/ 32101 w 3505551"/>
                <a:gd name="connsiteY114" fmla="*/ 1454150 h 1987550"/>
                <a:gd name="connsiteX115" fmla="*/ 38451 w 3505551"/>
                <a:gd name="connsiteY115" fmla="*/ 1479550 h 1987550"/>
                <a:gd name="connsiteX116" fmla="*/ 70201 w 3505551"/>
                <a:gd name="connsiteY116" fmla="*/ 1549400 h 1987550"/>
                <a:gd name="connsiteX117" fmla="*/ 82901 w 3505551"/>
                <a:gd name="connsiteY117" fmla="*/ 1568450 h 1987550"/>
                <a:gd name="connsiteX118" fmla="*/ 121001 w 3505551"/>
                <a:gd name="connsiteY118" fmla="*/ 1606550 h 1987550"/>
                <a:gd name="connsiteX119" fmla="*/ 146401 w 3505551"/>
                <a:gd name="connsiteY119" fmla="*/ 1625600 h 1987550"/>
                <a:gd name="connsiteX120" fmla="*/ 178151 w 3505551"/>
                <a:gd name="connsiteY120" fmla="*/ 1651000 h 1987550"/>
                <a:gd name="connsiteX121" fmla="*/ 203551 w 3505551"/>
                <a:gd name="connsiteY121" fmla="*/ 1689100 h 1987550"/>
                <a:gd name="connsiteX122" fmla="*/ 241651 w 3505551"/>
                <a:gd name="connsiteY122" fmla="*/ 1720850 h 1987550"/>
                <a:gd name="connsiteX123" fmla="*/ 267051 w 3505551"/>
                <a:gd name="connsiteY123" fmla="*/ 1758950 h 1987550"/>
                <a:gd name="connsiteX124" fmla="*/ 292451 w 3505551"/>
                <a:gd name="connsiteY124" fmla="*/ 1771650 h 1987550"/>
                <a:gd name="connsiteX125" fmla="*/ 311501 w 3505551"/>
                <a:gd name="connsiteY125" fmla="*/ 1778000 h 1987550"/>
                <a:gd name="connsiteX126" fmla="*/ 368651 w 3505551"/>
                <a:gd name="connsiteY126" fmla="*/ 1803400 h 1987550"/>
                <a:gd name="connsiteX127" fmla="*/ 387701 w 3505551"/>
                <a:gd name="connsiteY127" fmla="*/ 1816100 h 1987550"/>
                <a:gd name="connsiteX128" fmla="*/ 406751 w 3505551"/>
                <a:gd name="connsiteY128" fmla="*/ 1822450 h 1987550"/>
                <a:gd name="connsiteX129" fmla="*/ 451201 w 3505551"/>
                <a:gd name="connsiteY129" fmla="*/ 1835150 h 1987550"/>
                <a:gd name="connsiteX130" fmla="*/ 502001 w 3505551"/>
                <a:gd name="connsiteY130" fmla="*/ 1860550 h 1987550"/>
                <a:gd name="connsiteX131" fmla="*/ 552801 w 3505551"/>
                <a:gd name="connsiteY131" fmla="*/ 1873250 h 1987550"/>
                <a:gd name="connsiteX132" fmla="*/ 603601 w 3505551"/>
                <a:gd name="connsiteY132" fmla="*/ 1892300 h 1987550"/>
                <a:gd name="connsiteX133" fmla="*/ 622651 w 3505551"/>
                <a:gd name="connsiteY133" fmla="*/ 1905000 h 1987550"/>
                <a:gd name="connsiteX134" fmla="*/ 698851 w 3505551"/>
                <a:gd name="connsiteY134" fmla="*/ 1924050 h 1987550"/>
                <a:gd name="connsiteX135" fmla="*/ 756001 w 3505551"/>
                <a:gd name="connsiteY135" fmla="*/ 1936750 h 1987550"/>
                <a:gd name="connsiteX136" fmla="*/ 914751 w 3505551"/>
                <a:gd name="connsiteY136" fmla="*/ 1955800 h 1987550"/>
                <a:gd name="connsiteX137" fmla="*/ 952851 w 3505551"/>
                <a:gd name="connsiteY137" fmla="*/ 1962150 h 1987550"/>
                <a:gd name="connsiteX138" fmla="*/ 1137001 w 3505551"/>
                <a:gd name="connsiteY138" fmla="*/ 1987550 h 1987550"/>
                <a:gd name="connsiteX139" fmla="*/ 1238601 w 3505551"/>
                <a:gd name="connsiteY139" fmla="*/ 1955800 h 1987550"/>
                <a:gd name="connsiteX140" fmla="*/ 1257651 w 3505551"/>
                <a:gd name="connsiteY140" fmla="*/ 1949450 h 1987550"/>
                <a:gd name="connsiteX141" fmla="*/ 1556101 w 3505551"/>
                <a:gd name="connsiteY141" fmla="*/ 1943100 h 1987550"/>
                <a:gd name="connsiteX142" fmla="*/ 1619601 w 3505551"/>
                <a:gd name="connsiteY142" fmla="*/ 1924050 h 1987550"/>
                <a:gd name="connsiteX143" fmla="*/ 1638651 w 3505551"/>
                <a:gd name="connsiteY143" fmla="*/ 1917700 h 1987550"/>
                <a:gd name="connsiteX144" fmla="*/ 1657701 w 3505551"/>
                <a:gd name="connsiteY144" fmla="*/ 1905000 h 1987550"/>
                <a:gd name="connsiteX145" fmla="*/ 1689451 w 3505551"/>
                <a:gd name="connsiteY145" fmla="*/ 1898650 h 1987550"/>
                <a:gd name="connsiteX146" fmla="*/ 1727551 w 3505551"/>
                <a:gd name="connsiteY146" fmla="*/ 1879600 h 1987550"/>
                <a:gd name="connsiteX147" fmla="*/ 1740251 w 3505551"/>
                <a:gd name="connsiteY147" fmla="*/ 1860550 h 1987550"/>
                <a:gd name="connsiteX148" fmla="*/ 1765651 w 3505551"/>
                <a:gd name="connsiteY148" fmla="*/ 1854200 h 1987550"/>
                <a:gd name="connsiteX149" fmla="*/ 1803751 w 3505551"/>
                <a:gd name="connsiteY149" fmla="*/ 1835150 h 1987550"/>
                <a:gd name="connsiteX150" fmla="*/ 1841851 w 3505551"/>
                <a:gd name="connsiteY150" fmla="*/ 1822450 h 1987550"/>
                <a:gd name="connsiteX151" fmla="*/ 1860901 w 3505551"/>
                <a:gd name="connsiteY151" fmla="*/ 1816100 h 1987550"/>
                <a:gd name="connsiteX152" fmla="*/ 1899001 w 3505551"/>
                <a:gd name="connsiteY152" fmla="*/ 1790700 h 1987550"/>
                <a:gd name="connsiteX153" fmla="*/ 2032351 w 3505551"/>
                <a:gd name="connsiteY153" fmla="*/ 1746250 h 1987550"/>
                <a:gd name="connsiteX154" fmla="*/ 2051401 w 3505551"/>
                <a:gd name="connsiteY154" fmla="*/ 1739900 h 1987550"/>
                <a:gd name="connsiteX155" fmla="*/ 2102201 w 3505551"/>
                <a:gd name="connsiteY155" fmla="*/ 1727200 h 1987550"/>
                <a:gd name="connsiteX156" fmla="*/ 2121251 w 3505551"/>
                <a:gd name="connsiteY156" fmla="*/ 1720850 h 1987550"/>
                <a:gd name="connsiteX157" fmla="*/ 2426051 w 3505551"/>
                <a:gd name="connsiteY157" fmla="*/ 1714500 h 1987550"/>
                <a:gd name="connsiteX158" fmla="*/ 2502251 w 3505551"/>
                <a:gd name="connsiteY158" fmla="*/ 1701800 h 1987550"/>
                <a:gd name="connsiteX159" fmla="*/ 2534001 w 3505551"/>
                <a:gd name="connsiteY159" fmla="*/ 1695450 h 1987550"/>
                <a:gd name="connsiteX160" fmla="*/ 2616551 w 3505551"/>
                <a:gd name="connsiteY160" fmla="*/ 1676400 h 1987550"/>
                <a:gd name="connsiteX161" fmla="*/ 2661001 w 3505551"/>
                <a:gd name="connsiteY161" fmla="*/ 1657350 h 1987550"/>
                <a:gd name="connsiteX162" fmla="*/ 2680051 w 3505551"/>
                <a:gd name="connsiteY162" fmla="*/ 1644650 h 1987550"/>
                <a:gd name="connsiteX163" fmla="*/ 2705451 w 3505551"/>
                <a:gd name="connsiteY163" fmla="*/ 1638300 h 1987550"/>
                <a:gd name="connsiteX164" fmla="*/ 2775301 w 3505551"/>
                <a:gd name="connsiteY164" fmla="*/ 1619250 h 1987550"/>
                <a:gd name="connsiteX165" fmla="*/ 2826101 w 3505551"/>
                <a:gd name="connsiteY165" fmla="*/ 1606550 h 1987550"/>
                <a:gd name="connsiteX166" fmla="*/ 2851501 w 3505551"/>
                <a:gd name="connsiteY166" fmla="*/ 1600200 h 1987550"/>
                <a:gd name="connsiteX167" fmla="*/ 2870551 w 3505551"/>
                <a:gd name="connsiteY167" fmla="*/ 1587500 h 1987550"/>
                <a:gd name="connsiteX168" fmla="*/ 2921351 w 3505551"/>
                <a:gd name="connsiteY168" fmla="*/ 1574800 h 1987550"/>
                <a:gd name="connsiteX169" fmla="*/ 2959451 w 3505551"/>
                <a:gd name="connsiteY169" fmla="*/ 1562100 h 1987550"/>
                <a:gd name="connsiteX170" fmla="*/ 2984851 w 3505551"/>
                <a:gd name="connsiteY170" fmla="*/ 1549400 h 1987550"/>
                <a:gd name="connsiteX171" fmla="*/ 3035651 w 3505551"/>
                <a:gd name="connsiteY171" fmla="*/ 1536700 h 1987550"/>
                <a:gd name="connsiteX172" fmla="*/ 3061051 w 3505551"/>
                <a:gd name="connsiteY172" fmla="*/ 1530350 h 1987550"/>
                <a:gd name="connsiteX173" fmla="*/ 3080101 w 3505551"/>
                <a:gd name="connsiteY173" fmla="*/ 1517650 h 1987550"/>
                <a:gd name="connsiteX174" fmla="*/ 3118201 w 3505551"/>
                <a:gd name="connsiteY174" fmla="*/ 1504950 h 1987550"/>
                <a:gd name="connsiteX175" fmla="*/ 3156301 w 3505551"/>
                <a:gd name="connsiteY175" fmla="*/ 1485900 h 1987550"/>
                <a:gd name="connsiteX176" fmla="*/ 3175351 w 3505551"/>
                <a:gd name="connsiteY176" fmla="*/ 1466850 h 1987550"/>
                <a:gd name="connsiteX177" fmla="*/ 3315051 w 3505551"/>
                <a:gd name="connsiteY177" fmla="*/ 1409700 h 1987550"/>
                <a:gd name="connsiteX0" fmla="*/ 3315051 w 3505551"/>
                <a:gd name="connsiteY0" fmla="*/ 1409700 h 1987550"/>
                <a:gd name="connsiteX1" fmla="*/ 3315051 w 3505551"/>
                <a:gd name="connsiteY1" fmla="*/ 1409700 h 1987550"/>
                <a:gd name="connsiteX2" fmla="*/ 3378551 w 3505551"/>
                <a:gd name="connsiteY2" fmla="*/ 1377950 h 1987550"/>
                <a:gd name="connsiteX3" fmla="*/ 3435701 w 3505551"/>
                <a:gd name="connsiteY3" fmla="*/ 1333500 h 1987550"/>
                <a:gd name="connsiteX4" fmla="*/ 3442051 w 3505551"/>
                <a:gd name="connsiteY4" fmla="*/ 1314450 h 1987550"/>
                <a:gd name="connsiteX5" fmla="*/ 3454751 w 3505551"/>
                <a:gd name="connsiteY5" fmla="*/ 1295400 h 1987550"/>
                <a:gd name="connsiteX6" fmla="*/ 3473801 w 3505551"/>
                <a:gd name="connsiteY6" fmla="*/ 1250950 h 1987550"/>
                <a:gd name="connsiteX7" fmla="*/ 3480151 w 3505551"/>
                <a:gd name="connsiteY7" fmla="*/ 1212850 h 1987550"/>
                <a:gd name="connsiteX8" fmla="*/ 3499201 w 3505551"/>
                <a:gd name="connsiteY8" fmla="*/ 1168400 h 1987550"/>
                <a:gd name="connsiteX9" fmla="*/ 3505551 w 3505551"/>
                <a:gd name="connsiteY9" fmla="*/ 1149350 h 1987550"/>
                <a:gd name="connsiteX10" fmla="*/ 3492851 w 3505551"/>
                <a:gd name="connsiteY10" fmla="*/ 1073150 h 1987550"/>
                <a:gd name="connsiteX11" fmla="*/ 3467451 w 3505551"/>
                <a:gd name="connsiteY11" fmla="*/ 1035050 h 1987550"/>
                <a:gd name="connsiteX12" fmla="*/ 3448401 w 3505551"/>
                <a:gd name="connsiteY12" fmla="*/ 996950 h 1987550"/>
                <a:gd name="connsiteX13" fmla="*/ 3442051 w 3505551"/>
                <a:gd name="connsiteY13" fmla="*/ 977900 h 1987550"/>
                <a:gd name="connsiteX14" fmla="*/ 3429351 w 3505551"/>
                <a:gd name="connsiteY14" fmla="*/ 958850 h 1987550"/>
                <a:gd name="connsiteX15" fmla="*/ 3416651 w 3505551"/>
                <a:gd name="connsiteY15" fmla="*/ 920750 h 1987550"/>
                <a:gd name="connsiteX16" fmla="*/ 3423001 w 3505551"/>
                <a:gd name="connsiteY16" fmla="*/ 660400 h 1987550"/>
                <a:gd name="connsiteX17" fmla="*/ 3435701 w 3505551"/>
                <a:gd name="connsiteY17" fmla="*/ 622300 h 1987550"/>
                <a:gd name="connsiteX18" fmla="*/ 3442051 w 3505551"/>
                <a:gd name="connsiteY18" fmla="*/ 603250 h 1987550"/>
                <a:gd name="connsiteX19" fmla="*/ 3448401 w 3505551"/>
                <a:gd name="connsiteY19" fmla="*/ 584200 h 1987550"/>
                <a:gd name="connsiteX20" fmla="*/ 3454751 w 3505551"/>
                <a:gd name="connsiteY20" fmla="*/ 539750 h 1987550"/>
                <a:gd name="connsiteX21" fmla="*/ 3467451 w 3505551"/>
                <a:gd name="connsiteY21" fmla="*/ 495300 h 1987550"/>
                <a:gd name="connsiteX22" fmla="*/ 3461101 w 3505551"/>
                <a:gd name="connsiteY22" fmla="*/ 438150 h 1987550"/>
                <a:gd name="connsiteX23" fmla="*/ 3454751 w 3505551"/>
                <a:gd name="connsiteY23" fmla="*/ 419100 h 1987550"/>
                <a:gd name="connsiteX24" fmla="*/ 3435701 w 3505551"/>
                <a:gd name="connsiteY24" fmla="*/ 406400 h 1987550"/>
                <a:gd name="connsiteX25" fmla="*/ 3397601 w 3505551"/>
                <a:gd name="connsiteY25" fmla="*/ 393700 h 1987550"/>
                <a:gd name="connsiteX26" fmla="*/ 3289651 w 3505551"/>
                <a:gd name="connsiteY26" fmla="*/ 381000 h 1987550"/>
                <a:gd name="connsiteX27" fmla="*/ 3238851 w 3505551"/>
                <a:gd name="connsiteY27" fmla="*/ 368300 h 1987550"/>
                <a:gd name="connsiteX28" fmla="*/ 3194401 w 3505551"/>
                <a:gd name="connsiteY28" fmla="*/ 355600 h 1987550"/>
                <a:gd name="connsiteX29" fmla="*/ 3175351 w 3505551"/>
                <a:gd name="connsiteY29" fmla="*/ 336550 h 1987550"/>
                <a:gd name="connsiteX30" fmla="*/ 3156301 w 3505551"/>
                <a:gd name="connsiteY30" fmla="*/ 323850 h 1987550"/>
                <a:gd name="connsiteX31" fmla="*/ 3092801 w 3505551"/>
                <a:gd name="connsiteY31" fmla="*/ 311150 h 1987550"/>
                <a:gd name="connsiteX32" fmla="*/ 3054701 w 3505551"/>
                <a:gd name="connsiteY32" fmla="*/ 298450 h 1987550"/>
                <a:gd name="connsiteX33" fmla="*/ 2997551 w 3505551"/>
                <a:gd name="connsiteY33" fmla="*/ 266700 h 1987550"/>
                <a:gd name="connsiteX34" fmla="*/ 2978501 w 3505551"/>
                <a:gd name="connsiteY34" fmla="*/ 247650 h 1987550"/>
                <a:gd name="connsiteX35" fmla="*/ 2953101 w 3505551"/>
                <a:gd name="connsiteY35" fmla="*/ 209550 h 1987550"/>
                <a:gd name="connsiteX36" fmla="*/ 2946751 w 3505551"/>
                <a:gd name="connsiteY36" fmla="*/ 190500 h 1987550"/>
                <a:gd name="connsiteX37" fmla="*/ 2908651 w 3505551"/>
                <a:gd name="connsiteY37" fmla="*/ 177800 h 1987550"/>
                <a:gd name="connsiteX38" fmla="*/ 2895951 w 3505551"/>
                <a:gd name="connsiteY38" fmla="*/ 158750 h 1987550"/>
                <a:gd name="connsiteX39" fmla="*/ 2851501 w 3505551"/>
                <a:gd name="connsiteY39" fmla="*/ 139700 h 1987550"/>
                <a:gd name="connsiteX40" fmla="*/ 2832451 w 3505551"/>
                <a:gd name="connsiteY40" fmla="*/ 127000 h 1987550"/>
                <a:gd name="connsiteX41" fmla="*/ 2794351 w 3505551"/>
                <a:gd name="connsiteY41" fmla="*/ 114300 h 1987550"/>
                <a:gd name="connsiteX42" fmla="*/ 2775301 w 3505551"/>
                <a:gd name="connsiteY42" fmla="*/ 101600 h 1987550"/>
                <a:gd name="connsiteX43" fmla="*/ 2756251 w 3505551"/>
                <a:gd name="connsiteY43" fmla="*/ 82550 h 1987550"/>
                <a:gd name="connsiteX44" fmla="*/ 2711801 w 3505551"/>
                <a:gd name="connsiteY44" fmla="*/ 69850 h 1987550"/>
                <a:gd name="connsiteX45" fmla="*/ 2680051 w 3505551"/>
                <a:gd name="connsiteY45" fmla="*/ 57150 h 1987550"/>
                <a:gd name="connsiteX46" fmla="*/ 2546701 w 3505551"/>
                <a:gd name="connsiteY46" fmla="*/ 50800 h 1987550"/>
                <a:gd name="connsiteX47" fmla="*/ 2502251 w 3505551"/>
                <a:gd name="connsiteY47" fmla="*/ 38100 h 1987550"/>
                <a:gd name="connsiteX48" fmla="*/ 2476851 w 3505551"/>
                <a:gd name="connsiteY48" fmla="*/ 25400 h 1987550"/>
                <a:gd name="connsiteX49" fmla="*/ 2457801 w 3505551"/>
                <a:gd name="connsiteY49" fmla="*/ 19050 h 1987550"/>
                <a:gd name="connsiteX50" fmla="*/ 2419701 w 3505551"/>
                <a:gd name="connsiteY50" fmla="*/ 0 h 1987550"/>
                <a:gd name="connsiteX51" fmla="*/ 2318101 w 3505551"/>
                <a:gd name="connsiteY51" fmla="*/ 6350 h 1987550"/>
                <a:gd name="connsiteX52" fmla="*/ 2305401 w 3505551"/>
                <a:gd name="connsiteY52" fmla="*/ 25400 h 1987550"/>
                <a:gd name="connsiteX53" fmla="*/ 2286351 w 3505551"/>
                <a:gd name="connsiteY53" fmla="*/ 44450 h 1987550"/>
                <a:gd name="connsiteX54" fmla="*/ 2260951 w 3505551"/>
                <a:gd name="connsiteY54" fmla="*/ 82550 h 1987550"/>
                <a:gd name="connsiteX55" fmla="*/ 2222851 w 3505551"/>
                <a:gd name="connsiteY55" fmla="*/ 107950 h 1987550"/>
                <a:gd name="connsiteX56" fmla="*/ 2216501 w 3505551"/>
                <a:gd name="connsiteY56" fmla="*/ 127000 h 1987550"/>
                <a:gd name="connsiteX57" fmla="*/ 2229201 w 3505551"/>
                <a:gd name="connsiteY57" fmla="*/ 146050 h 1987550"/>
                <a:gd name="connsiteX58" fmla="*/ 2210151 w 3505551"/>
                <a:gd name="connsiteY58" fmla="*/ 152400 h 1987550"/>
                <a:gd name="connsiteX59" fmla="*/ 2127601 w 3505551"/>
                <a:gd name="connsiteY59" fmla="*/ 165100 h 1987550"/>
                <a:gd name="connsiteX60" fmla="*/ 2095851 w 3505551"/>
                <a:gd name="connsiteY60" fmla="*/ 171450 h 1987550"/>
                <a:gd name="connsiteX61" fmla="*/ 2051401 w 3505551"/>
                <a:gd name="connsiteY61" fmla="*/ 177800 h 1987550"/>
                <a:gd name="connsiteX62" fmla="*/ 2026001 w 3505551"/>
                <a:gd name="connsiteY62" fmla="*/ 165100 h 1987550"/>
                <a:gd name="connsiteX63" fmla="*/ 1752951 w 3505551"/>
                <a:gd name="connsiteY63" fmla="*/ 190500 h 1987550"/>
                <a:gd name="connsiteX64" fmla="*/ 1613251 w 3505551"/>
                <a:gd name="connsiteY64" fmla="*/ 209550 h 1987550"/>
                <a:gd name="connsiteX65" fmla="*/ 1568801 w 3505551"/>
                <a:gd name="connsiteY65" fmla="*/ 247650 h 1987550"/>
                <a:gd name="connsiteX66" fmla="*/ 1518001 w 3505551"/>
                <a:gd name="connsiteY66" fmla="*/ 292100 h 1987550"/>
                <a:gd name="connsiteX67" fmla="*/ 1486251 w 3505551"/>
                <a:gd name="connsiteY67" fmla="*/ 304800 h 1987550"/>
                <a:gd name="connsiteX68" fmla="*/ 1448151 w 3505551"/>
                <a:gd name="connsiteY68" fmla="*/ 330200 h 1987550"/>
                <a:gd name="connsiteX69" fmla="*/ 1410051 w 3505551"/>
                <a:gd name="connsiteY69" fmla="*/ 361950 h 1987550"/>
                <a:gd name="connsiteX70" fmla="*/ 1346551 w 3505551"/>
                <a:gd name="connsiteY70" fmla="*/ 381000 h 1987550"/>
                <a:gd name="connsiteX71" fmla="*/ 1327501 w 3505551"/>
                <a:gd name="connsiteY71" fmla="*/ 393700 h 1987550"/>
                <a:gd name="connsiteX72" fmla="*/ 1289401 w 3505551"/>
                <a:gd name="connsiteY72" fmla="*/ 412750 h 1987550"/>
                <a:gd name="connsiteX73" fmla="*/ 1270351 w 3505551"/>
                <a:gd name="connsiteY73" fmla="*/ 431800 h 1987550"/>
                <a:gd name="connsiteX74" fmla="*/ 1257651 w 3505551"/>
                <a:gd name="connsiteY74" fmla="*/ 450850 h 1987550"/>
                <a:gd name="connsiteX75" fmla="*/ 1238601 w 3505551"/>
                <a:gd name="connsiteY75" fmla="*/ 457200 h 1987550"/>
                <a:gd name="connsiteX76" fmla="*/ 1225901 w 3505551"/>
                <a:gd name="connsiteY76" fmla="*/ 476250 h 1987550"/>
                <a:gd name="connsiteX77" fmla="*/ 1168751 w 3505551"/>
                <a:gd name="connsiteY77" fmla="*/ 508000 h 1987550"/>
                <a:gd name="connsiteX78" fmla="*/ 1149701 w 3505551"/>
                <a:gd name="connsiteY78" fmla="*/ 527050 h 1987550"/>
                <a:gd name="connsiteX79" fmla="*/ 1137001 w 3505551"/>
                <a:gd name="connsiteY79" fmla="*/ 546100 h 1987550"/>
                <a:gd name="connsiteX80" fmla="*/ 1117951 w 3505551"/>
                <a:gd name="connsiteY80" fmla="*/ 558800 h 1987550"/>
                <a:gd name="connsiteX81" fmla="*/ 1092551 w 3505551"/>
                <a:gd name="connsiteY81" fmla="*/ 590550 h 1987550"/>
                <a:gd name="connsiteX82" fmla="*/ 1086201 w 3505551"/>
                <a:gd name="connsiteY82" fmla="*/ 609600 h 1987550"/>
                <a:gd name="connsiteX83" fmla="*/ 1048101 w 3505551"/>
                <a:gd name="connsiteY83" fmla="*/ 635000 h 1987550"/>
                <a:gd name="connsiteX84" fmla="*/ 863951 w 3505551"/>
                <a:gd name="connsiteY84" fmla="*/ 628650 h 1987550"/>
                <a:gd name="connsiteX85" fmla="*/ 838551 w 3505551"/>
                <a:gd name="connsiteY85" fmla="*/ 615950 h 1987550"/>
                <a:gd name="connsiteX86" fmla="*/ 781401 w 3505551"/>
                <a:gd name="connsiteY86" fmla="*/ 609600 h 1987550"/>
                <a:gd name="connsiteX87" fmla="*/ 724251 w 3505551"/>
                <a:gd name="connsiteY87" fmla="*/ 590550 h 1987550"/>
                <a:gd name="connsiteX88" fmla="*/ 705201 w 3505551"/>
                <a:gd name="connsiteY88" fmla="*/ 584200 h 1987550"/>
                <a:gd name="connsiteX89" fmla="*/ 679801 w 3505551"/>
                <a:gd name="connsiteY89" fmla="*/ 577850 h 1987550"/>
                <a:gd name="connsiteX90" fmla="*/ 489301 w 3505551"/>
                <a:gd name="connsiteY90" fmla="*/ 584200 h 1987550"/>
                <a:gd name="connsiteX91" fmla="*/ 457551 w 3505551"/>
                <a:gd name="connsiteY91" fmla="*/ 590550 h 1987550"/>
                <a:gd name="connsiteX92" fmla="*/ 400401 w 3505551"/>
                <a:gd name="connsiteY92" fmla="*/ 654050 h 1987550"/>
                <a:gd name="connsiteX93" fmla="*/ 387701 w 3505551"/>
                <a:gd name="connsiteY93" fmla="*/ 679450 h 1987550"/>
                <a:gd name="connsiteX94" fmla="*/ 368651 w 3505551"/>
                <a:gd name="connsiteY94" fmla="*/ 698500 h 1987550"/>
                <a:gd name="connsiteX95" fmla="*/ 336901 w 3505551"/>
                <a:gd name="connsiteY95" fmla="*/ 730250 h 1987550"/>
                <a:gd name="connsiteX96" fmla="*/ 317851 w 3505551"/>
                <a:gd name="connsiteY96" fmla="*/ 768350 h 1987550"/>
                <a:gd name="connsiteX97" fmla="*/ 298801 w 3505551"/>
                <a:gd name="connsiteY97" fmla="*/ 774700 h 1987550"/>
                <a:gd name="connsiteX98" fmla="*/ 267051 w 3505551"/>
                <a:gd name="connsiteY98" fmla="*/ 819150 h 1987550"/>
                <a:gd name="connsiteX99" fmla="*/ 235301 w 3505551"/>
                <a:gd name="connsiteY99" fmla="*/ 863600 h 1987550"/>
                <a:gd name="connsiteX100" fmla="*/ 216251 w 3505551"/>
                <a:gd name="connsiteY100" fmla="*/ 876300 h 1987550"/>
                <a:gd name="connsiteX101" fmla="*/ 203551 w 3505551"/>
                <a:gd name="connsiteY101" fmla="*/ 895350 h 1987550"/>
                <a:gd name="connsiteX102" fmla="*/ 197201 w 3505551"/>
                <a:gd name="connsiteY102" fmla="*/ 914400 h 1987550"/>
                <a:gd name="connsiteX103" fmla="*/ 178151 w 3505551"/>
                <a:gd name="connsiteY103" fmla="*/ 933450 h 1987550"/>
                <a:gd name="connsiteX104" fmla="*/ 146401 w 3505551"/>
                <a:gd name="connsiteY104" fmla="*/ 971550 h 1987550"/>
                <a:gd name="connsiteX105" fmla="*/ 140051 w 3505551"/>
                <a:gd name="connsiteY105" fmla="*/ 990600 h 1987550"/>
                <a:gd name="connsiteX106" fmla="*/ 108301 w 3505551"/>
                <a:gd name="connsiteY106" fmla="*/ 1028700 h 1987550"/>
                <a:gd name="connsiteX107" fmla="*/ 101951 w 3505551"/>
                <a:gd name="connsiteY107" fmla="*/ 1047750 h 1987550"/>
                <a:gd name="connsiteX108" fmla="*/ 63851 w 3505551"/>
                <a:gd name="connsiteY108" fmla="*/ 1085850 h 1987550"/>
                <a:gd name="connsiteX109" fmla="*/ 38451 w 3505551"/>
                <a:gd name="connsiteY109" fmla="*/ 1123950 h 1987550"/>
                <a:gd name="connsiteX110" fmla="*/ 25751 w 3505551"/>
                <a:gd name="connsiteY110" fmla="*/ 1162050 h 1987550"/>
                <a:gd name="connsiteX111" fmla="*/ 13051 w 3505551"/>
                <a:gd name="connsiteY111" fmla="*/ 1181100 h 1987550"/>
                <a:gd name="connsiteX112" fmla="*/ 13051 w 3505551"/>
                <a:gd name="connsiteY112" fmla="*/ 1416050 h 1987550"/>
                <a:gd name="connsiteX113" fmla="*/ 19401 w 3505551"/>
                <a:gd name="connsiteY113" fmla="*/ 1435100 h 1987550"/>
                <a:gd name="connsiteX114" fmla="*/ 32101 w 3505551"/>
                <a:gd name="connsiteY114" fmla="*/ 1454150 h 1987550"/>
                <a:gd name="connsiteX115" fmla="*/ 38451 w 3505551"/>
                <a:gd name="connsiteY115" fmla="*/ 1479550 h 1987550"/>
                <a:gd name="connsiteX116" fmla="*/ 70201 w 3505551"/>
                <a:gd name="connsiteY116" fmla="*/ 1549400 h 1987550"/>
                <a:gd name="connsiteX117" fmla="*/ 82901 w 3505551"/>
                <a:gd name="connsiteY117" fmla="*/ 1568450 h 1987550"/>
                <a:gd name="connsiteX118" fmla="*/ 121001 w 3505551"/>
                <a:gd name="connsiteY118" fmla="*/ 1606550 h 1987550"/>
                <a:gd name="connsiteX119" fmla="*/ 146401 w 3505551"/>
                <a:gd name="connsiteY119" fmla="*/ 1625600 h 1987550"/>
                <a:gd name="connsiteX120" fmla="*/ 178151 w 3505551"/>
                <a:gd name="connsiteY120" fmla="*/ 1651000 h 1987550"/>
                <a:gd name="connsiteX121" fmla="*/ 203551 w 3505551"/>
                <a:gd name="connsiteY121" fmla="*/ 1689100 h 1987550"/>
                <a:gd name="connsiteX122" fmla="*/ 241651 w 3505551"/>
                <a:gd name="connsiteY122" fmla="*/ 1720850 h 1987550"/>
                <a:gd name="connsiteX123" fmla="*/ 267051 w 3505551"/>
                <a:gd name="connsiteY123" fmla="*/ 1758950 h 1987550"/>
                <a:gd name="connsiteX124" fmla="*/ 292451 w 3505551"/>
                <a:gd name="connsiteY124" fmla="*/ 1771650 h 1987550"/>
                <a:gd name="connsiteX125" fmla="*/ 311501 w 3505551"/>
                <a:gd name="connsiteY125" fmla="*/ 1778000 h 1987550"/>
                <a:gd name="connsiteX126" fmla="*/ 368651 w 3505551"/>
                <a:gd name="connsiteY126" fmla="*/ 1803400 h 1987550"/>
                <a:gd name="connsiteX127" fmla="*/ 387701 w 3505551"/>
                <a:gd name="connsiteY127" fmla="*/ 1816100 h 1987550"/>
                <a:gd name="connsiteX128" fmla="*/ 406751 w 3505551"/>
                <a:gd name="connsiteY128" fmla="*/ 1822450 h 1987550"/>
                <a:gd name="connsiteX129" fmla="*/ 451201 w 3505551"/>
                <a:gd name="connsiteY129" fmla="*/ 1835150 h 1987550"/>
                <a:gd name="connsiteX130" fmla="*/ 502001 w 3505551"/>
                <a:gd name="connsiteY130" fmla="*/ 1860550 h 1987550"/>
                <a:gd name="connsiteX131" fmla="*/ 552801 w 3505551"/>
                <a:gd name="connsiteY131" fmla="*/ 1873250 h 1987550"/>
                <a:gd name="connsiteX132" fmla="*/ 603601 w 3505551"/>
                <a:gd name="connsiteY132" fmla="*/ 1892300 h 1987550"/>
                <a:gd name="connsiteX133" fmla="*/ 622651 w 3505551"/>
                <a:gd name="connsiteY133" fmla="*/ 1905000 h 1987550"/>
                <a:gd name="connsiteX134" fmla="*/ 698851 w 3505551"/>
                <a:gd name="connsiteY134" fmla="*/ 1924050 h 1987550"/>
                <a:gd name="connsiteX135" fmla="*/ 756001 w 3505551"/>
                <a:gd name="connsiteY135" fmla="*/ 1936750 h 1987550"/>
                <a:gd name="connsiteX136" fmla="*/ 914751 w 3505551"/>
                <a:gd name="connsiteY136" fmla="*/ 1955800 h 1987550"/>
                <a:gd name="connsiteX137" fmla="*/ 952851 w 3505551"/>
                <a:gd name="connsiteY137" fmla="*/ 1962150 h 1987550"/>
                <a:gd name="connsiteX138" fmla="*/ 1137001 w 3505551"/>
                <a:gd name="connsiteY138" fmla="*/ 1987550 h 1987550"/>
                <a:gd name="connsiteX139" fmla="*/ 1238601 w 3505551"/>
                <a:gd name="connsiteY139" fmla="*/ 1955800 h 1987550"/>
                <a:gd name="connsiteX140" fmla="*/ 1257651 w 3505551"/>
                <a:gd name="connsiteY140" fmla="*/ 1949450 h 1987550"/>
                <a:gd name="connsiteX141" fmla="*/ 1556101 w 3505551"/>
                <a:gd name="connsiteY141" fmla="*/ 1943100 h 1987550"/>
                <a:gd name="connsiteX142" fmla="*/ 1619601 w 3505551"/>
                <a:gd name="connsiteY142" fmla="*/ 1924050 h 1987550"/>
                <a:gd name="connsiteX143" fmla="*/ 1638651 w 3505551"/>
                <a:gd name="connsiteY143" fmla="*/ 1917700 h 1987550"/>
                <a:gd name="connsiteX144" fmla="*/ 1657701 w 3505551"/>
                <a:gd name="connsiteY144" fmla="*/ 1905000 h 1987550"/>
                <a:gd name="connsiteX145" fmla="*/ 1689451 w 3505551"/>
                <a:gd name="connsiteY145" fmla="*/ 1898650 h 1987550"/>
                <a:gd name="connsiteX146" fmla="*/ 1727551 w 3505551"/>
                <a:gd name="connsiteY146" fmla="*/ 1879600 h 1987550"/>
                <a:gd name="connsiteX147" fmla="*/ 1740251 w 3505551"/>
                <a:gd name="connsiteY147" fmla="*/ 1860550 h 1987550"/>
                <a:gd name="connsiteX148" fmla="*/ 1765651 w 3505551"/>
                <a:gd name="connsiteY148" fmla="*/ 1854200 h 1987550"/>
                <a:gd name="connsiteX149" fmla="*/ 1803751 w 3505551"/>
                <a:gd name="connsiteY149" fmla="*/ 1835150 h 1987550"/>
                <a:gd name="connsiteX150" fmla="*/ 1841851 w 3505551"/>
                <a:gd name="connsiteY150" fmla="*/ 1822450 h 1987550"/>
                <a:gd name="connsiteX151" fmla="*/ 1860901 w 3505551"/>
                <a:gd name="connsiteY151" fmla="*/ 1816100 h 1987550"/>
                <a:gd name="connsiteX152" fmla="*/ 1899001 w 3505551"/>
                <a:gd name="connsiteY152" fmla="*/ 1790700 h 1987550"/>
                <a:gd name="connsiteX153" fmla="*/ 2032351 w 3505551"/>
                <a:gd name="connsiteY153" fmla="*/ 1746250 h 1987550"/>
                <a:gd name="connsiteX154" fmla="*/ 2051401 w 3505551"/>
                <a:gd name="connsiteY154" fmla="*/ 1739900 h 1987550"/>
                <a:gd name="connsiteX155" fmla="*/ 2102201 w 3505551"/>
                <a:gd name="connsiteY155" fmla="*/ 1727200 h 1987550"/>
                <a:gd name="connsiteX156" fmla="*/ 2121251 w 3505551"/>
                <a:gd name="connsiteY156" fmla="*/ 1720850 h 1987550"/>
                <a:gd name="connsiteX157" fmla="*/ 2426051 w 3505551"/>
                <a:gd name="connsiteY157" fmla="*/ 1714500 h 1987550"/>
                <a:gd name="connsiteX158" fmla="*/ 2502251 w 3505551"/>
                <a:gd name="connsiteY158" fmla="*/ 1701800 h 1987550"/>
                <a:gd name="connsiteX159" fmla="*/ 2534001 w 3505551"/>
                <a:gd name="connsiteY159" fmla="*/ 1695450 h 1987550"/>
                <a:gd name="connsiteX160" fmla="*/ 2616551 w 3505551"/>
                <a:gd name="connsiteY160" fmla="*/ 1676400 h 1987550"/>
                <a:gd name="connsiteX161" fmla="*/ 2661001 w 3505551"/>
                <a:gd name="connsiteY161" fmla="*/ 1657350 h 1987550"/>
                <a:gd name="connsiteX162" fmla="*/ 2680051 w 3505551"/>
                <a:gd name="connsiteY162" fmla="*/ 1644650 h 1987550"/>
                <a:gd name="connsiteX163" fmla="*/ 2705451 w 3505551"/>
                <a:gd name="connsiteY163" fmla="*/ 1638300 h 1987550"/>
                <a:gd name="connsiteX164" fmla="*/ 2775301 w 3505551"/>
                <a:gd name="connsiteY164" fmla="*/ 1619250 h 1987550"/>
                <a:gd name="connsiteX165" fmla="*/ 2826101 w 3505551"/>
                <a:gd name="connsiteY165" fmla="*/ 1606550 h 1987550"/>
                <a:gd name="connsiteX166" fmla="*/ 2851501 w 3505551"/>
                <a:gd name="connsiteY166" fmla="*/ 1600200 h 1987550"/>
                <a:gd name="connsiteX167" fmla="*/ 2870551 w 3505551"/>
                <a:gd name="connsiteY167" fmla="*/ 1587500 h 1987550"/>
                <a:gd name="connsiteX168" fmla="*/ 2921351 w 3505551"/>
                <a:gd name="connsiteY168" fmla="*/ 1574800 h 1987550"/>
                <a:gd name="connsiteX169" fmla="*/ 2959451 w 3505551"/>
                <a:gd name="connsiteY169" fmla="*/ 1562100 h 1987550"/>
                <a:gd name="connsiteX170" fmla="*/ 2984851 w 3505551"/>
                <a:gd name="connsiteY170" fmla="*/ 1549400 h 1987550"/>
                <a:gd name="connsiteX171" fmla="*/ 3035651 w 3505551"/>
                <a:gd name="connsiteY171" fmla="*/ 1536700 h 1987550"/>
                <a:gd name="connsiteX172" fmla="*/ 3061051 w 3505551"/>
                <a:gd name="connsiteY172" fmla="*/ 1530350 h 1987550"/>
                <a:gd name="connsiteX173" fmla="*/ 3080101 w 3505551"/>
                <a:gd name="connsiteY173" fmla="*/ 1517650 h 1987550"/>
                <a:gd name="connsiteX174" fmla="*/ 3118201 w 3505551"/>
                <a:gd name="connsiteY174" fmla="*/ 1504950 h 1987550"/>
                <a:gd name="connsiteX175" fmla="*/ 3156301 w 3505551"/>
                <a:gd name="connsiteY175" fmla="*/ 1485900 h 1987550"/>
                <a:gd name="connsiteX176" fmla="*/ 3175351 w 3505551"/>
                <a:gd name="connsiteY176" fmla="*/ 1466850 h 1987550"/>
                <a:gd name="connsiteX177" fmla="*/ 3315051 w 3505551"/>
                <a:gd name="connsiteY177" fmla="*/ 1409700 h 1987550"/>
                <a:gd name="connsiteX0" fmla="*/ 3315051 w 3505551"/>
                <a:gd name="connsiteY0" fmla="*/ 1409700 h 1987550"/>
                <a:gd name="connsiteX1" fmla="*/ 3315051 w 3505551"/>
                <a:gd name="connsiteY1" fmla="*/ 1409700 h 1987550"/>
                <a:gd name="connsiteX2" fmla="*/ 3378551 w 3505551"/>
                <a:gd name="connsiteY2" fmla="*/ 1377950 h 1987550"/>
                <a:gd name="connsiteX3" fmla="*/ 3435701 w 3505551"/>
                <a:gd name="connsiteY3" fmla="*/ 1333500 h 1987550"/>
                <a:gd name="connsiteX4" fmla="*/ 3442051 w 3505551"/>
                <a:gd name="connsiteY4" fmla="*/ 1314450 h 1987550"/>
                <a:gd name="connsiteX5" fmla="*/ 3454751 w 3505551"/>
                <a:gd name="connsiteY5" fmla="*/ 1295400 h 1987550"/>
                <a:gd name="connsiteX6" fmla="*/ 3473801 w 3505551"/>
                <a:gd name="connsiteY6" fmla="*/ 1250950 h 1987550"/>
                <a:gd name="connsiteX7" fmla="*/ 3480151 w 3505551"/>
                <a:gd name="connsiteY7" fmla="*/ 1212850 h 1987550"/>
                <a:gd name="connsiteX8" fmla="*/ 3499201 w 3505551"/>
                <a:gd name="connsiteY8" fmla="*/ 1168400 h 1987550"/>
                <a:gd name="connsiteX9" fmla="*/ 3505551 w 3505551"/>
                <a:gd name="connsiteY9" fmla="*/ 1149350 h 1987550"/>
                <a:gd name="connsiteX10" fmla="*/ 3492851 w 3505551"/>
                <a:gd name="connsiteY10" fmla="*/ 1073150 h 1987550"/>
                <a:gd name="connsiteX11" fmla="*/ 3467451 w 3505551"/>
                <a:gd name="connsiteY11" fmla="*/ 1035050 h 1987550"/>
                <a:gd name="connsiteX12" fmla="*/ 3448401 w 3505551"/>
                <a:gd name="connsiteY12" fmla="*/ 996950 h 1987550"/>
                <a:gd name="connsiteX13" fmla="*/ 3442051 w 3505551"/>
                <a:gd name="connsiteY13" fmla="*/ 977900 h 1987550"/>
                <a:gd name="connsiteX14" fmla="*/ 3429351 w 3505551"/>
                <a:gd name="connsiteY14" fmla="*/ 958850 h 1987550"/>
                <a:gd name="connsiteX15" fmla="*/ 3416651 w 3505551"/>
                <a:gd name="connsiteY15" fmla="*/ 920750 h 1987550"/>
                <a:gd name="connsiteX16" fmla="*/ 3423001 w 3505551"/>
                <a:gd name="connsiteY16" fmla="*/ 660400 h 1987550"/>
                <a:gd name="connsiteX17" fmla="*/ 3435701 w 3505551"/>
                <a:gd name="connsiteY17" fmla="*/ 622300 h 1987550"/>
                <a:gd name="connsiteX18" fmla="*/ 3442051 w 3505551"/>
                <a:gd name="connsiteY18" fmla="*/ 603250 h 1987550"/>
                <a:gd name="connsiteX19" fmla="*/ 3448401 w 3505551"/>
                <a:gd name="connsiteY19" fmla="*/ 584200 h 1987550"/>
                <a:gd name="connsiteX20" fmla="*/ 3454751 w 3505551"/>
                <a:gd name="connsiteY20" fmla="*/ 539750 h 1987550"/>
                <a:gd name="connsiteX21" fmla="*/ 3467451 w 3505551"/>
                <a:gd name="connsiteY21" fmla="*/ 495300 h 1987550"/>
                <a:gd name="connsiteX22" fmla="*/ 3461101 w 3505551"/>
                <a:gd name="connsiteY22" fmla="*/ 438150 h 1987550"/>
                <a:gd name="connsiteX23" fmla="*/ 3454751 w 3505551"/>
                <a:gd name="connsiteY23" fmla="*/ 419100 h 1987550"/>
                <a:gd name="connsiteX24" fmla="*/ 3435701 w 3505551"/>
                <a:gd name="connsiteY24" fmla="*/ 406400 h 1987550"/>
                <a:gd name="connsiteX25" fmla="*/ 3397601 w 3505551"/>
                <a:gd name="connsiteY25" fmla="*/ 393700 h 1987550"/>
                <a:gd name="connsiteX26" fmla="*/ 3289651 w 3505551"/>
                <a:gd name="connsiteY26" fmla="*/ 381000 h 1987550"/>
                <a:gd name="connsiteX27" fmla="*/ 3238851 w 3505551"/>
                <a:gd name="connsiteY27" fmla="*/ 368300 h 1987550"/>
                <a:gd name="connsiteX28" fmla="*/ 3194401 w 3505551"/>
                <a:gd name="connsiteY28" fmla="*/ 355600 h 1987550"/>
                <a:gd name="connsiteX29" fmla="*/ 3175351 w 3505551"/>
                <a:gd name="connsiteY29" fmla="*/ 336550 h 1987550"/>
                <a:gd name="connsiteX30" fmla="*/ 3156301 w 3505551"/>
                <a:gd name="connsiteY30" fmla="*/ 323850 h 1987550"/>
                <a:gd name="connsiteX31" fmla="*/ 3092801 w 3505551"/>
                <a:gd name="connsiteY31" fmla="*/ 311150 h 1987550"/>
                <a:gd name="connsiteX32" fmla="*/ 3054701 w 3505551"/>
                <a:gd name="connsiteY32" fmla="*/ 298450 h 1987550"/>
                <a:gd name="connsiteX33" fmla="*/ 2997551 w 3505551"/>
                <a:gd name="connsiteY33" fmla="*/ 266700 h 1987550"/>
                <a:gd name="connsiteX34" fmla="*/ 2978501 w 3505551"/>
                <a:gd name="connsiteY34" fmla="*/ 247650 h 1987550"/>
                <a:gd name="connsiteX35" fmla="*/ 2953101 w 3505551"/>
                <a:gd name="connsiteY35" fmla="*/ 209550 h 1987550"/>
                <a:gd name="connsiteX36" fmla="*/ 2946751 w 3505551"/>
                <a:gd name="connsiteY36" fmla="*/ 190500 h 1987550"/>
                <a:gd name="connsiteX37" fmla="*/ 2908651 w 3505551"/>
                <a:gd name="connsiteY37" fmla="*/ 177800 h 1987550"/>
                <a:gd name="connsiteX38" fmla="*/ 2895951 w 3505551"/>
                <a:gd name="connsiteY38" fmla="*/ 158750 h 1987550"/>
                <a:gd name="connsiteX39" fmla="*/ 2851501 w 3505551"/>
                <a:gd name="connsiteY39" fmla="*/ 139700 h 1987550"/>
                <a:gd name="connsiteX40" fmla="*/ 2832451 w 3505551"/>
                <a:gd name="connsiteY40" fmla="*/ 127000 h 1987550"/>
                <a:gd name="connsiteX41" fmla="*/ 2794351 w 3505551"/>
                <a:gd name="connsiteY41" fmla="*/ 114300 h 1987550"/>
                <a:gd name="connsiteX42" fmla="*/ 2775301 w 3505551"/>
                <a:gd name="connsiteY42" fmla="*/ 101600 h 1987550"/>
                <a:gd name="connsiteX43" fmla="*/ 2756251 w 3505551"/>
                <a:gd name="connsiteY43" fmla="*/ 82550 h 1987550"/>
                <a:gd name="connsiteX44" fmla="*/ 2711801 w 3505551"/>
                <a:gd name="connsiteY44" fmla="*/ 69850 h 1987550"/>
                <a:gd name="connsiteX45" fmla="*/ 2680051 w 3505551"/>
                <a:gd name="connsiteY45" fmla="*/ 57150 h 1987550"/>
                <a:gd name="connsiteX46" fmla="*/ 2546701 w 3505551"/>
                <a:gd name="connsiteY46" fmla="*/ 50800 h 1987550"/>
                <a:gd name="connsiteX47" fmla="*/ 2502251 w 3505551"/>
                <a:gd name="connsiteY47" fmla="*/ 38100 h 1987550"/>
                <a:gd name="connsiteX48" fmla="*/ 2476851 w 3505551"/>
                <a:gd name="connsiteY48" fmla="*/ 25400 h 1987550"/>
                <a:gd name="connsiteX49" fmla="*/ 2457801 w 3505551"/>
                <a:gd name="connsiteY49" fmla="*/ 19050 h 1987550"/>
                <a:gd name="connsiteX50" fmla="*/ 2419701 w 3505551"/>
                <a:gd name="connsiteY50" fmla="*/ 0 h 1987550"/>
                <a:gd name="connsiteX51" fmla="*/ 2318101 w 3505551"/>
                <a:gd name="connsiteY51" fmla="*/ 6350 h 1987550"/>
                <a:gd name="connsiteX52" fmla="*/ 2305401 w 3505551"/>
                <a:gd name="connsiteY52" fmla="*/ 25400 h 1987550"/>
                <a:gd name="connsiteX53" fmla="*/ 2286351 w 3505551"/>
                <a:gd name="connsiteY53" fmla="*/ 44450 h 1987550"/>
                <a:gd name="connsiteX54" fmla="*/ 2260951 w 3505551"/>
                <a:gd name="connsiteY54" fmla="*/ 82550 h 1987550"/>
                <a:gd name="connsiteX55" fmla="*/ 2222851 w 3505551"/>
                <a:gd name="connsiteY55" fmla="*/ 107950 h 1987550"/>
                <a:gd name="connsiteX56" fmla="*/ 2216501 w 3505551"/>
                <a:gd name="connsiteY56" fmla="*/ 127000 h 1987550"/>
                <a:gd name="connsiteX57" fmla="*/ 2229201 w 3505551"/>
                <a:gd name="connsiteY57" fmla="*/ 146050 h 1987550"/>
                <a:gd name="connsiteX58" fmla="*/ 2210151 w 3505551"/>
                <a:gd name="connsiteY58" fmla="*/ 152400 h 1987550"/>
                <a:gd name="connsiteX59" fmla="*/ 2127601 w 3505551"/>
                <a:gd name="connsiteY59" fmla="*/ 165100 h 1987550"/>
                <a:gd name="connsiteX60" fmla="*/ 2095851 w 3505551"/>
                <a:gd name="connsiteY60" fmla="*/ 171450 h 1987550"/>
                <a:gd name="connsiteX61" fmla="*/ 2051401 w 3505551"/>
                <a:gd name="connsiteY61" fmla="*/ 177800 h 1987550"/>
                <a:gd name="connsiteX62" fmla="*/ 2026001 w 3505551"/>
                <a:gd name="connsiteY62" fmla="*/ 165100 h 1987550"/>
                <a:gd name="connsiteX63" fmla="*/ 1752951 w 3505551"/>
                <a:gd name="connsiteY63" fmla="*/ 190500 h 1987550"/>
                <a:gd name="connsiteX64" fmla="*/ 1613251 w 3505551"/>
                <a:gd name="connsiteY64" fmla="*/ 209550 h 1987550"/>
                <a:gd name="connsiteX65" fmla="*/ 1568801 w 3505551"/>
                <a:gd name="connsiteY65" fmla="*/ 247650 h 1987550"/>
                <a:gd name="connsiteX66" fmla="*/ 1518001 w 3505551"/>
                <a:gd name="connsiteY66" fmla="*/ 292100 h 1987550"/>
                <a:gd name="connsiteX67" fmla="*/ 1486251 w 3505551"/>
                <a:gd name="connsiteY67" fmla="*/ 304800 h 1987550"/>
                <a:gd name="connsiteX68" fmla="*/ 1448151 w 3505551"/>
                <a:gd name="connsiteY68" fmla="*/ 330200 h 1987550"/>
                <a:gd name="connsiteX69" fmla="*/ 1410051 w 3505551"/>
                <a:gd name="connsiteY69" fmla="*/ 361950 h 1987550"/>
                <a:gd name="connsiteX70" fmla="*/ 1346551 w 3505551"/>
                <a:gd name="connsiteY70" fmla="*/ 381000 h 1987550"/>
                <a:gd name="connsiteX71" fmla="*/ 1327501 w 3505551"/>
                <a:gd name="connsiteY71" fmla="*/ 393700 h 1987550"/>
                <a:gd name="connsiteX72" fmla="*/ 1289401 w 3505551"/>
                <a:gd name="connsiteY72" fmla="*/ 412750 h 1987550"/>
                <a:gd name="connsiteX73" fmla="*/ 1270351 w 3505551"/>
                <a:gd name="connsiteY73" fmla="*/ 431800 h 1987550"/>
                <a:gd name="connsiteX74" fmla="*/ 1257651 w 3505551"/>
                <a:gd name="connsiteY74" fmla="*/ 450850 h 1987550"/>
                <a:gd name="connsiteX75" fmla="*/ 1238601 w 3505551"/>
                <a:gd name="connsiteY75" fmla="*/ 457200 h 1987550"/>
                <a:gd name="connsiteX76" fmla="*/ 1225901 w 3505551"/>
                <a:gd name="connsiteY76" fmla="*/ 476250 h 1987550"/>
                <a:gd name="connsiteX77" fmla="*/ 1168751 w 3505551"/>
                <a:gd name="connsiteY77" fmla="*/ 508000 h 1987550"/>
                <a:gd name="connsiteX78" fmla="*/ 1149701 w 3505551"/>
                <a:gd name="connsiteY78" fmla="*/ 527050 h 1987550"/>
                <a:gd name="connsiteX79" fmla="*/ 1137001 w 3505551"/>
                <a:gd name="connsiteY79" fmla="*/ 546100 h 1987550"/>
                <a:gd name="connsiteX80" fmla="*/ 1117951 w 3505551"/>
                <a:gd name="connsiteY80" fmla="*/ 558800 h 1987550"/>
                <a:gd name="connsiteX81" fmla="*/ 1092551 w 3505551"/>
                <a:gd name="connsiteY81" fmla="*/ 590550 h 1987550"/>
                <a:gd name="connsiteX82" fmla="*/ 1086201 w 3505551"/>
                <a:gd name="connsiteY82" fmla="*/ 609600 h 1987550"/>
                <a:gd name="connsiteX83" fmla="*/ 1048101 w 3505551"/>
                <a:gd name="connsiteY83" fmla="*/ 635000 h 1987550"/>
                <a:gd name="connsiteX84" fmla="*/ 863951 w 3505551"/>
                <a:gd name="connsiteY84" fmla="*/ 628650 h 1987550"/>
                <a:gd name="connsiteX85" fmla="*/ 838551 w 3505551"/>
                <a:gd name="connsiteY85" fmla="*/ 615950 h 1987550"/>
                <a:gd name="connsiteX86" fmla="*/ 781401 w 3505551"/>
                <a:gd name="connsiteY86" fmla="*/ 609600 h 1987550"/>
                <a:gd name="connsiteX87" fmla="*/ 724251 w 3505551"/>
                <a:gd name="connsiteY87" fmla="*/ 590550 h 1987550"/>
                <a:gd name="connsiteX88" fmla="*/ 705201 w 3505551"/>
                <a:gd name="connsiteY88" fmla="*/ 584200 h 1987550"/>
                <a:gd name="connsiteX89" fmla="*/ 679801 w 3505551"/>
                <a:gd name="connsiteY89" fmla="*/ 577850 h 1987550"/>
                <a:gd name="connsiteX90" fmla="*/ 489301 w 3505551"/>
                <a:gd name="connsiteY90" fmla="*/ 584200 h 1987550"/>
                <a:gd name="connsiteX91" fmla="*/ 457551 w 3505551"/>
                <a:gd name="connsiteY91" fmla="*/ 590550 h 1987550"/>
                <a:gd name="connsiteX92" fmla="*/ 400401 w 3505551"/>
                <a:gd name="connsiteY92" fmla="*/ 654050 h 1987550"/>
                <a:gd name="connsiteX93" fmla="*/ 387701 w 3505551"/>
                <a:gd name="connsiteY93" fmla="*/ 679450 h 1987550"/>
                <a:gd name="connsiteX94" fmla="*/ 368651 w 3505551"/>
                <a:gd name="connsiteY94" fmla="*/ 698500 h 1987550"/>
                <a:gd name="connsiteX95" fmla="*/ 336901 w 3505551"/>
                <a:gd name="connsiteY95" fmla="*/ 730250 h 1987550"/>
                <a:gd name="connsiteX96" fmla="*/ 317851 w 3505551"/>
                <a:gd name="connsiteY96" fmla="*/ 768350 h 1987550"/>
                <a:gd name="connsiteX97" fmla="*/ 298801 w 3505551"/>
                <a:gd name="connsiteY97" fmla="*/ 774700 h 1987550"/>
                <a:gd name="connsiteX98" fmla="*/ 267051 w 3505551"/>
                <a:gd name="connsiteY98" fmla="*/ 819150 h 1987550"/>
                <a:gd name="connsiteX99" fmla="*/ 235301 w 3505551"/>
                <a:gd name="connsiteY99" fmla="*/ 863600 h 1987550"/>
                <a:gd name="connsiteX100" fmla="*/ 216251 w 3505551"/>
                <a:gd name="connsiteY100" fmla="*/ 876300 h 1987550"/>
                <a:gd name="connsiteX101" fmla="*/ 203551 w 3505551"/>
                <a:gd name="connsiteY101" fmla="*/ 895350 h 1987550"/>
                <a:gd name="connsiteX102" fmla="*/ 197201 w 3505551"/>
                <a:gd name="connsiteY102" fmla="*/ 914400 h 1987550"/>
                <a:gd name="connsiteX103" fmla="*/ 178151 w 3505551"/>
                <a:gd name="connsiteY103" fmla="*/ 933450 h 1987550"/>
                <a:gd name="connsiteX104" fmla="*/ 146401 w 3505551"/>
                <a:gd name="connsiteY104" fmla="*/ 971550 h 1987550"/>
                <a:gd name="connsiteX105" fmla="*/ 140051 w 3505551"/>
                <a:gd name="connsiteY105" fmla="*/ 990600 h 1987550"/>
                <a:gd name="connsiteX106" fmla="*/ 108301 w 3505551"/>
                <a:gd name="connsiteY106" fmla="*/ 1028700 h 1987550"/>
                <a:gd name="connsiteX107" fmla="*/ 101951 w 3505551"/>
                <a:gd name="connsiteY107" fmla="*/ 1047750 h 1987550"/>
                <a:gd name="connsiteX108" fmla="*/ 63851 w 3505551"/>
                <a:gd name="connsiteY108" fmla="*/ 1085850 h 1987550"/>
                <a:gd name="connsiteX109" fmla="*/ 38451 w 3505551"/>
                <a:gd name="connsiteY109" fmla="*/ 1123950 h 1987550"/>
                <a:gd name="connsiteX110" fmla="*/ 25751 w 3505551"/>
                <a:gd name="connsiteY110" fmla="*/ 1162050 h 1987550"/>
                <a:gd name="connsiteX111" fmla="*/ 13051 w 3505551"/>
                <a:gd name="connsiteY111" fmla="*/ 1181100 h 1987550"/>
                <a:gd name="connsiteX112" fmla="*/ 13051 w 3505551"/>
                <a:gd name="connsiteY112" fmla="*/ 1416050 h 1987550"/>
                <a:gd name="connsiteX113" fmla="*/ 19401 w 3505551"/>
                <a:gd name="connsiteY113" fmla="*/ 1435100 h 1987550"/>
                <a:gd name="connsiteX114" fmla="*/ 32101 w 3505551"/>
                <a:gd name="connsiteY114" fmla="*/ 1454150 h 1987550"/>
                <a:gd name="connsiteX115" fmla="*/ 38451 w 3505551"/>
                <a:gd name="connsiteY115" fmla="*/ 1479550 h 1987550"/>
                <a:gd name="connsiteX116" fmla="*/ 70201 w 3505551"/>
                <a:gd name="connsiteY116" fmla="*/ 1549400 h 1987550"/>
                <a:gd name="connsiteX117" fmla="*/ 82901 w 3505551"/>
                <a:gd name="connsiteY117" fmla="*/ 1568450 h 1987550"/>
                <a:gd name="connsiteX118" fmla="*/ 121001 w 3505551"/>
                <a:gd name="connsiteY118" fmla="*/ 1606550 h 1987550"/>
                <a:gd name="connsiteX119" fmla="*/ 146401 w 3505551"/>
                <a:gd name="connsiteY119" fmla="*/ 1625600 h 1987550"/>
                <a:gd name="connsiteX120" fmla="*/ 178151 w 3505551"/>
                <a:gd name="connsiteY120" fmla="*/ 1651000 h 1987550"/>
                <a:gd name="connsiteX121" fmla="*/ 203551 w 3505551"/>
                <a:gd name="connsiteY121" fmla="*/ 1689100 h 1987550"/>
                <a:gd name="connsiteX122" fmla="*/ 241651 w 3505551"/>
                <a:gd name="connsiteY122" fmla="*/ 1720850 h 1987550"/>
                <a:gd name="connsiteX123" fmla="*/ 267051 w 3505551"/>
                <a:gd name="connsiteY123" fmla="*/ 1758950 h 1987550"/>
                <a:gd name="connsiteX124" fmla="*/ 292451 w 3505551"/>
                <a:gd name="connsiteY124" fmla="*/ 1771650 h 1987550"/>
                <a:gd name="connsiteX125" fmla="*/ 311501 w 3505551"/>
                <a:gd name="connsiteY125" fmla="*/ 1778000 h 1987550"/>
                <a:gd name="connsiteX126" fmla="*/ 368651 w 3505551"/>
                <a:gd name="connsiteY126" fmla="*/ 1803400 h 1987550"/>
                <a:gd name="connsiteX127" fmla="*/ 387701 w 3505551"/>
                <a:gd name="connsiteY127" fmla="*/ 1816100 h 1987550"/>
                <a:gd name="connsiteX128" fmla="*/ 406751 w 3505551"/>
                <a:gd name="connsiteY128" fmla="*/ 1822450 h 1987550"/>
                <a:gd name="connsiteX129" fmla="*/ 451201 w 3505551"/>
                <a:gd name="connsiteY129" fmla="*/ 1835150 h 1987550"/>
                <a:gd name="connsiteX130" fmla="*/ 502001 w 3505551"/>
                <a:gd name="connsiteY130" fmla="*/ 1860550 h 1987550"/>
                <a:gd name="connsiteX131" fmla="*/ 552801 w 3505551"/>
                <a:gd name="connsiteY131" fmla="*/ 1873250 h 1987550"/>
                <a:gd name="connsiteX132" fmla="*/ 603601 w 3505551"/>
                <a:gd name="connsiteY132" fmla="*/ 1892300 h 1987550"/>
                <a:gd name="connsiteX133" fmla="*/ 622651 w 3505551"/>
                <a:gd name="connsiteY133" fmla="*/ 1905000 h 1987550"/>
                <a:gd name="connsiteX134" fmla="*/ 698851 w 3505551"/>
                <a:gd name="connsiteY134" fmla="*/ 1924050 h 1987550"/>
                <a:gd name="connsiteX135" fmla="*/ 756001 w 3505551"/>
                <a:gd name="connsiteY135" fmla="*/ 1936750 h 1987550"/>
                <a:gd name="connsiteX136" fmla="*/ 914751 w 3505551"/>
                <a:gd name="connsiteY136" fmla="*/ 1955800 h 1987550"/>
                <a:gd name="connsiteX137" fmla="*/ 952851 w 3505551"/>
                <a:gd name="connsiteY137" fmla="*/ 1962150 h 1987550"/>
                <a:gd name="connsiteX138" fmla="*/ 1137001 w 3505551"/>
                <a:gd name="connsiteY138" fmla="*/ 1987550 h 1987550"/>
                <a:gd name="connsiteX139" fmla="*/ 1238601 w 3505551"/>
                <a:gd name="connsiteY139" fmla="*/ 1955800 h 1987550"/>
                <a:gd name="connsiteX140" fmla="*/ 1263950 w 3505551"/>
                <a:gd name="connsiteY140" fmla="*/ 1980944 h 1987550"/>
                <a:gd name="connsiteX141" fmla="*/ 1556101 w 3505551"/>
                <a:gd name="connsiteY141" fmla="*/ 1943100 h 1987550"/>
                <a:gd name="connsiteX142" fmla="*/ 1619601 w 3505551"/>
                <a:gd name="connsiteY142" fmla="*/ 1924050 h 1987550"/>
                <a:gd name="connsiteX143" fmla="*/ 1638651 w 3505551"/>
                <a:gd name="connsiteY143" fmla="*/ 1917700 h 1987550"/>
                <a:gd name="connsiteX144" fmla="*/ 1657701 w 3505551"/>
                <a:gd name="connsiteY144" fmla="*/ 1905000 h 1987550"/>
                <a:gd name="connsiteX145" fmla="*/ 1689451 w 3505551"/>
                <a:gd name="connsiteY145" fmla="*/ 1898650 h 1987550"/>
                <a:gd name="connsiteX146" fmla="*/ 1727551 w 3505551"/>
                <a:gd name="connsiteY146" fmla="*/ 1879600 h 1987550"/>
                <a:gd name="connsiteX147" fmla="*/ 1740251 w 3505551"/>
                <a:gd name="connsiteY147" fmla="*/ 1860550 h 1987550"/>
                <a:gd name="connsiteX148" fmla="*/ 1765651 w 3505551"/>
                <a:gd name="connsiteY148" fmla="*/ 1854200 h 1987550"/>
                <a:gd name="connsiteX149" fmla="*/ 1803751 w 3505551"/>
                <a:gd name="connsiteY149" fmla="*/ 1835150 h 1987550"/>
                <a:gd name="connsiteX150" fmla="*/ 1841851 w 3505551"/>
                <a:gd name="connsiteY150" fmla="*/ 1822450 h 1987550"/>
                <a:gd name="connsiteX151" fmla="*/ 1860901 w 3505551"/>
                <a:gd name="connsiteY151" fmla="*/ 1816100 h 1987550"/>
                <a:gd name="connsiteX152" fmla="*/ 1899001 w 3505551"/>
                <a:gd name="connsiteY152" fmla="*/ 1790700 h 1987550"/>
                <a:gd name="connsiteX153" fmla="*/ 2032351 w 3505551"/>
                <a:gd name="connsiteY153" fmla="*/ 1746250 h 1987550"/>
                <a:gd name="connsiteX154" fmla="*/ 2051401 w 3505551"/>
                <a:gd name="connsiteY154" fmla="*/ 1739900 h 1987550"/>
                <a:gd name="connsiteX155" fmla="*/ 2102201 w 3505551"/>
                <a:gd name="connsiteY155" fmla="*/ 1727200 h 1987550"/>
                <a:gd name="connsiteX156" fmla="*/ 2121251 w 3505551"/>
                <a:gd name="connsiteY156" fmla="*/ 1720850 h 1987550"/>
                <a:gd name="connsiteX157" fmla="*/ 2426051 w 3505551"/>
                <a:gd name="connsiteY157" fmla="*/ 1714500 h 1987550"/>
                <a:gd name="connsiteX158" fmla="*/ 2502251 w 3505551"/>
                <a:gd name="connsiteY158" fmla="*/ 1701800 h 1987550"/>
                <a:gd name="connsiteX159" fmla="*/ 2534001 w 3505551"/>
                <a:gd name="connsiteY159" fmla="*/ 1695450 h 1987550"/>
                <a:gd name="connsiteX160" fmla="*/ 2616551 w 3505551"/>
                <a:gd name="connsiteY160" fmla="*/ 1676400 h 1987550"/>
                <a:gd name="connsiteX161" fmla="*/ 2661001 w 3505551"/>
                <a:gd name="connsiteY161" fmla="*/ 1657350 h 1987550"/>
                <a:gd name="connsiteX162" fmla="*/ 2680051 w 3505551"/>
                <a:gd name="connsiteY162" fmla="*/ 1644650 h 1987550"/>
                <a:gd name="connsiteX163" fmla="*/ 2705451 w 3505551"/>
                <a:gd name="connsiteY163" fmla="*/ 1638300 h 1987550"/>
                <a:gd name="connsiteX164" fmla="*/ 2775301 w 3505551"/>
                <a:gd name="connsiteY164" fmla="*/ 1619250 h 1987550"/>
                <a:gd name="connsiteX165" fmla="*/ 2826101 w 3505551"/>
                <a:gd name="connsiteY165" fmla="*/ 1606550 h 1987550"/>
                <a:gd name="connsiteX166" fmla="*/ 2851501 w 3505551"/>
                <a:gd name="connsiteY166" fmla="*/ 1600200 h 1987550"/>
                <a:gd name="connsiteX167" fmla="*/ 2870551 w 3505551"/>
                <a:gd name="connsiteY167" fmla="*/ 1587500 h 1987550"/>
                <a:gd name="connsiteX168" fmla="*/ 2921351 w 3505551"/>
                <a:gd name="connsiteY168" fmla="*/ 1574800 h 1987550"/>
                <a:gd name="connsiteX169" fmla="*/ 2959451 w 3505551"/>
                <a:gd name="connsiteY169" fmla="*/ 1562100 h 1987550"/>
                <a:gd name="connsiteX170" fmla="*/ 2984851 w 3505551"/>
                <a:gd name="connsiteY170" fmla="*/ 1549400 h 1987550"/>
                <a:gd name="connsiteX171" fmla="*/ 3035651 w 3505551"/>
                <a:gd name="connsiteY171" fmla="*/ 1536700 h 1987550"/>
                <a:gd name="connsiteX172" fmla="*/ 3061051 w 3505551"/>
                <a:gd name="connsiteY172" fmla="*/ 1530350 h 1987550"/>
                <a:gd name="connsiteX173" fmla="*/ 3080101 w 3505551"/>
                <a:gd name="connsiteY173" fmla="*/ 1517650 h 1987550"/>
                <a:gd name="connsiteX174" fmla="*/ 3118201 w 3505551"/>
                <a:gd name="connsiteY174" fmla="*/ 1504950 h 1987550"/>
                <a:gd name="connsiteX175" fmla="*/ 3156301 w 3505551"/>
                <a:gd name="connsiteY175" fmla="*/ 1485900 h 1987550"/>
                <a:gd name="connsiteX176" fmla="*/ 3175351 w 3505551"/>
                <a:gd name="connsiteY176" fmla="*/ 1466850 h 1987550"/>
                <a:gd name="connsiteX177" fmla="*/ 3315051 w 3505551"/>
                <a:gd name="connsiteY177" fmla="*/ 1409700 h 1987550"/>
                <a:gd name="connsiteX0" fmla="*/ 3315051 w 3505551"/>
                <a:gd name="connsiteY0" fmla="*/ 1409700 h 2003051"/>
                <a:gd name="connsiteX1" fmla="*/ 3315051 w 3505551"/>
                <a:gd name="connsiteY1" fmla="*/ 1409700 h 2003051"/>
                <a:gd name="connsiteX2" fmla="*/ 3378551 w 3505551"/>
                <a:gd name="connsiteY2" fmla="*/ 1377950 h 2003051"/>
                <a:gd name="connsiteX3" fmla="*/ 3435701 w 3505551"/>
                <a:gd name="connsiteY3" fmla="*/ 1333500 h 2003051"/>
                <a:gd name="connsiteX4" fmla="*/ 3442051 w 3505551"/>
                <a:gd name="connsiteY4" fmla="*/ 1314450 h 2003051"/>
                <a:gd name="connsiteX5" fmla="*/ 3454751 w 3505551"/>
                <a:gd name="connsiteY5" fmla="*/ 1295400 h 2003051"/>
                <a:gd name="connsiteX6" fmla="*/ 3473801 w 3505551"/>
                <a:gd name="connsiteY6" fmla="*/ 1250950 h 2003051"/>
                <a:gd name="connsiteX7" fmla="*/ 3480151 w 3505551"/>
                <a:gd name="connsiteY7" fmla="*/ 1212850 h 2003051"/>
                <a:gd name="connsiteX8" fmla="*/ 3499201 w 3505551"/>
                <a:gd name="connsiteY8" fmla="*/ 1168400 h 2003051"/>
                <a:gd name="connsiteX9" fmla="*/ 3505551 w 3505551"/>
                <a:gd name="connsiteY9" fmla="*/ 1149350 h 2003051"/>
                <a:gd name="connsiteX10" fmla="*/ 3492851 w 3505551"/>
                <a:gd name="connsiteY10" fmla="*/ 1073150 h 2003051"/>
                <a:gd name="connsiteX11" fmla="*/ 3467451 w 3505551"/>
                <a:gd name="connsiteY11" fmla="*/ 1035050 h 2003051"/>
                <a:gd name="connsiteX12" fmla="*/ 3448401 w 3505551"/>
                <a:gd name="connsiteY12" fmla="*/ 996950 h 2003051"/>
                <a:gd name="connsiteX13" fmla="*/ 3442051 w 3505551"/>
                <a:gd name="connsiteY13" fmla="*/ 977900 h 2003051"/>
                <a:gd name="connsiteX14" fmla="*/ 3429351 w 3505551"/>
                <a:gd name="connsiteY14" fmla="*/ 958850 h 2003051"/>
                <a:gd name="connsiteX15" fmla="*/ 3416651 w 3505551"/>
                <a:gd name="connsiteY15" fmla="*/ 920750 h 2003051"/>
                <a:gd name="connsiteX16" fmla="*/ 3423001 w 3505551"/>
                <a:gd name="connsiteY16" fmla="*/ 660400 h 2003051"/>
                <a:gd name="connsiteX17" fmla="*/ 3435701 w 3505551"/>
                <a:gd name="connsiteY17" fmla="*/ 622300 h 2003051"/>
                <a:gd name="connsiteX18" fmla="*/ 3442051 w 3505551"/>
                <a:gd name="connsiteY18" fmla="*/ 603250 h 2003051"/>
                <a:gd name="connsiteX19" fmla="*/ 3448401 w 3505551"/>
                <a:gd name="connsiteY19" fmla="*/ 584200 h 2003051"/>
                <a:gd name="connsiteX20" fmla="*/ 3454751 w 3505551"/>
                <a:gd name="connsiteY20" fmla="*/ 539750 h 2003051"/>
                <a:gd name="connsiteX21" fmla="*/ 3467451 w 3505551"/>
                <a:gd name="connsiteY21" fmla="*/ 495300 h 2003051"/>
                <a:gd name="connsiteX22" fmla="*/ 3461101 w 3505551"/>
                <a:gd name="connsiteY22" fmla="*/ 438150 h 2003051"/>
                <a:gd name="connsiteX23" fmla="*/ 3454751 w 3505551"/>
                <a:gd name="connsiteY23" fmla="*/ 419100 h 2003051"/>
                <a:gd name="connsiteX24" fmla="*/ 3435701 w 3505551"/>
                <a:gd name="connsiteY24" fmla="*/ 406400 h 2003051"/>
                <a:gd name="connsiteX25" fmla="*/ 3397601 w 3505551"/>
                <a:gd name="connsiteY25" fmla="*/ 393700 h 2003051"/>
                <a:gd name="connsiteX26" fmla="*/ 3289651 w 3505551"/>
                <a:gd name="connsiteY26" fmla="*/ 381000 h 2003051"/>
                <a:gd name="connsiteX27" fmla="*/ 3238851 w 3505551"/>
                <a:gd name="connsiteY27" fmla="*/ 368300 h 2003051"/>
                <a:gd name="connsiteX28" fmla="*/ 3194401 w 3505551"/>
                <a:gd name="connsiteY28" fmla="*/ 355600 h 2003051"/>
                <a:gd name="connsiteX29" fmla="*/ 3175351 w 3505551"/>
                <a:gd name="connsiteY29" fmla="*/ 336550 h 2003051"/>
                <a:gd name="connsiteX30" fmla="*/ 3156301 w 3505551"/>
                <a:gd name="connsiteY30" fmla="*/ 323850 h 2003051"/>
                <a:gd name="connsiteX31" fmla="*/ 3092801 w 3505551"/>
                <a:gd name="connsiteY31" fmla="*/ 311150 h 2003051"/>
                <a:gd name="connsiteX32" fmla="*/ 3054701 w 3505551"/>
                <a:gd name="connsiteY32" fmla="*/ 298450 h 2003051"/>
                <a:gd name="connsiteX33" fmla="*/ 2997551 w 3505551"/>
                <a:gd name="connsiteY33" fmla="*/ 266700 h 2003051"/>
                <a:gd name="connsiteX34" fmla="*/ 2978501 w 3505551"/>
                <a:gd name="connsiteY34" fmla="*/ 247650 h 2003051"/>
                <a:gd name="connsiteX35" fmla="*/ 2953101 w 3505551"/>
                <a:gd name="connsiteY35" fmla="*/ 209550 h 2003051"/>
                <a:gd name="connsiteX36" fmla="*/ 2946751 w 3505551"/>
                <a:gd name="connsiteY36" fmla="*/ 190500 h 2003051"/>
                <a:gd name="connsiteX37" fmla="*/ 2908651 w 3505551"/>
                <a:gd name="connsiteY37" fmla="*/ 177800 h 2003051"/>
                <a:gd name="connsiteX38" fmla="*/ 2895951 w 3505551"/>
                <a:gd name="connsiteY38" fmla="*/ 158750 h 2003051"/>
                <a:gd name="connsiteX39" fmla="*/ 2851501 w 3505551"/>
                <a:gd name="connsiteY39" fmla="*/ 139700 h 2003051"/>
                <a:gd name="connsiteX40" fmla="*/ 2832451 w 3505551"/>
                <a:gd name="connsiteY40" fmla="*/ 127000 h 2003051"/>
                <a:gd name="connsiteX41" fmla="*/ 2794351 w 3505551"/>
                <a:gd name="connsiteY41" fmla="*/ 114300 h 2003051"/>
                <a:gd name="connsiteX42" fmla="*/ 2775301 w 3505551"/>
                <a:gd name="connsiteY42" fmla="*/ 101600 h 2003051"/>
                <a:gd name="connsiteX43" fmla="*/ 2756251 w 3505551"/>
                <a:gd name="connsiteY43" fmla="*/ 82550 h 2003051"/>
                <a:gd name="connsiteX44" fmla="*/ 2711801 w 3505551"/>
                <a:gd name="connsiteY44" fmla="*/ 69850 h 2003051"/>
                <a:gd name="connsiteX45" fmla="*/ 2680051 w 3505551"/>
                <a:gd name="connsiteY45" fmla="*/ 57150 h 2003051"/>
                <a:gd name="connsiteX46" fmla="*/ 2546701 w 3505551"/>
                <a:gd name="connsiteY46" fmla="*/ 50800 h 2003051"/>
                <a:gd name="connsiteX47" fmla="*/ 2502251 w 3505551"/>
                <a:gd name="connsiteY47" fmla="*/ 38100 h 2003051"/>
                <a:gd name="connsiteX48" fmla="*/ 2476851 w 3505551"/>
                <a:gd name="connsiteY48" fmla="*/ 25400 h 2003051"/>
                <a:gd name="connsiteX49" fmla="*/ 2457801 w 3505551"/>
                <a:gd name="connsiteY49" fmla="*/ 19050 h 2003051"/>
                <a:gd name="connsiteX50" fmla="*/ 2419701 w 3505551"/>
                <a:gd name="connsiteY50" fmla="*/ 0 h 2003051"/>
                <a:gd name="connsiteX51" fmla="*/ 2318101 w 3505551"/>
                <a:gd name="connsiteY51" fmla="*/ 6350 h 2003051"/>
                <a:gd name="connsiteX52" fmla="*/ 2305401 w 3505551"/>
                <a:gd name="connsiteY52" fmla="*/ 25400 h 2003051"/>
                <a:gd name="connsiteX53" fmla="*/ 2286351 w 3505551"/>
                <a:gd name="connsiteY53" fmla="*/ 44450 h 2003051"/>
                <a:gd name="connsiteX54" fmla="*/ 2260951 w 3505551"/>
                <a:gd name="connsiteY54" fmla="*/ 82550 h 2003051"/>
                <a:gd name="connsiteX55" fmla="*/ 2222851 w 3505551"/>
                <a:gd name="connsiteY55" fmla="*/ 107950 h 2003051"/>
                <a:gd name="connsiteX56" fmla="*/ 2216501 w 3505551"/>
                <a:gd name="connsiteY56" fmla="*/ 127000 h 2003051"/>
                <a:gd name="connsiteX57" fmla="*/ 2229201 w 3505551"/>
                <a:gd name="connsiteY57" fmla="*/ 146050 h 2003051"/>
                <a:gd name="connsiteX58" fmla="*/ 2210151 w 3505551"/>
                <a:gd name="connsiteY58" fmla="*/ 152400 h 2003051"/>
                <a:gd name="connsiteX59" fmla="*/ 2127601 w 3505551"/>
                <a:gd name="connsiteY59" fmla="*/ 165100 h 2003051"/>
                <a:gd name="connsiteX60" fmla="*/ 2095851 w 3505551"/>
                <a:gd name="connsiteY60" fmla="*/ 171450 h 2003051"/>
                <a:gd name="connsiteX61" fmla="*/ 2051401 w 3505551"/>
                <a:gd name="connsiteY61" fmla="*/ 177800 h 2003051"/>
                <a:gd name="connsiteX62" fmla="*/ 2026001 w 3505551"/>
                <a:gd name="connsiteY62" fmla="*/ 165100 h 2003051"/>
                <a:gd name="connsiteX63" fmla="*/ 1752951 w 3505551"/>
                <a:gd name="connsiteY63" fmla="*/ 190500 h 2003051"/>
                <a:gd name="connsiteX64" fmla="*/ 1613251 w 3505551"/>
                <a:gd name="connsiteY64" fmla="*/ 209550 h 2003051"/>
                <a:gd name="connsiteX65" fmla="*/ 1568801 w 3505551"/>
                <a:gd name="connsiteY65" fmla="*/ 247650 h 2003051"/>
                <a:gd name="connsiteX66" fmla="*/ 1518001 w 3505551"/>
                <a:gd name="connsiteY66" fmla="*/ 292100 h 2003051"/>
                <a:gd name="connsiteX67" fmla="*/ 1486251 w 3505551"/>
                <a:gd name="connsiteY67" fmla="*/ 304800 h 2003051"/>
                <a:gd name="connsiteX68" fmla="*/ 1448151 w 3505551"/>
                <a:gd name="connsiteY68" fmla="*/ 330200 h 2003051"/>
                <a:gd name="connsiteX69" fmla="*/ 1410051 w 3505551"/>
                <a:gd name="connsiteY69" fmla="*/ 361950 h 2003051"/>
                <a:gd name="connsiteX70" fmla="*/ 1346551 w 3505551"/>
                <a:gd name="connsiteY70" fmla="*/ 381000 h 2003051"/>
                <a:gd name="connsiteX71" fmla="*/ 1327501 w 3505551"/>
                <a:gd name="connsiteY71" fmla="*/ 393700 h 2003051"/>
                <a:gd name="connsiteX72" fmla="*/ 1289401 w 3505551"/>
                <a:gd name="connsiteY72" fmla="*/ 412750 h 2003051"/>
                <a:gd name="connsiteX73" fmla="*/ 1270351 w 3505551"/>
                <a:gd name="connsiteY73" fmla="*/ 431800 h 2003051"/>
                <a:gd name="connsiteX74" fmla="*/ 1257651 w 3505551"/>
                <a:gd name="connsiteY74" fmla="*/ 450850 h 2003051"/>
                <a:gd name="connsiteX75" fmla="*/ 1238601 w 3505551"/>
                <a:gd name="connsiteY75" fmla="*/ 457200 h 2003051"/>
                <a:gd name="connsiteX76" fmla="*/ 1225901 w 3505551"/>
                <a:gd name="connsiteY76" fmla="*/ 476250 h 2003051"/>
                <a:gd name="connsiteX77" fmla="*/ 1168751 w 3505551"/>
                <a:gd name="connsiteY77" fmla="*/ 508000 h 2003051"/>
                <a:gd name="connsiteX78" fmla="*/ 1149701 w 3505551"/>
                <a:gd name="connsiteY78" fmla="*/ 527050 h 2003051"/>
                <a:gd name="connsiteX79" fmla="*/ 1137001 w 3505551"/>
                <a:gd name="connsiteY79" fmla="*/ 546100 h 2003051"/>
                <a:gd name="connsiteX80" fmla="*/ 1117951 w 3505551"/>
                <a:gd name="connsiteY80" fmla="*/ 558800 h 2003051"/>
                <a:gd name="connsiteX81" fmla="*/ 1092551 w 3505551"/>
                <a:gd name="connsiteY81" fmla="*/ 590550 h 2003051"/>
                <a:gd name="connsiteX82" fmla="*/ 1086201 w 3505551"/>
                <a:gd name="connsiteY82" fmla="*/ 609600 h 2003051"/>
                <a:gd name="connsiteX83" fmla="*/ 1048101 w 3505551"/>
                <a:gd name="connsiteY83" fmla="*/ 635000 h 2003051"/>
                <a:gd name="connsiteX84" fmla="*/ 863951 w 3505551"/>
                <a:gd name="connsiteY84" fmla="*/ 628650 h 2003051"/>
                <a:gd name="connsiteX85" fmla="*/ 838551 w 3505551"/>
                <a:gd name="connsiteY85" fmla="*/ 615950 h 2003051"/>
                <a:gd name="connsiteX86" fmla="*/ 781401 w 3505551"/>
                <a:gd name="connsiteY86" fmla="*/ 609600 h 2003051"/>
                <a:gd name="connsiteX87" fmla="*/ 724251 w 3505551"/>
                <a:gd name="connsiteY87" fmla="*/ 590550 h 2003051"/>
                <a:gd name="connsiteX88" fmla="*/ 705201 w 3505551"/>
                <a:gd name="connsiteY88" fmla="*/ 584200 h 2003051"/>
                <a:gd name="connsiteX89" fmla="*/ 679801 w 3505551"/>
                <a:gd name="connsiteY89" fmla="*/ 577850 h 2003051"/>
                <a:gd name="connsiteX90" fmla="*/ 489301 w 3505551"/>
                <a:gd name="connsiteY90" fmla="*/ 584200 h 2003051"/>
                <a:gd name="connsiteX91" fmla="*/ 457551 w 3505551"/>
                <a:gd name="connsiteY91" fmla="*/ 590550 h 2003051"/>
                <a:gd name="connsiteX92" fmla="*/ 400401 w 3505551"/>
                <a:gd name="connsiteY92" fmla="*/ 654050 h 2003051"/>
                <a:gd name="connsiteX93" fmla="*/ 387701 w 3505551"/>
                <a:gd name="connsiteY93" fmla="*/ 679450 h 2003051"/>
                <a:gd name="connsiteX94" fmla="*/ 368651 w 3505551"/>
                <a:gd name="connsiteY94" fmla="*/ 698500 h 2003051"/>
                <a:gd name="connsiteX95" fmla="*/ 336901 w 3505551"/>
                <a:gd name="connsiteY95" fmla="*/ 730250 h 2003051"/>
                <a:gd name="connsiteX96" fmla="*/ 317851 w 3505551"/>
                <a:gd name="connsiteY96" fmla="*/ 768350 h 2003051"/>
                <a:gd name="connsiteX97" fmla="*/ 298801 w 3505551"/>
                <a:gd name="connsiteY97" fmla="*/ 774700 h 2003051"/>
                <a:gd name="connsiteX98" fmla="*/ 267051 w 3505551"/>
                <a:gd name="connsiteY98" fmla="*/ 819150 h 2003051"/>
                <a:gd name="connsiteX99" fmla="*/ 235301 w 3505551"/>
                <a:gd name="connsiteY99" fmla="*/ 863600 h 2003051"/>
                <a:gd name="connsiteX100" fmla="*/ 216251 w 3505551"/>
                <a:gd name="connsiteY100" fmla="*/ 876300 h 2003051"/>
                <a:gd name="connsiteX101" fmla="*/ 203551 w 3505551"/>
                <a:gd name="connsiteY101" fmla="*/ 895350 h 2003051"/>
                <a:gd name="connsiteX102" fmla="*/ 197201 w 3505551"/>
                <a:gd name="connsiteY102" fmla="*/ 914400 h 2003051"/>
                <a:gd name="connsiteX103" fmla="*/ 178151 w 3505551"/>
                <a:gd name="connsiteY103" fmla="*/ 933450 h 2003051"/>
                <a:gd name="connsiteX104" fmla="*/ 146401 w 3505551"/>
                <a:gd name="connsiteY104" fmla="*/ 971550 h 2003051"/>
                <a:gd name="connsiteX105" fmla="*/ 140051 w 3505551"/>
                <a:gd name="connsiteY105" fmla="*/ 990600 h 2003051"/>
                <a:gd name="connsiteX106" fmla="*/ 108301 w 3505551"/>
                <a:gd name="connsiteY106" fmla="*/ 1028700 h 2003051"/>
                <a:gd name="connsiteX107" fmla="*/ 101951 w 3505551"/>
                <a:gd name="connsiteY107" fmla="*/ 1047750 h 2003051"/>
                <a:gd name="connsiteX108" fmla="*/ 63851 w 3505551"/>
                <a:gd name="connsiteY108" fmla="*/ 1085850 h 2003051"/>
                <a:gd name="connsiteX109" fmla="*/ 38451 w 3505551"/>
                <a:gd name="connsiteY109" fmla="*/ 1123950 h 2003051"/>
                <a:gd name="connsiteX110" fmla="*/ 25751 w 3505551"/>
                <a:gd name="connsiteY110" fmla="*/ 1162050 h 2003051"/>
                <a:gd name="connsiteX111" fmla="*/ 13051 w 3505551"/>
                <a:gd name="connsiteY111" fmla="*/ 1181100 h 2003051"/>
                <a:gd name="connsiteX112" fmla="*/ 13051 w 3505551"/>
                <a:gd name="connsiteY112" fmla="*/ 1416050 h 2003051"/>
                <a:gd name="connsiteX113" fmla="*/ 19401 w 3505551"/>
                <a:gd name="connsiteY113" fmla="*/ 1435100 h 2003051"/>
                <a:gd name="connsiteX114" fmla="*/ 32101 w 3505551"/>
                <a:gd name="connsiteY114" fmla="*/ 1454150 h 2003051"/>
                <a:gd name="connsiteX115" fmla="*/ 38451 w 3505551"/>
                <a:gd name="connsiteY115" fmla="*/ 1479550 h 2003051"/>
                <a:gd name="connsiteX116" fmla="*/ 70201 w 3505551"/>
                <a:gd name="connsiteY116" fmla="*/ 1549400 h 2003051"/>
                <a:gd name="connsiteX117" fmla="*/ 82901 w 3505551"/>
                <a:gd name="connsiteY117" fmla="*/ 1568450 h 2003051"/>
                <a:gd name="connsiteX118" fmla="*/ 121001 w 3505551"/>
                <a:gd name="connsiteY118" fmla="*/ 1606550 h 2003051"/>
                <a:gd name="connsiteX119" fmla="*/ 146401 w 3505551"/>
                <a:gd name="connsiteY119" fmla="*/ 1625600 h 2003051"/>
                <a:gd name="connsiteX120" fmla="*/ 178151 w 3505551"/>
                <a:gd name="connsiteY120" fmla="*/ 1651000 h 2003051"/>
                <a:gd name="connsiteX121" fmla="*/ 203551 w 3505551"/>
                <a:gd name="connsiteY121" fmla="*/ 1689100 h 2003051"/>
                <a:gd name="connsiteX122" fmla="*/ 241651 w 3505551"/>
                <a:gd name="connsiteY122" fmla="*/ 1720850 h 2003051"/>
                <a:gd name="connsiteX123" fmla="*/ 267051 w 3505551"/>
                <a:gd name="connsiteY123" fmla="*/ 1758950 h 2003051"/>
                <a:gd name="connsiteX124" fmla="*/ 292451 w 3505551"/>
                <a:gd name="connsiteY124" fmla="*/ 1771650 h 2003051"/>
                <a:gd name="connsiteX125" fmla="*/ 311501 w 3505551"/>
                <a:gd name="connsiteY125" fmla="*/ 1778000 h 2003051"/>
                <a:gd name="connsiteX126" fmla="*/ 368651 w 3505551"/>
                <a:gd name="connsiteY126" fmla="*/ 1803400 h 2003051"/>
                <a:gd name="connsiteX127" fmla="*/ 387701 w 3505551"/>
                <a:gd name="connsiteY127" fmla="*/ 1816100 h 2003051"/>
                <a:gd name="connsiteX128" fmla="*/ 406751 w 3505551"/>
                <a:gd name="connsiteY128" fmla="*/ 1822450 h 2003051"/>
                <a:gd name="connsiteX129" fmla="*/ 451201 w 3505551"/>
                <a:gd name="connsiteY129" fmla="*/ 1835150 h 2003051"/>
                <a:gd name="connsiteX130" fmla="*/ 502001 w 3505551"/>
                <a:gd name="connsiteY130" fmla="*/ 1860550 h 2003051"/>
                <a:gd name="connsiteX131" fmla="*/ 552801 w 3505551"/>
                <a:gd name="connsiteY131" fmla="*/ 1873250 h 2003051"/>
                <a:gd name="connsiteX132" fmla="*/ 603601 w 3505551"/>
                <a:gd name="connsiteY132" fmla="*/ 1892300 h 2003051"/>
                <a:gd name="connsiteX133" fmla="*/ 622651 w 3505551"/>
                <a:gd name="connsiteY133" fmla="*/ 1905000 h 2003051"/>
                <a:gd name="connsiteX134" fmla="*/ 698851 w 3505551"/>
                <a:gd name="connsiteY134" fmla="*/ 1924050 h 2003051"/>
                <a:gd name="connsiteX135" fmla="*/ 756001 w 3505551"/>
                <a:gd name="connsiteY135" fmla="*/ 1936750 h 2003051"/>
                <a:gd name="connsiteX136" fmla="*/ 914751 w 3505551"/>
                <a:gd name="connsiteY136" fmla="*/ 1955800 h 2003051"/>
                <a:gd name="connsiteX137" fmla="*/ 952851 w 3505551"/>
                <a:gd name="connsiteY137" fmla="*/ 1962150 h 2003051"/>
                <a:gd name="connsiteX138" fmla="*/ 1137001 w 3505551"/>
                <a:gd name="connsiteY138" fmla="*/ 1987550 h 2003051"/>
                <a:gd name="connsiteX139" fmla="*/ 1232302 w 3505551"/>
                <a:gd name="connsiteY139" fmla="*/ 2003041 h 2003051"/>
                <a:gd name="connsiteX140" fmla="*/ 1263950 w 3505551"/>
                <a:gd name="connsiteY140" fmla="*/ 1980944 h 2003051"/>
                <a:gd name="connsiteX141" fmla="*/ 1556101 w 3505551"/>
                <a:gd name="connsiteY141" fmla="*/ 1943100 h 2003051"/>
                <a:gd name="connsiteX142" fmla="*/ 1619601 w 3505551"/>
                <a:gd name="connsiteY142" fmla="*/ 1924050 h 2003051"/>
                <a:gd name="connsiteX143" fmla="*/ 1638651 w 3505551"/>
                <a:gd name="connsiteY143" fmla="*/ 1917700 h 2003051"/>
                <a:gd name="connsiteX144" fmla="*/ 1657701 w 3505551"/>
                <a:gd name="connsiteY144" fmla="*/ 1905000 h 2003051"/>
                <a:gd name="connsiteX145" fmla="*/ 1689451 w 3505551"/>
                <a:gd name="connsiteY145" fmla="*/ 1898650 h 2003051"/>
                <a:gd name="connsiteX146" fmla="*/ 1727551 w 3505551"/>
                <a:gd name="connsiteY146" fmla="*/ 1879600 h 2003051"/>
                <a:gd name="connsiteX147" fmla="*/ 1740251 w 3505551"/>
                <a:gd name="connsiteY147" fmla="*/ 1860550 h 2003051"/>
                <a:gd name="connsiteX148" fmla="*/ 1765651 w 3505551"/>
                <a:gd name="connsiteY148" fmla="*/ 1854200 h 2003051"/>
                <a:gd name="connsiteX149" fmla="*/ 1803751 w 3505551"/>
                <a:gd name="connsiteY149" fmla="*/ 1835150 h 2003051"/>
                <a:gd name="connsiteX150" fmla="*/ 1841851 w 3505551"/>
                <a:gd name="connsiteY150" fmla="*/ 1822450 h 2003051"/>
                <a:gd name="connsiteX151" fmla="*/ 1860901 w 3505551"/>
                <a:gd name="connsiteY151" fmla="*/ 1816100 h 2003051"/>
                <a:gd name="connsiteX152" fmla="*/ 1899001 w 3505551"/>
                <a:gd name="connsiteY152" fmla="*/ 1790700 h 2003051"/>
                <a:gd name="connsiteX153" fmla="*/ 2032351 w 3505551"/>
                <a:gd name="connsiteY153" fmla="*/ 1746250 h 2003051"/>
                <a:gd name="connsiteX154" fmla="*/ 2051401 w 3505551"/>
                <a:gd name="connsiteY154" fmla="*/ 1739900 h 2003051"/>
                <a:gd name="connsiteX155" fmla="*/ 2102201 w 3505551"/>
                <a:gd name="connsiteY155" fmla="*/ 1727200 h 2003051"/>
                <a:gd name="connsiteX156" fmla="*/ 2121251 w 3505551"/>
                <a:gd name="connsiteY156" fmla="*/ 1720850 h 2003051"/>
                <a:gd name="connsiteX157" fmla="*/ 2426051 w 3505551"/>
                <a:gd name="connsiteY157" fmla="*/ 1714500 h 2003051"/>
                <a:gd name="connsiteX158" fmla="*/ 2502251 w 3505551"/>
                <a:gd name="connsiteY158" fmla="*/ 1701800 h 2003051"/>
                <a:gd name="connsiteX159" fmla="*/ 2534001 w 3505551"/>
                <a:gd name="connsiteY159" fmla="*/ 1695450 h 2003051"/>
                <a:gd name="connsiteX160" fmla="*/ 2616551 w 3505551"/>
                <a:gd name="connsiteY160" fmla="*/ 1676400 h 2003051"/>
                <a:gd name="connsiteX161" fmla="*/ 2661001 w 3505551"/>
                <a:gd name="connsiteY161" fmla="*/ 1657350 h 2003051"/>
                <a:gd name="connsiteX162" fmla="*/ 2680051 w 3505551"/>
                <a:gd name="connsiteY162" fmla="*/ 1644650 h 2003051"/>
                <a:gd name="connsiteX163" fmla="*/ 2705451 w 3505551"/>
                <a:gd name="connsiteY163" fmla="*/ 1638300 h 2003051"/>
                <a:gd name="connsiteX164" fmla="*/ 2775301 w 3505551"/>
                <a:gd name="connsiteY164" fmla="*/ 1619250 h 2003051"/>
                <a:gd name="connsiteX165" fmla="*/ 2826101 w 3505551"/>
                <a:gd name="connsiteY165" fmla="*/ 1606550 h 2003051"/>
                <a:gd name="connsiteX166" fmla="*/ 2851501 w 3505551"/>
                <a:gd name="connsiteY166" fmla="*/ 1600200 h 2003051"/>
                <a:gd name="connsiteX167" fmla="*/ 2870551 w 3505551"/>
                <a:gd name="connsiteY167" fmla="*/ 1587500 h 2003051"/>
                <a:gd name="connsiteX168" fmla="*/ 2921351 w 3505551"/>
                <a:gd name="connsiteY168" fmla="*/ 1574800 h 2003051"/>
                <a:gd name="connsiteX169" fmla="*/ 2959451 w 3505551"/>
                <a:gd name="connsiteY169" fmla="*/ 1562100 h 2003051"/>
                <a:gd name="connsiteX170" fmla="*/ 2984851 w 3505551"/>
                <a:gd name="connsiteY170" fmla="*/ 1549400 h 2003051"/>
                <a:gd name="connsiteX171" fmla="*/ 3035651 w 3505551"/>
                <a:gd name="connsiteY171" fmla="*/ 1536700 h 2003051"/>
                <a:gd name="connsiteX172" fmla="*/ 3061051 w 3505551"/>
                <a:gd name="connsiteY172" fmla="*/ 1530350 h 2003051"/>
                <a:gd name="connsiteX173" fmla="*/ 3080101 w 3505551"/>
                <a:gd name="connsiteY173" fmla="*/ 1517650 h 2003051"/>
                <a:gd name="connsiteX174" fmla="*/ 3118201 w 3505551"/>
                <a:gd name="connsiteY174" fmla="*/ 1504950 h 2003051"/>
                <a:gd name="connsiteX175" fmla="*/ 3156301 w 3505551"/>
                <a:gd name="connsiteY175" fmla="*/ 1485900 h 2003051"/>
                <a:gd name="connsiteX176" fmla="*/ 3175351 w 3505551"/>
                <a:gd name="connsiteY176" fmla="*/ 1466850 h 2003051"/>
                <a:gd name="connsiteX177" fmla="*/ 3315051 w 3505551"/>
                <a:gd name="connsiteY177" fmla="*/ 1409700 h 2003051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203551 w 3505551"/>
                <a:gd name="connsiteY121" fmla="*/ 1689100 h 2022193"/>
                <a:gd name="connsiteX122" fmla="*/ 241651 w 3505551"/>
                <a:gd name="connsiteY122" fmla="*/ 1720850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1501 w 3505551"/>
                <a:gd name="connsiteY125" fmla="*/ 1778000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56001 w 3505551"/>
                <a:gd name="connsiteY135" fmla="*/ 1936750 h 2022193"/>
                <a:gd name="connsiteX136" fmla="*/ 914751 w 3505551"/>
                <a:gd name="connsiteY136" fmla="*/ 1955800 h 2022193"/>
                <a:gd name="connsiteX137" fmla="*/ 952851 w 3505551"/>
                <a:gd name="connsiteY137" fmla="*/ 1962150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203551 w 3505551"/>
                <a:gd name="connsiteY121" fmla="*/ 1689100 h 2022193"/>
                <a:gd name="connsiteX122" fmla="*/ 241651 w 3505551"/>
                <a:gd name="connsiteY122" fmla="*/ 1720850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1501 w 3505551"/>
                <a:gd name="connsiteY125" fmla="*/ 1778000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56001 w 3505551"/>
                <a:gd name="connsiteY135" fmla="*/ 1936750 h 2022193"/>
                <a:gd name="connsiteX136" fmla="*/ 914751 w 3505551"/>
                <a:gd name="connsiteY136" fmla="*/ 1955800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203551 w 3505551"/>
                <a:gd name="connsiteY121" fmla="*/ 1689100 h 2022193"/>
                <a:gd name="connsiteX122" fmla="*/ 241651 w 3505551"/>
                <a:gd name="connsiteY122" fmla="*/ 1720850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1501 w 3505551"/>
                <a:gd name="connsiteY125" fmla="*/ 1778000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56001 w 3505551"/>
                <a:gd name="connsiteY135" fmla="*/ 1936750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203551 w 3505551"/>
                <a:gd name="connsiteY121" fmla="*/ 1689100 h 2022193"/>
                <a:gd name="connsiteX122" fmla="*/ 241651 w 3505551"/>
                <a:gd name="connsiteY122" fmla="*/ 1720850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1501 w 3505551"/>
                <a:gd name="connsiteY125" fmla="*/ 1778000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203551 w 3505551"/>
                <a:gd name="connsiteY121" fmla="*/ 1689100 h 2022193"/>
                <a:gd name="connsiteX122" fmla="*/ 218031 w 3505551"/>
                <a:gd name="connsiteY122" fmla="*/ 1746045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1501 w 3505551"/>
                <a:gd name="connsiteY125" fmla="*/ 1778000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1501 w 3505551"/>
                <a:gd name="connsiteY125" fmla="*/ 1778000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4651 w 3505551"/>
                <a:gd name="connsiteY125" fmla="*/ 1803195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67051 w 3505551"/>
                <a:gd name="connsiteY123" fmla="*/ 1758950 h 2022193"/>
                <a:gd name="connsiteX124" fmla="*/ 292451 w 3505551"/>
                <a:gd name="connsiteY124" fmla="*/ 1771650 h 2022193"/>
                <a:gd name="connsiteX125" fmla="*/ 314651 w 3505551"/>
                <a:gd name="connsiteY125" fmla="*/ 1803195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67051 w 3505551"/>
                <a:gd name="connsiteY123" fmla="*/ 1758950 h 2022193"/>
                <a:gd name="connsiteX124" fmla="*/ 281428 w 3505551"/>
                <a:gd name="connsiteY124" fmla="*/ 1782674 h 2022193"/>
                <a:gd name="connsiteX125" fmla="*/ 314651 w 3505551"/>
                <a:gd name="connsiteY125" fmla="*/ 1803195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54453 w 3505551"/>
                <a:gd name="connsiteY123" fmla="*/ 1780996 h 2022193"/>
                <a:gd name="connsiteX124" fmla="*/ 281428 w 3505551"/>
                <a:gd name="connsiteY124" fmla="*/ 1782674 h 2022193"/>
                <a:gd name="connsiteX125" fmla="*/ 314651 w 3505551"/>
                <a:gd name="connsiteY125" fmla="*/ 1803195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54453 w 3505551"/>
                <a:gd name="connsiteY123" fmla="*/ 1780996 h 2022193"/>
                <a:gd name="connsiteX124" fmla="*/ 275129 w 3505551"/>
                <a:gd name="connsiteY124" fmla="*/ 1814168 h 2022193"/>
                <a:gd name="connsiteX125" fmla="*/ 314651 w 3505551"/>
                <a:gd name="connsiteY125" fmla="*/ 1803195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406751 w 3505551"/>
                <a:gd name="connsiteY128" fmla="*/ 1822450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54453 w 3505551"/>
                <a:gd name="connsiteY123" fmla="*/ 1780996 h 2022193"/>
                <a:gd name="connsiteX124" fmla="*/ 275129 w 3505551"/>
                <a:gd name="connsiteY124" fmla="*/ 1814168 h 2022193"/>
                <a:gd name="connsiteX125" fmla="*/ 314651 w 3505551"/>
                <a:gd name="connsiteY125" fmla="*/ 1803195 h 2022193"/>
                <a:gd name="connsiteX126" fmla="*/ 368651 w 3505551"/>
                <a:gd name="connsiteY126" fmla="*/ 1803400 h 2022193"/>
                <a:gd name="connsiteX127" fmla="*/ 387701 w 3505551"/>
                <a:gd name="connsiteY127" fmla="*/ 1816100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54453 w 3505551"/>
                <a:gd name="connsiteY123" fmla="*/ 1780996 h 2022193"/>
                <a:gd name="connsiteX124" fmla="*/ 275129 w 3505551"/>
                <a:gd name="connsiteY124" fmla="*/ 1814168 h 2022193"/>
                <a:gd name="connsiteX125" fmla="*/ 314651 w 3505551"/>
                <a:gd name="connsiteY125" fmla="*/ 1803195 h 2022193"/>
                <a:gd name="connsiteX126" fmla="*/ 368651 w 3505551"/>
                <a:gd name="connsiteY126" fmla="*/ 1803400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54453 w 3505551"/>
                <a:gd name="connsiteY123" fmla="*/ 1780996 h 2022193"/>
                <a:gd name="connsiteX124" fmla="*/ 275129 w 3505551"/>
                <a:gd name="connsiteY124" fmla="*/ 1814168 h 2022193"/>
                <a:gd name="connsiteX125" fmla="*/ 314651 w 3505551"/>
                <a:gd name="connsiteY125" fmla="*/ 1803195 h 2022193"/>
                <a:gd name="connsiteX126" fmla="*/ 341882 w 3505551"/>
                <a:gd name="connsiteY126" fmla="*/ 1839619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18031 w 3505551"/>
                <a:gd name="connsiteY122" fmla="*/ 1746045 h 2022193"/>
                <a:gd name="connsiteX123" fmla="*/ 254453 w 3505551"/>
                <a:gd name="connsiteY123" fmla="*/ 1780996 h 2022193"/>
                <a:gd name="connsiteX124" fmla="*/ 275129 w 3505551"/>
                <a:gd name="connsiteY124" fmla="*/ 1814168 h 2022193"/>
                <a:gd name="connsiteX125" fmla="*/ 302053 w 3505551"/>
                <a:gd name="connsiteY125" fmla="*/ 1842563 h 2022193"/>
                <a:gd name="connsiteX126" fmla="*/ 341882 w 3505551"/>
                <a:gd name="connsiteY126" fmla="*/ 1839619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83080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54453 w 3505551"/>
                <a:gd name="connsiteY123" fmla="*/ 1780996 h 2022193"/>
                <a:gd name="connsiteX124" fmla="*/ 275129 w 3505551"/>
                <a:gd name="connsiteY124" fmla="*/ 1814168 h 2022193"/>
                <a:gd name="connsiteX125" fmla="*/ 302053 w 3505551"/>
                <a:gd name="connsiteY125" fmla="*/ 1842563 h 2022193"/>
                <a:gd name="connsiteX126" fmla="*/ 341882 w 3505551"/>
                <a:gd name="connsiteY126" fmla="*/ 1839619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54453 w 3505551"/>
                <a:gd name="connsiteY123" fmla="*/ 1780996 h 2022193"/>
                <a:gd name="connsiteX124" fmla="*/ 275129 w 3505551"/>
                <a:gd name="connsiteY124" fmla="*/ 1814168 h 2022193"/>
                <a:gd name="connsiteX125" fmla="*/ 302053 w 3505551"/>
                <a:gd name="connsiteY125" fmla="*/ 1842563 h 2022193"/>
                <a:gd name="connsiteX126" fmla="*/ 341882 w 3505551"/>
                <a:gd name="connsiteY126" fmla="*/ 1839619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75129 w 3505551"/>
                <a:gd name="connsiteY124" fmla="*/ 1814168 h 2022193"/>
                <a:gd name="connsiteX125" fmla="*/ 302053 w 3505551"/>
                <a:gd name="connsiteY125" fmla="*/ 1842563 h 2022193"/>
                <a:gd name="connsiteX126" fmla="*/ 341882 w 3505551"/>
                <a:gd name="connsiteY126" fmla="*/ 1839619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02053 w 3505551"/>
                <a:gd name="connsiteY125" fmla="*/ 1842563 h 2022193"/>
                <a:gd name="connsiteX126" fmla="*/ 341882 w 3505551"/>
                <a:gd name="connsiteY126" fmla="*/ 1839619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41882 w 3505551"/>
                <a:gd name="connsiteY126" fmla="*/ 1839619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368804 w 3505551"/>
                <a:gd name="connsiteY127" fmla="*/ 1852317 h 2022193"/>
                <a:gd name="connsiteX128" fmla="*/ 397302 w 3505551"/>
                <a:gd name="connsiteY128" fmla="*/ 1864966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368804 w 3505551"/>
                <a:gd name="connsiteY127" fmla="*/ 1852317 h 2022193"/>
                <a:gd name="connsiteX128" fmla="*/ 414624 w 3505551"/>
                <a:gd name="connsiteY128" fmla="*/ 1880713 h 2022193"/>
                <a:gd name="connsiteX129" fmla="*/ 451201 w 3505551"/>
                <a:gd name="connsiteY129" fmla="*/ 1835150 h 2022193"/>
                <a:gd name="connsiteX130" fmla="*/ 502001 w 3505551"/>
                <a:gd name="connsiteY130" fmla="*/ 1860550 h 2022193"/>
                <a:gd name="connsiteX131" fmla="*/ 552801 w 3505551"/>
                <a:gd name="connsiteY131" fmla="*/ 1873250 h 2022193"/>
                <a:gd name="connsiteX132" fmla="*/ 603601 w 3505551"/>
                <a:gd name="connsiteY132" fmla="*/ 1892300 h 2022193"/>
                <a:gd name="connsiteX133" fmla="*/ 622651 w 3505551"/>
                <a:gd name="connsiteY133" fmla="*/ 1905000 h 2022193"/>
                <a:gd name="connsiteX134" fmla="*/ 698851 w 3505551"/>
                <a:gd name="connsiteY134" fmla="*/ 1924050 h 2022193"/>
                <a:gd name="connsiteX135" fmla="*/ 749702 w 3505551"/>
                <a:gd name="connsiteY135" fmla="*/ 1974542 h 2022193"/>
                <a:gd name="connsiteX136" fmla="*/ 858062 w 3505551"/>
                <a:gd name="connsiteY136" fmla="*/ 1999891 h 2022193"/>
                <a:gd name="connsiteX137" fmla="*/ 918208 w 3505551"/>
                <a:gd name="connsiteY137" fmla="*/ 2018839 h 2022193"/>
                <a:gd name="connsiteX138" fmla="*/ 1137001 w 3505551"/>
                <a:gd name="connsiteY138" fmla="*/ 2022193 h 2022193"/>
                <a:gd name="connsiteX139" fmla="*/ 1232302 w 3505551"/>
                <a:gd name="connsiteY139" fmla="*/ 2003041 h 2022193"/>
                <a:gd name="connsiteX140" fmla="*/ 1263950 w 3505551"/>
                <a:gd name="connsiteY140" fmla="*/ 1980944 h 2022193"/>
                <a:gd name="connsiteX141" fmla="*/ 1556101 w 3505551"/>
                <a:gd name="connsiteY141" fmla="*/ 1943100 h 2022193"/>
                <a:gd name="connsiteX142" fmla="*/ 1619601 w 3505551"/>
                <a:gd name="connsiteY142" fmla="*/ 1924050 h 2022193"/>
                <a:gd name="connsiteX143" fmla="*/ 1638651 w 3505551"/>
                <a:gd name="connsiteY143" fmla="*/ 1917700 h 2022193"/>
                <a:gd name="connsiteX144" fmla="*/ 1657701 w 3505551"/>
                <a:gd name="connsiteY144" fmla="*/ 1905000 h 2022193"/>
                <a:gd name="connsiteX145" fmla="*/ 1689451 w 3505551"/>
                <a:gd name="connsiteY145" fmla="*/ 1898650 h 2022193"/>
                <a:gd name="connsiteX146" fmla="*/ 1727551 w 3505551"/>
                <a:gd name="connsiteY146" fmla="*/ 1879600 h 2022193"/>
                <a:gd name="connsiteX147" fmla="*/ 1740251 w 3505551"/>
                <a:gd name="connsiteY147" fmla="*/ 1860550 h 2022193"/>
                <a:gd name="connsiteX148" fmla="*/ 1765651 w 3505551"/>
                <a:gd name="connsiteY148" fmla="*/ 1854200 h 2022193"/>
                <a:gd name="connsiteX149" fmla="*/ 1803751 w 3505551"/>
                <a:gd name="connsiteY149" fmla="*/ 1835150 h 2022193"/>
                <a:gd name="connsiteX150" fmla="*/ 1841851 w 3505551"/>
                <a:gd name="connsiteY150" fmla="*/ 1822450 h 2022193"/>
                <a:gd name="connsiteX151" fmla="*/ 1860901 w 3505551"/>
                <a:gd name="connsiteY151" fmla="*/ 1816100 h 2022193"/>
                <a:gd name="connsiteX152" fmla="*/ 1899001 w 3505551"/>
                <a:gd name="connsiteY152" fmla="*/ 1790700 h 2022193"/>
                <a:gd name="connsiteX153" fmla="*/ 2032351 w 3505551"/>
                <a:gd name="connsiteY153" fmla="*/ 1746250 h 2022193"/>
                <a:gd name="connsiteX154" fmla="*/ 2051401 w 3505551"/>
                <a:gd name="connsiteY154" fmla="*/ 1739900 h 2022193"/>
                <a:gd name="connsiteX155" fmla="*/ 2102201 w 3505551"/>
                <a:gd name="connsiteY155" fmla="*/ 1727200 h 2022193"/>
                <a:gd name="connsiteX156" fmla="*/ 2121251 w 3505551"/>
                <a:gd name="connsiteY156" fmla="*/ 1720850 h 2022193"/>
                <a:gd name="connsiteX157" fmla="*/ 2426051 w 3505551"/>
                <a:gd name="connsiteY157" fmla="*/ 1714500 h 2022193"/>
                <a:gd name="connsiteX158" fmla="*/ 2502251 w 3505551"/>
                <a:gd name="connsiteY158" fmla="*/ 1701800 h 2022193"/>
                <a:gd name="connsiteX159" fmla="*/ 2534001 w 3505551"/>
                <a:gd name="connsiteY159" fmla="*/ 1695450 h 2022193"/>
                <a:gd name="connsiteX160" fmla="*/ 2616551 w 3505551"/>
                <a:gd name="connsiteY160" fmla="*/ 1676400 h 2022193"/>
                <a:gd name="connsiteX161" fmla="*/ 2661001 w 3505551"/>
                <a:gd name="connsiteY161" fmla="*/ 1657350 h 2022193"/>
                <a:gd name="connsiteX162" fmla="*/ 2680051 w 3505551"/>
                <a:gd name="connsiteY162" fmla="*/ 1644650 h 2022193"/>
                <a:gd name="connsiteX163" fmla="*/ 2705451 w 3505551"/>
                <a:gd name="connsiteY163" fmla="*/ 1638300 h 2022193"/>
                <a:gd name="connsiteX164" fmla="*/ 2775301 w 3505551"/>
                <a:gd name="connsiteY164" fmla="*/ 1619250 h 2022193"/>
                <a:gd name="connsiteX165" fmla="*/ 2826101 w 3505551"/>
                <a:gd name="connsiteY165" fmla="*/ 1606550 h 2022193"/>
                <a:gd name="connsiteX166" fmla="*/ 2851501 w 3505551"/>
                <a:gd name="connsiteY166" fmla="*/ 1600200 h 2022193"/>
                <a:gd name="connsiteX167" fmla="*/ 2870551 w 3505551"/>
                <a:gd name="connsiteY167" fmla="*/ 1587500 h 2022193"/>
                <a:gd name="connsiteX168" fmla="*/ 2921351 w 3505551"/>
                <a:gd name="connsiteY168" fmla="*/ 1574800 h 2022193"/>
                <a:gd name="connsiteX169" fmla="*/ 2959451 w 3505551"/>
                <a:gd name="connsiteY169" fmla="*/ 1562100 h 2022193"/>
                <a:gd name="connsiteX170" fmla="*/ 2984851 w 3505551"/>
                <a:gd name="connsiteY170" fmla="*/ 1549400 h 2022193"/>
                <a:gd name="connsiteX171" fmla="*/ 3035651 w 3505551"/>
                <a:gd name="connsiteY171" fmla="*/ 1536700 h 2022193"/>
                <a:gd name="connsiteX172" fmla="*/ 3061051 w 3505551"/>
                <a:gd name="connsiteY172" fmla="*/ 1530350 h 2022193"/>
                <a:gd name="connsiteX173" fmla="*/ 3080101 w 3505551"/>
                <a:gd name="connsiteY173" fmla="*/ 1517650 h 2022193"/>
                <a:gd name="connsiteX174" fmla="*/ 3118201 w 3505551"/>
                <a:gd name="connsiteY174" fmla="*/ 1504950 h 2022193"/>
                <a:gd name="connsiteX175" fmla="*/ 3156301 w 3505551"/>
                <a:gd name="connsiteY175" fmla="*/ 1485900 h 2022193"/>
                <a:gd name="connsiteX176" fmla="*/ 3175351 w 3505551"/>
                <a:gd name="connsiteY176" fmla="*/ 1466850 h 2022193"/>
                <a:gd name="connsiteX177" fmla="*/ 3315051 w 3505551"/>
                <a:gd name="connsiteY177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1201 w 3505551"/>
                <a:gd name="connsiteY128" fmla="*/ 1835150 h 2022193"/>
                <a:gd name="connsiteX129" fmla="*/ 502001 w 3505551"/>
                <a:gd name="connsiteY129" fmla="*/ 1860550 h 2022193"/>
                <a:gd name="connsiteX130" fmla="*/ 552801 w 3505551"/>
                <a:gd name="connsiteY130" fmla="*/ 1873250 h 2022193"/>
                <a:gd name="connsiteX131" fmla="*/ 603601 w 3505551"/>
                <a:gd name="connsiteY131" fmla="*/ 1892300 h 2022193"/>
                <a:gd name="connsiteX132" fmla="*/ 622651 w 3505551"/>
                <a:gd name="connsiteY132" fmla="*/ 1905000 h 2022193"/>
                <a:gd name="connsiteX133" fmla="*/ 698851 w 3505551"/>
                <a:gd name="connsiteY133" fmla="*/ 1924050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2001 w 3505551"/>
                <a:gd name="connsiteY129" fmla="*/ 1860550 h 2022193"/>
                <a:gd name="connsiteX130" fmla="*/ 552801 w 3505551"/>
                <a:gd name="connsiteY130" fmla="*/ 1873250 h 2022193"/>
                <a:gd name="connsiteX131" fmla="*/ 603601 w 3505551"/>
                <a:gd name="connsiteY131" fmla="*/ 1892300 h 2022193"/>
                <a:gd name="connsiteX132" fmla="*/ 622651 w 3505551"/>
                <a:gd name="connsiteY132" fmla="*/ 1905000 h 2022193"/>
                <a:gd name="connsiteX133" fmla="*/ 698851 w 3505551"/>
                <a:gd name="connsiteY133" fmla="*/ 1924050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879447 h 2022193"/>
                <a:gd name="connsiteX130" fmla="*/ 552801 w 3505551"/>
                <a:gd name="connsiteY130" fmla="*/ 1873250 h 2022193"/>
                <a:gd name="connsiteX131" fmla="*/ 603601 w 3505551"/>
                <a:gd name="connsiteY131" fmla="*/ 1892300 h 2022193"/>
                <a:gd name="connsiteX132" fmla="*/ 622651 w 3505551"/>
                <a:gd name="connsiteY132" fmla="*/ 1905000 h 2022193"/>
                <a:gd name="connsiteX133" fmla="*/ 698851 w 3505551"/>
                <a:gd name="connsiteY133" fmla="*/ 1924050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901492 h 2022193"/>
                <a:gd name="connsiteX130" fmla="*/ 552801 w 3505551"/>
                <a:gd name="connsiteY130" fmla="*/ 1873250 h 2022193"/>
                <a:gd name="connsiteX131" fmla="*/ 603601 w 3505551"/>
                <a:gd name="connsiteY131" fmla="*/ 1892300 h 2022193"/>
                <a:gd name="connsiteX132" fmla="*/ 622651 w 3505551"/>
                <a:gd name="connsiteY132" fmla="*/ 1905000 h 2022193"/>
                <a:gd name="connsiteX133" fmla="*/ 698851 w 3505551"/>
                <a:gd name="connsiteY133" fmla="*/ 1924050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901492 h 2022193"/>
                <a:gd name="connsiteX130" fmla="*/ 552801 w 3505551"/>
                <a:gd name="connsiteY130" fmla="*/ 1907893 h 2022193"/>
                <a:gd name="connsiteX131" fmla="*/ 603601 w 3505551"/>
                <a:gd name="connsiteY131" fmla="*/ 1892300 h 2022193"/>
                <a:gd name="connsiteX132" fmla="*/ 622651 w 3505551"/>
                <a:gd name="connsiteY132" fmla="*/ 1905000 h 2022193"/>
                <a:gd name="connsiteX133" fmla="*/ 698851 w 3505551"/>
                <a:gd name="connsiteY133" fmla="*/ 1924050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901492 h 2022193"/>
                <a:gd name="connsiteX130" fmla="*/ 552801 w 3505551"/>
                <a:gd name="connsiteY130" fmla="*/ 1907893 h 2022193"/>
                <a:gd name="connsiteX131" fmla="*/ 603601 w 3505551"/>
                <a:gd name="connsiteY131" fmla="*/ 1892300 h 2022193"/>
                <a:gd name="connsiteX132" fmla="*/ 610054 w 3505551"/>
                <a:gd name="connsiteY132" fmla="*/ 1949091 h 2022193"/>
                <a:gd name="connsiteX133" fmla="*/ 698851 w 3505551"/>
                <a:gd name="connsiteY133" fmla="*/ 1924050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901492 h 2022193"/>
                <a:gd name="connsiteX130" fmla="*/ 552801 w 3505551"/>
                <a:gd name="connsiteY130" fmla="*/ 1907893 h 2022193"/>
                <a:gd name="connsiteX131" fmla="*/ 583131 w 3505551"/>
                <a:gd name="connsiteY131" fmla="*/ 1930093 h 2022193"/>
                <a:gd name="connsiteX132" fmla="*/ 610054 w 3505551"/>
                <a:gd name="connsiteY132" fmla="*/ 1949091 h 2022193"/>
                <a:gd name="connsiteX133" fmla="*/ 698851 w 3505551"/>
                <a:gd name="connsiteY133" fmla="*/ 1924050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901492 h 2022193"/>
                <a:gd name="connsiteX130" fmla="*/ 552801 w 3505551"/>
                <a:gd name="connsiteY130" fmla="*/ 1907893 h 2022193"/>
                <a:gd name="connsiteX131" fmla="*/ 583131 w 3505551"/>
                <a:gd name="connsiteY131" fmla="*/ 1930093 h 2022193"/>
                <a:gd name="connsiteX132" fmla="*/ 610054 w 3505551"/>
                <a:gd name="connsiteY132" fmla="*/ 1949091 h 2022193"/>
                <a:gd name="connsiteX133" fmla="*/ 679954 w 3505551"/>
                <a:gd name="connsiteY133" fmla="*/ 1979164 h 2022193"/>
                <a:gd name="connsiteX134" fmla="*/ 749702 w 3505551"/>
                <a:gd name="connsiteY134" fmla="*/ 1974542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901492 h 2022193"/>
                <a:gd name="connsiteX130" fmla="*/ 552801 w 3505551"/>
                <a:gd name="connsiteY130" fmla="*/ 1907893 h 2022193"/>
                <a:gd name="connsiteX131" fmla="*/ 583131 w 3505551"/>
                <a:gd name="connsiteY131" fmla="*/ 1930093 h 2022193"/>
                <a:gd name="connsiteX132" fmla="*/ 610054 w 3505551"/>
                <a:gd name="connsiteY132" fmla="*/ 1949091 h 2022193"/>
                <a:gd name="connsiteX133" fmla="*/ 679954 w 3505551"/>
                <a:gd name="connsiteY133" fmla="*/ 1979164 h 2022193"/>
                <a:gd name="connsiteX134" fmla="*/ 752851 w 3505551"/>
                <a:gd name="connsiteY134" fmla="*/ 1996588 h 2022193"/>
                <a:gd name="connsiteX135" fmla="*/ 858062 w 3505551"/>
                <a:gd name="connsiteY135" fmla="*/ 1999891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22193"/>
                <a:gd name="connsiteX1" fmla="*/ 3315051 w 3505551"/>
                <a:gd name="connsiteY1" fmla="*/ 1409700 h 2022193"/>
                <a:gd name="connsiteX2" fmla="*/ 3378551 w 3505551"/>
                <a:gd name="connsiteY2" fmla="*/ 1377950 h 2022193"/>
                <a:gd name="connsiteX3" fmla="*/ 3435701 w 3505551"/>
                <a:gd name="connsiteY3" fmla="*/ 1333500 h 2022193"/>
                <a:gd name="connsiteX4" fmla="*/ 3442051 w 3505551"/>
                <a:gd name="connsiteY4" fmla="*/ 1314450 h 2022193"/>
                <a:gd name="connsiteX5" fmla="*/ 3454751 w 3505551"/>
                <a:gd name="connsiteY5" fmla="*/ 1295400 h 2022193"/>
                <a:gd name="connsiteX6" fmla="*/ 3473801 w 3505551"/>
                <a:gd name="connsiteY6" fmla="*/ 1250950 h 2022193"/>
                <a:gd name="connsiteX7" fmla="*/ 3480151 w 3505551"/>
                <a:gd name="connsiteY7" fmla="*/ 1212850 h 2022193"/>
                <a:gd name="connsiteX8" fmla="*/ 3499201 w 3505551"/>
                <a:gd name="connsiteY8" fmla="*/ 1168400 h 2022193"/>
                <a:gd name="connsiteX9" fmla="*/ 3505551 w 3505551"/>
                <a:gd name="connsiteY9" fmla="*/ 1149350 h 2022193"/>
                <a:gd name="connsiteX10" fmla="*/ 3492851 w 3505551"/>
                <a:gd name="connsiteY10" fmla="*/ 1073150 h 2022193"/>
                <a:gd name="connsiteX11" fmla="*/ 3467451 w 3505551"/>
                <a:gd name="connsiteY11" fmla="*/ 1035050 h 2022193"/>
                <a:gd name="connsiteX12" fmla="*/ 3448401 w 3505551"/>
                <a:gd name="connsiteY12" fmla="*/ 996950 h 2022193"/>
                <a:gd name="connsiteX13" fmla="*/ 3442051 w 3505551"/>
                <a:gd name="connsiteY13" fmla="*/ 977900 h 2022193"/>
                <a:gd name="connsiteX14" fmla="*/ 3429351 w 3505551"/>
                <a:gd name="connsiteY14" fmla="*/ 958850 h 2022193"/>
                <a:gd name="connsiteX15" fmla="*/ 3416651 w 3505551"/>
                <a:gd name="connsiteY15" fmla="*/ 920750 h 2022193"/>
                <a:gd name="connsiteX16" fmla="*/ 3423001 w 3505551"/>
                <a:gd name="connsiteY16" fmla="*/ 660400 h 2022193"/>
                <a:gd name="connsiteX17" fmla="*/ 3435701 w 3505551"/>
                <a:gd name="connsiteY17" fmla="*/ 622300 h 2022193"/>
                <a:gd name="connsiteX18" fmla="*/ 3442051 w 3505551"/>
                <a:gd name="connsiteY18" fmla="*/ 603250 h 2022193"/>
                <a:gd name="connsiteX19" fmla="*/ 3448401 w 3505551"/>
                <a:gd name="connsiteY19" fmla="*/ 584200 h 2022193"/>
                <a:gd name="connsiteX20" fmla="*/ 3454751 w 3505551"/>
                <a:gd name="connsiteY20" fmla="*/ 539750 h 2022193"/>
                <a:gd name="connsiteX21" fmla="*/ 3467451 w 3505551"/>
                <a:gd name="connsiteY21" fmla="*/ 495300 h 2022193"/>
                <a:gd name="connsiteX22" fmla="*/ 3461101 w 3505551"/>
                <a:gd name="connsiteY22" fmla="*/ 438150 h 2022193"/>
                <a:gd name="connsiteX23" fmla="*/ 3454751 w 3505551"/>
                <a:gd name="connsiteY23" fmla="*/ 419100 h 2022193"/>
                <a:gd name="connsiteX24" fmla="*/ 3435701 w 3505551"/>
                <a:gd name="connsiteY24" fmla="*/ 406400 h 2022193"/>
                <a:gd name="connsiteX25" fmla="*/ 3397601 w 3505551"/>
                <a:gd name="connsiteY25" fmla="*/ 393700 h 2022193"/>
                <a:gd name="connsiteX26" fmla="*/ 3289651 w 3505551"/>
                <a:gd name="connsiteY26" fmla="*/ 381000 h 2022193"/>
                <a:gd name="connsiteX27" fmla="*/ 3238851 w 3505551"/>
                <a:gd name="connsiteY27" fmla="*/ 368300 h 2022193"/>
                <a:gd name="connsiteX28" fmla="*/ 3194401 w 3505551"/>
                <a:gd name="connsiteY28" fmla="*/ 355600 h 2022193"/>
                <a:gd name="connsiteX29" fmla="*/ 3175351 w 3505551"/>
                <a:gd name="connsiteY29" fmla="*/ 336550 h 2022193"/>
                <a:gd name="connsiteX30" fmla="*/ 3156301 w 3505551"/>
                <a:gd name="connsiteY30" fmla="*/ 323850 h 2022193"/>
                <a:gd name="connsiteX31" fmla="*/ 3092801 w 3505551"/>
                <a:gd name="connsiteY31" fmla="*/ 311150 h 2022193"/>
                <a:gd name="connsiteX32" fmla="*/ 3054701 w 3505551"/>
                <a:gd name="connsiteY32" fmla="*/ 298450 h 2022193"/>
                <a:gd name="connsiteX33" fmla="*/ 2997551 w 3505551"/>
                <a:gd name="connsiteY33" fmla="*/ 266700 h 2022193"/>
                <a:gd name="connsiteX34" fmla="*/ 2978501 w 3505551"/>
                <a:gd name="connsiteY34" fmla="*/ 247650 h 2022193"/>
                <a:gd name="connsiteX35" fmla="*/ 2953101 w 3505551"/>
                <a:gd name="connsiteY35" fmla="*/ 209550 h 2022193"/>
                <a:gd name="connsiteX36" fmla="*/ 2946751 w 3505551"/>
                <a:gd name="connsiteY36" fmla="*/ 190500 h 2022193"/>
                <a:gd name="connsiteX37" fmla="*/ 2908651 w 3505551"/>
                <a:gd name="connsiteY37" fmla="*/ 177800 h 2022193"/>
                <a:gd name="connsiteX38" fmla="*/ 2895951 w 3505551"/>
                <a:gd name="connsiteY38" fmla="*/ 158750 h 2022193"/>
                <a:gd name="connsiteX39" fmla="*/ 2851501 w 3505551"/>
                <a:gd name="connsiteY39" fmla="*/ 139700 h 2022193"/>
                <a:gd name="connsiteX40" fmla="*/ 2832451 w 3505551"/>
                <a:gd name="connsiteY40" fmla="*/ 127000 h 2022193"/>
                <a:gd name="connsiteX41" fmla="*/ 2794351 w 3505551"/>
                <a:gd name="connsiteY41" fmla="*/ 114300 h 2022193"/>
                <a:gd name="connsiteX42" fmla="*/ 2775301 w 3505551"/>
                <a:gd name="connsiteY42" fmla="*/ 101600 h 2022193"/>
                <a:gd name="connsiteX43" fmla="*/ 2756251 w 3505551"/>
                <a:gd name="connsiteY43" fmla="*/ 82550 h 2022193"/>
                <a:gd name="connsiteX44" fmla="*/ 2711801 w 3505551"/>
                <a:gd name="connsiteY44" fmla="*/ 69850 h 2022193"/>
                <a:gd name="connsiteX45" fmla="*/ 2680051 w 3505551"/>
                <a:gd name="connsiteY45" fmla="*/ 57150 h 2022193"/>
                <a:gd name="connsiteX46" fmla="*/ 2546701 w 3505551"/>
                <a:gd name="connsiteY46" fmla="*/ 50800 h 2022193"/>
                <a:gd name="connsiteX47" fmla="*/ 2502251 w 3505551"/>
                <a:gd name="connsiteY47" fmla="*/ 38100 h 2022193"/>
                <a:gd name="connsiteX48" fmla="*/ 2476851 w 3505551"/>
                <a:gd name="connsiteY48" fmla="*/ 25400 h 2022193"/>
                <a:gd name="connsiteX49" fmla="*/ 2457801 w 3505551"/>
                <a:gd name="connsiteY49" fmla="*/ 19050 h 2022193"/>
                <a:gd name="connsiteX50" fmla="*/ 2419701 w 3505551"/>
                <a:gd name="connsiteY50" fmla="*/ 0 h 2022193"/>
                <a:gd name="connsiteX51" fmla="*/ 2318101 w 3505551"/>
                <a:gd name="connsiteY51" fmla="*/ 6350 h 2022193"/>
                <a:gd name="connsiteX52" fmla="*/ 2305401 w 3505551"/>
                <a:gd name="connsiteY52" fmla="*/ 25400 h 2022193"/>
                <a:gd name="connsiteX53" fmla="*/ 2286351 w 3505551"/>
                <a:gd name="connsiteY53" fmla="*/ 44450 h 2022193"/>
                <a:gd name="connsiteX54" fmla="*/ 2260951 w 3505551"/>
                <a:gd name="connsiteY54" fmla="*/ 82550 h 2022193"/>
                <a:gd name="connsiteX55" fmla="*/ 2222851 w 3505551"/>
                <a:gd name="connsiteY55" fmla="*/ 107950 h 2022193"/>
                <a:gd name="connsiteX56" fmla="*/ 2216501 w 3505551"/>
                <a:gd name="connsiteY56" fmla="*/ 127000 h 2022193"/>
                <a:gd name="connsiteX57" fmla="*/ 2229201 w 3505551"/>
                <a:gd name="connsiteY57" fmla="*/ 146050 h 2022193"/>
                <a:gd name="connsiteX58" fmla="*/ 2210151 w 3505551"/>
                <a:gd name="connsiteY58" fmla="*/ 152400 h 2022193"/>
                <a:gd name="connsiteX59" fmla="*/ 2127601 w 3505551"/>
                <a:gd name="connsiteY59" fmla="*/ 165100 h 2022193"/>
                <a:gd name="connsiteX60" fmla="*/ 2095851 w 3505551"/>
                <a:gd name="connsiteY60" fmla="*/ 171450 h 2022193"/>
                <a:gd name="connsiteX61" fmla="*/ 2051401 w 3505551"/>
                <a:gd name="connsiteY61" fmla="*/ 177800 h 2022193"/>
                <a:gd name="connsiteX62" fmla="*/ 2026001 w 3505551"/>
                <a:gd name="connsiteY62" fmla="*/ 165100 h 2022193"/>
                <a:gd name="connsiteX63" fmla="*/ 1752951 w 3505551"/>
                <a:gd name="connsiteY63" fmla="*/ 190500 h 2022193"/>
                <a:gd name="connsiteX64" fmla="*/ 1613251 w 3505551"/>
                <a:gd name="connsiteY64" fmla="*/ 209550 h 2022193"/>
                <a:gd name="connsiteX65" fmla="*/ 1568801 w 3505551"/>
                <a:gd name="connsiteY65" fmla="*/ 247650 h 2022193"/>
                <a:gd name="connsiteX66" fmla="*/ 1518001 w 3505551"/>
                <a:gd name="connsiteY66" fmla="*/ 292100 h 2022193"/>
                <a:gd name="connsiteX67" fmla="*/ 1486251 w 3505551"/>
                <a:gd name="connsiteY67" fmla="*/ 304800 h 2022193"/>
                <a:gd name="connsiteX68" fmla="*/ 1448151 w 3505551"/>
                <a:gd name="connsiteY68" fmla="*/ 330200 h 2022193"/>
                <a:gd name="connsiteX69" fmla="*/ 1410051 w 3505551"/>
                <a:gd name="connsiteY69" fmla="*/ 361950 h 2022193"/>
                <a:gd name="connsiteX70" fmla="*/ 1346551 w 3505551"/>
                <a:gd name="connsiteY70" fmla="*/ 381000 h 2022193"/>
                <a:gd name="connsiteX71" fmla="*/ 1327501 w 3505551"/>
                <a:gd name="connsiteY71" fmla="*/ 393700 h 2022193"/>
                <a:gd name="connsiteX72" fmla="*/ 1289401 w 3505551"/>
                <a:gd name="connsiteY72" fmla="*/ 412750 h 2022193"/>
                <a:gd name="connsiteX73" fmla="*/ 1270351 w 3505551"/>
                <a:gd name="connsiteY73" fmla="*/ 431800 h 2022193"/>
                <a:gd name="connsiteX74" fmla="*/ 1257651 w 3505551"/>
                <a:gd name="connsiteY74" fmla="*/ 450850 h 2022193"/>
                <a:gd name="connsiteX75" fmla="*/ 1238601 w 3505551"/>
                <a:gd name="connsiteY75" fmla="*/ 457200 h 2022193"/>
                <a:gd name="connsiteX76" fmla="*/ 1225901 w 3505551"/>
                <a:gd name="connsiteY76" fmla="*/ 476250 h 2022193"/>
                <a:gd name="connsiteX77" fmla="*/ 1168751 w 3505551"/>
                <a:gd name="connsiteY77" fmla="*/ 508000 h 2022193"/>
                <a:gd name="connsiteX78" fmla="*/ 1149701 w 3505551"/>
                <a:gd name="connsiteY78" fmla="*/ 527050 h 2022193"/>
                <a:gd name="connsiteX79" fmla="*/ 1137001 w 3505551"/>
                <a:gd name="connsiteY79" fmla="*/ 546100 h 2022193"/>
                <a:gd name="connsiteX80" fmla="*/ 1117951 w 3505551"/>
                <a:gd name="connsiteY80" fmla="*/ 558800 h 2022193"/>
                <a:gd name="connsiteX81" fmla="*/ 1092551 w 3505551"/>
                <a:gd name="connsiteY81" fmla="*/ 590550 h 2022193"/>
                <a:gd name="connsiteX82" fmla="*/ 1086201 w 3505551"/>
                <a:gd name="connsiteY82" fmla="*/ 609600 h 2022193"/>
                <a:gd name="connsiteX83" fmla="*/ 1048101 w 3505551"/>
                <a:gd name="connsiteY83" fmla="*/ 635000 h 2022193"/>
                <a:gd name="connsiteX84" fmla="*/ 863951 w 3505551"/>
                <a:gd name="connsiteY84" fmla="*/ 628650 h 2022193"/>
                <a:gd name="connsiteX85" fmla="*/ 838551 w 3505551"/>
                <a:gd name="connsiteY85" fmla="*/ 615950 h 2022193"/>
                <a:gd name="connsiteX86" fmla="*/ 781401 w 3505551"/>
                <a:gd name="connsiteY86" fmla="*/ 609600 h 2022193"/>
                <a:gd name="connsiteX87" fmla="*/ 724251 w 3505551"/>
                <a:gd name="connsiteY87" fmla="*/ 590550 h 2022193"/>
                <a:gd name="connsiteX88" fmla="*/ 705201 w 3505551"/>
                <a:gd name="connsiteY88" fmla="*/ 584200 h 2022193"/>
                <a:gd name="connsiteX89" fmla="*/ 679801 w 3505551"/>
                <a:gd name="connsiteY89" fmla="*/ 577850 h 2022193"/>
                <a:gd name="connsiteX90" fmla="*/ 489301 w 3505551"/>
                <a:gd name="connsiteY90" fmla="*/ 584200 h 2022193"/>
                <a:gd name="connsiteX91" fmla="*/ 457551 w 3505551"/>
                <a:gd name="connsiteY91" fmla="*/ 590550 h 2022193"/>
                <a:gd name="connsiteX92" fmla="*/ 400401 w 3505551"/>
                <a:gd name="connsiteY92" fmla="*/ 654050 h 2022193"/>
                <a:gd name="connsiteX93" fmla="*/ 387701 w 3505551"/>
                <a:gd name="connsiteY93" fmla="*/ 679450 h 2022193"/>
                <a:gd name="connsiteX94" fmla="*/ 368651 w 3505551"/>
                <a:gd name="connsiteY94" fmla="*/ 698500 h 2022193"/>
                <a:gd name="connsiteX95" fmla="*/ 336901 w 3505551"/>
                <a:gd name="connsiteY95" fmla="*/ 730250 h 2022193"/>
                <a:gd name="connsiteX96" fmla="*/ 317851 w 3505551"/>
                <a:gd name="connsiteY96" fmla="*/ 768350 h 2022193"/>
                <a:gd name="connsiteX97" fmla="*/ 298801 w 3505551"/>
                <a:gd name="connsiteY97" fmla="*/ 774700 h 2022193"/>
                <a:gd name="connsiteX98" fmla="*/ 267051 w 3505551"/>
                <a:gd name="connsiteY98" fmla="*/ 819150 h 2022193"/>
                <a:gd name="connsiteX99" fmla="*/ 235301 w 3505551"/>
                <a:gd name="connsiteY99" fmla="*/ 863600 h 2022193"/>
                <a:gd name="connsiteX100" fmla="*/ 216251 w 3505551"/>
                <a:gd name="connsiteY100" fmla="*/ 876300 h 2022193"/>
                <a:gd name="connsiteX101" fmla="*/ 203551 w 3505551"/>
                <a:gd name="connsiteY101" fmla="*/ 895350 h 2022193"/>
                <a:gd name="connsiteX102" fmla="*/ 197201 w 3505551"/>
                <a:gd name="connsiteY102" fmla="*/ 914400 h 2022193"/>
                <a:gd name="connsiteX103" fmla="*/ 178151 w 3505551"/>
                <a:gd name="connsiteY103" fmla="*/ 933450 h 2022193"/>
                <a:gd name="connsiteX104" fmla="*/ 146401 w 3505551"/>
                <a:gd name="connsiteY104" fmla="*/ 971550 h 2022193"/>
                <a:gd name="connsiteX105" fmla="*/ 140051 w 3505551"/>
                <a:gd name="connsiteY105" fmla="*/ 990600 h 2022193"/>
                <a:gd name="connsiteX106" fmla="*/ 108301 w 3505551"/>
                <a:gd name="connsiteY106" fmla="*/ 1028700 h 2022193"/>
                <a:gd name="connsiteX107" fmla="*/ 101951 w 3505551"/>
                <a:gd name="connsiteY107" fmla="*/ 1047750 h 2022193"/>
                <a:gd name="connsiteX108" fmla="*/ 63851 w 3505551"/>
                <a:gd name="connsiteY108" fmla="*/ 1085850 h 2022193"/>
                <a:gd name="connsiteX109" fmla="*/ 38451 w 3505551"/>
                <a:gd name="connsiteY109" fmla="*/ 1123950 h 2022193"/>
                <a:gd name="connsiteX110" fmla="*/ 25751 w 3505551"/>
                <a:gd name="connsiteY110" fmla="*/ 1162050 h 2022193"/>
                <a:gd name="connsiteX111" fmla="*/ 13051 w 3505551"/>
                <a:gd name="connsiteY111" fmla="*/ 1181100 h 2022193"/>
                <a:gd name="connsiteX112" fmla="*/ 13051 w 3505551"/>
                <a:gd name="connsiteY112" fmla="*/ 1416050 h 2022193"/>
                <a:gd name="connsiteX113" fmla="*/ 19401 w 3505551"/>
                <a:gd name="connsiteY113" fmla="*/ 1435100 h 2022193"/>
                <a:gd name="connsiteX114" fmla="*/ 32101 w 3505551"/>
                <a:gd name="connsiteY114" fmla="*/ 1454150 h 2022193"/>
                <a:gd name="connsiteX115" fmla="*/ 38451 w 3505551"/>
                <a:gd name="connsiteY115" fmla="*/ 1479550 h 2022193"/>
                <a:gd name="connsiteX116" fmla="*/ 70201 w 3505551"/>
                <a:gd name="connsiteY116" fmla="*/ 1549400 h 2022193"/>
                <a:gd name="connsiteX117" fmla="*/ 82901 w 3505551"/>
                <a:gd name="connsiteY117" fmla="*/ 1568450 h 2022193"/>
                <a:gd name="connsiteX118" fmla="*/ 121001 w 3505551"/>
                <a:gd name="connsiteY118" fmla="*/ 1606550 h 2022193"/>
                <a:gd name="connsiteX119" fmla="*/ 146401 w 3505551"/>
                <a:gd name="connsiteY119" fmla="*/ 1625600 h 2022193"/>
                <a:gd name="connsiteX120" fmla="*/ 178151 w 3505551"/>
                <a:gd name="connsiteY120" fmla="*/ 1651000 h 2022193"/>
                <a:gd name="connsiteX121" fmla="*/ 175207 w 3505551"/>
                <a:gd name="connsiteY121" fmla="*/ 1696974 h 2022193"/>
                <a:gd name="connsiteX122" fmla="*/ 203858 w 3505551"/>
                <a:gd name="connsiteY122" fmla="*/ 1758643 h 2022193"/>
                <a:gd name="connsiteX123" fmla="*/ 235557 w 3505551"/>
                <a:gd name="connsiteY123" fmla="*/ 1806191 h 2022193"/>
                <a:gd name="connsiteX124" fmla="*/ 262531 w 3505551"/>
                <a:gd name="connsiteY124" fmla="*/ 1869283 h 2022193"/>
                <a:gd name="connsiteX125" fmla="*/ 320949 w 3505551"/>
                <a:gd name="connsiteY125" fmla="*/ 1864608 h 2022193"/>
                <a:gd name="connsiteX126" fmla="*/ 352905 w 3505551"/>
                <a:gd name="connsiteY126" fmla="*/ 1874263 h 2022193"/>
                <a:gd name="connsiteX127" fmla="*/ 414624 w 3505551"/>
                <a:gd name="connsiteY127" fmla="*/ 1880713 h 2022193"/>
                <a:gd name="connsiteX128" fmla="*/ 454351 w 3505551"/>
                <a:gd name="connsiteY128" fmla="*/ 1883965 h 2022193"/>
                <a:gd name="connsiteX129" fmla="*/ 506725 w 3505551"/>
                <a:gd name="connsiteY129" fmla="*/ 1901492 h 2022193"/>
                <a:gd name="connsiteX130" fmla="*/ 552801 w 3505551"/>
                <a:gd name="connsiteY130" fmla="*/ 1907893 h 2022193"/>
                <a:gd name="connsiteX131" fmla="*/ 583131 w 3505551"/>
                <a:gd name="connsiteY131" fmla="*/ 1930093 h 2022193"/>
                <a:gd name="connsiteX132" fmla="*/ 610054 w 3505551"/>
                <a:gd name="connsiteY132" fmla="*/ 1949091 h 2022193"/>
                <a:gd name="connsiteX133" fmla="*/ 679954 w 3505551"/>
                <a:gd name="connsiteY133" fmla="*/ 1979164 h 2022193"/>
                <a:gd name="connsiteX134" fmla="*/ 752851 w 3505551"/>
                <a:gd name="connsiteY134" fmla="*/ 1996588 h 2022193"/>
                <a:gd name="connsiteX135" fmla="*/ 858062 w 3505551"/>
                <a:gd name="connsiteY135" fmla="*/ 2015638 h 2022193"/>
                <a:gd name="connsiteX136" fmla="*/ 918208 w 3505551"/>
                <a:gd name="connsiteY136" fmla="*/ 2018839 h 2022193"/>
                <a:gd name="connsiteX137" fmla="*/ 1137001 w 3505551"/>
                <a:gd name="connsiteY137" fmla="*/ 2022193 h 2022193"/>
                <a:gd name="connsiteX138" fmla="*/ 1232302 w 3505551"/>
                <a:gd name="connsiteY138" fmla="*/ 2003041 h 2022193"/>
                <a:gd name="connsiteX139" fmla="*/ 1263950 w 3505551"/>
                <a:gd name="connsiteY139" fmla="*/ 1980944 h 2022193"/>
                <a:gd name="connsiteX140" fmla="*/ 1556101 w 3505551"/>
                <a:gd name="connsiteY140" fmla="*/ 1943100 h 2022193"/>
                <a:gd name="connsiteX141" fmla="*/ 1619601 w 3505551"/>
                <a:gd name="connsiteY141" fmla="*/ 1924050 h 2022193"/>
                <a:gd name="connsiteX142" fmla="*/ 1638651 w 3505551"/>
                <a:gd name="connsiteY142" fmla="*/ 1917700 h 2022193"/>
                <a:gd name="connsiteX143" fmla="*/ 1657701 w 3505551"/>
                <a:gd name="connsiteY143" fmla="*/ 1905000 h 2022193"/>
                <a:gd name="connsiteX144" fmla="*/ 1689451 w 3505551"/>
                <a:gd name="connsiteY144" fmla="*/ 1898650 h 2022193"/>
                <a:gd name="connsiteX145" fmla="*/ 1727551 w 3505551"/>
                <a:gd name="connsiteY145" fmla="*/ 1879600 h 2022193"/>
                <a:gd name="connsiteX146" fmla="*/ 1740251 w 3505551"/>
                <a:gd name="connsiteY146" fmla="*/ 1860550 h 2022193"/>
                <a:gd name="connsiteX147" fmla="*/ 1765651 w 3505551"/>
                <a:gd name="connsiteY147" fmla="*/ 1854200 h 2022193"/>
                <a:gd name="connsiteX148" fmla="*/ 1803751 w 3505551"/>
                <a:gd name="connsiteY148" fmla="*/ 1835150 h 2022193"/>
                <a:gd name="connsiteX149" fmla="*/ 1841851 w 3505551"/>
                <a:gd name="connsiteY149" fmla="*/ 1822450 h 2022193"/>
                <a:gd name="connsiteX150" fmla="*/ 1860901 w 3505551"/>
                <a:gd name="connsiteY150" fmla="*/ 1816100 h 2022193"/>
                <a:gd name="connsiteX151" fmla="*/ 1899001 w 3505551"/>
                <a:gd name="connsiteY151" fmla="*/ 1790700 h 2022193"/>
                <a:gd name="connsiteX152" fmla="*/ 2032351 w 3505551"/>
                <a:gd name="connsiteY152" fmla="*/ 1746250 h 2022193"/>
                <a:gd name="connsiteX153" fmla="*/ 2051401 w 3505551"/>
                <a:gd name="connsiteY153" fmla="*/ 1739900 h 2022193"/>
                <a:gd name="connsiteX154" fmla="*/ 2102201 w 3505551"/>
                <a:gd name="connsiteY154" fmla="*/ 1727200 h 2022193"/>
                <a:gd name="connsiteX155" fmla="*/ 2121251 w 3505551"/>
                <a:gd name="connsiteY155" fmla="*/ 1720850 h 2022193"/>
                <a:gd name="connsiteX156" fmla="*/ 2426051 w 3505551"/>
                <a:gd name="connsiteY156" fmla="*/ 1714500 h 2022193"/>
                <a:gd name="connsiteX157" fmla="*/ 2502251 w 3505551"/>
                <a:gd name="connsiteY157" fmla="*/ 1701800 h 2022193"/>
                <a:gd name="connsiteX158" fmla="*/ 2534001 w 3505551"/>
                <a:gd name="connsiteY158" fmla="*/ 1695450 h 2022193"/>
                <a:gd name="connsiteX159" fmla="*/ 2616551 w 3505551"/>
                <a:gd name="connsiteY159" fmla="*/ 1676400 h 2022193"/>
                <a:gd name="connsiteX160" fmla="*/ 2661001 w 3505551"/>
                <a:gd name="connsiteY160" fmla="*/ 1657350 h 2022193"/>
                <a:gd name="connsiteX161" fmla="*/ 2680051 w 3505551"/>
                <a:gd name="connsiteY161" fmla="*/ 1644650 h 2022193"/>
                <a:gd name="connsiteX162" fmla="*/ 2705451 w 3505551"/>
                <a:gd name="connsiteY162" fmla="*/ 1638300 h 2022193"/>
                <a:gd name="connsiteX163" fmla="*/ 2775301 w 3505551"/>
                <a:gd name="connsiteY163" fmla="*/ 1619250 h 2022193"/>
                <a:gd name="connsiteX164" fmla="*/ 2826101 w 3505551"/>
                <a:gd name="connsiteY164" fmla="*/ 1606550 h 2022193"/>
                <a:gd name="connsiteX165" fmla="*/ 2851501 w 3505551"/>
                <a:gd name="connsiteY165" fmla="*/ 1600200 h 2022193"/>
                <a:gd name="connsiteX166" fmla="*/ 2870551 w 3505551"/>
                <a:gd name="connsiteY166" fmla="*/ 1587500 h 2022193"/>
                <a:gd name="connsiteX167" fmla="*/ 2921351 w 3505551"/>
                <a:gd name="connsiteY167" fmla="*/ 1574800 h 2022193"/>
                <a:gd name="connsiteX168" fmla="*/ 2959451 w 3505551"/>
                <a:gd name="connsiteY168" fmla="*/ 1562100 h 2022193"/>
                <a:gd name="connsiteX169" fmla="*/ 2984851 w 3505551"/>
                <a:gd name="connsiteY169" fmla="*/ 1549400 h 2022193"/>
                <a:gd name="connsiteX170" fmla="*/ 3035651 w 3505551"/>
                <a:gd name="connsiteY170" fmla="*/ 1536700 h 2022193"/>
                <a:gd name="connsiteX171" fmla="*/ 3061051 w 3505551"/>
                <a:gd name="connsiteY171" fmla="*/ 1530350 h 2022193"/>
                <a:gd name="connsiteX172" fmla="*/ 3080101 w 3505551"/>
                <a:gd name="connsiteY172" fmla="*/ 1517650 h 2022193"/>
                <a:gd name="connsiteX173" fmla="*/ 3118201 w 3505551"/>
                <a:gd name="connsiteY173" fmla="*/ 1504950 h 2022193"/>
                <a:gd name="connsiteX174" fmla="*/ 3156301 w 3505551"/>
                <a:gd name="connsiteY174" fmla="*/ 1485900 h 2022193"/>
                <a:gd name="connsiteX175" fmla="*/ 3175351 w 3505551"/>
                <a:gd name="connsiteY175" fmla="*/ 1466850 h 2022193"/>
                <a:gd name="connsiteX176" fmla="*/ 3315051 w 3505551"/>
                <a:gd name="connsiteY176" fmla="*/ 1409700 h 2022193"/>
                <a:gd name="connsiteX0" fmla="*/ 3315051 w 3505551"/>
                <a:gd name="connsiteY0" fmla="*/ 1409700 h 2031437"/>
                <a:gd name="connsiteX1" fmla="*/ 3315051 w 3505551"/>
                <a:gd name="connsiteY1" fmla="*/ 1409700 h 2031437"/>
                <a:gd name="connsiteX2" fmla="*/ 3378551 w 3505551"/>
                <a:gd name="connsiteY2" fmla="*/ 1377950 h 2031437"/>
                <a:gd name="connsiteX3" fmla="*/ 3435701 w 3505551"/>
                <a:gd name="connsiteY3" fmla="*/ 1333500 h 2031437"/>
                <a:gd name="connsiteX4" fmla="*/ 3442051 w 3505551"/>
                <a:gd name="connsiteY4" fmla="*/ 1314450 h 2031437"/>
                <a:gd name="connsiteX5" fmla="*/ 3454751 w 3505551"/>
                <a:gd name="connsiteY5" fmla="*/ 1295400 h 2031437"/>
                <a:gd name="connsiteX6" fmla="*/ 3473801 w 3505551"/>
                <a:gd name="connsiteY6" fmla="*/ 1250950 h 2031437"/>
                <a:gd name="connsiteX7" fmla="*/ 3480151 w 3505551"/>
                <a:gd name="connsiteY7" fmla="*/ 1212850 h 2031437"/>
                <a:gd name="connsiteX8" fmla="*/ 3499201 w 3505551"/>
                <a:gd name="connsiteY8" fmla="*/ 1168400 h 2031437"/>
                <a:gd name="connsiteX9" fmla="*/ 3505551 w 3505551"/>
                <a:gd name="connsiteY9" fmla="*/ 1149350 h 2031437"/>
                <a:gd name="connsiteX10" fmla="*/ 3492851 w 3505551"/>
                <a:gd name="connsiteY10" fmla="*/ 1073150 h 2031437"/>
                <a:gd name="connsiteX11" fmla="*/ 3467451 w 3505551"/>
                <a:gd name="connsiteY11" fmla="*/ 1035050 h 2031437"/>
                <a:gd name="connsiteX12" fmla="*/ 3448401 w 3505551"/>
                <a:gd name="connsiteY12" fmla="*/ 996950 h 2031437"/>
                <a:gd name="connsiteX13" fmla="*/ 3442051 w 3505551"/>
                <a:gd name="connsiteY13" fmla="*/ 977900 h 2031437"/>
                <a:gd name="connsiteX14" fmla="*/ 3429351 w 3505551"/>
                <a:gd name="connsiteY14" fmla="*/ 958850 h 2031437"/>
                <a:gd name="connsiteX15" fmla="*/ 3416651 w 3505551"/>
                <a:gd name="connsiteY15" fmla="*/ 920750 h 2031437"/>
                <a:gd name="connsiteX16" fmla="*/ 3423001 w 3505551"/>
                <a:gd name="connsiteY16" fmla="*/ 660400 h 2031437"/>
                <a:gd name="connsiteX17" fmla="*/ 3435701 w 3505551"/>
                <a:gd name="connsiteY17" fmla="*/ 622300 h 2031437"/>
                <a:gd name="connsiteX18" fmla="*/ 3442051 w 3505551"/>
                <a:gd name="connsiteY18" fmla="*/ 603250 h 2031437"/>
                <a:gd name="connsiteX19" fmla="*/ 3448401 w 3505551"/>
                <a:gd name="connsiteY19" fmla="*/ 584200 h 2031437"/>
                <a:gd name="connsiteX20" fmla="*/ 3454751 w 3505551"/>
                <a:gd name="connsiteY20" fmla="*/ 539750 h 2031437"/>
                <a:gd name="connsiteX21" fmla="*/ 3467451 w 3505551"/>
                <a:gd name="connsiteY21" fmla="*/ 495300 h 2031437"/>
                <a:gd name="connsiteX22" fmla="*/ 3461101 w 3505551"/>
                <a:gd name="connsiteY22" fmla="*/ 438150 h 2031437"/>
                <a:gd name="connsiteX23" fmla="*/ 3454751 w 3505551"/>
                <a:gd name="connsiteY23" fmla="*/ 419100 h 2031437"/>
                <a:gd name="connsiteX24" fmla="*/ 3435701 w 3505551"/>
                <a:gd name="connsiteY24" fmla="*/ 406400 h 2031437"/>
                <a:gd name="connsiteX25" fmla="*/ 3397601 w 3505551"/>
                <a:gd name="connsiteY25" fmla="*/ 393700 h 2031437"/>
                <a:gd name="connsiteX26" fmla="*/ 3289651 w 3505551"/>
                <a:gd name="connsiteY26" fmla="*/ 381000 h 2031437"/>
                <a:gd name="connsiteX27" fmla="*/ 3238851 w 3505551"/>
                <a:gd name="connsiteY27" fmla="*/ 368300 h 2031437"/>
                <a:gd name="connsiteX28" fmla="*/ 3194401 w 3505551"/>
                <a:gd name="connsiteY28" fmla="*/ 355600 h 2031437"/>
                <a:gd name="connsiteX29" fmla="*/ 3175351 w 3505551"/>
                <a:gd name="connsiteY29" fmla="*/ 336550 h 2031437"/>
                <a:gd name="connsiteX30" fmla="*/ 3156301 w 3505551"/>
                <a:gd name="connsiteY30" fmla="*/ 323850 h 2031437"/>
                <a:gd name="connsiteX31" fmla="*/ 3092801 w 3505551"/>
                <a:gd name="connsiteY31" fmla="*/ 311150 h 2031437"/>
                <a:gd name="connsiteX32" fmla="*/ 3054701 w 3505551"/>
                <a:gd name="connsiteY32" fmla="*/ 298450 h 2031437"/>
                <a:gd name="connsiteX33" fmla="*/ 2997551 w 3505551"/>
                <a:gd name="connsiteY33" fmla="*/ 266700 h 2031437"/>
                <a:gd name="connsiteX34" fmla="*/ 2978501 w 3505551"/>
                <a:gd name="connsiteY34" fmla="*/ 247650 h 2031437"/>
                <a:gd name="connsiteX35" fmla="*/ 2953101 w 3505551"/>
                <a:gd name="connsiteY35" fmla="*/ 209550 h 2031437"/>
                <a:gd name="connsiteX36" fmla="*/ 2946751 w 3505551"/>
                <a:gd name="connsiteY36" fmla="*/ 190500 h 2031437"/>
                <a:gd name="connsiteX37" fmla="*/ 2908651 w 3505551"/>
                <a:gd name="connsiteY37" fmla="*/ 177800 h 2031437"/>
                <a:gd name="connsiteX38" fmla="*/ 2895951 w 3505551"/>
                <a:gd name="connsiteY38" fmla="*/ 158750 h 2031437"/>
                <a:gd name="connsiteX39" fmla="*/ 2851501 w 3505551"/>
                <a:gd name="connsiteY39" fmla="*/ 139700 h 2031437"/>
                <a:gd name="connsiteX40" fmla="*/ 2832451 w 3505551"/>
                <a:gd name="connsiteY40" fmla="*/ 127000 h 2031437"/>
                <a:gd name="connsiteX41" fmla="*/ 2794351 w 3505551"/>
                <a:gd name="connsiteY41" fmla="*/ 114300 h 2031437"/>
                <a:gd name="connsiteX42" fmla="*/ 2775301 w 3505551"/>
                <a:gd name="connsiteY42" fmla="*/ 101600 h 2031437"/>
                <a:gd name="connsiteX43" fmla="*/ 2756251 w 3505551"/>
                <a:gd name="connsiteY43" fmla="*/ 82550 h 2031437"/>
                <a:gd name="connsiteX44" fmla="*/ 2711801 w 3505551"/>
                <a:gd name="connsiteY44" fmla="*/ 69850 h 2031437"/>
                <a:gd name="connsiteX45" fmla="*/ 2680051 w 3505551"/>
                <a:gd name="connsiteY45" fmla="*/ 57150 h 2031437"/>
                <a:gd name="connsiteX46" fmla="*/ 2546701 w 3505551"/>
                <a:gd name="connsiteY46" fmla="*/ 50800 h 2031437"/>
                <a:gd name="connsiteX47" fmla="*/ 2502251 w 3505551"/>
                <a:gd name="connsiteY47" fmla="*/ 38100 h 2031437"/>
                <a:gd name="connsiteX48" fmla="*/ 2476851 w 3505551"/>
                <a:gd name="connsiteY48" fmla="*/ 25400 h 2031437"/>
                <a:gd name="connsiteX49" fmla="*/ 2457801 w 3505551"/>
                <a:gd name="connsiteY49" fmla="*/ 19050 h 2031437"/>
                <a:gd name="connsiteX50" fmla="*/ 2419701 w 3505551"/>
                <a:gd name="connsiteY50" fmla="*/ 0 h 2031437"/>
                <a:gd name="connsiteX51" fmla="*/ 2318101 w 3505551"/>
                <a:gd name="connsiteY51" fmla="*/ 6350 h 2031437"/>
                <a:gd name="connsiteX52" fmla="*/ 2305401 w 3505551"/>
                <a:gd name="connsiteY52" fmla="*/ 25400 h 2031437"/>
                <a:gd name="connsiteX53" fmla="*/ 2286351 w 3505551"/>
                <a:gd name="connsiteY53" fmla="*/ 44450 h 2031437"/>
                <a:gd name="connsiteX54" fmla="*/ 2260951 w 3505551"/>
                <a:gd name="connsiteY54" fmla="*/ 82550 h 2031437"/>
                <a:gd name="connsiteX55" fmla="*/ 2222851 w 3505551"/>
                <a:gd name="connsiteY55" fmla="*/ 107950 h 2031437"/>
                <a:gd name="connsiteX56" fmla="*/ 2216501 w 3505551"/>
                <a:gd name="connsiteY56" fmla="*/ 127000 h 2031437"/>
                <a:gd name="connsiteX57" fmla="*/ 2229201 w 3505551"/>
                <a:gd name="connsiteY57" fmla="*/ 146050 h 2031437"/>
                <a:gd name="connsiteX58" fmla="*/ 2210151 w 3505551"/>
                <a:gd name="connsiteY58" fmla="*/ 152400 h 2031437"/>
                <a:gd name="connsiteX59" fmla="*/ 2127601 w 3505551"/>
                <a:gd name="connsiteY59" fmla="*/ 165100 h 2031437"/>
                <a:gd name="connsiteX60" fmla="*/ 2095851 w 3505551"/>
                <a:gd name="connsiteY60" fmla="*/ 171450 h 2031437"/>
                <a:gd name="connsiteX61" fmla="*/ 2051401 w 3505551"/>
                <a:gd name="connsiteY61" fmla="*/ 177800 h 2031437"/>
                <a:gd name="connsiteX62" fmla="*/ 2026001 w 3505551"/>
                <a:gd name="connsiteY62" fmla="*/ 165100 h 2031437"/>
                <a:gd name="connsiteX63" fmla="*/ 1752951 w 3505551"/>
                <a:gd name="connsiteY63" fmla="*/ 190500 h 2031437"/>
                <a:gd name="connsiteX64" fmla="*/ 1613251 w 3505551"/>
                <a:gd name="connsiteY64" fmla="*/ 209550 h 2031437"/>
                <a:gd name="connsiteX65" fmla="*/ 1568801 w 3505551"/>
                <a:gd name="connsiteY65" fmla="*/ 247650 h 2031437"/>
                <a:gd name="connsiteX66" fmla="*/ 1518001 w 3505551"/>
                <a:gd name="connsiteY66" fmla="*/ 292100 h 2031437"/>
                <a:gd name="connsiteX67" fmla="*/ 1486251 w 3505551"/>
                <a:gd name="connsiteY67" fmla="*/ 304800 h 2031437"/>
                <a:gd name="connsiteX68" fmla="*/ 1448151 w 3505551"/>
                <a:gd name="connsiteY68" fmla="*/ 330200 h 2031437"/>
                <a:gd name="connsiteX69" fmla="*/ 1410051 w 3505551"/>
                <a:gd name="connsiteY69" fmla="*/ 361950 h 2031437"/>
                <a:gd name="connsiteX70" fmla="*/ 1346551 w 3505551"/>
                <a:gd name="connsiteY70" fmla="*/ 381000 h 2031437"/>
                <a:gd name="connsiteX71" fmla="*/ 1327501 w 3505551"/>
                <a:gd name="connsiteY71" fmla="*/ 393700 h 2031437"/>
                <a:gd name="connsiteX72" fmla="*/ 1289401 w 3505551"/>
                <a:gd name="connsiteY72" fmla="*/ 412750 h 2031437"/>
                <a:gd name="connsiteX73" fmla="*/ 1270351 w 3505551"/>
                <a:gd name="connsiteY73" fmla="*/ 431800 h 2031437"/>
                <a:gd name="connsiteX74" fmla="*/ 1257651 w 3505551"/>
                <a:gd name="connsiteY74" fmla="*/ 450850 h 2031437"/>
                <a:gd name="connsiteX75" fmla="*/ 1238601 w 3505551"/>
                <a:gd name="connsiteY75" fmla="*/ 457200 h 2031437"/>
                <a:gd name="connsiteX76" fmla="*/ 1225901 w 3505551"/>
                <a:gd name="connsiteY76" fmla="*/ 476250 h 2031437"/>
                <a:gd name="connsiteX77" fmla="*/ 1168751 w 3505551"/>
                <a:gd name="connsiteY77" fmla="*/ 508000 h 2031437"/>
                <a:gd name="connsiteX78" fmla="*/ 1149701 w 3505551"/>
                <a:gd name="connsiteY78" fmla="*/ 527050 h 2031437"/>
                <a:gd name="connsiteX79" fmla="*/ 1137001 w 3505551"/>
                <a:gd name="connsiteY79" fmla="*/ 546100 h 2031437"/>
                <a:gd name="connsiteX80" fmla="*/ 1117951 w 3505551"/>
                <a:gd name="connsiteY80" fmla="*/ 558800 h 2031437"/>
                <a:gd name="connsiteX81" fmla="*/ 1092551 w 3505551"/>
                <a:gd name="connsiteY81" fmla="*/ 590550 h 2031437"/>
                <a:gd name="connsiteX82" fmla="*/ 1086201 w 3505551"/>
                <a:gd name="connsiteY82" fmla="*/ 609600 h 2031437"/>
                <a:gd name="connsiteX83" fmla="*/ 1048101 w 3505551"/>
                <a:gd name="connsiteY83" fmla="*/ 635000 h 2031437"/>
                <a:gd name="connsiteX84" fmla="*/ 863951 w 3505551"/>
                <a:gd name="connsiteY84" fmla="*/ 628650 h 2031437"/>
                <a:gd name="connsiteX85" fmla="*/ 838551 w 3505551"/>
                <a:gd name="connsiteY85" fmla="*/ 615950 h 2031437"/>
                <a:gd name="connsiteX86" fmla="*/ 781401 w 3505551"/>
                <a:gd name="connsiteY86" fmla="*/ 609600 h 2031437"/>
                <a:gd name="connsiteX87" fmla="*/ 724251 w 3505551"/>
                <a:gd name="connsiteY87" fmla="*/ 590550 h 2031437"/>
                <a:gd name="connsiteX88" fmla="*/ 705201 w 3505551"/>
                <a:gd name="connsiteY88" fmla="*/ 584200 h 2031437"/>
                <a:gd name="connsiteX89" fmla="*/ 679801 w 3505551"/>
                <a:gd name="connsiteY89" fmla="*/ 577850 h 2031437"/>
                <a:gd name="connsiteX90" fmla="*/ 489301 w 3505551"/>
                <a:gd name="connsiteY90" fmla="*/ 584200 h 2031437"/>
                <a:gd name="connsiteX91" fmla="*/ 457551 w 3505551"/>
                <a:gd name="connsiteY91" fmla="*/ 590550 h 2031437"/>
                <a:gd name="connsiteX92" fmla="*/ 400401 w 3505551"/>
                <a:gd name="connsiteY92" fmla="*/ 654050 h 2031437"/>
                <a:gd name="connsiteX93" fmla="*/ 387701 w 3505551"/>
                <a:gd name="connsiteY93" fmla="*/ 679450 h 2031437"/>
                <a:gd name="connsiteX94" fmla="*/ 368651 w 3505551"/>
                <a:gd name="connsiteY94" fmla="*/ 698500 h 2031437"/>
                <a:gd name="connsiteX95" fmla="*/ 336901 w 3505551"/>
                <a:gd name="connsiteY95" fmla="*/ 730250 h 2031437"/>
                <a:gd name="connsiteX96" fmla="*/ 317851 w 3505551"/>
                <a:gd name="connsiteY96" fmla="*/ 768350 h 2031437"/>
                <a:gd name="connsiteX97" fmla="*/ 298801 w 3505551"/>
                <a:gd name="connsiteY97" fmla="*/ 774700 h 2031437"/>
                <a:gd name="connsiteX98" fmla="*/ 267051 w 3505551"/>
                <a:gd name="connsiteY98" fmla="*/ 819150 h 2031437"/>
                <a:gd name="connsiteX99" fmla="*/ 235301 w 3505551"/>
                <a:gd name="connsiteY99" fmla="*/ 863600 h 2031437"/>
                <a:gd name="connsiteX100" fmla="*/ 216251 w 3505551"/>
                <a:gd name="connsiteY100" fmla="*/ 876300 h 2031437"/>
                <a:gd name="connsiteX101" fmla="*/ 203551 w 3505551"/>
                <a:gd name="connsiteY101" fmla="*/ 895350 h 2031437"/>
                <a:gd name="connsiteX102" fmla="*/ 197201 w 3505551"/>
                <a:gd name="connsiteY102" fmla="*/ 914400 h 2031437"/>
                <a:gd name="connsiteX103" fmla="*/ 178151 w 3505551"/>
                <a:gd name="connsiteY103" fmla="*/ 933450 h 2031437"/>
                <a:gd name="connsiteX104" fmla="*/ 146401 w 3505551"/>
                <a:gd name="connsiteY104" fmla="*/ 971550 h 2031437"/>
                <a:gd name="connsiteX105" fmla="*/ 140051 w 3505551"/>
                <a:gd name="connsiteY105" fmla="*/ 990600 h 2031437"/>
                <a:gd name="connsiteX106" fmla="*/ 108301 w 3505551"/>
                <a:gd name="connsiteY106" fmla="*/ 1028700 h 2031437"/>
                <a:gd name="connsiteX107" fmla="*/ 101951 w 3505551"/>
                <a:gd name="connsiteY107" fmla="*/ 1047750 h 2031437"/>
                <a:gd name="connsiteX108" fmla="*/ 63851 w 3505551"/>
                <a:gd name="connsiteY108" fmla="*/ 1085850 h 2031437"/>
                <a:gd name="connsiteX109" fmla="*/ 38451 w 3505551"/>
                <a:gd name="connsiteY109" fmla="*/ 1123950 h 2031437"/>
                <a:gd name="connsiteX110" fmla="*/ 25751 w 3505551"/>
                <a:gd name="connsiteY110" fmla="*/ 1162050 h 2031437"/>
                <a:gd name="connsiteX111" fmla="*/ 13051 w 3505551"/>
                <a:gd name="connsiteY111" fmla="*/ 1181100 h 2031437"/>
                <a:gd name="connsiteX112" fmla="*/ 13051 w 3505551"/>
                <a:gd name="connsiteY112" fmla="*/ 1416050 h 2031437"/>
                <a:gd name="connsiteX113" fmla="*/ 19401 w 3505551"/>
                <a:gd name="connsiteY113" fmla="*/ 1435100 h 2031437"/>
                <a:gd name="connsiteX114" fmla="*/ 32101 w 3505551"/>
                <a:gd name="connsiteY114" fmla="*/ 1454150 h 2031437"/>
                <a:gd name="connsiteX115" fmla="*/ 38451 w 3505551"/>
                <a:gd name="connsiteY115" fmla="*/ 1479550 h 2031437"/>
                <a:gd name="connsiteX116" fmla="*/ 70201 w 3505551"/>
                <a:gd name="connsiteY116" fmla="*/ 1549400 h 2031437"/>
                <a:gd name="connsiteX117" fmla="*/ 82901 w 3505551"/>
                <a:gd name="connsiteY117" fmla="*/ 1568450 h 2031437"/>
                <a:gd name="connsiteX118" fmla="*/ 121001 w 3505551"/>
                <a:gd name="connsiteY118" fmla="*/ 1606550 h 2031437"/>
                <a:gd name="connsiteX119" fmla="*/ 146401 w 3505551"/>
                <a:gd name="connsiteY119" fmla="*/ 1625600 h 2031437"/>
                <a:gd name="connsiteX120" fmla="*/ 178151 w 3505551"/>
                <a:gd name="connsiteY120" fmla="*/ 1651000 h 2031437"/>
                <a:gd name="connsiteX121" fmla="*/ 175207 w 3505551"/>
                <a:gd name="connsiteY121" fmla="*/ 1696974 h 2031437"/>
                <a:gd name="connsiteX122" fmla="*/ 203858 w 3505551"/>
                <a:gd name="connsiteY122" fmla="*/ 1758643 h 2031437"/>
                <a:gd name="connsiteX123" fmla="*/ 235557 w 3505551"/>
                <a:gd name="connsiteY123" fmla="*/ 1806191 h 2031437"/>
                <a:gd name="connsiteX124" fmla="*/ 262531 w 3505551"/>
                <a:gd name="connsiteY124" fmla="*/ 1869283 h 2031437"/>
                <a:gd name="connsiteX125" fmla="*/ 320949 w 3505551"/>
                <a:gd name="connsiteY125" fmla="*/ 1864608 h 2031437"/>
                <a:gd name="connsiteX126" fmla="*/ 352905 w 3505551"/>
                <a:gd name="connsiteY126" fmla="*/ 1874263 h 2031437"/>
                <a:gd name="connsiteX127" fmla="*/ 414624 w 3505551"/>
                <a:gd name="connsiteY127" fmla="*/ 1880713 h 2031437"/>
                <a:gd name="connsiteX128" fmla="*/ 454351 w 3505551"/>
                <a:gd name="connsiteY128" fmla="*/ 1883965 h 2031437"/>
                <a:gd name="connsiteX129" fmla="*/ 506725 w 3505551"/>
                <a:gd name="connsiteY129" fmla="*/ 1901492 h 2031437"/>
                <a:gd name="connsiteX130" fmla="*/ 552801 w 3505551"/>
                <a:gd name="connsiteY130" fmla="*/ 1907893 h 2031437"/>
                <a:gd name="connsiteX131" fmla="*/ 583131 w 3505551"/>
                <a:gd name="connsiteY131" fmla="*/ 1930093 h 2031437"/>
                <a:gd name="connsiteX132" fmla="*/ 610054 w 3505551"/>
                <a:gd name="connsiteY132" fmla="*/ 1949091 h 2031437"/>
                <a:gd name="connsiteX133" fmla="*/ 679954 w 3505551"/>
                <a:gd name="connsiteY133" fmla="*/ 1979164 h 2031437"/>
                <a:gd name="connsiteX134" fmla="*/ 752851 w 3505551"/>
                <a:gd name="connsiteY134" fmla="*/ 1996588 h 2031437"/>
                <a:gd name="connsiteX135" fmla="*/ 858062 w 3505551"/>
                <a:gd name="connsiteY135" fmla="*/ 2015638 h 2031437"/>
                <a:gd name="connsiteX136" fmla="*/ 921357 w 3505551"/>
                <a:gd name="connsiteY136" fmla="*/ 2031437 h 2031437"/>
                <a:gd name="connsiteX137" fmla="*/ 1137001 w 3505551"/>
                <a:gd name="connsiteY137" fmla="*/ 2022193 h 2031437"/>
                <a:gd name="connsiteX138" fmla="*/ 1232302 w 3505551"/>
                <a:gd name="connsiteY138" fmla="*/ 2003041 h 2031437"/>
                <a:gd name="connsiteX139" fmla="*/ 1263950 w 3505551"/>
                <a:gd name="connsiteY139" fmla="*/ 1980944 h 2031437"/>
                <a:gd name="connsiteX140" fmla="*/ 1556101 w 3505551"/>
                <a:gd name="connsiteY140" fmla="*/ 1943100 h 2031437"/>
                <a:gd name="connsiteX141" fmla="*/ 1619601 w 3505551"/>
                <a:gd name="connsiteY141" fmla="*/ 1924050 h 2031437"/>
                <a:gd name="connsiteX142" fmla="*/ 1638651 w 3505551"/>
                <a:gd name="connsiteY142" fmla="*/ 1917700 h 2031437"/>
                <a:gd name="connsiteX143" fmla="*/ 1657701 w 3505551"/>
                <a:gd name="connsiteY143" fmla="*/ 1905000 h 2031437"/>
                <a:gd name="connsiteX144" fmla="*/ 1689451 w 3505551"/>
                <a:gd name="connsiteY144" fmla="*/ 1898650 h 2031437"/>
                <a:gd name="connsiteX145" fmla="*/ 1727551 w 3505551"/>
                <a:gd name="connsiteY145" fmla="*/ 1879600 h 2031437"/>
                <a:gd name="connsiteX146" fmla="*/ 1740251 w 3505551"/>
                <a:gd name="connsiteY146" fmla="*/ 1860550 h 2031437"/>
                <a:gd name="connsiteX147" fmla="*/ 1765651 w 3505551"/>
                <a:gd name="connsiteY147" fmla="*/ 1854200 h 2031437"/>
                <a:gd name="connsiteX148" fmla="*/ 1803751 w 3505551"/>
                <a:gd name="connsiteY148" fmla="*/ 1835150 h 2031437"/>
                <a:gd name="connsiteX149" fmla="*/ 1841851 w 3505551"/>
                <a:gd name="connsiteY149" fmla="*/ 1822450 h 2031437"/>
                <a:gd name="connsiteX150" fmla="*/ 1860901 w 3505551"/>
                <a:gd name="connsiteY150" fmla="*/ 1816100 h 2031437"/>
                <a:gd name="connsiteX151" fmla="*/ 1899001 w 3505551"/>
                <a:gd name="connsiteY151" fmla="*/ 1790700 h 2031437"/>
                <a:gd name="connsiteX152" fmla="*/ 2032351 w 3505551"/>
                <a:gd name="connsiteY152" fmla="*/ 1746250 h 2031437"/>
                <a:gd name="connsiteX153" fmla="*/ 2051401 w 3505551"/>
                <a:gd name="connsiteY153" fmla="*/ 1739900 h 2031437"/>
                <a:gd name="connsiteX154" fmla="*/ 2102201 w 3505551"/>
                <a:gd name="connsiteY154" fmla="*/ 1727200 h 2031437"/>
                <a:gd name="connsiteX155" fmla="*/ 2121251 w 3505551"/>
                <a:gd name="connsiteY155" fmla="*/ 1720850 h 2031437"/>
                <a:gd name="connsiteX156" fmla="*/ 2426051 w 3505551"/>
                <a:gd name="connsiteY156" fmla="*/ 1714500 h 2031437"/>
                <a:gd name="connsiteX157" fmla="*/ 2502251 w 3505551"/>
                <a:gd name="connsiteY157" fmla="*/ 1701800 h 2031437"/>
                <a:gd name="connsiteX158" fmla="*/ 2534001 w 3505551"/>
                <a:gd name="connsiteY158" fmla="*/ 1695450 h 2031437"/>
                <a:gd name="connsiteX159" fmla="*/ 2616551 w 3505551"/>
                <a:gd name="connsiteY159" fmla="*/ 1676400 h 2031437"/>
                <a:gd name="connsiteX160" fmla="*/ 2661001 w 3505551"/>
                <a:gd name="connsiteY160" fmla="*/ 1657350 h 2031437"/>
                <a:gd name="connsiteX161" fmla="*/ 2680051 w 3505551"/>
                <a:gd name="connsiteY161" fmla="*/ 1644650 h 2031437"/>
                <a:gd name="connsiteX162" fmla="*/ 2705451 w 3505551"/>
                <a:gd name="connsiteY162" fmla="*/ 1638300 h 2031437"/>
                <a:gd name="connsiteX163" fmla="*/ 2775301 w 3505551"/>
                <a:gd name="connsiteY163" fmla="*/ 1619250 h 2031437"/>
                <a:gd name="connsiteX164" fmla="*/ 2826101 w 3505551"/>
                <a:gd name="connsiteY164" fmla="*/ 1606550 h 2031437"/>
                <a:gd name="connsiteX165" fmla="*/ 2851501 w 3505551"/>
                <a:gd name="connsiteY165" fmla="*/ 1600200 h 2031437"/>
                <a:gd name="connsiteX166" fmla="*/ 2870551 w 3505551"/>
                <a:gd name="connsiteY166" fmla="*/ 1587500 h 2031437"/>
                <a:gd name="connsiteX167" fmla="*/ 2921351 w 3505551"/>
                <a:gd name="connsiteY167" fmla="*/ 1574800 h 2031437"/>
                <a:gd name="connsiteX168" fmla="*/ 2959451 w 3505551"/>
                <a:gd name="connsiteY168" fmla="*/ 1562100 h 2031437"/>
                <a:gd name="connsiteX169" fmla="*/ 2984851 w 3505551"/>
                <a:gd name="connsiteY169" fmla="*/ 1549400 h 2031437"/>
                <a:gd name="connsiteX170" fmla="*/ 3035651 w 3505551"/>
                <a:gd name="connsiteY170" fmla="*/ 1536700 h 2031437"/>
                <a:gd name="connsiteX171" fmla="*/ 3061051 w 3505551"/>
                <a:gd name="connsiteY171" fmla="*/ 1530350 h 2031437"/>
                <a:gd name="connsiteX172" fmla="*/ 3080101 w 3505551"/>
                <a:gd name="connsiteY172" fmla="*/ 1517650 h 2031437"/>
                <a:gd name="connsiteX173" fmla="*/ 3118201 w 3505551"/>
                <a:gd name="connsiteY173" fmla="*/ 1504950 h 2031437"/>
                <a:gd name="connsiteX174" fmla="*/ 3156301 w 3505551"/>
                <a:gd name="connsiteY174" fmla="*/ 1485900 h 2031437"/>
                <a:gd name="connsiteX175" fmla="*/ 3175351 w 3505551"/>
                <a:gd name="connsiteY175" fmla="*/ 1466850 h 2031437"/>
                <a:gd name="connsiteX176" fmla="*/ 3315051 w 3505551"/>
                <a:gd name="connsiteY176" fmla="*/ 1409700 h 2031437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02251 w 3505551"/>
                <a:gd name="connsiteY47" fmla="*/ 38100 h 2045813"/>
                <a:gd name="connsiteX48" fmla="*/ 2476851 w 3505551"/>
                <a:gd name="connsiteY48" fmla="*/ 25400 h 2045813"/>
                <a:gd name="connsiteX49" fmla="*/ 2457801 w 3505551"/>
                <a:gd name="connsiteY49" fmla="*/ 19050 h 2045813"/>
                <a:gd name="connsiteX50" fmla="*/ 2419701 w 3505551"/>
                <a:gd name="connsiteY50" fmla="*/ 0 h 2045813"/>
                <a:gd name="connsiteX51" fmla="*/ 2318101 w 3505551"/>
                <a:gd name="connsiteY51" fmla="*/ 6350 h 2045813"/>
                <a:gd name="connsiteX52" fmla="*/ 2305401 w 3505551"/>
                <a:gd name="connsiteY52" fmla="*/ 25400 h 2045813"/>
                <a:gd name="connsiteX53" fmla="*/ 2286351 w 3505551"/>
                <a:gd name="connsiteY53" fmla="*/ 44450 h 2045813"/>
                <a:gd name="connsiteX54" fmla="*/ 2260951 w 3505551"/>
                <a:gd name="connsiteY54" fmla="*/ 82550 h 2045813"/>
                <a:gd name="connsiteX55" fmla="*/ 2222851 w 3505551"/>
                <a:gd name="connsiteY55" fmla="*/ 107950 h 2045813"/>
                <a:gd name="connsiteX56" fmla="*/ 2216501 w 3505551"/>
                <a:gd name="connsiteY56" fmla="*/ 127000 h 2045813"/>
                <a:gd name="connsiteX57" fmla="*/ 2229201 w 3505551"/>
                <a:gd name="connsiteY57" fmla="*/ 146050 h 2045813"/>
                <a:gd name="connsiteX58" fmla="*/ 2210151 w 3505551"/>
                <a:gd name="connsiteY58" fmla="*/ 152400 h 2045813"/>
                <a:gd name="connsiteX59" fmla="*/ 2127601 w 3505551"/>
                <a:gd name="connsiteY59" fmla="*/ 165100 h 2045813"/>
                <a:gd name="connsiteX60" fmla="*/ 2095851 w 3505551"/>
                <a:gd name="connsiteY60" fmla="*/ 171450 h 2045813"/>
                <a:gd name="connsiteX61" fmla="*/ 2051401 w 3505551"/>
                <a:gd name="connsiteY61" fmla="*/ 177800 h 2045813"/>
                <a:gd name="connsiteX62" fmla="*/ 2026001 w 3505551"/>
                <a:gd name="connsiteY62" fmla="*/ 165100 h 2045813"/>
                <a:gd name="connsiteX63" fmla="*/ 1752951 w 3505551"/>
                <a:gd name="connsiteY63" fmla="*/ 190500 h 2045813"/>
                <a:gd name="connsiteX64" fmla="*/ 1613251 w 3505551"/>
                <a:gd name="connsiteY64" fmla="*/ 209550 h 2045813"/>
                <a:gd name="connsiteX65" fmla="*/ 1568801 w 3505551"/>
                <a:gd name="connsiteY65" fmla="*/ 247650 h 2045813"/>
                <a:gd name="connsiteX66" fmla="*/ 1518001 w 3505551"/>
                <a:gd name="connsiteY66" fmla="*/ 292100 h 2045813"/>
                <a:gd name="connsiteX67" fmla="*/ 1486251 w 3505551"/>
                <a:gd name="connsiteY67" fmla="*/ 304800 h 2045813"/>
                <a:gd name="connsiteX68" fmla="*/ 1448151 w 3505551"/>
                <a:gd name="connsiteY68" fmla="*/ 330200 h 2045813"/>
                <a:gd name="connsiteX69" fmla="*/ 1410051 w 3505551"/>
                <a:gd name="connsiteY69" fmla="*/ 361950 h 2045813"/>
                <a:gd name="connsiteX70" fmla="*/ 1346551 w 3505551"/>
                <a:gd name="connsiteY70" fmla="*/ 381000 h 2045813"/>
                <a:gd name="connsiteX71" fmla="*/ 1327501 w 3505551"/>
                <a:gd name="connsiteY71" fmla="*/ 393700 h 2045813"/>
                <a:gd name="connsiteX72" fmla="*/ 1289401 w 3505551"/>
                <a:gd name="connsiteY72" fmla="*/ 412750 h 2045813"/>
                <a:gd name="connsiteX73" fmla="*/ 1270351 w 3505551"/>
                <a:gd name="connsiteY73" fmla="*/ 431800 h 2045813"/>
                <a:gd name="connsiteX74" fmla="*/ 1257651 w 3505551"/>
                <a:gd name="connsiteY74" fmla="*/ 450850 h 2045813"/>
                <a:gd name="connsiteX75" fmla="*/ 1238601 w 3505551"/>
                <a:gd name="connsiteY75" fmla="*/ 457200 h 2045813"/>
                <a:gd name="connsiteX76" fmla="*/ 1225901 w 3505551"/>
                <a:gd name="connsiteY76" fmla="*/ 476250 h 2045813"/>
                <a:gd name="connsiteX77" fmla="*/ 1168751 w 3505551"/>
                <a:gd name="connsiteY77" fmla="*/ 508000 h 2045813"/>
                <a:gd name="connsiteX78" fmla="*/ 1149701 w 3505551"/>
                <a:gd name="connsiteY78" fmla="*/ 527050 h 2045813"/>
                <a:gd name="connsiteX79" fmla="*/ 1137001 w 3505551"/>
                <a:gd name="connsiteY79" fmla="*/ 546100 h 2045813"/>
                <a:gd name="connsiteX80" fmla="*/ 1117951 w 3505551"/>
                <a:gd name="connsiteY80" fmla="*/ 558800 h 2045813"/>
                <a:gd name="connsiteX81" fmla="*/ 1092551 w 3505551"/>
                <a:gd name="connsiteY81" fmla="*/ 590550 h 2045813"/>
                <a:gd name="connsiteX82" fmla="*/ 1086201 w 3505551"/>
                <a:gd name="connsiteY82" fmla="*/ 609600 h 2045813"/>
                <a:gd name="connsiteX83" fmla="*/ 1048101 w 3505551"/>
                <a:gd name="connsiteY83" fmla="*/ 635000 h 2045813"/>
                <a:gd name="connsiteX84" fmla="*/ 863951 w 3505551"/>
                <a:gd name="connsiteY84" fmla="*/ 628650 h 2045813"/>
                <a:gd name="connsiteX85" fmla="*/ 838551 w 3505551"/>
                <a:gd name="connsiteY85" fmla="*/ 615950 h 2045813"/>
                <a:gd name="connsiteX86" fmla="*/ 781401 w 3505551"/>
                <a:gd name="connsiteY86" fmla="*/ 609600 h 2045813"/>
                <a:gd name="connsiteX87" fmla="*/ 724251 w 3505551"/>
                <a:gd name="connsiteY87" fmla="*/ 590550 h 2045813"/>
                <a:gd name="connsiteX88" fmla="*/ 705201 w 3505551"/>
                <a:gd name="connsiteY88" fmla="*/ 584200 h 2045813"/>
                <a:gd name="connsiteX89" fmla="*/ 679801 w 3505551"/>
                <a:gd name="connsiteY89" fmla="*/ 577850 h 2045813"/>
                <a:gd name="connsiteX90" fmla="*/ 489301 w 3505551"/>
                <a:gd name="connsiteY90" fmla="*/ 584200 h 2045813"/>
                <a:gd name="connsiteX91" fmla="*/ 457551 w 3505551"/>
                <a:gd name="connsiteY91" fmla="*/ 590550 h 2045813"/>
                <a:gd name="connsiteX92" fmla="*/ 400401 w 3505551"/>
                <a:gd name="connsiteY92" fmla="*/ 654050 h 2045813"/>
                <a:gd name="connsiteX93" fmla="*/ 387701 w 3505551"/>
                <a:gd name="connsiteY93" fmla="*/ 679450 h 2045813"/>
                <a:gd name="connsiteX94" fmla="*/ 368651 w 3505551"/>
                <a:gd name="connsiteY94" fmla="*/ 698500 h 2045813"/>
                <a:gd name="connsiteX95" fmla="*/ 336901 w 3505551"/>
                <a:gd name="connsiteY95" fmla="*/ 730250 h 2045813"/>
                <a:gd name="connsiteX96" fmla="*/ 317851 w 3505551"/>
                <a:gd name="connsiteY96" fmla="*/ 768350 h 2045813"/>
                <a:gd name="connsiteX97" fmla="*/ 298801 w 3505551"/>
                <a:gd name="connsiteY97" fmla="*/ 774700 h 2045813"/>
                <a:gd name="connsiteX98" fmla="*/ 267051 w 3505551"/>
                <a:gd name="connsiteY98" fmla="*/ 819150 h 2045813"/>
                <a:gd name="connsiteX99" fmla="*/ 235301 w 3505551"/>
                <a:gd name="connsiteY99" fmla="*/ 863600 h 2045813"/>
                <a:gd name="connsiteX100" fmla="*/ 216251 w 3505551"/>
                <a:gd name="connsiteY100" fmla="*/ 876300 h 2045813"/>
                <a:gd name="connsiteX101" fmla="*/ 203551 w 3505551"/>
                <a:gd name="connsiteY101" fmla="*/ 895350 h 2045813"/>
                <a:gd name="connsiteX102" fmla="*/ 197201 w 3505551"/>
                <a:gd name="connsiteY102" fmla="*/ 914400 h 2045813"/>
                <a:gd name="connsiteX103" fmla="*/ 178151 w 3505551"/>
                <a:gd name="connsiteY103" fmla="*/ 933450 h 2045813"/>
                <a:gd name="connsiteX104" fmla="*/ 146401 w 3505551"/>
                <a:gd name="connsiteY104" fmla="*/ 971550 h 2045813"/>
                <a:gd name="connsiteX105" fmla="*/ 140051 w 3505551"/>
                <a:gd name="connsiteY105" fmla="*/ 990600 h 2045813"/>
                <a:gd name="connsiteX106" fmla="*/ 108301 w 3505551"/>
                <a:gd name="connsiteY106" fmla="*/ 1028700 h 2045813"/>
                <a:gd name="connsiteX107" fmla="*/ 101951 w 3505551"/>
                <a:gd name="connsiteY107" fmla="*/ 1047750 h 2045813"/>
                <a:gd name="connsiteX108" fmla="*/ 63851 w 3505551"/>
                <a:gd name="connsiteY108" fmla="*/ 1085850 h 2045813"/>
                <a:gd name="connsiteX109" fmla="*/ 38451 w 3505551"/>
                <a:gd name="connsiteY109" fmla="*/ 1123950 h 2045813"/>
                <a:gd name="connsiteX110" fmla="*/ 25751 w 3505551"/>
                <a:gd name="connsiteY110" fmla="*/ 1162050 h 2045813"/>
                <a:gd name="connsiteX111" fmla="*/ 13051 w 3505551"/>
                <a:gd name="connsiteY111" fmla="*/ 1181100 h 2045813"/>
                <a:gd name="connsiteX112" fmla="*/ 13051 w 3505551"/>
                <a:gd name="connsiteY112" fmla="*/ 1416050 h 2045813"/>
                <a:gd name="connsiteX113" fmla="*/ 19401 w 3505551"/>
                <a:gd name="connsiteY113" fmla="*/ 1435100 h 2045813"/>
                <a:gd name="connsiteX114" fmla="*/ 32101 w 3505551"/>
                <a:gd name="connsiteY114" fmla="*/ 1454150 h 2045813"/>
                <a:gd name="connsiteX115" fmla="*/ 38451 w 3505551"/>
                <a:gd name="connsiteY115" fmla="*/ 1479550 h 2045813"/>
                <a:gd name="connsiteX116" fmla="*/ 70201 w 3505551"/>
                <a:gd name="connsiteY116" fmla="*/ 1549400 h 2045813"/>
                <a:gd name="connsiteX117" fmla="*/ 82901 w 3505551"/>
                <a:gd name="connsiteY117" fmla="*/ 1568450 h 2045813"/>
                <a:gd name="connsiteX118" fmla="*/ 121001 w 3505551"/>
                <a:gd name="connsiteY118" fmla="*/ 1606550 h 2045813"/>
                <a:gd name="connsiteX119" fmla="*/ 146401 w 3505551"/>
                <a:gd name="connsiteY119" fmla="*/ 1625600 h 2045813"/>
                <a:gd name="connsiteX120" fmla="*/ 178151 w 3505551"/>
                <a:gd name="connsiteY120" fmla="*/ 1651000 h 2045813"/>
                <a:gd name="connsiteX121" fmla="*/ 175207 w 3505551"/>
                <a:gd name="connsiteY121" fmla="*/ 1696974 h 2045813"/>
                <a:gd name="connsiteX122" fmla="*/ 203858 w 3505551"/>
                <a:gd name="connsiteY122" fmla="*/ 1758643 h 2045813"/>
                <a:gd name="connsiteX123" fmla="*/ 235557 w 3505551"/>
                <a:gd name="connsiteY123" fmla="*/ 1806191 h 2045813"/>
                <a:gd name="connsiteX124" fmla="*/ 262531 w 3505551"/>
                <a:gd name="connsiteY124" fmla="*/ 1869283 h 2045813"/>
                <a:gd name="connsiteX125" fmla="*/ 320949 w 3505551"/>
                <a:gd name="connsiteY125" fmla="*/ 1864608 h 2045813"/>
                <a:gd name="connsiteX126" fmla="*/ 352905 w 3505551"/>
                <a:gd name="connsiteY126" fmla="*/ 1874263 h 2045813"/>
                <a:gd name="connsiteX127" fmla="*/ 414624 w 3505551"/>
                <a:gd name="connsiteY127" fmla="*/ 1880713 h 2045813"/>
                <a:gd name="connsiteX128" fmla="*/ 454351 w 3505551"/>
                <a:gd name="connsiteY128" fmla="*/ 1883965 h 2045813"/>
                <a:gd name="connsiteX129" fmla="*/ 506725 w 3505551"/>
                <a:gd name="connsiteY129" fmla="*/ 1901492 h 2045813"/>
                <a:gd name="connsiteX130" fmla="*/ 552801 w 3505551"/>
                <a:gd name="connsiteY130" fmla="*/ 1907893 h 2045813"/>
                <a:gd name="connsiteX131" fmla="*/ 583131 w 3505551"/>
                <a:gd name="connsiteY131" fmla="*/ 1930093 h 2045813"/>
                <a:gd name="connsiteX132" fmla="*/ 610054 w 3505551"/>
                <a:gd name="connsiteY132" fmla="*/ 1949091 h 2045813"/>
                <a:gd name="connsiteX133" fmla="*/ 679954 w 3505551"/>
                <a:gd name="connsiteY133" fmla="*/ 1979164 h 2045813"/>
                <a:gd name="connsiteX134" fmla="*/ 752851 w 3505551"/>
                <a:gd name="connsiteY134" fmla="*/ 1996588 h 2045813"/>
                <a:gd name="connsiteX135" fmla="*/ 858062 w 3505551"/>
                <a:gd name="connsiteY135" fmla="*/ 2015638 h 2045813"/>
                <a:gd name="connsiteX136" fmla="*/ 921357 w 3505551"/>
                <a:gd name="connsiteY136" fmla="*/ 2031437 h 2045813"/>
                <a:gd name="connsiteX137" fmla="*/ 1140150 w 3505551"/>
                <a:gd name="connsiteY137" fmla="*/ 2045813 h 2045813"/>
                <a:gd name="connsiteX138" fmla="*/ 1232302 w 3505551"/>
                <a:gd name="connsiteY138" fmla="*/ 2003041 h 2045813"/>
                <a:gd name="connsiteX139" fmla="*/ 1263950 w 3505551"/>
                <a:gd name="connsiteY139" fmla="*/ 1980944 h 2045813"/>
                <a:gd name="connsiteX140" fmla="*/ 1556101 w 3505551"/>
                <a:gd name="connsiteY140" fmla="*/ 1943100 h 2045813"/>
                <a:gd name="connsiteX141" fmla="*/ 1619601 w 3505551"/>
                <a:gd name="connsiteY141" fmla="*/ 1924050 h 2045813"/>
                <a:gd name="connsiteX142" fmla="*/ 1638651 w 3505551"/>
                <a:gd name="connsiteY142" fmla="*/ 1917700 h 2045813"/>
                <a:gd name="connsiteX143" fmla="*/ 1657701 w 3505551"/>
                <a:gd name="connsiteY143" fmla="*/ 1905000 h 2045813"/>
                <a:gd name="connsiteX144" fmla="*/ 1689451 w 3505551"/>
                <a:gd name="connsiteY144" fmla="*/ 1898650 h 2045813"/>
                <a:gd name="connsiteX145" fmla="*/ 1727551 w 3505551"/>
                <a:gd name="connsiteY145" fmla="*/ 1879600 h 2045813"/>
                <a:gd name="connsiteX146" fmla="*/ 1740251 w 3505551"/>
                <a:gd name="connsiteY146" fmla="*/ 1860550 h 2045813"/>
                <a:gd name="connsiteX147" fmla="*/ 1765651 w 3505551"/>
                <a:gd name="connsiteY147" fmla="*/ 1854200 h 2045813"/>
                <a:gd name="connsiteX148" fmla="*/ 1803751 w 3505551"/>
                <a:gd name="connsiteY148" fmla="*/ 1835150 h 2045813"/>
                <a:gd name="connsiteX149" fmla="*/ 1841851 w 3505551"/>
                <a:gd name="connsiteY149" fmla="*/ 1822450 h 2045813"/>
                <a:gd name="connsiteX150" fmla="*/ 1860901 w 3505551"/>
                <a:gd name="connsiteY150" fmla="*/ 1816100 h 2045813"/>
                <a:gd name="connsiteX151" fmla="*/ 1899001 w 3505551"/>
                <a:gd name="connsiteY151" fmla="*/ 1790700 h 2045813"/>
                <a:gd name="connsiteX152" fmla="*/ 2032351 w 3505551"/>
                <a:gd name="connsiteY152" fmla="*/ 1746250 h 2045813"/>
                <a:gd name="connsiteX153" fmla="*/ 2051401 w 3505551"/>
                <a:gd name="connsiteY153" fmla="*/ 1739900 h 2045813"/>
                <a:gd name="connsiteX154" fmla="*/ 2102201 w 3505551"/>
                <a:gd name="connsiteY154" fmla="*/ 1727200 h 2045813"/>
                <a:gd name="connsiteX155" fmla="*/ 2121251 w 3505551"/>
                <a:gd name="connsiteY155" fmla="*/ 1720850 h 2045813"/>
                <a:gd name="connsiteX156" fmla="*/ 2426051 w 3505551"/>
                <a:gd name="connsiteY156" fmla="*/ 1714500 h 2045813"/>
                <a:gd name="connsiteX157" fmla="*/ 2502251 w 3505551"/>
                <a:gd name="connsiteY157" fmla="*/ 1701800 h 2045813"/>
                <a:gd name="connsiteX158" fmla="*/ 2534001 w 3505551"/>
                <a:gd name="connsiteY158" fmla="*/ 1695450 h 2045813"/>
                <a:gd name="connsiteX159" fmla="*/ 2616551 w 3505551"/>
                <a:gd name="connsiteY159" fmla="*/ 1676400 h 2045813"/>
                <a:gd name="connsiteX160" fmla="*/ 2661001 w 3505551"/>
                <a:gd name="connsiteY160" fmla="*/ 1657350 h 2045813"/>
                <a:gd name="connsiteX161" fmla="*/ 2680051 w 3505551"/>
                <a:gd name="connsiteY161" fmla="*/ 1644650 h 2045813"/>
                <a:gd name="connsiteX162" fmla="*/ 2705451 w 3505551"/>
                <a:gd name="connsiteY162" fmla="*/ 1638300 h 2045813"/>
                <a:gd name="connsiteX163" fmla="*/ 2775301 w 3505551"/>
                <a:gd name="connsiteY163" fmla="*/ 1619250 h 2045813"/>
                <a:gd name="connsiteX164" fmla="*/ 2826101 w 3505551"/>
                <a:gd name="connsiteY164" fmla="*/ 1606550 h 2045813"/>
                <a:gd name="connsiteX165" fmla="*/ 2851501 w 3505551"/>
                <a:gd name="connsiteY165" fmla="*/ 1600200 h 2045813"/>
                <a:gd name="connsiteX166" fmla="*/ 2870551 w 3505551"/>
                <a:gd name="connsiteY166" fmla="*/ 1587500 h 2045813"/>
                <a:gd name="connsiteX167" fmla="*/ 2921351 w 3505551"/>
                <a:gd name="connsiteY167" fmla="*/ 1574800 h 2045813"/>
                <a:gd name="connsiteX168" fmla="*/ 2959451 w 3505551"/>
                <a:gd name="connsiteY168" fmla="*/ 1562100 h 2045813"/>
                <a:gd name="connsiteX169" fmla="*/ 2984851 w 3505551"/>
                <a:gd name="connsiteY169" fmla="*/ 1549400 h 2045813"/>
                <a:gd name="connsiteX170" fmla="*/ 3035651 w 3505551"/>
                <a:gd name="connsiteY170" fmla="*/ 1536700 h 2045813"/>
                <a:gd name="connsiteX171" fmla="*/ 3061051 w 3505551"/>
                <a:gd name="connsiteY171" fmla="*/ 1530350 h 2045813"/>
                <a:gd name="connsiteX172" fmla="*/ 3080101 w 3505551"/>
                <a:gd name="connsiteY172" fmla="*/ 1517650 h 2045813"/>
                <a:gd name="connsiteX173" fmla="*/ 3118201 w 3505551"/>
                <a:gd name="connsiteY173" fmla="*/ 1504950 h 2045813"/>
                <a:gd name="connsiteX174" fmla="*/ 3156301 w 3505551"/>
                <a:gd name="connsiteY174" fmla="*/ 1485900 h 2045813"/>
                <a:gd name="connsiteX175" fmla="*/ 3175351 w 3505551"/>
                <a:gd name="connsiteY175" fmla="*/ 1466850 h 2045813"/>
                <a:gd name="connsiteX176" fmla="*/ 3315051 w 3505551"/>
                <a:gd name="connsiteY176" fmla="*/ 1409700 h 2045813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02251 w 3505551"/>
                <a:gd name="connsiteY47" fmla="*/ 38100 h 2045813"/>
                <a:gd name="connsiteX48" fmla="*/ 2476851 w 3505551"/>
                <a:gd name="connsiteY48" fmla="*/ 25400 h 2045813"/>
                <a:gd name="connsiteX49" fmla="*/ 2457801 w 3505551"/>
                <a:gd name="connsiteY49" fmla="*/ 19050 h 2045813"/>
                <a:gd name="connsiteX50" fmla="*/ 2419701 w 3505551"/>
                <a:gd name="connsiteY50" fmla="*/ 0 h 2045813"/>
                <a:gd name="connsiteX51" fmla="*/ 2318101 w 3505551"/>
                <a:gd name="connsiteY51" fmla="*/ 6350 h 2045813"/>
                <a:gd name="connsiteX52" fmla="*/ 2305401 w 3505551"/>
                <a:gd name="connsiteY52" fmla="*/ 25400 h 2045813"/>
                <a:gd name="connsiteX53" fmla="*/ 2286351 w 3505551"/>
                <a:gd name="connsiteY53" fmla="*/ 44450 h 2045813"/>
                <a:gd name="connsiteX54" fmla="*/ 2260951 w 3505551"/>
                <a:gd name="connsiteY54" fmla="*/ 82550 h 2045813"/>
                <a:gd name="connsiteX55" fmla="*/ 2222851 w 3505551"/>
                <a:gd name="connsiteY55" fmla="*/ 107950 h 2045813"/>
                <a:gd name="connsiteX56" fmla="*/ 2216501 w 3505551"/>
                <a:gd name="connsiteY56" fmla="*/ 127000 h 2045813"/>
                <a:gd name="connsiteX57" fmla="*/ 2229201 w 3505551"/>
                <a:gd name="connsiteY57" fmla="*/ 146050 h 2045813"/>
                <a:gd name="connsiteX58" fmla="*/ 2210151 w 3505551"/>
                <a:gd name="connsiteY58" fmla="*/ 152400 h 2045813"/>
                <a:gd name="connsiteX59" fmla="*/ 2127601 w 3505551"/>
                <a:gd name="connsiteY59" fmla="*/ 165100 h 2045813"/>
                <a:gd name="connsiteX60" fmla="*/ 2095851 w 3505551"/>
                <a:gd name="connsiteY60" fmla="*/ 171450 h 2045813"/>
                <a:gd name="connsiteX61" fmla="*/ 2051401 w 3505551"/>
                <a:gd name="connsiteY61" fmla="*/ 177800 h 2045813"/>
                <a:gd name="connsiteX62" fmla="*/ 2026001 w 3505551"/>
                <a:gd name="connsiteY62" fmla="*/ 165100 h 2045813"/>
                <a:gd name="connsiteX63" fmla="*/ 1752951 w 3505551"/>
                <a:gd name="connsiteY63" fmla="*/ 190500 h 2045813"/>
                <a:gd name="connsiteX64" fmla="*/ 1613251 w 3505551"/>
                <a:gd name="connsiteY64" fmla="*/ 209550 h 2045813"/>
                <a:gd name="connsiteX65" fmla="*/ 1568801 w 3505551"/>
                <a:gd name="connsiteY65" fmla="*/ 247650 h 2045813"/>
                <a:gd name="connsiteX66" fmla="*/ 1518001 w 3505551"/>
                <a:gd name="connsiteY66" fmla="*/ 292100 h 2045813"/>
                <a:gd name="connsiteX67" fmla="*/ 1486251 w 3505551"/>
                <a:gd name="connsiteY67" fmla="*/ 304800 h 2045813"/>
                <a:gd name="connsiteX68" fmla="*/ 1448151 w 3505551"/>
                <a:gd name="connsiteY68" fmla="*/ 330200 h 2045813"/>
                <a:gd name="connsiteX69" fmla="*/ 1410051 w 3505551"/>
                <a:gd name="connsiteY69" fmla="*/ 361950 h 2045813"/>
                <a:gd name="connsiteX70" fmla="*/ 1346551 w 3505551"/>
                <a:gd name="connsiteY70" fmla="*/ 381000 h 2045813"/>
                <a:gd name="connsiteX71" fmla="*/ 1327501 w 3505551"/>
                <a:gd name="connsiteY71" fmla="*/ 393700 h 2045813"/>
                <a:gd name="connsiteX72" fmla="*/ 1289401 w 3505551"/>
                <a:gd name="connsiteY72" fmla="*/ 412750 h 2045813"/>
                <a:gd name="connsiteX73" fmla="*/ 1270351 w 3505551"/>
                <a:gd name="connsiteY73" fmla="*/ 431800 h 2045813"/>
                <a:gd name="connsiteX74" fmla="*/ 1257651 w 3505551"/>
                <a:gd name="connsiteY74" fmla="*/ 450850 h 2045813"/>
                <a:gd name="connsiteX75" fmla="*/ 1238601 w 3505551"/>
                <a:gd name="connsiteY75" fmla="*/ 457200 h 2045813"/>
                <a:gd name="connsiteX76" fmla="*/ 1225901 w 3505551"/>
                <a:gd name="connsiteY76" fmla="*/ 476250 h 2045813"/>
                <a:gd name="connsiteX77" fmla="*/ 1168751 w 3505551"/>
                <a:gd name="connsiteY77" fmla="*/ 508000 h 2045813"/>
                <a:gd name="connsiteX78" fmla="*/ 1149701 w 3505551"/>
                <a:gd name="connsiteY78" fmla="*/ 527050 h 2045813"/>
                <a:gd name="connsiteX79" fmla="*/ 1137001 w 3505551"/>
                <a:gd name="connsiteY79" fmla="*/ 546100 h 2045813"/>
                <a:gd name="connsiteX80" fmla="*/ 1117951 w 3505551"/>
                <a:gd name="connsiteY80" fmla="*/ 558800 h 2045813"/>
                <a:gd name="connsiteX81" fmla="*/ 1092551 w 3505551"/>
                <a:gd name="connsiteY81" fmla="*/ 590550 h 2045813"/>
                <a:gd name="connsiteX82" fmla="*/ 1086201 w 3505551"/>
                <a:gd name="connsiteY82" fmla="*/ 609600 h 2045813"/>
                <a:gd name="connsiteX83" fmla="*/ 1048101 w 3505551"/>
                <a:gd name="connsiteY83" fmla="*/ 635000 h 2045813"/>
                <a:gd name="connsiteX84" fmla="*/ 863951 w 3505551"/>
                <a:gd name="connsiteY84" fmla="*/ 628650 h 2045813"/>
                <a:gd name="connsiteX85" fmla="*/ 838551 w 3505551"/>
                <a:gd name="connsiteY85" fmla="*/ 615950 h 2045813"/>
                <a:gd name="connsiteX86" fmla="*/ 781401 w 3505551"/>
                <a:gd name="connsiteY86" fmla="*/ 609600 h 2045813"/>
                <a:gd name="connsiteX87" fmla="*/ 724251 w 3505551"/>
                <a:gd name="connsiteY87" fmla="*/ 590550 h 2045813"/>
                <a:gd name="connsiteX88" fmla="*/ 705201 w 3505551"/>
                <a:gd name="connsiteY88" fmla="*/ 584200 h 2045813"/>
                <a:gd name="connsiteX89" fmla="*/ 679801 w 3505551"/>
                <a:gd name="connsiteY89" fmla="*/ 577850 h 2045813"/>
                <a:gd name="connsiteX90" fmla="*/ 489301 w 3505551"/>
                <a:gd name="connsiteY90" fmla="*/ 584200 h 2045813"/>
                <a:gd name="connsiteX91" fmla="*/ 457551 w 3505551"/>
                <a:gd name="connsiteY91" fmla="*/ 590550 h 2045813"/>
                <a:gd name="connsiteX92" fmla="*/ 400401 w 3505551"/>
                <a:gd name="connsiteY92" fmla="*/ 654050 h 2045813"/>
                <a:gd name="connsiteX93" fmla="*/ 387701 w 3505551"/>
                <a:gd name="connsiteY93" fmla="*/ 679450 h 2045813"/>
                <a:gd name="connsiteX94" fmla="*/ 368651 w 3505551"/>
                <a:gd name="connsiteY94" fmla="*/ 698500 h 2045813"/>
                <a:gd name="connsiteX95" fmla="*/ 336901 w 3505551"/>
                <a:gd name="connsiteY95" fmla="*/ 730250 h 2045813"/>
                <a:gd name="connsiteX96" fmla="*/ 317851 w 3505551"/>
                <a:gd name="connsiteY96" fmla="*/ 768350 h 2045813"/>
                <a:gd name="connsiteX97" fmla="*/ 298801 w 3505551"/>
                <a:gd name="connsiteY97" fmla="*/ 774700 h 2045813"/>
                <a:gd name="connsiteX98" fmla="*/ 267051 w 3505551"/>
                <a:gd name="connsiteY98" fmla="*/ 819150 h 2045813"/>
                <a:gd name="connsiteX99" fmla="*/ 235301 w 3505551"/>
                <a:gd name="connsiteY99" fmla="*/ 863600 h 2045813"/>
                <a:gd name="connsiteX100" fmla="*/ 216251 w 3505551"/>
                <a:gd name="connsiteY100" fmla="*/ 876300 h 2045813"/>
                <a:gd name="connsiteX101" fmla="*/ 203551 w 3505551"/>
                <a:gd name="connsiteY101" fmla="*/ 895350 h 2045813"/>
                <a:gd name="connsiteX102" fmla="*/ 197201 w 3505551"/>
                <a:gd name="connsiteY102" fmla="*/ 914400 h 2045813"/>
                <a:gd name="connsiteX103" fmla="*/ 178151 w 3505551"/>
                <a:gd name="connsiteY103" fmla="*/ 933450 h 2045813"/>
                <a:gd name="connsiteX104" fmla="*/ 146401 w 3505551"/>
                <a:gd name="connsiteY104" fmla="*/ 971550 h 2045813"/>
                <a:gd name="connsiteX105" fmla="*/ 140051 w 3505551"/>
                <a:gd name="connsiteY105" fmla="*/ 990600 h 2045813"/>
                <a:gd name="connsiteX106" fmla="*/ 108301 w 3505551"/>
                <a:gd name="connsiteY106" fmla="*/ 1028700 h 2045813"/>
                <a:gd name="connsiteX107" fmla="*/ 101951 w 3505551"/>
                <a:gd name="connsiteY107" fmla="*/ 1047750 h 2045813"/>
                <a:gd name="connsiteX108" fmla="*/ 63851 w 3505551"/>
                <a:gd name="connsiteY108" fmla="*/ 1085850 h 2045813"/>
                <a:gd name="connsiteX109" fmla="*/ 38451 w 3505551"/>
                <a:gd name="connsiteY109" fmla="*/ 1123950 h 2045813"/>
                <a:gd name="connsiteX110" fmla="*/ 25751 w 3505551"/>
                <a:gd name="connsiteY110" fmla="*/ 1162050 h 2045813"/>
                <a:gd name="connsiteX111" fmla="*/ 13051 w 3505551"/>
                <a:gd name="connsiteY111" fmla="*/ 1181100 h 2045813"/>
                <a:gd name="connsiteX112" fmla="*/ 13051 w 3505551"/>
                <a:gd name="connsiteY112" fmla="*/ 1416050 h 2045813"/>
                <a:gd name="connsiteX113" fmla="*/ 19401 w 3505551"/>
                <a:gd name="connsiteY113" fmla="*/ 1435100 h 2045813"/>
                <a:gd name="connsiteX114" fmla="*/ 32101 w 3505551"/>
                <a:gd name="connsiteY114" fmla="*/ 1454150 h 2045813"/>
                <a:gd name="connsiteX115" fmla="*/ 38451 w 3505551"/>
                <a:gd name="connsiteY115" fmla="*/ 1479550 h 2045813"/>
                <a:gd name="connsiteX116" fmla="*/ 70201 w 3505551"/>
                <a:gd name="connsiteY116" fmla="*/ 1549400 h 2045813"/>
                <a:gd name="connsiteX117" fmla="*/ 82901 w 3505551"/>
                <a:gd name="connsiteY117" fmla="*/ 1568450 h 2045813"/>
                <a:gd name="connsiteX118" fmla="*/ 121001 w 3505551"/>
                <a:gd name="connsiteY118" fmla="*/ 1606550 h 2045813"/>
                <a:gd name="connsiteX119" fmla="*/ 146401 w 3505551"/>
                <a:gd name="connsiteY119" fmla="*/ 1625600 h 2045813"/>
                <a:gd name="connsiteX120" fmla="*/ 178151 w 3505551"/>
                <a:gd name="connsiteY120" fmla="*/ 1651000 h 2045813"/>
                <a:gd name="connsiteX121" fmla="*/ 175207 w 3505551"/>
                <a:gd name="connsiteY121" fmla="*/ 1696974 h 2045813"/>
                <a:gd name="connsiteX122" fmla="*/ 203858 w 3505551"/>
                <a:gd name="connsiteY122" fmla="*/ 1758643 h 2045813"/>
                <a:gd name="connsiteX123" fmla="*/ 235557 w 3505551"/>
                <a:gd name="connsiteY123" fmla="*/ 1806191 h 2045813"/>
                <a:gd name="connsiteX124" fmla="*/ 262531 w 3505551"/>
                <a:gd name="connsiteY124" fmla="*/ 1869283 h 2045813"/>
                <a:gd name="connsiteX125" fmla="*/ 320949 w 3505551"/>
                <a:gd name="connsiteY125" fmla="*/ 1864608 h 2045813"/>
                <a:gd name="connsiteX126" fmla="*/ 352905 w 3505551"/>
                <a:gd name="connsiteY126" fmla="*/ 1874263 h 2045813"/>
                <a:gd name="connsiteX127" fmla="*/ 414624 w 3505551"/>
                <a:gd name="connsiteY127" fmla="*/ 1880713 h 2045813"/>
                <a:gd name="connsiteX128" fmla="*/ 454351 w 3505551"/>
                <a:gd name="connsiteY128" fmla="*/ 1883965 h 2045813"/>
                <a:gd name="connsiteX129" fmla="*/ 506725 w 3505551"/>
                <a:gd name="connsiteY129" fmla="*/ 1901492 h 2045813"/>
                <a:gd name="connsiteX130" fmla="*/ 552801 w 3505551"/>
                <a:gd name="connsiteY130" fmla="*/ 1907893 h 2045813"/>
                <a:gd name="connsiteX131" fmla="*/ 583131 w 3505551"/>
                <a:gd name="connsiteY131" fmla="*/ 1930093 h 2045813"/>
                <a:gd name="connsiteX132" fmla="*/ 610054 w 3505551"/>
                <a:gd name="connsiteY132" fmla="*/ 1949091 h 2045813"/>
                <a:gd name="connsiteX133" fmla="*/ 679954 w 3505551"/>
                <a:gd name="connsiteY133" fmla="*/ 1979164 h 2045813"/>
                <a:gd name="connsiteX134" fmla="*/ 752851 w 3505551"/>
                <a:gd name="connsiteY134" fmla="*/ 1996588 h 2045813"/>
                <a:gd name="connsiteX135" fmla="*/ 858062 w 3505551"/>
                <a:gd name="connsiteY135" fmla="*/ 2015638 h 2045813"/>
                <a:gd name="connsiteX136" fmla="*/ 921357 w 3505551"/>
                <a:gd name="connsiteY136" fmla="*/ 2031437 h 2045813"/>
                <a:gd name="connsiteX137" fmla="*/ 1140150 w 3505551"/>
                <a:gd name="connsiteY137" fmla="*/ 2045813 h 2045813"/>
                <a:gd name="connsiteX138" fmla="*/ 1237026 w 3505551"/>
                <a:gd name="connsiteY138" fmla="*/ 2015638 h 2045813"/>
                <a:gd name="connsiteX139" fmla="*/ 1263950 w 3505551"/>
                <a:gd name="connsiteY139" fmla="*/ 1980944 h 2045813"/>
                <a:gd name="connsiteX140" fmla="*/ 1556101 w 3505551"/>
                <a:gd name="connsiteY140" fmla="*/ 1943100 h 2045813"/>
                <a:gd name="connsiteX141" fmla="*/ 1619601 w 3505551"/>
                <a:gd name="connsiteY141" fmla="*/ 1924050 h 2045813"/>
                <a:gd name="connsiteX142" fmla="*/ 1638651 w 3505551"/>
                <a:gd name="connsiteY142" fmla="*/ 1917700 h 2045813"/>
                <a:gd name="connsiteX143" fmla="*/ 1657701 w 3505551"/>
                <a:gd name="connsiteY143" fmla="*/ 1905000 h 2045813"/>
                <a:gd name="connsiteX144" fmla="*/ 1689451 w 3505551"/>
                <a:gd name="connsiteY144" fmla="*/ 1898650 h 2045813"/>
                <a:gd name="connsiteX145" fmla="*/ 1727551 w 3505551"/>
                <a:gd name="connsiteY145" fmla="*/ 1879600 h 2045813"/>
                <a:gd name="connsiteX146" fmla="*/ 1740251 w 3505551"/>
                <a:gd name="connsiteY146" fmla="*/ 1860550 h 2045813"/>
                <a:gd name="connsiteX147" fmla="*/ 1765651 w 3505551"/>
                <a:gd name="connsiteY147" fmla="*/ 1854200 h 2045813"/>
                <a:gd name="connsiteX148" fmla="*/ 1803751 w 3505551"/>
                <a:gd name="connsiteY148" fmla="*/ 1835150 h 2045813"/>
                <a:gd name="connsiteX149" fmla="*/ 1841851 w 3505551"/>
                <a:gd name="connsiteY149" fmla="*/ 1822450 h 2045813"/>
                <a:gd name="connsiteX150" fmla="*/ 1860901 w 3505551"/>
                <a:gd name="connsiteY150" fmla="*/ 1816100 h 2045813"/>
                <a:gd name="connsiteX151" fmla="*/ 1899001 w 3505551"/>
                <a:gd name="connsiteY151" fmla="*/ 1790700 h 2045813"/>
                <a:gd name="connsiteX152" fmla="*/ 2032351 w 3505551"/>
                <a:gd name="connsiteY152" fmla="*/ 1746250 h 2045813"/>
                <a:gd name="connsiteX153" fmla="*/ 2051401 w 3505551"/>
                <a:gd name="connsiteY153" fmla="*/ 1739900 h 2045813"/>
                <a:gd name="connsiteX154" fmla="*/ 2102201 w 3505551"/>
                <a:gd name="connsiteY154" fmla="*/ 1727200 h 2045813"/>
                <a:gd name="connsiteX155" fmla="*/ 2121251 w 3505551"/>
                <a:gd name="connsiteY155" fmla="*/ 1720850 h 2045813"/>
                <a:gd name="connsiteX156" fmla="*/ 2426051 w 3505551"/>
                <a:gd name="connsiteY156" fmla="*/ 1714500 h 2045813"/>
                <a:gd name="connsiteX157" fmla="*/ 2502251 w 3505551"/>
                <a:gd name="connsiteY157" fmla="*/ 1701800 h 2045813"/>
                <a:gd name="connsiteX158" fmla="*/ 2534001 w 3505551"/>
                <a:gd name="connsiteY158" fmla="*/ 1695450 h 2045813"/>
                <a:gd name="connsiteX159" fmla="*/ 2616551 w 3505551"/>
                <a:gd name="connsiteY159" fmla="*/ 1676400 h 2045813"/>
                <a:gd name="connsiteX160" fmla="*/ 2661001 w 3505551"/>
                <a:gd name="connsiteY160" fmla="*/ 1657350 h 2045813"/>
                <a:gd name="connsiteX161" fmla="*/ 2680051 w 3505551"/>
                <a:gd name="connsiteY161" fmla="*/ 1644650 h 2045813"/>
                <a:gd name="connsiteX162" fmla="*/ 2705451 w 3505551"/>
                <a:gd name="connsiteY162" fmla="*/ 1638300 h 2045813"/>
                <a:gd name="connsiteX163" fmla="*/ 2775301 w 3505551"/>
                <a:gd name="connsiteY163" fmla="*/ 1619250 h 2045813"/>
                <a:gd name="connsiteX164" fmla="*/ 2826101 w 3505551"/>
                <a:gd name="connsiteY164" fmla="*/ 1606550 h 2045813"/>
                <a:gd name="connsiteX165" fmla="*/ 2851501 w 3505551"/>
                <a:gd name="connsiteY165" fmla="*/ 1600200 h 2045813"/>
                <a:gd name="connsiteX166" fmla="*/ 2870551 w 3505551"/>
                <a:gd name="connsiteY166" fmla="*/ 1587500 h 2045813"/>
                <a:gd name="connsiteX167" fmla="*/ 2921351 w 3505551"/>
                <a:gd name="connsiteY167" fmla="*/ 1574800 h 2045813"/>
                <a:gd name="connsiteX168" fmla="*/ 2959451 w 3505551"/>
                <a:gd name="connsiteY168" fmla="*/ 1562100 h 2045813"/>
                <a:gd name="connsiteX169" fmla="*/ 2984851 w 3505551"/>
                <a:gd name="connsiteY169" fmla="*/ 1549400 h 2045813"/>
                <a:gd name="connsiteX170" fmla="*/ 3035651 w 3505551"/>
                <a:gd name="connsiteY170" fmla="*/ 1536700 h 2045813"/>
                <a:gd name="connsiteX171" fmla="*/ 3061051 w 3505551"/>
                <a:gd name="connsiteY171" fmla="*/ 1530350 h 2045813"/>
                <a:gd name="connsiteX172" fmla="*/ 3080101 w 3505551"/>
                <a:gd name="connsiteY172" fmla="*/ 1517650 h 2045813"/>
                <a:gd name="connsiteX173" fmla="*/ 3118201 w 3505551"/>
                <a:gd name="connsiteY173" fmla="*/ 1504950 h 2045813"/>
                <a:gd name="connsiteX174" fmla="*/ 3156301 w 3505551"/>
                <a:gd name="connsiteY174" fmla="*/ 1485900 h 2045813"/>
                <a:gd name="connsiteX175" fmla="*/ 3175351 w 3505551"/>
                <a:gd name="connsiteY175" fmla="*/ 1466850 h 2045813"/>
                <a:gd name="connsiteX176" fmla="*/ 3315051 w 3505551"/>
                <a:gd name="connsiteY176" fmla="*/ 1409700 h 2045813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02251 w 3505551"/>
                <a:gd name="connsiteY47" fmla="*/ 38100 h 2045813"/>
                <a:gd name="connsiteX48" fmla="*/ 2476851 w 3505551"/>
                <a:gd name="connsiteY48" fmla="*/ 25400 h 2045813"/>
                <a:gd name="connsiteX49" fmla="*/ 2457801 w 3505551"/>
                <a:gd name="connsiteY49" fmla="*/ 19050 h 2045813"/>
                <a:gd name="connsiteX50" fmla="*/ 2419701 w 3505551"/>
                <a:gd name="connsiteY50" fmla="*/ 0 h 2045813"/>
                <a:gd name="connsiteX51" fmla="*/ 2318101 w 3505551"/>
                <a:gd name="connsiteY51" fmla="*/ 6350 h 2045813"/>
                <a:gd name="connsiteX52" fmla="*/ 2305401 w 3505551"/>
                <a:gd name="connsiteY52" fmla="*/ 25400 h 2045813"/>
                <a:gd name="connsiteX53" fmla="*/ 2286351 w 3505551"/>
                <a:gd name="connsiteY53" fmla="*/ 44450 h 2045813"/>
                <a:gd name="connsiteX54" fmla="*/ 2260951 w 3505551"/>
                <a:gd name="connsiteY54" fmla="*/ 82550 h 2045813"/>
                <a:gd name="connsiteX55" fmla="*/ 2222851 w 3505551"/>
                <a:gd name="connsiteY55" fmla="*/ 107950 h 2045813"/>
                <a:gd name="connsiteX56" fmla="*/ 2216501 w 3505551"/>
                <a:gd name="connsiteY56" fmla="*/ 127000 h 2045813"/>
                <a:gd name="connsiteX57" fmla="*/ 2229201 w 3505551"/>
                <a:gd name="connsiteY57" fmla="*/ 146050 h 2045813"/>
                <a:gd name="connsiteX58" fmla="*/ 2210151 w 3505551"/>
                <a:gd name="connsiteY58" fmla="*/ 152400 h 2045813"/>
                <a:gd name="connsiteX59" fmla="*/ 2127601 w 3505551"/>
                <a:gd name="connsiteY59" fmla="*/ 165100 h 2045813"/>
                <a:gd name="connsiteX60" fmla="*/ 2095851 w 3505551"/>
                <a:gd name="connsiteY60" fmla="*/ 171450 h 2045813"/>
                <a:gd name="connsiteX61" fmla="*/ 2051401 w 3505551"/>
                <a:gd name="connsiteY61" fmla="*/ 177800 h 2045813"/>
                <a:gd name="connsiteX62" fmla="*/ 2026001 w 3505551"/>
                <a:gd name="connsiteY62" fmla="*/ 165100 h 2045813"/>
                <a:gd name="connsiteX63" fmla="*/ 1752951 w 3505551"/>
                <a:gd name="connsiteY63" fmla="*/ 190500 h 2045813"/>
                <a:gd name="connsiteX64" fmla="*/ 1613251 w 3505551"/>
                <a:gd name="connsiteY64" fmla="*/ 209550 h 2045813"/>
                <a:gd name="connsiteX65" fmla="*/ 1568801 w 3505551"/>
                <a:gd name="connsiteY65" fmla="*/ 247650 h 2045813"/>
                <a:gd name="connsiteX66" fmla="*/ 1518001 w 3505551"/>
                <a:gd name="connsiteY66" fmla="*/ 292100 h 2045813"/>
                <a:gd name="connsiteX67" fmla="*/ 1486251 w 3505551"/>
                <a:gd name="connsiteY67" fmla="*/ 304800 h 2045813"/>
                <a:gd name="connsiteX68" fmla="*/ 1448151 w 3505551"/>
                <a:gd name="connsiteY68" fmla="*/ 330200 h 2045813"/>
                <a:gd name="connsiteX69" fmla="*/ 1410051 w 3505551"/>
                <a:gd name="connsiteY69" fmla="*/ 361950 h 2045813"/>
                <a:gd name="connsiteX70" fmla="*/ 1346551 w 3505551"/>
                <a:gd name="connsiteY70" fmla="*/ 381000 h 2045813"/>
                <a:gd name="connsiteX71" fmla="*/ 1327501 w 3505551"/>
                <a:gd name="connsiteY71" fmla="*/ 393700 h 2045813"/>
                <a:gd name="connsiteX72" fmla="*/ 1289401 w 3505551"/>
                <a:gd name="connsiteY72" fmla="*/ 412750 h 2045813"/>
                <a:gd name="connsiteX73" fmla="*/ 1270351 w 3505551"/>
                <a:gd name="connsiteY73" fmla="*/ 431800 h 2045813"/>
                <a:gd name="connsiteX74" fmla="*/ 1257651 w 3505551"/>
                <a:gd name="connsiteY74" fmla="*/ 450850 h 2045813"/>
                <a:gd name="connsiteX75" fmla="*/ 1238601 w 3505551"/>
                <a:gd name="connsiteY75" fmla="*/ 457200 h 2045813"/>
                <a:gd name="connsiteX76" fmla="*/ 1225901 w 3505551"/>
                <a:gd name="connsiteY76" fmla="*/ 476250 h 2045813"/>
                <a:gd name="connsiteX77" fmla="*/ 1168751 w 3505551"/>
                <a:gd name="connsiteY77" fmla="*/ 508000 h 2045813"/>
                <a:gd name="connsiteX78" fmla="*/ 1149701 w 3505551"/>
                <a:gd name="connsiteY78" fmla="*/ 527050 h 2045813"/>
                <a:gd name="connsiteX79" fmla="*/ 1137001 w 3505551"/>
                <a:gd name="connsiteY79" fmla="*/ 546100 h 2045813"/>
                <a:gd name="connsiteX80" fmla="*/ 1117951 w 3505551"/>
                <a:gd name="connsiteY80" fmla="*/ 558800 h 2045813"/>
                <a:gd name="connsiteX81" fmla="*/ 1092551 w 3505551"/>
                <a:gd name="connsiteY81" fmla="*/ 590550 h 2045813"/>
                <a:gd name="connsiteX82" fmla="*/ 1086201 w 3505551"/>
                <a:gd name="connsiteY82" fmla="*/ 609600 h 2045813"/>
                <a:gd name="connsiteX83" fmla="*/ 1048101 w 3505551"/>
                <a:gd name="connsiteY83" fmla="*/ 635000 h 2045813"/>
                <a:gd name="connsiteX84" fmla="*/ 863951 w 3505551"/>
                <a:gd name="connsiteY84" fmla="*/ 628650 h 2045813"/>
                <a:gd name="connsiteX85" fmla="*/ 838551 w 3505551"/>
                <a:gd name="connsiteY85" fmla="*/ 615950 h 2045813"/>
                <a:gd name="connsiteX86" fmla="*/ 781401 w 3505551"/>
                <a:gd name="connsiteY86" fmla="*/ 609600 h 2045813"/>
                <a:gd name="connsiteX87" fmla="*/ 724251 w 3505551"/>
                <a:gd name="connsiteY87" fmla="*/ 590550 h 2045813"/>
                <a:gd name="connsiteX88" fmla="*/ 705201 w 3505551"/>
                <a:gd name="connsiteY88" fmla="*/ 584200 h 2045813"/>
                <a:gd name="connsiteX89" fmla="*/ 679801 w 3505551"/>
                <a:gd name="connsiteY89" fmla="*/ 577850 h 2045813"/>
                <a:gd name="connsiteX90" fmla="*/ 489301 w 3505551"/>
                <a:gd name="connsiteY90" fmla="*/ 584200 h 2045813"/>
                <a:gd name="connsiteX91" fmla="*/ 457551 w 3505551"/>
                <a:gd name="connsiteY91" fmla="*/ 590550 h 2045813"/>
                <a:gd name="connsiteX92" fmla="*/ 400401 w 3505551"/>
                <a:gd name="connsiteY92" fmla="*/ 654050 h 2045813"/>
                <a:gd name="connsiteX93" fmla="*/ 387701 w 3505551"/>
                <a:gd name="connsiteY93" fmla="*/ 679450 h 2045813"/>
                <a:gd name="connsiteX94" fmla="*/ 368651 w 3505551"/>
                <a:gd name="connsiteY94" fmla="*/ 698500 h 2045813"/>
                <a:gd name="connsiteX95" fmla="*/ 336901 w 3505551"/>
                <a:gd name="connsiteY95" fmla="*/ 730250 h 2045813"/>
                <a:gd name="connsiteX96" fmla="*/ 317851 w 3505551"/>
                <a:gd name="connsiteY96" fmla="*/ 768350 h 2045813"/>
                <a:gd name="connsiteX97" fmla="*/ 298801 w 3505551"/>
                <a:gd name="connsiteY97" fmla="*/ 774700 h 2045813"/>
                <a:gd name="connsiteX98" fmla="*/ 267051 w 3505551"/>
                <a:gd name="connsiteY98" fmla="*/ 819150 h 2045813"/>
                <a:gd name="connsiteX99" fmla="*/ 235301 w 3505551"/>
                <a:gd name="connsiteY99" fmla="*/ 863600 h 2045813"/>
                <a:gd name="connsiteX100" fmla="*/ 216251 w 3505551"/>
                <a:gd name="connsiteY100" fmla="*/ 876300 h 2045813"/>
                <a:gd name="connsiteX101" fmla="*/ 203551 w 3505551"/>
                <a:gd name="connsiteY101" fmla="*/ 895350 h 2045813"/>
                <a:gd name="connsiteX102" fmla="*/ 197201 w 3505551"/>
                <a:gd name="connsiteY102" fmla="*/ 914400 h 2045813"/>
                <a:gd name="connsiteX103" fmla="*/ 178151 w 3505551"/>
                <a:gd name="connsiteY103" fmla="*/ 933450 h 2045813"/>
                <a:gd name="connsiteX104" fmla="*/ 146401 w 3505551"/>
                <a:gd name="connsiteY104" fmla="*/ 971550 h 2045813"/>
                <a:gd name="connsiteX105" fmla="*/ 140051 w 3505551"/>
                <a:gd name="connsiteY105" fmla="*/ 990600 h 2045813"/>
                <a:gd name="connsiteX106" fmla="*/ 108301 w 3505551"/>
                <a:gd name="connsiteY106" fmla="*/ 1028700 h 2045813"/>
                <a:gd name="connsiteX107" fmla="*/ 101951 w 3505551"/>
                <a:gd name="connsiteY107" fmla="*/ 1047750 h 2045813"/>
                <a:gd name="connsiteX108" fmla="*/ 63851 w 3505551"/>
                <a:gd name="connsiteY108" fmla="*/ 1085850 h 2045813"/>
                <a:gd name="connsiteX109" fmla="*/ 38451 w 3505551"/>
                <a:gd name="connsiteY109" fmla="*/ 1123950 h 2045813"/>
                <a:gd name="connsiteX110" fmla="*/ 25751 w 3505551"/>
                <a:gd name="connsiteY110" fmla="*/ 1162050 h 2045813"/>
                <a:gd name="connsiteX111" fmla="*/ 13051 w 3505551"/>
                <a:gd name="connsiteY111" fmla="*/ 1181100 h 2045813"/>
                <a:gd name="connsiteX112" fmla="*/ 13051 w 3505551"/>
                <a:gd name="connsiteY112" fmla="*/ 1416050 h 2045813"/>
                <a:gd name="connsiteX113" fmla="*/ 19401 w 3505551"/>
                <a:gd name="connsiteY113" fmla="*/ 1435100 h 2045813"/>
                <a:gd name="connsiteX114" fmla="*/ 32101 w 3505551"/>
                <a:gd name="connsiteY114" fmla="*/ 1454150 h 2045813"/>
                <a:gd name="connsiteX115" fmla="*/ 38451 w 3505551"/>
                <a:gd name="connsiteY115" fmla="*/ 1479550 h 2045813"/>
                <a:gd name="connsiteX116" fmla="*/ 70201 w 3505551"/>
                <a:gd name="connsiteY116" fmla="*/ 1549400 h 2045813"/>
                <a:gd name="connsiteX117" fmla="*/ 82901 w 3505551"/>
                <a:gd name="connsiteY117" fmla="*/ 1568450 h 2045813"/>
                <a:gd name="connsiteX118" fmla="*/ 121001 w 3505551"/>
                <a:gd name="connsiteY118" fmla="*/ 1606550 h 2045813"/>
                <a:gd name="connsiteX119" fmla="*/ 146401 w 3505551"/>
                <a:gd name="connsiteY119" fmla="*/ 1625600 h 2045813"/>
                <a:gd name="connsiteX120" fmla="*/ 178151 w 3505551"/>
                <a:gd name="connsiteY120" fmla="*/ 1651000 h 2045813"/>
                <a:gd name="connsiteX121" fmla="*/ 175207 w 3505551"/>
                <a:gd name="connsiteY121" fmla="*/ 1696974 h 2045813"/>
                <a:gd name="connsiteX122" fmla="*/ 203858 w 3505551"/>
                <a:gd name="connsiteY122" fmla="*/ 1758643 h 2045813"/>
                <a:gd name="connsiteX123" fmla="*/ 235557 w 3505551"/>
                <a:gd name="connsiteY123" fmla="*/ 1806191 h 2045813"/>
                <a:gd name="connsiteX124" fmla="*/ 262531 w 3505551"/>
                <a:gd name="connsiteY124" fmla="*/ 1869283 h 2045813"/>
                <a:gd name="connsiteX125" fmla="*/ 320949 w 3505551"/>
                <a:gd name="connsiteY125" fmla="*/ 1864608 h 2045813"/>
                <a:gd name="connsiteX126" fmla="*/ 352905 w 3505551"/>
                <a:gd name="connsiteY126" fmla="*/ 1874263 h 2045813"/>
                <a:gd name="connsiteX127" fmla="*/ 414624 w 3505551"/>
                <a:gd name="connsiteY127" fmla="*/ 1880713 h 2045813"/>
                <a:gd name="connsiteX128" fmla="*/ 454351 w 3505551"/>
                <a:gd name="connsiteY128" fmla="*/ 1883965 h 2045813"/>
                <a:gd name="connsiteX129" fmla="*/ 506725 w 3505551"/>
                <a:gd name="connsiteY129" fmla="*/ 1901492 h 2045813"/>
                <a:gd name="connsiteX130" fmla="*/ 552801 w 3505551"/>
                <a:gd name="connsiteY130" fmla="*/ 1907893 h 2045813"/>
                <a:gd name="connsiteX131" fmla="*/ 583131 w 3505551"/>
                <a:gd name="connsiteY131" fmla="*/ 1930093 h 2045813"/>
                <a:gd name="connsiteX132" fmla="*/ 610054 w 3505551"/>
                <a:gd name="connsiteY132" fmla="*/ 1949091 h 2045813"/>
                <a:gd name="connsiteX133" fmla="*/ 679954 w 3505551"/>
                <a:gd name="connsiteY133" fmla="*/ 1979164 h 2045813"/>
                <a:gd name="connsiteX134" fmla="*/ 752851 w 3505551"/>
                <a:gd name="connsiteY134" fmla="*/ 1996588 h 2045813"/>
                <a:gd name="connsiteX135" fmla="*/ 858062 w 3505551"/>
                <a:gd name="connsiteY135" fmla="*/ 2015638 h 2045813"/>
                <a:gd name="connsiteX136" fmla="*/ 921357 w 3505551"/>
                <a:gd name="connsiteY136" fmla="*/ 2031437 h 2045813"/>
                <a:gd name="connsiteX137" fmla="*/ 1140150 w 3505551"/>
                <a:gd name="connsiteY137" fmla="*/ 2045813 h 2045813"/>
                <a:gd name="connsiteX138" fmla="*/ 1237026 w 3505551"/>
                <a:gd name="connsiteY138" fmla="*/ 2015638 h 2045813"/>
                <a:gd name="connsiteX139" fmla="*/ 1293868 w 3505551"/>
                <a:gd name="connsiteY139" fmla="*/ 1993542 h 2045813"/>
                <a:gd name="connsiteX140" fmla="*/ 1556101 w 3505551"/>
                <a:gd name="connsiteY140" fmla="*/ 1943100 h 2045813"/>
                <a:gd name="connsiteX141" fmla="*/ 1619601 w 3505551"/>
                <a:gd name="connsiteY141" fmla="*/ 1924050 h 2045813"/>
                <a:gd name="connsiteX142" fmla="*/ 1638651 w 3505551"/>
                <a:gd name="connsiteY142" fmla="*/ 1917700 h 2045813"/>
                <a:gd name="connsiteX143" fmla="*/ 1657701 w 3505551"/>
                <a:gd name="connsiteY143" fmla="*/ 1905000 h 2045813"/>
                <a:gd name="connsiteX144" fmla="*/ 1689451 w 3505551"/>
                <a:gd name="connsiteY144" fmla="*/ 1898650 h 2045813"/>
                <a:gd name="connsiteX145" fmla="*/ 1727551 w 3505551"/>
                <a:gd name="connsiteY145" fmla="*/ 1879600 h 2045813"/>
                <a:gd name="connsiteX146" fmla="*/ 1740251 w 3505551"/>
                <a:gd name="connsiteY146" fmla="*/ 1860550 h 2045813"/>
                <a:gd name="connsiteX147" fmla="*/ 1765651 w 3505551"/>
                <a:gd name="connsiteY147" fmla="*/ 1854200 h 2045813"/>
                <a:gd name="connsiteX148" fmla="*/ 1803751 w 3505551"/>
                <a:gd name="connsiteY148" fmla="*/ 1835150 h 2045813"/>
                <a:gd name="connsiteX149" fmla="*/ 1841851 w 3505551"/>
                <a:gd name="connsiteY149" fmla="*/ 1822450 h 2045813"/>
                <a:gd name="connsiteX150" fmla="*/ 1860901 w 3505551"/>
                <a:gd name="connsiteY150" fmla="*/ 1816100 h 2045813"/>
                <a:gd name="connsiteX151" fmla="*/ 1899001 w 3505551"/>
                <a:gd name="connsiteY151" fmla="*/ 1790700 h 2045813"/>
                <a:gd name="connsiteX152" fmla="*/ 2032351 w 3505551"/>
                <a:gd name="connsiteY152" fmla="*/ 1746250 h 2045813"/>
                <a:gd name="connsiteX153" fmla="*/ 2051401 w 3505551"/>
                <a:gd name="connsiteY153" fmla="*/ 1739900 h 2045813"/>
                <a:gd name="connsiteX154" fmla="*/ 2102201 w 3505551"/>
                <a:gd name="connsiteY154" fmla="*/ 1727200 h 2045813"/>
                <a:gd name="connsiteX155" fmla="*/ 2121251 w 3505551"/>
                <a:gd name="connsiteY155" fmla="*/ 1720850 h 2045813"/>
                <a:gd name="connsiteX156" fmla="*/ 2426051 w 3505551"/>
                <a:gd name="connsiteY156" fmla="*/ 1714500 h 2045813"/>
                <a:gd name="connsiteX157" fmla="*/ 2502251 w 3505551"/>
                <a:gd name="connsiteY157" fmla="*/ 1701800 h 2045813"/>
                <a:gd name="connsiteX158" fmla="*/ 2534001 w 3505551"/>
                <a:gd name="connsiteY158" fmla="*/ 1695450 h 2045813"/>
                <a:gd name="connsiteX159" fmla="*/ 2616551 w 3505551"/>
                <a:gd name="connsiteY159" fmla="*/ 1676400 h 2045813"/>
                <a:gd name="connsiteX160" fmla="*/ 2661001 w 3505551"/>
                <a:gd name="connsiteY160" fmla="*/ 1657350 h 2045813"/>
                <a:gd name="connsiteX161" fmla="*/ 2680051 w 3505551"/>
                <a:gd name="connsiteY161" fmla="*/ 1644650 h 2045813"/>
                <a:gd name="connsiteX162" fmla="*/ 2705451 w 3505551"/>
                <a:gd name="connsiteY162" fmla="*/ 1638300 h 2045813"/>
                <a:gd name="connsiteX163" fmla="*/ 2775301 w 3505551"/>
                <a:gd name="connsiteY163" fmla="*/ 1619250 h 2045813"/>
                <a:gd name="connsiteX164" fmla="*/ 2826101 w 3505551"/>
                <a:gd name="connsiteY164" fmla="*/ 1606550 h 2045813"/>
                <a:gd name="connsiteX165" fmla="*/ 2851501 w 3505551"/>
                <a:gd name="connsiteY165" fmla="*/ 1600200 h 2045813"/>
                <a:gd name="connsiteX166" fmla="*/ 2870551 w 3505551"/>
                <a:gd name="connsiteY166" fmla="*/ 1587500 h 2045813"/>
                <a:gd name="connsiteX167" fmla="*/ 2921351 w 3505551"/>
                <a:gd name="connsiteY167" fmla="*/ 1574800 h 2045813"/>
                <a:gd name="connsiteX168" fmla="*/ 2959451 w 3505551"/>
                <a:gd name="connsiteY168" fmla="*/ 1562100 h 2045813"/>
                <a:gd name="connsiteX169" fmla="*/ 2984851 w 3505551"/>
                <a:gd name="connsiteY169" fmla="*/ 1549400 h 2045813"/>
                <a:gd name="connsiteX170" fmla="*/ 3035651 w 3505551"/>
                <a:gd name="connsiteY170" fmla="*/ 1536700 h 2045813"/>
                <a:gd name="connsiteX171" fmla="*/ 3061051 w 3505551"/>
                <a:gd name="connsiteY171" fmla="*/ 1530350 h 2045813"/>
                <a:gd name="connsiteX172" fmla="*/ 3080101 w 3505551"/>
                <a:gd name="connsiteY172" fmla="*/ 1517650 h 2045813"/>
                <a:gd name="connsiteX173" fmla="*/ 3118201 w 3505551"/>
                <a:gd name="connsiteY173" fmla="*/ 1504950 h 2045813"/>
                <a:gd name="connsiteX174" fmla="*/ 3156301 w 3505551"/>
                <a:gd name="connsiteY174" fmla="*/ 1485900 h 2045813"/>
                <a:gd name="connsiteX175" fmla="*/ 3175351 w 3505551"/>
                <a:gd name="connsiteY175" fmla="*/ 1466850 h 2045813"/>
                <a:gd name="connsiteX176" fmla="*/ 3315051 w 3505551"/>
                <a:gd name="connsiteY176" fmla="*/ 1409700 h 2045813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02251 w 3505551"/>
                <a:gd name="connsiteY47" fmla="*/ 38100 h 2045813"/>
                <a:gd name="connsiteX48" fmla="*/ 2476851 w 3505551"/>
                <a:gd name="connsiteY48" fmla="*/ 25400 h 2045813"/>
                <a:gd name="connsiteX49" fmla="*/ 2457801 w 3505551"/>
                <a:gd name="connsiteY49" fmla="*/ 19050 h 2045813"/>
                <a:gd name="connsiteX50" fmla="*/ 2419701 w 3505551"/>
                <a:gd name="connsiteY50" fmla="*/ 0 h 2045813"/>
                <a:gd name="connsiteX51" fmla="*/ 2318101 w 3505551"/>
                <a:gd name="connsiteY51" fmla="*/ 6350 h 2045813"/>
                <a:gd name="connsiteX52" fmla="*/ 2305401 w 3505551"/>
                <a:gd name="connsiteY52" fmla="*/ 25400 h 2045813"/>
                <a:gd name="connsiteX53" fmla="*/ 2286351 w 3505551"/>
                <a:gd name="connsiteY53" fmla="*/ 44450 h 2045813"/>
                <a:gd name="connsiteX54" fmla="*/ 2260951 w 3505551"/>
                <a:gd name="connsiteY54" fmla="*/ 82550 h 2045813"/>
                <a:gd name="connsiteX55" fmla="*/ 2222851 w 3505551"/>
                <a:gd name="connsiteY55" fmla="*/ 107950 h 2045813"/>
                <a:gd name="connsiteX56" fmla="*/ 2216501 w 3505551"/>
                <a:gd name="connsiteY56" fmla="*/ 127000 h 2045813"/>
                <a:gd name="connsiteX57" fmla="*/ 2229201 w 3505551"/>
                <a:gd name="connsiteY57" fmla="*/ 146050 h 2045813"/>
                <a:gd name="connsiteX58" fmla="*/ 2210151 w 3505551"/>
                <a:gd name="connsiteY58" fmla="*/ 152400 h 2045813"/>
                <a:gd name="connsiteX59" fmla="*/ 2127601 w 3505551"/>
                <a:gd name="connsiteY59" fmla="*/ 165100 h 2045813"/>
                <a:gd name="connsiteX60" fmla="*/ 2095851 w 3505551"/>
                <a:gd name="connsiteY60" fmla="*/ 171450 h 2045813"/>
                <a:gd name="connsiteX61" fmla="*/ 2051401 w 3505551"/>
                <a:gd name="connsiteY61" fmla="*/ 177800 h 2045813"/>
                <a:gd name="connsiteX62" fmla="*/ 2026001 w 3505551"/>
                <a:gd name="connsiteY62" fmla="*/ 165100 h 2045813"/>
                <a:gd name="connsiteX63" fmla="*/ 1752951 w 3505551"/>
                <a:gd name="connsiteY63" fmla="*/ 190500 h 2045813"/>
                <a:gd name="connsiteX64" fmla="*/ 1613251 w 3505551"/>
                <a:gd name="connsiteY64" fmla="*/ 209550 h 2045813"/>
                <a:gd name="connsiteX65" fmla="*/ 1568801 w 3505551"/>
                <a:gd name="connsiteY65" fmla="*/ 247650 h 2045813"/>
                <a:gd name="connsiteX66" fmla="*/ 1518001 w 3505551"/>
                <a:gd name="connsiteY66" fmla="*/ 292100 h 2045813"/>
                <a:gd name="connsiteX67" fmla="*/ 1486251 w 3505551"/>
                <a:gd name="connsiteY67" fmla="*/ 304800 h 2045813"/>
                <a:gd name="connsiteX68" fmla="*/ 1448151 w 3505551"/>
                <a:gd name="connsiteY68" fmla="*/ 330200 h 2045813"/>
                <a:gd name="connsiteX69" fmla="*/ 1410051 w 3505551"/>
                <a:gd name="connsiteY69" fmla="*/ 361950 h 2045813"/>
                <a:gd name="connsiteX70" fmla="*/ 1346551 w 3505551"/>
                <a:gd name="connsiteY70" fmla="*/ 381000 h 2045813"/>
                <a:gd name="connsiteX71" fmla="*/ 1327501 w 3505551"/>
                <a:gd name="connsiteY71" fmla="*/ 393700 h 2045813"/>
                <a:gd name="connsiteX72" fmla="*/ 1289401 w 3505551"/>
                <a:gd name="connsiteY72" fmla="*/ 412750 h 2045813"/>
                <a:gd name="connsiteX73" fmla="*/ 1270351 w 3505551"/>
                <a:gd name="connsiteY73" fmla="*/ 431800 h 2045813"/>
                <a:gd name="connsiteX74" fmla="*/ 1257651 w 3505551"/>
                <a:gd name="connsiteY74" fmla="*/ 450850 h 2045813"/>
                <a:gd name="connsiteX75" fmla="*/ 1238601 w 3505551"/>
                <a:gd name="connsiteY75" fmla="*/ 457200 h 2045813"/>
                <a:gd name="connsiteX76" fmla="*/ 1225901 w 3505551"/>
                <a:gd name="connsiteY76" fmla="*/ 476250 h 2045813"/>
                <a:gd name="connsiteX77" fmla="*/ 1168751 w 3505551"/>
                <a:gd name="connsiteY77" fmla="*/ 508000 h 2045813"/>
                <a:gd name="connsiteX78" fmla="*/ 1149701 w 3505551"/>
                <a:gd name="connsiteY78" fmla="*/ 527050 h 2045813"/>
                <a:gd name="connsiteX79" fmla="*/ 1137001 w 3505551"/>
                <a:gd name="connsiteY79" fmla="*/ 546100 h 2045813"/>
                <a:gd name="connsiteX80" fmla="*/ 1117951 w 3505551"/>
                <a:gd name="connsiteY80" fmla="*/ 558800 h 2045813"/>
                <a:gd name="connsiteX81" fmla="*/ 1092551 w 3505551"/>
                <a:gd name="connsiteY81" fmla="*/ 590550 h 2045813"/>
                <a:gd name="connsiteX82" fmla="*/ 1086201 w 3505551"/>
                <a:gd name="connsiteY82" fmla="*/ 609600 h 2045813"/>
                <a:gd name="connsiteX83" fmla="*/ 1048101 w 3505551"/>
                <a:gd name="connsiteY83" fmla="*/ 635000 h 2045813"/>
                <a:gd name="connsiteX84" fmla="*/ 863951 w 3505551"/>
                <a:gd name="connsiteY84" fmla="*/ 628650 h 2045813"/>
                <a:gd name="connsiteX85" fmla="*/ 838551 w 3505551"/>
                <a:gd name="connsiteY85" fmla="*/ 615950 h 2045813"/>
                <a:gd name="connsiteX86" fmla="*/ 781401 w 3505551"/>
                <a:gd name="connsiteY86" fmla="*/ 609600 h 2045813"/>
                <a:gd name="connsiteX87" fmla="*/ 724251 w 3505551"/>
                <a:gd name="connsiteY87" fmla="*/ 590550 h 2045813"/>
                <a:gd name="connsiteX88" fmla="*/ 705201 w 3505551"/>
                <a:gd name="connsiteY88" fmla="*/ 584200 h 2045813"/>
                <a:gd name="connsiteX89" fmla="*/ 679801 w 3505551"/>
                <a:gd name="connsiteY89" fmla="*/ 577850 h 2045813"/>
                <a:gd name="connsiteX90" fmla="*/ 489301 w 3505551"/>
                <a:gd name="connsiteY90" fmla="*/ 584200 h 2045813"/>
                <a:gd name="connsiteX91" fmla="*/ 457551 w 3505551"/>
                <a:gd name="connsiteY91" fmla="*/ 590550 h 2045813"/>
                <a:gd name="connsiteX92" fmla="*/ 400401 w 3505551"/>
                <a:gd name="connsiteY92" fmla="*/ 654050 h 2045813"/>
                <a:gd name="connsiteX93" fmla="*/ 387701 w 3505551"/>
                <a:gd name="connsiteY93" fmla="*/ 679450 h 2045813"/>
                <a:gd name="connsiteX94" fmla="*/ 368651 w 3505551"/>
                <a:gd name="connsiteY94" fmla="*/ 698500 h 2045813"/>
                <a:gd name="connsiteX95" fmla="*/ 336901 w 3505551"/>
                <a:gd name="connsiteY95" fmla="*/ 730250 h 2045813"/>
                <a:gd name="connsiteX96" fmla="*/ 317851 w 3505551"/>
                <a:gd name="connsiteY96" fmla="*/ 768350 h 2045813"/>
                <a:gd name="connsiteX97" fmla="*/ 298801 w 3505551"/>
                <a:gd name="connsiteY97" fmla="*/ 774700 h 2045813"/>
                <a:gd name="connsiteX98" fmla="*/ 267051 w 3505551"/>
                <a:gd name="connsiteY98" fmla="*/ 819150 h 2045813"/>
                <a:gd name="connsiteX99" fmla="*/ 235301 w 3505551"/>
                <a:gd name="connsiteY99" fmla="*/ 863600 h 2045813"/>
                <a:gd name="connsiteX100" fmla="*/ 216251 w 3505551"/>
                <a:gd name="connsiteY100" fmla="*/ 876300 h 2045813"/>
                <a:gd name="connsiteX101" fmla="*/ 203551 w 3505551"/>
                <a:gd name="connsiteY101" fmla="*/ 895350 h 2045813"/>
                <a:gd name="connsiteX102" fmla="*/ 197201 w 3505551"/>
                <a:gd name="connsiteY102" fmla="*/ 914400 h 2045813"/>
                <a:gd name="connsiteX103" fmla="*/ 178151 w 3505551"/>
                <a:gd name="connsiteY103" fmla="*/ 933450 h 2045813"/>
                <a:gd name="connsiteX104" fmla="*/ 146401 w 3505551"/>
                <a:gd name="connsiteY104" fmla="*/ 971550 h 2045813"/>
                <a:gd name="connsiteX105" fmla="*/ 140051 w 3505551"/>
                <a:gd name="connsiteY105" fmla="*/ 990600 h 2045813"/>
                <a:gd name="connsiteX106" fmla="*/ 108301 w 3505551"/>
                <a:gd name="connsiteY106" fmla="*/ 1028700 h 2045813"/>
                <a:gd name="connsiteX107" fmla="*/ 101951 w 3505551"/>
                <a:gd name="connsiteY107" fmla="*/ 1047750 h 2045813"/>
                <a:gd name="connsiteX108" fmla="*/ 63851 w 3505551"/>
                <a:gd name="connsiteY108" fmla="*/ 1085850 h 2045813"/>
                <a:gd name="connsiteX109" fmla="*/ 38451 w 3505551"/>
                <a:gd name="connsiteY109" fmla="*/ 1123950 h 2045813"/>
                <a:gd name="connsiteX110" fmla="*/ 25751 w 3505551"/>
                <a:gd name="connsiteY110" fmla="*/ 1162050 h 2045813"/>
                <a:gd name="connsiteX111" fmla="*/ 13051 w 3505551"/>
                <a:gd name="connsiteY111" fmla="*/ 1181100 h 2045813"/>
                <a:gd name="connsiteX112" fmla="*/ 13051 w 3505551"/>
                <a:gd name="connsiteY112" fmla="*/ 1416050 h 2045813"/>
                <a:gd name="connsiteX113" fmla="*/ 19401 w 3505551"/>
                <a:gd name="connsiteY113" fmla="*/ 1435100 h 2045813"/>
                <a:gd name="connsiteX114" fmla="*/ 32101 w 3505551"/>
                <a:gd name="connsiteY114" fmla="*/ 1454150 h 2045813"/>
                <a:gd name="connsiteX115" fmla="*/ 38451 w 3505551"/>
                <a:gd name="connsiteY115" fmla="*/ 1479550 h 2045813"/>
                <a:gd name="connsiteX116" fmla="*/ 70201 w 3505551"/>
                <a:gd name="connsiteY116" fmla="*/ 1549400 h 2045813"/>
                <a:gd name="connsiteX117" fmla="*/ 82901 w 3505551"/>
                <a:gd name="connsiteY117" fmla="*/ 1568450 h 2045813"/>
                <a:gd name="connsiteX118" fmla="*/ 121001 w 3505551"/>
                <a:gd name="connsiteY118" fmla="*/ 1606550 h 2045813"/>
                <a:gd name="connsiteX119" fmla="*/ 146401 w 3505551"/>
                <a:gd name="connsiteY119" fmla="*/ 1625600 h 2045813"/>
                <a:gd name="connsiteX120" fmla="*/ 178151 w 3505551"/>
                <a:gd name="connsiteY120" fmla="*/ 1651000 h 2045813"/>
                <a:gd name="connsiteX121" fmla="*/ 175207 w 3505551"/>
                <a:gd name="connsiteY121" fmla="*/ 1696974 h 2045813"/>
                <a:gd name="connsiteX122" fmla="*/ 203858 w 3505551"/>
                <a:gd name="connsiteY122" fmla="*/ 1758643 h 2045813"/>
                <a:gd name="connsiteX123" fmla="*/ 235557 w 3505551"/>
                <a:gd name="connsiteY123" fmla="*/ 1806191 h 2045813"/>
                <a:gd name="connsiteX124" fmla="*/ 262531 w 3505551"/>
                <a:gd name="connsiteY124" fmla="*/ 1869283 h 2045813"/>
                <a:gd name="connsiteX125" fmla="*/ 320949 w 3505551"/>
                <a:gd name="connsiteY125" fmla="*/ 1864608 h 2045813"/>
                <a:gd name="connsiteX126" fmla="*/ 352905 w 3505551"/>
                <a:gd name="connsiteY126" fmla="*/ 1874263 h 2045813"/>
                <a:gd name="connsiteX127" fmla="*/ 414624 w 3505551"/>
                <a:gd name="connsiteY127" fmla="*/ 1880713 h 2045813"/>
                <a:gd name="connsiteX128" fmla="*/ 454351 w 3505551"/>
                <a:gd name="connsiteY128" fmla="*/ 1883965 h 2045813"/>
                <a:gd name="connsiteX129" fmla="*/ 506725 w 3505551"/>
                <a:gd name="connsiteY129" fmla="*/ 1901492 h 2045813"/>
                <a:gd name="connsiteX130" fmla="*/ 552801 w 3505551"/>
                <a:gd name="connsiteY130" fmla="*/ 1907893 h 2045813"/>
                <a:gd name="connsiteX131" fmla="*/ 583131 w 3505551"/>
                <a:gd name="connsiteY131" fmla="*/ 1930093 h 2045813"/>
                <a:gd name="connsiteX132" fmla="*/ 610054 w 3505551"/>
                <a:gd name="connsiteY132" fmla="*/ 1949091 h 2045813"/>
                <a:gd name="connsiteX133" fmla="*/ 679954 w 3505551"/>
                <a:gd name="connsiteY133" fmla="*/ 1979164 h 2045813"/>
                <a:gd name="connsiteX134" fmla="*/ 752851 w 3505551"/>
                <a:gd name="connsiteY134" fmla="*/ 1996588 h 2045813"/>
                <a:gd name="connsiteX135" fmla="*/ 858062 w 3505551"/>
                <a:gd name="connsiteY135" fmla="*/ 2015638 h 2045813"/>
                <a:gd name="connsiteX136" fmla="*/ 921357 w 3505551"/>
                <a:gd name="connsiteY136" fmla="*/ 2031437 h 2045813"/>
                <a:gd name="connsiteX137" fmla="*/ 1140150 w 3505551"/>
                <a:gd name="connsiteY137" fmla="*/ 2045813 h 2045813"/>
                <a:gd name="connsiteX138" fmla="*/ 1237026 w 3505551"/>
                <a:gd name="connsiteY138" fmla="*/ 2015638 h 2045813"/>
                <a:gd name="connsiteX139" fmla="*/ 1319064 w 3505551"/>
                <a:gd name="connsiteY139" fmla="*/ 2026611 h 2045813"/>
                <a:gd name="connsiteX140" fmla="*/ 1556101 w 3505551"/>
                <a:gd name="connsiteY140" fmla="*/ 1943100 h 2045813"/>
                <a:gd name="connsiteX141" fmla="*/ 1619601 w 3505551"/>
                <a:gd name="connsiteY141" fmla="*/ 1924050 h 2045813"/>
                <a:gd name="connsiteX142" fmla="*/ 1638651 w 3505551"/>
                <a:gd name="connsiteY142" fmla="*/ 1917700 h 2045813"/>
                <a:gd name="connsiteX143" fmla="*/ 1657701 w 3505551"/>
                <a:gd name="connsiteY143" fmla="*/ 1905000 h 2045813"/>
                <a:gd name="connsiteX144" fmla="*/ 1689451 w 3505551"/>
                <a:gd name="connsiteY144" fmla="*/ 1898650 h 2045813"/>
                <a:gd name="connsiteX145" fmla="*/ 1727551 w 3505551"/>
                <a:gd name="connsiteY145" fmla="*/ 1879600 h 2045813"/>
                <a:gd name="connsiteX146" fmla="*/ 1740251 w 3505551"/>
                <a:gd name="connsiteY146" fmla="*/ 1860550 h 2045813"/>
                <a:gd name="connsiteX147" fmla="*/ 1765651 w 3505551"/>
                <a:gd name="connsiteY147" fmla="*/ 1854200 h 2045813"/>
                <a:gd name="connsiteX148" fmla="*/ 1803751 w 3505551"/>
                <a:gd name="connsiteY148" fmla="*/ 1835150 h 2045813"/>
                <a:gd name="connsiteX149" fmla="*/ 1841851 w 3505551"/>
                <a:gd name="connsiteY149" fmla="*/ 1822450 h 2045813"/>
                <a:gd name="connsiteX150" fmla="*/ 1860901 w 3505551"/>
                <a:gd name="connsiteY150" fmla="*/ 1816100 h 2045813"/>
                <a:gd name="connsiteX151" fmla="*/ 1899001 w 3505551"/>
                <a:gd name="connsiteY151" fmla="*/ 1790700 h 2045813"/>
                <a:gd name="connsiteX152" fmla="*/ 2032351 w 3505551"/>
                <a:gd name="connsiteY152" fmla="*/ 1746250 h 2045813"/>
                <a:gd name="connsiteX153" fmla="*/ 2051401 w 3505551"/>
                <a:gd name="connsiteY153" fmla="*/ 1739900 h 2045813"/>
                <a:gd name="connsiteX154" fmla="*/ 2102201 w 3505551"/>
                <a:gd name="connsiteY154" fmla="*/ 1727200 h 2045813"/>
                <a:gd name="connsiteX155" fmla="*/ 2121251 w 3505551"/>
                <a:gd name="connsiteY155" fmla="*/ 1720850 h 2045813"/>
                <a:gd name="connsiteX156" fmla="*/ 2426051 w 3505551"/>
                <a:gd name="connsiteY156" fmla="*/ 1714500 h 2045813"/>
                <a:gd name="connsiteX157" fmla="*/ 2502251 w 3505551"/>
                <a:gd name="connsiteY157" fmla="*/ 1701800 h 2045813"/>
                <a:gd name="connsiteX158" fmla="*/ 2534001 w 3505551"/>
                <a:gd name="connsiteY158" fmla="*/ 1695450 h 2045813"/>
                <a:gd name="connsiteX159" fmla="*/ 2616551 w 3505551"/>
                <a:gd name="connsiteY159" fmla="*/ 1676400 h 2045813"/>
                <a:gd name="connsiteX160" fmla="*/ 2661001 w 3505551"/>
                <a:gd name="connsiteY160" fmla="*/ 1657350 h 2045813"/>
                <a:gd name="connsiteX161" fmla="*/ 2680051 w 3505551"/>
                <a:gd name="connsiteY161" fmla="*/ 1644650 h 2045813"/>
                <a:gd name="connsiteX162" fmla="*/ 2705451 w 3505551"/>
                <a:gd name="connsiteY162" fmla="*/ 1638300 h 2045813"/>
                <a:gd name="connsiteX163" fmla="*/ 2775301 w 3505551"/>
                <a:gd name="connsiteY163" fmla="*/ 1619250 h 2045813"/>
                <a:gd name="connsiteX164" fmla="*/ 2826101 w 3505551"/>
                <a:gd name="connsiteY164" fmla="*/ 1606550 h 2045813"/>
                <a:gd name="connsiteX165" fmla="*/ 2851501 w 3505551"/>
                <a:gd name="connsiteY165" fmla="*/ 1600200 h 2045813"/>
                <a:gd name="connsiteX166" fmla="*/ 2870551 w 3505551"/>
                <a:gd name="connsiteY166" fmla="*/ 1587500 h 2045813"/>
                <a:gd name="connsiteX167" fmla="*/ 2921351 w 3505551"/>
                <a:gd name="connsiteY167" fmla="*/ 1574800 h 2045813"/>
                <a:gd name="connsiteX168" fmla="*/ 2959451 w 3505551"/>
                <a:gd name="connsiteY168" fmla="*/ 1562100 h 2045813"/>
                <a:gd name="connsiteX169" fmla="*/ 2984851 w 3505551"/>
                <a:gd name="connsiteY169" fmla="*/ 1549400 h 2045813"/>
                <a:gd name="connsiteX170" fmla="*/ 3035651 w 3505551"/>
                <a:gd name="connsiteY170" fmla="*/ 1536700 h 2045813"/>
                <a:gd name="connsiteX171" fmla="*/ 3061051 w 3505551"/>
                <a:gd name="connsiteY171" fmla="*/ 1530350 h 2045813"/>
                <a:gd name="connsiteX172" fmla="*/ 3080101 w 3505551"/>
                <a:gd name="connsiteY172" fmla="*/ 1517650 h 2045813"/>
                <a:gd name="connsiteX173" fmla="*/ 3118201 w 3505551"/>
                <a:gd name="connsiteY173" fmla="*/ 1504950 h 2045813"/>
                <a:gd name="connsiteX174" fmla="*/ 3156301 w 3505551"/>
                <a:gd name="connsiteY174" fmla="*/ 1485900 h 2045813"/>
                <a:gd name="connsiteX175" fmla="*/ 3175351 w 3505551"/>
                <a:gd name="connsiteY175" fmla="*/ 1466850 h 2045813"/>
                <a:gd name="connsiteX176" fmla="*/ 3315051 w 3505551"/>
                <a:gd name="connsiteY176" fmla="*/ 1409700 h 2045813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02251 w 3505551"/>
                <a:gd name="connsiteY47" fmla="*/ 38100 h 2045813"/>
                <a:gd name="connsiteX48" fmla="*/ 2476851 w 3505551"/>
                <a:gd name="connsiteY48" fmla="*/ 25400 h 2045813"/>
                <a:gd name="connsiteX49" fmla="*/ 2457801 w 3505551"/>
                <a:gd name="connsiteY49" fmla="*/ 19050 h 2045813"/>
                <a:gd name="connsiteX50" fmla="*/ 2419701 w 3505551"/>
                <a:gd name="connsiteY50" fmla="*/ 0 h 2045813"/>
                <a:gd name="connsiteX51" fmla="*/ 2318101 w 3505551"/>
                <a:gd name="connsiteY51" fmla="*/ 6350 h 2045813"/>
                <a:gd name="connsiteX52" fmla="*/ 2305401 w 3505551"/>
                <a:gd name="connsiteY52" fmla="*/ 25400 h 2045813"/>
                <a:gd name="connsiteX53" fmla="*/ 2286351 w 3505551"/>
                <a:gd name="connsiteY53" fmla="*/ 44450 h 2045813"/>
                <a:gd name="connsiteX54" fmla="*/ 2260951 w 3505551"/>
                <a:gd name="connsiteY54" fmla="*/ 82550 h 2045813"/>
                <a:gd name="connsiteX55" fmla="*/ 2222851 w 3505551"/>
                <a:gd name="connsiteY55" fmla="*/ 107950 h 2045813"/>
                <a:gd name="connsiteX56" fmla="*/ 2216501 w 3505551"/>
                <a:gd name="connsiteY56" fmla="*/ 127000 h 2045813"/>
                <a:gd name="connsiteX57" fmla="*/ 2229201 w 3505551"/>
                <a:gd name="connsiteY57" fmla="*/ 146050 h 2045813"/>
                <a:gd name="connsiteX58" fmla="*/ 2210151 w 3505551"/>
                <a:gd name="connsiteY58" fmla="*/ 152400 h 2045813"/>
                <a:gd name="connsiteX59" fmla="*/ 2127601 w 3505551"/>
                <a:gd name="connsiteY59" fmla="*/ 165100 h 2045813"/>
                <a:gd name="connsiteX60" fmla="*/ 2095851 w 3505551"/>
                <a:gd name="connsiteY60" fmla="*/ 171450 h 2045813"/>
                <a:gd name="connsiteX61" fmla="*/ 2051401 w 3505551"/>
                <a:gd name="connsiteY61" fmla="*/ 177800 h 2045813"/>
                <a:gd name="connsiteX62" fmla="*/ 2026001 w 3505551"/>
                <a:gd name="connsiteY62" fmla="*/ 165100 h 2045813"/>
                <a:gd name="connsiteX63" fmla="*/ 1752951 w 3505551"/>
                <a:gd name="connsiteY63" fmla="*/ 190500 h 2045813"/>
                <a:gd name="connsiteX64" fmla="*/ 1613251 w 3505551"/>
                <a:gd name="connsiteY64" fmla="*/ 209550 h 2045813"/>
                <a:gd name="connsiteX65" fmla="*/ 1568801 w 3505551"/>
                <a:gd name="connsiteY65" fmla="*/ 247650 h 2045813"/>
                <a:gd name="connsiteX66" fmla="*/ 1518001 w 3505551"/>
                <a:gd name="connsiteY66" fmla="*/ 292100 h 2045813"/>
                <a:gd name="connsiteX67" fmla="*/ 1486251 w 3505551"/>
                <a:gd name="connsiteY67" fmla="*/ 304800 h 2045813"/>
                <a:gd name="connsiteX68" fmla="*/ 1448151 w 3505551"/>
                <a:gd name="connsiteY68" fmla="*/ 330200 h 2045813"/>
                <a:gd name="connsiteX69" fmla="*/ 1410051 w 3505551"/>
                <a:gd name="connsiteY69" fmla="*/ 361950 h 2045813"/>
                <a:gd name="connsiteX70" fmla="*/ 1346551 w 3505551"/>
                <a:gd name="connsiteY70" fmla="*/ 381000 h 2045813"/>
                <a:gd name="connsiteX71" fmla="*/ 1327501 w 3505551"/>
                <a:gd name="connsiteY71" fmla="*/ 393700 h 2045813"/>
                <a:gd name="connsiteX72" fmla="*/ 1289401 w 3505551"/>
                <a:gd name="connsiteY72" fmla="*/ 412750 h 2045813"/>
                <a:gd name="connsiteX73" fmla="*/ 1270351 w 3505551"/>
                <a:gd name="connsiteY73" fmla="*/ 431800 h 2045813"/>
                <a:gd name="connsiteX74" fmla="*/ 1257651 w 3505551"/>
                <a:gd name="connsiteY74" fmla="*/ 450850 h 2045813"/>
                <a:gd name="connsiteX75" fmla="*/ 1238601 w 3505551"/>
                <a:gd name="connsiteY75" fmla="*/ 457200 h 2045813"/>
                <a:gd name="connsiteX76" fmla="*/ 1225901 w 3505551"/>
                <a:gd name="connsiteY76" fmla="*/ 476250 h 2045813"/>
                <a:gd name="connsiteX77" fmla="*/ 1168751 w 3505551"/>
                <a:gd name="connsiteY77" fmla="*/ 508000 h 2045813"/>
                <a:gd name="connsiteX78" fmla="*/ 1149701 w 3505551"/>
                <a:gd name="connsiteY78" fmla="*/ 527050 h 2045813"/>
                <a:gd name="connsiteX79" fmla="*/ 1137001 w 3505551"/>
                <a:gd name="connsiteY79" fmla="*/ 546100 h 2045813"/>
                <a:gd name="connsiteX80" fmla="*/ 1117951 w 3505551"/>
                <a:gd name="connsiteY80" fmla="*/ 558800 h 2045813"/>
                <a:gd name="connsiteX81" fmla="*/ 1092551 w 3505551"/>
                <a:gd name="connsiteY81" fmla="*/ 590550 h 2045813"/>
                <a:gd name="connsiteX82" fmla="*/ 1086201 w 3505551"/>
                <a:gd name="connsiteY82" fmla="*/ 609600 h 2045813"/>
                <a:gd name="connsiteX83" fmla="*/ 1048101 w 3505551"/>
                <a:gd name="connsiteY83" fmla="*/ 635000 h 2045813"/>
                <a:gd name="connsiteX84" fmla="*/ 863951 w 3505551"/>
                <a:gd name="connsiteY84" fmla="*/ 628650 h 2045813"/>
                <a:gd name="connsiteX85" fmla="*/ 838551 w 3505551"/>
                <a:gd name="connsiteY85" fmla="*/ 615950 h 2045813"/>
                <a:gd name="connsiteX86" fmla="*/ 781401 w 3505551"/>
                <a:gd name="connsiteY86" fmla="*/ 609600 h 2045813"/>
                <a:gd name="connsiteX87" fmla="*/ 724251 w 3505551"/>
                <a:gd name="connsiteY87" fmla="*/ 590550 h 2045813"/>
                <a:gd name="connsiteX88" fmla="*/ 705201 w 3505551"/>
                <a:gd name="connsiteY88" fmla="*/ 584200 h 2045813"/>
                <a:gd name="connsiteX89" fmla="*/ 679801 w 3505551"/>
                <a:gd name="connsiteY89" fmla="*/ 577850 h 2045813"/>
                <a:gd name="connsiteX90" fmla="*/ 489301 w 3505551"/>
                <a:gd name="connsiteY90" fmla="*/ 584200 h 2045813"/>
                <a:gd name="connsiteX91" fmla="*/ 457551 w 3505551"/>
                <a:gd name="connsiteY91" fmla="*/ 590550 h 2045813"/>
                <a:gd name="connsiteX92" fmla="*/ 400401 w 3505551"/>
                <a:gd name="connsiteY92" fmla="*/ 654050 h 2045813"/>
                <a:gd name="connsiteX93" fmla="*/ 387701 w 3505551"/>
                <a:gd name="connsiteY93" fmla="*/ 679450 h 2045813"/>
                <a:gd name="connsiteX94" fmla="*/ 368651 w 3505551"/>
                <a:gd name="connsiteY94" fmla="*/ 698500 h 2045813"/>
                <a:gd name="connsiteX95" fmla="*/ 336901 w 3505551"/>
                <a:gd name="connsiteY95" fmla="*/ 730250 h 2045813"/>
                <a:gd name="connsiteX96" fmla="*/ 317851 w 3505551"/>
                <a:gd name="connsiteY96" fmla="*/ 768350 h 2045813"/>
                <a:gd name="connsiteX97" fmla="*/ 298801 w 3505551"/>
                <a:gd name="connsiteY97" fmla="*/ 774700 h 2045813"/>
                <a:gd name="connsiteX98" fmla="*/ 267051 w 3505551"/>
                <a:gd name="connsiteY98" fmla="*/ 819150 h 2045813"/>
                <a:gd name="connsiteX99" fmla="*/ 235301 w 3505551"/>
                <a:gd name="connsiteY99" fmla="*/ 863600 h 2045813"/>
                <a:gd name="connsiteX100" fmla="*/ 216251 w 3505551"/>
                <a:gd name="connsiteY100" fmla="*/ 876300 h 2045813"/>
                <a:gd name="connsiteX101" fmla="*/ 203551 w 3505551"/>
                <a:gd name="connsiteY101" fmla="*/ 895350 h 2045813"/>
                <a:gd name="connsiteX102" fmla="*/ 197201 w 3505551"/>
                <a:gd name="connsiteY102" fmla="*/ 914400 h 2045813"/>
                <a:gd name="connsiteX103" fmla="*/ 178151 w 3505551"/>
                <a:gd name="connsiteY103" fmla="*/ 933450 h 2045813"/>
                <a:gd name="connsiteX104" fmla="*/ 146401 w 3505551"/>
                <a:gd name="connsiteY104" fmla="*/ 971550 h 2045813"/>
                <a:gd name="connsiteX105" fmla="*/ 140051 w 3505551"/>
                <a:gd name="connsiteY105" fmla="*/ 990600 h 2045813"/>
                <a:gd name="connsiteX106" fmla="*/ 108301 w 3505551"/>
                <a:gd name="connsiteY106" fmla="*/ 1028700 h 2045813"/>
                <a:gd name="connsiteX107" fmla="*/ 101951 w 3505551"/>
                <a:gd name="connsiteY107" fmla="*/ 1047750 h 2045813"/>
                <a:gd name="connsiteX108" fmla="*/ 63851 w 3505551"/>
                <a:gd name="connsiteY108" fmla="*/ 1085850 h 2045813"/>
                <a:gd name="connsiteX109" fmla="*/ 38451 w 3505551"/>
                <a:gd name="connsiteY109" fmla="*/ 1123950 h 2045813"/>
                <a:gd name="connsiteX110" fmla="*/ 25751 w 3505551"/>
                <a:gd name="connsiteY110" fmla="*/ 1162050 h 2045813"/>
                <a:gd name="connsiteX111" fmla="*/ 13051 w 3505551"/>
                <a:gd name="connsiteY111" fmla="*/ 1181100 h 2045813"/>
                <a:gd name="connsiteX112" fmla="*/ 13051 w 3505551"/>
                <a:gd name="connsiteY112" fmla="*/ 1416050 h 2045813"/>
                <a:gd name="connsiteX113" fmla="*/ 19401 w 3505551"/>
                <a:gd name="connsiteY113" fmla="*/ 1435100 h 2045813"/>
                <a:gd name="connsiteX114" fmla="*/ 32101 w 3505551"/>
                <a:gd name="connsiteY114" fmla="*/ 1454150 h 2045813"/>
                <a:gd name="connsiteX115" fmla="*/ 38451 w 3505551"/>
                <a:gd name="connsiteY115" fmla="*/ 1479550 h 2045813"/>
                <a:gd name="connsiteX116" fmla="*/ 70201 w 3505551"/>
                <a:gd name="connsiteY116" fmla="*/ 1549400 h 2045813"/>
                <a:gd name="connsiteX117" fmla="*/ 82901 w 3505551"/>
                <a:gd name="connsiteY117" fmla="*/ 1568450 h 2045813"/>
                <a:gd name="connsiteX118" fmla="*/ 121001 w 3505551"/>
                <a:gd name="connsiteY118" fmla="*/ 1606550 h 2045813"/>
                <a:gd name="connsiteX119" fmla="*/ 146401 w 3505551"/>
                <a:gd name="connsiteY119" fmla="*/ 1625600 h 2045813"/>
                <a:gd name="connsiteX120" fmla="*/ 178151 w 3505551"/>
                <a:gd name="connsiteY120" fmla="*/ 1651000 h 2045813"/>
                <a:gd name="connsiteX121" fmla="*/ 175207 w 3505551"/>
                <a:gd name="connsiteY121" fmla="*/ 1696974 h 2045813"/>
                <a:gd name="connsiteX122" fmla="*/ 203858 w 3505551"/>
                <a:gd name="connsiteY122" fmla="*/ 1758643 h 2045813"/>
                <a:gd name="connsiteX123" fmla="*/ 235557 w 3505551"/>
                <a:gd name="connsiteY123" fmla="*/ 1806191 h 2045813"/>
                <a:gd name="connsiteX124" fmla="*/ 262531 w 3505551"/>
                <a:gd name="connsiteY124" fmla="*/ 1869283 h 2045813"/>
                <a:gd name="connsiteX125" fmla="*/ 320949 w 3505551"/>
                <a:gd name="connsiteY125" fmla="*/ 1864608 h 2045813"/>
                <a:gd name="connsiteX126" fmla="*/ 352905 w 3505551"/>
                <a:gd name="connsiteY126" fmla="*/ 1874263 h 2045813"/>
                <a:gd name="connsiteX127" fmla="*/ 414624 w 3505551"/>
                <a:gd name="connsiteY127" fmla="*/ 1880713 h 2045813"/>
                <a:gd name="connsiteX128" fmla="*/ 454351 w 3505551"/>
                <a:gd name="connsiteY128" fmla="*/ 1883965 h 2045813"/>
                <a:gd name="connsiteX129" fmla="*/ 506725 w 3505551"/>
                <a:gd name="connsiteY129" fmla="*/ 1901492 h 2045813"/>
                <a:gd name="connsiteX130" fmla="*/ 552801 w 3505551"/>
                <a:gd name="connsiteY130" fmla="*/ 1907893 h 2045813"/>
                <a:gd name="connsiteX131" fmla="*/ 583131 w 3505551"/>
                <a:gd name="connsiteY131" fmla="*/ 1930093 h 2045813"/>
                <a:gd name="connsiteX132" fmla="*/ 610054 w 3505551"/>
                <a:gd name="connsiteY132" fmla="*/ 1949091 h 2045813"/>
                <a:gd name="connsiteX133" fmla="*/ 679954 w 3505551"/>
                <a:gd name="connsiteY133" fmla="*/ 1979164 h 2045813"/>
                <a:gd name="connsiteX134" fmla="*/ 752851 w 3505551"/>
                <a:gd name="connsiteY134" fmla="*/ 1996588 h 2045813"/>
                <a:gd name="connsiteX135" fmla="*/ 858062 w 3505551"/>
                <a:gd name="connsiteY135" fmla="*/ 2015638 h 2045813"/>
                <a:gd name="connsiteX136" fmla="*/ 921357 w 3505551"/>
                <a:gd name="connsiteY136" fmla="*/ 2031437 h 2045813"/>
                <a:gd name="connsiteX137" fmla="*/ 1140150 w 3505551"/>
                <a:gd name="connsiteY137" fmla="*/ 2045813 h 2045813"/>
                <a:gd name="connsiteX138" fmla="*/ 1237026 w 3505551"/>
                <a:gd name="connsiteY138" fmla="*/ 2045557 h 2045813"/>
                <a:gd name="connsiteX139" fmla="*/ 1319064 w 3505551"/>
                <a:gd name="connsiteY139" fmla="*/ 2026611 h 2045813"/>
                <a:gd name="connsiteX140" fmla="*/ 1556101 w 3505551"/>
                <a:gd name="connsiteY140" fmla="*/ 1943100 h 2045813"/>
                <a:gd name="connsiteX141" fmla="*/ 1619601 w 3505551"/>
                <a:gd name="connsiteY141" fmla="*/ 1924050 h 2045813"/>
                <a:gd name="connsiteX142" fmla="*/ 1638651 w 3505551"/>
                <a:gd name="connsiteY142" fmla="*/ 1917700 h 2045813"/>
                <a:gd name="connsiteX143" fmla="*/ 1657701 w 3505551"/>
                <a:gd name="connsiteY143" fmla="*/ 1905000 h 2045813"/>
                <a:gd name="connsiteX144" fmla="*/ 1689451 w 3505551"/>
                <a:gd name="connsiteY144" fmla="*/ 1898650 h 2045813"/>
                <a:gd name="connsiteX145" fmla="*/ 1727551 w 3505551"/>
                <a:gd name="connsiteY145" fmla="*/ 1879600 h 2045813"/>
                <a:gd name="connsiteX146" fmla="*/ 1740251 w 3505551"/>
                <a:gd name="connsiteY146" fmla="*/ 1860550 h 2045813"/>
                <a:gd name="connsiteX147" fmla="*/ 1765651 w 3505551"/>
                <a:gd name="connsiteY147" fmla="*/ 1854200 h 2045813"/>
                <a:gd name="connsiteX148" fmla="*/ 1803751 w 3505551"/>
                <a:gd name="connsiteY148" fmla="*/ 1835150 h 2045813"/>
                <a:gd name="connsiteX149" fmla="*/ 1841851 w 3505551"/>
                <a:gd name="connsiteY149" fmla="*/ 1822450 h 2045813"/>
                <a:gd name="connsiteX150" fmla="*/ 1860901 w 3505551"/>
                <a:gd name="connsiteY150" fmla="*/ 1816100 h 2045813"/>
                <a:gd name="connsiteX151" fmla="*/ 1899001 w 3505551"/>
                <a:gd name="connsiteY151" fmla="*/ 1790700 h 2045813"/>
                <a:gd name="connsiteX152" fmla="*/ 2032351 w 3505551"/>
                <a:gd name="connsiteY152" fmla="*/ 1746250 h 2045813"/>
                <a:gd name="connsiteX153" fmla="*/ 2051401 w 3505551"/>
                <a:gd name="connsiteY153" fmla="*/ 1739900 h 2045813"/>
                <a:gd name="connsiteX154" fmla="*/ 2102201 w 3505551"/>
                <a:gd name="connsiteY154" fmla="*/ 1727200 h 2045813"/>
                <a:gd name="connsiteX155" fmla="*/ 2121251 w 3505551"/>
                <a:gd name="connsiteY155" fmla="*/ 1720850 h 2045813"/>
                <a:gd name="connsiteX156" fmla="*/ 2426051 w 3505551"/>
                <a:gd name="connsiteY156" fmla="*/ 1714500 h 2045813"/>
                <a:gd name="connsiteX157" fmla="*/ 2502251 w 3505551"/>
                <a:gd name="connsiteY157" fmla="*/ 1701800 h 2045813"/>
                <a:gd name="connsiteX158" fmla="*/ 2534001 w 3505551"/>
                <a:gd name="connsiteY158" fmla="*/ 1695450 h 2045813"/>
                <a:gd name="connsiteX159" fmla="*/ 2616551 w 3505551"/>
                <a:gd name="connsiteY159" fmla="*/ 1676400 h 2045813"/>
                <a:gd name="connsiteX160" fmla="*/ 2661001 w 3505551"/>
                <a:gd name="connsiteY160" fmla="*/ 1657350 h 2045813"/>
                <a:gd name="connsiteX161" fmla="*/ 2680051 w 3505551"/>
                <a:gd name="connsiteY161" fmla="*/ 1644650 h 2045813"/>
                <a:gd name="connsiteX162" fmla="*/ 2705451 w 3505551"/>
                <a:gd name="connsiteY162" fmla="*/ 1638300 h 2045813"/>
                <a:gd name="connsiteX163" fmla="*/ 2775301 w 3505551"/>
                <a:gd name="connsiteY163" fmla="*/ 1619250 h 2045813"/>
                <a:gd name="connsiteX164" fmla="*/ 2826101 w 3505551"/>
                <a:gd name="connsiteY164" fmla="*/ 1606550 h 2045813"/>
                <a:gd name="connsiteX165" fmla="*/ 2851501 w 3505551"/>
                <a:gd name="connsiteY165" fmla="*/ 1600200 h 2045813"/>
                <a:gd name="connsiteX166" fmla="*/ 2870551 w 3505551"/>
                <a:gd name="connsiteY166" fmla="*/ 1587500 h 2045813"/>
                <a:gd name="connsiteX167" fmla="*/ 2921351 w 3505551"/>
                <a:gd name="connsiteY167" fmla="*/ 1574800 h 2045813"/>
                <a:gd name="connsiteX168" fmla="*/ 2959451 w 3505551"/>
                <a:gd name="connsiteY168" fmla="*/ 1562100 h 2045813"/>
                <a:gd name="connsiteX169" fmla="*/ 2984851 w 3505551"/>
                <a:gd name="connsiteY169" fmla="*/ 1549400 h 2045813"/>
                <a:gd name="connsiteX170" fmla="*/ 3035651 w 3505551"/>
                <a:gd name="connsiteY170" fmla="*/ 1536700 h 2045813"/>
                <a:gd name="connsiteX171" fmla="*/ 3061051 w 3505551"/>
                <a:gd name="connsiteY171" fmla="*/ 1530350 h 2045813"/>
                <a:gd name="connsiteX172" fmla="*/ 3080101 w 3505551"/>
                <a:gd name="connsiteY172" fmla="*/ 1517650 h 2045813"/>
                <a:gd name="connsiteX173" fmla="*/ 3118201 w 3505551"/>
                <a:gd name="connsiteY173" fmla="*/ 1504950 h 2045813"/>
                <a:gd name="connsiteX174" fmla="*/ 3156301 w 3505551"/>
                <a:gd name="connsiteY174" fmla="*/ 1485900 h 2045813"/>
                <a:gd name="connsiteX175" fmla="*/ 3175351 w 3505551"/>
                <a:gd name="connsiteY175" fmla="*/ 1466850 h 2045813"/>
                <a:gd name="connsiteX176" fmla="*/ 3315051 w 3505551"/>
                <a:gd name="connsiteY176" fmla="*/ 1409700 h 2045813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02251 w 3505551"/>
                <a:gd name="connsiteY47" fmla="*/ 38100 h 2045813"/>
                <a:gd name="connsiteX48" fmla="*/ 2476851 w 3505551"/>
                <a:gd name="connsiteY48" fmla="*/ 25400 h 2045813"/>
                <a:gd name="connsiteX49" fmla="*/ 2457801 w 3505551"/>
                <a:gd name="connsiteY49" fmla="*/ 19050 h 2045813"/>
                <a:gd name="connsiteX50" fmla="*/ 2419701 w 3505551"/>
                <a:gd name="connsiteY50" fmla="*/ 0 h 2045813"/>
                <a:gd name="connsiteX51" fmla="*/ 2318101 w 3505551"/>
                <a:gd name="connsiteY51" fmla="*/ 6350 h 2045813"/>
                <a:gd name="connsiteX52" fmla="*/ 2305401 w 3505551"/>
                <a:gd name="connsiteY52" fmla="*/ 25400 h 2045813"/>
                <a:gd name="connsiteX53" fmla="*/ 2286351 w 3505551"/>
                <a:gd name="connsiteY53" fmla="*/ 44450 h 2045813"/>
                <a:gd name="connsiteX54" fmla="*/ 2260951 w 3505551"/>
                <a:gd name="connsiteY54" fmla="*/ 82550 h 2045813"/>
                <a:gd name="connsiteX55" fmla="*/ 2222851 w 3505551"/>
                <a:gd name="connsiteY55" fmla="*/ 107950 h 2045813"/>
                <a:gd name="connsiteX56" fmla="*/ 2216501 w 3505551"/>
                <a:gd name="connsiteY56" fmla="*/ 127000 h 2045813"/>
                <a:gd name="connsiteX57" fmla="*/ 2229201 w 3505551"/>
                <a:gd name="connsiteY57" fmla="*/ 146050 h 2045813"/>
                <a:gd name="connsiteX58" fmla="*/ 2210151 w 3505551"/>
                <a:gd name="connsiteY58" fmla="*/ 152400 h 2045813"/>
                <a:gd name="connsiteX59" fmla="*/ 2127601 w 3505551"/>
                <a:gd name="connsiteY59" fmla="*/ 165100 h 2045813"/>
                <a:gd name="connsiteX60" fmla="*/ 2095851 w 3505551"/>
                <a:gd name="connsiteY60" fmla="*/ 171450 h 2045813"/>
                <a:gd name="connsiteX61" fmla="*/ 2051401 w 3505551"/>
                <a:gd name="connsiteY61" fmla="*/ 177800 h 2045813"/>
                <a:gd name="connsiteX62" fmla="*/ 2026001 w 3505551"/>
                <a:gd name="connsiteY62" fmla="*/ 165100 h 2045813"/>
                <a:gd name="connsiteX63" fmla="*/ 1752951 w 3505551"/>
                <a:gd name="connsiteY63" fmla="*/ 190500 h 2045813"/>
                <a:gd name="connsiteX64" fmla="*/ 1613251 w 3505551"/>
                <a:gd name="connsiteY64" fmla="*/ 209550 h 2045813"/>
                <a:gd name="connsiteX65" fmla="*/ 1568801 w 3505551"/>
                <a:gd name="connsiteY65" fmla="*/ 247650 h 2045813"/>
                <a:gd name="connsiteX66" fmla="*/ 1518001 w 3505551"/>
                <a:gd name="connsiteY66" fmla="*/ 292100 h 2045813"/>
                <a:gd name="connsiteX67" fmla="*/ 1486251 w 3505551"/>
                <a:gd name="connsiteY67" fmla="*/ 304800 h 2045813"/>
                <a:gd name="connsiteX68" fmla="*/ 1448151 w 3505551"/>
                <a:gd name="connsiteY68" fmla="*/ 330200 h 2045813"/>
                <a:gd name="connsiteX69" fmla="*/ 1410051 w 3505551"/>
                <a:gd name="connsiteY69" fmla="*/ 361950 h 2045813"/>
                <a:gd name="connsiteX70" fmla="*/ 1346551 w 3505551"/>
                <a:gd name="connsiteY70" fmla="*/ 381000 h 2045813"/>
                <a:gd name="connsiteX71" fmla="*/ 1327501 w 3505551"/>
                <a:gd name="connsiteY71" fmla="*/ 393700 h 2045813"/>
                <a:gd name="connsiteX72" fmla="*/ 1289401 w 3505551"/>
                <a:gd name="connsiteY72" fmla="*/ 412750 h 2045813"/>
                <a:gd name="connsiteX73" fmla="*/ 1270351 w 3505551"/>
                <a:gd name="connsiteY73" fmla="*/ 431800 h 2045813"/>
                <a:gd name="connsiteX74" fmla="*/ 1257651 w 3505551"/>
                <a:gd name="connsiteY74" fmla="*/ 450850 h 2045813"/>
                <a:gd name="connsiteX75" fmla="*/ 1238601 w 3505551"/>
                <a:gd name="connsiteY75" fmla="*/ 457200 h 2045813"/>
                <a:gd name="connsiteX76" fmla="*/ 1225901 w 3505551"/>
                <a:gd name="connsiteY76" fmla="*/ 476250 h 2045813"/>
                <a:gd name="connsiteX77" fmla="*/ 1168751 w 3505551"/>
                <a:gd name="connsiteY77" fmla="*/ 508000 h 2045813"/>
                <a:gd name="connsiteX78" fmla="*/ 1149701 w 3505551"/>
                <a:gd name="connsiteY78" fmla="*/ 527050 h 2045813"/>
                <a:gd name="connsiteX79" fmla="*/ 1137001 w 3505551"/>
                <a:gd name="connsiteY79" fmla="*/ 546100 h 2045813"/>
                <a:gd name="connsiteX80" fmla="*/ 1117951 w 3505551"/>
                <a:gd name="connsiteY80" fmla="*/ 558800 h 2045813"/>
                <a:gd name="connsiteX81" fmla="*/ 1092551 w 3505551"/>
                <a:gd name="connsiteY81" fmla="*/ 590550 h 2045813"/>
                <a:gd name="connsiteX82" fmla="*/ 1086201 w 3505551"/>
                <a:gd name="connsiteY82" fmla="*/ 609600 h 2045813"/>
                <a:gd name="connsiteX83" fmla="*/ 1048101 w 3505551"/>
                <a:gd name="connsiteY83" fmla="*/ 635000 h 2045813"/>
                <a:gd name="connsiteX84" fmla="*/ 863951 w 3505551"/>
                <a:gd name="connsiteY84" fmla="*/ 628650 h 2045813"/>
                <a:gd name="connsiteX85" fmla="*/ 838551 w 3505551"/>
                <a:gd name="connsiteY85" fmla="*/ 615950 h 2045813"/>
                <a:gd name="connsiteX86" fmla="*/ 781401 w 3505551"/>
                <a:gd name="connsiteY86" fmla="*/ 609600 h 2045813"/>
                <a:gd name="connsiteX87" fmla="*/ 724251 w 3505551"/>
                <a:gd name="connsiteY87" fmla="*/ 590550 h 2045813"/>
                <a:gd name="connsiteX88" fmla="*/ 705201 w 3505551"/>
                <a:gd name="connsiteY88" fmla="*/ 584200 h 2045813"/>
                <a:gd name="connsiteX89" fmla="*/ 679801 w 3505551"/>
                <a:gd name="connsiteY89" fmla="*/ 577850 h 2045813"/>
                <a:gd name="connsiteX90" fmla="*/ 489301 w 3505551"/>
                <a:gd name="connsiteY90" fmla="*/ 584200 h 2045813"/>
                <a:gd name="connsiteX91" fmla="*/ 457551 w 3505551"/>
                <a:gd name="connsiteY91" fmla="*/ 590550 h 2045813"/>
                <a:gd name="connsiteX92" fmla="*/ 400401 w 3505551"/>
                <a:gd name="connsiteY92" fmla="*/ 654050 h 2045813"/>
                <a:gd name="connsiteX93" fmla="*/ 387701 w 3505551"/>
                <a:gd name="connsiteY93" fmla="*/ 679450 h 2045813"/>
                <a:gd name="connsiteX94" fmla="*/ 368651 w 3505551"/>
                <a:gd name="connsiteY94" fmla="*/ 698500 h 2045813"/>
                <a:gd name="connsiteX95" fmla="*/ 336901 w 3505551"/>
                <a:gd name="connsiteY95" fmla="*/ 730250 h 2045813"/>
                <a:gd name="connsiteX96" fmla="*/ 317851 w 3505551"/>
                <a:gd name="connsiteY96" fmla="*/ 768350 h 2045813"/>
                <a:gd name="connsiteX97" fmla="*/ 298801 w 3505551"/>
                <a:gd name="connsiteY97" fmla="*/ 774700 h 2045813"/>
                <a:gd name="connsiteX98" fmla="*/ 267051 w 3505551"/>
                <a:gd name="connsiteY98" fmla="*/ 819150 h 2045813"/>
                <a:gd name="connsiteX99" fmla="*/ 235301 w 3505551"/>
                <a:gd name="connsiteY99" fmla="*/ 863600 h 2045813"/>
                <a:gd name="connsiteX100" fmla="*/ 216251 w 3505551"/>
                <a:gd name="connsiteY100" fmla="*/ 876300 h 2045813"/>
                <a:gd name="connsiteX101" fmla="*/ 203551 w 3505551"/>
                <a:gd name="connsiteY101" fmla="*/ 895350 h 2045813"/>
                <a:gd name="connsiteX102" fmla="*/ 197201 w 3505551"/>
                <a:gd name="connsiteY102" fmla="*/ 914400 h 2045813"/>
                <a:gd name="connsiteX103" fmla="*/ 178151 w 3505551"/>
                <a:gd name="connsiteY103" fmla="*/ 933450 h 2045813"/>
                <a:gd name="connsiteX104" fmla="*/ 146401 w 3505551"/>
                <a:gd name="connsiteY104" fmla="*/ 971550 h 2045813"/>
                <a:gd name="connsiteX105" fmla="*/ 140051 w 3505551"/>
                <a:gd name="connsiteY105" fmla="*/ 990600 h 2045813"/>
                <a:gd name="connsiteX106" fmla="*/ 108301 w 3505551"/>
                <a:gd name="connsiteY106" fmla="*/ 1028700 h 2045813"/>
                <a:gd name="connsiteX107" fmla="*/ 101951 w 3505551"/>
                <a:gd name="connsiteY107" fmla="*/ 1047750 h 2045813"/>
                <a:gd name="connsiteX108" fmla="*/ 63851 w 3505551"/>
                <a:gd name="connsiteY108" fmla="*/ 1085850 h 2045813"/>
                <a:gd name="connsiteX109" fmla="*/ 38451 w 3505551"/>
                <a:gd name="connsiteY109" fmla="*/ 1123950 h 2045813"/>
                <a:gd name="connsiteX110" fmla="*/ 25751 w 3505551"/>
                <a:gd name="connsiteY110" fmla="*/ 1162050 h 2045813"/>
                <a:gd name="connsiteX111" fmla="*/ 13051 w 3505551"/>
                <a:gd name="connsiteY111" fmla="*/ 1181100 h 2045813"/>
                <a:gd name="connsiteX112" fmla="*/ 13051 w 3505551"/>
                <a:gd name="connsiteY112" fmla="*/ 1416050 h 2045813"/>
                <a:gd name="connsiteX113" fmla="*/ 19401 w 3505551"/>
                <a:gd name="connsiteY113" fmla="*/ 1435100 h 2045813"/>
                <a:gd name="connsiteX114" fmla="*/ 32101 w 3505551"/>
                <a:gd name="connsiteY114" fmla="*/ 1454150 h 2045813"/>
                <a:gd name="connsiteX115" fmla="*/ 38451 w 3505551"/>
                <a:gd name="connsiteY115" fmla="*/ 1479550 h 2045813"/>
                <a:gd name="connsiteX116" fmla="*/ 70201 w 3505551"/>
                <a:gd name="connsiteY116" fmla="*/ 1549400 h 2045813"/>
                <a:gd name="connsiteX117" fmla="*/ 82901 w 3505551"/>
                <a:gd name="connsiteY117" fmla="*/ 1568450 h 2045813"/>
                <a:gd name="connsiteX118" fmla="*/ 121001 w 3505551"/>
                <a:gd name="connsiteY118" fmla="*/ 1606550 h 2045813"/>
                <a:gd name="connsiteX119" fmla="*/ 146401 w 3505551"/>
                <a:gd name="connsiteY119" fmla="*/ 1625600 h 2045813"/>
                <a:gd name="connsiteX120" fmla="*/ 178151 w 3505551"/>
                <a:gd name="connsiteY120" fmla="*/ 1651000 h 2045813"/>
                <a:gd name="connsiteX121" fmla="*/ 175207 w 3505551"/>
                <a:gd name="connsiteY121" fmla="*/ 1696974 h 2045813"/>
                <a:gd name="connsiteX122" fmla="*/ 203858 w 3505551"/>
                <a:gd name="connsiteY122" fmla="*/ 1758643 h 2045813"/>
                <a:gd name="connsiteX123" fmla="*/ 235557 w 3505551"/>
                <a:gd name="connsiteY123" fmla="*/ 1806191 h 2045813"/>
                <a:gd name="connsiteX124" fmla="*/ 262531 w 3505551"/>
                <a:gd name="connsiteY124" fmla="*/ 1869283 h 2045813"/>
                <a:gd name="connsiteX125" fmla="*/ 320949 w 3505551"/>
                <a:gd name="connsiteY125" fmla="*/ 1864608 h 2045813"/>
                <a:gd name="connsiteX126" fmla="*/ 352905 w 3505551"/>
                <a:gd name="connsiteY126" fmla="*/ 1874263 h 2045813"/>
                <a:gd name="connsiteX127" fmla="*/ 414624 w 3505551"/>
                <a:gd name="connsiteY127" fmla="*/ 1880713 h 2045813"/>
                <a:gd name="connsiteX128" fmla="*/ 454351 w 3505551"/>
                <a:gd name="connsiteY128" fmla="*/ 1883965 h 2045813"/>
                <a:gd name="connsiteX129" fmla="*/ 506725 w 3505551"/>
                <a:gd name="connsiteY129" fmla="*/ 1901492 h 2045813"/>
                <a:gd name="connsiteX130" fmla="*/ 552801 w 3505551"/>
                <a:gd name="connsiteY130" fmla="*/ 1907893 h 2045813"/>
                <a:gd name="connsiteX131" fmla="*/ 583131 w 3505551"/>
                <a:gd name="connsiteY131" fmla="*/ 1930093 h 2045813"/>
                <a:gd name="connsiteX132" fmla="*/ 610054 w 3505551"/>
                <a:gd name="connsiteY132" fmla="*/ 1949091 h 2045813"/>
                <a:gd name="connsiteX133" fmla="*/ 679954 w 3505551"/>
                <a:gd name="connsiteY133" fmla="*/ 1979164 h 2045813"/>
                <a:gd name="connsiteX134" fmla="*/ 752851 w 3505551"/>
                <a:gd name="connsiteY134" fmla="*/ 1996588 h 2045813"/>
                <a:gd name="connsiteX135" fmla="*/ 858062 w 3505551"/>
                <a:gd name="connsiteY135" fmla="*/ 2015638 h 2045813"/>
                <a:gd name="connsiteX136" fmla="*/ 921357 w 3505551"/>
                <a:gd name="connsiteY136" fmla="*/ 2031437 h 2045813"/>
                <a:gd name="connsiteX137" fmla="*/ 1140150 w 3505551"/>
                <a:gd name="connsiteY137" fmla="*/ 2045813 h 2045813"/>
                <a:gd name="connsiteX138" fmla="*/ 1237026 w 3505551"/>
                <a:gd name="connsiteY138" fmla="*/ 2045557 h 2045813"/>
                <a:gd name="connsiteX139" fmla="*/ 1319064 w 3505551"/>
                <a:gd name="connsiteY139" fmla="*/ 2026611 h 2045813"/>
                <a:gd name="connsiteX140" fmla="*/ 1578147 w 3505551"/>
                <a:gd name="connsiteY140" fmla="*/ 1973020 h 2045813"/>
                <a:gd name="connsiteX141" fmla="*/ 1619601 w 3505551"/>
                <a:gd name="connsiteY141" fmla="*/ 1924050 h 2045813"/>
                <a:gd name="connsiteX142" fmla="*/ 1638651 w 3505551"/>
                <a:gd name="connsiteY142" fmla="*/ 1917700 h 2045813"/>
                <a:gd name="connsiteX143" fmla="*/ 1657701 w 3505551"/>
                <a:gd name="connsiteY143" fmla="*/ 1905000 h 2045813"/>
                <a:gd name="connsiteX144" fmla="*/ 1689451 w 3505551"/>
                <a:gd name="connsiteY144" fmla="*/ 1898650 h 2045813"/>
                <a:gd name="connsiteX145" fmla="*/ 1727551 w 3505551"/>
                <a:gd name="connsiteY145" fmla="*/ 1879600 h 2045813"/>
                <a:gd name="connsiteX146" fmla="*/ 1740251 w 3505551"/>
                <a:gd name="connsiteY146" fmla="*/ 1860550 h 2045813"/>
                <a:gd name="connsiteX147" fmla="*/ 1765651 w 3505551"/>
                <a:gd name="connsiteY147" fmla="*/ 1854200 h 2045813"/>
                <a:gd name="connsiteX148" fmla="*/ 1803751 w 3505551"/>
                <a:gd name="connsiteY148" fmla="*/ 1835150 h 2045813"/>
                <a:gd name="connsiteX149" fmla="*/ 1841851 w 3505551"/>
                <a:gd name="connsiteY149" fmla="*/ 1822450 h 2045813"/>
                <a:gd name="connsiteX150" fmla="*/ 1860901 w 3505551"/>
                <a:gd name="connsiteY150" fmla="*/ 1816100 h 2045813"/>
                <a:gd name="connsiteX151" fmla="*/ 1899001 w 3505551"/>
                <a:gd name="connsiteY151" fmla="*/ 1790700 h 2045813"/>
                <a:gd name="connsiteX152" fmla="*/ 2032351 w 3505551"/>
                <a:gd name="connsiteY152" fmla="*/ 1746250 h 2045813"/>
                <a:gd name="connsiteX153" fmla="*/ 2051401 w 3505551"/>
                <a:gd name="connsiteY153" fmla="*/ 1739900 h 2045813"/>
                <a:gd name="connsiteX154" fmla="*/ 2102201 w 3505551"/>
                <a:gd name="connsiteY154" fmla="*/ 1727200 h 2045813"/>
                <a:gd name="connsiteX155" fmla="*/ 2121251 w 3505551"/>
                <a:gd name="connsiteY155" fmla="*/ 1720850 h 2045813"/>
                <a:gd name="connsiteX156" fmla="*/ 2426051 w 3505551"/>
                <a:gd name="connsiteY156" fmla="*/ 1714500 h 2045813"/>
                <a:gd name="connsiteX157" fmla="*/ 2502251 w 3505551"/>
                <a:gd name="connsiteY157" fmla="*/ 1701800 h 2045813"/>
                <a:gd name="connsiteX158" fmla="*/ 2534001 w 3505551"/>
                <a:gd name="connsiteY158" fmla="*/ 1695450 h 2045813"/>
                <a:gd name="connsiteX159" fmla="*/ 2616551 w 3505551"/>
                <a:gd name="connsiteY159" fmla="*/ 1676400 h 2045813"/>
                <a:gd name="connsiteX160" fmla="*/ 2661001 w 3505551"/>
                <a:gd name="connsiteY160" fmla="*/ 1657350 h 2045813"/>
                <a:gd name="connsiteX161" fmla="*/ 2680051 w 3505551"/>
                <a:gd name="connsiteY161" fmla="*/ 1644650 h 2045813"/>
                <a:gd name="connsiteX162" fmla="*/ 2705451 w 3505551"/>
                <a:gd name="connsiteY162" fmla="*/ 1638300 h 2045813"/>
                <a:gd name="connsiteX163" fmla="*/ 2775301 w 3505551"/>
                <a:gd name="connsiteY163" fmla="*/ 1619250 h 2045813"/>
                <a:gd name="connsiteX164" fmla="*/ 2826101 w 3505551"/>
                <a:gd name="connsiteY164" fmla="*/ 1606550 h 2045813"/>
                <a:gd name="connsiteX165" fmla="*/ 2851501 w 3505551"/>
                <a:gd name="connsiteY165" fmla="*/ 1600200 h 2045813"/>
                <a:gd name="connsiteX166" fmla="*/ 2870551 w 3505551"/>
                <a:gd name="connsiteY166" fmla="*/ 1587500 h 2045813"/>
                <a:gd name="connsiteX167" fmla="*/ 2921351 w 3505551"/>
                <a:gd name="connsiteY167" fmla="*/ 1574800 h 2045813"/>
                <a:gd name="connsiteX168" fmla="*/ 2959451 w 3505551"/>
                <a:gd name="connsiteY168" fmla="*/ 1562100 h 2045813"/>
                <a:gd name="connsiteX169" fmla="*/ 2984851 w 3505551"/>
                <a:gd name="connsiteY169" fmla="*/ 1549400 h 2045813"/>
                <a:gd name="connsiteX170" fmla="*/ 3035651 w 3505551"/>
                <a:gd name="connsiteY170" fmla="*/ 1536700 h 2045813"/>
                <a:gd name="connsiteX171" fmla="*/ 3061051 w 3505551"/>
                <a:gd name="connsiteY171" fmla="*/ 1530350 h 2045813"/>
                <a:gd name="connsiteX172" fmla="*/ 3080101 w 3505551"/>
                <a:gd name="connsiteY172" fmla="*/ 1517650 h 2045813"/>
                <a:gd name="connsiteX173" fmla="*/ 3118201 w 3505551"/>
                <a:gd name="connsiteY173" fmla="*/ 1504950 h 2045813"/>
                <a:gd name="connsiteX174" fmla="*/ 3156301 w 3505551"/>
                <a:gd name="connsiteY174" fmla="*/ 1485900 h 2045813"/>
                <a:gd name="connsiteX175" fmla="*/ 3175351 w 3505551"/>
                <a:gd name="connsiteY175" fmla="*/ 1466850 h 2045813"/>
                <a:gd name="connsiteX176" fmla="*/ 3315051 w 3505551"/>
                <a:gd name="connsiteY176" fmla="*/ 1409700 h 2045813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27446 w 3505551"/>
                <a:gd name="connsiteY47" fmla="*/ 25503 h 2045813"/>
                <a:gd name="connsiteX48" fmla="*/ 2476851 w 3505551"/>
                <a:gd name="connsiteY48" fmla="*/ 25400 h 2045813"/>
                <a:gd name="connsiteX49" fmla="*/ 2457801 w 3505551"/>
                <a:gd name="connsiteY49" fmla="*/ 19050 h 2045813"/>
                <a:gd name="connsiteX50" fmla="*/ 2419701 w 3505551"/>
                <a:gd name="connsiteY50" fmla="*/ 0 h 2045813"/>
                <a:gd name="connsiteX51" fmla="*/ 2318101 w 3505551"/>
                <a:gd name="connsiteY51" fmla="*/ 6350 h 2045813"/>
                <a:gd name="connsiteX52" fmla="*/ 2305401 w 3505551"/>
                <a:gd name="connsiteY52" fmla="*/ 25400 h 2045813"/>
                <a:gd name="connsiteX53" fmla="*/ 2286351 w 3505551"/>
                <a:gd name="connsiteY53" fmla="*/ 44450 h 2045813"/>
                <a:gd name="connsiteX54" fmla="*/ 2260951 w 3505551"/>
                <a:gd name="connsiteY54" fmla="*/ 82550 h 2045813"/>
                <a:gd name="connsiteX55" fmla="*/ 2222851 w 3505551"/>
                <a:gd name="connsiteY55" fmla="*/ 107950 h 2045813"/>
                <a:gd name="connsiteX56" fmla="*/ 2216501 w 3505551"/>
                <a:gd name="connsiteY56" fmla="*/ 127000 h 2045813"/>
                <a:gd name="connsiteX57" fmla="*/ 2229201 w 3505551"/>
                <a:gd name="connsiteY57" fmla="*/ 146050 h 2045813"/>
                <a:gd name="connsiteX58" fmla="*/ 2210151 w 3505551"/>
                <a:gd name="connsiteY58" fmla="*/ 152400 h 2045813"/>
                <a:gd name="connsiteX59" fmla="*/ 2127601 w 3505551"/>
                <a:gd name="connsiteY59" fmla="*/ 165100 h 2045813"/>
                <a:gd name="connsiteX60" fmla="*/ 2095851 w 3505551"/>
                <a:gd name="connsiteY60" fmla="*/ 171450 h 2045813"/>
                <a:gd name="connsiteX61" fmla="*/ 2051401 w 3505551"/>
                <a:gd name="connsiteY61" fmla="*/ 177800 h 2045813"/>
                <a:gd name="connsiteX62" fmla="*/ 2026001 w 3505551"/>
                <a:gd name="connsiteY62" fmla="*/ 165100 h 2045813"/>
                <a:gd name="connsiteX63" fmla="*/ 1752951 w 3505551"/>
                <a:gd name="connsiteY63" fmla="*/ 190500 h 2045813"/>
                <a:gd name="connsiteX64" fmla="*/ 1613251 w 3505551"/>
                <a:gd name="connsiteY64" fmla="*/ 209550 h 2045813"/>
                <a:gd name="connsiteX65" fmla="*/ 1568801 w 3505551"/>
                <a:gd name="connsiteY65" fmla="*/ 247650 h 2045813"/>
                <a:gd name="connsiteX66" fmla="*/ 1518001 w 3505551"/>
                <a:gd name="connsiteY66" fmla="*/ 292100 h 2045813"/>
                <a:gd name="connsiteX67" fmla="*/ 1486251 w 3505551"/>
                <a:gd name="connsiteY67" fmla="*/ 304800 h 2045813"/>
                <a:gd name="connsiteX68" fmla="*/ 1448151 w 3505551"/>
                <a:gd name="connsiteY68" fmla="*/ 330200 h 2045813"/>
                <a:gd name="connsiteX69" fmla="*/ 1410051 w 3505551"/>
                <a:gd name="connsiteY69" fmla="*/ 361950 h 2045813"/>
                <a:gd name="connsiteX70" fmla="*/ 1346551 w 3505551"/>
                <a:gd name="connsiteY70" fmla="*/ 381000 h 2045813"/>
                <a:gd name="connsiteX71" fmla="*/ 1327501 w 3505551"/>
                <a:gd name="connsiteY71" fmla="*/ 393700 h 2045813"/>
                <a:gd name="connsiteX72" fmla="*/ 1289401 w 3505551"/>
                <a:gd name="connsiteY72" fmla="*/ 412750 h 2045813"/>
                <a:gd name="connsiteX73" fmla="*/ 1270351 w 3505551"/>
                <a:gd name="connsiteY73" fmla="*/ 431800 h 2045813"/>
                <a:gd name="connsiteX74" fmla="*/ 1257651 w 3505551"/>
                <a:gd name="connsiteY74" fmla="*/ 450850 h 2045813"/>
                <a:gd name="connsiteX75" fmla="*/ 1238601 w 3505551"/>
                <a:gd name="connsiteY75" fmla="*/ 457200 h 2045813"/>
                <a:gd name="connsiteX76" fmla="*/ 1225901 w 3505551"/>
                <a:gd name="connsiteY76" fmla="*/ 476250 h 2045813"/>
                <a:gd name="connsiteX77" fmla="*/ 1168751 w 3505551"/>
                <a:gd name="connsiteY77" fmla="*/ 508000 h 2045813"/>
                <a:gd name="connsiteX78" fmla="*/ 1149701 w 3505551"/>
                <a:gd name="connsiteY78" fmla="*/ 527050 h 2045813"/>
                <a:gd name="connsiteX79" fmla="*/ 1137001 w 3505551"/>
                <a:gd name="connsiteY79" fmla="*/ 546100 h 2045813"/>
                <a:gd name="connsiteX80" fmla="*/ 1117951 w 3505551"/>
                <a:gd name="connsiteY80" fmla="*/ 558800 h 2045813"/>
                <a:gd name="connsiteX81" fmla="*/ 1092551 w 3505551"/>
                <a:gd name="connsiteY81" fmla="*/ 590550 h 2045813"/>
                <a:gd name="connsiteX82" fmla="*/ 1086201 w 3505551"/>
                <a:gd name="connsiteY82" fmla="*/ 609600 h 2045813"/>
                <a:gd name="connsiteX83" fmla="*/ 1048101 w 3505551"/>
                <a:gd name="connsiteY83" fmla="*/ 635000 h 2045813"/>
                <a:gd name="connsiteX84" fmla="*/ 863951 w 3505551"/>
                <a:gd name="connsiteY84" fmla="*/ 628650 h 2045813"/>
                <a:gd name="connsiteX85" fmla="*/ 838551 w 3505551"/>
                <a:gd name="connsiteY85" fmla="*/ 615950 h 2045813"/>
                <a:gd name="connsiteX86" fmla="*/ 781401 w 3505551"/>
                <a:gd name="connsiteY86" fmla="*/ 609600 h 2045813"/>
                <a:gd name="connsiteX87" fmla="*/ 724251 w 3505551"/>
                <a:gd name="connsiteY87" fmla="*/ 590550 h 2045813"/>
                <a:gd name="connsiteX88" fmla="*/ 705201 w 3505551"/>
                <a:gd name="connsiteY88" fmla="*/ 584200 h 2045813"/>
                <a:gd name="connsiteX89" fmla="*/ 679801 w 3505551"/>
                <a:gd name="connsiteY89" fmla="*/ 577850 h 2045813"/>
                <a:gd name="connsiteX90" fmla="*/ 489301 w 3505551"/>
                <a:gd name="connsiteY90" fmla="*/ 584200 h 2045813"/>
                <a:gd name="connsiteX91" fmla="*/ 457551 w 3505551"/>
                <a:gd name="connsiteY91" fmla="*/ 590550 h 2045813"/>
                <a:gd name="connsiteX92" fmla="*/ 400401 w 3505551"/>
                <a:gd name="connsiteY92" fmla="*/ 654050 h 2045813"/>
                <a:gd name="connsiteX93" fmla="*/ 387701 w 3505551"/>
                <a:gd name="connsiteY93" fmla="*/ 679450 h 2045813"/>
                <a:gd name="connsiteX94" fmla="*/ 368651 w 3505551"/>
                <a:gd name="connsiteY94" fmla="*/ 698500 h 2045813"/>
                <a:gd name="connsiteX95" fmla="*/ 336901 w 3505551"/>
                <a:gd name="connsiteY95" fmla="*/ 730250 h 2045813"/>
                <a:gd name="connsiteX96" fmla="*/ 317851 w 3505551"/>
                <a:gd name="connsiteY96" fmla="*/ 768350 h 2045813"/>
                <a:gd name="connsiteX97" fmla="*/ 298801 w 3505551"/>
                <a:gd name="connsiteY97" fmla="*/ 774700 h 2045813"/>
                <a:gd name="connsiteX98" fmla="*/ 267051 w 3505551"/>
                <a:gd name="connsiteY98" fmla="*/ 819150 h 2045813"/>
                <a:gd name="connsiteX99" fmla="*/ 235301 w 3505551"/>
                <a:gd name="connsiteY99" fmla="*/ 863600 h 2045813"/>
                <a:gd name="connsiteX100" fmla="*/ 216251 w 3505551"/>
                <a:gd name="connsiteY100" fmla="*/ 876300 h 2045813"/>
                <a:gd name="connsiteX101" fmla="*/ 203551 w 3505551"/>
                <a:gd name="connsiteY101" fmla="*/ 895350 h 2045813"/>
                <a:gd name="connsiteX102" fmla="*/ 197201 w 3505551"/>
                <a:gd name="connsiteY102" fmla="*/ 914400 h 2045813"/>
                <a:gd name="connsiteX103" fmla="*/ 178151 w 3505551"/>
                <a:gd name="connsiteY103" fmla="*/ 933450 h 2045813"/>
                <a:gd name="connsiteX104" fmla="*/ 146401 w 3505551"/>
                <a:gd name="connsiteY104" fmla="*/ 971550 h 2045813"/>
                <a:gd name="connsiteX105" fmla="*/ 140051 w 3505551"/>
                <a:gd name="connsiteY105" fmla="*/ 990600 h 2045813"/>
                <a:gd name="connsiteX106" fmla="*/ 108301 w 3505551"/>
                <a:gd name="connsiteY106" fmla="*/ 1028700 h 2045813"/>
                <a:gd name="connsiteX107" fmla="*/ 101951 w 3505551"/>
                <a:gd name="connsiteY107" fmla="*/ 1047750 h 2045813"/>
                <a:gd name="connsiteX108" fmla="*/ 63851 w 3505551"/>
                <a:gd name="connsiteY108" fmla="*/ 1085850 h 2045813"/>
                <a:gd name="connsiteX109" fmla="*/ 38451 w 3505551"/>
                <a:gd name="connsiteY109" fmla="*/ 1123950 h 2045813"/>
                <a:gd name="connsiteX110" fmla="*/ 25751 w 3505551"/>
                <a:gd name="connsiteY110" fmla="*/ 1162050 h 2045813"/>
                <a:gd name="connsiteX111" fmla="*/ 13051 w 3505551"/>
                <a:gd name="connsiteY111" fmla="*/ 1181100 h 2045813"/>
                <a:gd name="connsiteX112" fmla="*/ 13051 w 3505551"/>
                <a:gd name="connsiteY112" fmla="*/ 1416050 h 2045813"/>
                <a:gd name="connsiteX113" fmla="*/ 19401 w 3505551"/>
                <a:gd name="connsiteY113" fmla="*/ 1435100 h 2045813"/>
                <a:gd name="connsiteX114" fmla="*/ 32101 w 3505551"/>
                <a:gd name="connsiteY114" fmla="*/ 1454150 h 2045813"/>
                <a:gd name="connsiteX115" fmla="*/ 38451 w 3505551"/>
                <a:gd name="connsiteY115" fmla="*/ 1479550 h 2045813"/>
                <a:gd name="connsiteX116" fmla="*/ 70201 w 3505551"/>
                <a:gd name="connsiteY116" fmla="*/ 1549400 h 2045813"/>
                <a:gd name="connsiteX117" fmla="*/ 82901 w 3505551"/>
                <a:gd name="connsiteY117" fmla="*/ 1568450 h 2045813"/>
                <a:gd name="connsiteX118" fmla="*/ 121001 w 3505551"/>
                <a:gd name="connsiteY118" fmla="*/ 1606550 h 2045813"/>
                <a:gd name="connsiteX119" fmla="*/ 146401 w 3505551"/>
                <a:gd name="connsiteY119" fmla="*/ 1625600 h 2045813"/>
                <a:gd name="connsiteX120" fmla="*/ 178151 w 3505551"/>
                <a:gd name="connsiteY120" fmla="*/ 1651000 h 2045813"/>
                <a:gd name="connsiteX121" fmla="*/ 175207 w 3505551"/>
                <a:gd name="connsiteY121" fmla="*/ 1696974 h 2045813"/>
                <a:gd name="connsiteX122" fmla="*/ 203858 w 3505551"/>
                <a:gd name="connsiteY122" fmla="*/ 1758643 h 2045813"/>
                <a:gd name="connsiteX123" fmla="*/ 235557 w 3505551"/>
                <a:gd name="connsiteY123" fmla="*/ 1806191 h 2045813"/>
                <a:gd name="connsiteX124" fmla="*/ 262531 w 3505551"/>
                <a:gd name="connsiteY124" fmla="*/ 1869283 h 2045813"/>
                <a:gd name="connsiteX125" fmla="*/ 320949 w 3505551"/>
                <a:gd name="connsiteY125" fmla="*/ 1864608 h 2045813"/>
                <a:gd name="connsiteX126" fmla="*/ 352905 w 3505551"/>
                <a:gd name="connsiteY126" fmla="*/ 1874263 h 2045813"/>
                <a:gd name="connsiteX127" fmla="*/ 414624 w 3505551"/>
                <a:gd name="connsiteY127" fmla="*/ 1880713 h 2045813"/>
                <a:gd name="connsiteX128" fmla="*/ 454351 w 3505551"/>
                <a:gd name="connsiteY128" fmla="*/ 1883965 h 2045813"/>
                <a:gd name="connsiteX129" fmla="*/ 506725 w 3505551"/>
                <a:gd name="connsiteY129" fmla="*/ 1901492 h 2045813"/>
                <a:gd name="connsiteX130" fmla="*/ 552801 w 3505551"/>
                <a:gd name="connsiteY130" fmla="*/ 1907893 h 2045813"/>
                <a:gd name="connsiteX131" fmla="*/ 583131 w 3505551"/>
                <a:gd name="connsiteY131" fmla="*/ 1930093 h 2045813"/>
                <a:gd name="connsiteX132" fmla="*/ 610054 w 3505551"/>
                <a:gd name="connsiteY132" fmla="*/ 1949091 h 2045813"/>
                <a:gd name="connsiteX133" fmla="*/ 679954 w 3505551"/>
                <a:gd name="connsiteY133" fmla="*/ 1979164 h 2045813"/>
                <a:gd name="connsiteX134" fmla="*/ 752851 w 3505551"/>
                <a:gd name="connsiteY134" fmla="*/ 1996588 h 2045813"/>
                <a:gd name="connsiteX135" fmla="*/ 858062 w 3505551"/>
                <a:gd name="connsiteY135" fmla="*/ 2015638 h 2045813"/>
                <a:gd name="connsiteX136" fmla="*/ 921357 w 3505551"/>
                <a:gd name="connsiteY136" fmla="*/ 2031437 h 2045813"/>
                <a:gd name="connsiteX137" fmla="*/ 1140150 w 3505551"/>
                <a:gd name="connsiteY137" fmla="*/ 2045813 h 2045813"/>
                <a:gd name="connsiteX138" fmla="*/ 1237026 w 3505551"/>
                <a:gd name="connsiteY138" fmla="*/ 2045557 h 2045813"/>
                <a:gd name="connsiteX139" fmla="*/ 1319064 w 3505551"/>
                <a:gd name="connsiteY139" fmla="*/ 2026611 h 2045813"/>
                <a:gd name="connsiteX140" fmla="*/ 1578147 w 3505551"/>
                <a:gd name="connsiteY140" fmla="*/ 1973020 h 2045813"/>
                <a:gd name="connsiteX141" fmla="*/ 1619601 w 3505551"/>
                <a:gd name="connsiteY141" fmla="*/ 1924050 h 2045813"/>
                <a:gd name="connsiteX142" fmla="*/ 1638651 w 3505551"/>
                <a:gd name="connsiteY142" fmla="*/ 1917700 h 2045813"/>
                <a:gd name="connsiteX143" fmla="*/ 1657701 w 3505551"/>
                <a:gd name="connsiteY143" fmla="*/ 1905000 h 2045813"/>
                <a:gd name="connsiteX144" fmla="*/ 1689451 w 3505551"/>
                <a:gd name="connsiteY144" fmla="*/ 1898650 h 2045813"/>
                <a:gd name="connsiteX145" fmla="*/ 1727551 w 3505551"/>
                <a:gd name="connsiteY145" fmla="*/ 1879600 h 2045813"/>
                <a:gd name="connsiteX146" fmla="*/ 1740251 w 3505551"/>
                <a:gd name="connsiteY146" fmla="*/ 1860550 h 2045813"/>
                <a:gd name="connsiteX147" fmla="*/ 1765651 w 3505551"/>
                <a:gd name="connsiteY147" fmla="*/ 1854200 h 2045813"/>
                <a:gd name="connsiteX148" fmla="*/ 1803751 w 3505551"/>
                <a:gd name="connsiteY148" fmla="*/ 1835150 h 2045813"/>
                <a:gd name="connsiteX149" fmla="*/ 1841851 w 3505551"/>
                <a:gd name="connsiteY149" fmla="*/ 1822450 h 2045813"/>
                <a:gd name="connsiteX150" fmla="*/ 1860901 w 3505551"/>
                <a:gd name="connsiteY150" fmla="*/ 1816100 h 2045813"/>
                <a:gd name="connsiteX151" fmla="*/ 1899001 w 3505551"/>
                <a:gd name="connsiteY151" fmla="*/ 1790700 h 2045813"/>
                <a:gd name="connsiteX152" fmla="*/ 2032351 w 3505551"/>
                <a:gd name="connsiteY152" fmla="*/ 1746250 h 2045813"/>
                <a:gd name="connsiteX153" fmla="*/ 2051401 w 3505551"/>
                <a:gd name="connsiteY153" fmla="*/ 1739900 h 2045813"/>
                <a:gd name="connsiteX154" fmla="*/ 2102201 w 3505551"/>
                <a:gd name="connsiteY154" fmla="*/ 1727200 h 2045813"/>
                <a:gd name="connsiteX155" fmla="*/ 2121251 w 3505551"/>
                <a:gd name="connsiteY155" fmla="*/ 1720850 h 2045813"/>
                <a:gd name="connsiteX156" fmla="*/ 2426051 w 3505551"/>
                <a:gd name="connsiteY156" fmla="*/ 1714500 h 2045813"/>
                <a:gd name="connsiteX157" fmla="*/ 2502251 w 3505551"/>
                <a:gd name="connsiteY157" fmla="*/ 1701800 h 2045813"/>
                <a:gd name="connsiteX158" fmla="*/ 2534001 w 3505551"/>
                <a:gd name="connsiteY158" fmla="*/ 1695450 h 2045813"/>
                <a:gd name="connsiteX159" fmla="*/ 2616551 w 3505551"/>
                <a:gd name="connsiteY159" fmla="*/ 1676400 h 2045813"/>
                <a:gd name="connsiteX160" fmla="*/ 2661001 w 3505551"/>
                <a:gd name="connsiteY160" fmla="*/ 1657350 h 2045813"/>
                <a:gd name="connsiteX161" fmla="*/ 2680051 w 3505551"/>
                <a:gd name="connsiteY161" fmla="*/ 1644650 h 2045813"/>
                <a:gd name="connsiteX162" fmla="*/ 2705451 w 3505551"/>
                <a:gd name="connsiteY162" fmla="*/ 1638300 h 2045813"/>
                <a:gd name="connsiteX163" fmla="*/ 2775301 w 3505551"/>
                <a:gd name="connsiteY163" fmla="*/ 1619250 h 2045813"/>
                <a:gd name="connsiteX164" fmla="*/ 2826101 w 3505551"/>
                <a:gd name="connsiteY164" fmla="*/ 1606550 h 2045813"/>
                <a:gd name="connsiteX165" fmla="*/ 2851501 w 3505551"/>
                <a:gd name="connsiteY165" fmla="*/ 1600200 h 2045813"/>
                <a:gd name="connsiteX166" fmla="*/ 2870551 w 3505551"/>
                <a:gd name="connsiteY166" fmla="*/ 1587500 h 2045813"/>
                <a:gd name="connsiteX167" fmla="*/ 2921351 w 3505551"/>
                <a:gd name="connsiteY167" fmla="*/ 1574800 h 2045813"/>
                <a:gd name="connsiteX168" fmla="*/ 2959451 w 3505551"/>
                <a:gd name="connsiteY168" fmla="*/ 1562100 h 2045813"/>
                <a:gd name="connsiteX169" fmla="*/ 2984851 w 3505551"/>
                <a:gd name="connsiteY169" fmla="*/ 1549400 h 2045813"/>
                <a:gd name="connsiteX170" fmla="*/ 3035651 w 3505551"/>
                <a:gd name="connsiteY170" fmla="*/ 1536700 h 2045813"/>
                <a:gd name="connsiteX171" fmla="*/ 3061051 w 3505551"/>
                <a:gd name="connsiteY171" fmla="*/ 1530350 h 2045813"/>
                <a:gd name="connsiteX172" fmla="*/ 3080101 w 3505551"/>
                <a:gd name="connsiteY172" fmla="*/ 1517650 h 2045813"/>
                <a:gd name="connsiteX173" fmla="*/ 3118201 w 3505551"/>
                <a:gd name="connsiteY173" fmla="*/ 1504950 h 2045813"/>
                <a:gd name="connsiteX174" fmla="*/ 3156301 w 3505551"/>
                <a:gd name="connsiteY174" fmla="*/ 1485900 h 2045813"/>
                <a:gd name="connsiteX175" fmla="*/ 3175351 w 3505551"/>
                <a:gd name="connsiteY175" fmla="*/ 1466850 h 2045813"/>
                <a:gd name="connsiteX176" fmla="*/ 3315051 w 3505551"/>
                <a:gd name="connsiteY176" fmla="*/ 1409700 h 2045813"/>
                <a:gd name="connsiteX0" fmla="*/ 3315051 w 3505551"/>
                <a:gd name="connsiteY0" fmla="*/ 1409700 h 2045813"/>
                <a:gd name="connsiteX1" fmla="*/ 3315051 w 3505551"/>
                <a:gd name="connsiteY1" fmla="*/ 1409700 h 2045813"/>
                <a:gd name="connsiteX2" fmla="*/ 3378551 w 3505551"/>
                <a:gd name="connsiteY2" fmla="*/ 1377950 h 2045813"/>
                <a:gd name="connsiteX3" fmla="*/ 3435701 w 3505551"/>
                <a:gd name="connsiteY3" fmla="*/ 1333500 h 2045813"/>
                <a:gd name="connsiteX4" fmla="*/ 3442051 w 3505551"/>
                <a:gd name="connsiteY4" fmla="*/ 1314450 h 2045813"/>
                <a:gd name="connsiteX5" fmla="*/ 3454751 w 3505551"/>
                <a:gd name="connsiteY5" fmla="*/ 1295400 h 2045813"/>
                <a:gd name="connsiteX6" fmla="*/ 3473801 w 3505551"/>
                <a:gd name="connsiteY6" fmla="*/ 1250950 h 2045813"/>
                <a:gd name="connsiteX7" fmla="*/ 3480151 w 3505551"/>
                <a:gd name="connsiteY7" fmla="*/ 1212850 h 2045813"/>
                <a:gd name="connsiteX8" fmla="*/ 3499201 w 3505551"/>
                <a:gd name="connsiteY8" fmla="*/ 1168400 h 2045813"/>
                <a:gd name="connsiteX9" fmla="*/ 3505551 w 3505551"/>
                <a:gd name="connsiteY9" fmla="*/ 1149350 h 2045813"/>
                <a:gd name="connsiteX10" fmla="*/ 3492851 w 3505551"/>
                <a:gd name="connsiteY10" fmla="*/ 1073150 h 2045813"/>
                <a:gd name="connsiteX11" fmla="*/ 3467451 w 3505551"/>
                <a:gd name="connsiteY11" fmla="*/ 1035050 h 2045813"/>
                <a:gd name="connsiteX12" fmla="*/ 3448401 w 3505551"/>
                <a:gd name="connsiteY12" fmla="*/ 996950 h 2045813"/>
                <a:gd name="connsiteX13" fmla="*/ 3442051 w 3505551"/>
                <a:gd name="connsiteY13" fmla="*/ 977900 h 2045813"/>
                <a:gd name="connsiteX14" fmla="*/ 3429351 w 3505551"/>
                <a:gd name="connsiteY14" fmla="*/ 958850 h 2045813"/>
                <a:gd name="connsiteX15" fmla="*/ 3416651 w 3505551"/>
                <a:gd name="connsiteY15" fmla="*/ 920750 h 2045813"/>
                <a:gd name="connsiteX16" fmla="*/ 3423001 w 3505551"/>
                <a:gd name="connsiteY16" fmla="*/ 660400 h 2045813"/>
                <a:gd name="connsiteX17" fmla="*/ 3435701 w 3505551"/>
                <a:gd name="connsiteY17" fmla="*/ 622300 h 2045813"/>
                <a:gd name="connsiteX18" fmla="*/ 3442051 w 3505551"/>
                <a:gd name="connsiteY18" fmla="*/ 603250 h 2045813"/>
                <a:gd name="connsiteX19" fmla="*/ 3448401 w 3505551"/>
                <a:gd name="connsiteY19" fmla="*/ 584200 h 2045813"/>
                <a:gd name="connsiteX20" fmla="*/ 3454751 w 3505551"/>
                <a:gd name="connsiteY20" fmla="*/ 539750 h 2045813"/>
                <a:gd name="connsiteX21" fmla="*/ 3467451 w 3505551"/>
                <a:gd name="connsiteY21" fmla="*/ 495300 h 2045813"/>
                <a:gd name="connsiteX22" fmla="*/ 3461101 w 3505551"/>
                <a:gd name="connsiteY22" fmla="*/ 438150 h 2045813"/>
                <a:gd name="connsiteX23" fmla="*/ 3454751 w 3505551"/>
                <a:gd name="connsiteY23" fmla="*/ 419100 h 2045813"/>
                <a:gd name="connsiteX24" fmla="*/ 3435701 w 3505551"/>
                <a:gd name="connsiteY24" fmla="*/ 406400 h 2045813"/>
                <a:gd name="connsiteX25" fmla="*/ 3397601 w 3505551"/>
                <a:gd name="connsiteY25" fmla="*/ 393700 h 2045813"/>
                <a:gd name="connsiteX26" fmla="*/ 3289651 w 3505551"/>
                <a:gd name="connsiteY26" fmla="*/ 381000 h 2045813"/>
                <a:gd name="connsiteX27" fmla="*/ 3238851 w 3505551"/>
                <a:gd name="connsiteY27" fmla="*/ 368300 h 2045813"/>
                <a:gd name="connsiteX28" fmla="*/ 3194401 w 3505551"/>
                <a:gd name="connsiteY28" fmla="*/ 355600 h 2045813"/>
                <a:gd name="connsiteX29" fmla="*/ 3175351 w 3505551"/>
                <a:gd name="connsiteY29" fmla="*/ 336550 h 2045813"/>
                <a:gd name="connsiteX30" fmla="*/ 3156301 w 3505551"/>
                <a:gd name="connsiteY30" fmla="*/ 323850 h 2045813"/>
                <a:gd name="connsiteX31" fmla="*/ 3092801 w 3505551"/>
                <a:gd name="connsiteY31" fmla="*/ 311150 h 2045813"/>
                <a:gd name="connsiteX32" fmla="*/ 3054701 w 3505551"/>
                <a:gd name="connsiteY32" fmla="*/ 298450 h 2045813"/>
                <a:gd name="connsiteX33" fmla="*/ 2997551 w 3505551"/>
                <a:gd name="connsiteY33" fmla="*/ 266700 h 2045813"/>
                <a:gd name="connsiteX34" fmla="*/ 2978501 w 3505551"/>
                <a:gd name="connsiteY34" fmla="*/ 247650 h 2045813"/>
                <a:gd name="connsiteX35" fmla="*/ 2953101 w 3505551"/>
                <a:gd name="connsiteY35" fmla="*/ 209550 h 2045813"/>
                <a:gd name="connsiteX36" fmla="*/ 2946751 w 3505551"/>
                <a:gd name="connsiteY36" fmla="*/ 190500 h 2045813"/>
                <a:gd name="connsiteX37" fmla="*/ 2908651 w 3505551"/>
                <a:gd name="connsiteY37" fmla="*/ 177800 h 2045813"/>
                <a:gd name="connsiteX38" fmla="*/ 2895951 w 3505551"/>
                <a:gd name="connsiteY38" fmla="*/ 158750 h 2045813"/>
                <a:gd name="connsiteX39" fmla="*/ 2851501 w 3505551"/>
                <a:gd name="connsiteY39" fmla="*/ 139700 h 2045813"/>
                <a:gd name="connsiteX40" fmla="*/ 2832451 w 3505551"/>
                <a:gd name="connsiteY40" fmla="*/ 127000 h 2045813"/>
                <a:gd name="connsiteX41" fmla="*/ 2794351 w 3505551"/>
                <a:gd name="connsiteY41" fmla="*/ 114300 h 2045813"/>
                <a:gd name="connsiteX42" fmla="*/ 2775301 w 3505551"/>
                <a:gd name="connsiteY42" fmla="*/ 101600 h 2045813"/>
                <a:gd name="connsiteX43" fmla="*/ 2756251 w 3505551"/>
                <a:gd name="connsiteY43" fmla="*/ 82550 h 2045813"/>
                <a:gd name="connsiteX44" fmla="*/ 2711801 w 3505551"/>
                <a:gd name="connsiteY44" fmla="*/ 69850 h 2045813"/>
                <a:gd name="connsiteX45" fmla="*/ 2680051 w 3505551"/>
                <a:gd name="connsiteY45" fmla="*/ 57150 h 2045813"/>
                <a:gd name="connsiteX46" fmla="*/ 2546701 w 3505551"/>
                <a:gd name="connsiteY46" fmla="*/ 50800 h 2045813"/>
                <a:gd name="connsiteX47" fmla="*/ 2527446 w 3505551"/>
                <a:gd name="connsiteY47" fmla="*/ 25503 h 2045813"/>
                <a:gd name="connsiteX48" fmla="*/ 2476851 w 3505551"/>
                <a:gd name="connsiteY48" fmla="*/ 25400 h 2045813"/>
                <a:gd name="connsiteX49" fmla="*/ 2419701 w 3505551"/>
                <a:gd name="connsiteY49" fmla="*/ 0 h 2045813"/>
                <a:gd name="connsiteX50" fmla="*/ 2318101 w 3505551"/>
                <a:gd name="connsiteY50" fmla="*/ 6350 h 2045813"/>
                <a:gd name="connsiteX51" fmla="*/ 2305401 w 3505551"/>
                <a:gd name="connsiteY51" fmla="*/ 25400 h 2045813"/>
                <a:gd name="connsiteX52" fmla="*/ 2286351 w 3505551"/>
                <a:gd name="connsiteY52" fmla="*/ 44450 h 2045813"/>
                <a:gd name="connsiteX53" fmla="*/ 2260951 w 3505551"/>
                <a:gd name="connsiteY53" fmla="*/ 82550 h 2045813"/>
                <a:gd name="connsiteX54" fmla="*/ 2222851 w 3505551"/>
                <a:gd name="connsiteY54" fmla="*/ 107950 h 2045813"/>
                <a:gd name="connsiteX55" fmla="*/ 2216501 w 3505551"/>
                <a:gd name="connsiteY55" fmla="*/ 127000 h 2045813"/>
                <a:gd name="connsiteX56" fmla="*/ 2229201 w 3505551"/>
                <a:gd name="connsiteY56" fmla="*/ 146050 h 2045813"/>
                <a:gd name="connsiteX57" fmla="*/ 2210151 w 3505551"/>
                <a:gd name="connsiteY57" fmla="*/ 152400 h 2045813"/>
                <a:gd name="connsiteX58" fmla="*/ 2127601 w 3505551"/>
                <a:gd name="connsiteY58" fmla="*/ 165100 h 2045813"/>
                <a:gd name="connsiteX59" fmla="*/ 2095851 w 3505551"/>
                <a:gd name="connsiteY59" fmla="*/ 171450 h 2045813"/>
                <a:gd name="connsiteX60" fmla="*/ 2051401 w 3505551"/>
                <a:gd name="connsiteY60" fmla="*/ 177800 h 2045813"/>
                <a:gd name="connsiteX61" fmla="*/ 2026001 w 3505551"/>
                <a:gd name="connsiteY61" fmla="*/ 165100 h 2045813"/>
                <a:gd name="connsiteX62" fmla="*/ 1752951 w 3505551"/>
                <a:gd name="connsiteY62" fmla="*/ 190500 h 2045813"/>
                <a:gd name="connsiteX63" fmla="*/ 1613251 w 3505551"/>
                <a:gd name="connsiteY63" fmla="*/ 209550 h 2045813"/>
                <a:gd name="connsiteX64" fmla="*/ 1568801 w 3505551"/>
                <a:gd name="connsiteY64" fmla="*/ 247650 h 2045813"/>
                <a:gd name="connsiteX65" fmla="*/ 1518001 w 3505551"/>
                <a:gd name="connsiteY65" fmla="*/ 292100 h 2045813"/>
                <a:gd name="connsiteX66" fmla="*/ 1486251 w 3505551"/>
                <a:gd name="connsiteY66" fmla="*/ 304800 h 2045813"/>
                <a:gd name="connsiteX67" fmla="*/ 1448151 w 3505551"/>
                <a:gd name="connsiteY67" fmla="*/ 330200 h 2045813"/>
                <a:gd name="connsiteX68" fmla="*/ 1410051 w 3505551"/>
                <a:gd name="connsiteY68" fmla="*/ 361950 h 2045813"/>
                <a:gd name="connsiteX69" fmla="*/ 1346551 w 3505551"/>
                <a:gd name="connsiteY69" fmla="*/ 381000 h 2045813"/>
                <a:gd name="connsiteX70" fmla="*/ 1327501 w 3505551"/>
                <a:gd name="connsiteY70" fmla="*/ 393700 h 2045813"/>
                <a:gd name="connsiteX71" fmla="*/ 1289401 w 3505551"/>
                <a:gd name="connsiteY71" fmla="*/ 412750 h 2045813"/>
                <a:gd name="connsiteX72" fmla="*/ 1270351 w 3505551"/>
                <a:gd name="connsiteY72" fmla="*/ 431800 h 2045813"/>
                <a:gd name="connsiteX73" fmla="*/ 1257651 w 3505551"/>
                <a:gd name="connsiteY73" fmla="*/ 450850 h 2045813"/>
                <a:gd name="connsiteX74" fmla="*/ 1238601 w 3505551"/>
                <a:gd name="connsiteY74" fmla="*/ 457200 h 2045813"/>
                <a:gd name="connsiteX75" fmla="*/ 1225901 w 3505551"/>
                <a:gd name="connsiteY75" fmla="*/ 476250 h 2045813"/>
                <a:gd name="connsiteX76" fmla="*/ 1168751 w 3505551"/>
                <a:gd name="connsiteY76" fmla="*/ 508000 h 2045813"/>
                <a:gd name="connsiteX77" fmla="*/ 1149701 w 3505551"/>
                <a:gd name="connsiteY77" fmla="*/ 527050 h 2045813"/>
                <a:gd name="connsiteX78" fmla="*/ 1137001 w 3505551"/>
                <a:gd name="connsiteY78" fmla="*/ 546100 h 2045813"/>
                <a:gd name="connsiteX79" fmla="*/ 1117951 w 3505551"/>
                <a:gd name="connsiteY79" fmla="*/ 558800 h 2045813"/>
                <a:gd name="connsiteX80" fmla="*/ 1092551 w 3505551"/>
                <a:gd name="connsiteY80" fmla="*/ 590550 h 2045813"/>
                <a:gd name="connsiteX81" fmla="*/ 1086201 w 3505551"/>
                <a:gd name="connsiteY81" fmla="*/ 609600 h 2045813"/>
                <a:gd name="connsiteX82" fmla="*/ 1048101 w 3505551"/>
                <a:gd name="connsiteY82" fmla="*/ 635000 h 2045813"/>
                <a:gd name="connsiteX83" fmla="*/ 863951 w 3505551"/>
                <a:gd name="connsiteY83" fmla="*/ 628650 h 2045813"/>
                <a:gd name="connsiteX84" fmla="*/ 838551 w 3505551"/>
                <a:gd name="connsiteY84" fmla="*/ 615950 h 2045813"/>
                <a:gd name="connsiteX85" fmla="*/ 781401 w 3505551"/>
                <a:gd name="connsiteY85" fmla="*/ 609600 h 2045813"/>
                <a:gd name="connsiteX86" fmla="*/ 724251 w 3505551"/>
                <a:gd name="connsiteY86" fmla="*/ 590550 h 2045813"/>
                <a:gd name="connsiteX87" fmla="*/ 705201 w 3505551"/>
                <a:gd name="connsiteY87" fmla="*/ 584200 h 2045813"/>
                <a:gd name="connsiteX88" fmla="*/ 679801 w 3505551"/>
                <a:gd name="connsiteY88" fmla="*/ 577850 h 2045813"/>
                <a:gd name="connsiteX89" fmla="*/ 489301 w 3505551"/>
                <a:gd name="connsiteY89" fmla="*/ 584200 h 2045813"/>
                <a:gd name="connsiteX90" fmla="*/ 457551 w 3505551"/>
                <a:gd name="connsiteY90" fmla="*/ 590550 h 2045813"/>
                <a:gd name="connsiteX91" fmla="*/ 400401 w 3505551"/>
                <a:gd name="connsiteY91" fmla="*/ 654050 h 2045813"/>
                <a:gd name="connsiteX92" fmla="*/ 387701 w 3505551"/>
                <a:gd name="connsiteY92" fmla="*/ 679450 h 2045813"/>
                <a:gd name="connsiteX93" fmla="*/ 368651 w 3505551"/>
                <a:gd name="connsiteY93" fmla="*/ 698500 h 2045813"/>
                <a:gd name="connsiteX94" fmla="*/ 336901 w 3505551"/>
                <a:gd name="connsiteY94" fmla="*/ 730250 h 2045813"/>
                <a:gd name="connsiteX95" fmla="*/ 317851 w 3505551"/>
                <a:gd name="connsiteY95" fmla="*/ 768350 h 2045813"/>
                <a:gd name="connsiteX96" fmla="*/ 298801 w 3505551"/>
                <a:gd name="connsiteY96" fmla="*/ 774700 h 2045813"/>
                <a:gd name="connsiteX97" fmla="*/ 267051 w 3505551"/>
                <a:gd name="connsiteY97" fmla="*/ 819150 h 2045813"/>
                <a:gd name="connsiteX98" fmla="*/ 235301 w 3505551"/>
                <a:gd name="connsiteY98" fmla="*/ 863600 h 2045813"/>
                <a:gd name="connsiteX99" fmla="*/ 216251 w 3505551"/>
                <a:gd name="connsiteY99" fmla="*/ 876300 h 2045813"/>
                <a:gd name="connsiteX100" fmla="*/ 203551 w 3505551"/>
                <a:gd name="connsiteY100" fmla="*/ 895350 h 2045813"/>
                <a:gd name="connsiteX101" fmla="*/ 197201 w 3505551"/>
                <a:gd name="connsiteY101" fmla="*/ 914400 h 2045813"/>
                <a:gd name="connsiteX102" fmla="*/ 178151 w 3505551"/>
                <a:gd name="connsiteY102" fmla="*/ 933450 h 2045813"/>
                <a:gd name="connsiteX103" fmla="*/ 146401 w 3505551"/>
                <a:gd name="connsiteY103" fmla="*/ 971550 h 2045813"/>
                <a:gd name="connsiteX104" fmla="*/ 140051 w 3505551"/>
                <a:gd name="connsiteY104" fmla="*/ 990600 h 2045813"/>
                <a:gd name="connsiteX105" fmla="*/ 108301 w 3505551"/>
                <a:gd name="connsiteY105" fmla="*/ 1028700 h 2045813"/>
                <a:gd name="connsiteX106" fmla="*/ 101951 w 3505551"/>
                <a:gd name="connsiteY106" fmla="*/ 1047750 h 2045813"/>
                <a:gd name="connsiteX107" fmla="*/ 63851 w 3505551"/>
                <a:gd name="connsiteY107" fmla="*/ 1085850 h 2045813"/>
                <a:gd name="connsiteX108" fmla="*/ 38451 w 3505551"/>
                <a:gd name="connsiteY108" fmla="*/ 1123950 h 2045813"/>
                <a:gd name="connsiteX109" fmla="*/ 25751 w 3505551"/>
                <a:gd name="connsiteY109" fmla="*/ 1162050 h 2045813"/>
                <a:gd name="connsiteX110" fmla="*/ 13051 w 3505551"/>
                <a:gd name="connsiteY110" fmla="*/ 1181100 h 2045813"/>
                <a:gd name="connsiteX111" fmla="*/ 13051 w 3505551"/>
                <a:gd name="connsiteY111" fmla="*/ 1416050 h 2045813"/>
                <a:gd name="connsiteX112" fmla="*/ 19401 w 3505551"/>
                <a:gd name="connsiteY112" fmla="*/ 1435100 h 2045813"/>
                <a:gd name="connsiteX113" fmla="*/ 32101 w 3505551"/>
                <a:gd name="connsiteY113" fmla="*/ 1454150 h 2045813"/>
                <a:gd name="connsiteX114" fmla="*/ 38451 w 3505551"/>
                <a:gd name="connsiteY114" fmla="*/ 1479550 h 2045813"/>
                <a:gd name="connsiteX115" fmla="*/ 70201 w 3505551"/>
                <a:gd name="connsiteY115" fmla="*/ 1549400 h 2045813"/>
                <a:gd name="connsiteX116" fmla="*/ 82901 w 3505551"/>
                <a:gd name="connsiteY116" fmla="*/ 1568450 h 2045813"/>
                <a:gd name="connsiteX117" fmla="*/ 121001 w 3505551"/>
                <a:gd name="connsiteY117" fmla="*/ 1606550 h 2045813"/>
                <a:gd name="connsiteX118" fmla="*/ 146401 w 3505551"/>
                <a:gd name="connsiteY118" fmla="*/ 1625600 h 2045813"/>
                <a:gd name="connsiteX119" fmla="*/ 178151 w 3505551"/>
                <a:gd name="connsiteY119" fmla="*/ 1651000 h 2045813"/>
                <a:gd name="connsiteX120" fmla="*/ 175207 w 3505551"/>
                <a:gd name="connsiteY120" fmla="*/ 1696974 h 2045813"/>
                <a:gd name="connsiteX121" fmla="*/ 203858 w 3505551"/>
                <a:gd name="connsiteY121" fmla="*/ 1758643 h 2045813"/>
                <a:gd name="connsiteX122" fmla="*/ 235557 w 3505551"/>
                <a:gd name="connsiteY122" fmla="*/ 1806191 h 2045813"/>
                <a:gd name="connsiteX123" fmla="*/ 262531 w 3505551"/>
                <a:gd name="connsiteY123" fmla="*/ 1869283 h 2045813"/>
                <a:gd name="connsiteX124" fmla="*/ 320949 w 3505551"/>
                <a:gd name="connsiteY124" fmla="*/ 1864608 h 2045813"/>
                <a:gd name="connsiteX125" fmla="*/ 352905 w 3505551"/>
                <a:gd name="connsiteY125" fmla="*/ 1874263 h 2045813"/>
                <a:gd name="connsiteX126" fmla="*/ 414624 w 3505551"/>
                <a:gd name="connsiteY126" fmla="*/ 1880713 h 2045813"/>
                <a:gd name="connsiteX127" fmla="*/ 454351 w 3505551"/>
                <a:gd name="connsiteY127" fmla="*/ 1883965 h 2045813"/>
                <a:gd name="connsiteX128" fmla="*/ 506725 w 3505551"/>
                <a:gd name="connsiteY128" fmla="*/ 1901492 h 2045813"/>
                <a:gd name="connsiteX129" fmla="*/ 552801 w 3505551"/>
                <a:gd name="connsiteY129" fmla="*/ 1907893 h 2045813"/>
                <a:gd name="connsiteX130" fmla="*/ 583131 w 3505551"/>
                <a:gd name="connsiteY130" fmla="*/ 1930093 h 2045813"/>
                <a:gd name="connsiteX131" fmla="*/ 610054 w 3505551"/>
                <a:gd name="connsiteY131" fmla="*/ 1949091 h 2045813"/>
                <a:gd name="connsiteX132" fmla="*/ 679954 w 3505551"/>
                <a:gd name="connsiteY132" fmla="*/ 1979164 h 2045813"/>
                <a:gd name="connsiteX133" fmla="*/ 752851 w 3505551"/>
                <a:gd name="connsiteY133" fmla="*/ 1996588 h 2045813"/>
                <a:gd name="connsiteX134" fmla="*/ 858062 w 3505551"/>
                <a:gd name="connsiteY134" fmla="*/ 2015638 h 2045813"/>
                <a:gd name="connsiteX135" fmla="*/ 921357 w 3505551"/>
                <a:gd name="connsiteY135" fmla="*/ 2031437 h 2045813"/>
                <a:gd name="connsiteX136" fmla="*/ 1140150 w 3505551"/>
                <a:gd name="connsiteY136" fmla="*/ 2045813 h 2045813"/>
                <a:gd name="connsiteX137" fmla="*/ 1237026 w 3505551"/>
                <a:gd name="connsiteY137" fmla="*/ 2045557 h 2045813"/>
                <a:gd name="connsiteX138" fmla="*/ 1319064 w 3505551"/>
                <a:gd name="connsiteY138" fmla="*/ 2026611 h 2045813"/>
                <a:gd name="connsiteX139" fmla="*/ 1578147 w 3505551"/>
                <a:gd name="connsiteY139" fmla="*/ 1973020 h 2045813"/>
                <a:gd name="connsiteX140" fmla="*/ 1619601 w 3505551"/>
                <a:gd name="connsiteY140" fmla="*/ 1924050 h 2045813"/>
                <a:gd name="connsiteX141" fmla="*/ 1638651 w 3505551"/>
                <a:gd name="connsiteY141" fmla="*/ 1917700 h 2045813"/>
                <a:gd name="connsiteX142" fmla="*/ 1657701 w 3505551"/>
                <a:gd name="connsiteY142" fmla="*/ 1905000 h 2045813"/>
                <a:gd name="connsiteX143" fmla="*/ 1689451 w 3505551"/>
                <a:gd name="connsiteY143" fmla="*/ 1898650 h 2045813"/>
                <a:gd name="connsiteX144" fmla="*/ 1727551 w 3505551"/>
                <a:gd name="connsiteY144" fmla="*/ 1879600 h 2045813"/>
                <a:gd name="connsiteX145" fmla="*/ 1740251 w 3505551"/>
                <a:gd name="connsiteY145" fmla="*/ 1860550 h 2045813"/>
                <a:gd name="connsiteX146" fmla="*/ 1765651 w 3505551"/>
                <a:gd name="connsiteY146" fmla="*/ 1854200 h 2045813"/>
                <a:gd name="connsiteX147" fmla="*/ 1803751 w 3505551"/>
                <a:gd name="connsiteY147" fmla="*/ 1835150 h 2045813"/>
                <a:gd name="connsiteX148" fmla="*/ 1841851 w 3505551"/>
                <a:gd name="connsiteY148" fmla="*/ 1822450 h 2045813"/>
                <a:gd name="connsiteX149" fmla="*/ 1860901 w 3505551"/>
                <a:gd name="connsiteY149" fmla="*/ 1816100 h 2045813"/>
                <a:gd name="connsiteX150" fmla="*/ 1899001 w 3505551"/>
                <a:gd name="connsiteY150" fmla="*/ 1790700 h 2045813"/>
                <a:gd name="connsiteX151" fmla="*/ 2032351 w 3505551"/>
                <a:gd name="connsiteY151" fmla="*/ 1746250 h 2045813"/>
                <a:gd name="connsiteX152" fmla="*/ 2051401 w 3505551"/>
                <a:gd name="connsiteY152" fmla="*/ 1739900 h 2045813"/>
                <a:gd name="connsiteX153" fmla="*/ 2102201 w 3505551"/>
                <a:gd name="connsiteY153" fmla="*/ 1727200 h 2045813"/>
                <a:gd name="connsiteX154" fmla="*/ 2121251 w 3505551"/>
                <a:gd name="connsiteY154" fmla="*/ 1720850 h 2045813"/>
                <a:gd name="connsiteX155" fmla="*/ 2426051 w 3505551"/>
                <a:gd name="connsiteY155" fmla="*/ 1714500 h 2045813"/>
                <a:gd name="connsiteX156" fmla="*/ 2502251 w 3505551"/>
                <a:gd name="connsiteY156" fmla="*/ 1701800 h 2045813"/>
                <a:gd name="connsiteX157" fmla="*/ 2534001 w 3505551"/>
                <a:gd name="connsiteY157" fmla="*/ 1695450 h 2045813"/>
                <a:gd name="connsiteX158" fmla="*/ 2616551 w 3505551"/>
                <a:gd name="connsiteY158" fmla="*/ 1676400 h 2045813"/>
                <a:gd name="connsiteX159" fmla="*/ 2661001 w 3505551"/>
                <a:gd name="connsiteY159" fmla="*/ 1657350 h 2045813"/>
                <a:gd name="connsiteX160" fmla="*/ 2680051 w 3505551"/>
                <a:gd name="connsiteY160" fmla="*/ 1644650 h 2045813"/>
                <a:gd name="connsiteX161" fmla="*/ 2705451 w 3505551"/>
                <a:gd name="connsiteY161" fmla="*/ 1638300 h 2045813"/>
                <a:gd name="connsiteX162" fmla="*/ 2775301 w 3505551"/>
                <a:gd name="connsiteY162" fmla="*/ 1619250 h 2045813"/>
                <a:gd name="connsiteX163" fmla="*/ 2826101 w 3505551"/>
                <a:gd name="connsiteY163" fmla="*/ 1606550 h 2045813"/>
                <a:gd name="connsiteX164" fmla="*/ 2851501 w 3505551"/>
                <a:gd name="connsiteY164" fmla="*/ 1600200 h 2045813"/>
                <a:gd name="connsiteX165" fmla="*/ 2870551 w 3505551"/>
                <a:gd name="connsiteY165" fmla="*/ 1587500 h 2045813"/>
                <a:gd name="connsiteX166" fmla="*/ 2921351 w 3505551"/>
                <a:gd name="connsiteY166" fmla="*/ 1574800 h 2045813"/>
                <a:gd name="connsiteX167" fmla="*/ 2959451 w 3505551"/>
                <a:gd name="connsiteY167" fmla="*/ 1562100 h 2045813"/>
                <a:gd name="connsiteX168" fmla="*/ 2984851 w 3505551"/>
                <a:gd name="connsiteY168" fmla="*/ 1549400 h 2045813"/>
                <a:gd name="connsiteX169" fmla="*/ 3035651 w 3505551"/>
                <a:gd name="connsiteY169" fmla="*/ 1536700 h 2045813"/>
                <a:gd name="connsiteX170" fmla="*/ 3061051 w 3505551"/>
                <a:gd name="connsiteY170" fmla="*/ 1530350 h 2045813"/>
                <a:gd name="connsiteX171" fmla="*/ 3080101 w 3505551"/>
                <a:gd name="connsiteY171" fmla="*/ 1517650 h 2045813"/>
                <a:gd name="connsiteX172" fmla="*/ 3118201 w 3505551"/>
                <a:gd name="connsiteY172" fmla="*/ 1504950 h 2045813"/>
                <a:gd name="connsiteX173" fmla="*/ 3156301 w 3505551"/>
                <a:gd name="connsiteY173" fmla="*/ 1485900 h 2045813"/>
                <a:gd name="connsiteX174" fmla="*/ 3175351 w 3505551"/>
                <a:gd name="connsiteY174" fmla="*/ 1466850 h 2045813"/>
                <a:gd name="connsiteX175" fmla="*/ 3315051 w 3505551"/>
                <a:gd name="connsiteY175" fmla="*/ 1409700 h 2045813"/>
                <a:gd name="connsiteX0" fmla="*/ 3315051 w 3505551"/>
                <a:gd name="connsiteY0" fmla="*/ 1410875 h 2046988"/>
                <a:gd name="connsiteX1" fmla="*/ 3315051 w 3505551"/>
                <a:gd name="connsiteY1" fmla="*/ 1410875 h 2046988"/>
                <a:gd name="connsiteX2" fmla="*/ 3378551 w 3505551"/>
                <a:gd name="connsiteY2" fmla="*/ 1379125 h 2046988"/>
                <a:gd name="connsiteX3" fmla="*/ 3435701 w 3505551"/>
                <a:gd name="connsiteY3" fmla="*/ 1334675 h 2046988"/>
                <a:gd name="connsiteX4" fmla="*/ 3442051 w 3505551"/>
                <a:gd name="connsiteY4" fmla="*/ 1315625 h 2046988"/>
                <a:gd name="connsiteX5" fmla="*/ 3454751 w 3505551"/>
                <a:gd name="connsiteY5" fmla="*/ 1296575 h 2046988"/>
                <a:gd name="connsiteX6" fmla="*/ 3473801 w 3505551"/>
                <a:gd name="connsiteY6" fmla="*/ 1252125 h 2046988"/>
                <a:gd name="connsiteX7" fmla="*/ 3480151 w 3505551"/>
                <a:gd name="connsiteY7" fmla="*/ 1214025 h 2046988"/>
                <a:gd name="connsiteX8" fmla="*/ 3499201 w 3505551"/>
                <a:gd name="connsiteY8" fmla="*/ 1169575 h 2046988"/>
                <a:gd name="connsiteX9" fmla="*/ 3505551 w 3505551"/>
                <a:gd name="connsiteY9" fmla="*/ 1150525 h 2046988"/>
                <a:gd name="connsiteX10" fmla="*/ 3492851 w 3505551"/>
                <a:gd name="connsiteY10" fmla="*/ 1074325 h 2046988"/>
                <a:gd name="connsiteX11" fmla="*/ 3467451 w 3505551"/>
                <a:gd name="connsiteY11" fmla="*/ 1036225 h 2046988"/>
                <a:gd name="connsiteX12" fmla="*/ 3448401 w 3505551"/>
                <a:gd name="connsiteY12" fmla="*/ 998125 h 2046988"/>
                <a:gd name="connsiteX13" fmla="*/ 3442051 w 3505551"/>
                <a:gd name="connsiteY13" fmla="*/ 979075 h 2046988"/>
                <a:gd name="connsiteX14" fmla="*/ 3429351 w 3505551"/>
                <a:gd name="connsiteY14" fmla="*/ 960025 h 2046988"/>
                <a:gd name="connsiteX15" fmla="*/ 3416651 w 3505551"/>
                <a:gd name="connsiteY15" fmla="*/ 921925 h 2046988"/>
                <a:gd name="connsiteX16" fmla="*/ 3423001 w 3505551"/>
                <a:gd name="connsiteY16" fmla="*/ 661575 h 2046988"/>
                <a:gd name="connsiteX17" fmla="*/ 3435701 w 3505551"/>
                <a:gd name="connsiteY17" fmla="*/ 623475 h 2046988"/>
                <a:gd name="connsiteX18" fmla="*/ 3442051 w 3505551"/>
                <a:gd name="connsiteY18" fmla="*/ 604425 h 2046988"/>
                <a:gd name="connsiteX19" fmla="*/ 3448401 w 3505551"/>
                <a:gd name="connsiteY19" fmla="*/ 585375 h 2046988"/>
                <a:gd name="connsiteX20" fmla="*/ 3454751 w 3505551"/>
                <a:gd name="connsiteY20" fmla="*/ 540925 h 2046988"/>
                <a:gd name="connsiteX21" fmla="*/ 3467451 w 3505551"/>
                <a:gd name="connsiteY21" fmla="*/ 496475 h 2046988"/>
                <a:gd name="connsiteX22" fmla="*/ 3461101 w 3505551"/>
                <a:gd name="connsiteY22" fmla="*/ 439325 h 2046988"/>
                <a:gd name="connsiteX23" fmla="*/ 3454751 w 3505551"/>
                <a:gd name="connsiteY23" fmla="*/ 420275 h 2046988"/>
                <a:gd name="connsiteX24" fmla="*/ 3435701 w 3505551"/>
                <a:gd name="connsiteY24" fmla="*/ 407575 h 2046988"/>
                <a:gd name="connsiteX25" fmla="*/ 3397601 w 3505551"/>
                <a:gd name="connsiteY25" fmla="*/ 394875 h 2046988"/>
                <a:gd name="connsiteX26" fmla="*/ 3289651 w 3505551"/>
                <a:gd name="connsiteY26" fmla="*/ 382175 h 2046988"/>
                <a:gd name="connsiteX27" fmla="*/ 3238851 w 3505551"/>
                <a:gd name="connsiteY27" fmla="*/ 369475 h 2046988"/>
                <a:gd name="connsiteX28" fmla="*/ 3194401 w 3505551"/>
                <a:gd name="connsiteY28" fmla="*/ 356775 h 2046988"/>
                <a:gd name="connsiteX29" fmla="*/ 3175351 w 3505551"/>
                <a:gd name="connsiteY29" fmla="*/ 337725 h 2046988"/>
                <a:gd name="connsiteX30" fmla="*/ 3156301 w 3505551"/>
                <a:gd name="connsiteY30" fmla="*/ 325025 h 2046988"/>
                <a:gd name="connsiteX31" fmla="*/ 3092801 w 3505551"/>
                <a:gd name="connsiteY31" fmla="*/ 312325 h 2046988"/>
                <a:gd name="connsiteX32" fmla="*/ 3054701 w 3505551"/>
                <a:gd name="connsiteY32" fmla="*/ 299625 h 2046988"/>
                <a:gd name="connsiteX33" fmla="*/ 2997551 w 3505551"/>
                <a:gd name="connsiteY33" fmla="*/ 267875 h 2046988"/>
                <a:gd name="connsiteX34" fmla="*/ 2978501 w 3505551"/>
                <a:gd name="connsiteY34" fmla="*/ 248825 h 2046988"/>
                <a:gd name="connsiteX35" fmla="*/ 2953101 w 3505551"/>
                <a:gd name="connsiteY35" fmla="*/ 210725 h 2046988"/>
                <a:gd name="connsiteX36" fmla="*/ 2946751 w 3505551"/>
                <a:gd name="connsiteY36" fmla="*/ 191675 h 2046988"/>
                <a:gd name="connsiteX37" fmla="*/ 2908651 w 3505551"/>
                <a:gd name="connsiteY37" fmla="*/ 178975 h 2046988"/>
                <a:gd name="connsiteX38" fmla="*/ 2895951 w 3505551"/>
                <a:gd name="connsiteY38" fmla="*/ 159925 h 2046988"/>
                <a:gd name="connsiteX39" fmla="*/ 2851501 w 3505551"/>
                <a:gd name="connsiteY39" fmla="*/ 140875 h 2046988"/>
                <a:gd name="connsiteX40" fmla="*/ 2832451 w 3505551"/>
                <a:gd name="connsiteY40" fmla="*/ 128175 h 2046988"/>
                <a:gd name="connsiteX41" fmla="*/ 2794351 w 3505551"/>
                <a:gd name="connsiteY41" fmla="*/ 115475 h 2046988"/>
                <a:gd name="connsiteX42" fmla="*/ 2775301 w 3505551"/>
                <a:gd name="connsiteY42" fmla="*/ 102775 h 2046988"/>
                <a:gd name="connsiteX43" fmla="*/ 2756251 w 3505551"/>
                <a:gd name="connsiteY43" fmla="*/ 83725 h 2046988"/>
                <a:gd name="connsiteX44" fmla="*/ 2711801 w 3505551"/>
                <a:gd name="connsiteY44" fmla="*/ 71025 h 2046988"/>
                <a:gd name="connsiteX45" fmla="*/ 2680051 w 3505551"/>
                <a:gd name="connsiteY45" fmla="*/ 58325 h 2046988"/>
                <a:gd name="connsiteX46" fmla="*/ 2546701 w 3505551"/>
                <a:gd name="connsiteY46" fmla="*/ 51975 h 2046988"/>
                <a:gd name="connsiteX47" fmla="*/ 2527446 w 3505551"/>
                <a:gd name="connsiteY47" fmla="*/ 26678 h 2046988"/>
                <a:gd name="connsiteX48" fmla="*/ 2483150 w 3505551"/>
                <a:gd name="connsiteY48" fmla="*/ 1380 h 2046988"/>
                <a:gd name="connsiteX49" fmla="*/ 2419701 w 3505551"/>
                <a:gd name="connsiteY49" fmla="*/ 1175 h 2046988"/>
                <a:gd name="connsiteX50" fmla="*/ 2318101 w 3505551"/>
                <a:gd name="connsiteY50" fmla="*/ 7525 h 2046988"/>
                <a:gd name="connsiteX51" fmla="*/ 2305401 w 3505551"/>
                <a:gd name="connsiteY51" fmla="*/ 26575 h 2046988"/>
                <a:gd name="connsiteX52" fmla="*/ 2286351 w 3505551"/>
                <a:gd name="connsiteY52" fmla="*/ 45625 h 2046988"/>
                <a:gd name="connsiteX53" fmla="*/ 2260951 w 3505551"/>
                <a:gd name="connsiteY53" fmla="*/ 83725 h 2046988"/>
                <a:gd name="connsiteX54" fmla="*/ 2222851 w 3505551"/>
                <a:gd name="connsiteY54" fmla="*/ 109125 h 2046988"/>
                <a:gd name="connsiteX55" fmla="*/ 2216501 w 3505551"/>
                <a:gd name="connsiteY55" fmla="*/ 128175 h 2046988"/>
                <a:gd name="connsiteX56" fmla="*/ 2229201 w 3505551"/>
                <a:gd name="connsiteY56" fmla="*/ 147225 h 2046988"/>
                <a:gd name="connsiteX57" fmla="*/ 2210151 w 3505551"/>
                <a:gd name="connsiteY57" fmla="*/ 153575 h 2046988"/>
                <a:gd name="connsiteX58" fmla="*/ 2127601 w 3505551"/>
                <a:gd name="connsiteY58" fmla="*/ 166275 h 2046988"/>
                <a:gd name="connsiteX59" fmla="*/ 2095851 w 3505551"/>
                <a:gd name="connsiteY59" fmla="*/ 172625 h 2046988"/>
                <a:gd name="connsiteX60" fmla="*/ 2051401 w 3505551"/>
                <a:gd name="connsiteY60" fmla="*/ 178975 h 2046988"/>
                <a:gd name="connsiteX61" fmla="*/ 2026001 w 3505551"/>
                <a:gd name="connsiteY61" fmla="*/ 166275 h 2046988"/>
                <a:gd name="connsiteX62" fmla="*/ 1752951 w 3505551"/>
                <a:gd name="connsiteY62" fmla="*/ 191675 h 2046988"/>
                <a:gd name="connsiteX63" fmla="*/ 1613251 w 3505551"/>
                <a:gd name="connsiteY63" fmla="*/ 210725 h 2046988"/>
                <a:gd name="connsiteX64" fmla="*/ 1568801 w 3505551"/>
                <a:gd name="connsiteY64" fmla="*/ 248825 h 2046988"/>
                <a:gd name="connsiteX65" fmla="*/ 1518001 w 3505551"/>
                <a:gd name="connsiteY65" fmla="*/ 293275 h 2046988"/>
                <a:gd name="connsiteX66" fmla="*/ 1486251 w 3505551"/>
                <a:gd name="connsiteY66" fmla="*/ 305975 h 2046988"/>
                <a:gd name="connsiteX67" fmla="*/ 1448151 w 3505551"/>
                <a:gd name="connsiteY67" fmla="*/ 331375 h 2046988"/>
                <a:gd name="connsiteX68" fmla="*/ 1410051 w 3505551"/>
                <a:gd name="connsiteY68" fmla="*/ 363125 h 2046988"/>
                <a:gd name="connsiteX69" fmla="*/ 1346551 w 3505551"/>
                <a:gd name="connsiteY69" fmla="*/ 382175 h 2046988"/>
                <a:gd name="connsiteX70" fmla="*/ 1327501 w 3505551"/>
                <a:gd name="connsiteY70" fmla="*/ 394875 h 2046988"/>
                <a:gd name="connsiteX71" fmla="*/ 1289401 w 3505551"/>
                <a:gd name="connsiteY71" fmla="*/ 413925 h 2046988"/>
                <a:gd name="connsiteX72" fmla="*/ 1270351 w 3505551"/>
                <a:gd name="connsiteY72" fmla="*/ 432975 h 2046988"/>
                <a:gd name="connsiteX73" fmla="*/ 1257651 w 3505551"/>
                <a:gd name="connsiteY73" fmla="*/ 452025 h 2046988"/>
                <a:gd name="connsiteX74" fmla="*/ 1238601 w 3505551"/>
                <a:gd name="connsiteY74" fmla="*/ 458375 h 2046988"/>
                <a:gd name="connsiteX75" fmla="*/ 1225901 w 3505551"/>
                <a:gd name="connsiteY75" fmla="*/ 477425 h 2046988"/>
                <a:gd name="connsiteX76" fmla="*/ 1168751 w 3505551"/>
                <a:gd name="connsiteY76" fmla="*/ 509175 h 2046988"/>
                <a:gd name="connsiteX77" fmla="*/ 1149701 w 3505551"/>
                <a:gd name="connsiteY77" fmla="*/ 528225 h 2046988"/>
                <a:gd name="connsiteX78" fmla="*/ 1137001 w 3505551"/>
                <a:gd name="connsiteY78" fmla="*/ 547275 h 2046988"/>
                <a:gd name="connsiteX79" fmla="*/ 1117951 w 3505551"/>
                <a:gd name="connsiteY79" fmla="*/ 559975 h 2046988"/>
                <a:gd name="connsiteX80" fmla="*/ 1092551 w 3505551"/>
                <a:gd name="connsiteY80" fmla="*/ 591725 h 2046988"/>
                <a:gd name="connsiteX81" fmla="*/ 1086201 w 3505551"/>
                <a:gd name="connsiteY81" fmla="*/ 610775 h 2046988"/>
                <a:gd name="connsiteX82" fmla="*/ 1048101 w 3505551"/>
                <a:gd name="connsiteY82" fmla="*/ 636175 h 2046988"/>
                <a:gd name="connsiteX83" fmla="*/ 863951 w 3505551"/>
                <a:gd name="connsiteY83" fmla="*/ 629825 h 2046988"/>
                <a:gd name="connsiteX84" fmla="*/ 838551 w 3505551"/>
                <a:gd name="connsiteY84" fmla="*/ 617125 h 2046988"/>
                <a:gd name="connsiteX85" fmla="*/ 781401 w 3505551"/>
                <a:gd name="connsiteY85" fmla="*/ 610775 h 2046988"/>
                <a:gd name="connsiteX86" fmla="*/ 724251 w 3505551"/>
                <a:gd name="connsiteY86" fmla="*/ 591725 h 2046988"/>
                <a:gd name="connsiteX87" fmla="*/ 705201 w 3505551"/>
                <a:gd name="connsiteY87" fmla="*/ 585375 h 2046988"/>
                <a:gd name="connsiteX88" fmla="*/ 679801 w 3505551"/>
                <a:gd name="connsiteY88" fmla="*/ 579025 h 2046988"/>
                <a:gd name="connsiteX89" fmla="*/ 489301 w 3505551"/>
                <a:gd name="connsiteY89" fmla="*/ 585375 h 2046988"/>
                <a:gd name="connsiteX90" fmla="*/ 457551 w 3505551"/>
                <a:gd name="connsiteY90" fmla="*/ 591725 h 2046988"/>
                <a:gd name="connsiteX91" fmla="*/ 400401 w 3505551"/>
                <a:gd name="connsiteY91" fmla="*/ 655225 h 2046988"/>
                <a:gd name="connsiteX92" fmla="*/ 387701 w 3505551"/>
                <a:gd name="connsiteY92" fmla="*/ 680625 h 2046988"/>
                <a:gd name="connsiteX93" fmla="*/ 368651 w 3505551"/>
                <a:gd name="connsiteY93" fmla="*/ 699675 h 2046988"/>
                <a:gd name="connsiteX94" fmla="*/ 336901 w 3505551"/>
                <a:gd name="connsiteY94" fmla="*/ 731425 h 2046988"/>
                <a:gd name="connsiteX95" fmla="*/ 317851 w 3505551"/>
                <a:gd name="connsiteY95" fmla="*/ 769525 h 2046988"/>
                <a:gd name="connsiteX96" fmla="*/ 298801 w 3505551"/>
                <a:gd name="connsiteY96" fmla="*/ 775875 h 2046988"/>
                <a:gd name="connsiteX97" fmla="*/ 267051 w 3505551"/>
                <a:gd name="connsiteY97" fmla="*/ 820325 h 2046988"/>
                <a:gd name="connsiteX98" fmla="*/ 235301 w 3505551"/>
                <a:gd name="connsiteY98" fmla="*/ 864775 h 2046988"/>
                <a:gd name="connsiteX99" fmla="*/ 216251 w 3505551"/>
                <a:gd name="connsiteY99" fmla="*/ 877475 h 2046988"/>
                <a:gd name="connsiteX100" fmla="*/ 203551 w 3505551"/>
                <a:gd name="connsiteY100" fmla="*/ 896525 h 2046988"/>
                <a:gd name="connsiteX101" fmla="*/ 197201 w 3505551"/>
                <a:gd name="connsiteY101" fmla="*/ 915575 h 2046988"/>
                <a:gd name="connsiteX102" fmla="*/ 178151 w 3505551"/>
                <a:gd name="connsiteY102" fmla="*/ 934625 h 2046988"/>
                <a:gd name="connsiteX103" fmla="*/ 146401 w 3505551"/>
                <a:gd name="connsiteY103" fmla="*/ 972725 h 2046988"/>
                <a:gd name="connsiteX104" fmla="*/ 140051 w 3505551"/>
                <a:gd name="connsiteY104" fmla="*/ 991775 h 2046988"/>
                <a:gd name="connsiteX105" fmla="*/ 108301 w 3505551"/>
                <a:gd name="connsiteY105" fmla="*/ 1029875 h 2046988"/>
                <a:gd name="connsiteX106" fmla="*/ 101951 w 3505551"/>
                <a:gd name="connsiteY106" fmla="*/ 1048925 h 2046988"/>
                <a:gd name="connsiteX107" fmla="*/ 63851 w 3505551"/>
                <a:gd name="connsiteY107" fmla="*/ 1087025 h 2046988"/>
                <a:gd name="connsiteX108" fmla="*/ 38451 w 3505551"/>
                <a:gd name="connsiteY108" fmla="*/ 1125125 h 2046988"/>
                <a:gd name="connsiteX109" fmla="*/ 25751 w 3505551"/>
                <a:gd name="connsiteY109" fmla="*/ 1163225 h 2046988"/>
                <a:gd name="connsiteX110" fmla="*/ 13051 w 3505551"/>
                <a:gd name="connsiteY110" fmla="*/ 1182275 h 2046988"/>
                <a:gd name="connsiteX111" fmla="*/ 13051 w 3505551"/>
                <a:gd name="connsiteY111" fmla="*/ 1417225 h 2046988"/>
                <a:gd name="connsiteX112" fmla="*/ 19401 w 3505551"/>
                <a:gd name="connsiteY112" fmla="*/ 1436275 h 2046988"/>
                <a:gd name="connsiteX113" fmla="*/ 32101 w 3505551"/>
                <a:gd name="connsiteY113" fmla="*/ 1455325 h 2046988"/>
                <a:gd name="connsiteX114" fmla="*/ 38451 w 3505551"/>
                <a:gd name="connsiteY114" fmla="*/ 1480725 h 2046988"/>
                <a:gd name="connsiteX115" fmla="*/ 70201 w 3505551"/>
                <a:gd name="connsiteY115" fmla="*/ 1550575 h 2046988"/>
                <a:gd name="connsiteX116" fmla="*/ 82901 w 3505551"/>
                <a:gd name="connsiteY116" fmla="*/ 1569625 h 2046988"/>
                <a:gd name="connsiteX117" fmla="*/ 121001 w 3505551"/>
                <a:gd name="connsiteY117" fmla="*/ 1607725 h 2046988"/>
                <a:gd name="connsiteX118" fmla="*/ 146401 w 3505551"/>
                <a:gd name="connsiteY118" fmla="*/ 1626775 h 2046988"/>
                <a:gd name="connsiteX119" fmla="*/ 178151 w 3505551"/>
                <a:gd name="connsiteY119" fmla="*/ 1652175 h 2046988"/>
                <a:gd name="connsiteX120" fmla="*/ 175207 w 3505551"/>
                <a:gd name="connsiteY120" fmla="*/ 1698149 h 2046988"/>
                <a:gd name="connsiteX121" fmla="*/ 203858 w 3505551"/>
                <a:gd name="connsiteY121" fmla="*/ 1759818 h 2046988"/>
                <a:gd name="connsiteX122" fmla="*/ 235557 w 3505551"/>
                <a:gd name="connsiteY122" fmla="*/ 1807366 h 2046988"/>
                <a:gd name="connsiteX123" fmla="*/ 262531 w 3505551"/>
                <a:gd name="connsiteY123" fmla="*/ 1870458 h 2046988"/>
                <a:gd name="connsiteX124" fmla="*/ 320949 w 3505551"/>
                <a:gd name="connsiteY124" fmla="*/ 1865783 h 2046988"/>
                <a:gd name="connsiteX125" fmla="*/ 352905 w 3505551"/>
                <a:gd name="connsiteY125" fmla="*/ 1875438 h 2046988"/>
                <a:gd name="connsiteX126" fmla="*/ 414624 w 3505551"/>
                <a:gd name="connsiteY126" fmla="*/ 1881888 h 2046988"/>
                <a:gd name="connsiteX127" fmla="*/ 454351 w 3505551"/>
                <a:gd name="connsiteY127" fmla="*/ 1885140 h 2046988"/>
                <a:gd name="connsiteX128" fmla="*/ 506725 w 3505551"/>
                <a:gd name="connsiteY128" fmla="*/ 1902667 h 2046988"/>
                <a:gd name="connsiteX129" fmla="*/ 552801 w 3505551"/>
                <a:gd name="connsiteY129" fmla="*/ 1909068 h 2046988"/>
                <a:gd name="connsiteX130" fmla="*/ 583131 w 3505551"/>
                <a:gd name="connsiteY130" fmla="*/ 1931268 h 2046988"/>
                <a:gd name="connsiteX131" fmla="*/ 610054 w 3505551"/>
                <a:gd name="connsiteY131" fmla="*/ 1950266 h 2046988"/>
                <a:gd name="connsiteX132" fmla="*/ 679954 w 3505551"/>
                <a:gd name="connsiteY132" fmla="*/ 1980339 h 2046988"/>
                <a:gd name="connsiteX133" fmla="*/ 752851 w 3505551"/>
                <a:gd name="connsiteY133" fmla="*/ 1997763 h 2046988"/>
                <a:gd name="connsiteX134" fmla="*/ 858062 w 3505551"/>
                <a:gd name="connsiteY134" fmla="*/ 2016813 h 2046988"/>
                <a:gd name="connsiteX135" fmla="*/ 921357 w 3505551"/>
                <a:gd name="connsiteY135" fmla="*/ 2032612 h 2046988"/>
                <a:gd name="connsiteX136" fmla="*/ 1140150 w 3505551"/>
                <a:gd name="connsiteY136" fmla="*/ 2046988 h 2046988"/>
                <a:gd name="connsiteX137" fmla="*/ 1237026 w 3505551"/>
                <a:gd name="connsiteY137" fmla="*/ 2046732 h 2046988"/>
                <a:gd name="connsiteX138" fmla="*/ 1319064 w 3505551"/>
                <a:gd name="connsiteY138" fmla="*/ 2027786 h 2046988"/>
                <a:gd name="connsiteX139" fmla="*/ 1578147 w 3505551"/>
                <a:gd name="connsiteY139" fmla="*/ 1974195 h 2046988"/>
                <a:gd name="connsiteX140" fmla="*/ 1619601 w 3505551"/>
                <a:gd name="connsiteY140" fmla="*/ 1925225 h 2046988"/>
                <a:gd name="connsiteX141" fmla="*/ 1638651 w 3505551"/>
                <a:gd name="connsiteY141" fmla="*/ 1918875 h 2046988"/>
                <a:gd name="connsiteX142" fmla="*/ 1657701 w 3505551"/>
                <a:gd name="connsiteY142" fmla="*/ 1906175 h 2046988"/>
                <a:gd name="connsiteX143" fmla="*/ 1689451 w 3505551"/>
                <a:gd name="connsiteY143" fmla="*/ 1899825 h 2046988"/>
                <a:gd name="connsiteX144" fmla="*/ 1727551 w 3505551"/>
                <a:gd name="connsiteY144" fmla="*/ 1880775 h 2046988"/>
                <a:gd name="connsiteX145" fmla="*/ 1740251 w 3505551"/>
                <a:gd name="connsiteY145" fmla="*/ 1861725 h 2046988"/>
                <a:gd name="connsiteX146" fmla="*/ 1765651 w 3505551"/>
                <a:gd name="connsiteY146" fmla="*/ 1855375 h 2046988"/>
                <a:gd name="connsiteX147" fmla="*/ 1803751 w 3505551"/>
                <a:gd name="connsiteY147" fmla="*/ 1836325 h 2046988"/>
                <a:gd name="connsiteX148" fmla="*/ 1841851 w 3505551"/>
                <a:gd name="connsiteY148" fmla="*/ 1823625 h 2046988"/>
                <a:gd name="connsiteX149" fmla="*/ 1860901 w 3505551"/>
                <a:gd name="connsiteY149" fmla="*/ 1817275 h 2046988"/>
                <a:gd name="connsiteX150" fmla="*/ 1899001 w 3505551"/>
                <a:gd name="connsiteY150" fmla="*/ 1791875 h 2046988"/>
                <a:gd name="connsiteX151" fmla="*/ 2032351 w 3505551"/>
                <a:gd name="connsiteY151" fmla="*/ 1747425 h 2046988"/>
                <a:gd name="connsiteX152" fmla="*/ 2051401 w 3505551"/>
                <a:gd name="connsiteY152" fmla="*/ 1741075 h 2046988"/>
                <a:gd name="connsiteX153" fmla="*/ 2102201 w 3505551"/>
                <a:gd name="connsiteY153" fmla="*/ 1728375 h 2046988"/>
                <a:gd name="connsiteX154" fmla="*/ 2121251 w 3505551"/>
                <a:gd name="connsiteY154" fmla="*/ 1722025 h 2046988"/>
                <a:gd name="connsiteX155" fmla="*/ 2426051 w 3505551"/>
                <a:gd name="connsiteY155" fmla="*/ 1715675 h 2046988"/>
                <a:gd name="connsiteX156" fmla="*/ 2502251 w 3505551"/>
                <a:gd name="connsiteY156" fmla="*/ 1702975 h 2046988"/>
                <a:gd name="connsiteX157" fmla="*/ 2534001 w 3505551"/>
                <a:gd name="connsiteY157" fmla="*/ 1696625 h 2046988"/>
                <a:gd name="connsiteX158" fmla="*/ 2616551 w 3505551"/>
                <a:gd name="connsiteY158" fmla="*/ 1677575 h 2046988"/>
                <a:gd name="connsiteX159" fmla="*/ 2661001 w 3505551"/>
                <a:gd name="connsiteY159" fmla="*/ 1658525 h 2046988"/>
                <a:gd name="connsiteX160" fmla="*/ 2680051 w 3505551"/>
                <a:gd name="connsiteY160" fmla="*/ 1645825 h 2046988"/>
                <a:gd name="connsiteX161" fmla="*/ 2705451 w 3505551"/>
                <a:gd name="connsiteY161" fmla="*/ 1639475 h 2046988"/>
                <a:gd name="connsiteX162" fmla="*/ 2775301 w 3505551"/>
                <a:gd name="connsiteY162" fmla="*/ 1620425 h 2046988"/>
                <a:gd name="connsiteX163" fmla="*/ 2826101 w 3505551"/>
                <a:gd name="connsiteY163" fmla="*/ 1607725 h 2046988"/>
                <a:gd name="connsiteX164" fmla="*/ 2851501 w 3505551"/>
                <a:gd name="connsiteY164" fmla="*/ 1601375 h 2046988"/>
                <a:gd name="connsiteX165" fmla="*/ 2870551 w 3505551"/>
                <a:gd name="connsiteY165" fmla="*/ 1588675 h 2046988"/>
                <a:gd name="connsiteX166" fmla="*/ 2921351 w 3505551"/>
                <a:gd name="connsiteY166" fmla="*/ 1575975 h 2046988"/>
                <a:gd name="connsiteX167" fmla="*/ 2959451 w 3505551"/>
                <a:gd name="connsiteY167" fmla="*/ 1563275 h 2046988"/>
                <a:gd name="connsiteX168" fmla="*/ 2984851 w 3505551"/>
                <a:gd name="connsiteY168" fmla="*/ 1550575 h 2046988"/>
                <a:gd name="connsiteX169" fmla="*/ 3035651 w 3505551"/>
                <a:gd name="connsiteY169" fmla="*/ 1537875 h 2046988"/>
                <a:gd name="connsiteX170" fmla="*/ 3061051 w 3505551"/>
                <a:gd name="connsiteY170" fmla="*/ 1531525 h 2046988"/>
                <a:gd name="connsiteX171" fmla="*/ 3080101 w 3505551"/>
                <a:gd name="connsiteY171" fmla="*/ 1518825 h 2046988"/>
                <a:gd name="connsiteX172" fmla="*/ 3118201 w 3505551"/>
                <a:gd name="connsiteY172" fmla="*/ 1506125 h 2046988"/>
                <a:gd name="connsiteX173" fmla="*/ 3156301 w 3505551"/>
                <a:gd name="connsiteY173" fmla="*/ 1487075 h 2046988"/>
                <a:gd name="connsiteX174" fmla="*/ 3175351 w 3505551"/>
                <a:gd name="connsiteY174" fmla="*/ 1468025 h 2046988"/>
                <a:gd name="connsiteX175" fmla="*/ 3315051 w 3505551"/>
                <a:gd name="connsiteY175" fmla="*/ 1410875 h 2046988"/>
                <a:gd name="connsiteX0" fmla="*/ 3315051 w 3505551"/>
                <a:gd name="connsiteY0" fmla="*/ 1410875 h 2046988"/>
                <a:gd name="connsiteX1" fmla="*/ 3315051 w 3505551"/>
                <a:gd name="connsiteY1" fmla="*/ 1410875 h 2046988"/>
                <a:gd name="connsiteX2" fmla="*/ 3378551 w 3505551"/>
                <a:gd name="connsiteY2" fmla="*/ 1379125 h 2046988"/>
                <a:gd name="connsiteX3" fmla="*/ 3435701 w 3505551"/>
                <a:gd name="connsiteY3" fmla="*/ 1334675 h 2046988"/>
                <a:gd name="connsiteX4" fmla="*/ 3442051 w 3505551"/>
                <a:gd name="connsiteY4" fmla="*/ 1315625 h 2046988"/>
                <a:gd name="connsiteX5" fmla="*/ 3454751 w 3505551"/>
                <a:gd name="connsiteY5" fmla="*/ 1296575 h 2046988"/>
                <a:gd name="connsiteX6" fmla="*/ 3473801 w 3505551"/>
                <a:gd name="connsiteY6" fmla="*/ 1252125 h 2046988"/>
                <a:gd name="connsiteX7" fmla="*/ 3480151 w 3505551"/>
                <a:gd name="connsiteY7" fmla="*/ 1214025 h 2046988"/>
                <a:gd name="connsiteX8" fmla="*/ 3499201 w 3505551"/>
                <a:gd name="connsiteY8" fmla="*/ 1169575 h 2046988"/>
                <a:gd name="connsiteX9" fmla="*/ 3505551 w 3505551"/>
                <a:gd name="connsiteY9" fmla="*/ 1150525 h 2046988"/>
                <a:gd name="connsiteX10" fmla="*/ 3492851 w 3505551"/>
                <a:gd name="connsiteY10" fmla="*/ 1074325 h 2046988"/>
                <a:gd name="connsiteX11" fmla="*/ 3467451 w 3505551"/>
                <a:gd name="connsiteY11" fmla="*/ 1036225 h 2046988"/>
                <a:gd name="connsiteX12" fmla="*/ 3448401 w 3505551"/>
                <a:gd name="connsiteY12" fmla="*/ 998125 h 2046988"/>
                <a:gd name="connsiteX13" fmla="*/ 3442051 w 3505551"/>
                <a:gd name="connsiteY13" fmla="*/ 979075 h 2046988"/>
                <a:gd name="connsiteX14" fmla="*/ 3429351 w 3505551"/>
                <a:gd name="connsiteY14" fmla="*/ 960025 h 2046988"/>
                <a:gd name="connsiteX15" fmla="*/ 3416651 w 3505551"/>
                <a:gd name="connsiteY15" fmla="*/ 921925 h 2046988"/>
                <a:gd name="connsiteX16" fmla="*/ 3423001 w 3505551"/>
                <a:gd name="connsiteY16" fmla="*/ 661575 h 2046988"/>
                <a:gd name="connsiteX17" fmla="*/ 3435701 w 3505551"/>
                <a:gd name="connsiteY17" fmla="*/ 623475 h 2046988"/>
                <a:gd name="connsiteX18" fmla="*/ 3442051 w 3505551"/>
                <a:gd name="connsiteY18" fmla="*/ 604425 h 2046988"/>
                <a:gd name="connsiteX19" fmla="*/ 3448401 w 3505551"/>
                <a:gd name="connsiteY19" fmla="*/ 585375 h 2046988"/>
                <a:gd name="connsiteX20" fmla="*/ 3454751 w 3505551"/>
                <a:gd name="connsiteY20" fmla="*/ 540925 h 2046988"/>
                <a:gd name="connsiteX21" fmla="*/ 3467451 w 3505551"/>
                <a:gd name="connsiteY21" fmla="*/ 496475 h 2046988"/>
                <a:gd name="connsiteX22" fmla="*/ 3461101 w 3505551"/>
                <a:gd name="connsiteY22" fmla="*/ 439325 h 2046988"/>
                <a:gd name="connsiteX23" fmla="*/ 3454751 w 3505551"/>
                <a:gd name="connsiteY23" fmla="*/ 420275 h 2046988"/>
                <a:gd name="connsiteX24" fmla="*/ 3435701 w 3505551"/>
                <a:gd name="connsiteY24" fmla="*/ 407575 h 2046988"/>
                <a:gd name="connsiteX25" fmla="*/ 3397601 w 3505551"/>
                <a:gd name="connsiteY25" fmla="*/ 394875 h 2046988"/>
                <a:gd name="connsiteX26" fmla="*/ 3289651 w 3505551"/>
                <a:gd name="connsiteY26" fmla="*/ 382175 h 2046988"/>
                <a:gd name="connsiteX27" fmla="*/ 3238851 w 3505551"/>
                <a:gd name="connsiteY27" fmla="*/ 369475 h 2046988"/>
                <a:gd name="connsiteX28" fmla="*/ 3194401 w 3505551"/>
                <a:gd name="connsiteY28" fmla="*/ 356775 h 2046988"/>
                <a:gd name="connsiteX29" fmla="*/ 3175351 w 3505551"/>
                <a:gd name="connsiteY29" fmla="*/ 337725 h 2046988"/>
                <a:gd name="connsiteX30" fmla="*/ 3156301 w 3505551"/>
                <a:gd name="connsiteY30" fmla="*/ 325025 h 2046988"/>
                <a:gd name="connsiteX31" fmla="*/ 3092801 w 3505551"/>
                <a:gd name="connsiteY31" fmla="*/ 312325 h 2046988"/>
                <a:gd name="connsiteX32" fmla="*/ 3054701 w 3505551"/>
                <a:gd name="connsiteY32" fmla="*/ 299625 h 2046988"/>
                <a:gd name="connsiteX33" fmla="*/ 2997551 w 3505551"/>
                <a:gd name="connsiteY33" fmla="*/ 267875 h 2046988"/>
                <a:gd name="connsiteX34" fmla="*/ 2978501 w 3505551"/>
                <a:gd name="connsiteY34" fmla="*/ 248825 h 2046988"/>
                <a:gd name="connsiteX35" fmla="*/ 2953101 w 3505551"/>
                <a:gd name="connsiteY35" fmla="*/ 210725 h 2046988"/>
                <a:gd name="connsiteX36" fmla="*/ 2946751 w 3505551"/>
                <a:gd name="connsiteY36" fmla="*/ 191675 h 2046988"/>
                <a:gd name="connsiteX37" fmla="*/ 2908651 w 3505551"/>
                <a:gd name="connsiteY37" fmla="*/ 178975 h 2046988"/>
                <a:gd name="connsiteX38" fmla="*/ 2895951 w 3505551"/>
                <a:gd name="connsiteY38" fmla="*/ 159925 h 2046988"/>
                <a:gd name="connsiteX39" fmla="*/ 2851501 w 3505551"/>
                <a:gd name="connsiteY39" fmla="*/ 140875 h 2046988"/>
                <a:gd name="connsiteX40" fmla="*/ 2832451 w 3505551"/>
                <a:gd name="connsiteY40" fmla="*/ 128175 h 2046988"/>
                <a:gd name="connsiteX41" fmla="*/ 2794351 w 3505551"/>
                <a:gd name="connsiteY41" fmla="*/ 115475 h 2046988"/>
                <a:gd name="connsiteX42" fmla="*/ 2775301 w 3505551"/>
                <a:gd name="connsiteY42" fmla="*/ 102775 h 2046988"/>
                <a:gd name="connsiteX43" fmla="*/ 2756251 w 3505551"/>
                <a:gd name="connsiteY43" fmla="*/ 83725 h 2046988"/>
                <a:gd name="connsiteX44" fmla="*/ 2711801 w 3505551"/>
                <a:gd name="connsiteY44" fmla="*/ 71025 h 2046988"/>
                <a:gd name="connsiteX45" fmla="*/ 2680051 w 3505551"/>
                <a:gd name="connsiteY45" fmla="*/ 58325 h 2046988"/>
                <a:gd name="connsiteX46" fmla="*/ 2582395 w 3505551"/>
                <a:gd name="connsiteY46" fmla="*/ 35179 h 2046988"/>
                <a:gd name="connsiteX47" fmla="*/ 2527446 w 3505551"/>
                <a:gd name="connsiteY47" fmla="*/ 26678 h 2046988"/>
                <a:gd name="connsiteX48" fmla="*/ 2483150 w 3505551"/>
                <a:gd name="connsiteY48" fmla="*/ 1380 h 2046988"/>
                <a:gd name="connsiteX49" fmla="*/ 2419701 w 3505551"/>
                <a:gd name="connsiteY49" fmla="*/ 1175 h 2046988"/>
                <a:gd name="connsiteX50" fmla="*/ 2318101 w 3505551"/>
                <a:gd name="connsiteY50" fmla="*/ 7525 h 2046988"/>
                <a:gd name="connsiteX51" fmla="*/ 2305401 w 3505551"/>
                <a:gd name="connsiteY51" fmla="*/ 26575 h 2046988"/>
                <a:gd name="connsiteX52" fmla="*/ 2286351 w 3505551"/>
                <a:gd name="connsiteY52" fmla="*/ 45625 h 2046988"/>
                <a:gd name="connsiteX53" fmla="*/ 2260951 w 3505551"/>
                <a:gd name="connsiteY53" fmla="*/ 83725 h 2046988"/>
                <a:gd name="connsiteX54" fmla="*/ 2222851 w 3505551"/>
                <a:gd name="connsiteY54" fmla="*/ 109125 h 2046988"/>
                <a:gd name="connsiteX55" fmla="*/ 2216501 w 3505551"/>
                <a:gd name="connsiteY55" fmla="*/ 128175 h 2046988"/>
                <a:gd name="connsiteX56" fmla="*/ 2229201 w 3505551"/>
                <a:gd name="connsiteY56" fmla="*/ 147225 h 2046988"/>
                <a:gd name="connsiteX57" fmla="*/ 2210151 w 3505551"/>
                <a:gd name="connsiteY57" fmla="*/ 153575 h 2046988"/>
                <a:gd name="connsiteX58" fmla="*/ 2127601 w 3505551"/>
                <a:gd name="connsiteY58" fmla="*/ 166275 h 2046988"/>
                <a:gd name="connsiteX59" fmla="*/ 2095851 w 3505551"/>
                <a:gd name="connsiteY59" fmla="*/ 172625 h 2046988"/>
                <a:gd name="connsiteX60" fmla="*/ 2051401 w 3505551"/>
                <a:gd name="connsiteY60" fmla="*/ 178975 h 2046988"/>
                <a:gd name="connsiteX61" fmla="*/ 2026001 w 3505551"/>
                <a:gd name="connsiteY61" fmla="*/ 166275 h 2046988"/>
                <a:gd name="connsiteX62" fmla="*/ 1752951 w 3505551"/>
                <a:gd name="connsiteY62" fmla="*/ 191675 h 2046988"/>
                <a:gd name="connsiteX63" fmla="*/ 1613251 w 3505551"/>
                <a:gd name="connsiteY63" fmla="*/ 210725 h 2046988"/>
                <a:gd name="connsiteX64" fmla="*/ 1568801 w 3505551"/>
                <a:gd name="connsiteY64" fmla="*/ 248825 h 2046988"/>
                <a:gd name="connsiteX65" fmla="*/ 1518001 w 3505551"/>
                <a:gd name="connsiteY65" fmla="*/ 293275 h 2046988"/>
                <a:gd name="connsiteX66" fmla="*/ 1486251 w 3505551"/>
                <a:gd name="connsiteY66" fmla="*/ 305975 h 2046988"/>
                <a:gd name="connsiteX67" fmla="*/ 1448151 w 3505551"/>
                <a:gd name="connsiteY67" fmla="*/ 331375 h 2046988"/>
                <a:gd name="connsiteX68" fmla="*/ 1410051 w 3505551"/>
                <a:gd name="connsiteY68" fmla="*/ 363125 h 2046988"/>
                <a:gd name="connsiteX69" fmla="*/ 1346551 w 3505551"/>
                <a:gd name="connsiteY69" fmla="*/ 382175 h 2046988"/>
                <a:gd name="connsiteX70" fmla="*/ 1327501 w 3505551"/>
                <a:gd name="connsiteY70" fmla="*/ 394875 h 2046988"/>
                <a:gd name="connsiteX71" fmla="*/ 1289401 w 3505551"/>
                <a:gd name="connsiteY71" fmla="*/ 413925 h 2046988"/>
                <a:gd name="connsiteX72" fmla="*/ 1270351 w 3505551"/>
                <a:gd name="connsiteY72" fmla="*/ 432975 h 2046988"/>
                <a:gd name="connsiteX73" fmla="*/ 1257651 w 3505551"/>
                <a:gd name="connsiteY73" fmla="*/ 452025 h 2046988"/>
                <a:gd name="connsiteX74" fmla="*/ 1238601 w 3505551"/>
                <a:gd name="connsiteY74" fmla="*/ 458375 h 2046988"/>
                <a:gd name="connsiteX75" fmla="*/ 1225901 w 3505551"/>
                <a:gd name="connsiteY75" fmla="*/ 477425 h 2046988"/>
                <a:gd name="connsiteX76" fmla="*/ 1168751 w 3505551"/>
                <a:gd name="connsiteY76" fmla="*/ 509175 h 2046988"/>
                <a:gd name="connsiteX77" fmla="*/ 1149701 w 3505551"/>
                <a:gd name="connsiteY77" fmla="*/ 528225 h 2046988"/>
                <a:gd name="connsiteX78" fmla="*/ 1137001 w 3505551"/>
                <a:gd name="connsiteY78" fmla="*/ 547275 h 2046988"/>
                <a:gd name="connsiteX79" fmla="*/ 1117951 w 3505551"/>
                <a:gd name="connsiteY79" fmla="*/ 559975 h 2046988"/>
                <a:gd name="connsiteX80" fmla="*/ 1092551 w 3505551"/>
                <a:gd name="connsiteY80" fmla="*/ 591725 h 2046988"/>
                <a:gd name="connsiteX81" fmla="*/ 1086201 w 3505551"/>
                <a:gd name="connsiteY81" fmla="*/ 610775 h 2046988"/>
                <a:gd name="connsiteX82" fmla="*/ 1048101 w 3505551"/>
                <a:gd name="connsiteY82" fmla="*/ 636175 h 2046988"/>
                <a:gd name="connsiteX83" fmla="*/ 863951 w 3505551"/>
                <a:gd name="connsiteY83" fmla="*/ 629825 h 2046988"/>
                <a:gd name="connsiteX84" fmla="*/ 838551 w 3505551"/>
                <a:gd name="connsiteY84" fmla="*/ 617125 h 2046988"/>
                <a:gd name="connsiteX85" fmla="*/ 781401 w 3505551"/>
                <a:gd name="connsiteY85" fmla="*/ 610775 h 2046988"/>
                <a:gd name="connsiteX86" fmla="*/ 724251 w 3505551"/>
                <a:gd name="connsiteY86" fmla="*/ 591725 h 2046988"/>
                <a:gd name="connsiteX87" fmla="*/ 705201 w 3505551"/>
                <a:gd name="connsiteY87" fmla="*/ 585375 h 2046988"/>
                <a:gd name="connsiteX88" fmla="*/ 679801 w 3505551"/>
                <a:gd name="connsiteY88" fmla="*/ 579025 h 2046988"/>
                <a:gd name="connsiteX89" fmla="*/ 489301 w 3505551"/>
                <a:gd name="connsiteY89" fmla="*/ 585375 h 2046988"/>
                <a:gd name="connsiteX90" fmla="*/ 457551 w 3505551"/>
                <a:gd name="connsiteY90" fmla="*/ 591725 h 2046988"/>
                <a:gd name="connsiteX91" fmla="*/ 400401 w 3505551"/>
                <a:gd name="connsiteY91" fmla="*/ 655225 h 2046988"/>
                <a:gd name="connsiteX92" fmla="*/ 387701 w 3505551"/>
                <a:gd name="connsiteY92" fmla="*/ 680625 h 2046988"/>
                <a:gd name="connsiteX93" fmla="*/ 368651 w 3505551"/>
                <a:gd name="connsiteY93" fmla="*/ 699675 h 2046988"/>
                <a:gd name="connsiteX94" fmla="*/ 336901 w 3505551"/>
                <a:gd name="connsiteY94" fmla="*/ 731425 h 2046988"/>
                <a:gd name="connsiteX95" fmla="*/ 317851 w 3505551"/>
                <a:gd name="connsiteY95" fmla="*/ 769525 h 2046988"/>
                <a:gd name="connsiteX96" fmla="*/ 298801 w 3505551"/>
                <a:gd name="connsiteY96" fmla="*/ 775875 h 2046988"/>
                <a:gd name="connsiteX97" fmla="*/ 267051 w 3505551"/>
                <a:gd name="connsiteY97" fmla="*/ 820325 h 2046988"/>
                <a:gd name="connsiteX98" fmla="*/ 235301 w 3505551"/>
                <a:gd name="connsiteY98" fmla="*/ 864775 h 2046988"/>
                <a:gd name="connsiteX99" fmla="*/ 216251 w 3505551"/>
                <a:gd name="connsiteY99" fmla="*/ 877475 h 2046988"/>
                <a:gd name="connsiteX100" fmla="*/ 203551 w 3505551"/>
                <a:gd name="connsiteY100" fmla="*/ 896525 h 2046988"/>
                <a:gd name="connsiteX101" fmla="*/ 197201 w 3505551"/>
                <a:gd name="connsiteY101" fmla="*/ 915575 h 2046988"/>
                <a:gd name="connsiteX102" fmla="*/ 178151 w 3505551"/>
                <a:gd name="connsiteY102" fmla="*/ 934625 h 2046988"/>
                <a:gd name="connsiteX103" fmla="*/ 146401 w 3505551"/>
                <a:gd name="connsiteY103" fmla="*/ 972725 h 2046988"/>
                <a:gd name="connsiteX104" fmla="*/ 140051 w 3505551"/>
                <a:gd name="connsiteY104" fmla="*/ 991775 h 2046988"/>
                <a:gd name="connsiteX105" fmla="*/ 108301 w 3505551"/>
                <a:gd name="connsiteY105" fmla="*/ 1029875 h 2046988"/>
                <a:gd name="connsiteX106" fmla="*/ 101951 w 3505551"/>
                <a:gd name="connsiteY106" fmla="*/ 1048925 h 2046988"/>
                <a:gd name="connsiteX107" fmla="*/ 63851 w 3505551"/>
                <a:gd name="connsiteY107" fmla="*/ 1087025 h 2046988"/>
                <a:gd name="connsiteX108" fmla="*/ 38451 w 3505551"/>
                <a:gd name="connsiteY108" fmla="*/ 1125125 h 2046988"/>
                <a:gd name="connsiteX109" fmla="*/ 25751 w 3505551"/>
                <a:gd name="connsiteY109" fmla="*/ 1163225 h 2046988"/>
                <a:gd name="connsiteX110" fmla="*/ 13051 w 3505551"/>
                <a:gd name="connsiteY110" fmla="*/ 1182275 h 2046988"/>
                <a:gd name="connsiteX111" fmla="*/ 13051 w 3505551"/>
                <a:gd name="connsiteY111" fmla="*/ 1417225 h 2046988"/>
                <a:gd name="connsiteX112" fmla="*/ 19401 w 3505551"/>
                <a:gd name="connsiteY112" fmla="*/ 1436275 h 2046988"/>
                <a:gd name="connsiteX113" fmla="*/ 32101 w 3505551"/>
                <a:gd name="connsiteY113" fmla="*/ 1455325 h 2046988"/>
                <a:gd name="connsiteX114" fmla="*/ 38451 w 3505551"/>
                <a:gd name="connsiteY114" fmla="*/ 1480725 h 2046988"/>
                <a:gd name="connsiteX115" fmla="*/ 70201 w 3505551"/>
                <a:gd name="connsiteY115" fmla="*/ 1550575 h 2046988"/>
                <a:gd name="connsiteX116" fmla="*/ 82901 w 3505551"/>
                <a:gd name="connsiteY116" fmla="*/ 1569625 h 2046988"/>
                <a:gd name="connsiteX117" fmla="*/ 121001 w 3505551"/>
                <a:gd name="connsiteY117" fmla="*/ 1607725 h 2046988"/>
                <a:gd name="connsiteX118" fmla="*/ 146401 w 3505551"/>
                <a:gd name="connsiteY118" fmla="*/ 1626775 h 2046988"/>
                <a:gd name="connsiteX119" fmla="*/ 178151 w 3505551"/>
                <a:gd name="connsiteY119" fmla="*/ 1652175 h 2046988"/>
                <a:gd name="connsiteX120" fmla="*/ 175207 w 3505551"/>
                <a:gd name="connsiteY120" fmla="*/ 1698149 h 2046988"/>
                <a:gd name="connsiteX121" fmla="*/ 203858 w 3505551"/>
                <a:gd name="connsiteY121" fmla="*/ 1759818 h 2046988"/>
                <a:gd name="connsiteX122" fmla="*/ 235557 w 3505551"/>
                <a:gd name="connsiteY122" fmla="*/ 1807366 h 2046988"/>
                <a:gd name="connsiteX123" fmla="*/ 262531 w 3505551"/>
                <a:gd name="connsiteY123" fmla="*/ 1870458 h 2046988"/>
                <a:gd name="connsiteX124" fmla="*/ 320949 w 3505551"/>
                <a:gd name="connsiteY124" fmla="*/ 1865783 h 2046988"/>
                <a:gd name="connsiteX125" fmla="*/ 352905 w 3505551"/>
                <a:gd name="connsiteY125" fmla="*/ 1875438 h 2046988"/>
                <a:gd name="connsiteX126" fmla="*/ 414624 w 3505551"/>
                <a:gd name="connsiteY126" fmla="*/ 1881888 h 2046988"/>
                <a:gd name="connsiteX127" fmla="*/ 454351 w 3505551"/>
                <a:gd name="connsiteY127" fmla="*/ 1885140 h 2046988"/>
                <a:gd name="connsiteX128" fmla="*/ 506725 w 3505551"/>
                <a:gd name="connsiteY128" fmla="*/ 1902667 h 2046988"/>
                <a:gd name="connsiteX129" fmla="*/ 552801 w 3505551"/>
                <a:gd name="connsiteY129" fmla="*/ 1909068 h 2046988"/>
                <a:gd name="connsiteX130" fmla="*/ 583131 w 3505551"/>
                <a:gd name="connsiteY130" fmla="*/ 1931268 h 2046988"/>
                <a:gd name="connsiteX131" fmla="*/ 610054 w 3505551"/>
                <a:gd name="connsiteY131" fmla="*/ 1950266 h 2046988"/>
                <a:gd name="connsiteX132" fmla="*/ 679954 w 3505551"/>
                <a:gd name="connsiteY132" fmla="*/ 1980339 h 2046988"/>
                <a:gd name="connsiteX133" fmla="*/ 752851 w 3505551"/>
                <a:gd name="connsiteY133" fmla="*/ 1997763 h 2046988"/>
                <a:gd name="connsiteX134" fmla="*/ 858062 w 3505551"/>
                <a:gd name="connsiteY134" fmla="*/ 2016813 h 2046988"/>
                <a:gd name="connsiteX135" fmla="*/ 921357 w 3505551"/>
                <a:gd name="connsiteY135" fmla="*/ 2032612 h 2046988"/>
                <a:gd name="connsiteX136" fmla="*/ 1140150 w 3505551"/>
                <a:gd name="connsiteY136" fmla="*/ 2046988 h 2046988"/>
                <a:gd name="connsiteX137" fmla="*/ 1237026 w 3505551"/>
                <a:gd name="connsiteY137" fmla="*/ 2046732 h 2046988"/>
                <a:gd name="connsiteX138" fmla="*/ 1319064 w 3505551"/>
                <a:gd name="connsiteY138" fmla="*/ 2027786 h 2046988"/>
                <a:gd name="connsiteX139" fmla="*/ 1578147 w 3505551"/>
                <a:gd name="connsiteY139" fmla="*/ 1974195 h 2046988"/>
                <a:gd name="connsiteX140" fmla="*/ 1619601 w 3505551"/>
                <a:gd name="connsiteY140" fmla="*/ 1925225 h 2046988"/>
                <a:gd name="connsiteX141" fmla="*/ 1638651 w 3505551"/>
                <a:gd name="connsiteY141" fmla="*/ 1918875 h 2046988"/>
                <a:gd name="connsiteX142" fmla="*/ 1657701 w 3505551"/>
                <a:gd name="connsiteY142" fmla="*/ 1906175 h 2046988"/>
                <a:gd name="connsiteX143" fmla="*/ 1689451 w 3505551"/>
                <a:gd name="connsiteY143" fmla="*/ 1899825 h 2046988"/>
                <a:gd name="connsiteX144" fmla="*/ 1727551 w 3505551"/>
                <a:gd name="connsiteY144" fmla="*/ 1880775 h 2046988"/>
                <a:gd name="connsiteX145" fmla="*/ 1740251 w 3505551"/>
                <a:gd name="connsiteY145" fmla="*/ 1861725 h 2046988"/>
                <a:gd name="connsiteX146" fmla="*/ 1765651 w 3505551"/>
                <a:gd name="connsiteY146" fmla="*/ 1855375 h 2046988"/>
                <a:gd name="connsiteX147" fmla="*/ 1803751 w 3505551"/>
                <a:gd name="connsiteY147" fmla="*/ 1836325 h 2046988"/>
                <a:gd name="connsiteX148" fmla="*/ 1841851 w 3505551"/>
                <a:gd name="connsiteY148" fmla="*/ 1823625 h 2046988"/>
                <a:gd name="connsiteX149" fmla="*/ 1860901 w 3505551"/>
                <a:gd name="connsiteY149" fmla="*/ 1817275 h 2046988"/>
                <a:gd name="connsiteX150" fmla="*/ 1899001 w 3505551"/>
                <a:gd name="connsiteY150" fmla="*/ 1791875 h 2046988"/>
                <a:gd name="connsiteX151" fmla="*/ 2032351 w 3505551"/>
                <a:gd name="connsiteY151" fmla="*/ 1747425 h 2046988"/>
                <a:gd name="connsiteX152" fmla="*/ 2051401 w 3505551"/>
                <a:gd name="connsiteY152" fmla="*/ 1741075 h 2046988"/>
                <a:gd name="connsiteX153" fmla="*/ 2102201 w 3505551"/>
                <a:gd name="connsiteY153" fmla="*/ 1728375 h 2046988"/>
                <a:gd name="connsiteX154" fmla="*/ 2121251 w 3505551"/>
                <a:gd name="connsiteY154" fmla="*/ 1722025 h 2046988"/>
                <a:gd name="connsiteX155" fmla="*/ 2426051 w 3505551"/>
                <a:gd name="connsiteY155" fmla="*/ 1715675 h 2046988"/>
                <a:gd name="connsiteX156" fmla="*/ 2502251 w 3505551"/>
                <a:gd name="connsiteY156" fmla="*/ 1702975 h 2046988"/>
                <a:gd name="connsiteX157" fmla="*/ 2534001 w 3505551"/>
                <a:gd name="connsiteY157" fmla="*/ 1696625 h 2046988"/>
                <a:gd name="connsiteX158" fmla="*/ 2616551 w 3505551"/>
                <a:gd name="connsiteY158" fmla="*/ 1677575 h 2046988"/>
                <a:gd name="connsiteX159" fmla="*/ 2661001 w 3505551"/>
                <a:gd name="connsiteY159" fmla="*/ 1658525 h 2046988"/>
                <a:gd name="connsiteX160" fmla="*/ 2680051 w 3505551"/>
                <a:gd name="connsiteY160" fmla="*/ 1645825 h 2046988"/>
                <a:gd name="connsiteX161" fmla="*/ 2705451 w 3505551"/>
                <a:gd name="connsiteY161" fmla="*/ 1639475 h 2046988"/>
                <a:gd name="connsiteX162" fmla="*/ 2775301 w 3505551"/>
                <a:gd name="connsiteY162" fmla="*/ 1620425 h 2046988"/>
                <a:gd name="connsiteX163" fmla="*/ 2826101 w 3505551"/>
                <a:gd name="connsiteY163" fmla="*/ 1607725 h 2046988"/>
                <a:gd name="connsiteX164" fmla="*/ 2851501 w 3505551"/>
                <a:gd name="connsiteY164" fmla="*/ 1601375 h 2046988"/>
                <a:gd name="connsiteX165" fmla="*/ 2870551 w 3505551"/>
                <a:gd name="connsiteY165" fmla="*/ 1588675 h 2046988"/>
                <a:gd name="connsiteX166" fmla="*/ 2921351 w 3505551"/>
                <a:gd name="connsiteY166" fmla="*/ 1575975 h 2046988"/>
                <a:gd name="connsiteX167" fmla="*/ 2959451 w 3505551"/>
                <a:gd name="connsiteY167" fmla="*/ 1563275 h 2046988"/>
                <a:gd name="connsiteX168" fmla="*/ 2984851 w 3505551"/>
                <a:gd name="connsiteY168" fmla="*/ 1550575 h 2046988"/>
                <a:gd name="connsiteX169" fmla="*/ 3035651 w 3505551"/>
                <a:gd name="connsiteY169" fmla="*/ 1537875 h 2046988"/>
                <a:gd name="connsiteX170" fmla="*/ 3061051 w 3505551"/>
                <a:gd name="connsiteY170" fmla="*/ 1531525 h 2046988"/>
                <a:gd name="connsiteX171" fmla="*/ 3080101 w 3505551"/>
                <a:gd name="connsiteY171" fmla="*/ 1518825 h 2046988"/>
                <a:gd name="connsiteX172" fmla="*/ 3118201 w 3505551"/>
                <a:gd name="connsiteY172" fmla="*/ 1506125 h 2046988"/>
                <a:gd name="connsiteX173" fmla="*/ 3156301 w 3505551"/>
                <a:gd name="connsiteY173" fmla="*/ 1487075 h 2046988"/>
                <a:gd name="connsiteX174" fmla="*/ 3175351 w 3505551"/>
                <a:gd name="connsiteY174" fmla="*/ 1468025 h 2046988"/>
                <a:gd name="connsiteX175" fmla="*/ 3315051 w 3505551"/>
                <a:gd name="connsiteY175" fmla="*/ 1410875 h 2046988"/>
                <a:gd name="connsiteX0" fmla="*/ 3315051 w 3505551"/>
                <a:gd name="connsiteY0" fmla="*/ 1411473 h 2047586"/>
                <a:gd name="connsiteX1" fmla="*/ 3315051 w 3505551"/>
                <a:gd name="connsiteY1" fmla="*/ 1411473 h 2047586"/>
                <a:gd name="connsiteX2" fmla="*/ 3378551 w 3505551"/>
                <a:gd name="connsiteY2" fmla="*/ 1379723 h 2047586"/>
                <a:gd name="connsiteX3" fmla="*/ 3435701 w 3505551"/>
                <a:gd name="connsiteY3" fmla="*/ 1335273 h 2047586"/>
                <a:gd name="connsiteX4" fmla="*/ 3442051 w 3505551"/>
                <a:gd name="connsiteY4" fmla="*/ 1316223 h 2047586"/>
                <a:gd name="connsiteX5" fmla="*/ 3454751 w 3505551"/>
                <a:gd name="connsiteY5" fmla="*/ 1297173 h 2047586"/>
                <a:gd name="connsiteX6" fmla="*/ 3473801 w 3505551"/>
                <a:gd name="connsiteY6" fmla="*/ 1252723 h 2047586"/>
                <a:gd name="connsiteX7" fmla="*/ 3480151 w 3505551"/>
                <a:gd name="connsiteY7" fmla="*/ 1214623 h 2047586"/>
                <a:gd name="connsiteX8" fmla="*/ 3499201 w 3505551"/>
                <a:gd name="connsiteY8" fmla="*/ 1170173 h 2047586"/>
                <a:gd name="connsiteX9" fmla="*/ 3505551 w 3505551"/>
                <a:gd name="connsiteY9" fmla="*/ 1151123 h 2047586"/>
                <a:gd name="connsiteX10" fmla="*/ 3492851 w 3505551"/>
                <a:gd name="connsiteY10" fmla="*/ 1074923 h 2047586"/>
                <a:gd name="connsiteX11" fmla="*/ 3467451 w 3505551"/>
                <a:gd name="connsiteY11" fmla="*/ 1036823 h 2047586"/>
                <a:gd name="connsiteX12" fmla="*/ 3448401 w 3505551"/>
                <a:gd name="connsiteY12" fmla="*/ 998723 h 2047586"/>
                <a:gd name="connsiteX13" fmla="*/ 3442051 w 3505551"/>
                <a:gd name="connsiteY13" fmla="*/ 979673 h 2047586"/>
                <a:gd name="connsiteX14" fmla="*/ 3429351 w 3505551"/>
                <a:gd name="connsiteY14" fmla="*/ 960623 h 2047586"/>
                <a:gd name="connsiteX15" fmla="*/ 3416651 w 3505551"/>
                <a:gd name="connsiteY15" fmla="*/ 922523 h 2047586"/>
                <a:gd name="connsiteX16" fmla="*/ 3423001 w 3505551"/>
                <a:gd name="connsiteY16" fmla="*/ 662173 h 2047586"/>
                <a:gd name="connsiteX17" fmla="*/ 3435701 w 3505551"/>
                <a:gd name="connsiteY17" fmla="*/ 624073 h 2047586"/>
                <a:gd name="connsiteX18" fmla="*/ 3442051 w 3505551"/>
                <a:gd name="connsiteY18" fmla="*/ 605023 h 2047586"/>
                <a:gd name="connsiteX19" fmla="*/ 3448401 w 3505551"/>
                <a:gd name="connsiteY19" fmla="*/ 585973 h 2047586"/>
                <a:gd name="connsiteX20" fmla="*/ 3454751 w 3505551"/>
                <a:gd name="connsiteY20" fmla="*/ 541523 h 2047586"/>
                <a:gd name="connsiteX21" fmla="*/ 3467451 w 3505551"/>
                <a:gd name="connsiteY21" fmla="*/ 497073 h 2047586"/>
                <a:gd name="connsiteX22" fmla="*/ 3461101 w 3505551"/>
                <a:gd name="connsiteY22" fmla="*/ 439923 h 2047586"/>
                <a:gd name="connsiteX23" fmla="*/ 3454751 w 3505551"/>
                <a:gd name="connsiteY23" fmla="*/ 420873 h 2047586"/>
                <a:gd name="connsiteX24" fmla="*/ 3435701 w 3505551"/>
                <a:gd name="connsiteY24" fmla="*/ 408173 h 2047586"/>
                <a:gd name="connsiteX25" fmla="*/ 3397601 w 3505551"/>
                <a:gd name="connsiteY25" fmla="*/ 395473 h 2047586"/>
                <a:gd name="connsiteX26" fmla="*/ 3289651 w 3505551"/>
                <a:gd name="connsiteY26" fmla="*/ 382773 h 2047586"/>
                <a:gd name="connsiteX27" fmla="*/ 3238851 w 3505551"/>
                <a:gd name="connsiteY27" fmla="*/ 370073 h 2047586"/>
                <a:gd name="connsiteX28" fmla="*/ 3194401 w 3505551"/>
                <a:gd name="connsiteY28" fmla="*/ 357373 h 2047586"/>
                <a:gd name="connsiteX29" fmla="*/ 3175351 w 3505551"/>
                <a:gd name="connsiteY29" fmla="*/ 338323 h 2047586"/>
                <a:gd name="connsiteX30" fmla="*/ 3156301 w 3505551"/>
                <a:gd name="connsiteY30" fmla="*/ 325623 h 2047586"/>
                <a:gd name="connsiteX31" fmla="*/ 3092801 w 3505551"/>
                <a:gd name="connsiteY31" fmla="*/ 312923 h 2047586"/>
                <a:gd name="connsiteX32" fmla="*/ 3054701 w 3505551"/>
                <a:gd name="connsiteY32" fmla="*/ 300223 h 2047586"/>
                <a:gd name="connsiteX33" fmla="*/ 2997551 w 3505551"/>
                <a:gd name="connsiteY33" fmla="*/ 268473 h 2047586"/>
                <a:gd name="connsiteX34" fmla="*/ 2978501 w 3505551"/>
                <a:gd name="connsiteY34" fmla="*/ 249423 h 2047586"/>
                <a:gd name="connsiteX35" fmla="*/ 2953101 w 3505551"/>
                <a:gd name="connsiteY35" fmla="*/ 211323 h 2047586"/>
                <a:gd name="connsiteX36" fmla="*/ 2946751 w 3505551"/>
                <a:gd name="connsiteY36" fmla="*/ 192273 h 2047586"/>
                <a:gd name="connsiteX37" fmla="*/ 2908651 w 3505551"/>
                <a:gd name="connsiteY37" fmla="*/ 179573 h 2047586"/>
                <a:gd name="connsiteX38" fmla="*/ 2895951 w 3505551"/>
                <a:gd name="connsiteY38" fmla="*/ 160523 h 2047586"/>
                <a:gd name="connsiteX39" fmla="*/ 2851501 w 3505551"/>
                <a:gd name="connsiteY39" fmla="*/ 141473 h 2047586"/>
                <a:gd name="connsiteX40" fmla="*/ 2832451 w 3505551"/>
                <a:gd name="connsiteY40" fmla="*/ 128773 h 2047586"/>
                <a:gd name="connsiteX41" fmla="*/ 2794351 w 3505551"/>
                <a:gd name="connsiteY41" fmla="*/ 116073 h 2047586"/>
                <a:gd name="connsiteX42" fmla="*/ 2775301 w 3505551"/>
                <a:gd name="connsiteY42" fmla="*/ 103373 h 2047586"/>
                <a:gd name="connsiteX43" fmla="*/ 2756251 w 3505551"/>
                <a:gd name="connsiteY43" fmla="*/ 84323 h 2047586"/>
                <a:gd name="connsiteX44" fmla="*/ 2711801 w 3505551"/>
                <a:gd name="connsiteY44" fmla="*/ 71623 h 2047586"/>
                <a:gd name="connsiteX45" fmla="*/ 2680051 w 3505551"/>
                <a:gd name="connsiteY45" fmla="*/ 58923 h 2047586"/>
                <a:gd name="connsiteX46" fmla="*/ 2582395 w 3505551"/>
                <a:gd name="connsiteY46" fmla="*/ 35777 h 2047586"/>
                <a:gd name="connsiteX47" fmla="*/ 2483150 w 3505551"/>
                <a:gd name="connsiteY47" fmla="*/ 1978 h 2047586"/>
                <a:gd name="connsiteX48" fmla="*/ 2419701 w 3505551"/>
                <a:gd name="connsiteY48" fmla="*/ 1773 h 2047586"/>
                <a:gd name="connsiteX49" fmla="*/ 2318101 w 3505551"/>
                <a:gd name="connsiteY49" fmla="*/ 8123 h 2047586"/>
                <a:gd name="connsiteX50" fmla="*/ 2305401 w 3505551"/>
                <a:gd name="connsiteY50" fmla="*/ 27173 h 2047586"/>
                <a:gd name="connsiteX51" fmla="*/ 2286351 w 3505551"/>
                <a:gd name="connsiteY51" fmla="*/ 46223 h 2047586"/>
                <a:gd name="connsiteX52" fmla="*/ 2260951 w 3505551"/>
                <a:gd name="connsiteY52" fmla="*/ 84323 h 2047586"/>
                <a:gd name="connsiteX53" fmla="*/ 2222851 w 3505551"/>
                <a:gd name="connsiteY53" fmla="*/ 109723 h 2047586"/>
                <a:gd name="connsiteX54" fmla="*/ 2216501 w 3505551"/>
                <a:gd name="connsiteY54" fmla="*/ 128773 h 2047586"/>
                <a:gd name="connsiteX55" fmla="*/ 2229201 w 3505551"/>
                <a:gd name="connsiteY55" fmla="*/ 147823 h 2047586"/>
                <a:gd name="connsiteX56" fmla="*/ 2210151 w 3505551"/>
                <a:gd name="connsiteY56" fmla="*/ 154173 h 2047586"/>
                <a:gd name="connsiteX57" fmla="*/ 2127601 w 3505551"/>
                <a:gd name="connsiteY57" fmla="*/ 166873 h 2047586"/>
                <a:gd name="connsiteX58" fmla="*/ 2095851 w 3505551"/>
                <a:gd name="connsiteY58" fmla="*/ 173223 h 2047586"/>
                <a:gd name="connsiteX59" fmla="*/ 2051401 w 3505551"/>
                <a:gd name="connsiteY59" fmla="*/ 179573 h 2047586"/>
                <a:gd name="connsiteX60" fmla="*/ 2026001 w 3505551"/>
                <a:gd name="connsiteY60" fmla="*/ 166873 h 2047586"/>
                <a:gd name="connsiteX61" fmla="*/ 1752951 w 3505551"/>
                <a:gd name="connsiteY61" fmla="*/ 192273 h 2047586"/>
                <a:gd name="connsiteX62" fmla="*/ 1613251 w 3505551"/>
                <a:gd name="connsiteY62" fmla="*/ 211323 h 2047586"/>
                <a:gd name="connsiteX63" fmla="*/ 1568801 w 3505551"/>
                <a:gd name="connsiteY63" fmla="*/ 249423 h 2047586"/>
                <a:gd name="connsiteX64" fmla="*/ 1518001 w 3505551"/>
                <a:gd name="connsiteY64" fmla="*/ 293873 h 2047586"/>
                <a:gd name="connsiteX65" fmla="*/ 1486251 w 3505551"/>
                <a:gd name="connsiteY65" fmla="*/ 306573 h 2047586"/>
                <a:gd name="connsiteX66" fmla="*/ 1448151 w 3505551"/>
                <a:gd name="connsiteY66" fmla="*/ 331973 h 2047586"/>
                <a:gd name="connsiteX67" fmla="*/ 1410051 w 3505551"/>
                <a:gd name="connsiteY67" fmla="*/ 363723 h 2047586"/>
                <a:gd name="connsiteX68" fmla="*/ 1346551 w 3505551"/>
                <a:gd name="connsiteY68" fmla="*/ 382773 h 2047586"/>
                <a:gd name="connsiteX69" fmla="*/ 1327501 w 3505551"/>
                <a:gd name="connsiteY69" fmla="*/ 395473 h 2047586"/>
                <a:gd name="connsiteX70" fmla="*/ 1289401 w 3505551"/>
                <a:gd name="connsiteY70" fmla="*/ 414523 h 2047586"/>
                <a:gd name="connsiteX71" fmla="*/ 1270351 w 3505551"/>
                <a:gd name="connsiteY71" fmla="*/ 433573 h 2047586"/>
                <a:gd name="connsiteX72" fmla="*/ 1257651 w 3505551"/>
                <a:gd name="connsiteY72" fmla="*/ 452623 h 2047586"/>
                <a:gd name="connsiteX73" fmla="*/ 1238601 w 3505551"/>
                <a:gd name="connsiteY73" fmla="*/ 458973 h 2047586"/>
                <a:gd name="connsiteX74" fmla="*/ 1225901 w 3505551"/>
                <a:gd name="connsiteY74" fmla="*/ 478023 h 2047586"/>
                <a:gd name="connsiteX75" fmla="*/ 1168751 w 3505551"/>
                <a:gd name="connsiteY75" fmla="*/ 509773 h 2047586"/>
                <a:gd name="connsiteX76" fmla="*/ 1149701 w 3505551"/>
                <a:gd name="connsiteY76" fmla="*/ 528823 h 2047586"/>
                <a:gd name="connsiteX77" fmla="*/ 1137001 w 3505551"/>
                <a:gd name="connsiteY77" fmla="*/ 547873 h 2047586"/>
                <a:gd name="connsiteX78" fmla="*/ 1117951 w 3505551"/>
                <a:gd name="connsiteY78" fmla="*/ 560573 h 2047586"/>
                <a:gd name="connsiteX79" fmla="*/ 1092551 w 3505551"/>
                <a:gd name="connsiteY79" fmla="*/ 592323 h 2047586"/>
                <a:gd name="connsiteX80" fmla="*/ 1086201 w 3505551"/>
                <a:gd name="connsiteY80" fmla="*/ 611373 h 2047586"/>
                <a:gd name="connsiteX81" fmla="*/ 1048101 w 3505551"/>
                <a:gd name="connsiteY81" fmla="*/ 636773 h 2047586"/>
                <a:gd name="connsiteX82" fmla="*/ 863951 w 3505551"/>
                <a:gd name="connsiteY82" fmla="*/ 630423 h 2047586"/>
                <a:gd name="connsiteX83" fmla="*/ 838551 w 3505551"/>
                <a:gd name="connsiteY83" fmla="*/ 617723 h 2047586"/>
                <a:gd name="connsiteX84" fmla="*/ 781401 w 3505551"/>
                <a:gd name="connsiteY84" fmla="*/ 611373 h 2047586"/>
                <a:gd name="connsiteX85" fmla="*/ 724251 w 3505551"/>
                <a:gd name="connsiteY85" fmla="*/ 592323 h 2047586"/>
                <a:gd name="connsiteX86" fmla="*/ 705201 w 3505551"/>
                <a:gd name="connsiteY86" fmla="*/ 585973 h 2047586"/>
                <a:gd name="connsiteX87" fmla="*/ 679801 w 3505551"/>
                <a:gd name="connsiteY87" fmla="*/ 579623 h 2047586"/>
                <a:gd name="connsiteX88" fmla="*/ 489301 w 3505551"/>
                <a:gd name="connsiteY88" fmla="*/ 585973 h 2047586"/>
                <a:gd name="connsiteX89" fmla="*/ 457551 w 3505551"/>
                <a:gd name="connsiteY89" fmla="*/ 592323 h 2047586"/>
                <a:gd name="connsiteX90" fmla="*/ 400401 w 3505551"/>
                <a:gd name="connsiteY90" fmla="*/ 655823 h 2047586"/>
                <a:gd name="connsiteX91" fmla="*/ 387701 w 3505551"/>
                <a:gd name="connsiteY91" fmla="*/ 681223 h 2047586"/>
                <a:gd name="connsiteX92" fmla="*/ 368651 w 3505551"/>
                <a:gd name="connsiteY92" fmla="*/ 700273 h 2047586"/>
                <a:gd name="connsiteX93" fmla="*/ 336901 w 3505551"/>
                <a:gd name="connsiteY93" fmla="*/ 732023 h 2047586"/>
                <a:gd name="connsiteX94" fmla="*/ 317851 w 3505551"/>
                <a:gd name="connsiteY94" fmla="*/ 770123 h 2047586"/>
                <a:gd name="connsiteX95" fmla="*/ 298801 w 3505551"/>
                <a:gd name="connsiteY95" fmla="*/ 776473 h 2047586"/>
                <a:gd name="connsiteX96" fmla="*/ 267051 w 3505551"/>
                <a:gd name="connsiteY96" fmla="*/ 820923 h 2047586"/>
                <a:gd name="connsiteX97" fmla="*/ 235301 w 3505551"/>
                <a:gd name="connsiteY97" fmla="*/ 865373 h 2047586"/>
                <a:gd name="connsiteX98" fmla="*/ 216251 w 3505551"/>
                <a:gd name="connsiteY98" fmla="*/ 878073 h 2047586"/>
                <a:gd name="connsiteX99" fmla="*/ 203551 w 3505551"/>
                <a:gd name="connsiteY99" fmla="*/ 897123 h 2047586"/>
                <a:gd name="connsiteX100" fmla="*/ 197201 w 3505551"/>
                <a:gd name="connsiteY100" fmla="*/ 916173 h 2047586"/>
                <a:gd name="connsiteX101" fmla="*/ 178151 w 3505551"/>
                <a:gd name="connsiteY101" fmla="*/ 935223 h 2047586"/>
                <a:gd name="connsiteX102" fmla="*/ 146401 w 3505551"/>
                <a:gd name="connsiteY102" fmla="*/ 973323 h 2047586"/>
                <a:gd name="connsiteX103" fmla="*/ 140051 w 3505551"/>
                <a:gd name="connsiteY103" fmla="*/ 992373 h 2047586"/>
                <a:gd name="connsiteX104" fmla="*/ 108301 w 3505551"/>
                <a:gd name="connsiteY104" fmla="*/ 1030473 h 2047586"/>
                <a:gd name="connsiteX105" fmla="*/ 101951 w 3505551"/>
                <a:gd name="connsiteY105" fmla="*/ 1049523 h 2047586"/>
                <a:gd name="connsiteX106" fmla="*/ 63851 w 3505551"/>
                <a:gd name="connsiteY106" fmla="*/ 1087623 h 2047586"/>
                <a:gd name="connsiteX107" fmla="*/ 38451 w 3505551"/>
                <a:gd name="connsiteY107" fmla="*/ 1125723 h 2047586"/>
                <a:gd name="connsiteX108" fmla="*/ 25751 w 3505551"/>
                <a:gd name="connsiteY108" fmla="*/ 1163823 h 2047586"/>
                <a:gd name="connsiteX109" fmla="*/ 13051 w 3505551"/>
                <a:gd name="connsiteY109" fmla="*/ 1182873 h 2047586"/>
                <a:gd name="connsiteX110" fmla="*/ 13051 w 3505551"/>
                <a:gd name="connsiteY110" fmla="*/ 1417823 h 2047586"/>
                <a:gd name="connsiteX111" fmla="*/ 19401 w 3505551"/>
                <a:gd name="connsiteY111" fmla="*/ 1436873 h 2047586"/>
                <a:gd name="connsiteX112" fmla="*/ 32101 w 3505551"/>
                <a:gd name="connsiteY112" fmla="*/ 1455923 h 2047586"/>
                <a:gd name="connsiteX113" fmla="*/ 38451 w 3505551"/>
                <a:gd name="connsiteY113" fmla="*/ 1481323 h 2047586"/>
                <a:gd name="connsiteX114" fmla="*/ 70201 w 3505551"/>
                <a:gd name="connsiteY114" fmla="*/ 1551173 h 2047586"/>
                <a:gd name="connsiteX115" fmla="*/ 82901 w 3505551"/>
                <a:gd name="connsiteY115" fmla="*/ 1570223 h 2047586"/>
                <a:gd name="connsiteX116" fmla="*/ 121001 w 3505551"/>
                <a:gd name="connsiteY116" fmla="*/ 1608323 h 2047586"/>
                <a:gd name="connsiteX117" fmla="*/ 146401 w 3505551"/>
                <a:gd name="connsiteY117" fmla="*/ 1627373 h 2047586"/>
                <a:gd name="connsiteX118" fmla="*/ 178151 w 3505551"/>
                <a:gd name="connsiteY118" fmla="*/ 1652773 h 2047586"/>
                <a:gd name="connsiteX119" fmla="*/ 175207 w 3505551"/>
                <a:gd name="connsiteY119" fmla="*/ 1698747 h 2047586"/>
                <a:gd name="connsiteX120" fmla="*/ 203858 w 3505551"/>
                <a:gd name="connsiteY120" fmla="*/ 1760416 h 2047586"/>
                <a:gd name="connsiteX121" fmla="*/ 235557 w 3505551"/>
                <a:gd name="connsiteY121" fmla="*/ 1807964 h 2047586"/>
                <a:gd name="connsiteX122" fmla="*/ 262531 w 3505551"/>
                <a:gd name="connsiteY122" fmla="*/ 1871056 h 2047586"/>
                <a:gd name="connsiteX123" fmla="*/ 320949 w 3505551"/>
                <a:gd name="connsiteY123" fmla="*/ 1866381 h 2047586"/>
                <a:gd name="connsiteX124" fmla="*/ 352905 w 3505551"/>
                <a:gd name="connsiteY124" fmla="*/ 1876036 h 2047586"/>
                <a:gd name="connsiteX125" fmla="*/ 414624 w 3505551"/>
                <a:gd name="connsiteY125" fmla="*/ 1882486 h 2047586"/>
                <a:gd name="connsiteX126" fmla="*/ 454351 w 3505551"/>
                <a:gd name="connsiteY126" fmla="*/ 1885738 h 2047586"/>
                <a:gd name="connsiteX127" fmla="*/ 506725 w 3505551"/>
                <a:gd name="connsiteY127" fmla="*/ 1903265 h 2047586"/>
                <a:gd name="connsiteX128" fmla="*/ 552801 w 3505551"/>
                <a:gd name="connsiteY128" fmla="*/ 1909666 h 2047586"/>
                <a:gd name="connsiteX129" fmla="*/ 583131 w 3505551"/>
                <a:gd name="connsiteY129" fmla="*/ 1931866 h 2047586"/>
                <a:gd name="connsiteX130" fmla="*/ 610054 w 3505551"/>
                <a:gd name="connsiteY130" fmla="*/ 1950864 h 2047586"/>
                <a:gd name="connsiteX131" fmla="*/ 679954 w 3505551"/>
                <a:gd name="connsiteY131" fmla="*/ 1980937 h 2047586"/>
                <a:gd name="connsiteX132" fmla="*/ 752851 w 3505551"/>
                <a:gd name="connsiteY132" fmla="*/ 1998361 h 2047586"/>
                <a:gd name="connsiteX133" fmla="*/ 858062 w 3505551"/>
                <a:gd name="connsiteY133" fmla="*/ 2017411 h 2047586"/>
                <a:gd name="connsiteX134" fmla="*/ 921357 w 3505551"/>
                <a:gd name="connsiteY134" fmla="*/ 2033210 h 2047586"/>
                <a:gd name="connsiteX135" fmla="*/ 1140150 w 3505551"/>
                <a:gd name="connsiteY135" fmla="*/ 2047586 h 2047586"/>
                <a:gd name="connsiteX136" fmla="*/ 1237026 w 3505551"/>
                <a:gd name="connsiteY136" fmla="*/ 2047330 h 2047586"/>
                <a:gd name="connsiteX137" fmla="*/ 1319064 w 3505551"/>
                <a:gd name="connsiteY137" fmla="*/ 2028384 h 2047586"/>
                <a:gd name="connsiteX138" fmla="*/ 1578147 w 3505551"/>
                <a:gd name="connsiteY138" fmla="*/ 1974793 h 2047586"/>
                <a:gd name="connsiteX139" fmla="*/ 1619601 w 3505551"/>
                <a:gd name="connsiteY139" fmla="*/ 1925823 h 2047586"/>
                <a:gd name="connsiteX140" fmla="*/ 1638651 w 3505551"/>
                <a:gd name="connsiteY140" fmla="*/ 1919473 h 2047586"/>
                <a:gd name="connsiteX141" fmla="*/ 1657701 w 3505551"/>
                <a:gd name="connsiteY141" fmla="*/ 1906773 h 2047586"/>
                <a:gd name="connsiteX142" fmla="*/ 1689451 w 3505551"/>
                <a:gd name="connsiteY142" fmla="*/ 1900423 h 2047586"/>
                <a:gd name="connsiteX143" fmla="*/ 1727551 w 3505551"/>
                <a:gd name="connsiteY143" fmla="*/ 1881373 h 2047586"/>
                <a:gd name="connsiteX144" fmla="*/ 1740251 w 3505551"/>
                <a:gd name="connsiteY144" fmla="*/ 1862323 h 2047586"/>
                <a:gd name="connsiteX145" fmla="*/ 1765651 w 3505551"/>
                <a:gd name="connsiteY145" fmla="*/ 1855973 h 2047586"/>
                <a:gd name="connsiteX146" fmla="*/ 1803751 w 3505551"/>
                <a:gd name="connsiteY146" fmla="*/ 1836923 h 2047586"/>
                <a:gd name="connsiteX147" fmla="*/ 1841851 w 3505551"/>
                <a:gd name="connsiteY147" fmla="*/ 1824223 h 2047586"/>
                <a:gd name="connsiteX148" fmla="*/ 1860901 w 3505551"/>
                <a:gd name="connsiteY148" fmla="*/ 1817873 h 2047586"/>
                <a:gd name="connsiteX149" fmla="*/ 1899001 w 3505551"/>
                <a:gd name="connsiteY149" fmla="*/ 1792473 h 2047586"/>
                <a:gd name="connsiteX150" fmla="*/ 2032351 w 3505551"/>
                <a:gd name="connsiteY150" fmla="*/ 1748023 h 2047586"/>
                <a:gd name="connsiteX151" fmla="*/ 2051401 w 3505551"/>
                <a:gd name="connsiteY151" fmla="*/ 1741673 h 2047586"/>
                <a:gd name="connsiteX152" fmla="*/ 2102201 w 3505551"/>
                <a:gd name="connsiteY152" fmla="*/ 1728973 h 2047586"/>
                <a:gd name="connsiteX153" fmla="*/ 2121251 w 3505551"/>
                <a:gd name="connsiteY153" fmla="*/ 1722623 h 2047586"/>
                <a:gd name="connsiteX154" fmla="*/ 2426051 w 3505551"/>
                <a:gd name="connsiteY154" fmla="*/ 1716273 h 2047586"/>
                <a:gd name="connsiteX155" fmla="*/ 2502251 w 3505551"/>
                <a:gd name="connsiteY155" fmla="*/ 1703573 h 2047586"/>
                <a:gd name="connsiteX156" fmla="*/ 2534001 w 3505551"/>
                <a:gd name="connsiteY156" fmla="*/ 1697223 h 2047586"/>
                <a:gd name="connsiteX157" fmla="*/ 2616551 w 3505551"/>
                <a:gd name="connsiteY157" fmla="*/ 1678173 h 2047586"/>
                <a:gd name="connsiteX158" fmla="*/ 2661001 w 3505551"/>
                <a:gd name="connsiteY158" fmla="*/ 1659123 h 2047586"/>
                <a:gd name="connsiteX159" fmla="*/ 2680051 w 3505551"/>
                <a:gd name="connsiteY159" fmla="*/ 1646423 h 2047586"/>
                <a:gd name="connsiteX160" fmla="*/ 2705451 w 3505551"/>
                <a:gd name="connsiteY160" fmla="*/ 1640073 h 2047586"/>
                <a:gd name="connsiteX161" fmla="*/ 2775301 w 3505551"/>
                <a:gd name="connsiteY161" fmla="*/ 1621023 h 2047586"/>
                <a:gd name="connsiteX162" fmla="*/ 2826101 w 3505551"/>
                <a:gd name="connsiteY162" fmla="*/ 1608323 h 2047586"/>
                <a:gd name="connsiteX163" fmla="*/ 2851501 w 3505551"/>
                <a:gd name="connsiteY163" fmla="*/ 1601973 h 2047586"/>
                <a:gd name="connsiteX164" fmla="*/ 2870551 w 3505551"/>
                <a:gd name="connsiteY164" fmla="*/ 1589273 h 2047586"/>
                <a:gd name="connsiteX165" fmla="*/ 2921351 w 3505551"/>
                <a:gd name="connsiteY165" fmla="*/ 1576573 h 2047586"/>
                <a:gd name="connsiteX166" fmla="*/ 2959451 w 3505551"/>
                <a:gd name="connsiteY166" fmla="*/ 1563873 h 2047586"/>
                <a:gd name="connsiteX167" fmla="*/ 2984851 w 3505551"/>
                <a:gd name="connsiteY167" fmla="*/ 1551173 h 2047586"/>
                <a:gd name="connsiteX168" fmla="*/ 3035651 w 3505551"/>
                <a:gd name="connsiteY168" fmla="*/ 1538473 h 2047586"/>
                <a:gd name="connsiteX169" fmla="*/ 3061051 w 3505551"/>
                <a:gd name="connsiteY169" fmla="*/ 1532123 h 2047586"/>
                <a:gd name="connsiteX170" fmla="*/ 3080101 w 3505551"/>
                <a:gd name="connsiteY170" fmla="*/ 1519423 h 2047586"/>
                <a:gd name="connsiteX171" fmla="*/ 3118201 w 3505551"/>
                <a:gd name="connsiteY171" fmla="*/ 1506723 h 2047586"/>
                <a:gd name="connsiteX172" fmla="*/ 3156301 w 3505551"/>
                <a:gd name="connsiteY172" fmla="*/ 1487673 h 2047586"/>
                <a:gd name="connsiteX173" fmla="*/ 3175351 w 3505551"/>
                <a:gd name="connsiteY173" fmla="*/ 1468623 h 2047586"/>
                <a:gd name="connsiteX174" fmla="*/ 3315051 w 3505551"/>
                <a:gd name="connsiteY174" fmla="*/ 1411473 h 2047586"/>
                <a:gd name="connsiteX0" fmla="*/ 3315051 w 3505551"/>
                <a:gd name="connsiteY0" fmla="*/ 1410454 h 2046567"/>
                <a:gd name="connsiteX1" fmla="*/ 3315051 w 3505551"/>
                <a:gd name="connsiteY1" fmla="*/ 1410454 h 2046567"/>
                <a:gd name="connsiteX2" fmla="*/ 3378551 w 3505551"/>
                <a:gd name="connsiteY2" fmla="*/ 1378704 h 2046567"/>
                <a:gd name="connsiteX3" fmla="*/ 3435701 w 3505551"/>
                <a:gd name="connsiteY3" fmla="*/ 1334254 h 2046567"/>
                <a:gd name="connsiteX4" fmla="*/ 3442051 w 3505551"/>
                <a:gd name="connsiteY4" fmla="*/ 1315204 h 2046567"/>
                <a:gd name="connsiteX5" fmla="*/ 3454751 w 3505551"/>
                <a:gd name="connsiteY5" fmla="*/ 1296154 h 2046567"/>
                <a:gd name="connsiteX6" fmla="*/ 3473801 w 3505551"/>
                <a:gd name="connsiteY6" fmla="*/ 1251704 h 2046567"/>
                <a:gd name="connsiteX7" fmla="*/ 3480151 w 3505551"/>
                <a:gd name="connsiteY7" fmla="*/ 1213604 h 2046567"/>
                <a:gd name="connsiteX8" fmla="*/ 3499201 w 3505551"/>
                <a:gd name="connsiteY8" fmla="*/ 1169154 h 2046567"/>
                <a:gd name="connsiteX9" fmla="*/ 3505551 w 3505551"/>
                <a:gd name="connsiteY9" fmla="*/ 1150104 h 2046567"/>
                <a:gd name="connsiteX10" fmla="*/ 3492851 w 3505551"/>
                <a:gd name="connsiteY10" fmla="*/ 1073904 h 2046567"/>
                <a:gd name="connsiteX11" fmla="*/ 3467451 w 3505551"/>
                <a:gd name="connsiteY11" fmla="*/ 1035804 h 2046567"/>
                <a:gd name="connsiteX12" fmla="*/ 3448401 w 3505551"/>
                <a:gd name="connsiteY12" fmla="*/ 997704 h 2046567"/>
                <a:gd name="connsiteX13" fmla="*/ 3442051 w 3505551"/>
                <a:gd name="connsiteY13" fmla="*/ 978654 h 2046567"/>
                <a:gd name="connsiteX14" fmla="*/ 3429351 w 3505551"/>
                <a:gd name="connsiteY14" fmla="*/ 959604 h 2046567"/>
                <a:gd name="connsiteX15" fmla="*/ 3416651 w 3505551"/>
                <a:gd name="connsiteY15" fmla="*/ 921504 h 2046567"/>
                <a:gd name="connsiteX16" fmla="*/ 3423001 w 3505551"/>
                <a:gd name="connsiteY16" fmla="*/ 661154 h 2046567"/>
                <a:gd name="connsiteX17" fmla="*/ 3435701 w 3505551"/>
                <a:gd name="connsiteY17" fmla="*/ 623054 h 2046567"/>
                <a:gd name="connsiteX18" fmla="*/ 3442051 w 3505551"/>
                <a:gd name="connsiteY18" fmla="*/ 604004 h 2046567"/>
                <a:gd name="connsiteX19" fmla="*/ 3448401 w 3505551"/>
                <a:gd name="connsiteY19" fmla="*/ 584954 h 2046567"/>
                <a:gd name="connsiteX20" fmla="*/ 3454751 w 3505551"/>
                <a:gd name="connsiteY20" fmla="*/ 540504 h 2046567"/>
                <a:gd name="connsiteX21" fmla="*/ 3467451 w 3505551"/>
                <a:gd name="connsiteY21" fmla="*/ 496054 h 2046567"/>
                <a:gd name="connsiteX22" fmla="*/ 3461101 w 3505551"/>
                <a:gd name="connsiteY22" fmla="*/ 438904 h 2046567"/>
                <a:gd name="connsiteX23" fmla="*/ 3454751 w 3505551"/>
                <a:gd name="connsiteY23" fmla="*/ 419854 h 2046567"/>
                <a:gd name="connsiteX24" fmla="*/ 3435701 w 3505551"/>
                <a:gd name="connsiteY24" fmla="*/ 407154 h 2046567"/>
                <a:gd name="connsiteX25" fmla="*/ 3397601 w 3505551"/>
                <a:gd name="connsiteY25" fmla="*/ 394454 h 2046567"/>
                <a:gd name="connsiteX26" fmla="*/ 3289651 w 3505551"/>
                <a:gd name="connsiteY26" fmla="*/ 381754 h 2046567"/>
                <a:gd name="connsiteX27" fmla="*/ 3238851 w 3505551"/>
                <a:gd name="connsiteY27" fmla="*/ 369054 h 2046567"/>
                <a:gd name="connsiteX28" fmla="*/ 3194401 w 3505551"/>
                <a:gd name="connsiteY28" fmla="*/ 356354 h 2046567"/>
                <a:gd name="connsiteX29" fmla="*/ 3175351 w 3505551"/>
                <a:gd name="connsiteY29" fmla="*/ 337304 h 2046567"/>
                <a:gd name="connsiteX30" fmla="*/ 3156301 w 3505551"/>
                <a:gd name="connsiteY30" fmla="*/ 324604 h 2046567"/>
                <a:gd name="connsiteX31" fmla="*/ 3092801 w 3505551"/>
                <a:gd name="connsiteY31" fmla="*/ 311904 h 2046567"/>
                <a:gd name="connsiteX32" fmla="*/ 3054701 w 3505551"/>
                <a:gd name="connsiteY32" fmla="*/ 299204 h 2046567"/>
                <a:gd name="connsiteX33" fmla="*/ 2997551 w 3505551"/>
                <a:gd name="connsiteY33" fmla="*/ 267454 h 2046567"/>
                <a:gd name="connsiteX34" fmla="*/ 2978501 w 3505551"/>
                <a:gd name="connsiteY34" fmla="*/ 248404 h 2046567"/>
                <a:gd name="connsiteX35" fmla="*/ 2953101 w 3505551"/>
                <a:gd name="connsiteY35" fmla="*/ 210304 h 2046567"/>
                <a:gd name="connsiteX36" fmla="*/ 2946751 w 3505551"/>
                <a:gd name="connsiteY36" fmla="*/ 191254 h 2046567"/>
                <a:gd name="connsiteX37" fmla="*/ 2908651 w 3505551"/>
                <a:gd name="connsiteY37" fmla="*/ 178554 h 2046567"/>
                <a:gd name="connsiteX38" fmla="*/ 2895951 w 3505551"/>
                <a:gd name="connsiteY38" fmla="*/ 159504 h 2046567"/>
                <a:gd name="connsiteX39" fmla="*/ 2851501 w 3505551"/>
                <a:gd name="connsiteY39" fmla="*/ 140454 h 2046567"/>
                <a:gd name="connsiteX40" fmla="*/ 2832451 w 3505551"/>
                <a:gd name="connsiteY40" fmla="*/ 127754 h 2046567"/>
                <a:gd name="connsiteX41" fmla="*/ 2794351 w 3505551"/>
                <a:gd name="connsiteY41" fmla="*/ 115054 h 2046567"/>
                <a:gd name="connsiteX42" fmla="*/ 2775301 w 3505551"/>
                <a:gd name="connsiteY42" fmla="*/ 102354 h 2046567"/>
                <a:gd name="connsiteX43" fmla="*/ 2756251 w 3505551"/>
                <a:gd name="connsiteY43" fmla="*/ 83304 h 2046567"/>
                <a:gd name="connsiteX44" fmla="*/ 2711801 w 3505551"/>
                <a:gd name="connsiteY44" fmla="*/ 70604 h 2046567"/>
                <a:gd name="connsiteX45" fmla="*/ 2680051 w 3505551"/>
                <a:gd name="connsiteY45" fmla="*/ 57904 h 2046567"/>
                <a:gd name="connsiteX46" fmla="*/ 2590793 w 3505551"/>
                <a:gd name="connsiteY46" fmla="*/ 20062 h 2046567"/>
                <a:gd name="connsiteX47" fmla="*/ 2483150 w 3505551"/>
                <a:gd name="connsiteY47" fmla="*/ 959 h 2046567"/>
                <a:gd name="connsiteX48" fmla="*/ 2419701 w 3505551"/>
                <a:gd name="connsiteY48" fmla="*/ 754 h 2046567"/>
                <a:gd name="connsiteX49" fmla="*/ 2318101 w 3505551"/>
                <a:gd name="connsiteY49" fmla="*/ 7104 h 2046567"/>
                <a:gd name="connsiteX50" fmla="*/ 2305401 w 3505551"/>
                <a:gd name="connsiteY50" fmla="*/ 26154 h 2046567"/>
                <a:gd name="connsiteX51" fmla="*/ 2286351 w 3505551"/>
                <a:gd name="connsiteY51" fmla="*/ 45204 h 2046567"/>
                <a:gd name="connsiteX52" fmla="*/ 2260951 w 3505551"/>
                <a:gd name="connsiteY52" fmla="*/ 83304 h 2046567"/>
                <a:gd name="connsiteX53" fmla="*/ 2222851 w 3505551"/>
                <a:gd name="connsiteY53" fmla="*/ 108704 h 2046567"/>
                <a:gd name="connsiteX54" fmla="*/ 2216501 w 3505551"/>
                <a:gd name="connsiteY54" fmla="*/ 127754 h 2046567"/>
                <a:gd name="connsiteX55" fmla="*/ 2229201 w 3505551"/>
                <a:gd name="connsiteY55" fmla="*/ 146804 h 2046567"/>
                <a:gd name="connsiteX56" fmla="*/ 2210151 w 3505551"/>
                <a:gd name="connsiteY56" fmla="*/ 153154 h 2046567"/>
                <a:gd name="connsiteX57" fmla="*/ 2127601 w 3505551"/>
                <a:gd name="connsiteY57" fmla="*/ 165854 h 2046567"/>
                <a:gd name="connsiteX58" fmla="*/ 2095851 w 3505551"/>
                <a:gd name="connsiteY58" fmla="*/ 172204 h 2046567"/>
                <a:gd name="connsiteX59" fmla="*/ 2051401 w 3505551"/>
                <a:gd name="connsiteY59" fmla="*/ 178554 h 2046567"/>
                <a:gd name="connsiteX60" fmla="*/ 2026001 w 3505551"/>
                <a:gd name="connsiteY60" fmla="*/ 165854 h 2046567"/>
                <a:gd name="connsiteX61" fmla="*/ 1752951 w 3505551"/>
                <a:gd name="connsiteY61" fmla="*/ 191254 h 2046567"/>
                <a:gd name="connsiteX62" fmla="*/ 1613251 w 3505551"/>
                <a:gd name="connsiteY62" fmla="*/ 210304 h 2046567"/>
                <a:gd name="connsiteX63" fmla="*/ 1568801 w 3505551"/>
                <a:gd name="connsiteY63" fmla="*/ 248404 h 2046567"/>
                <a:gd name="connsiteX64" fmla="*/ 1518001 w 3505551"/>
                <a:gd name="connsiteY64" fmla="*/ 292854 h 2046567"/>
                <a:gd name="connsiteX65" fmla="*/ 1486251 w 3505551"/>
                <a:gd name="connsiteY65" fmla="*/ 305554 h 2046567"/>
                <a:gd name="connsiteX66" fmla="*/ 1448151 w 3505551"/>
                <a:gd name="connsiteY66" fmla="*/ 330954 h 2046567"/>
                <a:gd name="connsiteX67" fmla="*/ 1410051 w 3505551"/>
                <a:gd name="connsiteY67" fmla="*/ 362704 h 2046567"/>
                <a:gd name="connsiteX68" fmla="*/ 1346551 w 3505551"/>
                <a:gd name="connsiteY68" fmla="*/ 381754 h 2046567"/>
                <a:gd name="connsiteX69" fmla="*/ 1327501 w 3505551"/>
                <a:gd name="connsiteY69" fmla="*/ 394454 h 2046567"/>
                <a:gd name="connsiteX70" fmla="*/ 1289401 w 3505551"/>
                <a:gd name="connsiteY70" fmla="*/ 413504 h 2046567"/>
                <a:gd name="connsiteX71" fmla="*/ 1270351 w 3505551"/>
                <a:gd name="connsiteY71" fmla="*/ 432554 h 2046567"/>
                <a:gd name="connsiteX72" fmla="*/ 1257651 w 3505551"/>
                <a:gd name="connsiteY72" fmla="*/ 451604 h 2046567"/>
                <a:gd name="connsiteX73" fmla="*/ 1238601 w 3505551"/>
                <a:gd name="connsiteY73" fmla="*/ 457954 h 2046567"/>
                <a:gd name="connsiteX74" fmla="*/ 1225901 w 3505551"/>
                <a:gd name="connsiteY74" fmla="*/ 477004 h 2046567"/>
                <a:gd name="connsiteX75" fmla="*/ 1168751 w 3505551"/>
                <a:gd name="connsiteY75" fmla="*/ 508754 h 2046567"/>
                <a:gd name="connsiteX76" fmla="*/ 1149701 w 3505551"/>
                <a:gd name="connsiteY76" fmla="*/ 527804 h 2046567"/>
                <a:gd name="connsiteX77" fmla="*/ 1137001 w 3505551"/>
                <a:gd name="connsiteY77" fmla="*/ 546854 h 2046567"/>
                <a:gd name="connsiteX78" fmla="*/ 1117951 w 3505551"/>
                <a:gd name="connsiteY78" fmla="*/ 559554 h 2046567"/>
                <a:gd name="connsiteX79" fmla="*/ 1092551 w 3505551"/>
                <a:gd name="connsiteY79" fmla="*/ 591304 h 2046567"/>
                <a:gd name="connsiteX80" fmla="*/ 1086201 w 3505551"/>
                <a:gd name="connsiteY80" fmla="*/ 610354 h 2046567"/>
                <a:gd name="connsiteX81" fmla="*/ 1048101 w 3505551"/>
                <a:gd name="connsiteY81" fmla="*/ 635754 h 2046567"/>
                <a:gd name="connsiteX82" fmla="*/ 863951 w 3505551"/>
                <a:gd name="connsiteY82" fmla="*/ 629404 h 2046567"/>
                <a:gd name="connsiteX83" fmla="*/ 838551 w 3505551"/>
                <a:gd name="connsiteY83" fmla="*/ 616704 h 2046567"/>
                <a:gd name="connsiteX84" fmla="*/ 781401 w 3505551"/>
                <a:gd name="connsiteY84" fmla="*/ 610354 h 2046567"/>
                <a:gd name="connsiteX85" fmla="*/ 724251 w 3505551"/>
                <a:gd name="connsiteY85" fmla="*/ 591304 h 2046567"/>
                <a:gd name="connsiteX86" fmla="*/ 705201 w 3505551"/>
                <a:gd name="connsiteY86" fmla="*/ 584954 h 2046567"/>
                <a:gd name="connsiteX87" fmla="*/ 679801 w 3505551"/>
                <a:gd name="connsiteY87" fmla="*/ 578604 h 2046567"/>
                <a:gd name="connsiteX88" fmla="*/ 489301 w 3505551"/>
                <a:gd name="connsiteY88" fmla="*/ 584954 h 2046567"/>
                <a:gd name="connsiteX89" fmla="*/ 457551 w 3505551"/>
                <a:gd name="connsiteY89" fmla="*/ 591304 h 2046567"/>
                <a:gd name="connsiteX90" fmla="*/ 400401 w 3505551"/>
                <a:gd name="connsiteY90" fmla="*/ 654804 h 2046567"/>
                <a:gd name="connsiteX91" fmla="*/ 387701 w 3505551"/>
                <a:gd name="connsiteY91" fmla="*/ 680204 h 2046567"/>
                <a:gd name="connsiteX92" fmla="*/ 368651 w 3505551"/>
                <a:gd name="connsiteY92" fmla="*/ 699254 h 2046567"/>
                <a:gd name="connsiteX93" fmla="*/ 336901 w 3505551"/>
                <a:gd name="connsiteY93" fmla="*/ 731004 h 2046567"/>
                <a:gd name="connsiteX94" fmla="*/ 317851 w 3505551"/>
                <a:gd name="connsiteY94" fmla="*/ 769104 h 2046567"/>
                <a:gd name="connsiteX95" fmla="*/ 298801 w 3505551"/>
                <a:gd name="connsiteY95" fmla="*/ 775454 h 2046567"/>
                <a:gd name="connsiteX96" fmla="*/ 267051 w 3505551"/>
                <a:gd name="connsiteY96" fmla="*/ 819904 h 2046567"/>
                <a:gd name="connsiteX97" fmla="*/ 235301 w 3505551"/>
                <a:gd name="connsiteY97" fmla="*/ 864354 h 2046567"/>
                <a:gd name="connsiteX98" fmla="*/ 216251 w 3505551"/>
                <a:gd name="connsiteY98" fmla="*/ 877054 h 2046567"/>
                <a:gd name="connsiteX99" fmla="*/ 203551 w 3505551"/>
                <a:gd name="connsiteY99" fmla="*/ 896104 h 2046567"/>
                <a:gd name="connsiteX100" fmla="*/ 197201 w 3505551"/>
                <a:gd name="connsiteY100" fmla="*/ 915154 h 2046567"/>
                <a:gd name="connsiteX101" fmla="*/ 178151 w 3505551"/>
                <a:gd name="connsiteY101" fmla="*/ 934204 h 2046567"/>
                <a:gd name="connsiteX102" fmla="*/ 146401 w 3505551"/>
                <a:gd name="connsiteY102" fmla="*/ 972304 h 2046567"/>
                <a:gd name="connsiteX103" fmla="*/ 140051 w 3505551"/>
                <a:gd name="connsiteY103" fmla="*/ 991354 h 2046567"/>
                <a:gd name="connsiteX104" fmla="*/ 108301 w 3505551"/>
                <a:gd name="connsiteY104" fmla="*/ 1029454 h 2046567"/>
                <a:gd name="connsiteX105" fmla="*/ 101951 w 3505551"/>
                <a:gd name="connsiteY105" fmla="*/ 1048504 h 2046567"/>
                <a:gd name="connsiteX106" fmla="*/ 63851 w 3505551"/>
                <a:gd name="connsiteY106" fmla="*/ 1086604 h 2046567"/>
                <a:gd name="connsiteX107" fmla="*/ 38451 w 3505551"/>
                <a:gd name="connsiteY107" fmla="*/ 1124704 h 2046567"/>
                <a:gd name="connsiteX108" fmla="*/ 25751 w 3505551"/>
                <a:gd name="connsiteY108" fmla="*/ 1162804 h 2046567"/>
                <a:gd name="connsiteX109" fmla="*/ 13051 w 3505551"/>
                <a:gd name="connsiteY109" fmla="*/ 1181854 h 2046567"/>
                <a:gd name="connsiteX110" fmla="*/ 13051 w 3505551"/>
                <a:gd name="connsiteY110" fmla="*/ 1416804 h 2046567"/>
                <a:gd name="connsiteX111" fmla="*/ 19401 w 3505551"/>
                <a:gd name="connsiteY111" fmla="*/ 1435854 h 2046567"/>
                <a:gd name="connsiteX112" fmla="*/ 32101 w 3505551"/>
                <a:gd name="connsiteY112" fmla="*/ 1454904 h 2046567"/>
                <a:gd name="connsiteX113" fmla="*/ 38451 w 3505551"/>
                <a:gd name="connsiteY113" fmla="*/ 1480304 h 2046567"/>
                <a:gd name="connsiteX114" fmla="*/ 70201 w 3505551"/>
                <a:gd name="connsiteY114" fmla="*/ 1550154 h 2046567"/>
                <a:gd name="connsiteX115" fmla="*/ 82901 w 3505551"/>
                <a:gd name="connsiteY115" fmla="*/ 1569204 h 2046567"/>
                <a:gd name="connsiteX116" fmla="*/ 121001 w 3505551"/>
                <a:gd name="connsiteY116" fmla="*/ 1607304 h 2046567"/>
                <a:gd name="connsiteX117" fmla="*/ 146401 w 3505551"/>
                <a:gd name="connsiteY117" fmla="*/ 1626354 h 2046567"/>
                <a:gd name="connsiteX118" fmla="*/ 178151 w 3505551"/>
                <a:gd name="connsiteY118" fmla="*/ 1651754 h 2046567"/>
                <a:gd name="connsiteX119" fmla="*/ 175207 w 3505551"/>
                <a:gd name="connsiteY119" fmla="*/ 1697728 h 2046567"/>
                <a:gd name="connsiteX120" fmla="*/ 203858 w 3505551"/>
                <a:gd name="connsiteY120" fmla="*/ 1759397 h 2046567"/>
                <a:gd name="connsiteX121" fmla="*/ 235557 w 3505551"/>
                <a:gd name="connsiteY121" fmla="*/ 1806945 h 2046567"/>
                <a:gd name="connsiteX122" fmla="*/ 262531 w 3505551"/>
                <a:gd name="connsiteY122" fmla="*/ 1870037 h 2046567"/>
                <a:gd name="connsiteX123" fmla="*/ 320949 w 3505551"/>
                <a:gd name="connsiteY123" fmla="*/ 1865362 h 2046567"/>
                <a:gd name="connsiteX124" fmla="*/ 352905 w 3505551"/>
                <a:gd name="connsiteY124" fmla="*/ 1875017 h 2046567"/>
                <a:gd name="connsiteX125" fmla="*/ 414624 w 3505551"/>
                <a:gd name="connsiteY125" fmla="*/ 1881467 h 2046567"/>
                <a:gd name="connsiteX126" fmla="*/ 454351 w 3505551"/>
                <a:gd name="connsiteY126" fmla="*/ 1884719 h 2046567"/>
                <a:gd name="connsiteX127" fmla="*/ 506725 w 3505551"/>
                <a:gd name="connsiteY127" fmla="*/ 1902246 h 2046567"/>
                <a:gd name="connsiteX128" fmla="*/ 552801 w 3505551"/>
                <a:gd name="connsiteY128" fmla="*/ 1908647 h 2046567"/>
                <a:gd name="connsiteX129" fmla="*/ 583131 w 3505551"/>
                <a:gd name="connsiteY129" fmla="*/ 1930847 h 2046567"/>
                <a:gd name="connsiteX130" fmla="*/ 610054 w 3505551"/>
                <a:gd name="connsiteY130" fmla="*/ 1949845 h 2046567"/>
                <a:gd name="connsiteX131" fmla="*/ 679954 w 3505551"/>
                <a:gd name="connsiteY131" fmla="*/ 1979918 h 2046567"/>
                <a:gd name="connsiteX132" fmla="*/ 752851 w 3505551"/>
                <a:gd name="connsiteY132" fmla="*/ 1997342 h 2046567"/>
                <a:gd name="connsiteX133" fmla="*/ 858062 w 3505551"/>
                <a:gd name="connsiteY133" fmla="*/ 2016392 h 2046567"/>
                <a:gd name="connsiteX134" fmla="*/ 921357 w 3505551"/>
                <a:gd name="connsiteY134" fmla="*/ 2032191 h 2046567"/>
                <a:gd name="connsiteX135" fmla="*/ 1140150 w 3505551"/>
                <a:gd name="connsiteY135" fmla="*/ 2046567 h 2046567"/>
                <a:gd name="connsiteX136" fmla="*/ 1237026 w 3505551"/>
                <a:gd name="connsiteY136" fmla="*/ 2046311 h 2046567"/>
                <a:gd name="connsiteX137" fmla="*/ 1319064 w 3505551"/>
                <a:gd name="connsiteY137" fmla="*/ 2027365 h 2046567"/>
                <a:gd name="connsiteX138" fmla="*/ 1578147 w 3505551"/>
                <a:gd name="connsiteY138" fmla="*/ 1973774 h 2046567"/>
                <a:gd name="connsiteX139" fmla="*/ 1619601 w 3505551"/>
                <a:gd name="connsiteY139" fmla="*/ 1924804 h 2046567"/>
                <a:gd name="connsiteX140" fmla="*/ 1638651 w 3505551"/>
                <a:gd name="connsiteY140" fmla="*/ 1918454 h 2046567"/>
                <a:gd name="connsiteX141" fmla="*/ 1657701 w 3505551"/>
                <a:gd name="connsiteY141" fmla="*/ 1905754 h 2046567"/>
                <a:gd name="connsiteX142" fmla="*/ 1689451 w 3505551"/>
                <a:gd name="connsiteY142" fmla="*/ 1899404 h 2046567"/>
                <a:gd name="connsiteX143" fmla="*/ 1727551 w 3505551"/>
                <a:gd name="connsiteY143" fmla="*/ 1880354 h 2046567"/>
                <a:gd name="connsiteX144" fmla="*/ 1740251 w 3505551"/>
                <a:gd name="connsiteY144" fmla="*/ 1861304 h 2046567"/>
                <a:gd name="connsiteX145" fmla="*/ 1765651 w 3505551"/>
                <a:gd name="connsiteY145" fmla="*/ 1854954 h 2046567"/>
                <a:gd name="connsiteX146" fmla="*/ 1803751 w 3505551"/>
                <a:gd name="connsiteY146" fmla="*/ 1835904 h 2046567"/>
                <a:gd name="connsiteX147" fmla="*/ 1841851 w 3505551"/>
                <a:gd name="connsiteY147" fmla="*/ 1823204 h 2046567"/>
                <a:gd name="connsiteX148" fmla="*/ 1860901 w 3505551"/>
                <a:gd name="connsiteY148" fmla="*/ 1816854 h 2046567"/>
                <a:gd name="connsiteX149" fmla="*/ 1899001 w 3505551"/>
                <a:gd name="connsiteY149" fmla="*/ 1791454 h 2046567"/>
                <a:gd name="connsiteX150" fmla="*/ 2032351 w 3505551"/>
                <a:gd name="connsiteY150" fmla="*/ 1747004 h 2046567"/>
                <a:gd name="connsiteX151" fmla="*/ 2051401 w 3505551"/>
                <a:gd name="connsiteY151" fmla="*/ 1740654 h 2046567"/>
                <a:gd name="connsiteX152" fmla="*/ 2102201 w 3505551"/>
                <a:gd name="connsiteY152" fmla="*/ 1727954 h 2046567"/>
                <a:gd name="connsiteX153" fmla="*/ 2121251 w 3505551"/>
                <a:gd name="connsiteY153" fmla="*/ 1721604 h 2046567"/>
                <a:gd name="connsiteX154" fmla="*/ 2426051 w 3505551"/>
                <a:gd name="connsiteY154" fmla="*/ 1715254 h 2046567"/>
                <a:gd name="connsiteX155" fmla="*/ 2502251 w 3505551"/>
                <a:gd name="connsiteY155" fmla="*/ 1702554 h 2046567"/>
                <a:gd name="connsiteX156" fmla="*/ 2534001 w 3505551"/>
                <a:gd name="connsiteY156" fmla="*/ 1696204 h 2046567"/>
                <a:gd name="connsiteX157" fmla="*/ 2616551 w 3505551"/>
                <a:gd name="connsiteY157" fmla="*/ 1677154 h 2046567"/>
                <a:gd name="connsiteX158" fmla="*/ 2661001 w 3505551"/>
                <a:gd name="connsiteY158" fmla="*/ 1658104 h 2046567"/>
                <a:gd name="connsiteX159" fmla="*/ 2680051 w 3505551"/>
                <a:gd name="connsiteY159" fmla="*/ 1645404 h 2046567"/>
                <a:gd name="connsiteX160" fmla="*/ 2705451 w 3505551"/>
                <a:gd name="connsiteY160" fmla="*/ 1639054 h 2046567"/>
                <a:gd name="connsiteX161" fmla="*/ 2775301 w 3505551"/>
                <a:gd name="connsiteY161" fmla="*/ 1620004 h 2046567"/>
                <a:gd name="connsiteX162" fmla="*/ 2826101 w 3505551"/>
                <a:gd name="connsiteY162" fmla="*/ 1607304 h 2046567"/>
                <a:gd name="connsiteX163" fmla="*/ 2851501 w 3505551"/>
                <a:gd name="connsiteY163" fmla="*/ 1600954 h 2046567"/>
                <a:gd name="connsiteX164" fmla="*/ 2870551 w 3505551"/>
                <a:gd name="connsiteY164" fmla="*/ 1588254 h 2046567"/>
                <a:gd name="connsiteX165" fmla="*/ 2921351 w 3505551"/>
                <a:gd name="connsiteY165" fmla="*/ 1575554 h 2046567"/>
                <a:gd name="connsiteX166" fmla="*/ 2959451 w 3505551"/>
                <a:gd name="connsiteY166" fmla="*/ 1562854 h 2046567"/>
                <a:gd name="connsiteX167" fmla="*/ 2984851 w 3505551"/>
                <a:gd name="connsiteY167" fmla="*/ 1550154 h 2046567"/>
                <a:gd name="connsiteX168" fmla="*/ 3035651 w 3505551"/>
                <a:gd name="connsiteY168" fmla="*/ 1537454 h 2046567"/>
                <a:gd name="connsiteX169" fmla="*/ 3061051 w 3505551"/>
                <a:gd name="connsiteY169" fmla="*/ 1531104 h 2046567"/>
                <a:gd name="connsiteX170" fmla="*/ 3080101 w 3505551"/>
                <a:gd name="connsiteY170" fmla="*/ 1518404 h 2046567"/>
                <a:gd name="connsiteX171" fmla="*/ 3118201 w 3505551"/>
                <a:gd name="connsiteY171" fmla="*/ 1505704 h 2046567"/>
                <a:gd name="connsiteX172" fmla="*/ 3156301 w 3505551"/>
                <a:gd name="connsiteY172" fmla="*/ 1486654 h 2046567"/>
                <a:gd name="connsiteX173" fmla="*/ 3175351 w 3505551"/>
                <a:gd name="connsiteY173" fmla="*/ 1467604 h 2046567"/>
                <a:gd name="connsiteX174" fmla="*/ 3315051 w 3505551"/>
                <a:gd name="connsiteY174" fmla="*/ 1410454 h 2046567"/>
                <a:gd name="connsiteX0" fmla="*/ 3315051 w 3505551"/>
                <a:gd name="connsiteY0" fmla="*/ 1410454 h 2046567"/>
                <a:gd name="connsiteX1" fmla="*/ 3315051 w 3505551"/>
                <a:gd name="connsiteY1" fmla="*/ 1410454 h 2046567"/>
                <a:gd name="connsiteX2" fmla="*/ 3378551 w 3505551"/>
                <a:gd name="connsiteY2" fmla="*/ 1378704 h 2046567"/>
                <a:gd name="connsiteX3" fmla="*/ 3435701 w 3505551"/>
                <a:gd name="connsiteY3" fmla="*/ 1334254 h 2046567"/>
                <a:gd name="connsiteX4" fmla="*/ 3442051 w 3505551"/>
                <a:gd name="connsiteY4" fmla="*/ 1315204 h 2046567"/>
                <a:gd name="connsiteX5" fmla="*/ 3454751 w 3505551"/>
                <a:gd name="connsiteY5" fmla="*/ 1296154 h 2046567"/>
                <a:gd name="connsiteX6" fmla="*/ 3473801 w 3505551"/>
                <a:gd name="connsiteY6" fmla="*/ 1251704 h 2046567"/>
                <a:gd name="connsiteX7" fmla="*/ 3480151 w 3505551"/>
                <a:gd name="connsiteY7" fmla="*/ 1213604 h 2046567"/>
                <a:gd name="connsiteX8" fmla="*/ 3499201 w 3505551"/>
                <a:gd name="connsiteY8" fmla="*/ 1169154 h 2046567"/>
                <a:gd name="connsiteX9" fmla="*/ 3505551 w 3505551"/>
                <a:gd name="connsiteY9" fmla="*/ 1150104 h 2046567"/>
                <a:gd name="connsiteX10" fmla="*/ 3492851 w 3505551"/>
                <a:gd name="connsiteY10" fmla="*/ 1073904 h 2046567"/>
                <a:gd name="connsiteX11" fmla="*/ 3467451 w 3505551"/>
                <a:gd name="connsiteY11" fmla="*/ 1035804 h 2046567"/>
                <a:gd name="connsiteX12" fmla="*/ 3448401 w 3505551"/>
                <a:gd name="connsiteY12" fmla="*/ 997704 h 2046567"/>
                <a:gd name="connsiteX13" fmla="*/ 3442051 w 3505551"/>
                <a:gd name="connsiteY13" fmla="*/ 978654 h 2046567"/>
                <a:gd name="connsiteX14" fmla="*/ 3429351 w 3505551"/>
                <a:gd name="connsiteY14" fmla="*/ 959604 h 2046567"/>
                <a:gd name="connsiteX15" fmla="*/ 3416651 w 3505551"/>
                <a:gd name="connsiteY15" fmla="*/ 921504 h 2046567"/>
                <a:gd name="connsiteX16" fmla="*/ 3423001 w 3505551"/>
                <a:gd name="connsiteY16" fmla="*/ 661154 h 2046567"/>
                <a:gd name="connsiteX17" fmla="*/ 3435701 w 3505551"/>
                <a:gd name="connsiteY17" fmla="*/ 623054 h 2046567"/>
                <a:gd name="connsiteX18" fmla="*/ 3442051 w 3505551"/>
                <a:gd name="connsiteY18" fmla="*/ 604004 h 2046567"/>
                <a:gd name="connsiteX19" fmla="*/ 3448401 w 3505551"/>
                <a:gd name="connsiteY19" fmla="*/ 584954 h 2046567"/>
                <a:gd name="connsiteX20" fmla="*/ 3454751 w 3505551"/>
                <a:gd name="connsiteY20" fmla="*/ 540504 h 2046567"/>
                <a:gd name="connsiteX21" fmla="*/ 3467451 w 3505551"/>
                <a:gd name="connsiteY21" fmla="*/ 496054 h 2046567"/>
                <a:gd name="connsiteX22" fmla="*/ 3461101 w 3505551"/>
                <a:gd name="connsiteY22" fmla="*/ 438904 h 2046567"/>
                <a:gd name="connsiteX23" fmla="*/ 3454751 w 3505551"/>
                <a:gd name="connsiteY23" fmla="*/ 419854 h 2046567"/>
                <a:gd name="connsiteX24" fmla="*/ 3435701 w 3505551"/>
                <a:gd name="connsiteY24" fmla="*/ 407154 h 2046567"/>
                <a:gd name="connsiteX25" fmla="*/ 3397601 w 3505551"/>
                <a:gd name="connsiteY25" fmla="*/ 394454 h 2046567"/>
                <a:gd name="connsiteX26" fmla="*/ 3289651 w 3505551"/>
                <a:gd name="connsiteY26" fmla="*/ 381754 h 2046567"/>
                <a:gd name="connsiteX27" fmla="*/ 3238851 w 3505551"/>
                <a:gd name="connsiteY27" fmla="*/ 369054 h 2046567"/>
                <a:gd name="connsiteX28" fmla="*/ 3194401 w 3505551"/>
                <a:gd name="connsiteY28" fmla="*/ 356354 h 2046567"/>
                <a:gd name="connsiteX29" fmla="*/ 3175351 w 3505551"/>
                <a:gd name="connsiteY29" fmla="*/ 337304 h 2046567"/>
                <a:gd name="connsiteX30" fmla="*/ 3156301 w 3505551"/>
                <a:gd name="connsiteY30" fmla="*/ 324604 h 2046567"/>
                <a:gd name="connsiteX31" fmla="*/ 3092801 w 3505551"/>
                <a:gd name="connsiteY31" fmla="*/ 311904 h 2046567"/>
                <a:gd name="connsiteX32" fmla="*/ 3054701 w 3505551"/>
                <a:gd name="connsiteY32" fmla="*/ 299204 h 2046567"/>
                <a:gd name="connsiteX33" fmla="*/ 2997551 w 3505551"/>
                <a:gd name="connsiteY33" fmla="*/ 267454 h 2046567"/>
                <a:gd name="connsiteX34" fmla="*/ 2978501 w 3505551"/>
                <a:gd name="connsiteY34" fmla="*/ 248404 h 2046567"/>
                <a:gd name="connsiteX35" fmla="*/ 2953101 w 3505551"/>
                <a:gd name="connsiteY35" fmla="*/ 210304 h 2046567"/>
                <a:gd name="connsiteX36" fmla="*/ 2946751 w 3505551"/>
                <a:gd name="connsiteY36" fmla="*/ 191254 h 2046567"/>
                <a:gd name="connsiteX37" fmla="*/ 2908651 w 3505551"/>
                <a:gd name="connsiteY37" fmla="*/ 178554 h 2046567"/>
                <a:gd name="connsiteX38" fmla="*/ 2895951 w 3505551"/>
                <a:gd name="connsiteY38" fmla="*/ 159504 h 2046567"/>
                <a:gd name="connsiteX39" fmla="*/ 2851501 w 3505551"/>
                <a:gd name="connsiteY39" fmla="*/ 140454 h 2046567"/>
                <a:gd name="connsiteX40" fmla="*/ 2832451 w 3505551"/>
                <a:gd name="connsiteY40" fmla="*/ 127754 h 2046567"/>
                <a:gd name="connsiteX41" fmla="*/ 2794351 w 3505551"/>
                <a:gd name="connsiteY41" fmla="*/ 115054 h 2046567"/>
                <a:gd name="connsiteX42" fmla="*/ 2775301 w 3505551"/>
                <a:gd name="connsiteY42" fmla="*/ 102354 h 2046567"/>
                <a:gd name="connsiteX43" fmla="*/ 2756251 w 3505551"/>
                <a:gd name="connsiteY43" fmla="*/ 83304 h 2046567"/>
                <a:gd name="connsiteX44" fmla="*/ 2711801 w 3505551"/>
                <a:gd name="connsiteY44" fmla="*/ 70604 h 2046567"/>
                <a:gd name="connsiteX45" fmla="*/ 2694749 w 3505551"/>
                <a:gd name="connsiteY45" fmla="*/ 43208 h 2046567"/>
                <a:gd name="connsiteX46" fmla="*/ 2590793 w 3505551"/>
                <a:gd name="connsiteY46" fmla="*/ 20062 h 2046567"/>
                <a:gd name="connsiteX47" fmla="*/ 2483150 w 3505551"/>
                <a:gd name="connsiteY47" fmla="*/ 959 h 2046567"/>
                <a:gd name="connsiteX48" fmla="*/ 2419701 w 3505551"/>
                <a:gd name="connsiteY48" fmla="*/ 754 h 2046567"/>
                <a:gd name="connsiteX49" fmla="*/ 2318101 w 3505551"/>
                <a:gd name="connsiteY49" fmla="*/ 7104 h 2046567"/>
                <a:gd name="connsiteX50" fmla="*/ 2305401 w 3505551"/>
                <a:gd name="connsiteY50" fmla="*/ 26154 h 2046567"/>
                <a:gd name="connsiteX51" fmla="*/ 2286351 w 3505551"/>
                <a:gd name="connsiteY51" fmla="*/ 45204 h 2046567"/>
                <a:gd name="connsiteX52" fmla="*/ 2260951 w 3505551"/>
                <a:gd name="connsiteY52" fmla="*/ 83304 h 2046567"/>
                <a:gd name="connsiteX53" fmla="*/ 2222851 w 3505551"/>
                <a:gd name="connsiteY53" fmla="*/ 108704 h 2046567"/>
                <a:gd name="connsiteX54" fmla="*/ 2216501 w 3505551"/>
                <a:gd name="connsiteY54" fmla="*/ 127754 h 2046567"/>
                <a:gd name="connsiteX55" fmla="*/ 2229201 w 3505551"/>
                <a:gd name="connsiteY55" fmla="*/ 146804 h 2046567"/>
                <a:gd name="connsiteX56" fmla="*/ 2210151 w 3505551"/>
                <a:gd name="connsiteY56" fmla="*/ 153154 h 2046567"/>
                <a:gd name="connsiteX57" fmla="*/ 2127601 w 3505551"/>
                <a:gd name="connsiteY57" fmla="*/ 165854 h 2046567"/>
                <a:gd name="connsiteX58" fmla="*/ 2095851 w 3505551"/>
                <a:gd name="connsiteY58" fmla="*/ 172204 h 2046567"/>
                <a:gd name="connsiteX59" fmla="*/ 2051401 w 3505551"/>
                <a:gd name="connsiteY59" fmla="*/ 178554 h 2046567"/>
                <a:gd name="connsiteX60" fmla="*/ 2026001 w 3505551"/>
                <a:gd name="connsiteY60" fmla="*/ 165854 h 2046567"/>
                <a:gd name="connsiteX61" fmla="*/ 1752951 w 3505551"/>
                <a:gd name="connsiteY61" fmla="*/ 191254 h 2046567"/>
                <a:gd name="connsiteX62" fmla="*/ 1613251 w 3505551"/>
                <a:gd name="connsiteY62" fmla="*/ 210304 h 2046567"/>
                <a:gd name="connsiteX63" fmla="*/ 1568801 w 3505551"/>
                <a:gd name="connsiteY63" fmla="*/ 248404 h 2046567"/>
                <a:gd name="connsiteX64" fmla="*/ 1518001 w 3505551"/>
                <a:gd name="connsiteY64" fmla="*/ 292854 h 2046567"/>
                <a:gd name="connsiteX65" fmla="*/ 1486251 w 3505551"/>
                <a:gd name="connsiteY65" fmla="*/ 305554 h 2046567"/>
                <a:gd name="connsiteX66" fmla="*/ 1448151 w 3505551"/>
                <a:gd name="connsiteY66" fmla="*/ 330954 h 2046567"/>
                <a:gd name="connsiteX67" fmla="*/ 1410051 w 3505551"/>
                <a:gd name="connsiteY67" fmla="*/ 362704 h 2046567"/>
                <a:gd name="connsiteX68" fmla="*/ 1346551 w 3505551"/>
                <a:gd name="connsiteY68" fmla="*/ 381754 h 2046567"/>
                <a:gd name="connsiteX69" fmla="*/ 1327501 w 3505551"/>
                <a:gd name="connsiteY69" fmla="*/ 394454 h 2046567"/>
                <a:gd name="connsiteX70" fmla="*/ 1289401 w 3505551"/>
                <a:gd name="connsiteY70" fmla="*/ 413504 h 2046567"/>
                <a:gd name="connsiteX71" fmla="*/ 1270351 w 3505551"/>
                <a:gd name="connsiteY71" fmla="*/ 432554 h 2046567"/>
                <a:gd name="connsiteX72" fmla="*/ 1257651 w 3505551"/>
                <a:gd name="connsiteY72" fmla="*/ 451604 h 2046567"/>
                <a:gd name="connsiteX73" fmla="*/ 1238601 w 3505551"/>
                <a:gd name="connsiteY73" fmla="*/ 457954 h 2046567"/>
                <a:gd name="connsiteX74" fmla="*/ 1225901 w 3505551"/>
                <a:gd name="connsiteY74" fmla="*/ 477004 h 2046567"/>
                <a:gd name="connsiteX75" fmla="*/ 1168751 w 3505551"/>
                <a:gd name="connsiteY75" fmla="*/ 508754 h 2046567"/>
                <a:gd name="connsiteX76" fmla="*/ 1149701 w 3505551"/>
                <a:gd name="connsiteY76" fmla="*/ 527804 h 2046567"/>
                <a:gd name="connsiteX77" fmla="*/ 1137001 w 3505551"/>
                <a:gd name="connsiteY77" fmla="*/ 546854 h 2046567"/>
                <a:gd name="connsiteX78" fmla="*/ 1117951 w 3505551"/>
                <a:gd name="connsiteY78" fmla="*/ 559554 h 2046567"/>
                <a:gd name="connsiteX79" fmla="*/ 1092551 w 3505551"/>
                <a:gd name="connsiteY79" fmla="*/ 591304 h 2046567"/>
                <a:gd name="connsiteX80" fmla="*/ 1086201 w 3505551"/>
                <a:gd name="connsiteY80" fmla="*/ 610354 h 2046567"/>
                <a:gd name="connsiteX81" fmla="*/ 1048101 w 3505551"/>
                <a:gd name="connsiteY81" fmla="*/ 635754 h 2046567"/>
                <a:gd name="connsiteX82" fmla="*/ 863951 w 3505551"/>
                <a:gd name="connsiteY82" fmla="*/ 629404 h 2046567"/>
                <a:gd name="connsiteX83" fmla="*/ 838551 w 3505551"/>
                <a:gd name="connsiteY83" fmla="*/ 616704 h 2046567"/>
                <a:gd name="connsiteX84" fmla="*/ 781401 w 3505551"/>
                <a:gd name="connsiteY84" fmla="*/ 610354 h 2046567"/>
                <a:gd name="connsiteX85" fmla="*/ 724251 w 3505551"/>
                <a:gd name="connsiteY85" fmla="*/ 591304 h 2046567"/>
                <a:gd name="connsiteX86" fmla="*/ 705201 w 3505551"/>
                <a:gd name="connsiteY86" fmla="*/ 584954 h 2046567"/>
                <a:gd name="connsiteX87" fmla="*/ 679801 w 3505551"/>
                <a:gd name="connsiteY87" fmla="*/ 578604 h 2046567"/>
                <a:gd name="connsiteX88" fmla="*/ 489301 w 3505551"/>
                <a:gd name="connsiteY88" fmla="*/ 584954 h 2046567"/>
                <a:gd name="connsiteX89" fmla="*/ 457551 w 3505551"/>
                <a:gd name="connsiteY89" fmla="*/ 591304 h 2046567"/>
                <a:gd name="connsiteX90" fmla="*/ 400401 w 3505551"/>
                <a:gd name="connsiteY90" fmla="*/ 654804 h 2046567"/>
                <a:gd name="connsiteX91" fmla="*/ 387701 w 3505551"/>
                <a:gd name="connsiteY91" fmla="*/ 680204 h 2046567"/>
                <a:gd name="connsiteX92" fmla="*/ 368651 w 3505551"/>
                <a:gd name="connsiteY92" fmla="*/ 699254 h 2046567"/>
                <a:gd name="connsiteX93" fmla="*/ 336901 w 3505551"/>
                <a:gd name="connsiteY93" fmla="*/ 731004 h 2046567"/>
                <a:gd name="connsiteX94" fmla="*/ 317851 w 3505551"/>
                <a:gd name="connsiteY94" fmla="*/ 769104 h 2046567"/>
                <a:gd name="connsiteX95" fmla="*/ 298801 w 3505551"/>
                <a:gd name="connsiteY95" fmla="*/ 775454 h 2046567"/>
                <a:gd name="connsiteX96" fmla="*/ 267051 w 3505551"/>
                <a:gd name="connsiteY96" fmla="*/ 819904 h 2046567"/>
                <a:gd name="connsiteX97" fmla="*/ 235301 w 3505551"/>
                <a:gd name="connsiteY97" fmla="*/ 864354 h 2046567"/>
                <a:gd name="connsiteX98" fmla="*/ 216251 w 3505551"/>
                <a:gd name="connsiteY98" fmla="*/ 877054 h 2046567"/>
                <a:gd name="connsiteX99" fmla="*/ 203551 w 3505551"/>
                <a:gd name="connsiteY99" fmla="*/ 896104 h 2046567"/>
                <a:gd name="connsiteX100" fmla="*/ 197201 w 3505551"/>
                <a:gd name="connsiteY100" fmla="*/ 915154 h 2046567"/>
                <a:gd name="connsiteX101" fmla="*/ 178151 w 3505551"/>
                <a:gd name="connsiteY101" fmla="*/ 934204 h 2046567"/>
                <a:gd name="connsiteX102" fmla="*/ 146401 w 3505551"/>
                <a:gd name="connsiteY102" fmla="*/ 972304 h 2046567"/>
                <a:gd name="connsiteX103" fmla="*/ 140051 w 3505551"/>
                <a:gd name="connsiteY103" fmla="*/ 991354 h 2046567"/>
                <a:gd name="connsiteX104" fmla="*/ 108301 w 3505551"/>
                <a:gd name="connsiteY104" fmla="*/ 1029454 h 2046567"/>
                <a:gd name="connsiteX105" fmla="*/ 101951 w 3505551"/>
                <a:gd name="connsiteY105" fmla="*/ 1048504 h 2046567"/>
                <a:gd name="connsiteX106" fmla="*/ 63851 w 3505551"/>
                <a:gd name="connsiteY106" fmla="*/ 1086604 h 2046567"/>
                <a:gd name="connsiteX107" fmla="*/ 38451 w 3505551"/>
                <a:gd name="connsiteY107" fmla="*/ 1124704 h 2046567"/>
                <a:gd name="connsiteX108" fmla="*/ 25751 w 3505551"/>
                <a:gd name="connsiteY108" fmla="*/ 1162804 h 2046567"/>
                <a:gd name="connsiteX109" fmla="*/ 13051 w 3505551"/>
                <a:gd name="connsiteY109" fmla="*/ 1181854 h 2046567"/>
                <a:gd name="connsiteX110" fmla="*/ 13051 w 3505551"/>
                <a:gd name="connsiteY110" fmla="*/ 1416804 h 2046567"/>
                <a:gd name="connsiteX111" fmla="*/ 19401 w 3505551"/>
                <a:gd name="connsiteY111" fmla="*/ 1435854 h 2046567"/>
                <a:gd name="connsiteX112" fmla="*/ 32101 w 3505551"/>
                <a:gd name="connsiteY112" fmla="*/ 1454904 h 2046567"/>
                <a:gd name="connsiteX113" fmla="*/ 38451 w 3505551"/>
                <a:gd name="connsiteY113" fmla="*/ 1480304 h 2046567"/>
                <a:gd name="connsiteX114" fmla="*/ 70201 w 3505551"/>
                <a:gd name="connsiteY114" fmla="*/ 1550154 h 2046567"/>
                <a:gd name="connsiteX115" fmla="*/ 82901 w 3505551"/>
                <a:gd name="connsiteY115" fmla="*/ 1569204 h 2046567"/>
                <a:gd name="connsiteX116" fmla="*/ 121001 w 3505551"/>
                <a:gd name="connsiteY116" fmla="*/ 1607304 h 2046567"/>
                <a:gd name="connsiteX117" fmla="*/ 146401 w 3505551"/>
                <a:gd name="connsiteY117" fmla="*/ 1626354 h 2046567"/>
                <a:gd name="connsiteX118" fmla="*/ 178151 w 3505551"/>
                <a:gd name="connsiteY118" fmla="*/ 1651754 h 2046567"/>
                <a:gd name="connsiteX119" fmla="*/ 175207 w 3505551"/>
                <a:gd name="connsiteY119" fmla="*/ 1697728 h 2046567"/>
                <a:gd name="connsiteX120" fmla="*/ 203858 w 3505551"/>
                <a:gd name="connsiteY120" fmla="*/ 1759397 h 2046567"/>
                <a:gd name="connsiteX121" fmla="*/ 235557 w 3505551"/>
                <a:gd name="connsiteY121" fmla="*/ 1806945 h 2046567"/>
                <a:gd name="connsiteX122" fmla="*/ 262531 w 3505551"/>
                <a:gd name="connsiteY122" fmla="*/ 1870037 h 2046567"/>
                <a:gd name="connsiteX123" fmla="*/ 320949 w 3505551"/>
                <a:gd name="connsiteY123" fmla="*/ 1865362 h 2046567"/>
                <a:gd name="connsiteX124" fmla="*/ 352905 w 3505551"/>
                <a:gd name="connsiteY124" fmla="*/ 1875017 h 2046567"/>
                <a:gd name="connsiteX125" fmla="*/ 414624 w 3505551"/>
                <a:gd name="connsiteY125" fmla="*/ 1881467 h 2046567"/>
                <a:gd name="connsiteX126" fmla="*/ 454351 w 3505551"/>
                <a:gd name="connsiteY126" fmla="*/ 1884719 h 2046567"/>
                <a:gd name="connsiteX127" fmla="*/ 506725 w 3505551"/>
                <a:gd name="connsiteY127" fmla="*/ 1902246 h 2046567"/>
                <a:gd name="connsiteX128" fmla="*/ 552801 w 3505551"/>
                <a:gd name="connsiteY128" fmla="*/ 1908647 h 2046567"/>
                <a:gd name="connsiteX129" fmla="*/ 583131 w 3505551"/>
                <a:gd name="connsiteY129" fmla="*/ 1930847 h 2046567"/>
                <a:gd name="connsiteX130" fmla="*/ 610054 w 3505551"/>
                <a:gd name="connsiteY130" fmla="*/ 1949845 h 2046567"/>
                <a:gd name="connsiteX131" fmla="*/ 679954 w 3505551"/>
                <a:gd name="connsiteY131" fmla="*/ 1979918 h 2046567"/>
                <a:gd name="connsiteX132" fmla="*/ 752851 w 3505551"/>
                <a:gd name="connsiteY132" fmla="*/ 1997342 h 2046567"/>
                <a:gd name="connsiteX133" fmla="*/ 858062 w 3505551"/>
                <a:gd name="connsiteY133" fmla="*/ 2016392 h 2046567"/>
                <a:gd name="connsiteX134" fmla="*/ 921357 w 3505551"/>
                <a:gd name="connsiteY134" fmla="*/ 2032191 h 2046567"/>
                <a:gd name="connsiteX135" fmla="*/ 1140150 w 3505551"/>
                <a:gd name="connsiteY135" fmla="*/ 2046567 h 2046567"/>
                <a:gd name="connsiteX136" fmla="*/ 1237026 w 3505551"/>
                <a:gd name="connsiteY136" fmla="*/ 2046311 h 2046567"/>
                <a:gd name="connsiteX137" fmla="*/ 1319064 w 3505551"/>
                <a:gd name="connsiteY137" fmla="*/ 2027365 h 2046567"/>
                <a:gd name="connsiteX138" fmla="*/ 1578147 w 3505551"/>
                <a:gd name="connsiteY138" fmla="*/ 1973774 h 2046567"/>
                <a:gd name="connsiteX139" fmla="*/ 1619601 w 3505551"/>
                <a:gd name="connsiteY139" fmla="*/ 1924804 h 2046567"/>
                <a:gd name="connsiteX140" fmla="*/ 1638651 w 3505551"/>
                <a:gd name="connsiteY140" fmla="*/ 1918454 h 2046567"/>
                <a:gd name="connsiteX141" fmla="*/ 1657701 w 3505551"/>
                <a:gd name="connsiteY141" fmla="*/ 1905754 h 2046567"/>
                <a:gd name="connsiteX142" fmla="*/ 1689451 w 3505551"/>
                <a:gd name="connsiteY142" fmla="*/ 1899404 h 2046567"/>
                <a:gd name="connsiteX143" fmla="*/ 1727551 w 3505551"/>
                <a:gd name="connsiteY143" fmla="*/ 1880354 h 2046567"/>
                <a:gd name="connsiteX144" fmla="*/ 1740251 w 3505551"/>
                <a:gd name="connsiteY144" fmla="*/ 1861304 h 2046567"/>
                <a:gd name="connsiteX145" fmla="*/ 1765651 w 3505551"/>
                <a:gd name="connsiteY145" fmla="*/ 1854954 h 2046567"/>
                <a:gd name="connsiteX146" fmla="*/ 1803751 w 3505551"/>
                <a:gd name="connsiteY146" fmla="*/ 1835904 h 2046567"/>
                <a:gd name="connsiteX147" fmla="*/ 1841851 w 3505551"/>
                <a:gd name="connsiteY147" fmla="*/ 1823204 h 2046567"/>
                <a:gd name="connsiteX148" fmla="*/ 1860901 w 3505551"/>
                <a:gd name="connsiteY148" fmla="*/ 1816854 h 2046567"/>
                <a:gd name="connsiteX149" fmla="*/ 1899001 w 3505551"/>
                <a:gd name="connsiteY149" fmla="*/ 1791454 h 2046567"/>
                <a:gd name="connsiteX150" fmla="*/ 2032351 w 3505551"/>
                <a:gd name="connsiteY150" fmla="*/ 1747004 h 2046567"/>
                <a:gd name="connsiteX151" fmla="*/ 2051401 w 3505551"/>
                <a:gd name="connsiteY151" fmla="*/ 1740654 h 2046567"/>
                <a:gd name="connsiteX152" fmla="*/ 2102201 w 3505551"/>
                <a:gd name="connsiteY152" fmla="*/ 1727954 h 2046567"/>
                <a:gd name="connsiteX153" fmla="*/ 2121251 w 3505551"/>
                <a:gd name="connsiteY153" fmla="*/ 1721604 h 2046567"/>
                <a:gd name="connsiteX154" fmla="*/ 2426051 w 3505551"/>
                <a:gd name="connsiteY154" fmla="*/ 1715254 h 2046567"/>
                <a:gd name="connsiteX155" fmla="*/ 2502251 w 3505551"/>
                <a:gd name="connsiteY155" fmla="*/ 1702554 h 2046567"/>
                <a:gd name="connsiteX156" fmla="*/ 2534001 w 3505551"/>
                <a:gd name="connsiteY156" fmla="*/ 1696204 h 2046567"/>
                <a:gd name="connsiteX157" fmla="*/ 2616551 w 3505551"/>
                <a:gd name="connsiteY157" fmla="*/ 1677154 h 2046567"/>
                <a:gd name="connsiteX158" fmla="*/ 2661001 w 3505551"/>
                <a:gd name="connsiteY158" fmla="*/ 1658104 h 2046567"/>
                <a:gd name="connsiteX159" fmla="*/ 2680051 w 3505551"/>
                <a:gd name="connsiteY159" fmla="*/ 1645404 h 2046567"/>
                <a:gd name="connsiteX160" fmla="*/ 2705451 w 3505551"/>
                <a:gd name="connsiteY160" fmla="*/ 1639054 h 2046567"/>
                <a:gd name="connsiteX161" fmla="*/ 2775301 w 3505551"/>
                <a:gd name="connsiteY161" fmla="*/ 1620004 h 2046567"/>
                <a:gd name="connsiteX162" fmla="*/ 2826101 w 3505551"/>
                <a:gd name="connsiteY162" fmla="*/ 1607304 h 2046567"/>
                <a:gd name="connsiteX163" fmla="*/ 2851501 w 3505551"/>
                <a:gd name="connsiteY163" fmla="*/ 1600954 h 2046567"/>
                <a:gd name="connsiteX164" fmla="*/ 2870551 w 3505551"/>
                <a:gd name="connsiteY164" fmla="*/ 1588254 h 2046567"/>
                <a:gd name="connsiteX165" fmla="*/ 2921351 w 3505551"/>
                <a:gd name="connsiteY165" fmla="*/ 1575554 h 2046567"/>
                <a:gd name="connsiteX166" fmla="*/ 2959451 w 3505551"/>
                <a:gd name="connsiteY166" fmla="*/ 1562854 h 2046567"/>
                <a:gd name="connsiteX167" fmla="*/ 2984851 w 3505551"/>
                <a:gd name="connsiteY167" fmla="*/ 1550154 h 2046567"/>
                <a:gd name="connsiteX168" fmla="*/ 3035651 w 3505551"/>
                <a:gd name="connsiteY168" fmla="*/ 1537454 h 2046567"/>
                <a:gd name="connsiteX169" fmla="*/ 3061051 w 3505551"/>
                <a:gd name="connsiteY169" fmla="*/ 1531104 h 2046567"/>
                <a:gd name="connsiteX170" fmla="*/ 3080101 w 3505551"/>
                <a:gd name="connsiteY170" fmla="*/ 1518404 h 2046567"/>
                <a:gd name="connsiteX171" fmla="*/ 3118201 w 3505551"/>
                <a:gd name="connsiteY171" fmla="*/ 1505704 h 2046567"/>
                <a:gd name="connsiteX172" fmla="*/ 3156301 w 3505551"/>
                <a:gd name="connsiteY172" fmla="*/ 1486654 h 2046567"/>
                <a:gd name="connsiteX173" fmla="*/ 3175351 w 3505551"/>
                <a:gd name="connsiteY173" fmla="*/ 1467604 h 2046567"/>
                <a:gd name="connsiteX174" fmla="*/ 3315051 w 3505551"/>
                <a:gd name="connsiteY174" fmla="*/ 1410454 h 2046567"/>
                <a:gd name="connsiteX0" fmla="*/ 3315051 w 3505551"/>
                <a:gd name="connsiteY0" fmla="*/ 1410454 h 2046567"/>
                <a:gd name="connsiteX1" fmla="*/ 3315051 w 3505551"/>
                <a:gd name="connsiteY1" fmla="*/ 1410454 h 2046567"/>
                <a:gd name="connsiteX2" fmla="*/ 3378551 w 3505551"/>
                <a:gd name="connsiteY2" fmla="*/ 1378704 h 2046567"/>
                <a:gd name="connsiteX3" fmla="*/ 3435701 w 3505551"/>
                <a:gd name="connsiteY3" fmla="*/ 1334254 h 2046567"/>
                <a:gd name="connsiteX4" fmla="*/ 3442051 w 3505551"/>
                <a:gd name="connsiteY4" fmla="*/ 1315204 h 2046567"/>
                <a:gd name="connsiteX5" fmla="*/ 3454751 w 3505551"/>
                <a:gd name="connsiteY5" fmla="*/ 1296154 h 2046567"/>
                <a:gd name="connsiteX6" fmla="*/ 3473801 w 3505551"/>
                <a:gd name="connsiteY6" fmla="*/ 1251704 h 2046567"/>
                <a:gd name="connsiteX7" fmla="*/ 3480151 w 3505551"/>
                <a:gd name="connsiteY7" fmla="*/ 1213604 h 2046567"/>
                <a:gd name="connsiteX8" fmla="*/ 3499201 w 3505551"/>
                <a:gd name="connsiteY8" fmla="*/ 1169154 h 2046567"/>
                <a:gd name="connsiteX9" fmla="*/ 3505551 w 3505551"/>
                <a:gd name="connsiteY9" fmla="*/ 1150104 h 2046567"/>
                <a:gd name="connsiteX10" fmla="*/ 3492851 w 3505551"/>
                <a:gd name="connsiteY10" fmla="*/ 1073904 h 2046567"/>
                <a:gd name="connsiteX11" fmla="*/ 3467451 w 3505551"/>
                <a:gd name="connsiteY11" fmla="*/ 1035804 h 2046567"/>
                <a:gd name="connsiteX12" fmla="*/ 3448401 w 3505551"/>
                <a:gd name="connsiteY12" fmla="*/ 997704 h 2046567"/>
                <a:gd name="connsiteX13" fmla="*/ 3442051 w 3505551"/>
                <a:gd name="connsiteY13" fmla="*/ 978654 h 2046567"/>
                <a:gd name="connsiteX14" fmla="*/ 3429351 w 3505551"/>
                <a:gd name="connsiteY14" fmla="*/ 959604 h 2046567"/>
                <a:gd name="connsiteX15" fmla="*/ 3416651 w 3505551"/>
                <a:gd name="connsiteY15" fmla="*/ 921504 h 2046567"/>
                <a:gd name="connsiteX16" fmla="*/ 3423001 w 3505551"/>
                <a:gd name="connsiteY16" fmla="*/ 661154 h 2046567"/>
                <a:gd name="connsiteX17" fmla="*/ 3435701 w 3505551"/>
                <a:gd name="connsiteY17" fmla="*/ 623054 h 2046567"/>
                <a:gd name="connsiteX18" fmla="*/ 3442051 w 3505551"/>
                <a:gd name="connsiteY18" fmla="*/ 604004 h 2046567"/>
                <a:gd name="connsiteX19" fmla="*/ 3448401 w 3505551"/>
                <a:gd name="connsiteY19" fmla="*/ 584954 h 2046567"/>
                <a:gd name="connsiteX20" fmla="*/ 3454751 w 3505551"/>
                <a:gd name="connsiteY20" fmla="*/ 540504 h 2046567"/>
                <a:gd name="connsiteX21" fmla="*/ 3467451 w 3505551"/>
                <a:gd name="connsiteY21" fmla="*/ 496054 h 2046567"/>
                <a:gd name="connsiteX22" fmla="*/ 3461101 w 3505551"/>
                <a:gd name="connsiteY22" fmla="*/ 438904 h 2046567"/>
                <a:gd name="connsiteX23" fmla="*/ 3454751 w 3505551"/>
                <a:gd name="connsiteY23" fmla="*/ 419854 h 2046567"/>
                <a:gd name="connsiteX24" fmla="*/ 3435701 w 3505551"/>
                <a:gd name="connsiteY24" fmla="*/ 407154 h 2046567"/>
                <a:gd name="connsiteX25" fmla="*/ 3397601 w 3505551"/>
                <a:gd name="connsiteY25" fmla="*/ 394454 h 2046567"/>
                <a:gd name="connsiteX26" fmla="*/ 3289651 w 3505551"/>
                <a:gd name="connsiteY26" fmla="*/ 381754 h 2046567"/>
                <a:gd name="connsiteX27" fmla="*/ 3238851 w 3505551"/>
                <a:gd name="connsiteY27" fmla="*/ 369054 h 2046567"/>
                <a:gd name="connsiteX28" fmla="*/ 3194401 w 3505551"/>
                <a:gd name="connsiteY28" fmla="*/ 356354 h 2046567"/>
                <a:gd name="connsiteX29" fmla="*/ 3175351 w 3505551"/>
                <a:gd name="connsiteY29" fmla="*/ 337304 h 2046567"/>
                <a:gd name="connsiteX30" fmla="*/ 3156301 w 3505551"/>
                <a:gd name="connsiteY30" fmla="*/ 324604 h 2046567"/>
                <a:gd name="connsiteX31" fmla="*/ 3092801 w 3505551"/>
                <a:gd name="connsiteY31" fmla="*/ 311904 h 2046567"/>
                <a:gd name="connsiteX32" fmla="*/ 3054701 w 3505551"/>
                <a:gd name="connsiteY32" fmla="*/ 299204 h 2046567"/>
                <a:gd name="connsiteX33" fmla="*/ 2997551 w 3505551"/>
                <a:gd name="connsiteY33" fmla="*/ 267454 h 2046567"/>
                <a:gd name="connsiteX34" fmla="*/ 2978501 w 3505551"/>
                <a:gd name="connsiteY34" fmla="*/ 248404 h 2046567"/>
                <a:gd name="connsiteX35" fmla="*/ 2953101 w 3505551"/>
                <a:gd name="connsiteY35" fmla="*/ 210304 h 2046567"/>
                <a:gd name="connsiteX36" fmla="*/ 2946751 w 3505551"/>
                <a:gd name="connsiteY36" fmla="*/ 191254 h 2046567"/>
                <a:gd name="connsiteX37" fmla="*/ 2908651 w 3505551"/>
                <a:gd name="connsiteY37" fmla="*/ 178554 h 2046567"/>
                <a:gd name="connsiteX38" fmla="*/ 2895951 w 3505551"/>
                <a:gd name="connsiteY38" fmla="*/ 159504 h 2046567"/>
                <a:gd name="connsiteX39" fmla="*/ 2851501 w 3505551"/>
                <a:gd name="connsiteY39" fmla="*/ 140454 h 2046567"/>
                <a:gd name="connsiteX40" fmla="*/ 2832451 w 3505551"/>
                <a:gd name="connsiteY40" fmla="*/ 127754 h 2046567"/>
                <a:gd name="connsiteX41" fmla="*/ 2794351 w 3505551"/>
                <a:gd name="connsiteY41" fmla="*/ 115054 h 2046567"/>
                <a:gd name="connsiteX42" fmla="*/ 2775301 w 3505551"/>
                <a:gd name="connsiteY42" fmla="*/ 102354 h 2046567"/>
                <a:gd name="connsiteX43" fmla="*/ 2756251 w 3505551"/>
                <a:gd name="connsiteY43" fmla="*/ 83304 h 2046567"/>
                <a:gd name="connsiteX44" fmla="*/ 2694749 w 3505551"/>
                <a:gd name="connsiteY44" fmla="*/ 43208 h 2046567"/>
                <a:gd name="connsiteX45" fmla="*/ 2590793 w 3505551"/>
                <a:gd name="connsiteY45" fmla="*/ 20062 h 2046567"/>
                <a:gd name="connsiteX46" fmla="*/ 2483150 w 3505551"/>
                <a:gd name="connsiteY46" fmla="*/ 959 h 2046567"/>
                <a:gd name="connsiteX47" fmla="*/ 2419701 w 3505551"/>
                <a:gd name="connsiteY47" fmla="*/ 754 h 2046567"/>
                <a:gd name="connsiteX48" fmla="*/ 2318101 w 3505551"/>
                <a:gd name="connsiteY48" fmla="*/ 7104 h 2046567"/>
                <a:gd name="connsiteX49" fmla="*/ 2305401 w 3505551"/>
                <a:gd name="connsiteY49" fmla="*/ 26154 h 2046567"/>
                <a:gd name="connsiteX50" fmla="*/ 2286351 w 3505551"/>
                <a:gd name="connsiteY50" fmla="*/ 45204 h 2046567"/>
                <a:gd name="connsiteX51" fmla="*/ 2260951 w 3505551"/>
                <a:gd name="connsiteY51" fmla="*/ 83304 h 2046567"/>
                <a:gd name="connsiteX52" fmla="*/ 2222851 w 3505551"/>
                <a:gd name="connsiteY52" fmla="*/ 108704 h 2046567"/>
                <a:gd name="connsiteX53" fmla="*/ 2216501 w 3505551"/>
                <a:gd name="connsiteY53" fmla="*/ 127754 h 2046567"/>
                <a:gd name="connsiteX54" fmla="*/ 2229201 w 3505551"/>
                <a:gd name="connsiteY54" fmla="*/ 146804 h 2046567"/>
                <a:gd name="connsiteX55" fmla="*/ 2210151 w 3505551"/>
                <a:gd name="connsiteY55" fmla="*/ 153154 h 2046567"/>
                <a:gd name="connsiteX56" fmla="*/ 2127601 w 3505551"/>
                <a:gd name="connsiteY56" fmla="*/ 165854 h 2046567"/>
                <a:gd name="connsiteX57" fmla="*/ 2095851 w 3505551"/>
                <a:gd name="connsiteY57" fmla="*/ 172204 h 2046567"/>
                <a:gd name="connsiteX58" fmla="*/ 2051401 w 3505551"/>
                <a:gd name="connsiteY58" fmla="*/ 178554 h 2046567"/>
                <a:gd name="connsiteX59" fmla="*/ 2026001 w 3505551"/>
                <a:gd name="connsiteY59" fmla="*/ 165854 h 2046567"/>
                <a:gd name="connsiteX60" fmla="*/ 1752951 w 3505551"/>
                <a:gd name="connsiteY60" fmla="*/ 191254 h 2046567"/>
                <a:gd name="connsiteX61" fmla="*/ 1613251 w 3505551"/>
                <a:gd name="connsiteY61" fmla="*/ 210304 h 2046567"/>
                <a:gd name="connsiteX62" fmla="*/ 1568801 w 3505551"/>
                <a:gd name="connsiteY62" fmla="*/ 248404 h 2046567"/>
                <a:gd name="connsiteX63" fmla="*/ 1518001 w 3505551"/>
                <a:gd name="connsiteY63" fmla="*/ 292854 h 2046567"/>
                <a:gd name="connsiteX64" fmla="*/ 1486251 w 3505551"/>
                <a:gd name="connsiteY64" fmla="*/ 305554 h 2046567"/>
                <a:gd name="connsiteX65" fmla="*/ 1448151 w 3505551"/>
                <a:gd name="connsiteY65" fmla="*/ 330954 h 2046567"/>
                <a:gd name="connsiteX66" fmla="*/ 1410051 w 3505551"/>
                <a:gd name="connsiteY66" fmla="*/ 362704 h 2046567"/>
                <a:gd name="connsiteX67" fmla="*/ 1346551 w 3505551"/>
                <a:gd name="connsiteY67" fmla="*/ 381754 h 2046567"/>
                <a:gd name="connsiteX68" fmla="*/ 1327501 w 3505551"/>
                <a:gd name="connsiteY68" fmla="*/ 394454 h 2046567"/>
                <a:gd name="connsiteX69" fmla="*/ 1289401 w 3505551"/>
                <a:gd name="connsiteY69" fmla="*/ 413504 h 2046567"/>
                <a:gd name="connsiteX70" fmla="*/ 1270351 w 3505551"/>
                <a:gd name="connsiteY70" fmla="*/ 432554 h 2046567"/>
                <a:gd name="connsiteX71" fmla="*/ 1257651 w 3505551"/>
                <a:gd name="connsiteY71" fmla="*/ 451604 h 2046567"/>
                <a:gd name="connsiteX72" fmla="*/ 1238601 w 3505551"/>
                <a:gd name="connsiteY72" fmla="*/ 457954 h 2046567"/>
                <a:gd name="connsiteX73" fmla="*/ 1225901 w 3505551"/>
                <a:gd name="connsiteY73" fmla="*/ 477004 h 2046567"/>
                <a:gd name="connsiteX74" fmla="*/ 1168751 w 3505551"/>
                <a:gd name="connsiteY74" fmla="*/ 508754 h 2046567"/>
                <a:gd name="connsiteX75" fmla="*/ 1149701 w 3505551"/>
                <a:gd name="connsiteY75" fmla="*/ 527804 h 2046567"/>
                <a:gd name="connsiteX76" fmla="*/ 1137001 w 3505551"/>
                <a:gd name="connsiteY76" fmla="*/ 546854 h 2046567"/>
                <a:gd name="connsiteX77" fmla="*/ 1117951 w 3505551"/>
                <a:gd name="connsiteY77" fmla="*/ 559554 h 2046567"/>
                <a:gd name="connsiteX78" fmla="*/ 1092551 w 3505551"/>
                <a:gd name="connsiteY78" fmla="*/ 591304 h 2046567"/>
                <a:gd name="connsiteX79" fmla="*/ 1086201 w 3505551"/>
                <a:gd name="connsiteY79" fmla="*/ 610354 h 2046567"/>
                <a:gd name="connsiteX80" fmla="*/ 1048101 w 3505551"/>
                <a:gd name="connsiteY80" fmla="*/ 635754 h 2046567"/>
                <a:gd name="connsiteX81" fmla="*/ 863951 w 3505551"/>
                <a:gd name="connsiteY81" fmla="*/ 629404 h 2046567"/>
                <a:gd name="connsiteX82" fmla="*/ 838551 w 3505551"/>
                <a:gd name="connsiteY82" fmla="*/ 616704 h 2046567"/>
                <a:gd name="connsiteX83" fmla="*/ 781401 w 3505551"/>
                <a:gd name="connsiteY83" fmla="*/ 610354 h 2046567"/>
                <a:gd name="connsiteX84" fmla="*/ 724251 w 3505551"/>
                <a:gd name="connsiteY84" fmla="*/ 591304 h 2046567"/>
                <a:gd name="connsiteX85" fmla="*/ 705201 w 3505551"/>
                <a:gd name="connsiteY85" fmla="*/ 584954 h 2046567"/>
                <a:gd name="connsiteX86" fmla="*/ 679801 w 3505551"/>
                <a:gd name="connsiteY86" fmla="*/ 578604 h 2046567"/>
                <a:gd name="connsiteX87" fmla="*/ 489301 w 3505551"/>
                <a:gd name="connsiteY87" fmla="*/ 584954 h 2046567"/>
                <a:gd name="connsiteX88" fmla="*/ 457551 w 3505551"/>
                <a:gd name="connsiteY88" fmla="*/ 591304 h 2046567"/>
                <a:gd name="connsiteX89" fmla="*/ 400401 w 3505551"/>
                <a:gd name="connsiteY89" fmla="*/ 654804 h 2046567"/>
                <a:gd name="connsiteX90" fmla="*/ 387701 w 3505551"/>
                <a:gd name="connsiteY90" fmla="*/ 680204 h 2046567"/>
                <a:gd name="connsiteX91" fmla="*/ 368651 w 3505551"/>
                <a:gd name="connsiteY91" fmla="*/ 699254 h 2046567"/>
                <a:gd name="connsiteX92" fmla="*/ 336901 w 3505551"/>
                <a:gd name="connsiteY92" fmla="*/ 731004 h 2046567"/>
                <a:gd name="connsiteX93" fmla="*/ 317851 w 3505551"/>
                <a:gd name="connsiteY93" fmla="*/ 769104 h 2046567"/>
                <a:gd name="connsiteX94" fmla="*/ 298801 w 3505551"/>
                <a:gd name="connsiteY94" fmla="*/ 775454 h 2046567"/>
                <a:gd name="connsiteX95" fmla="*/ 267051 w 3505551"/>
                <a:gd name="connsiteY95" fmla="*/ 819904 h 2046567"/>
                <a:gd name="connsiteX96" fmla="*/ 235301 w 3505551"/>
                <a:gd name="connsiteY96" fmla="*/ 864354 h 2046567"/>
                <a:gd name="connsiteX97" fmla="*/ 216251 w 3505551"/>
                <a:gd name="connsiteY97" fmla="*/ 877054 h 2046567"/>
                <a:gd name="connsiteX98" fmla="*/ 203551 w 3505551"/>
                <a:gd name="connsiteY98" fmla="*/ 896104 h 2046567"/>
                <a:gd name="connsiteX99" fmla="*/ 197201 w 3505551"/>
                <a:gd name="connsiteY99" fmla="*/ 915154 h 2046567"/>
                <a:gd name="connsiteX100" fmla="*/ 178151 w 3505551"/>
                <a:gd name="connsiteY100" fmla="*/ 934204 h 2046567"/>
                <a:gd name="connsiteX101" fmla="*/ 146401 w 3505551"/>
                <a:gd name="connsiteY101" fmla="*/ 972304 h 2046567"/>
                <a:gd name="connsiteX102" fmla="*/ 140051 w 3505551"/>
                <a:gd name="connsiteY102" fmla="*/ 991354 h 2046567"/>
                <a:gd name="connsiteX103" fmla="*/ 108301 w 3505551"/>
                <a:gd name="connsiteY103" fmla="*/ 1029454 h 2046567"/>
                <a:gd name="connsiteX104" fmla="*/ 101951 w 3505551"/>
                <a:gd name="connsiteY104" fmla="*/ 1048504 h 2046567"/>
                <a:gd name="connsiteX105" fmla="*/ 63851 w 3505551"/>
                <a:gd name="connsiteY105" fmla="*/ 1086604 h 2046567"/>
                <a:gd name="connsiteX106" fmla="*/ 38451 w 3505551"/>
                <a:gd name="connsiteY106" fmla="*/ 1124704 h 2046567"/>
                <a:gd name="connsiteX107" fmla="*/ 25751 w 3505551"/>
                <a:gd name="connsiteY107" fmla="*/ 1162804 h 2046567"/>
                <a:gd name="connsiteX108" fmla="*/ 13051 w 3505551"/>
                <a:gd name="connsiteY108" fmla="*/ 1181854 h 2046567"/>
                <a:gd name="connsiteX109" fmla="*/ 13051 w 3505551"/>
                <a:gd name="connsiteY109" fmla="*/ 1416804 h 2046567"/>
                <a:gd name="connsiteX110" fmla="*/ 19401 w 3505551"/>
                <a:gd name="connsiteY110" fmla="*/ 1435854 h 2046567"/>
                <a:gd name="connsiteX111" fmla="*/ 32101 w 3505551"/>
                <a:gd name="connsiteY111" fmla="*/ 1454904 h 2046567"/>
                <a:gd name="connsiteX112" fmla="*/ 38451 w 3505551"/>
                <a:gd name="connsiteY112" fmla="*/ 1480304 h 2046567"/>
                <a:gd name="connsiteX113" fmla="*/ 70201 w 3505551"/>
                <a:gd name="connsiteY113" fmla="*/ 1550154 h 2046567"/>
                <a:gd name="connsiteX114" fmla="*/ 82901 w 3505551"/>
                <a:gd name="connsiteY114" fmla="*/ 1569204 h 2046567"/>
                <a:gd name="connsiteX115" fmla="*/ 121001 w 3505551"/>
                <a:gd name="connsiteY115" fmla="*/ 1607304 h 2046567"/>
                <a:gd name="connsiteX116" fmla="*/ 146401 w 3505551"/>
                <a:gd name="connsiteY116" fmla="*/ 1626354 h 2046567"/>
                <a:gd name="connsiteX117" fmla="*/ 178151 w 3505551"/>
                <a:gd name="connsiteY117" fmla="*/ 1651754 h 2046567"/>
                <a:gd name="connsiteX118" fmla="*/ 175207 w 3505551"/>
                <a:gd name="connsiteY118" fmla="*/ 1697728 h 2046567"/>
                <a:gd name="connsiteX119" fmla="*/ 203858 w 3505551"/>
                <a:gd name="connsiteY119" fmla="*/ 1759397 h 2046567"/>
                <a:gd name="connsiteX120" fmla="*/ 235557 w 3505551"/>
                <a:gd name="connsiteY120" fmla="*/ 1806945 h 2046567"/>
                <a:gd name="connsiteX121" fmla="*/ 262531 w 3505551"/>
                <a:gd name="connsiteY121" fmla="*/ 1870037 h 2046567"/>
                <a:gd name="connsiteX122" fmla="*/ 320949 w 3505551"/>
                <a:gd name="connsiteY122" fmla="*/ 1865362 h 2046567"/>
                <a:gd name="connsiteX123" fmla="*/ 352905 w 3505551"/>
                <a:gd name="connsiteY123" fmla="*/ 1875017 h 2046567"/>
                <a:gd name="connsiteX124" fmla="*/ 414624 w 3505551"/>
                <a:gd name="connsiteY124" fmla="*/ 1881467 h 2046567"/>
                <a:gd name="connsiteX125" fmla="*/ 454351 w 3505551"/>
                <a:gd name="connsiteY125" fmla="*/ 1884719 h 2046567"/>
                <a:gd name="connsiteX126" fmla="*/ 506725 w 3505551"/>
                <a:gd name="connsiteY126" fmla="*/ 1902246 h 2046567"/>
                <a:gd name="connsiteX127" fmla="*/ 552801 w 3505551"/>
                <a:gd name="connsiteY127" fmla="*/ 1908647 h 2046567"/>
                <a:gd name="connsiteX128" fmla="*/ 583131 w 3505551"/>
                <a:gd name="connsiteY128" fmla="*/ 1930847 h 2046567"/>
                <a:gd name="connsiteX129" fmla="*/ 610054 w 3505551"/>
                <a:gd name="connsiteY129" fmla="*/ 1949845 h 2046567"/>
                <a:gd name="connsiteX130" fmla="*/ 679954 w 3505551"/>
                <a:gd name="connsiteY130" fmla="*/ 1979918 h 2046567"/>
                <a:gd name="connsiteX131" fmla="*/ 752851 w 3505551"/>
                <a:gd name="connsiteY131" fmla="*/ 1997342 h 2046567"/>
                <a:gd name="connsiteX132" fmla="*/ 858062 w 3505551"/>
                <a:gd name="connsiteY132" fmla="*/ 2016392 h 2046567"/>
                <a:gd name="connsiteX133" fmla="*/ 921357 w 3505551"/>
                <a:gd name="connsiteY133" fmla="*/ 2032191 h 2046567"/>
                <a:gd name="connsiteX134" fmla="*/ 1140150 w 3505551"/>
                <a:gd name="connsiteY134" fmla="*/ 2046567 h 2046567"/>
                <a:gd name="connsiteX135" fmla="*/ 1237026 w 3505551"/>
                <a:gd name="connsiteY135" fmla="*/ 2046311 h 2046567"/>
                <a:gd name="connsiteX136" fmla="*/ 1319064 w 3505551"/>
                <a:gd name="connsiteY136" fmla="*/ 2027365 h 2046567"/>
                <a:gd name="connsiteX137" fmla="*/ 1578147 w 3505551"/>
                <a:gd name="connsiteY137" fmla="*/ 1973774 h 2046567"/>
                <a:gd name="connsiteX138" fmla="*/ 1619601 w 3505551"/>
                <a:gd name="connsiteY138" fmla="*/ 1924804 h 2046567"/>
                <a:gd name="connsiteX139" fmla="*/ 1638651 w 3505551"/>
                <a:gd name="connsiteY139" fmla="*/ 1918454 h 2046567"/>
                <a:gd name="connsiteX140" fmla="*/ 1657701 w 3505551"/>
                <a:gd name="connsiteY140" fmla="*/ 1905754 h 2046567"/>
                <a:gd name="connsiteX141" fmla="*/ 1689451 w 3505551"/>
                <a:gd name="connsiteY141" fmla="*/ 1899404 h 2046567"/>
                <a:gd name="connsiteX142" fmla="*/ 1727551 w 3505551"/>
                <a:gd name="connsiteY142" fmla="*/ 1880354 h 2046567"/>
                <a:gd name="connsiteX143" fmla="*/ 1740251 w 3505551"/>
                <a:gd name="connsiteY143" fmla="*/ 1861304 h 2046567"/>
                <a:gd name="connsiteX144" fmla="*/ 1765651 w 3505551"/>
                <a:gd name="connsiteY144" fmla="*/ 1854954 h 2046567"/>
                <a:gd name="connsiteX145" fmla="*/ 1803751 w 3505551"/>
                <a:gd name="connsiteY145" fmla="*/ 1835904 h 2046567"/>
                <a:gd name="connsiteX146" fmla="*/ 1841851 w 3505551"/>
                <a:gd name="connsiteY146" fmla="*/ 1823204 h 2046567"/>
                <a:gd name="connsiteX147" fmla="*/ 1860901 w 3505551"/>
                <a:gd name="connsiteY147" fmla="*/ 1816854 h 2046567"/>
                <a:gd name="connsiteX148" fmla="*/ 1899001 w 3505551"/>
                <a:gd name="connsiteY148" fmla="*/ 1791454 h 2046567"/>
                <a:gd name="connsiteX149" fmla="*/ 2032351 w 3505551"/>
                <a:gd name="connsiteY149" fmla="*/ 1747004 h 2046567"/>
                <a:gd name="connsiteX150" fmla="*/ 2051401 w 3505551"/>
                <a:gd name="connsiteY150" fmla="*/ 1740654 h 2046567"/>
                <a:gd name="connsiteX151" fmla="*/ 2102201 w 3505551"/>
                <a:gd name="connsiteY151" fmla="*/ 1727954 h 2046567"/>
                <a:gd name="connsiteX152" fmla="*/ 2121251 w 3505551"/>
                <a:gd name="connsiteY152" fmla="*/ 1721604 h 2046567"/>
                <a:gd name="connsiteX153" fmla="*/ 2426051 w 3505551"/>
                <a:gd name="connsiteY153" fmla="*/ 1715254 h 2046567"/>
                <a:gd name="connsiteX154" fmla="*/ 2502251 w 3505551"/>
                <a:gd name="connsiteY154" fmla="*/ 1702554 h 2046567"/>
                <a:gd name="connsiteX155" fmla="*/ 2534001 w 3505551"/>
                <a:gd name="connsiteY155" fmla="*/ 1696204 h 2046567"/>
                <a:gd name="connsiteX156" fmla="*/ 2616551 w 3505551"/>
                <a:gd name="connsiteY156" fmla="*/ 1677154 h 2046567"/>
                <a:gd name="connsiteX157" fmla="*/ 2661001 w 3505551"/>
                <a:gd name="connsiteY157" fmla="*/ 1658104 h 2046567"/>
                <a:gd name="connsiteX158" fmla="*/ 2680051 w 3505551"/>
                <a:gd name="connsiteY158" fmla="*/ 1645404 h 2046567"/>
                <a:gd name="connsiteX159" fmla="*/ 2705451 w 3505551"/>
                <a:gd name="connsiteY159" fmla="*/ 1639054 h 2046567"/>
                <a:gd name="connsiteX160" fmla="*/ 2775301 w 3505551"/>
                <a:gd name="connsiteY160" fmla="*/ 1620004 h 2046567"/>
                <a:gd name="connsiteX161" fmla="*/ 2826101 w 3505551"/>
                <a:gd name="connsiteY161" fmla="*/ 1607304 h 2046567"/>
                <a:gd name="connsiteX162" fmla="*/ 2851501 w 3505551"/>
                <a:gd name="connsiteY162" fmla="*/ 1600954 h 2046567"/>
                <a:gd name="connsiteX163" fmla="*/ 2870551 w 3505551"/>
                <a:gd name="connsiteY163" fmla="*/ 1588254 h 2046567"/>
                <a:gd name="connsiteX164" fmla="*/ 2921351 w 3505551"/>
                <a:gd name="connsiteY164" fmla="*/ 1575554 h 2046567"/>
                <a:gd name="connsiteX165" fmla="*/ 2959451 w 3505551"/>
                <a:gd name="connsiteY165" fmla="*/ 1562854 h 2046567"/>
                <a:gd name="connsiteX166" fmla="*/ 2984851 w 3505551"/>
                <a:gd name="connsiteY166" fmla="*/ 1550154 h 2046567"/>
                <a:gd name="connsiteX167" fmla="*/ 3035651 w 3505551"/>
                <a:gd name="connsiteY167" fmla="*/ 1537454 h 2046567"/>
                <a:gd name="connsiteX168" fmla="*/ 3061051 w 3505551"/>
                <a:gd name="connsiteY168" fmla="*/ 1531104 h 2046567"/>
                <a:gd name="connsiteX169" fmla="*/ 3080101 w 3505551"/>
                <a:gd name="connsiteY169" fmla="*/ 1518404 h 2046567"/>
                <a:gd name="connsiteX170" fmla="*/ 3118201 w 3505551"/>
                <a:gd name="connsiteY170" fmla="*/ 1505704 h 2046567"/>
                <a:gd name="connsiteX171" fmla="*/ 3156301 w 3505551"/>
                <a:gd name="connsiteY171" fmla="*/ 1486654 h 2046567"/>
                <a:gd name="connsiteX172" fmla="*/ 3175351 w 3505551"/>
                <a:gd name="connsiteY172" fmla="*/ 1467604 h 2046567"/>
                <a:gd name="connsiteX173" fmla="*/ 3315051 w 3505551"/>
                <a:gd name="connsiteY173" fmla="*/ 1410454 h 2046567"/>
                <a:gd name="connsiteX0" fmla="*/ 3315051 w 3505551"/>
                <a:gd name="connsiteY0" fmla="*/ 1410454 h 2046567"/>
                <a:gd name="connsiteX1" fmla="*/ 3315051 w 3505551"/>
                <a:gd name="connsiteY1" fmla="*/ 1410454 h 2046567"/>
                <a:gd name="connsiteX2" fmla="*/ 3378551 w 3505551"/>
                <a:gd name="connsiteY2" fmla="*/ 1378704 h 2046567"/>
                <a:gd name="connsiteX3" fmla="*/ 3435701 w 3505551"/>
                <a:gd name="connsiteY3" fmla="*/ 1334254 h 2046567"/>
                <a:gd name="connsiteX4" fmla="*/ 3442051 w 3505551"/>
                <a:gd name="connsiteY4" fmla="*/ 1315204 h 2046567"/>
                <a:gd name="connsiteX5" fmla="*/ 3454751 w 3505551"/>
                <a:gd name="connsiteY5" fmla="*/ 1296154 h 2046567"/>
                <a:gd name="connsiteX6" fmla="*/ 3473801 w 3505551"/>
                <a:gd name="connsiteY6" fmla="*/ 1251704 h 2046567"/>
                <a:gd name="connsiteX7" fmla="*/ 3480151 w 3505551"/>
                <a:gd name="connsiteY7" fmla="*/ 1213604 h 2046567"/>
                <a:gd name="connsiteX8" fmla="*/ 3499201 w 3505551"/>
                <a:gd name="connsiteY8" fmla="*/ 1169154 h 2046567"/>
                <a:gd name="connsiteX9" fmla="*/ 3505551 w 3505551"/>
                <a:gd name="connsiteY9" fmla="*/ 1150104 h 2046567"/>
                <a:gd name="connsiteX10" fmla="*/ 3492851 w 3505551"/>
                <a:gd name="connsiteY10" fmla="*/ 1073904 h 2046567"/>
                <a:gd name="connsiteX11" fmla="*/ 3467451 w 3505551"/>
                <a:gd name="connsiteY11" fmla="*/ 1035804 h 2046567"/>
                <a:gd name="connsiteX12" fmla="*/ 3448401 w 3505551"/>
                <a:gd name="connsiteY12" fmla="*/ 997704 h 2046567"/>
                <a:gd name="connsiteX13" fmla="*/ 3442051 w 3505551"/>
                <a:gd name="connsiteY13" fmla="*/ 978654 h 2046567"/>
                <a:gd name="connsiteX14" fmla="*/ 3429351 w 3505551"/>
                <a:gd name="connsiteY14" fmla="*/ 959604 h 2046567"/>
                <a:gd name="connsiteX15" fmla="*/ 3416651 w 3505551"/>
                <a:gd name="connsiteY15" fmla="*/ 921504 h 2046567"/>
                <a:gd name="connsiteX16" fmla="*/ 3423001 w 3505551"/>
                <a:gd name="connsiteY16" fmla="*/ 661154 h 2046567"/>
                <a:gd name="connsiteX17" fmla="*/ 3435701 w 3505551"/>
                <a:gd name="connsiteY17" fmla="*/ 623054 h 2046567"/>
                <a:gd name="connsiteX18" fmla="*/ 3442051 w 3505551"/>
                <a:gd name="connsiteY18" fmla="*/ 604004 h 2046567"/>
                <a:gd name="connsiteX19" fmla="*/ 3448401 w 3505551"/>
                <a:gd name="connsiteY19" fmla="*/ 584954 h 2046567"/>
                <a:gd name="connsiteX20" fmla="*/ 3454751 w 3505551"/>
                <a:gd name="connsiteY20" fmla="*/ 540504 h 2046567"/>
                <a:gd name="connsiteX21" fmla="*/ 3467451 w 3505551"/>
                <a:gd name="connsiteY21" fmla="*/ 496054 h 2046567"/>
                <a:gd name="connsiteX22" fmla="*/ 3461101 w 3505551"/>
                <a:gd name="connsiteY22" fmla="*/ 438904 h 2046567"/>
                <a:gd name="connsiteX23" fmla="*/ 3454751 w 3505551"/>
                <a:gd name="connsiteY23" fmla="*/ 419854 h 2046567"/>
                <a:gd name="connsiteX24" fmla="*/ 3435701 w 3505551"/>
                <a:gd name="connsiteY24" fmla="*/ 407154 h 2046567"/>
                <a:gd name="connsiteX25" fmla="*/ 3397601 w 3505551"/>
                <a:gd name="connsiteY25" fmla="*/ 394454 h 2046567"/>
                <a:gd name="connsiteX26" fmla="*/ 3289651 w 3505551"/>
                <a:gd name="connsiteY26" fmla="*/ 381754 h 2046567"/>
                <a:gd name="connsiteX27" fmla="*/ 3238851 w 3505551"/>
                <a:gd name="connsiteY27" fmla="*/ 369054 h 2046567"/>
                <a:gd name="connsiteX28" fmla="*/ 3194401 w 3505551"/>
                <a:gd name="connsiteY28" fmla="*/ 356354 h 2046567"/>
                <a:gd name="connsiteX29" fmla="*/ 3175351 w 3505551"/>
                <a:gd name="connsiteY29" fmla="*/ 337304 h 2046567"/>
                <a:gd name="connsiteX30" fmla="*/ 3156301 w 3505551"/>
                <a:gd name="connsiteY30" fmla="*/ 324604 h 2046567"/>
                <a:gd name="connsiteX31" fmla="*/ 3092801 w 3505551"/>
                <a:gd name="connsiteY31" fmla="*/ 311904 h 2046567"/>
                <a:gd name="connsiteX32" fmla="*/ 3054701 w 3505551"/>
                <a:gd name="connsiteY32" fmla="*/ 299204 h 2046567"/>
                <a:gd name="connsiteX33" fmla="*/ 2997551 w 3505551"/>
                <a:gd name="connsiteY33" fmla="*/ 267454 h 2046567"/>
                <a:gd name="connsiteX34" fmla="*/ 2978501 w 3505551"/>
                <a:gd name="connsiteY34" fmla="*/ 248404 h 2046567"/>
                <a:gd name="connsiteX35" fmla="*/ 2953101 w 3505551"/>
                <a:gd name="connsiteY35" fmla="*/ 210304 h 2046567"/>
                <a:gd name="connsiteX36" fmla="*/ 2946751 w 3505551"/>
                <a:gd name="connsiteY36" fmla="*/ 191254 h 2046567"/>
                <a:gd name="connsiteX37" fmla="*/ 2908651 w 3505551"/>
                <a:gd name="connsiteY37" fmla="*/ 178554 h 2046567"/>
                <a:gd name="connsiteX38" fmla="*/ 2895951 w 3505551"/>
                <a:gd name="connsiteY38" fmla="*/ 159504 h 2046567"/>
                <a:gd name="connsiteX39" fmla="*/ 2851501 w 3505551"/>
                <a:gd name="connsiteY39" fmla="*/ 140454 h 2046567"/>
                <a:gd name="connsiteX40" fmla="*/ 2832451 w 3505551"/>
                <a:gd name="connsiteY40" fmla="*/ 127754 h 2046567"/>
                <a:gd name="connsiteX41" fmla="*/ 2794351 w 3505551"/>
                <a:gd name="connsiteY41" fmla="*/ 115054 h 2046567"/>
                <a:gd name="connsiteX42" fmla="*/ 2756251 w 3505551"/>
                <a:gd name="connsiteY42" fmla="*/ 83304 h 2046567"/>
                <a:gd name="connsiteX43" fmla="*/ 2694749 w 3505551"/>
                <a:gd name="connsiteY43" fmla="*/ 43208 h 2046567"/>
                <a:gd name="connsiteX44" fmla="*/ 2590793 w 3505551"/>
                <a:gd name="connsiteY44" fmla="*/ 20062 h 2046567"/>
                <a:gd name="connsiteX45" fmla="*/ 2483150 w 3505551"/>
                <a:gd name="connsiteY45" fmla="*/ 959 h 2046567"/>
                <a:gd name="connsiteX46" fmla="*/ 2419701 w 3505551"/>
                <a:gd name="connsiteY46" fmla="*/ 754 h 2046567"/>
                <a:gd name="connsiteX47" fmla="*/ 2318101 w 3505551"/>
                <a:gd name="connsiteY47" fmla="*/ 7104 h 2046567"/>
                <a:gd name="connsiteX48" fmla="*/ 2305401 w 3505551"/>
                <a:gd name="connsiteY48" fmla="*/ 26154 h 2046567"/>
                <a:gd name="connsiteX49" fmla="*/ 2286351 w 3505551"/>
                <a:gd name="connsiteY49" fmla="*/ 45204 h 2046567"/>
                <a:gd name="connsiteX50" fmla="*/ 2260951 w 3505551"/>
                <a:gd name="connsiteY50" fmla="*/ 83304 h 2046567"/>
                <a:gd name="connsiteX51" fmla="*/ 2222851 w 3505551"/>
                <a:gd name="connsiteY51" fmla="*/ 108704 h 2046567"/>
                <a:gd name="connsiteX52" fmla="*/ 2216501 w 3505551"/>
                <a:gd name="connsiteY52" fmla="*/ 127754 h 2046567"/>
                <a:gd name="connsiteX53" fmla="*/ 2229201 w 3505551"/>
                <a:gd name="connsiteY53" fmla="*/ 146804 h 2046567"/>
                <a:gd name="connsiteX54" fmla="*/ 2210151 w 3505551"/>
                <a:gd name="connsiteY54" fmla="*/ 153154 h 2046567"/>
                <a:gd name="connsiteX55" fmla="*/ 2127601 w 3505551"/>
                <a:gd name="connsiteY55" fmla="*/ 165854 h 2046567"/>
                <a:gd name="connsiteX56" fmla="*/ 2095851 w 3505551"/>
                <a:gd name="connsiteY56" fmla="*/ 172204 h 2046567"/>
                <a:gd name="connsiteX57" fmla="*/ 2051401 w 3505551"/>
                <a:gd name="connsiteY57" fmla="*/ 178554 h 2046567"/>
                <a:gd name="connsiteX58" fmla="*/ 2026001 w 3505551"/>
                <a:gd name="connsiteY58" fmla="*/ 165854 h 2046567"/>
                <a:gd name="connsiteX59" fmla="*/ 1752951 w 3505551"/>
                <a:gd name="connsiteY59" fmla="*/ 191254 h 2046567"/>
                <a:gd name="connsiteX60" fmla="*/ 1613251 w 3505551"/>
                <a:gd name="connsiteY60" fmla="*/ 210304 h 2046567"/>
                <a:gd name="connsiteX61" fmla="*/ 1568801 w 3505551"/>
                <a:gd name="connsiteY61" fmla="*/ 248404 h 2046567"/>
                <a:gd name="connsiteX62" fmla="*/ 1518001 w 3505551"/>
                <a:gd name="connsiteY62" fmla="*/ 292854 h 2046567"/>
                <a:gd name="connsiteX63" fmla="*/ 1486251 w 3505551"/>
                <a:gd name="connsiteY63" fmla="*/ 305554 h 2046567"/>
                <a:gd name="connsiteX64" fmla="*/ 1448151 w 3505551"/>
                <a:gd name="connsiteY64" fmla="*/ 330954 h 2046567"/>
                <a:gd name="connsiteX65" fmla="*/ 1410051 w 3505551"/>
                <a:gd name="connsiteY65" fmla="*/ 362704 h 2046567"/>
                <a:gd name="connsiteX66" fmla="*/ 1346551 w 3505551"/>
                <a:gd name="connsiteY66" fmla="*/ 381754 h 2046567"/>
                <a:gd name="connsiteX67" fmla="*/ 1327501 w 3505551"/>
                <a:gd name="connsiteY67" fmla="*/ 394454 h 2046567"/>
                <a:gd name="connsiteX68" fmla="*/ 1289401 w 3505551"/>
                <a:gd name="connsiteY68" fmla="*/ 413504 h 2046567"/>
                <a:gd name="connsiteX69" fmla="*/ 1270351 w 3505551"/>
                <a:gd name="connsiteY69" fmla="*/ 432554 h 2046567"/>
                <a:gd name="connsiteX70" fmla="*/ 1257651 w 3505551"/>
                <a:gd name="connsiteY70" fmla="*/ 451604 h 2046567"/>
                <a:gd name="connsiteX71" fmla="*/ 1238601 w 3505551"/>
                <a:gd name="connsiteY71" fmla="*/ 457954 h 2046567"/>
                <a:gd name="connsiteX72" fmla="*/ 1225901 w 3505551"/>
                <a:gd name="connsiteY72" fmla="*/ 477004 h 2046567"/>
                <a:gd name="connsiteX73" fmla="*/ 1168751 w 3505551"/>
                <a:gd name="connsiteY73" fmla="*/ 508754 h 2046567"/>
                <a:gd name="connsiteX74" fmla="*/ 1149701 w 3505551"/>
                <a:gd name="connsiteY74" fmla="*/ 527804 h 2046567"/>
                <a:gd name="connsiteX75" fmla="*/ 1137001 w 3505551"/>
                <a:gd name="connsiteY75" fmla="*/ 546854 h 2046567"/>
                <a:gd name="connsiteX76" fmla="*/ 1117951 w 3505551"/>
                <a:gd name="connsiteY76" fmla="*/ 559554 h 2046567"/>
                <a:gd name="connsiteX77" fmla="*/ 1092551 w 3505551"/>
                <a:gd name="connsiteY77" fmla="*/ 591304 h 2046567"/>
                <a:gd name="connsiteX78" fmla="*/ 1086201 w 3505551"/>
                <a:gd name="connsiteY78" fmla="*/ 610354 h 2046567"/>
                <a:gd name="connsiteX79" fmla="*/ 1048101 w 3505551"/>
                <a:gd name="connsiteY79" fmla="*/ 635754 h 2046567"/>
                <a:gd name="connsiteX80" fmla="*/ 863951 w 3505551"/>
                <a:gd name="connsiteY80" fmla="*/ 629404 h 2046567"/>
                <a:gd name="connsiteX81" fmla="*/ 838551 w 3505551"/>
                <a:gd name="connsiteY81" fmla="*/ 616704 h 2046567"/>
                <a:gd name="connsiteX82" fmla="*/ 781401 w 3505551"/>
                <a:gd name="connsiteY82" fmla="*/ 610354 h 2046567"/>
                <a:gd name="connsiteX83" fmla="*/ 724251 w 3505551"/>
                <a:gd name="connsiteY83" fmla="*/ 591304 h 2046567"/>
                <a:gd name="connsiteX84" fmla="*/ 705201 w 3505551"/>
                <a:gd name="connsiteY84" fmla="*/ 584954 h 2046567"/>
                <a:gd name="connsiteX85" fmla="*/ 679801 w 3505551"/>
                <a:gd name="connsiteY85" fmla="*/ 578604 h 2046567"/>
                <a:gd name="connsiteX86" fmla="*/ 489301 w 3505551"/>
                <a:gd name="connsiteY86" fmla="*/ 584954 h 2046567"/>
                <a:gd name="connsiteX87" fmla="*/ 457551 w 3505551"/>
                <a:gd name="connsiteY87" fmla="*/ 591304 h 2046567"/>
                <a:gd name="connsiteX88" fmla="*/ 400401 w 3505551"/>
                <a:gd name="connsiteY88" fmla="*/ 654804 h 2046567"/>
                <a:gd name="connsiteX89" fmla="*/ 387701 w 3505551"/>
                <a:gd name="connsiteY89" fmla="*/ 680204 h 2046567"/>
                <a:gd name="connsiteX90" fmla="*/ 368651 w 3505551"/>
                <a:gd name="connsiteY90" fmla="*/ 699254 h 2046567"/>
                <a:gd name="connsiteX91" fmla="*/ 336901 w 3505551"/>
                <a:gd name="connsiteY91" fmla="*/ 731004 h 2046567"/>
                <a:gd name="connsiteX92" fmla="*/ 317851 w 3505551"/>
                <a:gd name="connsiteY92" fmla="*/ 769104 h 2046567"/>
                <a:gd name="connsiteX93" fmla="*/ 298801 w 3505551"/>
                <a:gd name="connsiteY93" fmla="*/ 775454 h 2046567"/>
                <a:gd name="connsiteX94" fmla="*/ 267051 w 3505551"/>
                <a:gd name="connsiteY94" fmla="*/ 819904 h 2046567"/>
                <a:gd name="connsiteX95" fmla="*/ 235301 w 3505551"/>
                <a:gd name="connsiteY95" fmla="*/ 864354 h 2046567"/>
                <a:gd name="connsiteX96" fmla="*/ 216251 w 3505551"/>
                <a:gd name="connsiteY96" fmla="*/ 877054 h 2046567"/>
                <a:gd name="connsiteX97" fmla="*/ 203551 w 3505551"/>
                <a:gd name="connsiteY97" fmla="*/ 896104 h 2046567"/>
                <a:gd name="connsiteX98" fmla="*/ 197201 w 3505551"/>
                <a:gd name="connsiteY98" fmla="*/ 915154 h 2046567"/>
                <a:gd name="connsiteX99" fmla="*/ 178151 w 3505551"/>
                <a:gd name="connsiteY99" fmla="*/ 934204 h 2046567"/>
                <a:gd name="connsiteX100" fmla="*/ 146401 w 3505551"/>
                <a:gd name="connsiteY100" fmla="*/ 972304 h 2046567"/>
                <a:gd name="connsiteX101" fmla="*/ 140051 w 3505551"/>
                <a:gd name="connsiteY101" fmla="*/ 991354 h 2046567"/>
                <a:gd name="connsiteX102" fmla="*/ 108301 w 3505551"/>
                <a:gd name="connsiteY102" fmla="*/ 1029454 h 2046567"/>
                <a:gd name="connsiteX103" fmla="*/ 101951 w 3505551"/>
                <a:gd name="connsiteY103" fmla="*/ 1048504 h 2046567"/>
                <a:gd name="connsiteX104" fmla="*/ 63851 w 3505551"/>
                <a:gd name="connsiteY104" fmla="*/ 1086604 h 2046567"/>
                <a:gd name="connsiteX105" fmla="*/ 38451 w 3505551"/>
                <a:gd name="connsiteY105" fmla="*/ 1124704 h 2046567"/>
                <a:gd name="connsiteX106" fmla="*/ 25751 w 3505551"/>
                <a:gd name="connsiteY106" fmla="*/ 1162804 h 2046567"/>
                <a:gd name="connsiteX107" fmla="*/ 13051 w 3505551"/>
                <a:gd name="connsiteY107" fmla="*/ 1181854 h 2046567"/>
                <a:gd name="connsiteX108" fmla="*/ 13051 w 3505551"/>
                <a:gd name="connsiteY108" fmla="*/ 1416804 h 2046567"/>
                <a:gd name="connsiteX109" fmla="*/ 19401 w 3505551"/>
                <a:gd name="connsiteY109" fmla="*/ 1435854 h 2046567"/>
                <a:gd name="connsiteX110" fmla="*/ 32101 w 3505551"/>
                <a:gd name="connsiteY110" fmla="*/ 1454904 h 2046567"/>
                <a:gd name="connsiteX111" fmla="*/ 38451 w 3505551"/>
                <a:gd name="connsiteY111" fmla="*/ 1480304 h 2046567"/>
                <a:gd name="connsiteX112" fmla="*/ 70201 w 3505551"/>
                <a:gd name="connsiteY112" fmla="*/ 1550154 h 2046567"/>
                <a:gd name="connsiteX113" fmla="*/ 82901 w 3505551"/>
                <a:gd name="connsiteY113" fmla="*/ 1569204 h 2046567"/>
                <a:gd name="connsiteX114" fmla="*/ 121001 w 3505551"/>
                <a:gd name="connsiteY114" fmla="*/ 1607304 h 2046567"/>
                <a:gd name="connsiteX115" fmla="*/ 146401 w 3505551"/>
                <a:gd name="connsiteY115" fmla="*/ 1626354 h 2046567"/>
                <a:gd name="connsiteX116" fmla="*/ 178151 w 3505551"/>
                <a:gd name="connsiteY116" fmla="*/ 1651754 h 2046567"/>
                <a:gd name="connsiteX117" fmla="*/ 175207 w 3505551"/>
                <a:gd name="connsiteY117" fmla="*/ 1697728 h 2046567"/>
                <a:gd name="connsiteX118" fmla="*/ 203858 w 3505551"/>
                <a:gd name="connsiteY118" fmla="*/ 1759397 h 2046567"/>
                <a:gd name="connsiteX119" fmla="*/ 235557 w 3505551"/>
                <a:gd name="connsiteY119" fmla="*/ 1806945 h 2046567"/>
                <a:gd name="connsiteX120" fmla="*/ 262531 w 3505551"/>
                <a:gd name="connsiteY120" fmla="*/ 1870037 h 2046567"/>
                <a:gd name="connsiteX121" fmla="*/ 320949 w 3505551"/>
                <a:gd name="connsiteY121" fmla="*/ 1865362 h 2046567"/>
                <a:gd name="connsiteX122" fmla="*/ 352905 w 3505551"/>
                <a:gd name="connsiteY122" fmla="*/ 1875017 h 2046567"/>
                <a:gd name="connsiteX123" fmla="*/ 414624 w 3505551"/>
                <a:gd name="connsiteY123" fmla="*/ 1881467 h 2046567"/>
                <a:gd name="connsiteX124" fmla="*/ 454351 w 3505551"/>
                <a:gd name="connsiteY124" fmla="*/ 1884719 h 2046567"/>
                <a:gd name="connsiteX125" fmla="*/ 506725 w 3505551"/>
                <a:gd name="connsiteY125" fmla="*/ 1902246 h 2046567"/>
                <a:gd name="connsiteX126" fmla="*/ 552801 w 3505551"/>
                <a:gd name="connsiteY126" fmla="*/ 1908647 h 2046567"/>
                <a:gd name="connsiteX127" fmla="*/ 583131 w 3505551"/>
                <a:gd name="connsiteY127" fmla="*/ 1930847 h 2046567"/>
                <a:gd name="connsiteX128" fmla="*/ 610054 w 3505551"/>
                <a:gd name="connsiteY128" fmla="*/ 1949845 h 2046567"/>
                <a:gd name="connsiteX129" fmla="*/ 679954 w 3505551"/>
                <a:gd name="connsiteY129" fmla="*/ 1979918 h 2046567"/>
                <a:gd name="connsiteX130" fmla="*/ 752851 w 3505551"/>
                <a:gd name="connsiteY130" fmla="*/ 1997342 h 2046567"/>
                <a:gd name="connsiteX131" fmla="*/ 858062 w 3505551"/>
                <a:gd name="connsiteY131" fmla="*/ 2016392 h 2046567"/>
                <a:gd name="connsiteX132" fmla="*/ 921357 w 3505551"/>
                <a:gd name="connsiteY132" fmla="*/ 2032191 h 2046567"/>
                <a:gd name="connsiteX133" fmla="*/ 1140150 w 3505551"/>
                <a:gd name="connsiteY133" fmla="*/ 2046567 h 2046567"/>
                <a:gd name="connsiteX134" fmla="*/ 1237026 w 3505551"/>
                <a:gd name="connsiteY134" fmla="*/ 2046311 h 2046567"/>
                <a:gd name="connsiteX135" fmla="*/ 1319064 w 3505551"/>
                <a:gd name="connsiteY135" fmla="*/ 2027365 h 2046567"/>
                <a:gd name="connsiteX136" fmla="*/ 1578147 w 3505551"/>
                <a:gd name="connsiteY136" fmla="*/ 1973774 h 2046567"/>
                <a:gd name="connsiteX137" fmla="*/ 1619601 w 3505551"/>
                <a:gd name="connsiteY137" fmla="*/ 1924804 h 2046567"/>
                <a:gd name="connsiteX138" fmla="*/ 1638651 w 3505551"/>
                <a:gd name="connsiteY138" fmla="*/ 1918454 h 2046567"/>
                <a:gd name="connsiteX139" fmla="*/ 1657701 w 3505551"/>
                <a:gd name="connsiteY139" fmla="*/ 1905754 h 2046567"/>
                <a:gd name="connsiteX140" fmla="*/ 1689451 w 3505551"/>
                <a:gd name="connsiteY140" fmla="*/ 1899404 h 2046567"/>
                <a:gd name="connsiteX141" fmla="*/ 1727551 w 3505551"/>
                <a:gd name="connsiteY141" fmla="*/ 1880354 h 2046567"/>
                <a:gd name="connsiteX142" fmla="*/ 1740251 w 3505551"/>
                <a:gd name="connsiteY142" fmla="*/ 1861304 h 2046567"/>
                <a:gd name="connsiteX143" fmla="*/ 1765651 w 3505551"/>
                <a:gd name="connsiteY143" fmla="*/ 1854954 h 2046567"/>
                <a:gd name="connsiteX144" fmla="*/ 1803751 w 3505551"/>
                <a:gd name="connsiteY144" fmla="*/ 1835904 h 2046567"/>
                <a:gd name="connsiteX145" fmla="*/ 1841851 w 3505551"/>
                <a:gd name="connsiteY145" fmla="*/ 1823204 h 2046567"/>
                <a:gd name="connsiteX146" fmla="*/ 1860901 w 3505551"/>
                <a:gd name="connsiteY146" fmla="*/ 1816854 h 2046567"/>
                <a:gd name="connsiteX147" fmla="*/ 1899001 w 3505551"/>
                <a:gd name="connsiteY147" fmla="*/ 1791454 h 2046567"/>
                <a:gd name="connsiteX148" fmla="*/ 2032351 w 3505551"/>
                <a:gd name="connsiteY148" fmla="*/ 1747004 h 2046567"/>
                <a:gd name="connsiteX149" fmla="*/ 2051401 w 3505551"/>
                <a:gd name="connsiteY149" fmla="*/ 1740654 h 2046567"/>
                <a:gd name="connsiteX150" fmla="*/ 2102201 w 3505551"/>
                <a:gd name="connsiteY150" fmla="*/ 1727954 h 2046567"/>
                <a:gd name="connsiteX151" fmla="*/ 2121251 w 3505551"/>
                <a:gd name="connsiteY151" fmla="*/ 1721604 h 2046567"/>
                <a:gd name="connsiteX152" fmla="*/ 2426051 w 3505551"/>
                <a:gd name="connsiteY152" fmla="*/ 1715254 h 2046567"/>
                <a:gd name="connsiteX153" fmla="*/ 2502251 w 3505551"/>
                <a:gd name="connsiteY153" fmla="*/ 1702554 h 2046567"/>
                <a:gd name="connsiteX154" fmla="*/ 2534001 w 3505551"/>
                <a:gd name="connsiteY154" fmla="*/ 1696204 h 2046567"/>
                <a:gd name="connsiteX155" fmla="*/ 2616551 w 3505551"/>
                <a:gd name="connsiteY155" fmla="*/ 1677154 h 2046567"/>
                <a:gd name="connsiteX156" fmla="*/ 2661001 w 3505551"/>
                <a:gd name="connsiteY156" fmla="*/ 1658104 h 2046567"/>
                <a:gd name="connsiteX157" fmla="*/ 2680051 w 3505551"/>
                <a:gd name="connsiteY157" fmla="*/ 1645404 h 2046567"/>
                <a:gd name="connsiteX158" fmla="*/ 2705451 w 3505551"/>
                <a:gd name="connsiteY158" fmla="*/ 1639054 h 2046567"/>
                <a:gd name="connsiteX159" fmla="*/ 2775301 w 3505551"/>
                <a:gd name="connsiteY159" fmla="*/ 1620004 h 2046567"/>
                <a:gd name="connsiteX160" fmla="*/ 2826101 w 3505551"/>
                <a:gd name="connsiteY160" fmla="*/ 1607304 h 2046567"/>
                <a:gd name="connsiteX161" fmla="*/ 2851501 w 3505551"/>
                <a:gd name="connsiteY161" fmla="*/ 1600954 h 2046567"/>
                <a:gd name="connsiteX162" fmla="*/ 2870551 w 3505551"/>
                <a:gd name="connsiteY162" fmla="*/ 1588254 h 2046567"/>
                <a:gd name="connsiteX163" fmla="*/ 2921351 w 3505551"/>
                <a:gd name="connsiteY163" fmla="*/ 1575554 h 2046567"/>
                <a:gd name="connsiteX164" fmla="*/ 2959451 w 3505551"/>
                <a:gd name="connsiteY164" fmla="*/ 1562854 h 2046567"/>
                <a:gd name="connsiteX165" fmla="*/ 2984851 w 3505551"/>
                <a:gd name="connsiteY165" fmla="*/ 1550154 h 2046567"/>
                <a:gd name="connsiteX166" fmla="*/ 3035651 w 3505551"/>
                <a:gd name="connsiteY166" fmla="*/ 1537454 h 2046567"/>
                <a:gd name="connsiteX167" fmla="*/ 3061051 w 3505551"/>
                <a:gd name="connsiteY167" fmla="*/ 1531104 h 2046567"/>
                <a:gd name="connsiteX168" fmla="*/ 3080101 w 3505551"/>
                <a:gd name="connsiteY168" fmla="*/ 1518404 h 2046567"/>
                <a:gd name="connsiteX169" fmla="*/ 3118201 w 3505551"/>
                <a:gd name="connsiteY169" fmla="*/ 1505704 h 2046567"/>
                <a:gd name="connsiteX170" fmla="*/ 3156301 w 3505551"/>
                <a:gd name="connsiteY170" fmla="*/ 1486654 h 2046567"/>
                <a:gd name="connsiteX171" fmla="*/ 3175351 w 3505551"/>
                <a:gd name="connsiteY171" fmla="*/ 1467604 h 2046567"/>
                <a:gd name="connsiteX172" fmla="*/ 3315051 w 3505551"/>
                <a:gd name="connsiteY172" fmla="*/ 1410454 h 2046567"/>
                <a:gd name="connsiteX0" fmla="*/ 3315051 w 3505551"/>
                <a:gd name="connsiteY0" fmla="*/ 1410454 h 2046567"/>
                <a:gd name="connsiteX1" fmla="*/ 3315051 w 3505551"/>
                <a:gd name="connsiteY1" fmla="*/ 1410454 h 2046567"/>
                <a:gd name="connsiteX2" fmla="*/ 3378551 w 3505551"/>
                <a:gd name="connsiteY2" fmla="*/ 1378704 h 2046567"/>
                <a:gd name="connsiteX3" fmla="*/ 3435701 w 3505551"/>
                <a:gd name="connsiteY3" fmla="*/ 1334254 h 2046567"/>
                <a:gd name="connsiteX4" fmla="*/ 3442051 w 3505551"/>
                <a:gd name="connsiteY4" fmla="*/ 1315204 h 2046567"/>
                <a:gd name="connsiteX5" fmla="*/ 3454751 w 3505551"/>
                <a:gd name="connsiteY5" fmla="*/ 1296154 h 2046567"/>
                <a:gd name="connsiteX6" fmla="*/ 3473801 w 3505551"/>
                <a:gd name="connsiteY6" fmla="*/ 1251704 h 2046567"/>
                <a:gd name="connsiteX7" fmla="*/ 3480151 w 3505551"/>
                <a:gd name="connsiteY7" fmla="*/ 1213604 h 2046567"/>
                <a:gd name="connsiteX8" fmla="*/ 3499201 w 3505551"/>
                <a:gd name="connsiteY8" fmla="*/ 1169154 h 2046567"/>
                <a:gd name="connsiteX9" fmla="*/ 3505551 w 3505551"/>
                <a:gd name="connsiteY9" fmla="*/ 1150104 h 2046567"/>
                <a:gd name="connsiteX10" fmla="*/ 3492851 w 3505551"/>
                <a:gd name="connsiteY10" fmla="*/ 1073904 h 2046567"/>
                <a:gd name="connsiteX11" fmla="*/ 3467451 w 3505551"/>
                <a:gd name="connsiteY11" fmla="*/ 1035804 h 2046567"/>
                <a:gd name="connsiteX12" fmla="*/ 3448401 w 3505551"/>
                <a:gd name="connsiteY12" fmla="*/ 997704 h 2046567"/>
                <a:gd name="connsiteX13" fmla="*/ 3442051 w 3505551"/>
                <a:gd name="connsiteY13" fmla="*/ 978654 h 2046567"/>
                <a:gd name="connsiteX14" fmla="*/ 3429351 w 3505551"/>
                <a:gd name="connsiteY14" fmla="*/ 959604 h 2046567"/>
                <a:gd name="connsiteX15" fmla="*/ 3416651 w 3505551"/>
                <a:gd name="connsiteY15" fmla="*/ 921504 h 2046567"/>
                <a:gd name="connsiteX16" fmla="*/ 3423001 w 3505551"/>
                <a:gd name="connsiteY16" fmla="*/ 661154 h 2046567"/>
                <a:gd name="connsiteX17" fmla="*/ 3435701 w 3505551"/>
                <a:gd name="connsiteY17" fmla="*/ 623054 h 2046567"/>
                <a:gd name="connsiteX18" fmla="*/ 3442051 w 3505551"/>
                <a:gd name="connsiteY18" fmla="*/ 604004 h 2046567"/>
                <a:gd name="connsiteX19" fmla="*/ 3448401 w 3505551"/>
                <a:gd name="connsiteY19" fmla="*/ 584954 h 2046567"/>
                <a:gd name="connsiteX20" fmla="*/ 3454751 w 3505551"/>
                <a:gd name="connsiteY20" fmla="*/ 540504 h 2046567"/>
                <a:gd name="connsiteX21" fmla="*/ 3467451 w 3505551"/>
                <a:gd name="connsiteY21" fmla="*/ 496054 h 2046567"/>
                <a:gd name="connsiteX22" fmla="*/ 3461101 w 3505551"/>
                <a:gd name="connsiteY22" fmla="*/ 438904 h 2046567"/>
                <a:gd name="connsiteX23" fmla="*/ 3454751 w 3505551"/>
                <a:gd name="connsiteY23" fmla="*/ 419854 h 2046567"/>
                <a:gd name="connsiteX24" fmla="*/ 3435701 w 3505551"/>
                <a:gd name="connsiteY24" fmla="*/ 407154 h 2046567"/>
                <a:gd name="connsiteX25" fmla="*/ 3397601 w 3505551"/>
                <a:gd name="connsiteY25" fmla="*/ 394454 h 2046567"/>
                <a:gd name="connsiteX26" fmla="*/ 3289651 w 3505551"/>
                <a:gd name="connsiteY26" fmla="*/ 381754 h 2046567"/>
                <a:gd name="connsiteX27" fmla="*/ 3238851 w 3505551"/>
                <a:gd name="connsiteY27" fmla="*/ 369054 h 2046567"/>
                <a:gd name="connsiteX28" fmla="*/ 3194401 w 3505551"/>
                <a:gd name="connsiteY28" fmla="*/ 356354 h 2046567"/>
                <a:gd name="connsiteX29" fmla="*/ 3175351 w 3505551"/>
                <a:gd name="connsiteY29" fmla="*/ 337304 h 2046567"/>
                <a:gd name="connsiteX30" fmla="*/ 3156301 w 3505551"/>
                <a:gd name="connsiteY30" fmla="*/ 324604 h 2046567"/>
                <a:gd name="connsiteX31" fmla="*/ 3092801 w 3505551"/>
                <a:gd name="connsiteY31" fmla="*/ 311904 h 2046567"/>
                <a:gd name="connsiteX32" fmla="*/ 3054701 w 3505551"/>
                <a:gd name="connsiteY32" fmla="*/ 299204 h 2046567"/>
                <a:gd name="connsiteX33" fmla="*/ 2997551 w 3505551"/>
                <a:gd name="connsiteY33" fmla="*/ 267454 h 2046567"/>
                <a:gd name="connsiteX34" fmla="*/ 2978501 w 3505551"/>
                <a:gd name="connsiteY34" fmla="*/ 248404 h 2046567"/>
                <a:gd name="connsiteX35" fmla="*/ 2953101 w 3505551"/>
                <a:gd name="connsiteY35" fmla="*/ 210304 h 2046567"/>
                <a:gd name="connsiteX36" fmla="*/ 2946751 w 3505551"/>
                <a:gd name="connsiteY36" fmla="*/ 191254 h 2046567"/>
                <a:gd name="connsiteX37" fmla="*/ 2908651 w 3505551"/>
                <a:gd name="connsiteY37" fmla="*/ 178554 h 2046567"/>
                <a:gd name="connsiteX38" fmla="*/ 2895951 w 3505551"/>
                <a:gd name="connsiteY38" fmla="*/ 159504 h 2046567"/>
                <a:gd name="connsiteX39" fmla="*/ 2851501 w 3505551"/>
                <a:gd name="connsiteY39" fmla="*/ 140454 h 2046567"/>
                <a:gd name="connsiteX40" fmla="*/ 2832451 w 3505551"/>
                <a:gd name="connsiteY40" fmla="*/ 127754 h 2046567"/>
                <a:gd name="connsiteX41" fmla="*/ 2756251 w 3505551"/>
                <a:gd name="connsiteY41" fmla="*/ 83304 h 2046567"/>
                <a:gd name="connsiteX42" fmla="*/ 2694749 w 3505551"/>
                <a:gd name="connsiteY42" fmla="*/ 43208 h 2046567"/>
                <a:gd name="connsiteX43" fmla="*/ 2590793 w 3505551"/>
                <a:gd name="connsiteY43" fmla="*/ 20062 h 2046567"/>
                <a:gd name="connsiteX44" fmla="*/ 2483150 w 3505551"/>
                <a:gd name="connsiteY44" fmla="*/ 959 h 2046567"/>
                <a:gd name="connsiteX45" fmla="*/ 2419701 w 3505551"/>
                <a:gd name="connsiteY45" fmla="*/ 754 h 2046567"/>
                <a:gd name="connsiteX46" fmla="*/ 2318101 w 3505551"/>
                <a:gd name="connsiteY46" fmla="*/ 7104 h 2046567"/>
                <a:gd name="connsiteX47" fmla="*/ 2305401 w 3505551"/>
                <a:gd name="connsiteY47" fmla="*/ 26154 h 2046567"/>
                <a:gd name="connsiteX48" fmla="*/ 2286351 w 3505551"/>
                <a:gd name="connsiteY48" fmla="*/ 45204 h 2046567"/>
                <a:gd name="connsiteX49" fmla="*/ 2260951 w 3505551"/>
                <a:gd name="connsiteY49" fmla="*/ 83304 h 2046567"/>
                <a:gd name="connsiteX50" fmla="*/ 2222851 w 3505551"/>
                <a:gd name="connsiteY50" fmla="*/ 108704 h 2046567"/>
                <a:gd name="connsiteX51" fmla="*/ 2216501 w 3505551"/>
                <a:gd name="connsiteY51" fmla="*/ 127754 h 2046567"/>
                <a:gd name="connsiteX52" fmla="*/ 2229201 w 3505551"/>
                <a:gd name="connsiteY52" fmla="*/ 146804 h 2046567"/>
                <a:gd name="connsiteX53" fmla="*/ 2210151 w 3505551"/>
                <a:gd name="connsiteY53" fmla="*/ 153154 h 2046567"/>
                <a:gd name="connsiteX54" fmla="*/ 2127601 w 3505551"/>
                <a:gd name="connsiteY54" fmla="*/ 165854 h 2046567"/>
                <a:gd name="connsiteX55" fmla="*/ 2095851 w 3505551"/>
                <a:gd name="connsiteY55" fmla="*/ 172204 h 2046567"/>
                <a:gd name="connsiteX56" fmla="*/ 2051401 w 3505551"/>
                <a:gd name="connsiteY56" fmla="*/ 178554 h 2046567"/>
                <a:gd name="connsiteX57" fmla="*/ 2026001 w 3505551"/>
                <a:gd name="connsiteY57" fmla="*/ 165854 h 2046567"/>
                <a:gd name="connsiteX58" fmla="*/ 1752951 w 3505551"/>
                <a:gd name="connsiteY58" fmla="*/ 191254 h 2046567"/>
                <a:gd name="connsiteX59" fmla="*/ 1613251 w 3505551"/>
                <a:gd name="connsiteY59" fmla="*/ 210304 h 2046567"/>
                <a:gd name="connsiteX60" fmla="*/ 1568801 w 3505551"/>
                <a:gd name="connsiteY60" fmla="*/ 248404 h 2046567"/>
                <a:gd name="connsiteX61" fmla="*/ 1518001 w 3505551"/>
                <a:gd name="connsiteY61" fmla="*/ 292854 h 2046567"/>
                <a:gd name="connsiteX62" fmla="*/ 1486251 w 3505551"/>
                <a:gd name="connsiteY62" fmla="*/ 305554 h 2046567"/>
                <a:gd name="connsiteX63" fmla="*/ 1448151 w 3505551"/>
                <a:gd name="connsiteY63" fmla="*/ 330954 h 2046567"/>
                <a:gd name="connsiteX64" fmla="*/ 1410051 w 3505551"/>
                <a:gd name="connsiteY64" fmla="*/ 362704 h 2046567"/>
                <a:gd name="connsiteX65" fmla="*/ 1346551 w 3505551"/>
                <a:gd name="connsiteY65" fmla="*/ 381754 h 2046567"/>
                <a:gd name="connsiteX66" fmla="*/ 1327501 w 3505551"/>
                <a:gd name="connsiteY66" fmla="*/ 394454 h 2046567"/>
                <a:gd name="connsiteX67" fmla="*/ 1289401 w 3505551"/>
                <a:gd name="connsiteY67" fmla="*/ 413504 h 2046567"/>
                <a:gd name="connsiteX68" fmla="*/ 1270351 w 3505551"/>
                <a:gd name="connsiteY68" fmla="*/ 432554 h 2046567"/>
                <a:gd name="connsiteX69" fmla="*/ 1257651 w 3505551"/>
                <a:gd name="connsiteY69" fmla="*/ 451604 h 2046567"/>
                <a:gd name="connsiteX70" fmla="*/ 1238601 w 3505551"/>
                <a:gd name="connsiteY70" fmla="*/ 457954 h 2046567"/>
                <a:gd name="connsiteX71" fmla="*/ 1225901 w 3505551"/>
                <a:gd name="connsiteY71" fmla="*/ 477004 h 2046567"/>
                <a:gd name="connsiteX72" fmla="*/ 1168751 w 3505551"/>
                <a:gd name="connsiteY72" fmla="*/ 508754 h 2046567"/>
                <a:gd name="connsiteX73" fmla="*/ 1149701 w 3505551"/>
                <a:gd name="connsiteY73" fmla="*/ 527804 h 2046567"/>
                <a:gd name="connsiteX74" fmla="*/ 1137001 w 3505551"/>
                <a:gd name="connsiteY74" fmla="*/ 546854 h 2046567"/>
                <a:gd name="connsiteX75" fmla="*/ 1117951 w 3505551"/>
                <a:gd name="connsiteY75" fmla="*/ 559554 h 2046567"/>
                <a:gd name="connsiteX76" fmla="*/ 1092551 w 3505551"/>
                <a:gd name="connsiteY76" fmla="*/ 591304 h 2046567"/>
                <a:gd name="connsiteX77" fmla="*/ 1086201 w 3505551"/>
                <a:gd name="connsiteY77" fmla="*/ 610354 h 2046567"/>
                <a:gd name="connsiteX78" fmla="*/ 1048101 w 3505551"/>
                <a:gd name="connsiteY78" fmla="*/ 635754 h 2046567"/>
                <a:gd name="connsiteX79" fmla="*/ 863951 w 3505551"/>
                <a:gd name="connsiteY79" fmla="*/ 629404 h 2046567"/>
                <a:gd name="connsiteX80" fmla="*/ 838551 w 3505551"/>
                <a:gd name="connsiteY80" fmla="*/ 616704 h 2046567"/>
                <a:gd name="connsiteX81" fmla="*/ 781401 w 3505551"/>
                <a:gd name="connsiteY81" fmla="*/ 610354 h 2046567"/>
                <a:gd name="connsiteX82" fmla="*/ 724251 w 3505551"/>
                <a:gd name="connsiteY82" fmla="*/ 591304 h 2046567"/>
                <a:gd name="connsiteX83" fmla="*/ 705201 w 3505551"/>
                <a:gd name="connsiteY83" fmla="*/ 584954 h 2046567"/>
                <a:gd name="connsiteX84" fmla="*/ 679801 w 3505551"/>
                <a:gd name="connsiteY84" fmla="*/ 578604 h 2046567"/>
                <a:gd name="connsiteX85" fmla="*/ 489301 w 3505551"/>
                <a:gd name="connsiteY85" fmla="*/ 584954 h 2046567"/>
                <a:gd name="connsiteX86" fmla="*/ 457551 w 3505551"/>
                <a:gd name="connsiteY86" fmla="*/ 591304 h 2046567"/>
                <a:gd name="connsiteX87" fmla="*/ 400401 w 3505551"/>
                <a:gd name="connsiteY87" fmla="*/ 654804 h 2046567"/>
                <a:gd name="connsiteX88" fmla="*/ 387701 w 3505551"/>
                <a:gd name="connsiteY88" fmla="*/ 680204 h 2046567"/>
                <a:gd name="connsiteX89" fmla="*/ 368651 w 3505551"/>
                <a:gd name="connsiteY89" fmla="*/ 699254 h 2046567"/>
                <a:gd name="connsiteX90" fmla="*/ 336901 w 3505551"/>
                <a:gd name="connsiteY90" fmla="*/ 731004 h 2046567"/>
                <a:gd name="connsiteX91" fmla="*/ 317851 w 3505551"/>
                <a:gd name="connsiteY91" fmla="*/ 769104 h 2046567"/>
                <a:gd name="connsiteX92" fmla="*/ 298801 w 3505551"/>
                <a:gd name="connsiteY92" fmla="*/ 775454 h 2046567"/>
                <a:gd name="connsiteX93" fmla="*/ 267051 w 3505551"/>
                <a:gd name="connsiteY93" fmla="*/ 819904 h 2046567"/>
                <a:gd name="connsiteX94" fmla="*/ 235301 w 3505551"/>
                <a:gd name="connsiteY94" fmla="*/ 864354 h 2046567"/>
                <a:gd name="connsiteX95" fmla="*/ 216251 w 3505551"/>
                <a:gd name="connsiteY95" fmla="*/ 877054 h 2046567"/>
                <a:gd name="connsiteX96" fmla="*/ 203551 w 3505551"/>
                <a:gd name="connsiteY96" fmla="*/ 896104 h 2046567"/>
                <a:gd name="connsiteX97" fmla="*/ 197201 w 3505551"/>
                <a:gd name="connsiteY97" fmla="*/ 915154 h 2046567"/>
                <a:gd name="connsiteX98" fmla="*/ 178151 w 3505551"/>
                <a:gd name="connsiteY98" fmla="*/ 934204 h 2046567"/>
                <a:gd name="connsiteX99" fmla="*/ 146401 w 3505551"/>
                <a:gd name="connsiteY99" fmla="*/ 972304 h 2046567"/>
                <a:gd name="connsiteX100" fmla="*/ 140051 w 3505551"/>
                <a:gd name="connsiteY100" fmla="*/ 991354 h 2046567"/>
                <a:gd name="connsiteX101" fmla="*/ 108301 w 3505551"/>
                <a:gd name="connsiteY101" fmla="*/ 1029454 h 2046567"/>
                <a:gd name="connsiteX102" fmla="*/ 101951 w 3505551"/>
                <a:gd name="connsiteY102" fmla="*/ 1048504 h 2046567"/>
                <a:gd name="connsiteX103" fmla="*/ 63851 w 3505551"/>
                <a:gd name="connsiteY103" fmla="*/ 1086604 h 2046567"/>
                <a:gd name="connsiteX104" fmla="*/ 38451 w 3505551"/>
                <a:gd name="connsiteY104" fmla="*/ 1124704 h 2046567"/>
                <a:gd name="connsiteX105" fmla="*/ 25751 w 3505551"/>
                <a:gd name="connsiteY105" fmla="*/ 1162804 h 2046567"/>
                <a:gd name="connsiteX106" fmla="*/ 13051 w 3505551"/>
                <a:gd name="connsiteY106" fmla="*/ 1181854 h 2046567"/>
                <a:gd name="connsiteX107" fmla="*/ 13051 w 3505551"/>
                <a:gd name="connsiteY107" fmla="*/ 1416804 h 2046567"/>
                <a:gd name="connsiteX108" fmla="*/ 19401 w 3505551"/>
                <a:gd name="connsiteY108" fmla="*/ 1435854 h 2046567"/>
                <a:gd name="connsiteX109" fmla="*/ 32101 w 3505551"/>
                <a:gd name="connsiteY109" fmla="*/ 1454904 h 2046567"/>
                <a:gd name="connsiteX110" fmla="*/ 38451 w 3505551"/>
                <a:gd name="connsiteY110" fmla="*/ 1480304 h 2046567"/>
                <a:gd name="connsiteX111" fmla="*/ 70201 w 3505551"/>
                <a:gd name="connsiteY111" fmla="*/ 1550154 h 2046567"/>
                <a:gd name="connsiteX112" fmla="*/ 82901 w 3505551"/>
                <a:gd name="connsiteY112" fmla="*/ 1569204 h 2046567"/>
                <a:gd name="connsiteX113" fmla="*/ 121001 w 3505551"/>
                <a:gd name="connsiteY113" fmla="*/ 1607304 h 2046567"/>
                <a:gd name="connsiteX114" fmla="*/ 146401 w 3505551"/>
                <a:gd name="connsiteY114" fmla="*/ 1626354 h 2046567"/>
                <a:gd name="connsiteX115" fmla="*/ 178151 w 3505551"/>
                <a:gd name="connsiteY115" fmla="*/ 1651754 h 2046567"/>
                <a:gd name="connsiteX116" fmla="*/ 175207 w 3505551"/>
                <a:gd name="connsiteY116" fmla="*/ 1697728 h 2046567"/>
                <a:gd name="connsiteX117" fmla="*/ 203858 w 3505551"/>
                <a:gd name="connsiteY117" fmla="*/ 1759397 h 2046567"/>
                <a:gd name="connsiteX118" fmla="*/ 235557 w 3505551"/>
                <a:gd name="connsiteY118" fmla="*/ 1806945 h 2046567"/>
                <a:gd name="connsiteX119" fmla="*/ 262531 w 3505551"/>
                <a:gd name="connsiteY119" fmla="*/ 1870037 h 2046567"/>
                <a:gd name="connsiteX120" fmla="*/ 320949 w 3505551"/>
                <a:gd name="connsiteY120" fmla="*/ 1865362 h 2046567"/>
                <a:gd name="connsiteX121" fmla="*/ 352905 w 3505551"/>
                <a:gd name="connsiteY121" fmla="*/ 1875017 h 2046567"/>
                <a:gd name="connsiteX122" fmla="*/ 414624 w 3505551"/>
                <a:gd name="connsiteY122" fmla="*/ 1881467 h 2046567"/>
                <a:gd name="connsiteX123" fmla="*/ 454351 w 3505551"/>
                <a:gd name="connsiteY123" fmla="*/ 1884719 h 2046567"/>
                <a:gd name="connsiteX124" fmla="*/ 506725 w 3505551"/>
                <a:gd name="connsiteY124" fmla="*/ 1902246 h 2046567"/>
                <a:gd name="connsiteX125" fmla="*/ 552801 w 3505551"/>
                <a:gd name="connsiteY125" fmla="*/ 1908647 h 2046567"/>
                <a:gd name="connsiteX126" fmla="*/ 583131 w 3505551"/>
                <a:gd name="connsiteY126" fmla="*/ 1930847 h 2046567"/>
                <a:gd name="connsiteX127" fmla="*/ 610054 w 3505551"/>
                <a:gd name="connsiteY127" fmla="*/ 1949845 h 2046567"/>
                <a:gd name="connsiteX128" fmla="*/ 679954 w 3505551"/>
                <a:gd name="connsiteY128" fmla="*/ 1979918 h 2046567"/>
                <a:gd name="connsiteX129" fmla="*/ 752851 w 3505551"/>
                <a:gd name="connsiteY129" fmla="*/ 1997342 h 2046567"/>
                <a:gd name="connsiteX130" fmla="*/ 858062 w 3505551"/>
                <a:gd name="connsiteY130" fmla="*/ 2016392 h 2046567"/>
                <a:gd name="connsiteX131" fmla="*/ 921357 w 3505551"/>
                <a:gd name="connsiteY131" fmla="*/ 2032191 h 2046567"/>
                <a:gd name="connsiteX132" fmla="*/ 1140150 w 3505551"/>
                <a:gd name="connsiteY132" fmla="*/ 2046567 h 2046567"/>
                <a:gd name="connsiteX133" fmla="*/ 1237026 w 3505551"/>
                <a:gd name="connsiteY133" fmla="*/ 2046311 h 2046567"/>
                <a:gd name="connsiteX134" fmla="*/ 1319064 w 3505551"/>
                <a:gd name="connsiteY134" fmla="*/ 2027365 h 2046567"/>
                <a:gd name="connsiteX135" fmla="*/ 1578147 w 3505551"/>
                <a:gd name="connsiteY135" fmla="*/ 1973774 h 2046567"/>
                <a:gd name="connsiteX136" fmla="*/ 1619601 w 3505551"/>
                <a:gd name="connsiteY136" fmla="*/ 1924804 h 2046567"/>
                <a:gd name="connsiteX137" fmla="*/ 1638651 w 3505551"/>
                <a:gd name="connsiteY137" fmla="*/ 1918454 h 2046567"/>
                <a:gd name="connsiteX138" fmla="*/ 1657701 w 3505551"/>
                <a:gd name="connsiteY138" fmla="*/ 1905754 h 2046567"/>
                <a:gd name="connsiteX139" fmla="*/ 1689451 w 3505551"/>
                <a:gd name="connsiteY139" fmla="*/ 1899404 h 2046567"/>
                <a:gd name="connsiteX140" fmla="*/ 1727551 w 3505551"/>
                <a:gd name="connsiteY140" fmla="*/ 1880354 h 2046567"/>
                <a:gd name="connsiteX141" fmla="*/ 1740251 w 3505551"/>
                <a:gd name="connsiteY141" fmla="*/ 1861304 h 2046567"/>
                <a:gd name="connsiteX142" fmla="*/ 1765651 w 3505551"/>
                <a:gd name="connsiteY142" fmla="*/ 1854954 h 2046567"/>
                <a:gd name="connsiteX143" fmla="*/ 1803751 w 3505551"/>
                <a:gd name="connsiteY143" fmla="*/ 1835904 h 2046567"/>
                <a:gd name="connsiteX144" fmla="*/ 1841851 w 3505551"/>
                <a:gd name="connsiteY144" fmla="*/ 1823204 h 2046567"/>
                <a:gd name="connsiteX145" fmla="*/ 1860901 w 3505551"/>
                <a:gd name="connsiteY145" fmla="*/ 1816854 h 2046567"/>
                <a:gd name="connsiteX146" fmla="*/ 1899001 w 3505551"/>
                <a:gd name="connsiteY146" fmla="*/ 1791454 h 2046567"/>
                <a:gd name="connsiteX147" fmla="*/ 2032351 w 3505551"/>
                <a:gd name="connsiteY147" fmla="*/ 1747004 h 2046567"/>
                <a:gd name="connsiteX148" fmla="*/ 2051401 w 3505551"/>
                <a:gd name="connsiteY148" fmla="*/ 1740654 h 2046567"/>
                <a:gd name="connsiteX149" fmla="*/ 2102201 w 3505551"/>
                <a:gd name="connsiteY149" fmla="*/ 1727954 h 2046567"/>
                <a:gd name="connsiteX150" fmla="*/ 2121251 w 3505551"/>
                <a:gd name="connsiteY150" fmla="*/ 1721604 h 2046567"/>
                <a:gd name="connsiteX151" fmla="*/ 2426051 w 3505551"/>
                <a:gd name="connsiteY151" fmla="*/ 1715254 h 2046567"/>
                <a:gd name="connsiteX152" fmla="*/ 2502251 w 3505551"/>
                <a:gd name="connsiteY152" fmla="*/ 1702554 h 2046567"/>
                <a:gd name="connsiteX153" fmla="*/ 2534001 w 3505551"/>
                <a:gd name="connsiteY153" fmla="*/ 1696204 h 2046567"/>
                <a:gd name="connsiteX154" fmla="*/ 2616551 w 3505551"/>
                <a:gd name="connsiteY154" fmla="*/ 1677154 h 2046567"/>
                <a:gd name="connsiteX155" fmla="*/ 2661001 w 3505551"/>
                <a:gd name="connsiteY155" fmla="*/ 1658104 h 2046567"/>
                <a:gd name="connsiteX156" fmla="*/ 2680051 w 3505551"/>
                <a:gd name="connsiteY156" fmla="*/ 1645404 h 2046567"/>
                <a:gd name="connsiteX157" fmla="*/ 2705451 w 3505551"/>
                <a:gd name="connsiteY157" fmla="*/ 1639054 h 2046567"/>
                <a:gd name="connsiteX158" fmla="*/ 2775301 w 3505551"/>
                <a:gd name="connsiteY158" fmla="*/ 1620004 h 2046567"/>
                <a:gd name="connsiteX159" fmla="*/ 2826101 w 3505551"/>
                <a:gd name="connsiteY159" fmla="*/ 1607304 h 2046567"/>
                <a:gd name="connsiteX160" fmla="*/ 2851501 w 3505551"/>
                <a:gd name="connsiteY160" fmla="*/ 1600954 h 2046567"/>
                <a:gd name="connsiteX161" fmla="*/ 2870551 w 3505551"/>
                <a:gd name="connsiteY161" fmla="*/ 1588254 h 2046567"/>
                <a:gd name="connsiteX162" fmla="*/ 2921351 w 3505551"/>
                <a:gd name="connsiteY162" fmla="*/ 1575554 h 2046567"/>
                <a:gd name="connsiteX163" fmla="*/ 2959451 w 3505551"/>
                <a:gd name="connsiteY163" fmla="*/ 1562854 h 2046567"/>
                <a:gd name="connsiteX164" fmla="*/ 2984851 w 3505551"/>
                <a:gd name="connsiteY164" fmla="*/ 1550154 h 2046567"/>
                <a:gd name="connsiteX165" fmla="*/ 3035651 w 3505551"/>
                <a:gd name="connsiteY165" fmla="*/ 1537454 h 2046567"/>
                <a:gd name="connsiteX166" fmla="*/ 3061051 w 3505551"/>
                <a:gd name="connsiteY166" fmla="*/ 1531104 h 2046567"/>
                <a:gd name="connsiteX167" fmla="*/ 3080101 w 3505551"/>
                <a:gd name="connsiteY167" fmla="*/ 1518404 h 2046567"/>
                <a:gd name="connsiteX168" fmla="*/ 3118201 w 3505551"/>
                <a:gd name="connsiteY168" fmla="*/ 1505704 h 2046567"/>
                <a:gd name="connsiteX169" fmla="*/ 3156301 w 3505551"/>
                <a:gd name="connsiteY169" fmla="*/ 1486654 h 2046567"/>
                <a:gd name="connsiteX170" fmla="*/ 3175351 w 3505551"/>
                <a:gd name="connsiteY170" fmla="*/ 1467604 h 2046567"/>
                <a:gd name="connsiteX171" fmla="*/ 3315051 w 3505551"/>
                <a:gd name="connsiteY171" fmla="*/ 1410454 h 2046567"/>
                <a:gd name="connsiteX0" fmla="*/ 3315051 w 3505551"/>
                <a:gd name="connsiteY0" fmla="*/ 1410454 h 2046567"/>
                <a:gd name="connsiteX1" fmla="*/ 3315051 w 3505551"/>
                <a:gd name="connsiteY1" fmla="*/ 1410454 h 2046567"/>
                <a:gd name="connsiteX2" fmla="*/ 3378551 w 3505551"/>
                <a:gd name="connsiteY2" fmla="*/ 1378704 h 2046567"/>
                <a:gd name="connsiteX3" fmla="*/ 3435701 w 3505551"/>
                <a:gd name="connsiteY3" fmla="*/ 1334254 h 2046567"/>
                <a:gd name="connsiteX4" fmla="*/ 3442051 w 3505551"/>
                <a:gd name="connsiteY4" fmla="*/ 1315204 h 2046567"/>
                <a:gd name="connsiteX5" fmla="*/ 3454751 w 3505551"/>
                <a:gd name="connsiteY5" fmla="*/ 1296154 h 2046567"/>
                <a:gd name="connsiteX6" fmla="*/ 3473801 w 3505551"/>
                <a:gd name="connsiteY6" fmla="*/ 1251704 h 2046567"/>
                <a:gd name="connsiteX7" fmla="*/ 3480151 w 3505551"/>
                <a:gd name="connsiteY7" fmla="*/ 1213604 h 2046567"/>
                <a:gd name="connsiteX8" fmla="*/ 3499201 w 3505551"/>
                <a:gd name="connsiteY8" fmla="*/ 1169154 h 2046567"/>
                <a:gd name="connsiteX9" fmla="*/ 3505551 w 3505551"/>
                <a:gd name="connsiteY9" fmla="*/ 1150104 h 2046567"/>
                <a:gd name="connsiteX10" fmla="*/ 3492851 w 3505551"/>
                <a:gd name="connsiteY10" fmla="*/ 1073904 h 2046567"/>
                <a:gd name="connsiteX11" fmla="*/ 3467451 w 3505551"/>
                <a:gd name="connsiteY11" fmla="*/ 1035804 h 2046567"/>
                <a:gd name="connsiteX12" fmla="*/ 3448401 w 3505551"/>
                <a:gd name="connsiteY12" fmla="*/ 997704 h 2046567"/>
                <a:gd name="connsiteX13" fmla="*/ 3442051 w 3505551"/>
                <a:gd name="connsiteY13" fmla="*/ 978654 h 2046567"/>
                <a:gd name="connsiteX14" fmla="*/ 3429351 w 3505551"/>
                <a:gd name="connsiteY14" fmla="*/ 959604 h 2046567"/>
                <a:gd name="connsiteX15" fmla="*/ 3416651 w 3505551"/>
                <a:gd name="connsiteY15" fmla="*/ 921504 h 2046567"/>
                <a:gd name="connsiteX16" fmla="*/ 3423001 w 3505551"/>
                <a:gd name="connsiteY16" fmla="*/ 661154 h 2046567"/>
                <a:gd name="connsiteX17" fmla="*/ 3435701 w 3505551"/>
                <a:gd name="connsiteY17" fmla="*/ 623054 h 2046567"/>
                <a:gd name="connsiteX18" fmla="*/ 3442051 w 3505551"/>
                <a:gd name="connsiteY18" fmla="*/ 604004 h 2046567"/>
                <a:gd name="connsiteX19" fmla="*/ 3448401 w 3505551"/>
                <a:gd name="connsiteY19" fmla="*/ 584954 h 2046567"/>
                <a:gd name="connsiteX20" fmla="*/ 3454751 w 3505551"/>
                <a:gd name="connsiteY20" fmla="*/ 540504 h 2046567"/>
                <a:gd name="connsiteX21" fmla="*/ 3467451 w 3505551"/>
                <a:gd name="connsiteY21" fmla="*/ 496054 h 2046567"/>
                <a:gd name="connsiteX22" fmla="*/ 3461101 w 3505551"/>
                <a:gd name="connsiteY22" fmla="*/ 438904 h 2046567"/>
                <a:gd name="connsiteX23" fmla="*/ 3454751 w 3505551"/>
                <a:gd name="connsiteY23" fmla="*/ 419854 h 2046567"/>
                <a:gd name="connsiteX24" fmla="*/ 3435701 w 3505551"/>
                <a:gd name="connsiteY24" fmla="*/ 407154 h 2046567"/>
                <a:gd name="connsiteX25" fmla="*/ 3397601 w 3505551"/>
                <a:gd name="connsiteY25" fmla="*/ 394454 h 2046567"/>
                <a:gd name="connsiteX26" fmla="*/ 3289651 w 3505551"/>
                <a:gd name="connsiteY26" fmla="*/ 381754 h 2046567"/>
                <a:gd name="connsiteX27" fmla="*/ 3238851 w 3505551"/>
                <a:gd name="connsiteY27" fmla="*/ 369054 h 2046567"/>
                <a:gd name="connsiteX28" fmla="*/ 3194401 w 3505551"/>
                <a:gd name="connsiteY28" fmla="*/ 356354 h 2046567"/>
                <a:gd name="connsiteX29" fmla="*/ 3175351 w 3505551"/>
                <a:gd name="connsiteY29" fmla="*/ 337304 h 2046567"/>
                <a:gd name="connsiteX30" fmla="*/ 3156301 w 3505551"/>
                <a:gd name="connsiteY30" fmla="*/ 324604 h 2046567"/>
                <a:gd name="connsiteX31" fmla="*/ 3092801 w 3505551"/>
                <a:gd name="connsiteY31" fmla="*/ 311904 h 2046567"/>
                <a:gd name="connsiteX32" fmla="*/ 3054701 w 3505551"/>
                <a:gd name="connsiteY32" fmla="*/ 299204 h 2046567"/>
                <a:gd name="connsiteX33" fmla="*/ 2997551 w 3505551"/>
                <a:gd name="connsiteY33" fmla="*/ 267454 h 2046567"/>
                <a:gd name="connsiteX34" fmla="*/ 2953101 w 3505551"/>
                <a:gd name="connsiteY34" fmla="*/ 210304 h 2046567"/>
                <a:gd name="connsiteX35" fmla="*/ 2946751 w 3505551"/>
                <a:gd name="connsiteY35" fmla="*/ 191254 h 2046567"/>
                <a:gd name="connsiteX36" fmla="*/ 2908651 w 3505551"/>
                <a:gd name="connsiteY36" fmla="*/ 178554 h 2046567"/>
                <a:gd name="connsiteX37" fmla="*/ 2895951 w 3505551"/>
                <a:gd name="connsiteY37" fmla="*/ 159504 h 2046567"/>
                <a:gd name="connsiteX38" fmla="*/ 2851501 w 3505551"/>
                <a:gd name="connsiteY38" fmla="*/ 140454 h 2046567"/>
                <a:gd name="connsiteX39" fmla="*/ 2832451 w 3505551"/>
                <a:gd name="connsiteY39" fmla="*/ 127754 h 2046567"/>
                <a:gd name="connsiteX40" fmla="*/ 2756251 w 3505551"/>
                <a:gd name="connsiteY40" fmla="*/ 83304 h 2046567"/>
                <a:gd name="connsiteX41" fmla="*/ 2694749 w 3505551"/>
                <a:gd name="connsiteY41" fmla="*/ 43208 h 2046567"/>
                <a:gd name="connsiteX42" fmla="*/ 2590793 w 3505551"/>
                <a:gd name="connsiteY42" fmla="*/ 20062 h 2046567"/>
                <a:gd name="connsiteX43" fmla="*/ 2483150 w 3505551"/>
                <a:gd name="connsiteY43" fmla="*/ 959 h 2046567"/>
                <a:gd name="connsiteX44" fmla="*/ 2419701 w 3505551"/>
                <a:gd name="connsiteY44" fmla="*/ 754 h 2046567"/>
                <a:gd name="connsiteX45" fmla="*/ 2318101 w 3505551"/>
                <a:gd name="connsiteY45" fmla="*/ 7104 h 2046567"/>
                <a:gd name="connsiteX46" fmla="*/ 2305401 w 3505551"/>
                <a:gd name="connsiteY46" fmla="*/ 26154 h 2046567"/>
                <a:gd name="connsiteX47" fmla="*/ 2286351 w 3505551"/>
                <a:gd name="connsiteY47" fmla="*/ 45204 h 2046567"/>
                <a:gd name="connsiteX48" fmla="*/ 2260951 w 3505551"/>
                <a:gd name="connsiteY48" fmla="*/ 83304 h 2046567"/>
                <a:gd name="connsiteX49" fmla="*/ 2222851 w 3505551"/>
                <a:gd name="connsiteY49" fmla="*/ 108704 h 2046567"/>
                <a:gd name="connsiteX50" fmla="*/ 2216501 w 3505551"/>
                <a:gd name="connsiteY50" fmla="*/ 127754 h 2046567"/>
                <a:gd name="connsiteX51" fmla="*/ 2229201 w 3505551"/>
                <a:gd name="connsiteY51" fmla="*/ 146804 h 2046567"/>
                <a:gd name="connsiteX52" fmla="*/ 2210151 w 3505551"/>
                <a:gd name="connsiteY52" fmla="*/ 153154 h 2046567"/>
                <a:gd name="connsiteX53" fmla="*/ 2127601 w 3505551"/>
                <a:gd name="connsiteY53" fmla="*/ 165854 h 2046567"/>
                <a:gd name="connsiteX54" fmla="*/ 2095851 w 3505551"/>
                <a:gd name="connsiteY54" fmla="*/ 172204 h 2046567"/>
                <a:gd name="connsiteX55" fmla="*/ 2051401 w 3505551"/>
                <a:gd name="connsiteY55" fmla="*/ 178554 h 2046567"/>
                <a:gd name="connsiteX56" fmla="*/ 2026001 w 3505551"/>
                <a:gd name="connsiteY56" fmla="*/ 165854 h 2046567"/>
                <a:gd name="connsiteX57" fmla="*/ 1752951 w 3505551"/>
                <a:gd name="connsiteY57" fmla="*/ 191254 h 2046567"/>
                <a:gd name="connsiteX58" fmla="*/ 1613251 w 3505551"/>
                <a:gd name="connsiteY58" fmla="*/ 210304 h 2046567"/>
                <a:gd name="connsiteX59" fmla="*/ 1568801 w 3505551"/>
                <a:gd name="connsiteY59" fmla="*/ 248404 h 2046567"/>
                <a:gd name="connsiteX60" fmla="*/ 1518001 w 3505551"/>
                <a:gd name="connsiteY60" fmla="*/ 292854 h 2046567"/>
                <a:gd name="connsiteX61" fmla="*/ 1486251 w 3505551"/>
                <a:gd name="connsiteY61" fmla="*/ 305554 h 2046567"/>
                <a:gd name="connsiteX62" fmla="*/ 1448151 w 3505551"/>
                <a:gd name="connsiteY62" fmla="*/ 330954 h 2046567"/>
                <a:gd name="connsiteX63" fmla="*/ 1410051 w 3505551"/>
                <a:gd name="connsiteY63" fmla="*/ 362704 h 2046567"/>
                <a:gd name="connsiteX64" fmla="*/ 1346551 w 3505551"/>
                <a:gd name="connsiteY64" fmla="*/ 381754 h 2046567"/>
                <a:gd name="connsiteX65" fmla="*/ 1327501 w 3505551"/>
                <a:gd name="connsiteY65" fmla="*/ 394454 h 2046567"/>
                <a:gd name="connsiteX66" fmla="*/ 1289401 w 3505551"/>
                <a:gd name="connsiteY66" fmla="*/ 413504 h 2046567"/>
                <a:gd name="connsiteX67" fmla="*/ 1270351 w 3505551"/>
                <a:gd name="connsiteY67" fmla="*/ 432554 h 2046567"/>
                <a:gd name="connsiteX68" fmla="*/ 1257651 w 3505551"/>
                <a:gd name="connsiteY68" fmla="*/ 451604 h 2046567"/>
                <a:gd name="connsiteX69" fmla="*/ 1238601 w 3505551"/>
                <a:gd name="connsiteY69" fmla="*/ 457954 h 2046567"/>
                <a:gd name="connsiteX70" fmla="*/ 1225901 w 3505551"/>
                <a:gd name="connsiteY70" fmla="*/ 477004 h 2046567"/>
                <a:gd name="connsiteX71" fmla="*/ 1168751 w 3505551"/>
                <a:gd name="connsiteY71" fmla="*/ 508754 h 2046567"/>
                <a:gd name="connsiteX72" fmla="*/ 1149701 w 3505551"/>
                <a:gd name="connsiteY72" fmla="*/ 527804 h 2046567"/>
                <a:gd name="connsiteX73" fmla="*/ 1137001 w 3505551"/>
                <a:gd name="connsiteY73" fmla="*/ 546854 h 2046567"/>
                <a:gd name="connsiteX74" fmla="*/ 1117951 w 3505551"/>
                <a:gd name="connsiteY74" fmla="*/ 559554 h 2046567"/>
                <a:gd name="connsiteX75" fmla="*/ 1092551 w 3505551"/>
                <a:gd name="connsiteY75" fmla="*/ 591304 h 2046567"/>
                <a:gd name="connsiteX76" fmla="*/ 1086201 w 3505551"/>
                <a:gd name="connsiteY76" fmla="*/ 610354 h 2046567"/>
                <a:gd name="connsiteX77" fmla="*/ 1048101 w 3505551"/>
                <a:gd name="connsiteY77" fmla="*/ 635754 h 2046567"/>
                <a:gd name="connsiteX78" fmla="*/ 863951 w 3505551"/>
                <a:gd name="connsiteY78" fmla="*/ 629404 h 2046567"/>
                <a:gd name="connsiteX79" fmla="*/ 838551 w 3505551"/>
                <a:gd name="connsiteY79" fmla="*/ 616704 h 2046567"/>
                <a:gd name="connsiteX80" fmla="*/ 781401 w 3505551"/>
                <a:gd name="connsiteY80" fmla="*/ 610354 h 2046567"/>
                <a:gd name="connsiteX81" fmla="*/ 724251 w 3505551"/>
                <a:gd name="connsiteY81" fmla="*/ 591304 h 2046567"/>
                <a:gd name="connsiteX82" fmla="*/ 705201 w 3505551"/>
                <a:gd name="connsiteY82" fmla="*/ 584954 h 2046567"/>
                <a:gd name="connsiteX83" fmla="*/ 679801 w 3505551"/>
                <a:gd name="connsiteY83" fmla="*/ 578604 h 2046567"/>
                <a:gd name="connsiteX84" fmla="*/ 489301 w 3505551"/>
                <a:gd name="connsiteY84" fmla="*/ 584954 h 2046567"/>
                <a:gd name="connsiteX85" fmla="*/ 457551 w 3505551"/>
                <a:gd name="connsiteY85" fmla="*/ 591304 h 2046567"/>
                <a:gd name="connsiteX86" fmla="*/ 400401 w 3505551"/>
                <a:gd name="connsiteY86" fmla="*/ 654804 h 2046567"/>
                <a:gd name="connsiteX87" fmla="*/ 387701 w 3505551"/>
                <a:gd name="connsiteY87" fmla="*/ 680204 h 2046567"/>
                <a:gd name="connsiteX88" fmla="*/ 368651 w 3505551"/>
                <a:gd name="connsiteY88" fmla="*/ 699254 h 2046567"/>
                <a:gd name="connsiteX89" fmla="*/ 336901 w 3505551"/>
                <a:gd name="connsiteY89" fmla="*/ 731004 h 2046567"/>
                <a:gd name="connsiteX90" fmla="*/ 317851 w 3505551"/>
                <a:gd name="connsiteY90" fmla="*/ 769104 h 2046567"/>
                <a:gd name="connsiteX91" fmla="*/ 298801 w 3505551"/>
                <a:gd name="connsiteY91" fmla="*/ 775454 h 2046567"/>
                <a:gd name="connsiteX92" fmla="*/ 267051 w 3505551"/>
                <a:gd name="connsiteY92" fmla="*/ 819904 h 2046567"/>
                <a:gd name="connsiteX93" fmla="*/ 235301 w 3505551"/>
                <a:gd name="connsiteY93" fmla="*/ 864354 h 2046567"/>
                <a:gd name="connsiteX94" fmla="*/ 216251 w 3505551"/>
                <a:gd name="connsiteY94" fmla="*/ 877054 h 2046567"/>
                <a:gd name="connsiteX95" fmla="*/ 203551 w 3505551"/>
                <a:gd name="connsiteY95" fmla="*/ 896104 h 2046567"/>
                <a:gd name="connsiteX96" fmla="*/ 197201 w 3505551"/>
                <a:gd name="connsiteY96" fmla="*/ 915154 h 2046567"/>
                <a:gd name="connsiteX97" fmla="*/ 178151 w 3505551"/>
                <a:gd name="connsiteY97" fmla="*/ 934204 h 2046567"/>
                <a:gd name="connsiteX98" fmla="*/ 146401 w 3505551"/>
                <a:gd name="connsiteY98" fmla="*/ 972304 h 2046567"/>
                <a:gd name="connsiteX99" fmla="*/ 140051 w 3505551"/>
                <a:gd name="connsiteY99" fmla="*/ 991354 h 2046567"/>
                <a:gd name="connsiteX100" fmla="*/ 108301 w 3505551"/>
                <a:gd name="connsiteY100" fmla="*/ 1029454 h 2046567"/>
                <a:gd name="connsiteX101" fmla="*/ 101951 w 3505551"/>
                <a:gd name="connsiteY101" fmla="*/ 1048504 h 2046567"/>
                <a:gd name="connsiteX102" fmla="*/ 63851 w 3505551"/>
                <a:gd name="connsiteY102" fmla="*/ 1086604 h 2046567"/>
                <a:gd name="connsiteX103" fmla="*/ 38451 w 3505551"/>
                <a:gd name="connsiteY103" fmla="*/ 1124704 h 2046567"/>
                <a:gd name="connsiteX104" fmla="*/ 25751 w 3505551"/>
                <a:gd name="connsiteY104" fmla="*/ 1162804 h 2046567"/>
                <a:gd name="connsiteX105" fmla="*/ 13051 w 3505551"/>
                <a:gd name="connsiteY105" fmla="*/ 1181854 h 2046567"/>
                <a:gd name="connsiteX106" fmla="*/ 13051 w 3505551"/>
                <a:gd name="connsiteY106" fmla="*/ 1416804 h 2046567"/>
                <a:gd name="connsiteX107" fmla="*/ 19401 w 3505551"/>
                <a:gd name="connsiteY107" fmla="*/ 1435854 h 2046567"/>
                <a:gd name="connsiteX108" fmla="*/ 32101 w 3505551"/>
                <a:gd name="connsiteY108" fmla="*/ 1454904 h 2046567"/>
                <a:gd name="connsiteX109" fmla="*/ 38451 w 3505551"/>
                <a:gd name="connsiteY109" fmla="*/ 1480304 h 2046567"/>
                <a:gd name="connsiteX110" fmla="*/ 70201 w 3505551"/>
                <a:gd name="connsiteY110" fmla="*/ 1550154 h 2046567"/>
                <a:gd name="connsiteX111" fmla="*/ 82901 w 3505551"/>
                <a:gd name="connsiteY111" fmla="*/ 1569204 h 2046567"/>
                <a:gd name="connsiteX112" fmla="*/ 121001 w 3505551"/>
                <a:gd name="connsiteY112" fmla="*/ 1607304 h 2046567"/>
                <a:gd name="connsiteX113" fmla="*/ 146401 w 3505551"/>
                <a:gd name="connsiteY113" fmla="*/ 1626354 h 2046567"/>
                <a:gd name="connsiteX114" fmla="*/ 178151 w 3505551"/>
                <a:gd name="connsiteY114" fmla="*/ 1651754 h 2046567"/>
                <a:gd name="connsiteX115" fmla="*/ 175207 w 3505551"/>
                <a:gd name="connsiteY115" fmla="*/ 1697728 h 2046567"/>
                <a:gd name="connsiteX116" fmla="*/ 203858 w 3505551"/>
                <a:gd name="connsiteY116" fmla="*/ 1759397 h 2046567"/>
                <a:gd name="connsiteX117" fmla="*/ 235557 w 3505551"/>
                <a:gd name="connsiteY117" fmla="*/ 1806945 h 2046567"/>
                <a:gd name="connsiteX118" fmla="*/ 262531 w 3505551"/>
                <a:gd name="connsiteY118" fmla="*/ 1870037 h 2046567"/>
                <a:gd name="connsiteX119" fmla="*/ 320949 w 3505551"/>
                <a:gd name="connsiteY119" fmla="*/ 1865362 h 2046567"/>
                <a:gd name="connsiteX120" fmla="*/ 352905 w 3505551"/>
                <a:gd name="connsiteY120" fmla="*/ 1875017 h 2046567"/>
                <a:gd name="connsiteX121" fmla="*/ 414624 w 3505551"/>
                <a:gd name="connsiteY121" fmla="*/ 1881467 h 2046567"/>
                <a:gd name="connsiteX122" fmla="*/ 454351 w 3505551"/>
                <a:gd name="connsiteY122" fmla="*/ 1884719 h 2046567"/>
                <a:gd name="connsiteX123" fmla="*/ 506725 w 3505551"/>
                <a:gd name="connsiteY123" fmla="*/ 1902246 h 2046567"/>
                <a:gd name="connsiteX124" fmla="*/ 552801 w 3505551"/>
                <a:gd name="connsiteY124" fmla="*/ 1908647 h 2046567"/>
                <a:gd name="connsiteX125" fmla="*/ 583131 w 3505551"/>
                <a:gd name="connsiteY125" fmla="*/ 1930847 h 2046567"/>
                <a:gd name="connsiteX126" fmla="*/ 610054 w 3505551"/>
                <a:gd name="connsiteY126" fmla="*/ 1949845 h 2046567"/>
                <a:gd name="connsiteX127" fmla="*/ 679954 w 3505551"/>
                <a:gd name="connsiteY127" fmla="*/ 1979918 h 2046567"/>
                <a:gd name="connsiteX128" fmla="*/ 752851 w 3505551"/>
                <a:gd name="connsiteY128" fmla="*/ 1997342 h 2046567"/>
                <a:gd name="connsiteX129" fmla="*/ 858062 w 3505551"/>
                <a:gd name="connsiteY129" fmla="*/ 2016392 h 2046567"/>
                <a:gd name="connsiteX130" fmla="*/ 921357 w 3505551"/>
                <a:gd name="connsiteY130" fmla="*/ 2032191 h 2046567"/>
                <a:gd name="connsiteX131" fmla="*/ 1140150 w 3505551"/>
                <a:gd name="connsiteY131" fmla="*/ 2046567 h 2046567"/>
                <a:gd name="connsiteX132" fmla="*/ 1237026 w 3505551"/>
                <a:gd name="connsiteY132" fmla="*/ 2046311 h 2046567"/>
                <a:gd name="connsiteX133" fmla="*/ 1319064 w 3505551"/>
                <a:gd name="connsiteY133" fmla="*/ 2027365 h 2046567"/>
                <a:gd name="connsiteX134" fmla="*/ 1578147 w 3505551"/>
                <a:gd name="connsiteY134" fmla="*/ 1973774 h 2046567"/>
                <a:gd name="connsiteX135" fmla="*/ 1619601 w 3505551"/>
                <a:gd name="connsiteY135" fmla="*/ 1924804 h 2046567"/>
                <a:gd name="connsiteX136" fmla="*/ 1638651 w 3505551"/>
                <a:gd name="connsiteY136" fmla="*/ 1918454 h 2046567"/>
                <a:gd name="connsiteX137" fmla="*/ 1657701 w 3505551"/>
                <a:gd name="connsiteY137" fmla="*/ 1905754 h 2046567"/>
                <a:gd name="connsiteX138" fmla="*/ 1689451 w 3505551"/>
                <a:gd name="connsiteY138" fmla="*/ 1899404 h 2046567"/>
                <a:gd name="connsiteX139" fmla="*/ 1727551 w 3505551"/>
                <a:gd name="connsiteY139" fmla="*/ 1880354 h 2046567"/>
                <a:gd name="connsiteX140" fmla="*/ 1740251 w 3505551"/>
                <a:gd name="connsiteY140" fmla="*/ 1861304 h 2046567"/>
                <a:gd name="connsiteX141" fmla="*/ 1765651 w 3505551"/>
                <a:gd name="connsiteY141" fmla="*/ 1854954 h 2046567"/>
                <a:gd name="connsiteX142" fmla="*/ 1803751 w 3505551"/>
                <a:gd name="connsiteY142" fmla="*/ 1835904 h 2046567"/>
                <a:gd name="connsiteX143" fmla="*/ 1841851 w 3505551"/>
                <a:gd name="connsiteY143" fmla="*/ 1823204 h 2046567"/>
                <a:gd name="connsiteX144" fmla="*/ 1860901 w 3505551"/>
                <a:gd name="connsiteY144" fmla="*/ 1816854 h 2046567"/>
                <a:gd name="connsiteX145" fmla="*/ 1899001 w 3505551"/>
                <a:gd name="connsiteY145" fmla="*/ 1791454 h 2046567"/>
                <a:gd name="connsiteX146" fmla="*/ 2032351 w 3505551"/>
                <a:gd name="connsiteY146" fmla="*/ 1747004 h 2046567"/>
                <a:gd name="connsiteX147" fmla="*/ 2051401 w 3505551"/>
                <a:gd name="connsiteY147" fmla="*/ 1740654 h 2046567"/>
                <a:gd name="connsiteX148" fmla="*/ 2102201 w 3505551"/>
                <a:gd name="connsiteY148" fmla="*/ 1727954 h 2046567"/>
                <a:gd name="connsiteX149" fmla="*/ 2121251 w 3505551"/>
                <a:gd name="connsiteY149" fmla="*/ 1721604 h 2046567"/>
                <a:gd name="connsiteX150" fmla="*/ 2426051 w 3505551"/>
                <a:gd name="connsiteY150" fmla="*/ 1715254 h 2046567"/>
                <a:gd name="connsiteX151" fmla="*/ 2502251 w 3505551"/>
                <a:gd name="connsiteY151" fmla="*/ 1702554 h 2046567"/>
                <a:gd name="connsiteX152" fmla="*/ 2534001 w 3505551"/>
                <a:gd name="connsiteY152" fmla="*/ 1696204 h 2046567"/>
                <a:gd name="connsiteX153" fmla="*/ 2616551 w 3505551"/>
                <a:gd name="connsiteY153" fmla="*/ 1677154 h 2046567"/>
                <a:gd name="connsiteX154" fmla="*/ 2661001 w 3505551"/>
                <a:gd name="connsiteY154" fmla="*/ 1658104 h 2046567"/>
                <a:gd name="connsiteX155" fmla="*/ 2680051 w 3505551"/>
                <a:gd name="connsiteY155" fmla="*/ 1645404 h 2046567"/>
                <a:gd name="connsiteX156" fmla="*/ 2705451 w 3505551"/>
                <a:gd name="connsiteY156" fmla="*/ 1639054 h 2046567"/>
                <a:gd name="connsiteX157" fmla="*/ 2775301 w 3505551"/>
                <a:gd name="connsiteY157" fmla="*/ 1620004 h 2046567"/>
                <a:gd name="connsiteX158" fmla="*/ 2826101 w 3505551"/>
                <a:gd name="connsiteY158" fmla="*/ 1607304 h 2046567"/>
                <a:gd name="connsiteX159" fmla="*/ 2851501 w 3505551"/>
                <a:gd name="connsiteY159" fmla="*/ 1600954 h 2046567"/>
                <a:gd name="connsiteX160" fmla="*/ 2870551 w 3505551"/>
                <a:gd name="connsiteY160" fmla="*/ 1588254 h 2046567"/>
                <a:gd name="connsiteX161" fmla="*/ 2921351 w 3505551"/>
                <a:gd name="connsiteY161" fmla="*/ 1575554 h 2046567"/>
                <a:gd name="connsiteX162" fmla="*/ 2959451 w 3505551"/>
                <a:gd name="connsiteY162" fmla="*/ 1562854 h 2046567"/>
                <a:gd name="connsiteX163" fmla="*/ 2984851 w 3505551"/>
                <a:gd name="connsiteY163" fmla="*/ 1550154 h 2046567"/>
                <a:gd name="connsiteX164" fmla="*/ 3035651 w 3505551"/>
                <a:gd name="connsiteY164" fmla="*/ 1537454 h 2046567"/>
                <a:gd name="connsiteX165" fmla="*/ 3061051 w 3505551"/>
                <a:gd name="connsiteY165" fmla="*/ 1531104 h 2046567"/>
                <a:gd name="connsiteX166" fmla="*/ 3080101 w 3505551"/>
                <a:gd name="connsiteY166" fmla="*/ 1518404 h 2046567"/>
                <a:gd name="connsiteX167" fmla="*/ 3118201 w 3505551"/>
                <a:gd name="connsiteY167" fmla="*/ 1505704 h 2046567"/>
                <a:gd name="connsiteX168" fmla="*/ 3156301 w 3505551"/>
                <a:gd name="connsiteY168" fmla="*/ 1486654 h 2046567"/>
                <a:gd name="connsiteX169" fmla="*/ 3175351 w 3505551"/>
                <a:gd name="connsiteY169" fmla="*/ 1467604 h 2046567"/>
                <a:gd name="connsiteX170" fmla="*/ 3315051 w 3505551"/>
                <a:gd name="connsiteY170" fmla="*/ 1410454 h 2046567"/>
                <a:gd name="connsiteX0" fmla="*/ 3315051 w 3505551"/>
                <a:gd name="connsiteY0" fmla="*/ 1410454 h 2046567"/>
                <a:gd name="connsiteX1" fmla="*/ 3315051 w 3505551"/>
                <a:gd name="connsiteY1" fmla="*/ 1410454 h 2046567"/>
                <a:gd name="connsiteX2" fmla="*/ 3378551 w 3505551"/>
                <a:gd name="connsiteY2" fmla="*/ 1378704 h 2046567"/>
                <a:gd name="connsiteX3" fmla="*/ 3435701 w 3505551"/>
                <a:gd name="connsiteY3" fmla="*/ 1334254 h 2046567"/>
                <a:gd name="connsiteX4" fmla="*/ 3442051 w 3505551"/>
                <a:gd name="connsiteY4" fmla="*/ 1315204 h 2046567"/>
                <a:gd name="connsiteX5" fmla="*/ 3454751 w 3505551"/>
                <a:gd name="connsiteY5" fmla="*/ 1296154 h 2046567"/>
                <a:gd name="connsiteX6" fmla="*/ 3473801 w 3505551"/>
                <a:gd name="connsiteY6" fmla="*/ 1251704 h 2046567"/>
                <a:gd name="connsiteX7" fmla="*/ 3480151 w 3505551"/>
                <a:gd name="connsiteY7" fmla="*/ 1213604 h 2046567"/>
                <a:gd name="connsiteX8" fmla="*/ 3499201 w 3505551"/>
                <a:gd name="connsiteY8" fmla="*/ 1169154 h 2046567"/>
                <a:gd name="connsiteX9" fmla="*/ 3505551 w 3505551"/>
                <a:gd name="connsiteY9" fmla="*/ 1150104 h 2046567"/>
                <a:gd name="connsiteX10" fmla="*/ 3492851 w 3505551"/>
                <a:gd name="connsiteY10" fmla="*/ 1073904 h 2046567"/>
                <a:gd name="connsiteX11" fmla="*/ 3467451 w 3505551"/>
                <a:gd name="connsiteY11" fmla="*/ 1035804 h 2046567"/>
                <a:gd name="connsiteX12" fmla="*/ 3448401 w 3505551"/>
                <a:gd name="connsiteY12" fmla="*/ 997704 h 2046567"/>
                <a:gd name="connsiteX13" fmla="*/ 3442051 w 3505551"/>
                <a:gd name="connsiteY13" fmla="*/ 978654 h 2046567"/>
                <a:gd name="connsiteX14" fmla="*/ 3429351 w 3505551"/>
                <a:gd name="connsiteY14" fmla="*/ 959604 h 2046567"/>
                <a:gd name="connsiteX15" fmla="*/ 3416651 w 3505551"/>
                <a:gd name="connsiteY15" fmla="*/ 921504 h 2046567"/>
                <a:gd name="connsiteX16" fmla="*/ 3423001 w 3505551"/>
                <a:gd name="connsiteY16" fmla="*/ 661154 h 2046567"/>
                <a:gd name="connsiteX17" fmla="*/ 3435701 w 3505551"/>
                <a:gd name="connsiteY17" fmla="*/ 623054 h 2046567"/>
                <a:gd name="connsiteX18" fmla="*/ 3442051 w 3505551"/>
                <a:gd name="connsiteY18" fmla="*/ 604004 h 2046567"/>
                <a:gd name="connsiteX19" fmla="*/ 3448401 w 3505551"/>
                <a:gd name="connsiteY19" fmla="*/ 584954 h 2046567"/>
                <a:gd name="connsiteX20" fmla="*/ 3454751 w 3505551"/>
                <a:gd name="connsiteY20" fmla="*/ 540504 h 2046567"/>
                <a:gd name="connsiteX21" fmla="*/ 3467451 w 3505551"/>
                <a:gd name="connsiteY21" fmla="*/ 496054 h 2046567"/>
                <a:gd name="connsiteX22" fmla="*/ 3461101 w 3505551"/>
                <a:gd name="connsiteY22" fmla="*/ 438904 h 2046567"/>
                <a:gd name="connsiteX23" fmla="*/ 3454751 w 3505551"/>
                <a:gd name="connsiteY23" fmla="*/ 419854 h 2046567"/>
                <a:gd name="connsiteX24" fmla="*/ 3435701 w 3505551"/>
                <a:gd name="connsiteY24" fmla="*/ 407154 h 2046567"/>
                <a:gd name="connsiteX25" fmla="*/ 3397601 w 3505551"/>
                <a:gd name="connsiteY25" fmla="*/ 394454 h 2046567"/>
                <a:gd name="connsiteX26" fmla="*/ 3289651 w 3505551"/>
                <a:gd name="connsiteY26" fmla="*/ 381754 h 2046567"/>
                <a:gd name="connsiteX27" fmla="*/ 3238851 w 3505551"/>
                <a:gd name="connsiteY27" fmla="*/ 369054 h 2046567"/>
                <a:gd name="connsiteX28" fmla="*/ 3194401 w 3505551"/>
                <a:gd name="connsiteY28" fmla="*/ 356354 h 2046567"/>
                <a:gd name="connsiteX29" fmla="*/ 3175351 w 3505551"/>
                <a:gd name="connsiteY29" fmla="*/ 337304 h 2046567"/>
                <a:gd name="connsiteX30" fmla="*/ 3156301 w 3505551"/>
                <a:gd name="connsiteY30" fmla="*/ 324604 h 2046567"/>
                <a:gd name="connsiteX31" fmla="*/ 3092801 w 3505551"/>
                <a:gd name="connsiteY31" fmla="*/ 311904 h 2046567"/>
                <a:gd name="connsiteX32" fmla="*/ 3054701 w 3505551"/>
                <a:gd name="connsiteY32" fmla="*/ 299204 h 2046567"/>
                <a:gd name="connsiteX33" fmla="*/ 3001750 w 3505551"/>
                <a:gd name="connsiteY33" fmla="*/ 252757 h 2046567"/>
                <a:gd name="connsiteX34" fmla="*/ 2953101 w 3505551"/>
                <a:gd name="connsiteY34" fmla="*/ 210304 h 2046567"/>
                <a:gd name="connsiteX35" fmla="*/ 2946751 w 3505551"/>
                <a:gd name="connsiteY35" fmla="*/ 191254 h 2046567"/>
                <a:gd name="connsiteX36" fmla="*/ 2908651 w 3505551"/>
                <a:gd name="connsiteY36" fmla="*/ 178554 h 2046567"/>
                <a:gd name="connsiteX37" fmla="*/ 2895951 w 3505551"/>
                <a:gd name="connsiteY37" fmla="*/ 159504 h 2046567"/>
                <a:gd name="connsiteX38" fmla="*/ 2851501 w 3505551"/>
                <a:gd name="connsiteY38" fmla="*/ 140454 h 2046567"/>
                <a:gd name="connsiteX39" fmla="*/ 2832451 w 3505551"/>
                <a:gd name="connsiteY39" fmla="*/ 127754 h 2046567"/>
                <a:gd name="connsiteX40" fmla="*/ 2756251 w 3505551"/>
                <a:gd name="connsiteY40" fmla="*/ 83304 h 2046567"/>
                <a:gd name="connsiteX41" fmla="*/ 2694749 w 3505551"/>
                <a:gd name="connsiteY41" fmla="*/ 43208 h 2046567"/>
                <a:gd name="connsiteX42" fmla="*/ 2590793 w 3505551"/>
                <a:gd name="connsiteY42" fmla="*/ 20062 h 2046567"/>
                <a:gd name="connsiteX43" fmla="*/ 2483150 w 3505551"/>
                <a:gd name="connsiteY43" fmla="*/ 959 h 2046567"/>
                <a:gd name="connsiteX44" fmla="*/ 2419701 w 3505551"/>
                <a:gd name="connsiteY44" fmla="*/ 754 h 2046567"/>
                <a:gd name="connsiteX45" fmla="*/ 2318101 w 3505551"/>
                <a:gd name="connsiteY45" fmla="*/ 7104 h 2046567"/>
                <a:gd name="connsiteX46" fmla="*/ 2305401 w 3505551"/>
                <a:gd name="connsiteY46" fmla="*/ 26154 h 2046567"/>
                <a:gd name="connsiteX47" fmla="*/ 2286351 w 3505551"/>
                <a:gd name="connsiteY47" fmla="*/ 45204 h 2046567"/>
                <a:gd name="connsiteX48" fmla="*/ 2260951 w 3505551"/>
                <a:gd name="connsiteY48" fmla="*/ 83304 h 2046567"/>
                <a:gd name="connsiteX49" fmla="*/ 2222851 w 3505551"/>
                <a:gd name="connsiteY49" fmla="*/ 108704 h 2046567"/>
                <a:gd name="connsiteX50" fmla="*/ 2216501 w 3505551"/>
                <a:gd name="connsiteY50" fmla="*/ 127754 h 2046567"/>
                <a:gd name="connsiteX51" fmla="*/ 2229201 w 3505551"/>
                <a:gd name="connsiteY51" fmla="*/ 146804 h 2046567"/>
                <a:gd name="connsiteX52" fmla="*/ 2210151 w 3505551"/>
                <a:gd name="connsiteY52" fmla="*/ 153154 h 2046567"/>
                <a:gd name="connsiteX53" fmla="*/ 2127601 w 3505551"/>
                <a:gd name="connsiteY53" fmla="*/ 165854 h 2046567"/>
                <a:gd name="connsiteX54" fmla="*/ 2095851 w 3505551"/>
                <a:gd name="connsiteY54" fmla="*/ 172204 h 2046567"/>
                <a:gd name="connsiteX55" fmla="*/ 2051401 w 3505551"/>
                <a:gd name="connsiteY55" fmla="*/ 178554 h 2046567"/>
                <a:gd name="connsiteX56" fmla="*/ 2026001 w 3505551"/>
                <a:gd name="connsiteY56" fmla="*/ 165854 h 2046567"/>
                <a:gd name="connsiteX57" fmla="*/ 1752951 w 3505551"/>
                <a:gd name="connsiteY57" fmla="*/ 191254 h 2046567"/>
                <a:gd name="connsiteX58" fmla="*/ 1613251 w 3505551"/>
                <a:gd name="connsiteY58" fmla="*/ 210304 h 2046567"/>
                <a:gd name="connsiteX59" fmla="*/ 1568801 w 3505551"/>
                <a:gd name="connsiteY59" fmla="*/ 248404 h 2046567"/>
                <a:gd name="connsiteX60" fmla="*/ 1518001 w 3505551"/>
                <a:gd name="connsiteY60" fmla="*/ 292854 h 2046567"/>
                <a:gd name="connsiteX61" fmla="*/ 1486251 w 3505551"/>
                <a:gd name="connsiteY61" fmla="*/ 305554 h 2046567"/>
                <a:gd name="connsiteX62" fmla="*/ 1448151 w 3505551"/>
                <a:gd name="connsiteY62" fmla="*/ 330954 h 2046567"/>
                <a:gd name="connsiteX63" fmla="*/ 1410051 w 3505551"/>
                <a:gd name="connsiteY63" fmla="*/ 362704 h 2046567"/>
                <a:gd name="connsiteX64" fmla="*/ 1346551 w 3505551"/>
                <a:gd name="connsiteY64" fmla="*/ 381754 h 2046567"/>
                <a:gd name="connsiteX65" fmla="*/ 1327501 w 3505551"/>
                <a:gd name="connsiteY65" fmla="*/ 394454 h 2046567"/>
                <a:gd name="connsiteX66" fmla="*/ 1289401 w 3505551"/>
                <a:gd name="connsiteY66" fmla="*/ 413504 h 2046567"/>
                <a:gd name="connsiteX67" fmla="*/ 1270351 w 3505551"/>
                <a:gd name="connsiteY67" fmla="*/ 432554 h 2046567"/>
                <a:gd name="connsiteX68" fmla="*/ 1257651 w 3505551"/>
                <a:gd name="connsiteY68" fmla="*/ 451604 h 2046567"/>
                <a:gd name="connsiteX69" fmla="*/ 1238601 w 3505551"/>
                <a:gd name="connsiteY69" fmla="*/ 457954 h 2046567"/>
                <a:gd name="connsiteX70" fmla="*/ 1225901 w 3505551"/>
                <a:gd name="connsiteY70" fmla="*/ 477004 h 2046567"/>
                <a:gd name="connsiteX71" fmla="*/ 1168751 w 3505551"/>
                <a:gd name="connsiteY71" fmla="*/ 508754 h 2046567"/>
                <a:gd name="connsiteX72" fmla="*/ 1149701 w 3505551"/>
                <a:gd name="connsiteY72" fmla="*/ 527804 h 2046567"/>
                <a:gd name="connsiteX73" fmla="*/ 1137001 w 3505551"/>
                <a:gd name="connsiteY73" fmla="*/ 546854 h 2046567"/>
                <a:gd name="connsiteX74" fmla="*/ 1117951 w 3505551"/>
                <a:gd name="connsiteY74" fmla="*/ 559554 h 2046567"/>
                <a:gd name="connsiteX75" fmla="*/ 1092551 w 3505551"/>
                <a:gd name="connsiteY75" fmla="*/ 591304 h 2046567"/>
                <a:gd name="connsiteX76" fmla="*/ 1086201 w 3505551"/>
                <a:gd name="connsiteY76" fmla="*/ 610354 h 2046567"/>
                <a:gd name="connsiteX77" fmla="*/ 1048101 w 3505551"/>
                <a:gd name="connsiteY77" fmla="*/ 635754 h 2046567"/>
                <a:gd name="connsiteX78" fmla="*/ 863951 w 3505551"/>
                <a:gd name="connsiteY78" fmla="*/ 629404 h 2046567"/>
                <a:gd name="connsiteX79" fmla="*/ 838551 w 3505551"/>
                <a:gd name="connsiteY79" fmla="*/ 616704 h 2046567"/>
                <a:gd name="connsiteX80" fmla="*/ 781401 w 3505551"/>
                <a:gd name="connsiteY80" fmla="*/ 610354 h 2046567"/>
                <a:gd name="connsiteX81" fmla="*/ 724251 w 3505551"/>
                <a:gd name="connsiteY81" fmla="*/ 591304 h 2046567"/>
                <a:gd name="connsiteX82" fmla="*/ 705201 w 3505551"/>
                <a:gd name="connsiteY82" fmla="*/ 584954 h 2046567"/>
                <a:gd name="connsiteX83" fmla="*/ 679801 w 3505551"/>
                <a:gd name="connsiteY83" fmla="*/ 578604 h 2046567"/>
                <a:gd name="connsiteX84" fmla="*/ 489301 w 3505551"/>
                <a:gd name="connsiteY84" fmla="*/ 584954 h 2046567"/>
                <a:gd name="connsiteX85" fmla="*/ 457551 w 3505551"/>
                <a:gd name="connsiteY85" fmla="*/ 591304 h 2046567"/>
                <a:gd name="connsiteX86" fmla="*/ 400401 w 3505551"/>
                <a:gd name="connsiteY86" fmla="*/ 654804 h 2046567"/>
                <a:gd name="connsiteX87" fmla="*/ 387701 w 3505551"/>
                <a:gd name="connsiteY87" fmla="*/ 680204 h 2046567"/>
                <a:gd name="connsiteX88" fmla="*/ 368651 w 3505551"/>
                <a:gd name="connsiteY88" fmla="*/ 699254 h 2046567"/>
                <a:gd name="connsiteX89" fmla="*/ 336901 w 3505551"/>
                <a:gd name="connsiteY89" fmla="*/ 731004 h 2046567"/>
                <a:gd name="connsiteX90" fmla="*/ 317851 w 3505551"/>
                <a:gd name="connsiteY90" fmla="*/ 769104 h 2046567"/>
                <a:gd name="connsiteX91" fmla="*/ 298801 w 3505551"/>
                <a:gd name="connsiteY91" fmla="*/ 775454 h 2046567"/>
                <a:gd name="connsiteX92" fmla="*/ 267051 w 3505551"/>
                <a:gd name="connsiteY92" fmla="*/ 819904 h 2046567"/>
                <a:gd name="connsiteX93" fmla="*/ 235301 w 3505551"/>
                <a:gd name="connsiteY93" fmla="*/ 864354 h 2046567"/>
                <a:gd name="connsiteX94" fmla="*/ 216251 w 3505551"/>
                <a:gd name="connsiteY94" fmla="*/ 877054 h 2046567"/>
                <a:gd name="connsiteX95" fmla="*/ 203551 w 3505551"/>
                <a:gd name="connsiteY95" fmla="*/ 896104 h 2046567"/>
                <a:gd name="connsiteX96" fmla="*/ 197201 w 3505551"/>
                <a:gd name="connsiteY96" fmla="*/ 915154 h 2046567"/>
                <a:gd name="connsiteX97" fmla="*/ 178151 w 3505551"/>
                <a:gd name="connsiteY97" fmla="*/ 934204 h 2046567"/>
                <a:gd name="connsiteX98" fmla="*/ 146401 w 3505551"/>
                <a:gd name="connsiteY98" fmla="*/ 972304 h 2046567"/>
                <a:gd name="connsiteX99" fmla="*/ 140051 w 3505551"/>
                <a:gd name="connsiteY99" fmla="*/ 991354 h 2046567"/>
                <a:gd name="connsiteX100" fmla="*/ 108301 w 3505551"/>
                <a:gd name="connsiteY100" fmla="*/ 1029454 h 2046567"/>
                <a:gd name="connsiteX101" fmla="*/ 101951 w 3505551"/>
                <a:gd name="connsiteY101" fmla="*/ 1048504 h 2046567"/>
                <a:gd name="connsiteX102" fmla="*/ 63851 w 3505551"/>
                <a:gd name="connsiteY102" fmla="*/ 1086604 h 2046567"/>
                <a:gd name="connsiteX103" fmla="*/ 38451 w 3505551"/>
                <a:gd name="connsiteY103" fmla="*/ 1124704 h 2046567"/>
                <a:gd name="connsiteX104" fmla="*/ 25751 w 3505551"/>
                <a:gd name="connsiteY104" fmla="*/ 1162804 h 2046567"/>
                <a:gd name="connsiteX105" fmla="*/ 13051 w 3505551"/>
                <a:gd name="connsiteY105" fmla="*/ 1181854 h 2046567"/>
                <a:gd name="connsiteX106" fmla="*/ 13051 w 3505551"/>
                <a:gd name="connsiteY106" fmla="*/ 1416804 h 2046567"/>
                <a:gd name="connsiteX107" fmla="*/ 19401 w 3505551"/>
                <a:gd name="connsiteY107" fmla="*/ 1435854 h 2046567"/>
                <a:gd name="connsiteX108" fmla="*/ 32101 w 3505551"/>
                <a:gd name="connsiteY108" fmla="*/ 1454904 h 2046567"/>
                <a:gd name="connsiteX109" fmla="*/ 38451 w 3505551"/>
                <a:gd name="connsiteY109" fmla="*/ 1480304 h 2046567"/>
                <a:gd name="connsiteX110" fmla="*/ 70201 w 3505551"/>
                <a:gd name="connsiteY110" fmla="*/ 1550154 h 2046567"/>
                <a:gd name="connsiteX111" fmla="*/ 82901 w 3505551"/>
                <a:gd name="connsiteY111" fmla="*/ 1569204 h 2046567"/>
                <a:gd name="connsiteX112" fmla="*/ 121001 w 3505551"/>
                <a:gd name="connsiteY112" fmla="*/ 1607304 h 2046567"/>
                <a:gd name="connsiteX113" fmla="*/ 146401 w 3505551"/>
                <a:gd name="connsiteY113" fmla="*/ 1626354 h 2046567"/>
                <a:gd name="connsiteX114" fmla="*/ 178151 w 3505551"/>
                <a:gd name="connsiteY114" fmla="*/ 1651754 h 2046567"/>
                <a:gd name="connsiteX115" fmla="*/ 175207 w 3505551"/>
                <a:gd name="connsiteY115" fmla="*/ 1697728 h 2046567"/>
                <a:gd name="connsiteX116" fmla="*/ 203858 w 3505551"/>
                <a:gd name="connsiteY116" fmla="*/ 1759397 h 2046567"/>
                <a:gd name="connsiteX117" fmla="*/ 235557 w 3505551"/>
                <a:gd name="connsiteY117" fmla="*/ 1806945 h 2046567"/>
                <a:gd name="connsiteX118" fmla="*/ 262531 w 3505551"/>
                <a:gd name="connsiteY118" fmla="*/ 1870037 h 2046567"/>
                <a:gd name="connsiteX119" fmla="*/ 320949 w 3505551"/>
                <a:gd name="connsiteY119" fmla="*/ 1865362 h 2046567"/>
                <a:gd name="connsiteX120" fmla="*/ 352905 w 3505551"/>
                <a:gd name="connsiteY120" fmla="*/ 1875017 h 2046567"/>
                <a:gd name="connsiteX121" fmla="*/ 414624 w 3505551"/>
                <a:gd name="connsiteY121" fmla="*/ 1881467 h 2046567"/>
                <a:gd name="connsiteX122" fmla="*/ 454351 w 3505551"/>
                <a:gd name="connsiteY122" fmla="*/ 1884719 h 2046567"/>
                <a:gd name="connsiteX123" fmla="*/ 506725 w 3505551"/>
                <a:gd name="connsiteY123" fmla="*/ 1902246 h 2046567"/>
                <a:gd name="connsiteX124" fmla="*/ 552801 w 3505551"/>
                <a:gd name="connsiteY124" fmla="*/ 1908647 h 2046567"/>
                <a:gd name="connsiteX125" fmla="*/ 583131 w 3505551"/>
                <a:gd name="connsiteY125" fmla="*/ 1930847 h 2046567"/>
                <a:gd name="connsiteX126" fmla="*/ 610054 w 3505551"/>
                <a:gd name="connsiteY126" fmla="*/ 1949845 h 2046567"/>
                <a:gd name="connsiteX127" fmla="*/ 679954 w 3505551"/>
                <a:gd name="connsiteY127" fmla="*/ 1979918 h 2046567"/>
                <a:gd name="connsiteX128" fmla="*/ 752851 w 3505551"/>
                <a:gd name="connsiteY128" fmla="*/ 1997342 h 2046567"/>
                <a:gd name="connsiteX129" fmla="*/ 858062 w 3505551"/>
                <a:gd name="connsiteY129" fmla="*/ 2016392 h 2046567"/>
                <a:gd name="connsiteX130" fmla="*/ 921357 w 3505551"/>
                <a:gd name="connsiteY130" fmla="*/ 2032191 h 2046567"/>
                <a:gd name="connsiteX131" fmla="*/ 1140150 w 3505551"/>
                <a:gd name="connsiteY131" fmla="*/ 2046567 h 2046567"/>
                <a:gd name="connsiteX132" fmla="*/ 1237026 w 3505551"/>
                <a:gd name="connsiteY132" fmla="*/ 2046311 h 2046567"/>
                <a:gd name="connsiteX133" fmla="*/ 1319064 w 3505551"/>
                <a:gd name="connsiteY133" fmla="*/ 2027365 h 2046567"/>
                <a:gd name="connsiteX134" fmla="*/ 1578147 w 3505551"/>
                <a:gd name="connsiteY134" fmla="*/ 1973774 h 2046567"/>
                <a:gd name="connsiteX135" fmla="*/ 1619601 w 3505551"/>
                <a:gd name="connsiteY135" fmla="*/ 1924804 h 2046567"/>
                <a:gd name="connsiteX136" fmla="*/ 1638651 w 3505551"/>
                <a:gd name="connsiteY136" fmla="*/ 1918454 h 2046567"/>
                <a:gd name="connsiteX137" fmla="*/ 1657701 w 3505551"/>
                <a:gd name="connsiteY137" fmla="*/ 1905754 h 2046567"/>
                <a:gd name="connsiteX138" fmla="*/ 1689451 w 3505551"/>
                <a:gd name="connsiteY138" fmla="*/ 1899404 h 2046567"/>
                <a:gd name="connsiteX139" fmla="*/ 1727551 w 3505551"/>
                <a:gd name="connsiteY139" fmla="*/ 1880354 h 2046567"/>
                <a:gd name="connsiteX140" fmla="*/ 1740251 w 3505551"/>
                <a:gd name="connsiteY140" fmla="*/ 1861304 h 2046567"/>
                <a:gd name="connsiteX141" fmla="*/ 1765651 w 3505551"/>
                <a:gd name="connsiteY141" fmla="*/ 1854954 h 2046567"/>
                <a:gd name="connsiteX142" fmla="*/ 1803751 w 3505551"/>
                <a:gd name="connsiteY142" fmla="*/ 1835904 h 2046567"/>
                <a:gd name="connsiteX143" fmla="*/ 1841851 w 3505551"/>
                <a:gd name="connsiteY143" fmla="*/ 1823204 h 2046567"/>
                <a:gd name="connsiteX144" fmla="*/ 1860901 w 3505551"/>
                <a:gd name="connsiteY144" fmla="*/ 1816854 h 2046567"/>
                <a:gd name="connsiteX145" fmla="*/ 1899001 w 3505551"/>
                <a:gd name="connsiteY145" fmla="*/ 1791454 h 2046567"/>
                <a:gd name="connsiteX146" fmla="*/ 2032351 w 3505551"/>
                <a:gd name="connsiteY146" fmla="*/ 1747004 h 2046567"/>
                <a:gd name="connsiteX147" fmla="*/ 2051401 w 3505551"/>
                <a:gd name="connsiteY147" fmla="*/ 1740654 h 2046567"/>
                <a:gd name="connsiteX148" fmla="*/ 2102201 w 3505551"/>
                <a:gd name="connsiteY148" fmla="*/ 1727954 h 2046567"/>
                <a:gd name="connsiteX149" fmla="*/ 2121251 w 3505551"/>
                <a:gd name="connsiteY149" fmla="*/ 1721604 h 2046567"/>
                <a:gd name="connsiteX150" fmla="*/ 2426051 w 3505551"/>
                <a:gd name="connsiteY150" fmla="*/ 1715254 h 2046567"/>
                <a:gd name="connsiteX151" fmla="*/ 2502251 w 3505551"/>
                <a:gd name="connsiteY151" fmla="*/ 1702554 h 2046567"/>
                <a:gd name="connsiteX152" fmla="*/ 2534001 w 3505551"/>
                <a:gd name="connsiteY152" fmla="*/ 1696204 h 2046567"/>
                <a:gd name="connsiteX153" fmla="*/ 2616551 w 3505551"/>
                <a:gd name="connsiteY153" fmla="*/ 1677154 h 2046567"/>
                <a:gd name="connsiteX154" fmla="*/ 2661001 w 3505551"/>
                <a:gd name="connsiteY154" fmla="*/ 1658104 h 2046567"/>
                <a:gd name="connsiteX155" fmla="*/ 2680051 w 3505551"/>
                <a:gd name="connsiteY155" fmla="*/ 1645404 h 2046567"/>
                <a:gd name="connsiteX156" fmla="*/ 2705451 w 3505551"/>
                <a:gd name="connsiteY156" fmla="*/ 1639054 h 2046567"/>
                <a:gd name="connsiteX157" fmla="*/ 2775301 w 3505551"/>
                <a:gd name="connsiteY157" fmla="*/ 1620004 h 2046567"/>
                <a:gd name="connsiteX158" fmla="*/ 2826101 w 3505551"/>
                <a:gd name="connsiteY158" fmla="*/ 1607304 h 2046567"/>
                <a:gd name="connsiteX159" fmla="*/ 2851501 w 3505551"/>
                <a:gd name="connsiteY159" fmla="*/ 1600954 h 2046567"/>
                <a:gd name="connsiteX160" fmla="*/ 2870551 w 3505551"/>
                <a:gd name="connsiteY160" fmla="*/ 1588254 h 2046567"/>
                <a:gd name="connsiteX161" fmla="*/ 2921351 w 3505551"/>
                <a:gd name="connsiteY161" fmla="*/ 1575554 h 2046567"/>
                <a:gd name="connsiteX162" fmla="*/ 2959451 w 3505551"/>
                <a:gd name="connsiteY162" fmla="*/ 1562854 h 2046567"/>
                <a:gd name="connsiteX163" fmla="*/ 2984851 w 3505551"/>
                <a:gd name="connsiteY163" fmla="*/ 1550154 h 2046567"/>
                <a:gd name="connsiteX164" fmla="*/ 3035651 w 3505551"/>
                <a:gd name="connsiteY164" fmla="*/ 1537454 h 2046567"/>
                <a:gd name="connsiteX165" fmla="*/ 3061051 w 3505551"/>
                <a:gd name="connsiteY165" fmla="*/ 1531104 h 2046567"/>
                <a:gd name="connsiteX166" fmla="*/ 3080101 w 3505551"/>
                <a:gd name="connsiteY166" fmla="*/ 1518404 h 2046567"/>
                <a:gd name="connsiteX167" fmla="*/ 3118201 w 3505551"/>
                <a:gd name="connsiteY167" fmla="*/ 1505704 h 2046567"/>
                <a:gd name="connsiteX168" fmla="*/ 3156301 w 3505551"/>
                <a:gd name="connsiteY168" fmla="*/ 1486654 h 2046567"/>
                <a:gd name="connsiteX169" fmla="*/ 3175351 w 3505551"/>
                <a:gd name="connsiteY169" fmla="*/ 1467604 h 2046567"/>
                <a:gd name="connsiteX170" fmla="*/ 3315051 w 3505551"/>
                <a:gd name="connsiteY170" fmla="*/ 1410454 h 2046567"/>
                <a:gd name="connsiteX0" fmla="*/ 3315051 w 3505551"/>
                <a:gd name="connsiteY0" fmla="*/ 1430696 h 2066809"/>
                <a:gd name="connsiteX1" fmla="*/ 3315051 w 3505551"/>
                <a:gd name="connsiteY1" fmla="*/ 1430696 h 2066809"/>
                <a:gd name="connsiteX2" fmla="*/ 3378551 w 3505551"/>
                <a:gd name="connsiteY2" fmla="*/ 1398946 h 2066809"/>
                <a:gd name="connsiteX3" fmla="*/ 3435701 w 3505551"/>
                <a:gd name="connsiteY3" fmla="*/ 1354496 h 2066809"/>
                <a:gd name="connsiteX4" fmla="*/ 3442051 w 3505551"/>
                <a:gd name="connsiteY4" fmla="*/ 1335446 h 2066809"/>
                <a:gd name="connsiteX5" fmla="*/ 3454751 w 3505551"/>
                <a:gd name="connsiteY5" fmla="*/ 1316396 h 2066809"/>
                <a:gd name="connsiteX6" fmla="*/ 3473801 w 3505551"/>
                <a:gd name="connsiteY6" fmla="*/ 1271946 h 2066809"/>
                <a:gd name="connsiteX7" fmla="*/ 3480151 w 3505551"/>
                <a:gd name="connsiteY7" fmla="*/ 1233846 h 2066809"/>
                <a:gd name="connsiteX8" fmla="*/ 3499201 w 3505551"/>
                <a:gd name="connsiteY8" fmla="*/ 1189396 h 2066809"/>
                <a:gd name="connsiteX9" fmla="*/ 3505551 w 3505551"/>
                <a:gd name="connsiteY9" fmla="*/ 1170346 h 2066809"/>
                <a:gd name="connsiteX10" fmla="*/ 3492851 w 3505551"/>
                <a:gd name="connsiteY10" fmla="*/ 1094146 h 2066809"/>
                <a:gd name="connsiteX11" fmla="*/ 3467451 w 3505551"/>
                <a:gd name="connsiteY11" fmla="*/ 1056046 h 2066809"/>
                <a:gd name="connsiteX12" fmla="*/ 3448401 w 3505551"/>
                <a:gd name="connsiteY12" fmla="*/ 1017946 h 2066809"/>
                <a:gd name="connsiteX13" fmla="*/ 3442051 w 3505551"/>
                <a:gd name="connsiteY13" fmla="*/ 998896 h 2066809"/>
                <a:gd name="connsiteX14" fmla="*/ 3429351 w 3505551"/>
                <a:gd name="connsiteY14" fmla="*/ 979846 h 2066809"/>
                <a:gd name="connsiteX15" fmla="*/ 3416651 w 3505551"/>
                <a:gd name="connsiteY15" fmla="*/ 941746 h 2066809"/>
                <a:gd name="connsiteX16" fmla="*/ 3423001 w 3505551"/>
                <a:gd name="connsiteY16" fmla="*/ 681396 h 2066809"/>
                <a:gd name="connsiteX17" fmla="*/ 3435701 w 3505551"/>
                <a:gd name="connsiteY17" fmla="*/ 643296 h 2066809"/>
                <a:gd name="connsiteX18" fmla="*/ 3442051 w 3505551"/>
                <a:gd name="connsiteY18" fmla="*/ 624246 h 2066809"/>
                <a:gd name="connsiteX19" fmla="*/ 3448401 w 3505551"/>
                <a:gd name="connsiteY19" fmla="*/ 605196 h 2066809"/>
                <a:gd name="connsiteX20" fmla="*/ 3454751 w 3505551"/>
                <a:gd name="connsiteY20" fmla="*/ 560746 h 2066809"/>
                <a:gd name="connsiteX21" fmla="*/ 3467451 w 3505551"/>
                <a:gd name="connsiteY21" fmla="*/ 516296 h 2066809"/>
                <a:gd name="connsiteX22" fmla="*/ 3461101 w 3505551"/>
                <a:gd name="connsiteY22" fmla="*/ 459146 h 2066809"/>
                <a:gd name="connsiteX23" fmla="*/ 3454751 w 3505551"/>
                <a:gd name="connsiteY23" fmla="*/ 440096 h 2066809"/>
                <a:gd name="connsiteX24" fmla="*/ 3435701 w 3505551"/>
                <a:gd name="connsiteY24" fmla="*/ 427396 h 2066809"/>
                <a:gd name="connsiteX25" fmla="*/ 3397601 w 3505551"/>
                <a:gd name="connsiteY25" fmla="*/ 414696 h 2066809"/>
                <a:gd name="connsiteX26" fmla="*/ 3289651 w 3505551"/>
                <a:gd name="connsiteY26" fmla="*/ 401996 h 2066809"/>
                <a:gd name="connsiteX27" fmla="*/ 3238851 w 3505551"/>
                <a:gd name="connsiteY27" fmla="*/ 389296 h 2066809"/>
                <a:gd name="connsiteX28" fmla="*/ 3194401 w 3505551"/>
                <a:gd name="connsiteY28" fmla="*/ 376596 h 2066809"/>
                <a:gd name="connsiteX29" fmla="*/ 3175351 w 3505551"/>
                <a:gd name="connsiteY29" fmla="*/ 357546 h 2066809"/>
                <a:gd name="connsiteX30" fmla="*/ 3156301 w 3505551"/>
                <a:gd name="connsiteY30" fmla="*/ 344846 h 2066809"/>
                <a:gd name="connsiteX31" fmla="*/ 3092801 w 3505551"/>
                <a:gd name="connsiteY31" fmla="*/ 332146 h 2066809"/>
                <a:gd name="connsiteX32" fmla="*/ 3054701 w 3505551"/>
                <a:gd name="connsiteY32" fmla="*/ 319446 h 2066809"/>
                <a:gd name="connsiteX33" fmla="*/ 3001750 w 3505551"/>
                <a:gd name="connsiteY33" fmla="*/ 272999 h 2066809"/>
                <a:gd name="connsiteX34" fmla="*/ 2953101 w 3505551"/>
                <a:gd name="connsiteY34" fmla="*/ 230546 h 2066809"/>
                <a:gd name="connsiteX35" fmla="*/ 2946751 w 3505551"/>
                <a:gd name="connsiteY35" fmla="*/ 211496 h 2066809"/>
                <a:gd name="connsiteX36" fmla="*/ 2908651 w 3505551"/>
                <a:gd name="connsiteY36" fmla="*/ 198796 h 2066809"/>
                <a:gd name="connsiteX37" fmla="*/ 2895951 w 3505551"/>
                <a:gd name="connsiteY37" fmla="*/ 179746 h 2066809"/>
                <a:gd name="connsiteX38" fmla="*/ 2851501 w 3505551"/>
                <a:gd name="connsiteY38" fmla="*/ 160696 h 2066809"/>
                <a:gd name="connsiteX39" fmla="*/ 2832451 w 3505551"/>
                <a:gd name="connsiteY39" fmla="*/ 147996 h 2066809"/>
                <a:gd name="connsiteX40" fmla="*/ 2756251 w 3505551"/>
                <a:gd name="connsiteY40" fmla="*/ 103546 h 2066809"/>
                <a:gd name="connsiteX41" fmla="*/ 2694749 w 3505551"/>
                <a:gd name="connsiteY41" fmla="*/ 63450 h 2066809"/>
                <a:gd name="connsiteX42" fmla="*/ 2590793 w 3505551"/>
                <a:gd name="connsiteY42" fmla="*/ 40304 h 2066809"/>
                <a:gd name="connsiteX43" fmla="*/ 2483150 w 3505551"/>
                <a:gd name="connsiteY43" fmla="*/ 21201 h 2066809"/>
                <a:gd name="connsiteX44" fmla="*/ 2400805 w 3505551"/>
                <a:gd name="connsiteY44" fmla="*/ 0 h 2066809"/>
                <a:gd name="connsiteX45" fmla="*/ 2318101 w 3505551"/>
                <a:gd name="connsiteY45" fmla="*/ 27346 h 2066809"/>
                <a:gd name="connsiteX46" fmla="*/ 2305401 w 3505551"/>
                <a:gd name="connsiteY46" fmla="*/ 46396 h 2066809"/>
                <a:gd name="connsiteX47" fmla="*/ 2286351 w 3505551"/>
                <a:gd name="connsiteY47" fmla="*/ 65446 h 2066809"/>
                <a:gd name="connsiteX48" fmla="*/ 2260951 w 3505551"/>
                <a:gd name="connsiteY48" fmla="*/ 103546 h 2066809"/>
                <a:gd name="connsiteX49" fmla="*/ 2222851 w 3505551"/>
                <a:gd name="connsiteY49" fmla="*/ 128946 h 2066809"/>
                <a:gd name="connsiteX50" fmla="*/ 2216501 w 3505551"/>
                <a:gd name="connsiteY50" fmla="*/ 147996 h 2066809"/>
                <a:gd name="connsiteX51" fmla="*/ 2229201 w 3505551"/>
                <a:gd name="connsiteY51" fmla="*/ 167046 h 2066809"/>
                <a:gd name="connsiteX52" fmla="*/ 2210151 w 3505551"/>
                <a:gd name="connsiteY52" fmla="*/ 173396 h 2066809"/>
                <a:gd name="connsiteX53" fmla="*/ 2127601 w 3505551"/>
                <a:gd name="connsiteY53" fmla="*/ 186096 h 2066809"/>
                <a:gd name="connsiteX54" fmla="*/ 2095851 w 3505551"/>
                <a:gd name="connsiteY54" fmla="*/ 192446 h 2066809"/>
                <a:gd name="connsiteX55" fmla="*/ 2051401 w 3505551"/>
                <a:gd name="connsiteY55" fmla="*/ 198796 h 2066809"/>
                <a:gd name="connsiteX56" fmla="*/ 2026001 w 3505551"/>
                <a:gd name="connsiteY56" fmla="*/ 186096 h 2066809"/>
                <a:gd name="connsiteX57" fmla="*/ 1752951 w 3505551"/>
                <a:gd name="connsiteY57" fmla="*/ 211496 h 2066809"/>
                <a:gd name="connsiteX58" fmla="*/ 1613251 w 3505551"/>
                <a:gd name="connsiteY58" fmla="*/ 230546 h 2066809"/>
                <a:gd name="connsiteX59" fmla="*/ 1568801 w 3505551"/>
                <a:gd name="connsiteY59" fmla="*/ 268646 h 2066809"/>
                <a:gd name="connsiteX60" fmla="*/ 1518001 w 3505551"/>
                <a:gd name="connsiteY60" fmla="*/ 313096 h 2066809"/>
                <a:gd name="connsiteX61" fmla="*/ 1486251 w 3505551"/>
                <a:gd name="connsiteY61" fmla="*/ 325796 h 2066809"/>
                <a:gd name="connsiteX62" fmla="*/ 1448151 w 3505551"/>
                <a:gd name="connsiteY62" fmla="*/ 351196 h 2066809"/>
                <a:gd name="connsiteX63" fmla="*/ 1410051 w 3505551"/>
                <a:gd name="connsiteY63" fmla="*/ 382946 h 2066809"/>
                <a:gd name="connsiteX64" fmla="*/ 1346551 w 3505551"/>
                <a:gd name="connsiteY64" fmla="*/ 401996 h 2066809"/>
                <a:gd name="connsiteX65" fmla="*/ 1327501 w 3505551"/>
                <a:gd name="connsiteY65" fmla="*/ 414696 h 2066809"/>
                <a:gd name="connsiteX66" fmla="*/ 1289401 w 3505551"/>
                <a:gd name="connsiteY66" fmla="*/ 433746 h 2066809"/>
                <a:gd name="connsiteX67" fmla="*/ 1270351 w 3505551"/>
                <a:gd name="connsiteY67" fmla="*/ 452796 h 2066809"/>
                <a:gd name="connsiteX68" fmla="*/ 1257651 w 3505551"/>
                <a:gd name="connsiteY68" fmla="*/ 471846 h 2066809"/>
                <a:gd name="connsiteX69" fmla="*/ 1238601 w 3505551"/>
                <a:gd name="connsiteY69" fmla="*/ 478196 h 2066809"/>
                <a:gd name="connsiteX70" fmla="*/ 1225901 w 3505551"/>
                <a:gd name="connsiteY70" fmla="*/ 497246 h 2066809"/>
                <a:gd name="connsiteX71" fmla="*/ 1168751 w 3505551"/>
                <a:gd name="connsiteY71" fmla="*/ 528996 h 2066809"/>
                <a:gd name="connsiteX72" fmla="*/ 1149701 w 3505551"/>
                <a:gd name="connsiteY72" fmla="*/ 548046 h 2066809"/>
                <a:gd name="connsiteX73" fmla="*/ 1137001 w 3505551"/>
                <a:gd name="connsiteY73" fmla="*/ 567096 h 2066809"/>
                <a:gd name="connsiteX74" fmla="*/ 1117951 w 3505551"/>
                <a:gd name="connsiteY74" fmla="*/ 579796 h 2066809"/>
                <a:gd name="connsiteX75" fmla="*/ 1092551 w 3505551"/>
                <a:gd name="connsiteY75" fmla="*/ 611546 h 2066809"/>
                <a:gd name="connsiteX76" fmla="*/ 1086201 w 3505551"/>
                <a:gd name="connsiteY76" fmla="*/ 630596 h 2066809"/>
                <a:gd name="connsiteX77" fmla="*/ 1048101 w 3505551"/>
                <a:gd name="connsiteY77" fmla="*/ 655996 h 2066809"/>
                <a:gd name="connsiteX78" fmla="*/ 863951 w 3505551"/>
                <a:gd name="connsiteY78" fmla="*/ 649646 h 2066809"/>
                <a:gd name="connsiteX79" fmla="*/ 838551 w 3505551"/>
                <a:gd name="connsiteY79" fmla="*/ 636946 h 2066809"/>
                <a:gd name="connsiteX80" fmla="*/ 781401 w 3505551"/>
                <a:gd name="connsiteY80" fmla="*/ 630596 h 2066809"/>
                <a:gd name="connsiteX81" fmla="*/ 724251 w 3505551"/>
                <a:gd name="connsiteY81" fmla="*/ 611546 h 2066809"/>
                <a:gd name="connsiteX82" fmla="*/ 705201 w 3505551"/>
                <a:gd name="connsiteY82" fmla="*/ 605196 h 2066809"/>
                <a:gd name="connsiteX83" fmla="*/ 679801 w 3505551"/>
                <a:gd name="connsiteY83" fmla="*/ 598846 h 2066809"/>
                <a:gd name="connsiteX84" fmla="*/ 489301 w 3505551"/>
                <a:gd name="connsiteY84" fmla="*/ 605196 h 2066809"/>
                <a:gd name="connsiteX85" fmla="*/ 457551 w 3505551"/>
                <a:gd name="connsiteY85" fmla="*/ 611546 h 2066809"/>
                <a:gd name="connsiteX86" fmla="*/ 400401 w 3505551"/>
                <a:gd name="connsiteY86" fmla="*/ 675046 h 2066809"/>
                <a:gd name="connsiteX87" fmla="*/ 387701 w 3505551"/>
                <a:gd name="connsiteY87" fmla="*/ 700446 h 2066809"/>
                <a:gd name="connsiteX88" fmla="*/ 368651 w 3505551"/>
                <a:gd name="connsiteY88" fmla="*/ 719496 h 2066809"/>
                <a:gd name="connsiteX89" fmla="*/ 336901 w 3505551"/>
                <a:gd name="connsiteY89" fmla="*/ 751246 h 2066809"/>
                <a:gd name="connsiteX90" fmla="*/ 317851 w 3505551"/>
                <a:gd name="connsiteY90" fmla="*/ 789346 h 2066809"/>
                <a:gd name="connsiteX91" fmla="*/ 298801 w 3505551"/>
                <a:gd name="connsiteY91" fmla="*/ 795696 h 2066809"/>
                <a:gd name="connsiteX92" fmla="*/ 267051 w 3505551"/>
                <a:gd name="connsiteY92" fmla="*/ 840146 h 2066809"/>
                <a:gd name="connsiteX93" fmla="*/ 235301 w 3505551"/>
                <a:gd name="connsiteY93" fmla="*/ 884596 h 2066809"/>
                <a:gd name="connsiteX94" fmla="*/ 216251 w 3505551"/>
                <a:gd name="connsiteY94" fmla="*/ 897296 h 2066809"/>
                <a:gd name="connsiteX95" fmla="*/ 203551 w 3505551"/>
                <a:gd name="connsiteY95" fmla="*/ 916346 h 2066809"/>
                <a:gd name="connsiteX96" fmla="*/ 197201 w 3505551"/>
                <a:gd name="connsiteY96" fmla="*/ 935396 h 2066809"/>
                <a:gd name="connsiteX97" fmla="*/ 178151 w 3505551"/>
                <a:gd name="connsiteY97" fmla="*/ 954446 h 2066809"/>
                <a:gd name="connsiteX98" fmla="*/ 146401 w 3505551"/>
                <a:gd name="connsiteY98" fmla="*/ 992546 h 2066809"/>
                <a:gd name="connsiteX99" fmla="*/ 140051 w 3505551"/>
                <a:gd name="connsiteY99" fmla="*/ 1011596 h 2066809"/>
                <a:gd name="connsiteX100" fmla="*/ 108301 w 3505551"/>
                <a:gd name="connsiteY100" fmla="*/ 1049696 h 2066809"/>
                <a:gd name="connsiteX101" fmla="*/ 101951 w 3505551"/>
                <a:gd name="connsiteY101" fmla="*/ 1068746 h 2066809"/>
                <a:gd name="connsiteX102" fmla="*/ 63851 w 3505551"/>
                <a:gd name="connsiteY102" fmla="*/ 1106846 h 2066809"/>
                <a:gd name="connsiteX103" fmla="*/ 38451 w 3505551"/>
                <a:gd name="connsiteY103" fmla="*/ 1144946 h 2066809"/>
                <a:gd name="connsiteX104" fmla="*/ 25751 w 3505551"/>
                <a:gd name="connsiteY104" fmla="*/ 1183046 h 2066809"/>
                <a:gd name="connsiteX105" fmla="*/ 13051 w 3505551"/>
                <a:gd name="connsiteY105" fmla="*/ 1202096 h 2066809"/>
                <a:gd name="connsiteX106" fmla="*/ 13051 w 3505551"/>
                <a:gd name="connsiteY106" fmla="*/ 1437046 h 2066809"/>
                <a:gd name="connsiteX107" fmla="*/ 19401 w 3505551"/>
                <a:gd name="connsiteY107" fmla="*/ 1456096 h 2066809"/>
                <a:gd name="connsiteX108" fmla="*/ 32101 w 3505551"/>
                <a:gd name="connsiteY108" fmla="*/ 1475146 h 2066809"/>
                <a:gd name="connsiteX109" fmla="*/ 38451 w 3505551"/>
                <a:gd name="connsiteY109" fmla="*/ 1500546 h 2066809"/>
                <a:gd name="connsiteX110" fmla="*/ 70201 w 3505551"/>
                <a:gd name="connsiteY110" fmla="*/ 1570396 h 2066809"/>
                <a:gd name="connsiteX111" fmla="*/ 82901 w 3505551"/>
                <a:gd name="connsiteY111" fmla="*/ 1589446 h 2066809"/>
                <a:gd name="connsiteX112" fmla="*/ 121001 w 3505551"/>
                <a:gd name="connsiteY112" fmla="*/ 1627546 h 2066809"/>
                <a:gd name="connsiteX113" fmla="*/ 146401 w 3505551"/>
                <a:gd name="connsiteY113" fmla="*/ 1646596 h 2066809"/>
                <a:gd name="connsiteX114" fmla="*/ 178151 w 3505551"/>
                <a:gd name="connsiteY114" fmla="*/ 1671996 h 2066809"/>
                <a:gd name="connsiteX115" fmla="*/ 175207 w 3505551"/>
                <a:gd name="connsiteY115" fmla="*/ 1717970 h 2066809"/>
                <a:gd name="connsiteX116" fmla="*/ 203858 w 3505551"/>
                <a:gd name="connsiteY116" fmla="*/ 1779639 h 2066809"/>
                <a:gd name="connsiteX117" fmla="*/ 235557 w 3505551"/>
                <a:gd name="connsiteY117" fmla="*/ 1827187 h 2066809"/>
                <a:gd name="connsiteX118" fmla="*/ 262531 w 3505551"/>
                <a:gd name="connsiteY118" fmla="*/ 1890279 h 2066809"/>
                <a:gd name="connsiteX119" fmla="*/ 320949 w 3505551"/>
                <a:gd name="connsiteY119" fmla="*/ 1885604 h 2066809"/>
                <a:gd name="connsiteX120" fmla="*/ 352905 w 3505551"/>
                <a:gd name="connsiteY120" fmla="*/ 1895259 h 2066809"/>
                <a:gd name="connsiteX121" fmla="*/ 414624 w 3505551"/>
                <a:gd name="connsiteY121" fmla="*/ 1901709 h 2066809"/>
                <a:gd name="connsiteX122" fmla="*/ 454351 w 3505551"/>
                <a:gd name="connsiteY122" fmla="*/ 1904961 h 2066809"/>
                <a:gd name="connsiteX123" fmla="*/ 506725 w 3505551"/>
                <a:gd name="connsiteY123" fmla="*/ 1922488 h 2066809"/>
                <a:gd name="connsiteX124" fmla="*/ 552801 w 3505551"/>
                <a:gd name="connsiteY124" fmla="*/ 1928889 h 2066809"/>
                <a:gd name="connsiteX125" fmla="*/ 583131 w 3505551"/>
                <a:gd name="connsiteY125" fmla="*/ 1951089 h 2066809"/>
                <a:gd name="connsiteX126" fmla="*/ 610054 w 3505551"/>
                <a:gd name="connsiteY126" fmla="*/ 1970087 h 2066809"/>
                <a:gd name="connsiteX127" fmla="*/ 679954 w 3505551"/>
                <a:gd name="connsiteY127" fmla="*/ 2000160 h 2066809"/>
                <a:gd name="connsiteX128" fmla="*/ 752851 w 3505551"/>
                <a:gd name="connsiteY128" fmla="*/ 2017584 h 2066809"/>
                <a:gd name="connsiteX129" fmla="*/ 858062 w 3505551"/>
                <a:gd name="connsiteY129" fmla="*/ 2036634 h 2066809"/>
                <a:gd name="connsiteX130" fmla="*/ 921357 w 3505551"/>
                <a:gd name="connsiteY130" fmla="*/ 2052433 h 2066809"/>
                <a:gd name="connsiteX131" fmla="*/ 1140150 w 3505551"/>
                <a:gd name="connsiteY131" fmla="*/ 2066809 h 2066809"/>
                <a:gd name="connsiteX132" fmla="*/ 1237026 w 3505551"/>
                <a:gd name="connsiteY132" fmla="*/ 2066553 h 2066809"/>
                <a:gd name="connsiteX133" fmla="*/ 1319064 w 3505551"/>
                <a:gd name="connsiteY133" fmla="*/ 2047607 h 2066809"/>
                <a:gd name="connsiteX134" fmla="*/ 1578147 w 3505551"/>
                <a:gd name="connsiteY134" fmla="*/ 1994016 h 2066809"/>
                <a:gd name="connsiteX135" fmla="*/ 1619601 w 3505551"/>
                <a:gd name="connsiteY135" fmla="*/ 1945046 h 2066809"/>
                <a:gd name="connsiteX136" fmla="*/ 1638651 w 3505551"/>
                <a:gd name="connsiteY136" fmla="*/ 1938696 h 2066809"/>
                <a:gd name="connsiteX137" fmla="*/ 1657701 w 3505551"/>
                <a:gd name="connsiteY137" fmla="*/ 1925996 h 2066809"/>
                <a:gd name="connsiteX138" fmla="*/ 1689451 w 3505551"/>
                <a:gd name="connsiteY138" fmla="*/ 1919646 h 2066809"/>
                <a:gd name="connsiteX139" fmla="*/ 1727551 w 3505551"/>
                <a:gd name="connsiteY139" fmla="*/ 1900596 h 2066809"/>
                <a:gd name="connsiteX140" fmla="*/ 1740251 w 3505551"/>
                <a:gd name="connsiteY140" fmla="*/ 1881546 h 2066809"/>
                <a:gd name="connsiteX141" fmla="*/ 1765651 w 3505551"/>
                <a:gd name="connsiteY141" fmla="*/ 1875196 h 2066809"/>
                <a:gd name="connsiteX142" fmla="*/ 1803751 w 3505551"/>
                <a:gd name="connsiteY142" fmla="*/ 1856146 h 2066809"/>
                <a:gd name="connsiteX143" fmla="*/ 1841851 w 3505551"/>
                <a:gd name="connsiteY143" fmla="*/ 1843446 h 2066809"/>
                <a:gd name="connsiteX144" fmla="*/ 1860901 w 3505551"/>
                <a:gd name="connsiteY144" fmla="*/ 1837096 h 2066809"/>
                <a:gd name="connsiteX145" fmla="*/ 1899001 w 3505551"/>
                <a:gd name="connsiteY145" fmla="*/ 1811696 h 2066809"/>
                <a:gd name="connsiteX146" fmla="*/ 2032351 w 3505551"/>
                <a:gd name="connsiteY146" fmla="*/ 1767246 h 2066809"/>
                <a:gd name="connsiteX147" fmla="*/ 2051401 w 3505551"/>
                <a:gd name="connsiteY147" fmla="*/ 1760896 h 2066809"/>
                <a:gd name="connsiteX148" fmla="*/ 2102201 w 3505551"/>
                <a:gd name="connsiteY148" fmla="*/ 1748196 h 2066809"/>
                <a:gd name="connsiteX149" fmla="*/ 2121251 w 3505551"/>
                <a:gd name="connsiteY149" fmla="*/ 1741846 h 2066809"/>
                <a:gd name="connsiteX150" fmla="*/ 2426051 w 3505551"/>
                <a:gd name="connsiteY150" fmla="*/ 1735496 h 2066809"/>
                <a:gd name="connsiteX151" fmla="*/ 2502251 w 3505551"/>
                <a:gd name="connsiteY151" fmla="*/ 1722796 h 2066809"/>
                <a:gd name="connsiteX152" fmla="*/ 2534001 w 3505551"/>
                <a:gd name="connsiteY152" fmla="*/ 1716446 h 2066809"/>
                <a:gd name="connsiteX153" fmla="*/ 2616551 w 3505551"/>
                <a:gd name="connsiteY153" fmla="*/ 1697396 h 2066809"/>
                <a:gd name="connsiteX154" fmla="*/ 2661001 w 3505551"/>
                <a:gd name="connsiteY154" fmla="*/ 1678346 h 2066809"/>
                <a:gd name="connsiteX155" fmla="*/ 2680051 w 3505551"/>
                <a:gd name="connsiteY155" fmla="*/ 1665646 h 2066809"/>
                <a:gd name="connsiteX156" fmla="*/ 2705451 w 3505551"/>
                <a:gd name="connsiteY156" fmla="*/ 1659296 h 2066809"/>
                <a:gd name="connsiteX157" fmla="*/ 2775301 w 3505551"/>
                <a:gd name="connsiteY157" fmla="*/ 1640246 h 2066809"/>
                <a:gd name="connsiteX158" fmla="*/ 2826101 w 3505551"/>
                <a:gd name="connsiteY158" fmla="*/ 1627546 h 2066809"/>
                <a:gd name="connsiteX159" fmla="*/ 2851501 w 3505551"/>
                <a:gd name="connsiteY159" fmla="*/ 1621196 h 2066809"/>
                <a:gd name="connsiteX160" fmla="*/ 2870551 w 3505551"/>
                <a:gd name="connsiteY160" fmla="*/ 1608496 h 2066809"/>
                <a:gd name="connsiteX161" fmla="*/ 2921351 w 3505551"/>
                <a:gd name="connsiteY161" fmla="*/ 1595796 h 2066809"/>
                <a:gd name="connsiteX162" fmla="*/ 2959451 w 3505551"/>
                <a:gd name="connsiteY162" fmla="*/ 1583096 h 2066809"/>
                <a:gd name="connsiteX163" fmla="*/ 2984851 w 3505551"/>
                <a:gd name="connsiteY163" fmla="*/ 1570396 h 2066809"/>
                <a:gd name="connsiteX164" fmla="*/ 3035651 w 3505551"/>
                <a:gd name="connsiteY164" fmla="*/ 1557696 h 2066809"/>
                <a:gd name="connsiteX165" fmla="*/ 3061051 w 3505551"/>
                <a:gd name="connsiteY165" fmla="*/ 1551346 h 2066809"/>
                <a:gd name="connsiteX166" fmla="*/ 3080101 w 3505551"/>
                <a:gd name="connsiteY166" fmla="*/ 1538646 h 2066809"/>
                <a:gd name="connsiteX167" fmla="*/ 3118201 w 3505551"/>
                <a:gd name="connsiteY167" fmla="*/ 1525946 h 2066809"/>
                <a:gd name="connsiteX168" fmla="*/ 3156301 w 3505551"/>
                <a:gd name="connsiteY168" fmla="*/ 1506896 h 2066809"/>
                <a:gd name="connsiteX169" fmla="*/ 3175351 w 3505551"/>
                <a:gd name="connsiteY169" fmla="*/ 1487846 h 2066809"/>
                <a:gd name="connsiteX170" fmla="*/ 3315051 w 3505551"/>
                <a:gd name="connsiteY170" fmla="*/ 1430696 h 2066809"/>
                <a:gd name="connsiteX0" fmla="*/ 3315051 w 3505551"/>
                <a:gd name="connsiteY0" fmla="*/ 1430696 h 2066809"/>
                <a:gd name="connsiteX1" fmla="*/ 3315051 w 3505551"/>
                <a:gd name="connsiteY1" fmla="*/ 1430696 h 2066809"/>
                <a:gd name="connsiteX2" fmla="*/ 3378551 w 3505551"/>
                <a:gd name="connsiteY2" fmla="*/ 1398946 h 2066809"/>
                <a:gd name="connsiteX3" fmla="*/ 3435701 w 3505551"/>
                <a:gd name="connsiteY3" fmla="*/ 1354496 h 2066809"/>
                <a:gd name="connsiteX4" fmla="*/ 3442051 w 3505551"/>
                <a:gd name="connsiteY4" fmla="*/ 1335446 h 2066809"/>
                <a:gd name="connsiteX5" fmla="*/ 3454751 w 3505551"/>
                <a:gd name="connsiteY5" fmla="*/ 1316396 h 2066809"/>
                <a:gd name="connsiteX6" fmla="*/ 3473801 w 3505551"/>
                <a:gd name="connsiteY6" fmla="*/ 1271946 h 2066809"/>
                <a:gd name="connsiteX7" fmla="*/ 3480151 w 3505551"/>
                <a:gd name="connsiteY7" fmla="*/ 1233846 h 2066809"/>
                <a:gd name="connsiteX8" fmla="*/ 3499201 w 3505551"/>
                <a:gd name="connsiteY8" fmla="*/ 1189396 h 2066809"/>
                <a:gd name="connsiteX9" fmla="*/ 3505551 w 3505551"/>
                <a:gd name="connsiteY9" fmla="*/ 1170346 h 2066809"/>
                <a:gd name="connsiteX10" fmla="*/ 3492851 w 3505551"/>
                <a:gd name="connsiteY10" fmla="*/ 1094146 h 2066809"/>
                <a:gd name="connsiteX11" fmla="*/ 3467451 w 3505551"/>
                <a:gd name="connsiteY11" fmla="*/ 1056046 h 2066809"/>
                <a:gd name="connsiteX12" fmla="*/ 3448401 w 3505551"/>
                <a:gd name="connsiteY12" fmla="*/ 1017946 h 2066809"/>
                <a:gd name="connsiteX13" fmla="*/ 3442051 w 3505551"/>
                <a:gd name="connsiteY13" fmla="*/ 998896 h 2066809"/>
                <a:gd name="connsiteX14" fmla="*/ 3429351 w 3505551"/>
                <a:gd name="connsiteY14" fmla="*/ 979846 h 2066809"/>
                <a:gd name="connsiteX15" fmla="*/ 3416651 w 3505551"/>
                <a:gd name="connsiteY15" fmla="*/ 941746 h 2066809"/>
                <a:gd name="connsiteX16" fmla="*/ 3423001 w 3505551"/>
                <a:gd name="connsiteY16" fmla="*/ 681396 h 2066809"/>
                <a:gd name="connsiteX17" fmla="*/ 3435701 w 3505551"/>
                <a:gd name="connsiteY17" fmla="*/ 643296 h 2066809"/>
                <a:gd name="connsiteX18" fmla="*/ 3442051 w 3505551"/>
                <a:gd name="connsiteY18" fmla="*/ 624246 h 2066809"/>
                <a:gd name="connsiteX19" fmla="*/ 3448401 w 3505551"/>
                <a:gd name="connsiteY19" fmla="*/ 605196 h 2066809"/>
                <a:gd name="connsiteX20" fmla="*/ 3454751 w 3505551"/>
                <a:gd name="connsiteY20" fmla="*/ 560746 h 2066809"/>
                <a:gd name="connsiteX21" fmla="*/ 3467451 w 3505551"/>
                <a:gd name="connsiteY21" fmla="*/ 516296 h 2066809"/>
                <a:gd name="connsiteX22" fmla="*/ 3461101 w 3505551"/>
                <a:gd name="connsiteY22" fmla="*/ 459146 h 2066809"/>
                <a:gd name="connsiteX23" fmla="*/ 3454751 w 3505551"/>
                <a:gd name="connsiteY23" fmla="*/ 440096 h 2066809"/>
                <a:gd name="connsiteX24" fmla="*/ 3435701 w 3505551"/>
                <a:gd name="connsiteY24" fmla="*/ 427396 h 2066809"/>
                <a:gd name="connsiteX25" fmla="*/ 3397601 w 3505551"/>
                <a:gd name="connsiteY25" fmla="*/ 414696 h 2066809"/>
                <a:gd name="connsiteX26" fmla="*/ 3289651 w 3505551"/>
                <a:gd name="connsiteY26" fmla="*/ 401996 h 2066809"/>
                <a:gd name="connsiteX27" fmla="*/ 3238851 w 3505551"/>
                <a:gd name="connsiteY27" fmla="*/ 389296 h 2066809"/>
                <a:gd name="connsiteX28" fmla="*/ 3194401 w 3505551"/>
                <a:gd name="connsiteY28" fmla="*/ 376596 h 2066809"/>
                <a:gd name="connsiteX29" fmla="*/ 3175351 w 3505551"/>
                <a:gd name="connsiteY29" fmla="*/ 357546 h 2066809"/>
                <a:gd name="connsiteX30" fmla="*/ 3156301 w 3505551"/>
                <a:gd name="connsiteY30" fmla="*/ 344846 h 2066809"/>
                <a:gd name="connsiteX31" fmla="*/ 3092801 w 3505551"/>
                <a:gd name="connsiteY31" fmla="*/ 332146 h 2066809"/>
                <a:gd name="connsiteX32" fmla="*/ 3054701 w 3505551"/>
                <a:gd name="connsiteY32" fmla="*/ 319446 h 2066809"/>
                <a:gd name="connsiteX33" fmla="*/ 3001750 w 3505551"/>
                <a:gd name="connsiteY33" fmla="*/ 272999 h 2066809"/>
                <a:gd name="connsiteX34" fmla="*/ 2953101 w 3505551"/>
                <a:gd name="connsiteY34" fmla="*/ 230546 h 2066809"/>
                <a:gd name="connsiteX35" fmla="*/ 2946751 w 3505551"/>
                <a:gd name="connsiteY35" fmla="*/ 211496 h 2066809"/>
                <a:gd name="connsiteX36" fmla="*/ 2908651 w 3505551"/>
                <a:gd name="connsiteY36" fmla="*/ 198796 h 2066809"/>
                <a:gd name="connsiteX37" fmla="*/ 2895951 w 3505551"/>
                <a:gd name="connsiteY37" fmla="*/ 179746 h 2066809"/>
                <a:gd name="connsiteX38" fmla="*/ 2851501 w 3505551"/>
                <a:gd name="connsiteY38" fmla="*/ 160696 h 2066809"/>
                <a:gd name="connsiteX39" fmla="*/ 2832451 w 3505551"/>
                <a:gd name="connsiteY39" fmla="*/ 147996 h 2066809"/>
                <a:gd name="connsiteX40" fmla="*/ 2756251 w 3505551"/>
                <a:gd name="connsiteY40" fmla="*/ 103546 h 2066809"/>
                <a:gd name="connsiteX41" fmla="*/ 2694749 w 3505551"/>
                <a:gd name="connsiteY41" fmla="*/ 63450 h 2066809"/>
                <a:gd name="connsiteX42" fmla="*/ 2590793 w 3505551"/>
                <a:gd name="connsiteY42" fmla="*/ 40304 h 2066809"/>
                <a:gd name="connsiteX43" fmla="*/ 2506245 w 3505551"/>
                <a:gd name="connsiteY43" fmla="*/ 8603 h 2066809"/>
                <a:gd name="connsiteX44" fmla="*/ 2400805 w 3505551"/>
                <a:gd name="connsiteY44" fmla="*/ 0 h 2066809"/>
                <a:gd name="connsiteX45" fmla="*/ 2318101 w 3505551"/>
                <a:gd name="connsiteY45" fmla="*/ 27346 h 2066809"/>
                <a:gd name="connsiteX46" fmla="*/ 2305401 w 3505551"/>
                <a:gd name="connsiteY46" fmla="*/ 46396 h 2066809"/>
                <a:gd name="connsiteX47" fmla="*/ 2286351 w 3505551"/>
                <a:gd name="connsiteY47" fmla="*/ 65446 h 2066809"/>
                <a:gd name="connsiteX48" fmla="*/ 2260951 w 3505551"/>
                <a:gd name="connsiteY48" fmla="*/ 103546 h 2066809"/>
                <a:gd name="connsiteX49" fmla="*/ 2222851 w 3505551"/>
                <a:gd name="connsiteY49" fmla="*/ 128946 h 2066809"/>
                <a:gd name="connsiteX50" fmla="*/ 2216501 w 3505551"/>
                <a:gd name="connsiteY50" fmla="*/ 147996 h 2066809"/>
                <a:gd name="connsiteX51" fmla="*/ 2229201 w 3505551"/>
                <a:gd name="connsiteY51" fmla="*/ 167046 h 2066809"/>
                <a:gd name="connsiteX52" fmla="*/ 2210151 w 3505551"/>
                <a:gd name="connsiteY52" fmla="*/ 173396 h 2066809"/>
                <a:gd name="connsiteX53" fmla="*/ 2127601 w 3505551"/>
                <a:gd name="connsiteY53" fmla="*/ 186096 h 2066809"/>
                <a:gd name="connsiteX54" fmla="*/ 2095851 w 3505551"/>
                <a:gd name="connsiteY54" fmla="*/ 192446 h 2066809"/>
                <a:gd name="connsiteX55" fmla="*/ 2051401 w 3505551"/>
                <a:gd name="connsiteY55" fmla="*/ 198796 h 2066809"/>
                <a:gd name="connsiteX56" fmla="*/ 2026001 w 3505551"/>
                <a:gd name="connsiteY56" fmla="*/ 186096 h 2066809"/>
                <a:gd name="connsiteX57" fmla="*/ 1752951 w 3505551"/>
                <a:gd name="connsiteY57" fmla="*/ 211496 h 2066809"/>
                <a:gd name="connsiteX58" fmla="*/ 1613251 w 3505551"/>
                <a:gd name="connsiteY58" fmla="*/ 230546 h 2066809"/>
                <a:gd name="connsiteX59" fmla="*/ 1568801 w 3505551"/>
                <a:gd name="connsiteY59" fmla="*/ 268646 h 2066809"/>
                <a:gd name="connsiteX60" fmla="*/ 1518001 w 3505551"/>
                <a:gd name="connsiteY60" fmla="*/ 313096 h 2066809"/>
                <a:gd name="connsiteX61" fmla="*/ 1486251 w 3505551"/>
                <a:gd name="connsiteY61" fmla="*/ 325796 h 2066809"/>
                <a:gd name="connsiteX62" fmla="*/ 1448151 w 3505551"/>
                <a:gd name="connsiteY62" fmla="*/ 351196 h 2066809"/>
                <a:gd name="connsiteX63" fmla="*/ 1410051 w 3505551"/>
                <a:gd name="connsiteY63" fmla="*/ 382946 h 2066809"/>
                <a:gd name="connsiteX64" fmla="*/ 1346551 w 3505551"/>
                <a:gd name="connsiteY64" fmla="*/ 401996 h 2066809"/>
                <a:gd name="connsiteX65" fmla="*/ 1327501 w 3505551"/>
                <a:gd name="connsiteY65" fmla="*/ 414696 h 2066809"/>
                <a:gd name="connsiteX66" fmla="*/ 1289401 w 3505551"/>
                <a:gd name="connsiteY66" fmla="*/ 433746 h 2066809"/>
                <a:gd name="connsiteX67" fmla="*/ 1270351 w 3505551"/>
                <a:gd name="connsiteY67" fmla="*/ 452796 h 2066809"/>
                <a:gd name="connsiteX68" fmla="*/ 1257651 w 3505551"/>
                <a:gd name="connsiteY68" fmla="*/ 471846 h 2066809"/>
                <a:gd name="connsiteX69" fmla="*/ 1238601 w 3505551"/>
                <a:gd name="connsiteY69" fmla="*/ 478196 h 2066809"/>
                <a:gd name="connsiteX70" fmla="*/ 1225901 w 3505551"/>
                <a:gd name="connsiteY70" fmla="*/ 497246 h 2066809"/>
                <a:gd name="connsiteX71" fmla="*/ 1168751 w 3505551"/>
                <a:gd name="connsiteY71" fmla="*/ 528996 h 2066809"/>
                <a:gd name="connsiteX72" fmla="*/ 1149701 w 3505551"/>
                <a:gd name="connsiteY72" fmla="*/ 548046 h 2066809"/>
                <a:gd name="connsiteX73" fmla="*/ 1137001 w 3505551"/>
                <a:gd name="connsiteY73" fmla="*/ 567096 h 2066809"/>
                <a:gd name="connsiteX74" fmla="*/ 1117951 w 3505551"/>
                <a:gd name="connsiteY74" fmla="*/ 579796 h 2066809"/>
                <a:gd name="connsiteX75" fmla="*/ 1092551 w 3505551"/>
                <a:gd name="connsiteY75" fmla="*/ 611546 h 2066809"/>
                <a:gd name="connsiteX76" fmla="*/ 1086201 w 3505551"/>
                <a:gd name="connsiteY76" fmla="*/ 630596 h 2066809"/>
                <a:gd name="connsiteX77" fmla="*/ 1048101 w 3505551"/>
                <a:gd name="connsiteY77" fmla="*/ 655996 h 2066809"/>
                <a:gd name="connsiteX78" fmla="*/ 863951 w 3505551"/>
                <a:gd name="connsiteY78" fmla="*/ 649646 h 2066809"/>
                <a:gd name="connsiteX79" fmla="*/ 838551 w 3505551"/>
                <a:gd name="connsiteY79" fmla="*/ 636946 h 2066809"/>
                <a:gd name="connsiteX80" fmla="*/ 781401 w 3505551"/>
                <a:gd name="connsiteY80" fmla="*/ 630596 h 2066809"/>
                <a:gd name="connsiteX81" fmla="*/ 724251 w 3505551"/>
                <a:gd name="connsiteY81" fmla="*/ 611546 h 2066809"/>
                <a:gd name="connsiteX82" fmla="*/ 705201 w 3505551"/>
                <a:gd name="connsiteY82" fmla="*/ 605196 h 2066809"/>
                <a:gd name="connsiteX83" fmla="*/ 679801 w 3505551"/>
                <a:gd name="connsiteY83" fmla="*/ 598846 h 2066809"/>
                <a:gd name="connsiteX84" fmla="*/ 489301 w 3505551"/>
                <a:gd name="connsiteY84" fmla="*/ 605196 h 2066809"/>
                <a:gd name="connsiteX85" fmla="*/ 457551 w 3505551"/>
                <a:gd name="connsiteY85" fmla="*/ 611546 h 2066809"/>
                <a:gd name="connsiteX86" fmla="*/ 400401 w 3505551"/>
                <a:gd name="connsiteY86" fmla="*/ 675046 h 2066809"/>
                <a:gd name="connsiteX87" fmla="*/ 387701 w 3505551"/>
                <a:gd name="connsiteY87" fmla="*/ 700446 h 2066809"/>
                <a:gd name="connsiteX88" fmla="*/ 368651 w 3505551"/>
                <a:gd name="connsiteY88" fmla="*/ 719496 h 2066809"/>
                <a:gd name="connsiteX89" fmla="*/ 336901 w 3505551"/>
                <a:gd name="connsiteY89" fmla="*/ 751246 h 2066809"/>
                <a:gd name="connsiteX90" fmla="*/ 317851 w 3505551"/>
                <a:gd name="connsiteY90" fmla="*/ 789346 h 2066809"/>
                <a:gd name="connsiteX91" fmla="*/ 298801 w 3505551"/>
                <a:gd name="connsiteY91" fmla="*/ 795696 h 2066809"/>
                <a:gd name="connsiteX92" fmla="*/ 267051 w 3505551"/>
                <a:gd name="connsiteY92" fmla="*/ 840146 h 2066809"/>
                <a:gd name="connsiteX93" fmla="*/ 235301 w 3505551"/>
                <a:gd name="connsiteY93" fmla="*/ 884596 h 2066809"/>
                <a:gd name="connsiteX94" fmla="*/ 216251 w 3505551"/>
                <a:gd name="connsiteY94" fmla="*/ 897296 h 2066809"/>
                <a:gd name="connsiteX95" fmla="*/ 203551 w 3505551"/>
                <a:gd name="connsiteY95" fmla="*/ 916346 h 2066809"/>
                <a:gd name="connsiteX96" fmla="*/ 197201 w 3505551"/>
                <a:gd name="connsiteY96" fmla="*/ 935396 h 2066809"/>
                <a:gd name="connsiteX97" fmla="*/ 178151 w 3505551"/>
                <a:gd name="connsiteY97" fmla="*/ 954446 h 2066809"/>
                <a:gd name="connsiteX98" fmla="*/ 146401 w 3505551"/>
                <a:gd name="connsiteY98" fmla="*/ 992546 h 2066809"/>
                <a:gd name="connsiteX99" fmla="*/ 140051 w 3505551"/>
                <a:gd name="connsiteY99" fmla="*/ 1011596 h 2066809"/>
                <a:gd name="connsiteX100" fmla="*/ 108301 w 3505551"/>
                <a:gd name="connsiteY100" fmla="*/ 1049696 h 2066809"/>
                <a:gd name="connsiteX101" fmla="*/ 101951 w 3505551"/>
                <a:gd name="connsiteY101" fmla="*/ 1068746 h 2066809"/>
                <a:gd name="connsiteX102" fmla="*/ 63851 w 3505551"/>
                <a:gd name="connsiteY102" fmla="*/ 1106846 h 2066809"/>
                <a:gd name="connsiteX103" fmla="*/ 38451 w 3505551"/>
                <a:gd name="connsiteY103" fmla="*/ 1144946 h 2066809"/>
                <a:gd name="connsiteX104" fmla="*/ 25751 w 3505551"/>
                <a:gd name="connsiteY104" fmla="*/ 1183046 h 2066809"/>
                <a:gd name="connsiteX105" fmla="*/ 13051 w 3505551"/>
                <a:gd name="connsiteY105" fmla="*/ 1202096 h 2066809"/>
                <a:gd name="connsiteX106" fmla="*/ 13051 w 3505551"/>
                <a:gd name="connsiteY106" fmla="*/ 1437046 h 2066809"/>
                <a:gd name="connsiteX107" fmla="*/ 19401 w 3505551"/>
                <a:gd name="connsiteY107" fmla="*/ 1456096 h 2066809"/>
                <a:gd name="connsiteX108" fmla="*/ 32101 w 3505551"/>
                <a:gd name="connsiteY108" fmla="*/ 1475146 h 2066809"/>
                <a:gd name="connsiteX109" fmla="*/ 38451 w 3505551"/>
                <a:gd name="connsiteY109" fmla="*/ 1500546 h 2066809"/>
                <a:gd name="connsiteX110" fmla="*/ 70201 w 3505551"/>
                <a:gd name="connsiteY110" fmla="*/ 1570396 h 2066809"/>
                <a:gd name="connsiteX111" fmla="*/ 82901 w 3505551"/>
                <a:gd name="connsiteY111" fmla="*/ 1589446 h 2066809"/>
                <a:gd name="connsiteX112" fmla="*/ 121001 w 3505551"/>
                <a:gd name="connsiteY112" fmla="*/ 1627546 h 2066809"/>
                <a:gd name="connsiteX113" fmla="*/ 146401 w 3505551"/>
                <a:gd name="connsiteY113" fmla="*/ 1646596 h 2066809"/>
                <a:gd name="connsiteX114" fmla="*/ 178151 w 3505551"/>
                <a:gd name="connsiteY114" fmla="*/ 1671996 h 2066809"/>
                <a:gd name="connsiteX115" fmla="*/ 175207 w 3505551"/>
                <a:gd name="connsiteY115" fmla="*/ 1717970 h 2066809"/>
                <a:gd name="connsiteX116" fmla="*/ 203858 w 3505551"/>
                <a:gd name="connsiteY116" fmla="*/ 1779639 h 2066809"/>
                <a:gd name="connsiteX117" fmla="*/ 235557 w 3505551"/>
                <a:gd name="connsiteY117" fmla="*/ 1827187 h 2066809"/>
                <a:gd name="connsiteX118" fmla="*/ 262531 w 3505551"/>
                <a:gd name="connsiteY118" fmla="*/ 1890279 h 2066809"/>
                <a:gd name="connsiteX119" fmla="*/ 320949 w 3505551"/>
                <a:gd name="connsiteY119" fmla="*/ 1885604 h 2066809"/>
                <a:gd name="connsiteX120" fmla="*/ 352905 w 3505551"/>
                <a:gd name="connsiteY120" fmla="*/ 1895259 h 2066809"/>
                <a:gd name="connsiteX121" fmla="*/ 414624 w 3505551"/>
                <a:gd name="connsiteY121" fmla="*/ 1901709 h 2066809"/>
                <a:gd name="connsiteX122" fmla="*/ 454351 w 3505551"/>
                <a:gd name="connsiteY122" fmla="*/ 1904961 h 2066809"/>
                <a:gd name="connsiteX123" fmla="*/ 506725 w 3505551"/>
                <a:gd name="connsiteY123" fmla="*/ 1922488 h 2066809"/>
                <a:gd name="connsiteX124" fmla="*/ 552801 w 3505551"/>
                <a:gd name="connsiteY124" fmla="*/ 1928889 h 2066809"/>
                <a:gd name="connsiteX125" fmla="*/ 583131 w 3505551"/>
                <a:gd name="connsiteY125" fmla="*/ 1951089 h 2066809"/>
                <a:gd name="connsiteX126" fmla="*/ 610054 w 3505551"/>
                <a:gd name="connsiteY126" fmla="*/ 1970087 h 2066809"/>
                <a:gd name="connsiteX127" fmla="*/ 679954 w 3505551"/>
                <a:gd name="connsiteY127" fmla="*/ 2000160 h 2066809"/>
                <a:gd name="connsiteX128" fmla="*/ 752851 w 3505551"/>
                <a:gd name="connsiteY128" fmla="*/ 2017584 h 2066809"/>
                <a:gd name="connsiteX129" fmla="*/ 858062 w 3505551"/>
                <a:gd name="connsiteY129" fmla="*/ 2036634 h 2066809"/>
                <a:gd name="connsiteX130" fmla="*/ 921357 w 3505551"/>
                <a:gd name="connsiteY130" fmla="*/ 2052433 h 2066809"/>
                <a:gd name="connsiteX131" fmla="*/ 1140150 w 3505551"/>
                <a:gd name="connsiteY131" fmla="*/ 2066809 h 2066809"/>
                <a:gd name="connsiteX132" fmla="*/ 1237026 w 3505551"/>
                <a:gd name="connsiteY132" fmla="*/ 2066553 h 2066809"/>
                <a:gd name="connsiteX133" fmla="*/ 1319064 w 3505551"/>
                <a:gd name="connsiteY133" fmla="*/ 2047607 h 2066809"/>
                <a:gd name="connsiteX134" fmla="*/ 1578147 w 3505551"/>
                <a:gd name="connsiteY134" fmla="*/ 1994016 h 2066809"/>
                <a:gd name="connsiteX135" fmla="*/ 1619601 w 3505551"/>
                <a:gd name="connsiteY135" fmla="*/ 1945046 h 2066809"/>
                <a:gd name="connsiteX136" fmla="*/ 1638651 w 3505551"/>
                <a:gd name="connsiteY136" fmla="*/ 1938696 h 2066809"/>
                <a:gd name="connsiteX137" fmla="*/ 1657701 w 3505551"/>
                <a:gd name="connsiteY137" fmla="*/ 1925996 h 2066809"/>
                <a:gd name="connsiteX138" fmla="*/ 1689451 w 3505551"/>
                <a:gd name="connsiteY138" fmla="*/ 1919646 h 2066809"/>
                <a:gd name="connsiteX139" fmla="*/ 1727551 w 3505551"/>
                <a:gd name="connsiteY139" fmla="*/ 1900596 h 2066809"/>
                <a:gd name="connsiteX140" fmla="*/ 1740251 w 3505551"/>
                <a:gd name="connsiteY140" fmla="*/ 1881546 h 2066809"/>
                <a:gd name="connsiteX141" fmla="*/ 1765651 w 3505551"/>
                <a:gd name="connsiteY141" fmla="*/ 1875196 h 2066809"/>
                <a:gd name="connsiteX142" fmla="*/ 1803751 w 3505551"/>
                <a:gd name="connsiteY142" fmla="*/ 1856146 h 2066809"/>
                <a:gd name="connsiteX143" fmla="*/ 1841851 w 3505551"/>
                <a:gd name="connsiteY143" fmla="*/ 1843446 h 2066809"/>
                <a:gd name="connsiteX144" fmla="*/ 1860901 w 3505551"/>
                <a:gd name="connsiteY144" fmla="*/ 1837096 h 2066809"/>
                <a:gd name="connsiteX145" fmla="*/ 1899001 w 3505551"/>
                <a:gd name="connsiteY145" fmla="*/ 1811696 h 2066809"/>
                <a:gd name="connsiteX146" fmla="*/ 2032351 w 3505551"/>
                <a:gd name="connsiteY146" fmla="*/ 1767246 h 2066809"/>
                <a:gd name="connsiteX147" fmla="*/ 2051401 w 3505551"/>
                <a:gd name="connsiteY147" fmla="*/ 1760896 h 2066809"/>
                <a:gd name="connsiteX148" fmla="*/ 2102201 w 3505551"/>
                <a:gd name="connsiteY148" fmla="*/ 1748196 h 2066809"/>
                <a:gd name="connsiteX149" fmla="*/ 2121251 w 3505551"/>
                <a:gd name="connsiteY149" fmla="*/ 1741846 h 2066809"/>
                <a:gd name="connsiteX150" fmla="*/ 2426051 w 3505551"/>
                <a:gd name="connsiteY150" fmla="*/ 1735496 h 2066809"/>
                <a:gd name="connsiteX151" fmla="*/ 2502251 w 3505551"/>
                <a:gd name="connsiteY151" fmla="*/ 1722796 h 2066809"/>
                <a:gd name="connsiteX152" fmla="*/ 2534001 w 3505551"/>
                <a:gd name="connsiteY152" fmla="*/ 1716446 h 2066809"/>
                <a:gd name="connsiteX153" fmla="*/ 2616551 w 3505551"/>
                <a:gd name="connsiteY153" fmla="*/ 1697396 h 2066809"/>
                <a:gd name="connsiteX154" fmla="*/ 2661001 w 3505551"/>
                <a:gd name="connsiteY154" fmla="*/ 1678346 h 2066809"/>
                <a:gd name="connsiteX155" fmla="*/ 2680051 w 3505551"/>
                <a:gd name="connsiteY155" fmla="*/ 1665646 h 2066809"/>
                <a:gd name="connsiteX156" fmla="*/ 2705451 w 3505551"/>
                <a:gd name="connsiteY156" fmla="*/ 1659296 h 2066809"/>
                <a:gd name="connsiteX157" fmla="*/ 2775301 w 3505551"/>
                <a:gd name="connsiteY157" fmla="*/ 1640246 h 2066809"/>
                <a:gd name="connsiteX158" fmla="*/ 2826101 w 3505551"/>
                <a:gd name="connsiteY158" fmla="*/ 1627546 h 2066809"/>
                <a:gd name="connsiteX159" fmla="*/ 2851501 w 3505551"/>
                <a:gd name="connsiteY159" fmla="*/ 1621196 h 2066809"/>
                <a:gd name="connsiteX160" fmla="*/ 2870551 w 3505551"/>
                <a:gd name="connsiteY160" fmla="*/ 1608496 h 2066809"/>
                <a:gd name="connsiteX161" fmla="*/ 2921351 w 3505551"/>
                <a:gd name="connsiteY161" fmla="*/ 1595796 h 2066809"/>
                <a:gd name="connsiteX162" fmla="*/ 2959451 w 3505551"/>
                <a:gd name="connsiteY162" fmla="*/ 1583096 h 2066809"/>
                <a:gd name="connsiteX163" fmla="*/ 2984851 w 3505551"/>
                <a:gd name="connsiteY163" fmla="*/ 1570396 h 2066809"/>
                <a:gd name="connsiteX164" fmla="*/ 3035651 w 3505551"/>
                <a:gd name="connsiteY164" fmla="*/ 1557696 h 2066809"/>
                <a:gd name="connsiteX165" fmla="*/ 3061051 w 3505551"/>
                <a:gd name="connsiteY165" fmla="*/ 1551346 h 2066809"/>
                <a:gd name="connsiteX166" fmla="*/ 3080101 w 3505551"/>
                <a:gd name="connsiteY166" fmla="*/ 1538646 h 2066809"/>
                <a:gd name="connsiteX167" fmla="*/ 3118201 w 3505551"/>
                <a:gd name="connsiteY167" fmla="*/ 1525946 h 2066809"/>
                <a:gd name="connsiteX168" fmla="*/ 3156301 w 3505551"/>
                <a:gd name="connsiteY168" fmla="*/ 1506896 h 2066809"/>
                <a:gd name="connsiteX169" fmla="*/ 3175351 w 3505551"/>
                <a:gd name="connsiteY169" fmla="*/ 1487846 h 2066809"/>
                <a:gd name="connsiteX170" fmla="*/ 3315051 w 3505551"/>
                <a:gd name="connsiteY170" fmla="*/ 1430696 h 206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</a:cxnLst>
              <a:rect l="l" t="t" r="r" b="b"/>
              <a:pathLst>
                <a:path w="3505551" h="2066809">
                  <a:moveTo>
                    <a:pt x="3315051" y="1430696"/>
                  </a:moveTo>
                  <a:lnTo>
                    <a:pt x="3315051" y="1430696"/>
                  </a:lnTo>
                  <a:cubicBezTo>
                    <a:pt x="3336218" y="1420113"/>
                    <a:pt x="3359050" y="1412353"/>
                    <a:pt x="3378551" y="1398946"/>
                  </a:cubicBezTo>
                  <a:cubicBezTo>
                    <a:pt x="3459178" y="1343515"/>
                    <a:pt x="3385527" y="1371221"/>
                    <a:pt x="3435701" y="1354496"/>
                  </a:cubicBezTo>
                  <a:cubicBezTo>
                    <a:pt x="3437818" y="1348146"/>
                    <a:pt x="3439058" y="1341433"/>
                    <a:pt x="3442051" y="1335446"/>
                  </a:cubicBezTo>
                  <a:cubicBezTo>
                    <a:pt x="3445464" y="1328620"/>
                    <a:pt x="3451745" y="1323411"/>
                    <a:pt x="3454751" y="1316396"/>
                  </a:cubicBezTo>
                  <a:cubicBezTo>
                    <a:pt x="3479354" y="1258989"/>
                    <a:pt x="3441917" y="1319772"/>
                    <a:pt x="3473801" y="1271946"/>
                  </a:cubicBezTo>
                  <a:cubicBezTo>
                    <a:pt x="3475918" y="1259246"/>
                    <a:pt x="3477358" y="1246415"/>
                    <a:pt x="3480151" y="1233846"/>
                  </a:cubicBezTo>
                  <a:cubicBezTo>
                    <a:pt x="3484733" y="1213226"/>
                    <a:pt x="3490241" y="1210302"/>
                    <a:pt x="3499201" y="1189396"/>
                  </a:cubicBezTo>
                  <a:cubicBezTo>
                    <a:pt x="3501838" y="1183244"/>
                    <a:pt x="3503434" y="1176696"/>
                    <a:pt x="3505551" y="1170346"/>
                  </a:cubicBezTo>
                  <a:cubicBezTo>
                    <a:pt x="3504385" y="1159854"/>
                    <a:pt x="3503194" y="1112763"/>
                    <a:pt x="3492851" y="1094146"/>
                  </a:cubicBezTo>
                  <a:cubicBezTo>
                    <a:pt x="3485438" y="1080803"/>
                    <a:pt x="3472278" y="1070526"/>
                    <a:pt x="3467451" y="1056046"/>
                  </a:cubicBezTo>
                  <a:cubicBezTo>
                    <a:pt x="3451490" y="1008163"/>
                    <a:pt x="3473020" y="1067185"/>
                    <a:pt x="3448401" y="1017946"/>
                  </a:cubicBezTo>
                  <a:cubicBezTo>
                    <a:pt x="3445408" y="1011959"/>
                    <a:pt x="3445044" y="1004883"/>
                    <a:pt x="3442051" y="998896"/>
                  </a:cubicBezTo>
                  <a:cubicBezTo>
                    <a:pt x="3438638" y="992070"/>
                    <a:pt x="3432451" y="986820"/>
                    <a:pt x="3429351" y="979846"/>
                  </a:cubicBezTo>
                  <a:cubicBezTo>
                    <a:pt x="3423914" y="967613"/>
                    <a:pt x="3416651" y="941746"/>
                    <a:pt x="3416651" y="941746"/>
                  </a:cubicBezTo>
                  <a:cubicBezTo>
                    <a:pt x="3418768" y="854963"/>
                    <a:pt x="3417471" y="768029"/>
                    <a:pt x="3423001" y="681396"/>
                  </a:cubicBezTo>
                  <a:cubicBezTo>
                    <a:pt x="3423854" y="668036"/>
                    <a:pt x="3431468" y="655996"/>
                    <a:pt x="3435701" y="643296"/>
                  </a:cubicBezTo>
                  <a:lnTo>
                    <a:pt x="3442051" y="624246"/>
                  </a:lnTo>
                  <a:lnTo>
                    <a:pt x="3448401" y="605196"/>
                  </a:lnTo>
                  <a:cubicBezTo>
                    <a:pt x="3450518" y="590379"/>
                    <a:pt x="3452074" y="575472"/>
                    <a:pt x="3454751" y="560746"/>
                  </a:cubicBezTo>
                  <a:cubicBezTo>
                    <a:pt x="3457940" y="543204"/>
                    <a:pt x="3462010" y="532618"/>
                    <a:pt x="3467451" y="516296"/>
                  </a:cubicBezTo>
                  <a:cubicBezTo>
                    <a:pt x="3465334" y="497246"/>
                    <a:pt x="3464252" y="478052"/>
                    <a:pt x="3461101" y="459146"/>
                  </a:cubicBezTo>
                  <a:cubicBezTo>
                    <a:pt x="3460001" y="452544"/>
                    <a:pt x="3458932" y="445323"/>
                    <a:pt x="3454751" y="440096"/>
                  </a:cubicBezTo>
                  <a:cubicBezTo>
                    <a:pt x="3449983" y="434137"/>
                    <a:pt x="3442675" y="430496"/>
                    <a:pt x="3435701" y="427396"/>
                  </a:cubicBezTo>
                  <a:cubicBezTo>
                    <a:pt x="3423468" y="421959"/>
                    <a:pt x="3410301" y="418929"/>
                    <a:pt x="3397601" y="414696"/>
                  </a:cubicBezTo>
                  <a:cubicBezTo>
                    <a:pt x="3350367" y="398951"/>
                    <a:pt x="3385227" y="408823"/>
                    <a:pt x="3289651" y="401996"/>
                  </a:cubicBezTo>
                  <a:cubicBezTo>
                    <a:pt x="3225100" y="389086"/>
                    <a:pt x="3284412" y="402313"/>
                    <a:pt x="3238851" y="389296"/>
                  </a:cubicBezTo>
                  <a:cubicBezTo>
                    <a:pt x="3183037" y="373349"/>
                    <a:pt x="3240076" y="391821"/>
                    <a:pt x="3194401" y="376596"/>
                  </a:cubicBezTo>
                  <a:cubicBezTo>
                    <a:pt x="3188051" y="370246"/>
                    <a:pt x="3182250" y="363295"/>
                    <a:pt x="3175351" y="357546"/>
                  </a:cubicBezTo>
                  <a:cubicBezTo>
                    <a:pt x="3169488" y="352660"/>
                    <a:pt x="3163127" y="348259"/>
                    <a:pt x="3156301" y="344846"/>
                  </a:cubicBezTo>
                  <a:cubicBezTo>
                    <a:pt x="3138568" y="335980"/>
                    <a:pt x="3109182" y="334486"/>
                    <a:pt x="3092801" y="332146"/>
                  </a:cubicBezTo>
                  <a:cubicBezTo>
                    <a:pt x="3080101" y="327913"/>
                    <a:pt x="3069876" y="329304"/>
                    <a:pt x="3054701" y="319446"/>
                  </a:cubicBezTo>
                  <a:cubicBezTo>
                    <a:pt x="3039526" y="309588"/>
                    <a:pt x="3035280" y="284176"/>
                    <a:pt x="3001750" y="272999"/>
                  </a:cubicBezTo>
                  <a:cubicBezTo>
                    <a:pt x="2984817" y="258182"/>
                    <a:pt x="2961568" y="243246"/>
                    <a:pt x="2953101" y="230546"/>
                  </a:cubicBezTo>
                  <a:cubicBezTo>
                    <a:pt x="2950984" y="224196"/>
                    <a:pt x="2952198" y="215387"/>
                    <a:pt x="2946751" y="211496"/>
                  </a:cubicBezTo>
                  <a:cubicBezTo>
                    <a:pt x="2935858" y="203715"/>
                    <a:pt x="2908651" y="198796"/>
                    <a:pt x="2908651" y="198796"/>
                  </a:cubicBezTo>
                  <a:cubicBezTo>
                    <a:pt x="2904418" y="192446"/>
                    <a:pt x="2901347" y="185142"/>
                    <a:pt x="2895951" y="179746"/>
                  </a:cubicBezTo>
                  <a:cubicBezTo>
                    <a:pt x="2881333" y="165128"/>
                    <a:pt x="2870932" y="165554"/>
                    <a:pt x="2851501" y="160696"/>
                  </a:cubicBezTo>
                  <a:cubicBezTo>
                    <a:pt x="2845151" y="156463"/>
                    <a:pt x="2848326" y="157521"/>
                    <a:pt x="2832451" y="147996"/>
                  </a:cubicBezTo>
                  <a:cubicBezTo>
                    <a:pt x="2816576" y="138471"/>
                    <a:pt x="2779201" y="117637"/>
                    <a:pt x="2756251" y="103546"/>
                  </a:cubicBezTo>
                  <a:cubicBezTo>
                    <a:pt x="2733301" y="89455"/>
                    <a:pt x="2722325" y="73990"/>
                    <a:pt x="2694749" y="63450"/>
                  </a:cubicBezTo>
                  <a:cubicBezTo>
                    <a:pt x="2667173" y="52910"/>
                    <a:pt x="2635243" y="42421"/>
                    <a:pt x="2590793" y="40304"/>
                  </a:cubicBezTo>
                  <a:cubicBezTo>
                    <a:pt x="2557976" y="30813"/>
                    <a:pt x="2537910" y="15320"/>
                    <a:pt x="2506245" y="8603"/>
                  </a:cubicBezTo>
                  <a:cubicBezTo>
                    <a:pt x="2474580" y="1886"/>
                    <a:pt x="2427263" y="3175"/>
                    <a:pt x="2400805" y="0"/>
                  </a:cubicBezTo>
                  <a:cubicBezTo>
                    <a:pt x="2366938" y="2117"/>
                    <a:pt x="2334002" y="19613"/>
                    <a:pt x="2318101" y="27346"/>
                  </a:cubicBezTo>
                  <a:cubicBezTo>
                    <a:pt x="2302200" y="35079"/>
                    <a:pt x="2310287" y="40533"/>
                    <a:pt x="2305401" y="46396"/>
                  </a:cubicBezTo>
                  <a:cubicBezTo>
                    <a:pt x="2299652" y="53295"/>
                    <a:pt x="2291864" y="58357"/>
                    <a:pt x="2286351" y="65446"/>
                  </a:cubicBezTo>
                  <a:cubicBezTo>
                    <a:pt x="2276980" y="77494"/>
                    <a:pt x="2273651" y="95079"/>
                    <a:pt x="2260951" y="103546"/>
                  </a:cubicBezTo>
                  <a:lnTo>
                    <a:pt x="2222851" y="128946"/>
                  </a:lnTo>
                  <a:cubicBezTo>
                    <a:pt x="2220734" y="135296"/>
                    <a:pt x="2215401" y="141394"/>
                    <a:pt x="2216501" y="147996"/>
                  </a:cubicBezTo>
                  <a:cubicBezTo>
                    <a:pt x="2217756" y="155524"/>
                    <a:pt x="2231052" y="159642"/>
                    <a:pt x="2229201" y="167046"/>
                  </a:cubicBezTo>
                  <a:cubicBezTo>
                    <a:pt x="2227578" y="173540"/>
                    <a:pt x="2216645" y="171773"/>
                    <a:pt x="2210151" y="173396"/>
                  </a:cubicBezTo>
                  <a:cubicBezTo>
                    <a:pt x="2175208" y="182132"/>
                    <a:pt x="2167701" y="179927"/>
                    <a:pt x="2127601" y="186096"/>
                  </a:cubicBezTo>
                  <a:cubicBezTo>
                    <a:pt x="2116934" y="187737"/>
                    <a:pt x="2106497" y="190672"/>
                    <a:pt x="2095851" y="192446"/>
                  </a:cubicBezTo>
                  <a:cubicBezTo>
                    <a:pt x="2081088" y="194907"/>
                    <a:pt x="2063043" y="199854"/>
                    <a:pt x="2051401" y="198796"/>
                  </a:cubicBezTo>
                  <a:cubicBezTo>
                    <a:pt x="2039759" y="197738"/>
                    <a:pt x="2075743" y="183979"/>
                    <a:pt x="2026001" y="186096"/>
                  </a:cubicBezTo>
                  <a:cubicBezTo>
                    <a:pt x="1976259" y="188213"/>
                    <a:pt x="2030234" y="140588"/>
                    <a:pt x="1752951" y="211496"/>
                  </a:cubicBezTo>
                  <a:lnTo>
                    <a:pt x="1613251" y="230546"/>
                  </a:lnTo>
                  <a:cubicBezTo>
                    <a:pt x="1598434" y="243246"/>
                    <a:pt x="1583306" y="255591"/>
                    <a:pt x="1568801" y="268646"/>
                  </a:cubicBezTo>
                  <a:cubicBezTo>
                    <a:pt x="1547745" y="287596"/>
                    <a:pt x="1545327" y="296701"/>
                    <a:pt x="1518001" y="313096"/>
                  </a:cubicBezTo>
                  <a:cubicBezTo>
                    <a:pt x="1508227" y="318961"/>
                    <a:pt x="1496834" y="321563"/>
                    <a:pt x="1486251" y="325796"/>
                  </a:cubicBezTo>
                  <a:cubicBezTo>
                    <a:pt x="1458780" y="367002"/>
                    <a:pt x="1492310" y="325962"/>
                    <a:pt x="1448151" y="351196"/>
                  </a:cubicBezTo>
                  <a:cubicBezTo>
                    <a:pt x="1395812" y="381104"/>
                    <a:pt x="1460277" y="360623"/>
                    <a:pt x="1410051" y="382946"/>
                  </a:cubicBezTo>
                  <a:cubicBezTo>
                    <a:pt x="1390174" y="391780"/>
                    <a:pt x="1367661" y="396719"/>
                    <a:pt x="1346551" y="401996"/>
                  </a:cubicBezTo>
                  <a:cubicBezTo>
                    <a:pt x="1340201" y="406229"/>
                    <a:pt x="1334327" y="411283"/>
                    <a:pt x="1327501" y="414696"/>
                  </a:cubicBezTo>
                  <a:cubicBezTo>
                    <a:pt x="1298862" y="429015"/>
                    <a:pt x="1316698" y="410998"/>
                    <a:pt x="1289401" y="433746"/>
                  </a:cubicBezTo>
                  <a:cubicBezTo>
                    <a:pt x="1282502" y="439495"/>
                    <a:pt x="1276100" y="445897"/>
                    <a:pt x="1270351" y="452796"/>
                  </a:cubicBezTo>
                  <a:cubicBezTo>
                    <a:pt x="1265465" y="458659"/>
                    <a:pt x="1263610" y="467078"/>
                    <a:pt x="1257651" y="471846"/>
                  </a:cubicBezTo>
                  <a:cubicBezTo>
                    <a:pt x="1252424" y="476027"/>
                    <a:pt x="1244951" y="476079"/>
                    <a:pt x="1238601" y="478196"/>
                  </a:cubicBezTo>
                  <a:cubicBezTo>
                    <a:pt x="1234368" y="484546"/>
                    <a:pt x="1231644" y="492220"/>
                    <a:pt x="1225901" y="497246"/>
                  </a:cubicBezTo>
                  <a:cubicBezTo>
                    <a:pt x="1199028" y="520760"/>
                    <a:pt x="1194916" y="520274"/>
                    <a:pt x="1168751" y="528996"/>
                  </a:cubicBezTo>
                  <a:cubicBezTo>
                    <a:pt x="1162401" y="535346"/>
                    <a:pt x="1155450" y="541147"/>
                    <a:pt x="1149701" y="548046"/>
                  </a:cubicBezTo>
                  <a:cubicBezTo>
                    <a:pt x="1144815" y="553909"/>
                    <a:pt x="1142397" y="561700"/>
                    <a:pt x="1137001" y="567096"/>
                  </a:cubicBezTo>
                  <a:cubicBezTo>
                    <a:pt x="1131605" y="572492"/>
                    <a:pt x="1124301" y="575563"/>
                    <a:pt x="1117951" y="579796"/>
                  </a:cubicBezTo>
                  <a:cubicBezTo>
                    <a:pt x="1101990" y="627679"/>
                    <a:pt x="1125377" y="570514"/>
                    <a:pt x="1092551" y="611546"/>
                  </a:cubicBezTo>
                  <a:cubicBezTo>
                    <a:pt x="1088370" y="616773"/>
                    <a:pt x="1090934" y="625863"/>
                    <a:pt x="1086201" y="630596"/>
                  </a:cubicBezTo>
                  <a:cubicBezTo>
                    <a:pt x="1075408" y="641389"/>
                    <a:pt x="1048101" y="655996"/>
                    <a:pt x="1048101" y="655996"/>
                  </a:cubicBezTo>
                  <a:cubicBezTo>
                    <a:pt x="986718" y="653879"/>
                    <a:pt x="925119" y="655207"/>
                    <a:pt x="863951" y="649646"/>
                  </a:cubicBezTo>
                  <a:cubicBezTo>
                    <a:pt x="854524" y="648789"/>
                    <a:pt x="847775" y="639075"/>
                    <a:pt x="838551" y="636946"/>
                  </a:cubicBezTo>
                  <a:cubicBezTo>
                    <a:pt x="819875" y="632636"/>
                    <a:pt x="800451" y="632713"/>
                    <a:pt x="781401" y="630596"/>
                  </a:cubicBezTo>
                  <a:lnTo>
                    <a:pt x="724251" y="611546"/>
                  </a:lnTo>
                  <a:cubicBezTo>
                    <a:pt x="717901" y="609429"/>
                    <a:pt x="711695" y="606819"/>
                    <a:pt x="705201" y="605196"/>
                  </a:cubicBezTo>
                  <a:lnTo>
                    <a:pt x="679801" y="598846"/>
                  </a:lnTo>
                  <a:cubicBezTo>
                    <a:pt x="616301" y="600963"/>
                    <a:pt x="552733" y="601571"/>
                    <a:pt x="489301" y="605196"/>
                  </a:cubicBezTo>
                  <a:cubicBezTo>
                    <a:pt x="478526" y="605812"/>
                    <a:pt x="466657" y="605752"/>
                    <a:pt x="457551" y="611546"/>
                  </a:cubicBezTo>
                  <a:cubicBezTo>
                    <a:pt x="443176" y="620694"/>
                    <a:pt x="411838" y="656748"/>
                    <a:pt x="400401" y="675046"/>
                  </a:cubicBezTo>
                  <a:cubicBezTo>
                    <a:pt x="395384" y="683073"/>
                    <a:pt x="393203" y="692743"/>
                    <a:pt x="387701" y="700446"/>
                  </a:cubicBezTo>
                  <a:cubicBezTo>
                    <a:pt x="382481" y="707754"/>
                    <a:pt x="374400" y="712597"/>
                    <a:pt x="368651" y="719496"/>
                  </a:cubicBezTo>
                  <a:cubicBezTo>
                    <a:pt x="342193" y="751246"/>
                    <a:pt x="371826" y="727963"/>
                    <a:pt x="336901" y="751246"/>
                  </a:cubicBezTo>
                  <a:cubicBezTo>
                    <a:pt x="332718" y="763795"/>
                    <a:pt x="329042" y="780394"/>
                    <a:pt x="317851" y="789346"/>
                  </a:cubicBezTo>
                  <a:cubicBezTo>
                    <a:pt x="312624" y="793527"/>
                    <a:pt x="305151" y="793579"/>
                    <a:pt x="298801" y="795696"/>
                  </a:cubicBezTo>
                  <a:cubicBezTo>
                    <a:pt x="275301" y="842696"/>
                    <a:pt x="299230" y="801531"/>
                    <a:pt x="267051" y="840146"/>
                  </a:cubicBezTo>
                  <a:cubicBezTo>
                    <a:pt x="249023" y="861779"/>
                    <a:pt x="258177" y="861720"/>
                    <a:pt x="235301" y="884596"/>
                  </a:cubicBezTo>
                  <a:cubicBezTo>
                    <a:pt x="229905" y="889992"/>
                    <a:pt x="222601" y="893063"/>
                    <a:pt x="216251" y="897296"/>
                  </a:cubicBezTo>
                  <a:cubicBezTo>
                    <a:pt x="212018" y="903646"/>
                    <a:pt x="206964" y="909520"/>
                    <a:pt x="203551" y="916346"/>
                  </a:cubicBezTo>
                  <a:cubicBezTo>
                    <a:pt x="200558" y="922333"/>
                    <a:pt x="200914" y="929827"/>
                    <a:pt x="197201" y="935396"/>
                  </a:cubicBezTo>
                  <a:cubicBezTo>
                    <a:pt x="192220" y="942868"/>
                    <a:pt x="183900" y="947547"/>
                    <a:pt x="178151" y="954446"/>
                  </a:cubicBezTo>
                  <a:cubicBezTo>
                    <a:pt x="133948" y="1007490"/>
                    <a:pt x="202056" y="936891"/>
                    <a:pt x="146401" y="992546"/>
                  </a:cubicBezTo>
                  <a:cubicBezTo>
                    <a:pt x="144284" y="998896"/>
                    <a:pt x="143044" y="1005609"/>
                    <a:pt x="140051" y="1011596"/>
                  </a:cubicBezTo>
                  <a:cubicBezTo>
                    <a:pt x="131210" y="1029277"/>
                    <a:pt x="122345" y="1035652"/>
                    <a:pt x="108301" y="1049696"/>
                  </a:cubicBezTo>
                  <a:cubicBezTo>
                    <a:pt x="106184" y="1056046"/>
                    <a:pt x="106060" y="1063462"/>
                    <a:pt x="101951" y="1068746"/>
                  </a:cubicBezTo>
                  <a:cubicBezTo>
                    <a:pt x="90924" y="1082923"/>
                    <a:pt x="63851" y="1106846"/>
                    <a:pt x="63851" y="1106846"/>
                  </a:cubicBezTo>
                  <a:cubicBezTo>
                    <a:pt x="42843" y="1169869"/>
                    <a:pt x="78089" y="1073597"/>
                    <a:pt x="38451" y="1144946"/>
                  </a:cubicBezTo>
                  <a:cubicBezTo>
                    <a:pt x="31950" y="1156648"/>
                    <a:pt x="33177" y="1171907"/>
                    <a:pt x="25751" y="1183046"/>
                  </a:cubicBezTo>
                  <a:lnTo>
                    <a:pt x="13051" y="1202096"/>
                  </a:lnTo>
                  <a:cubicBezTo>
                    <a:pt x="-9685" y="1293039"/>
                    <a:pt x="1927" y="1236812"/>
                    <a:pt x="13051" y="1437046"/>
                  </a:cubicBezTo>
                  <a:cubicBezTo>
                    <a:pt x="13422" y="1443729"/>
                    <a:pt x="16408" y="1450109"/>
                    <a:pt x="19401" y="1456096"/>
                  </a:cubicBezTo>
                  <a:cubicBezTo>
                    <a:pt x="22814" y="1462922"/>
                    <a:pt x="27868" y="1468796"/>
                    <a:pt x="32101" y="1475146"/>
                  </a:cubicBezTo>
                  <a:cubicBezTo>
                    <a:pt x="34218" y="1483613"/>
                    <a:pt x="36053" y="1492155"/>
                    <a:pt x="38451" y="1500546"/>
                  </a:cubicBezTo>
                  <a:cubicBezTo>
                    <a:pt x="45194" y="1524146"/>
                    <a:pt x="57629" y="1551539"/>
                    <a:pt x="70201" y="1570396"/>
                  </a:cubicBezTo>
                  <a:cubicBezTo>
                    <a:pt x="74434" y="1576746"/>
                    <a:pt x="77831" y="1583742"/>
                    <a:pt x="82901" y="1589446"/>
                  </a:cubicBezTo>
                  <a:cubicBezTo>
                    <a:pt x="94833" y="1602870"/>
                    <a:pt x="106633" y="1616770"/>
                    <a:pt x="121001" y="1627546"/>
                  </a:cubicBezTo>
                  <a:cubicBezTo>
                    <a:pt x="129468" y="1633896"/>
                    <a:pt x="138917" y="1639112"/>
                    <a:pt x="146401" y="1646596"/>
                  </a:cubicBezTo>
                  <a:cubicBezTo>
                    <a:pt x="175124" y="1675319"/>
                    <a:pt x="141065" y="1659634"/>
                    <a:pt x="178151" y="1671996"/>
                  </a:cubicBezTo>
                  <a:cubicBezTo>
                    <a:pt x="186618" y="1684696"/>
                    <a:pt x="170923" y="1700030"/>
                    <a:pt x="175207" y="1717970"/>
                  </a:cubicBezTo>
                  <a:cubicBezTo>
                    <a:pt x="179491" y="1735910"/>
                    <a:pt x="193800" y="1761436"/>
                    <a:pt x="203858" y="1779639"/>
                  </a:cubicBezTo>
                  <a:cubicBezTo>
                    <a:pt x="213916" y="1797842"/>
                    <a:pt x="225778" y="1808747"/>
                    <a:pt x="235557" y="1827187"/>
                  </a:cubicBezTo>
                  <a:cubicBezTo>
                    <a:pt x="245336" y="1845627"/>
                    <a:pt x="248299" y="1880543"/>
                    <a:pt x="262531" y="1890279"/>
                  </a:cubicBezTo>
                  <a:cubicBezTo>
                    <a:pt x="276763" y="1900015"/>
                    <a:pt x="305887" y="1884774"/>
                    <a:pt x="320949" y="1885604"/>
                  </a:cubicBezTo>
                  <a:cubicBezTo>
                    <a:pt x="336011" y="1886434"/>
                    <a:pt x="304434" y="1883141"/>
                    <a:pt x="352905" y="1895259"/>
                  </a:cubicBezTo>
                  <a:cubicBezTo>
                    <a:pt x="368518" y="1897943"/>
                    <a:pt x="397716" y="1900092"/>
                    <a:pt x="414624" y="1901709"/>
                  </a:cubicBezTo>
                  <a:cubicBezTo>
                    <a:pt x="431532" y="1903326"/>
                    <a:pt x="439534" y="1900728"/>
                    <a:pt x="454351" y="1904961"/>
                  </a:cubicBezTo>
                  <a:cubicBezTo>
                    <a:pt x="481338" y="1921153"/>
                    <a:pt x="490317" y="1918500"/>
                    <a:pt x="506725" y="1922488"/>
                  </a:cubicBezTo>
                  <a:cubicBezTo>
                    <a:pt x="523133" y="1926476"/>
                    <a:pt x="540067" y="1924122"/>
                    <a:pt x="552801" y="1928889"/>
                  </a:cubicBezTo>
                  <a:cubicBezTo>
                    <a:pt x="565535" y="1933656"/>
                    <a:pt x="548548" y="1942443"/>
                    <a:pt x="583131" y="1951089"/>
                  </a:cubicBezTo>
                  <a:cubicBezTo>
                    <a:pt x="589481" y="1955322"/>
                    <a:pt x="593917" y="1961909"/>
                    <a:pt x="610054" y="1970087"/>
                  </a:cubicBezTo>
                  <a:cubicBezTo>
                    <a:pt x="626191" y="1978265"/>
                    <a:pt x="656155" y="1992244"/>
                    <a:pt x="679954" y="2000160"/>
                  </a:cubicBezTo>
                  <a:cubicBezTo>
                    <a:pt x="703753" y="2008076"/>
                    <a:pt x="723166" y="2011505"/>
                    <a:pt x="752851" y="2017584"/>
                  </a:cubicBezTo>
                  <a:cubicBezTo>
                    <a:pt x="782536" y="2023663"/>
                    <a:pt x="691997" y="2026865"/>
                    <a:pt x="858062" y="2036634"/>
                  </a:cubicBezTo>
                  <a:cubicBezTo>
                    <a:pt x="870762" y="2038751"/>
                    <a:pt x="890665" y="2042908"/>
                    <a:pt x="921357" y="2052433"/>
                  </a:cubicBezTo>
                  <a:lnTo>
                    <a:pt x="1140150" y="2066809"/>
                  </a:lnTo>
                  <a:cubicBezTo>
                    <a:pt x="1342837" y="1999247"/>
                    <a:pt x="1207207" y="2069753"/>
                    <a:pt x="1237026" y="2066553"/>
                  </a:cubicBezTo>
                  <a:cubicBezTo>
                    <a:pt x="1266845" y="2063353"/>
                    <a:pt x="1262210" y="2059697"/>
                    <a:pt x="1319064" y="2047607"/>
                  </a:cubicBezTo>
                  <a:cubicBezTo>
                    <a:pt x="1375918" y="2035517"/>
                    <a:pt x="1478664" y="1996133"/>
                    <a:pt x="1578147" y="1994016"/>
                  </a:cubicBezTo>
                  <a:cubicBezTo>
                    <a:pt x="1639278" y="1983827"/>
                    <a:pt x="1609517" y="1954266"/>
                    <a:pt x="1619601" y="1945046"/>
                  </a:cubicBezTo>
                  <a:cubicBezTo>
                    <a:pt x="1629685" y="1935826"/>
                    <a:pt x="1632664" y="1941689"/>
                    <a:pt x="1638651" y="1938696"/>
                  </a:cubicBezTo>
                  <a:cubicBezTo>
                    <a:pt x="1645477" y="1935283"/>
                    <a:pt x="1650555" y="1928676"/>
                    <a:pt x="1657701" y="1925996"/>
                  </a:cubicBezTo>
                  <a:cubicBezTo>
                    <a:pt x="1667807" y="1922206"/>
                    <a:pt x="1678980" y="1922264"/>
                    <a:pt x="1689451" y="1919646"/>
                  </a:cubicBezTo>
                  <a:cubicBezTo>
                    <a:pt x="1710483" y="1914388"/>
                    <a:pt x="1708927" y="1913012"/>
                    <a:pt x="1727551" y="1900596"/>
                  </a:cubicBezTo>
                  <a:cubicBezTo>
                    <a:pt x="1731784" y="1894246"/>
                    <a:pt x="1733901" y="1885779"/>
                    <a:pt x="1740251" y="1881546"/>
                  </a:cubicBezTo>
                  <a:cubicBezTo>
                    <a:pt x="1747513" y="1876705"/>
                    <a:pt x="1757260" y="1877594"/>
                    <a:pt x="1765651" y="1875196"/>
                  </a:cubicBezTo>
                  <a:cubicBezTo>
                    <a:pt x="1814284" y="1861301"/>
                    <a:pt x="1753657" y="1878410"/>
                    <a:pt x="1803751" y="1856146"/>
                  </a:cubicBezTo>
                  <a:cubicBezTo>
                    <a:pt x="1815984" y="1850709"/>
                    <a:pt x="1829151" y="1847679"/>
                    <a:pt x="1841851" y="1843446"/>
                  </a:cubicBezTo>
                  <a:cubicBezTo>
                    <a:pt x="1848201" y="1841329"/>
                    <a:pt x="1855332" y="1840809"/>
                    <a:pt x="1860901" y="1837096"/>
                  </a:cubicBezTo>
                  <a:cubicBezTo>
                    <a:pt x="1873601" y="1828629"/>
                    <a:pt x="1884521" y="1816523"/>
                    <a:pt x="1899001" y="1811696"/>
                  </a:cubicBezTo>
                  <a:lnTo>
                    <a:pt x="2032351" y="1767246"/>
                  </a:lnTo>
                  <a:cubicBezTo>
                    <a:pt x="2038701" y="1765129"/>
                    <a:pt x="2044907" y="1762519"/>
                    <a:pt x="2051401" y="1760896"/>
                  </a:cubicBezTo>
                  <a:cubicBezTo>
                    <a:pt x="2068334" y="1756663"/>
                    <a:pt x="2085642" y="1753716"/>
                    <a:pt x="2102201" y="1748196"/>
                  </a:cubicBezTo>
                  <a:cubicBezTo>
                    <a:pt x="2108551" y="1746079"/>
                    <a:pt x="2114563" y="1742108"/>
                    <a:pt x="2121251" y="1741846"/>
                  </a:cubicBezTo>
                  <a:cubicBezTo>
                    <a:pt x="2222795" y="1737864"/>
                    <a:pt x="2324451" y="1737613"/>
                    <a:pt x="2426051" y="1735496"/>
                  </a:cubicBezTo>
                  <a:cubicBezTo>
                    <a:pt x="2508951" y="1725134"/>
                    <a:pt x="2448308" y="1734783"/>
                    <a:pt x="2502251" y="1722796"/>
                  </a:cubicBezTo>
                  <a:cubicBezTo>
                    <a:pt x="2512787" y="1720455"/>
                    <a:pt x="2523588" y="1719286"/>
                    <a:pt x="2534001" y="1716446"/>
                  </a:cubicBezTo>
                  <a:cubicBezTo>
                    <a:pt x="2610706" y="1695526"/>
                    <a:pt x="2531562" y="1709537"/>
                    <a:pt x="2616551" y="1697396"/>
                  </a:cubicBezTo>
                  <a:cubicBezTo>
                    <a:pt x="2637923" y="1690272"/>
                    <a:pt x="2639030" y="1690901"/>
                    <a:pt x="2661001" y="1678346"/>
                  </a:cubicBezTo>
                  <a:cubicBezTo>
                    <a:pt x="2667627" y="1674560"/>
                    <a:pt x="2673036" y="1668652"/>
                    <a:pt x="2680051" y="1665646"/>
                  </a:cubicBezTo>
                  <a:cubicBezTo>
                    <a:pt x="2688073" y="1662208"/>
                    <a:pt x="2697092" y="1661804"/>
                    <a:pt x="2705451" y="1659296"/>
                  </a:cubicBezTo>
                  <a:cubicBezTo>
                    <a:pt x="2801804" y="1630390"/>
                    <a:pt x="2691714" y="1659535"/>
                    <a:pt x="2775301" y="1640246"/>
                  </a:cubicBezTo>
                  <a:cubicBezTo>
                    <a:pt x="2792308" y="1636321"/>
                    <a:pt x="2809168" y="1631779"/>
                    <a:pt x="2826101" y="1627546"/>
                  </a:cubicBezTo>
                  <a:lnTo>
                    <a:pt x="2851501" y="1621196"/>
                  </a:lnTo>
                  <a:cubicBezTo>
                    <a:pt x="2857851" y="1616963"/>
                    <a:pt x="2863725" y="1611909"/>
                    <a:pt x="2870551" y="1608496"/>
                  </a:cubicBezTo>
                  <a:cubicBezTo>
                    <a:pt x="2885965" y="1600789"/>
                    <a:pt x="2905410" y="1600143"/>
                    <a:pt x="2921351" y="1595796"/>
                  </a:cubicBezTo>
                  <a:cubicBezTo>
                    <a:pt x="2934266" y="1592274"/>
                    <a:pt x="2947477" y="1589083"/>
                    <a:pt x="2959451" y="1583096"/>
                  </a:cubicBezTo>
                  <a:cubicBezTo>
                    <a:pt x="2967918" y="1578863"/>
                    <a:pt x="2975871" y="1573389"/>
                    <a:pt x="2984851" y="1570396"/>
                  </a:cubicBezTo>
                  <a:cubicBezTo>
                    <a:pt x="3001410" y="1564876"/>
                    <a:pt x="3018718" y="1561929"/>
                    <a:pt x="3035651" y="1557696"/>
                  </a:cubicBezTo>
                  <a:lnTo>
                    <a:pt x="3061051" y="1551346"/>
                  </a:lnTo>
                  <a:cubicBezTo>
                    <a:pt x="3067401" y="1547113"/>
                    <a:pt x="3073127" y="1541746"/>
                    <a:pt x="3080101" y="1538646"/>
                  </a:cubicBezTo>
                  <a:cubicBezTo>
                    <a:pt x="3092334" y="1533209"/>
                    <a:pt x="3107062" y="1533372"/>
                    <a:pt x="3118201" y="1525946"/>
                  </a:cubicBezTo>
                  <a:cubicBezTo>
                    <a:pt x="3142820" y="1509533"/>
                    <a:pt x="3130011" y="1515659"/>
                    <a:pt x="3156301" y="1506896"/>
                  </a:cubicBezTo>
                  <a:cubicBezTo>
                    <a:pt x="3162651" y="1500546"/>
                    <a:pt x="3140426" y="1486788"/>
                    <a:pt x="3175351" y="1487846"/>
                  </a:cubicBezTo>
                  <a:lnTo>
                    <a:pt x="3315051" y="1430696"/>
                  </a:lnTo>
                  <a:close/>
                </a:path>
              </a:pathLst>
            </a:custGeom>
            <a:solidFill>
              <a:srgbClr val="92D050">
                <a:alpha val="6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30D580AB-1EE4-4CED-8D61-4BA5EC6661B3}"/>
                </a:ext>
              </a:extLst>
            </p:cNvPr>
            <p:cNvSpPr/>
            <p:nvPr/>
          </p:nvSpPr>
          <p:spPr>
            <a:xfrm>
              <a:off x="7697819" y="3220118"/>
              <a:ext cx="1583410" cy="1878723"/>
            </a:xfrm>
            <a:custGeom>
              <a:avLst/>
              <a:gdLst>
                <a:gd name="connsiteX0" fmla="*/ 204288 w 1418408"/>
                <a:gd name="connsiteY0" fmla="*/ 533400 h 1635760"/>
                <a:gd name="connsiteX1" fmla="*/ 204288 w 1418408"/>
                <a:gd name="connsiteY1" fmla="*/ 533400 h 1635760"/>
                <a:gd name="connsiteX2" fmla="*/ 189048 w 1418408"/>
                <a:gd name="connsiteY2" fmla="*/ 574040 h 1635760"/>
                <a:gd name="connsiteX3" fmla="*/ 178888 w 1418408"/>
                <a:gd name="connsiteY3" fmla="*/ 589280 h 1635760"/>
                <a:gd name="connsiteX4" fmla="*/ 168728 w 1418408"/>
                <a:gd name="connsiteY4" fmla="*/ 619760 h 1635760"/>
                <a:gd name="connsiteX5" fmla="*/ 163648 w 1418408"/>
                <a:gd name="connsiteY5" fmla="*/ 635000 h 1635760"/>
                <a:gd name="connsiteX6" fmla="*/ 153488 w 1418408"/>
                <a:gd name="connsiteY6" fmla="*/ 655320 h 1635760"/>
                <a:gd name="connsiteX7" fmla="*/ 143328 w 1418408"/>
                <a:gd name="connsiteY7" fmla="*/ 685800 h 1635760"/>
                <a:gd name="connsiteX8" fmla="*/ 138248 w 1418408"/>
                <a:gd name="connsiteY8" fmla="*/ 701040 h 1635760"/>
                <a:gd name="connsiteX9" fmla="*/ 133168 w 1418408"/>
                <a:gd name="connsiteY9" fmla="*/ 716280 h 1635760"/>
                <a:gd name="connsiteX10" fmla="*/ 128088 w 1418408"/>
                <a:gd name="connsiteY10" fmla="*/ 731520 h 1635760"/>
                <a:gd name="connsiteX11" fmla="*/ 107768 w 1418408"/>
                <a:gd name="connsiteY11" fmla="*/ 762000 h 1635760"/>
                <a:gd name="connsiteX12" fmla="*/ 97608 w 1418408"/>
                <a:gd name="connsiteY12" fmla="*/ 777240 h 1635760"/>
                <a:gd name="connsiteX13" fmla="*/ 107768 w 1418408"/>
                <a:gd name="connsiteY13" fmla="*/ 934720 h 1635760"/>
                <a:gd name="connsiteX14" fmla="*/ 112848 w 1418408"/>
                <a:gd name="connsiteY14" fmla="*/ 949960 h 1635760"/>
                <a:gd name="connsiteX15" fmla="*/ 123008 w 1418408"/>
                <a:gd name="connsiteY15" fmla="*/ 965200 h 1635760"/>
                <a:gd name="connsiteX16" fmla="*/ 143328 w 1418408"/>
                <a:gd name="connsiteY16" fmla="*/ 1010920 h 1635760"/>
                <a:gd name="connsiteX17" fmla="*/ 148408 w 1418408"/>
                <a:gd name="connsiteY17" fmla="*/ 1036320 h 1635760"/>
                <a:gd name="connsiteX18" fmla="*/ 153488 w 1418408"/>
                <a:gd name="connsiteY18" fmla="*/ 1087120 h 1635760"/>
                <a:gd name="connsiteX19" fmla="*/ 168728 w 1418408"/>
                <a:gd name="connsiteY19" fmla="*/ 1102360 h 1635760"/>
                <a:gd name="connsiteX20" fmla="*/ 173808 w 1418408"/>
                <a:gd name="connsiteY20" fmla="*/ 1117600 h 1635760"/>
                <a:gd name="connsiteX21" fmla="*/ 183968 w 1418408"/>
                <a:gd name="connsiteY21" fmla="*/ 1132840 h 1635760"/>
                <a:gd name="connsiteX22" fmla="*/ 194128 w 1418408"/>
                <a:gd name="connsiteY22" fmla="*/ 1163320 h 1635760"/>
                <a:gd name="connsiteX23" fmla="*/ 199208 w 1418408"/>
                <a:gd name="connsiteY23" fmla="*/ 1178560 h 1635760"/>
                <a:gd name="connsiteX24" fmla="*/ 194128 w 1418408"/>
                <a:gd name="connsiteY24" fmla="*/ 1285240 h 1635760"/>
                <a:gd name="connsiteX25" fmla="*/ 183968 w 1418408"/>
                <a:gd name="connsiteY25" fmla="*/ 1315720 h 1635760"/>
                <a:gd name="connsiteX26" fmla="*/ 178888 w 1418408"/>
                <a:gd name="connsiteY26" fmla="*/ 1330960 h 1635760"/>
                <a:gd name="connsiteX27" fmla="*/ 143328 w 1418408"/>
                <a:gd name="connsiteY27" fmla="*/ 1376680 h 1635760"/>
                <a:gd name="connsiteX28" fmla="*/ 117928 w 1418408"/>
                <a:gd name="connsiteY28" fmla="*/ 1422400 h 1635760"/>
                <a:gd name="connsiteX29" fmla="*/ 102688 w 1418408"/>
                <a:gd name="connsiteY29" fmla="*/ 1437640 h 1635760"/>
                <a:gd name="connsiteX30" fmla="*/ 77288 w 1418408"/>
                <a:gd name="connsiteY30" fmla="*/ 1463040 h 1635760"/>
                <a:gd name="connsiteX31" fmla="*/ 67128 w 1418408"/>
                <a:gd name="connsiteY31" fmla="*/ 1493520 h 1635760"/>
                <a:gd name="connsiteX32" fmla="*/ 56968 w 1418408"/>
                <a:gd name="connsiteY32" fmla="*/ 1508760 h 1635760"/>
                <a:gd name="connsiteX33" fmla="*/ 51888 w 1418408"/>
                <a:gd name="connsiteY33" fmla="*/ 1524000 h 1635760"/>
                <a:gd name="connsiteX34" fmla="*/ 36648 w 1418408"/>
                <a:gd name="connsiteY34" fmla="*/ 1534160 h 1635760"/>
                <a:gd name="connsiteX35" fmla="*/ 6168 w 1418408"/>
                <a:gd name="connsiteY35" fmla="*/ 1554480 h 1635760"/>
                <a:gd name="connsiteX36" fmla="*/ 1088 w 1418408"/>
                <a:gd name="connsiteY36" fmla="*/ 1569720 h 1635760"/>
                <a:gd name="connsiteX37" fmla="*/ 31568 w 1418408"/>
                <a:gd name="connsiteY37" fmla="*/ 1579880 h 1635760"/>
                <a:gd name="connsiteX38" fmla="*/ 123008 w 1418408"/>
                <a:gd name="connsiteY38" fmla="*/ 1584960 h 1635760"/>
                <a:gd name="connsiteX39" fmla="*/ 214448 w 1418408"/>
                <a:gd name="connsiteY39" fmla="*/ 1595120 h 1635760"/>
                <a:gd name="connsiteX40" fmla="*/ 265248 w 1418408"/>
                <a:gd name="connsiteY40" fmla="*/ 1610360 h 1635760"/>
                <a:gd name="connsiteX41" fmla="*/ 280488 w 1418408"/>
                <a:gd name="connsiteY41" fmla="*/ 1620520 h 1635760"/>
                <a:gd name="connsiteX42" fmla="*/ 310968 w 1418408"/>
                <a:gd name="connsiteY42" fmla="*/ 1630680 h 1635760"/>
                <a:gd name="connsiteX43" fmla="*/ 326208 w 1418408"/>
                <a:gd name="connsiteY43" fmla="*/ 1635760 h 1635760"/>
                <a:gd name="connsiteX44" fmla="*/ 768168 w 1418408"/>
                <a:gd name="connsiteY44" fmla="*/ 1605280 h 1635760"/>
                <a:gd name="connsiteX45" fmla="*/ 783408 w 1418408"/>
                <a:gd name="connsiteY45" fmla="*/ 1564640 h 1635760"/>
                <a:gd name="connsiteX46" fmla="*/ 793568 w 1418408"/>
                <a:gd name="connsiteY46" fmla="*/ 1549400 h 1635760"/>
                <a:gd name="connsiteX47" fmla="*/ 798648 w 1418408"/>
                <a:gd name="connsiteY47" fmla="*/ 1534160 h 1635760"/>
                <a:gd name="connsiteX48" fmla="*/ 844368 w 1418408"/>
                <a:gd name="connsiteY48" fmla="*/ 1508760 h 1635760"/>
                <a:gd name="connsiteX49" fmla="*/ 1012008 w 1418408"/>
                <a:gd name="connsiteY49" fmla="*/ 1503680 h 1635760"/>
                <a:gd name="connsiteX50" fmla="*/ 1042488 w 1418408"/>
                <a:gd name="connsiteY50" fmla="*/ 1488440 h 1635760"/>
                <a:gd name="connsiteX51" fmla="*/ 1072968 w 1418408"/>
                <a:gd name="connsiteY51" fmla="*/ 1473200 h 1635760"/>
                <a:gd name="connsiteX52" fmla="*/ 1083128 w 1418408"/>
                <a:gd name="connsiteY52" fmla="*/ 1457960 h 1635760"/>
                <a:gd name="connsiteX53" fmla="*/ 1113608 w 1418408"/>
                <a:gd name="connsiteY53" fmla="*/ 1442720 h 1635760"/>
                <a:gd name="connsiteX54" fmla="*/ 1128848 w 1418408"/>
                <a:gd name="connsiteY54" fmla="*/ 1427480 h 1635760"/>
                <a:gd name="connsiteX55" fmla="*/ 1133928 w 1418408"/>
                <a:gd name="connsiteY55" fmla="*/ 1412240 h 1635760"/>
                <a:gd name="connsiteX56" fmla="*/ 1149168 w 1418408"/>
                <a:gd name="connsiteY56" fmla="*/ 1402080 h 1635760"/>
                <a:gd name="connsiteX57" fmla="*/ 1169488 w 1418408"/>
                <a:gd name="connsiteY57" fmla="*/ 1371600 h 1635760"/>
                <a:gd name="connsiteX58" fmla="*/ 1189808 w 1418408"/>
                <a:gd name="connsiteY58" fmla="*/ 1346200 h 1635760"/>
                <a:gd name="connsiteX59" fmla="*/ 1205048 w 1418408"/>
                <a:gd name="connsiteY59" fmla="*/ 1315720 h 1635760"/>
                <a:gd name="connsiteX60" fmla="*/ 1220288 w 1418408"/>
                <a:gd name="connsiteY60" fmla="*/ 1270000 h 1635760"/>
                <a:gd name="connsiteX61" fmla="*/ 1225368 w 1418408"/>
                <a:gd name="connsiteY61" fmla="*/ 1254760 h 1635760"/>
                <a:gd name="connsiteX62" fmla="*/ 1240608 w 1418408"/>
                <a:gd name="connsiteY62" fmla="*/ 1244600 h 1635760"/>
                <a:gd name="connsiteX63" fmla="*/ 1250768 w 1418408"/>
                <a:gd name="connsiteY63" fmla="*/ 1214120 h 1635760"/>
                <a:gd name="connsiteX64" fmla="*/ 1255848 w 1418408"/>
                <a:gd name="connsiteY64" fmla="*/ 1198880 h 1635760"/>
                <a:gd name="connsiteX65" fmla="*/ 1260928 w 1418408"/>
                <a:gd name="connsiteY65" fmla="*/ 1122680 h 1635760"/>
                <a:gd name="connsiteX66" fmla="*/ 1271088 w 1418408"/>
                <a:gd name="connsiteY66" fmla="*/ 1107440 h 1635760"/>
                <a:gd name="connsiteX67" fmla="*/ 1276168 w 1418408"/>
                <a:gd name="connsiteY67" fmla="*/ 1092200 h 1635760"/>
                <a:gd name="connsiteX68" fmla="*/ 1286328 w 1418408"/>
                <a:gd name="connsiteY68" fmla="*/ 1076960 h 1635760"/>
                <a:gd name="connsiteX69" fmla="*/ 1306648 w 1418408"/>
                <a:gd name="connsiteY69" fmla="*/ 1026160 h 1635760"/>
                <a:gd name="connsiteX70" fmla="*/ 1311728 w 1418408"/>
                <a:gd name="connsiteY70" fmla="*/ 1010920 h 1635760"/>
                <a:gd name="connsiteX71" fmla="*/ 1321888 w 1418408"/>
                <a:gd name="connsiteY71" fmla="*/ 995680 h 1635760"/>
                <a:gd name="connsiteX72" fmla="*/ 1337128 w 1418408"/>
                <a:gd name="connsiteY72" fmla="*/ 924560 h 1635760"/>
                <a:gd name="connsiteX73" fmla="*/ 1342208 w 1418408"/>
                <a:gd name="connsiteY73" fmla="*/ 909320 h 1635760"/>
                <a:gd name="connsiteX74" fmla="*/ 1347288 w 1418408"/>
                <a:gd name="connsiteY74" fmla="*/ 894080 h 1635760"/>
                <a:gd name="connsiteX75" fmla="*/ 1352368 w 1418408"/>
                <a:gd name="connsiteY75" fmla="*/ 817880 h 1635760"/>
                <a:gd name="connsiteX76" fmla="*/ 1357448 w 1418408"/>
                <a:gd name="connsiteY76" fmla="*/ 802640 h 1635760"/>
                <a:gd name="connsiteX77" fmla="*/ 1362528 w 1418408"/>
                <a:gd name="connsiteY77" fmla="*/ 782320 h 1635760"/>
                <a:gd name="connsiteX78" fmla="*/ 1372688 w 1418408"/>
                <a:gd name="connsiteY78" fmla="*/ 680720 h 1635760"/>
                <a:gd name="connsiteX79" fmla="*/ 1382848 w 1418408"/>
                <a:gd name="connsiteY79" fmla="*/ 650240 h 1635760"/>
                <a:gd name="connsiteX80" fmla="*/ 1403168 w 1418408"/>
                <a:gd name="connsiteY80" fmla="*/ 619760 h 1635760"/>
                <a:gd name="connsiteX81" fmla="*/ 1418408 w 1418408"/>
                <a:gd name="connsiteY81" fmla="*/ 589280 h 1635760"/>
                <a:gd name="connsiteX82" fmla="*/ 1408248 w 1418408"/>
                <a:gd name="connsiteY82" fmla="*/ 538480 h 1635760"/>
                <a:gd name="connsiteX83" fmla="*/ 1393008 w 1418408"/>
                <a:gd name="connsiteY83" fmla="*/ 528320 h 1635760"/>
                <a:gd name="connsiteX84" fmla="*/ 1382848 w 1418408"/>
                <a:gd name="connsiteY84" fmla="*/ 497840 h 1635760"/>
                <a:gd name="connsiteX85" fmla="*/ 1367608 w 1418408"/>
                <a:gd name="connsiteY85" fmla="*/ 467360 h 1635760"/>
                <a:gd name="connsiteX86" fmla="*/ 1372688 w 1418408"/>
                <a:gd name="connsiteY86" fmla="*/ 431800 h 1635760"/>
                <a:gd name="connsiteX87" fmla="*/ 1367608 w 1418408"/>
                <a:gd name="connsiteY87" fmla="*/ 396240 h 1635760"/>
                <a:gd name="connsiteX88" fmla="*/ 1347288 w 1418408"/>
                <a:gd name="connsiteY88" fmla="*/ 350520 h 1635760"/>
                <a:gd name="connsiteX89" fmla="*/ 1332048 w 1418408"/>
                <a:gd name="connsiteY89" fmla="*/ 335280 h 1635760"/>
                <a:gd name="connsiteX90" fmla="*/ 1316808 w 1418408"/>
                <a:gd name="connsiteY90" fmla="*/ 299720 h 1635760"/>
                <a:gd name="connsiteX91" fmla="*/ 1311728 w 1418408"/>
                <a:gd name="connsiteY91" fmla="*/ 284480 h 1635760"/>
                <a:gd name="connsiteX92" fmla="*/ 1301568 w 1418408"/>
                <a:gd name="connsiteY92" fmla="*/ 264160 h 1635760"/>
                <a:gd name="connsiteX93" fmla="*/ 1291408 w 1418408"/>
                <a:gd name="connsiteY93" fmla="*/ 228600 h 1635760"/>
                <a:gd name="connsiteX94" fmla="*/ 1281248 w 1418408"/>
                <a:gd name="connsiteY94" fmla="*/ 198120 h 1635760"/>
                <a:gd name="connsiteX95" fmla="*/ 1271088 w 1418408"/>
                <a:gd name="connsiteY95" fmla="*/ 162560 h 1635760"/>
                <a:gd name="connsiteX96" fmla="*/ 1260928 w 1418408"/>
                <a:gd name="connsiteY96" fmla="*/ 132080 h 1635760"/>
                <a:gd name="connsiteX97" fmla="*/ 1255848 w 1418408"/>
                <a:gd name="connsiteY97" fmla="*/ 116840 h 1635760"/>
                <a:gd name="connsiteX98" fmla="*/ 1245688 w 1418408"/>
                <a:gd name="connsiteY98" fmla="*/ 66040 h 1635760"/>
                <a:gd name="connsiteX99" fmla="*/ 1235528 w 1418408"/>
                <a:gd name="connsiteY99" fmla="*/ 50800 h 1635760"/>
                <a:gd name="connsiteX100" fmla="*/ 1225368 w 1418408"/>
                <a:gd name="connsiteY100" fmla="*/ 15240 h 1635760"/>
                <a:gd name="connsiteX101" fmla="*/ 1220288 w 1418408"/>
                <a:gd name="connsiteY101" fmla="*/ 0 h 1635760"/>
                <a:gd name="connsiteX102" fmla="*/ 1179648 w 1418408"/>
                <a:gd name="connsiteY102" fmla="*/ 15240 h 1635760"/>
                <a:gd name="connsiteX103" fmla="*/ 1154248 w 1418408"/>
                <a:gd name="connsiteY103" fmla="*/ 60960 h 1635760"/>
                <a:gd name="connsiteX104" fmla="*/ 1149168 w 1418408"/>
                <a:gd name="connsiteY104" fmla="*/ 76200 h 1635760"/>
                <a:gd name="connsiteX105" fmla="*/ 1108528 w 1418408"/>
                <a:gd name="connsiteY105" fmla="*/ 91440 h 1635760"/>
                <a:gd name="connsiteX106" fmla="*/ 1088208 w 1418408"/>
                <a:gd name="connsiteY106" fmla="*/ 96520 h 1635760"/>
                <a:gd name="connsiteX107" fmla="*/ 1057728 w 1418408"/>
                <a:gd name="connsiteY107" fmla="*/ 111760 h 1635760"/>
                <a:gd name="connsiteX108" fmla="*/ 1042488 w 1418408"/>
                <a:gd name="connsiteY108" fmla="*/ 121920 h 1635760"/>
                <a:gd name="connsiteX109" fmla="*/ 991688 w 1418408"/>
                <a:gd name="connsiteY109" fmla="*/ 132080 h 1635760"/>
                <a:gd name="connsiteX110" fmla="*/ 971368 w 1418408"/>
                <a:gd name="connsiteY110" fmla="*/ 137160 h 1635760"/>
                <a:gd name="connsiteX111" fmla="*/ 945968 w 1418408"/>
                <a:gd name="connsiteY111" fmla="*/ 142240 h 1635760"/>
                <a:gd name="connsiteX112" fmla="*/ 915488 w 1418408"/>
                <a:gd name="connsiteY112" fmla="*/ 152400 h 1635760"/>
                <a:gd name="connsiteX113" fmla="*/ 900248 w 1418408"/>
                <a:gd name="connsiteY113" fmla="*/ 157480 h 1635760"/>
                <a:gd name="connsiteX114" fmla="*/ 864688 w 1418408"/>
                <a:gd name="connsiteY114" fmla="*/ 162560 h 1635760"/>
                <a:gd name="connsiteX115" fmla="*/ 808808 w 1418408"/>
                <a:gd name="connsiteY115" fmla="*/ 177800 h 1635760"/>
                <a:gd name="connsiteX116" fmla="*/ 793568 w 1418408"/>
                <a:gd name="connsiteY116" fmla="*/ 182880 h 1635760"/>
                <a:gd name="connsiteX117" fmla="*/ 636088 w 1418408"/>
                <a:gd name="connsiteY117" fmla="*/ 193040 h 1635760"/>
                <a:gd name="connsiteX118" fmla="*/ 590368 w 1418408"/>
                <a:gd name="connsiteY118" fmla="*/ 218440 h 1635760"/>
                <a:gd name="connsiteX119" fmla="*/ 575128 w 1418408"/>
                <a:gd name="connsiteY119" fmla="*/ 228600 h 1635760"/>
                <a:gd name="connsiteX120" fmla="*/ 559888 w 1418408"/>
                <a:gd name="connsiteY120" fmla="*/ 243840 h 1635760"/>
                <a:gd name="connsiteX121" fmla="*/ 529408 w 1418408"/>
                <a:gd name="connsiteY121" fmla="*/ 254000 h 1635760"/>
                <a:gd name="connsiteX122" fmla="*/ 498928 w 1418408"/>
                <a:gd name="connsiteY122" fmla="*/ 269240 h 1635760"/>
                <a:gd name="connsiteX123" fmla="*/ 468448 w 1418408"/>
                <a:gd name="connsiteY123" fmla="*/ 294640 h 1635760"/>
                <a:gd name="connsiteX124" fmla="*/ 453208 w 1418408"/>
                <a:gd name="connsiteY124" fmla="*/ 304800 h 1635760"/>
                <a:gd name="connsiteX125" fmla="*/ 417648 w 1418408"/>
                <a:gd name="connsiteY125" fmla="*/ 345440 h 1635760"/>
                <a:gd name="connsiteX126" fmla="*/ 412568 w 1418408"/>
                <a:gd name="connsiteY126" fmla="*/ 360680 h 1635760"/>
                <a:gd name="connsiteX127" fmla="*/ 382088 w 1418408"/>
                <a:gd name="connsiteY127" fmla="*/ 381000 h 1635760"/>
                <a:gd name="connsiteX128" fmla="*/ 356688 w 1418408"/>
                <a:gd name="connsiteY128" fmla="*/ 401320 h 1635760"/>
                <a:gd name="connsiteX129" fmla="*/ 341448 w 1418408"/>
                <a:gd name="connsiteY129" fmla="*/ 416560 h 1635760"/>
                <a:gd name="connsiteX130" fmla="*/ 326208 w 1418408"/>
                <a:gd name="connsiteY130" fmla="*/ 426720 h 1635760"/>
                <a:gd name="connsiteX131" fmla="*/ 316048 w 1418408"/>
                <a:gd name="connsiteY131" fmla="*/ 441960 h 1635760"/>
                <a:gd name="connsiteX132" fmla="*/ 285568 w 1418408"/>
                <a:gd name="connsiteY132" fmla="*/ 457200 h 1635760"/>
                <a:gd name="connsiteX133" fmla="*/ 255088 w 1418408"/>
                <a:gd name="connsiteY133" fmla="*/ 482600 h 1635760"/>
                <a:gd name="connsiteX134" fmla="*/ 234768 w 1418408"/>
                <a:gd name="connsiteY134" fmla="*/ 487680 h 1635760"/>
                <a:gd name="connsiteX135" fmla="*/ 229688 w 1418408"/>
                <a:gd name="connsiteY135" fmla="*/ 502920 h 1635760"/>
                <a:gd name="connsiteX136" fmla="*/ 214448 w 1418408"/>
                <a:gd name="connsiteY136" fmla="*/ 508000 h 1635760"/>
                <a:gd name="connsiteX137" fmla="*/ 204288 w 1418408"/>
                <a:gd name="connsiteY137" fmla="*/ 533400 h 1635760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301568 w 1418408"/>
                <a:gd name="connsiteY92" fmla="*/ 326072 h 1697672"/>
                <a:gd name="connsiteX93" fmla="*/ 1291408 w 1418408"/>
                <a:gd name="connsiteY93" fmla="*/ 290512 h 1697672"/>
                <a:gd name="connsiteX94" fmla="*/ 1281248 w 1418408"/>
                <a:gd name="connsiteY94" fmla="*/ 260032 h 1697672"/>
                <a:gd name="connsiteX95" fmla="*/ 1271088 w 1418408"/>
                <a:gd name="connsiteY95" fmla="*/ 224472 h 1697672"/>
                <a:gd name="connsiteX96" fmla="*/ 1260928 w 1418408"/>
                <a:gd name="connsiteY96" fmla="*/ 193992 h 1697672"/>
                <a:gd name="connsiteX97" fmla="*/ 1255848 w 1418408"/>
                <a:gd name="connsiteY97" fmla="*/ 178752 h 1697672"/>
                <a:gd name="connsiteX98" fmla="*/ 1245688 w 1418408"/>
                <a:gd name="connsiteY98" fmla="*/ 127952 h 1697672"/>
                <a:gd name="connsiteX99" fmla="*/ 1235528 w 1418408"/>
                <a:gd name="connsiteY99" fmla="*/ 112712 h 1697672"/>
                <a:gd name="connsiteX100" fmla="*/ 1225368 w 1418408"/>
                <a:gd name="connsiteY100" fmla="*/ 77152 h 1697672"/>
                <a:gd name="connsiteX101" fmla="*/ 1236163 w 1418408"/>
                <a:gd name="connsiteY101" fmla="*/ 0 h 1697672"/>
                <a:gd name="connsiteX102" fmla="*/ 1179648 w 1418408"/>
                <a:gd name="connsiteY102" fmla="*/ 77152 h 1697672"/>
                <a:gd name="connsiteX103" fmla="*/ 1154248 w 1418408"/>
                <a:gd name="connsiteY103" fmla="*/ 122872 h 1697672"/>
                <a:gd name="connsiteX104" fmla="*/ 1149168 w 1418408"/>
                <a:gd name="connsiteY104" fmla="*/ 138112 h 1697672"/>
                <a:gd name="connsiteX105" fmla="*/ 1108528 w 1418408"/>
                <a:gd name="connsiteY105" fmla="*/ 153352 h 1697672"/>
                <a:gd name="connsiteX106" fmla="*/ 1088208 w 1418408"/>
                <a:gd name="connsiteY106" fmla="*/ 158432 h 1697672"/>
                <a:gd name="connsiteX107" fmla="*/ 1057728 w 1418408"/>
                <a:gd name="connsiteY107" fmla="*/ 173672 h 1697672"/>
                <a:gd name="connsiteX108" fmla="*/ 1042488 w 1418408"/>
                <a:gd name="connsiteY108" fmla="*/ 183832 h 1697672"/>
                <a:gd name="connsiteX109" fmla="*/ 991688 w 1418408"/>
                <a:gd name="connsiteY109" fmla="*/ 193992 h 1697672"/>
                <a:gd name="connsiteX110" fmla="*/ 971368 w 1418408"/>
                <a:gd name="connsiteY110" fmla="*/ 199072 h 1697672"/>
                <a:gd name="connsiteX111" fmla="*/ 945968 w 1418408"/>
                <a:gd name="connsiteY111" fmla="*/ 204152 h 1697672"/>
                <a:gd name="connsiteX112" fmla="*/ 915488 w 1418408"/>
                <a:gd name="connsiteY112" fmla="*/ 214312 h 1697672"/>
                <a:gd name="connsiteX113" fmla="*/ 900248 w 1418408"/>
                <a:gd name="connsiteY113" fmla="*/ 219392 h 1697672"/>
                <a:gd name="connsiteX114" fmla="*/ 864688 w 1418408"/>
                <a:gd name="connsiteY114" fmla="*/ 224472 h 1697672"/>
                <a:gd name="connsiteX115" fmla="*/ 808808 w 1418408"/>
                <a:gd name="connsiteY115" fmla="*/ 239712 h 1697672"/>
                <a:gd name="connsiteX116" fmla="*/ 793568 w 1418408"/>
                <a:gd name="connsiteY116" fmla="*/ 244792 h 1697672"/>
                <a:gd name="connsiteX117" fmla="*/ 636088 w 1418408"/>
                <a:gd name="connsiteY117" fmla="*/ 254952 h 1697672"/>
                <a:gd name="connsiteX118" fmla="*/ 590368 w 1418408"/>
                <a:gd name="connsiteY118" fmla="*/ 280352 h 1697672"/>
                <a:gd name="connsiteX119" fmla="*/ 575128 w 1418408"/>
                <a:gd name="connsiteY119" fmla="*/ 290512 h 1697672"/>
                <a:gd name="connsiteX120" fmla="*/ 559888 w 1418408"/>
                <a:gd name="connsiteY120" fmla="*/ 305752 h 1697672"/>
                <a:gd name="connsiteX121" fmla="*/ 529408 w 1418408"/>
                <a:gd name="connsiteY121" fmla="*/ 315912 h 1697672"/>
                <a:gd name="connsiteX122" fmla="*/ 498928 w 1418408"/>
                <a:gd name="connsiteY122" fmla="*/ 331152 h 1697672"/>
                <a:gd name="connsiteX123" fmla="*/ 468448 w 1418408"/>
                <a:gd name="connsiteY123" fmla="*/ 356552 h 1697672"/>
                <a:gd name="connsiteX124" fmla="*/ 453208 w 1418408"/>
                <a:gd name="connsiteY124" fmla="*/ 366712 h 1697672"/>
                <a:gd name="connsiteX125" fmla="*/ 417648 w 1418408"/>
                <a:gd name="connsiteY125" fmla="*/ 407352 h 1697672"/>
                <a:gd name="connsiteX126" fmla="*/ 412568 w 1418408"/>
                <a:gd name="connsiteY126" fmla="*/ 422592 h 1697672"/>
                <a:gd name="connsiteX127" fmla="*/ 382088 w 1418408"/>
                <a:gd name="connsiteY127" fmla="*/ 442912 h 1697672"/>
                <a:gd name="connsiteX128" fmla="*/ 356688 w 1418408"/>
                <a:gd name="connsiteY128" fmla="*/ 463232 h 1697672"/>
                <a:gd name="connsiteX129" fmla="*/ 341448 w 1418408"/>
                <a:gd name="connsiteY129" fmla="*/ 478472 h 1697672"/>
                <a:gd name="connsiteX130" fmla="*/ 326208 w 1418408"/>
                <a:gd name="connsiteY130" fmla="*/ 488632 h 1697672"/>
                <a:gd name="connsiteX131" fmla="*/ 316048 w 1418408"/>
                <a:gd name="connsiteY131" fmla="*/ 503872 h 1697672"/>
                <a:gd name="connsiteX132" fmla="*/ 285568 w 1418408"/>
                <a:gd name="connsiteY132" fmla="*/ 519112 h 1697672"/>
                <a:gd name="connsiteX133" fmla="*/ 255088 w 1418408"/>
                <a:gd name="connsiteY133" fmla="*/ 544512 h 1697672"/>
                <a:gd name="connsiteX134" fmla="*/ 234768 w 1418408"/>
                <a:gd name="connsiteY134" fmla="*/ 549592 h 1697672"/>
                <a:gd name="connsiteX135" fmla="*/ 229688 w 1418408"/>
                <a:gd name="connsiteY135" fmla="*/ 564832 h 1697672"/>
                <a:gd name="connsiteX136" fmla="*/ 214448 w 1418408"/>
                <a:gd name="connsiteY136" fmla="*/ 569912 h 1697672"/>
                <a:gd name="connsiteX137" fmla="*/ 204288 w 1418408"/>
                <a:gd name="connsiteY137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301568 w 1418408"/>
                <a:gd name="connsiteY92" fmla="*/ 326072 h 1697672"/>
                <a:gd name="connsiteX93" fmla="*/ 1291408 w 1418408"/>
                <a:gd name="connsiteY93" fmla="*/ 290512 h 1697672"/>
                <a:gd name="connsiteX94" fmla="*/ 1281248 w 1418408"/>
                <a:gd name="connsiteY94" fmla="*/ 260032 h 1697672"/>
                <a:gd name="connsiteX95" fmla="*/ 1271088 w 1418408"/>
                <a:gd name="connsiteY95" fmla="*/ 224472 h 1697672"/>
                <a:gd name="connsiteX96" fmla="*/ 1260928 w 1418408"/>
                <a:gd name="connsiteY96" fmla="*/ 193992 h 1697672"/>
                <a:gd name="connsiteX97" fmla="*/ 1255848 w 1418408"/>
                <a:gd name="connsiteY97" fmla="*/ 178752 h 1697672"/>
                <a:gd name="connsiteX98" fmla="*/ 1245688 w 1418408"/>
                <a:gd name="connsiteY98" fmla="*/ 127952 h 1697672"/>
                <a:gd name="connsiteX99" fmla="*/ 1235528 w 1418408"/>
                <a:gd name="connsiteY99" fmla="*/ 112712 h 1697672"/>
                <a:gd name="connsiteX100" fmla="*/ 1284105 w 1418408"/>
                <a:gd name="connsiteY100" fmla="*/ 75564 h 1697672"/>
                <a:gd name="connsiteX101" fmla="*/ 1236163 w 1418408"/>
                <a:gd name="connsiteY101" fmla="*/ 0 h 1697672"/>
                <a:gd name="connsiteX102" fmla="*/ 1179648 w 1418408"/>
                <a:gd name="connsiteY102" fmla="*/ 77152 h 1697672"/>
                <a:gd name="connsiteX103" fmla="*/ 1154248 w 1418408"/>
                <a:gd name="connsiteY103" fmla="*/ 122872 h 1697672"/>
                <a:gd name="connsiteX104" fmla="*/ 1149168 w 1418408"/>
                <a:gd name="connsiteY104" fmla="*/ 138112 h 1697672"/>
                <a:gd name="connsiteX105" fmla="*/ 1108528 w 1418408"/>
                <a:gd name="connsiteY105" fmla="*/ 153352 h 1697672"/>
                <a:gd name="connsiteX106" fmla="*/ 1088208 w 1418408"/>
                <a:gd name="connsiteY106" fmla="*/ 158432 h 1697672"/>
                <a:gd name="connsiteX107" fmla="*/ 1057728 w 1418408"/>
                <a:gd name="connsiteY107" fmla="*/ 173672 h 1697672"/>
                <a:gd name="connsiteX108" fmla="*/ 1042488 w 1418408"/>
                <a:gd name="connsiteY108" fmla="*/ 183832 h 1697672"/>
                <a:gd name="connsiteX109" fmla="*/ 991688 w 1418408"/>
                <a:gd name="connsiteY109" fmla="*/ 193992 h 1697672"/>
                <a:gd name="connsiteX110" fmla="*/ 971368 w 1418408"/>
                <a:gd name="connsiteY110" fmla="*/ 199072 h 1697672"/>
                <a:gd name="connsiteX111" fmla="*/ 945968 w 1418408"/>
                <a:gd name="connsiteY111" fmla="*/ 204152 h 1697672"/>
                <a:gd name="connsiteX112" fmla="*/ 915488 w 1418408"/>
                <a:gd name="connsiteY112" fmla="*/ 214312 h 1697672"/>
                <a:gd name="connsiteX113" fmla="*/ 900248 w 1418408"/>
                <a:gd name="connsiteY113" fmla="*/ 219392 h 1697672"/>
                <a:gd name="connsiteX114" fmla="*/ 864688 w 1418408"/>
                <a:gd name="connsiteY114" fmla="*/ 224472 h 1697672"/>
                <a:gd name="connsiteX115" fmla="*/ 808808 w 1418408"/>
                <a:gd name="connsiteY115" fmla="*/ 239712 h 1697672"/>
                <a:gd name="connsiteX116" fmla="*/ 793568 w 1418408"/>
                <a:gd name="connsiteY116" fmla="*/ 244792 h 1697672"/>
                <a:gd name="connsiteX117" fmla="*/ 636088 w 1418408"/>
                <a:gd name="connsiteY117" fmla="*/ 254952 h 1697672"/>
                <a:gd name="connsiteX118" fmla="*/ 590368 w 1418408"/>
                <a:gd name="connsiteY118" fmla="*/ 280352 h 1697672"/>
                <a:gd name="connsiteX119" fmla="*/ 575128 w 1418408"/>
                <a:gd name="connsiteY119" fmla="*/ 290512 h 1697672"/>
                <a:gd name="connsiteX120" fmla="*/ 559888 w 1418408"/>
                <a:gd name="connsiteY120" fmla="*/ 305752 h 1697672"/>
                <a:gd name="connsiteX121" fmla="*/ 529408 w 1418408"/>
                <a:gd name="connsiteY121" fmla="*/ 315912 h 1697672"/>
                <a:gd name="connsiteX122" fmla="*/ 498928 w 1418408"/>
                <a:gd name="connsiteY122" fmla="*/ 331152 h 1697672"/>
                <a:gd name="connsiteX123" fmla="*/ 468448 w 1418408"/>
                <a:gd name="connsiteY123" fmla="*/ 356552 h 1697672"/>
                <a:gd name="connsiteX124" fmla="*/ 453208 w 1418408"/>
                <a:gd name="connsiteY124" fmla="*/ 366712 h 1697672"/>
                <a:gd name="connsiteX125" fmla="*/ 417648 w 1418408"/>
                <a:gd name="connsiteY125" fmla="*/ 407352 h 1697672"/>
                <a:gd name="connsiteX126" fmla="*/ 412568 w 1418408"/>
                <a:gd name="connsiteY126" fmla="*/ 422592 h 1697672"/>
                <a:gd name="connsiteX127" fmla="*/ 382088 w 1418408"/>
                <a:gd name="connsiteY127" fmla="*/ 442912 h 1697672"/>
                <a:gd name="connsiteX128" fmla="*/ 356688 w 1418408"/>
                <a:gd name="connsiteY128" fmla="*/ 463232 h 1697672"/>
                <a:gd name="connsiteX129" fmla="*/ 341448 w 1418408"/>
                <a:gd name="connsiteY129" fmla="*/ 478472 h 1697672"/>
                <a:gd name="connsiteX130" fmla="*/ 326208 w 1418408"/>
                <a:gd name="connsiteY130" fmla="*/ 488632 h 1697672"/>
                <a:gd name="connsiteX131" fmla="*/ 316048 w 1418408"/>
                <a:gd name="connsiteY131" fmla="*/ 503872 h 1697672"/>
                <a:gd name="connsiteX132" fmla="*/ 285568 w 1418408"/>
                <a:gd name="connsiteY132" fmla="*/ 519112 h 1697672"/>
                <a:gd name="connsiteX133" fmla="*/ 255088 w 1418408"/>
                <a:gd name="connsiteY133" fmla="*/ 544512 h 1697672"/>
                <a:gd name="connsiteX134" fmla="*/ 234768 w 1418408"/>
                <a:gd name="connsiteY134" fmla="*/ 549592 h 1697672"/>
                <a:gd name="connsiteX135" fmla="*/ 229688 w 1418408"/>
                <a:gd name="connsiteY135" fmla="*/ 564832 h 1697672"/>
                <a:gd name="connsiteX136" fmla="*/ 214448 w 1418408"/>
                <a:gd name="connsiteY136" fmla="*/ 569912 h 1697672"/>
                <a:gd name="connsiteX137" fmla="*/ 204288 w 1418408"/>
                <a:gd name="connsiteY137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301568 w 1418408"/>
                <a:gd name="connsiteY92" fmla="*/ 326072 h 1697672"/>
                <a:gd name="connsiteX93" fmla="*/ 1291408 w 1418408"/>
                <a:gd name="connsiteY93" fmla="*/ 290512 h 1697672"/>
                <a:gd name="connsiteX94" fmla="*/ 1281248 w 1418408"/>
                <a:gd name="connsiteY94" fmla="*/ 260032 h 1697672"/>
                <a:gd name="connsiteX95" fmla="*/ 1271088 w 1418408"/>
                <a:gd name="connsiteY95" fmla="*/ 224472 h 1697672"/>
                <a:gd name="connsiteX96" fmla="*/ 1260928 w 1418408"/>
                <a:gd name="connsiteY96" fmla="*/ 193992 h 1697672"/>
                <a:gd name="connsiteX97" fmla="*/ 1255848 w 1418408"/>
                <a:gd name="connsiteY97" fmla="*/ 178752 h 1697672"/>
                <a:gd name="connsiteX98" fmla="*/ 1245688 w 1418408"/>
                <a:gd name="connsiteY98" fmla="*/ 127952 h 1697672"/>
                <a:gd name="connsiteX99" fmla="*/ 1284105 w 1418408"/>
                <a:gd name="connsiteY99" fmla="*/ 75564 h 1697672"/>
                <a:gd name="connsiteX100" fmla="*/ 1236163 w 1418408"/>
                <a:gd name="connsiteY100" fmla="*/ 0 h 1697672"/>
                <a:gd name="connsiteX101" fmla="*/ 1179648 w 1418408"/>
                <a:gd name="connsiteY101" fmla="*/ 77152 h 1697672"/>
                <a:gd name="connsiteX102" fmla="*/ 1154248 w 1418408"/>
                <a:gd name="connsiteY102" fmla="*/ 122872 h 1697672"/>
                <a:gd name="connsiteX103" fmla="*/ 1149168 w 1418408"/>
                <a:gd name="connsiteY103" fmla="*/ 138112 h 1697672"/>
                <a:gd name="connsiteX104" fmla="*/ 1108528 w 1418408"/>
                <a:gd name="connsiteY104" fmla="*/ 153352 h 1697672"/>
                <a:gd name="connsiteX105" fmla="*/ 1088208 w 1418408"/>
                <a:gd name="connsiteY105" fmla="*/ 158432 h 1697672"/>
                <a:gd name="connsiteX106" fmla="*/ 1057728 w 1418408"/>
                <a:gd name="connsiteY106" fmla="*/ 173672 h 1697672"/>
                <a:gd name="connsiteX107" fmla="*/ 1042488 w 1418408"/>
                <a:gd name="connsiteY107" fmla="*/ 183832 h 1697672"/>
                <a:gd name="connsiteX108" fmla="*/ 991688 w 1418408"/>
                <a:gd name="connsiteY108" fmla="*/ 193992 h 1697672"/>
                <a:gd name="connsiteX109" fmla="*/ 971368 w 1418408"/>
                <a:gd name="connsiteY109" fmla="*/ 199072 h 1697672"/>
                <a:gd name="connsiteX110" fmla="*/ 945968 w 1418408"/>
                <a:gd name="connsiteY110" fmla="*/ 204152 h 1697672"/>
                <a:gd name="connsiteX111" fmla="*/ 915488 w 1418408"/>
                <a:gd name="connsiteY111" fmla="*/ 214312 h 1697672"/>
                <a:gd name="connsiteX112" fmla="*/ 900248 w 1418408"/>
                <a:gd name="connsiteY112" fmla="*/ 219392 h 1697672"/>
                <a:gd name="connsiteX113" fmla="*/ 864688 w 1418408"/>
                <a:gd name="connsiteY113" fmla="*/ 224472 h 1697672"/>
                <a:gd name="connsiteX114" fmla="*/ 808808 w 1418408"/>
                <a:gd name="connsiteY114" fmla="*/ 239712 h 1697672"/>
                <a:gd name="connsiteX115" fmla="*/ 793568 w 1418408"/>
                <a:gd name="connsiteY115" fmla="*/ 244792 h 1697672"/>
                <a:gd name="connsiteX116" fmla="*/ 636088 w 1418408"/>
                <a:gd name="connsiteY116" fmla="*/ 254952 h 1697672"/>
                <a:gd name="connsiteX117" fmla="*/ 590368 w 1418408"/>
                <a:gd name="connsiteY117" fmla="*/ 280352 h 1697672"/>
                <a:gd name="connsiteX118" fmla="*/ 575128 w 1418408"/>
                <a:gd name="connsiteY118" fmla="*/ 290512 h 1697672"/>
                <a:gd name="connsiteX119" fmla="*/ 559888 w 1418408"/>
                <a:gd name="connsiteY119" fmla="*/ 305752 h 1697672"/>
                <a:gd name="connsiteX120" fmla="*/ 529408 w 1418408"/>
                <a:gd name="connsiteY120" fmla="*/ 315912 h 1697672"/>
                <a:gd name="connsiteX121" fmla="*/ 498928 w 1418408"/>
                <a:gd name="connsiteY121" fmla="*/ 331152 h 1697672"/>
                <a:gd name="connsiteX122" fmla="*/ 468448 w 1418408"/>
                <a:gd name="connsiteY122" fmla="*/ 356552 h 1697672"/>
                <a:gd name="connsiteX123" fmla="*/ 453208 w 1418408"/>
                <a:gd name="connsiteY123" fmla="*/ 366712 h 1697672"/>
                <a:gd name="connsiteX124" fmla="*/ 417648 w 1418408"/>
                <a:gd name="connsiteY124" fmla="*/ 407352 h 1697672"/>
                <a:gd name="connsiteX125" fmla="*/ 412568 w 1418408"/>
                <a:gd name="connsiteY125" fmla="*/ 422592 h 1697672"/>
                <a:gd name="connsiteX126" fmla="*/ 382088 w 1418408"/>
                <a:gd name="connsiteY126" fmla="*/ 442912 h 1697672"/>
                <a:gd name="connsiteX127" fmla="*/ 356688 w 1418408"/>
                <a:gd name="connsiteY127" fmla="*/ 463232 h 1697672"/>
                <a:gd name="connsiteX128" fmla="*/ 341448 w 1418408"/>
                <a:gd name="connsiteY128" fmla="*/ 478472 h 1697672"/>
                <a:gd name="connsiteX129" fmla="*/ 326208 w 1418408"/>
                <a:gd name="connsiteY129" fmla="*/ 488632 h 1697672"/>
                <a:gd name="connsiteX130" fmla="*/ 316048 w 1418408"/>
                <a:gd name="connsiteY130" fmla="*/ 503872 h 1697672"/>
                <a:gd name="connsiteX131" fmla="*/ 285568 w 1418408"/>
                <a:gd name="connsiteY131" fmla="*/ 519112 h 1697672"/>
                <a:gd name="connsiteX132" fmla="*/ 255088 w 1418408"/>
                <a:gd name="connsiteY132" fmla="*/ 544512 h 1697672"/>
                <a:gd name="connsiteX133" fmla="*/ 234768 w 1418408"/>
                <a:gd name="connsiteY133" fmla="*/ 549592 h 1697672"/>
                <a:gd name="connsiteX134" fmla="*/ 229688 w 1418408"/>
                <a:gd name="connsiteY134" fmla="*/ 564832 h 1697672"/>
                <a:gd name="connsiteX135" fmla="*/ 214448 w 1418408"/>
                <a:gd name="connsiteY135" fmla="*/ 569912 h 1697672"/>
                <a:gd name="connsiteX136" fmla="*/ 204288 w 1418408"/>
                <a:gd name="connsiteY136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301568 w 1418408"/>
                <a:gd name="connsiteY92" fmla="*/ 326072 h 1697672"/>
                <a:gd name="connsiteX93" fmla="*/ 1291408 w 1418408"/>
                <a:gd name="connsiteY93" fmla="*/ 290512 h 1697672"/>
                <a:gd name="connsiteX94" fmla="*/ 1281248 w 1418408"/>
                <a:gd name="connsiteY94" fmla="*/ 260032 h 1697672"/>
                <a:gd name="connsiteX95" fmla="*/ 1271088 w 1418408"/>
                <a:gd name="connsiteY95" fmla="*/ 224472 h 1697672"/>
                <a:gd name="connsiteX96" fmla="*/ 1260928 w 1418408"/>
                <a:gd name="connsiteY96" fmla="*/ 193992 h 1697672"/>
                <a:gd name="connsiteX97" fmla="*/ 1255848 w 1418408"/>
                <a:gd name="connsiteY97" fmla="*/ 178752 h 1697672"/>
                <a:gd name="connsiteX98" fmla="*/ 1309188 w 1418408"/>
                <a:gd name="connsiteY98" fmla="*/ 134302 h 1697672"/>
                <a:gd name="connsiteX99" fmla="*/ 1284105 w 1418408"/>
                <a:gd name="connsiteY99" fmla="*/ 75564 h 1697672"/>
                <a:gd name="connsiteX100" fmla="*/ 1236163 w 1418408"/>
                <a:gd name="connsiteY100" fmla="*/ 0 h 1697672"/>
                <a:gd name="connsiteX101" fmla="*/ 1179648 w 1418408"/>
                <a:gd name="connsiteY101" fmla="*/ 77152 h 1697672"/>
                <a:gd name="connsiteX102" fmla="*/ 1154248 w 1418408"/>
                <a:gd name="connsiteY102" fmla="*/ 122872 h 1697672"/>
                <a:gd name="connsiteX103" fmla="*/ 1149168 w 1418408"/>
                <a:gd name="connsiteY103" fmla="*/ 138112 h 1697672"/>
                <a:gd name="connsiteX104" fmla="*/ 1108528 w 1418408"/>
                <a:gd name="connsiteY104" fmla="*/ 153352 h 1697672"/>
                <a:gd name="connsiteX105" fmla="*/ 1088208 w 1418408"/>
                <a:gd name="connsiteY105" fmla="*/ 158432 h 1697672"/>
                <a:gd name="connsiteX106" fmla="*/ 1057728 w 1418408"/>
                <a:gd name="connsiteY106" fmla="*/ 173672 h 1697672"/>
                <a:gd name="connsiteX107" fmla="*/ 1042488 w 1418408"/>
                <a:gd name="connsiteY107" fmla="*/ 183832 h 1697672"/>
                <a:gd name="connsiteX108" fmla="*/ 991688 w 1418408"/>
                <a:gd name="connsiteY108" fmla="*/ 193992 h 1697672"/>
                <a:gd name="connsiteX109" fmla="*/ 971368 w 1418408"/>
                <a:gd name="connsiteY109" fmla="*/ 199072 h 1697672"/>
                <a:gd name="connsiteX110" fmla="*/ 945968 w 1418408"/>
                <a:gd name="connsiteY110" fmla="*/ 204152 h 1697672"/>
                <a:gd name="connsiteX111" fmla="*/ 915488 w 1418408"/>
                <a:gd name="connsiteY111" fmla="*/ 214312 h 1697672"/>
                <a:gd name="connsiteX112" fmla="*/ 900248 w 1418408"/>
                <a:gd name="connsiteY112" fmla="*/ 219392 h 1697672"/>
                <a:gd name="connsiteX113" fmla="*/ 864688 w 1418408"/>
                <a:gd name="connsiteY113" fmla="*/ 224472 h 1697672"/>
                <a:gd name="connsiteX114" fmla="*/ 808808 w 1418408"/>
                <a:gd name="connsiteY114" fmla="*/ 239712 h 1697672"/>
                <a:gd name="connsiteX115" fmla="*/ 793568 w 1418408"/>
                <a:gd name="connsiteY115" fmla="*/ 244792 h 1697672"/>
                <a:gd name="connsiteX116" fmla="*/ 636088 w 1418408"/>
                <a:gd name="connsiteY116" fmla="*/ 254952 h 1697672"/>
                <a:gd name="connsiteX117" fmla="*/ 590368 w 1418408"/>
                <a:gd name="connsiteY117" fmla="*/ 280352 h 1697672"/>
                <a:gd name="connsiteX118" fmla="*/ 575128 w 1418408"/>
                <a:gd name="connsiteY118" fmla="*/ 290512 h 1697672"/>
                <a:gd name="connsiteX119" fmla="*/ 559888 w 1418408"/>
                <a:gd name="connsiteY119" fmla="*/ 305752 h 1697672"/>
                <a:gd name="connsiteX120" fmla="*/ 529408 w 1418408"/>
                <a:gd name="connsiteY120" fmla="*/ 315912 h 1697672"/>
                <a:gd name="connsiteX121" fmla="*/ 498928 w 1418408"/>
                <a:gd name="connsiteY121" fmla="*/ 331152 h 1697672"/>
                <a:gd name="connsiteX122" fmla="*/ 468448 w 1418408"/>
                <a:gd name="connsiteY122" fmla="*/ 356552 h 1697672"/>
                <a:gd name="connsiteX123" fmla="*/ 453208 w 1418408"/>
                <a:gd name="connsiteY123" fmla="*/ 366712 h 1697672"/>
                <a:gd name="connsiteX124" fmla="*/ 417648 w 1418408"/>
                <a:gd name="connsiteY124" fmla="*/ 407352 h 1697672"/>
                <a:gd name="connsiteX125" fmla="*/ 412568 w 1418408"/>
                <a:gd name="connsiteY125" fmla="*/ 422592 h 1697672"/>
                <a:gd name="connsiteX126" fmla="*/ 382088 w 1418408"/>
                <a:gd name="connsiteY126" fmla="*/ 442912 h 1697672"/>
                <a:gd name="connsiteX127" fmla="*/ 356688 w 1418408"/>
                <a:gd name="connsiteY127" fmla="*/ 463232 h 1697672"/>
                <a:gd name="connsiteX128" fmla="*/ 341448 w 1418408"/>
                <a:gd name="connsiteY128" fmla="*/ 478472 h 1697672"/>
                <a:gd name="connsiteX129" fmla="*/ 326208 w 1418408"/>
                <a:gd name="connsiteY129" fmla="*/ 488632 h 1697672"/>
                <a:gd name="connsiteX130" fmla="*/ 316048 w 1418408"/>
                <a:gd name="connsiteY130" fmla="*/ 503872 h 1697672"/>
                <a:gd name="connsiteX131" fmla="*/ 285568 w 1418408"/>
                <a:gd name="connsiteY131" fmla="*/ 519112 h 1697672"/>
                <a:gd name="connsiteX132" fmla="*/ 255088 w 1418408"/>
                <a:gd name="connsiteY132" fmla="*/ 544512 h 1697672"/>
                <a:gd name="connsiteX133" fmla="*/ 234768 w 1418408"/>
                <a:gd name="connsiteY133" fmla="*/ 549592 h 1697672"/>
                <a:gd name="connsiteX134" fmla="*/ 229688 w 1418408"/>
                <a:gd name="connsiteY134" fmla="*/ 564832 h 1697672"/>
                <a:gd name="connsiteX135" fmla="*/ 214448 w 1418408"/>
                <a:gd name="connsiteY135" fmla="*/ 569912 h 1697672"/>
                <a:gd name="connsiteX136" fmla="*/ 204288 w 1418408"/>
                <a:gd name="connsiteY136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301568 w 1418408"/>
                <a:gd name="connsiteY92" fmla="*/ 326072 h 1697672"/>
                <a:gd name="connsiteX93" fmla="*/ 1291408 w 1418408"/>
                <a:gd name="connsiteY93" fmla="*/ 290512 h 1697672"/>
                <a:gd name="connsiteX94" fmla="*/ 1281248 w 1418408"/>
                <a:gd name="connsiteY94" fmla="*/ 260032 h 1697672"/>
                <a:gd name="connsiteX95" fmla="*/ 1271088 w 1418408"/>
                <a:gd name="connsiteY95" fmla="*/ 224472 h 1697672"/>
                <a:gd name="connsiteX96" fmla="*/ 1260928 w 1418408"/>
                <a:gd name="connsiteY96" fmla="*/ 193992 h 1697672"/>
                <a:gd name="connsiteX97" fmla="*/ 1309188 w 1418408"/>
                <a:gd name="connsiteY97" fmla="*/ 134302 h 1697672"/>
                <a:gd name="connsiteX98" fmla="*/ 1284105 w 1418408"/>
                <a:gd name="connsiteY98" fmla="*/ 75564 h 1697672"/>
                <a:gd name="connsiteX99" fmla="*/ 1236163 w 1418408"/>
                <a:gd name="connsiteY99" fmla="*/ 0 h 1697672"/>
                <a:gd name="connsiteX100" fmla="*/ 1179648 w 1418408"/>
                <a:gd name="connsiteY100" fmla="*/ 77152 h 1697672"/>
                <a:gd name="connsiteX101" fmla="*/ 1154248 w 1418408"/>
                <a:gd name="connsiteY101" fmla="*/ 122872 h 1697672"/>
                <a:gd name="connsiteX102" fmla="*/ 1149168 w 1418408"/>
                <a:gd name="connsiteY102" fmla="*/ 138112 h 1697672"/>
                <a:gd name="connsiteX103" fmla="*/ 1108528 w 1418408"/>
                <a:gd name="connsiteY103" fmla="*/ 153352 h 1697672"/>
                <a:gd name="connsiteX104" fmla="*/ 1088208 w 1418408"/>
                <a:gd name="connsiteY104" fmla="*/ 158432 h 1697672"/>
                <a:gd name="connsiteX105" fmla="*/ 1057728 w 1418408"/>
                <a:gd name="connsiteY105" fmla="*/ 173672 h 1697672"/>
                <a:gd name="connsiteX106" fmla="*/ 1042488 w 1418408"/>
                <a:gd name="connsiteY106" fmla="*/ 183832 h 1697672"/>
                <a:gd name="connsiteX107" fmla="*/ 991688 w 1418408"/>
                <a:gd name="connsiteY107" fmla="*/ 193992 h 1697672"/>
                <a:gd name="connsiteX108" fmla="*/ 971368 w 1418408"/>
                <a:gd name="connsiteY108" fmla="*/ 199072 h 1697672"/>
                <a:gd name="connsiteX109" fmla="*/ 945968 w 1418408"/>
                <a:gd name="connsiteY109" fmla="*/ 204152 h 1697672"/>
                <a:gd name="connsiteX110" fmla="*/ 915488 w 1418408"/>
                <a:gd name="connsiteY110" fmla="*/ 214312 h 1697672"/>
                <a:gd name="connsiteX111" fmla="*/ 900248 w 1418408"/>
                <a:gd name="connsiteY111" fmla="*/ 219392 h 1697672"/>
                <a:gd name="connsiteX112" fmla="*/ 864688 w 1418408"/>
                <a:gd name="connsiteY112" fmla="*/ 224472 h 1697672"/>
                <a:gd name="connsiteX113" fmla="*/ 808808 w 1418408"/>
                <a:gd name="connsiteY113" fmla="*/ 239712 h 1697672"/>
                <a:gd name="connsiteX114" fmla="*/ 793568 w 1418408"/>
                <a:gd name="connsiteY114" fmla="*/ 244792 h 1697672"/>
                <a:gd name="connsiteX115" fmla="*/ 636088 w 1418408"/>
                <a:gd name="connsiteY115" fmla="*/ 254952 h 1697672"/>
                <a:gd name="connsiteX116" fmla="*/ 590368 w 1418408"/>
                <a:gd name="connsiteY116" fmla="*/ 280352 h 1697672"/>
                <a:gd name="connsiteX117" fmla="*/ 575128 w 1418408"/>
                <a:gd name="connsiteY117" fmla="*/ 290512 h 1697672"/>
                <a:gd name="connsiteX118" fmla="*/ 559888 w 1418408"/>
                <a:gd name="connsiteY118" fmla="*/ 305752 h 1697672"/>
                <a:gd name="connsiteX119" fmla="*/ 529408 w 1418408"/>
                <a:gd name="connsiteY119" fmla="*/ 315912 h 1697672"/>
                <a:gd name="connsiteX120" fmla="*/ 498928 w 1418408"/>
                <a:gd name="connsiteY120" fmla="*/ 331152 h 1697672"/>
                <a:gd name="connsiteX121" fmla="*/ 468448 w 1418408"/>
                <a:gd name="connsiteY121" fmla="*/ 356552 h 1697672"/>
                <a:gd name="connsiteX122" fmla="*/ 453208 w 1418408"/>
                <a:gd name="connsiteY122" fmla="*/ 366712 h 1697672"/>
                <a:gd name="connsiteX123" fmla="*/ 417648 w 1418408"/>
                <a:gd name="connsiteY123" fmla="*/ 407352 h 1697672"/>
                <a:gd name="connsiteX124" fmla="*/ 412568 w 1418408"/>
                <a:gd name="connsiteY124" fmla="*/ 422592 h 1697672"/>
                <a:gd name="connsiteX125" fmla="*/ 382088 w 1418408"/>
                <a:gd name="connsiteY125" fmla="*/ 442912 h 1697672"/>
                <a:gd name="connsiteX126" fmla="*/ 356688 w 1418408"/>
                <a:gd name="connsiteY126" fmla="*/ 463232 h 1697672"/>
                <a:gd name="connsiteX127" fmla="*/ 341448 w 1418408"/>
                <a:gd name="connsiteY127" fmla="*/ 478472 h 1697672"/>
                <a:gd name="connsiteX128" fmla="*/ 326208 w 1418408"/>
                <a:gd name="connsiteY128" fmla="*/ 488632 h 1697672"/>
                <a:gd name="connsiteX129" fmla="*/ 316048 w 1418408"/>
                <a:gd name="connsiteY129" fmla="*/ 503872 h 1697672"/>
                <a:gd name="connsiteX130" fmla="*/ 285568 w 1418408"/>
                <a:gd name="connsiteY130" fmla="*/ 519112 h 1697672"/>
                <a:gd name="connsiteX131" fmla="*/ 255088 w 1418408"/>
                <a:gd name="connsiteY131" fmla="*/ 544512 h 1697672"/>
                <a:gd name="connsiteX132" fmla="*/ 234768 w 1418408"/>
                <a:gd name="connsiteY132" fmla="*/ 549592 h 1697672"/>
                <a:gd name="connsiteX133" fmla="*/ 229688 w 1418408"/>
                <a:gd name="connsiteY133" fmla="*/ 564832 h 1697672"/>
                <a:gd name="connsiteX134" fmla="*/ 214448 w 1418408"/>
                <a:gd name="connsiteY134" fmla="*/ 569912 h 1697672"/>
                <a:gd name="connsiteX135" fmla="*/ 204288 w 1418408"/>
                <a:gd name="connsiteY135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301568 w 1418408"/>
                <a:gd name="connsiteY92" fmla="*/ 326072 h 1697672"/>
                <a:gd name="connsiteX93" fmla="*/ 1291408 w 1418408"/>
                <a:gd name="connsiteY93" fmla="*/ 290512 h 1697672"/>
                <a:gd name="connsiteX94" fmla="*/ 1281248 w 1418408"/>
                <a:gd name="connsiteY94" fmla="*/ 260032 h 1697672"/>
                <a:gd name="connsiteX95" fmla="*/ 1271088 w 1418408"/>
                <a:gd name="connsiteY95" fmla="*/ 224472 h 1697672"/>
                <a:gd name="connsiteX96" fmla="*/ 1309188 w 1418408"/>
                <a:gd name="connsiteY96" fmla="*/ 134302 h 1697672"/>
                <a:gd name="connsiteX97" fmla="*/ 1284105 w 1418408"/>
                <a:gd name="connsiteY97" fmla="*/ 75564 h 1697672"/>
                <a:gd name="connsiteX98" fmla="*/ 1236163 w 1418408"/>
                <a:gd name="connsiteY98" fmla="*/ 0 h 1697672"/>
                <a:gd name="connsiteX99" fmla="*/ 1179648 w 1418408"/>
                <a:gd name="connsiteY99" fmla="*/ 77152 h 1697672"/>
                <a:gd name="connsiteX100" fmla="*/ 1154248 w 1418408"/>
                <a:gd name="connsiteY100" fmla="*/ 122872 h 1697672"/>
                <a:gd name="connsiteX101" fmla="*/ 1149168 w 1418408"/>
                <a:gd name="connsiteY101" fmla="*/ 138112 h 1697672"/>
                <a:gd name="connsiteX102" fmla="*/ 1108528 w 1418408"/>
                <a:gd name="connsiteY102" fmla="*/ 153352 h 1697672"/>
                <a:gd name="connsiteX103" fmla="*/ 1088208 w 1418408"/>
                <a:gd name="connsiteY103" fmla="*/ 158432 h 1697672"/>
                <a:gd name="connsiteX104" fmla="*/ 1057728 w 1418408"/>
                <a:gd name="connsiteY104" fmla="*/ 173672 h 1697672"/>
                <a:gd name="connsiteX105" fmla="*/ 1042488 w 1418408"/>
                <a:gd name="connsiteY105" fmla="*/ 183832 h 1697672"/>
                <a:gd name="connsiteX106" fmla="*/ 991688 w 1418408"/>
                <a:gd name="connsiteY106" fmla="*/ 193992 h 1697672"/>
                <a:gd name="connsiteX107" fmla="*/ 971368 w 1418408"/>
                <a:gd name="connsiteY107" fmla="*/ 199072 h 1697672"/>
                <a:gd name="connsiteX108" fmla="*/ 945968 w 1418408"/>
                <a:gd name="connsiteY108" fmla="*/ 204152 h 1697672"/>
                <a:gd name="connsiteX109" fmla="*/ 915488 w 1418408"/>
                <a:gd name="connsiteY109" fmla="*/ 214312 h 1697672"/>
                <a:gd name="connsiteX110" fmla="*/ 900248 w 1418408"/>
                <a:gd name="connsiteY110" fmla="*/ 219392 h 1697672"/>
                <a:gd name="connsiteX111" fmla="*/ 864688 w 1418408"/>
                <a:gd name="connsiteY111" fmla="*/ 224472 h 1697672"/>
                <a:gd name="connsiteX112" fmla="*/ 808808 w 1418408"/>
                <a:gd name="connsiteY112" fmla="*/ 239712 h 1697672"/>
                <a:gd name="connsiteX113" fmla="*/ 793568 w 1418408"/>
                <a:gd name="connsiteY113" fmla="*/ 244792 h 1697672"/>
                <a:gd name="connsiteX114" fmla="*/ 636088 w 1418408"/>
                <a:gd name="connsiteY114" fmla="*/ 254952 h 1697672"/>
                <a:gd name="connsiteX115" fmla="*/ 590368 w 1418408"/>
                <a:gd name="connsiteY115" fmla="*/ 280352 h 1697672"/>
                <a:gd name="connsiteX116" fmla="*/ 575128 w 1418408"/>
                <a:gd name="connsiteY116" fmla="*/ 290512 h 1697672"/>
                <a:gd name="connsiteX117" fmla="*/ 559888 w 1418408"/>
                <a:gd name="connsiteY117" fmla="*/ 305752 h 1697672"/>
                <a:gd name="connsiteX118" fmla="*/ 529408 w 1418408"/>
                <a:gd name="connsiteY118" fmla="*/ 315912 h 1697672"/>
                <a:gd name="connsiteX119" fmla="*/ 498928 w 1418408"/>
                <a:gd name="connsiteY119" fmla="*/ 331152 h 1697672"/>
                <a:gd name="connsiteX120" fmla="*/ 468448 w 1418408"/>
                <a:gd name="connsiteY120" fmla="*/ 356552 h 1697672"/>
                <a:gd name="connsiteX121" fmla="*/ 453208 w 1418408"/>
                <a:gd name="connsiteY121" fmla="*/ 366712 h 1697672"/>
                <a:gd name="connsiteX122" fmla="*/ 417648 w 1418408"/>
                <a:gd name="connsiteY122" fmla="*/ 407352 h 1697672"/>
                <a:gd name="connsiteX123" fmla="*/ 412568 w 1418408"/>
                <a:gd name="connsiteY123" fmla="*/ 422592 h 1697672"/>
                <a:gd name="connsiteX124" fmla="*/ 382088 w 1418408"/>
                <a:gd name="connsiteY124" fmla="*/ 442912 h 1697672"/>
                <a:gd name="connsiteX125" fmla="*/ 356688 w 1418408"/>
                <a:gd name="connsiteY125" fmla="*/ 463232 h 1697672"/>
                <a:gd name="connsiteX126" fmla="*/ 341448 w 1418408"/>
                <a:gd name="connsiteY126" fmla="*/ 478472 h 1697672"/>
                <a:gd name="connsiteX127" fmla="*/ 326208 w 1418408"/>
                <a:gd name="connsiteY127" fmla="*/ 488632 h 1697672"/>
                <a:gd name="connsiteX128" fmla="*/ 316048 w 1418408"/>
                <a:gd name="connsiteY128" fmla="*/ 503872 h 1697672"/>
                <a:gd name="connsiteX129" fmla="*/ 285568 w 1418408"/>
                <a:gd name="connsiteY129" fmla="*/ 519112 h 1697672"/>
                <a:gd name="connsiteX130" fmla="*/ 255088 w 1418408"/>
                <a:gd name="connsiteY130" fmla="*/ 544512 h 1697672"/>
                <a:gd name="connsiteX131" fmla="*/ 234768 w 1418408"/>
                <a:gd name="connsiteY131" fmla="*/ 549592 h 1697672"/>
                <a:gd name="connsiteX132" fmla="*/ 229688 w 1418408"/>
                <a:gd name="connsiteY132" fmla="*/ 564832 h 1697672"/>
                <a:gd name="connsiteX133" fmla="*/ 214448 w 1418408"/>
                <a:gd name="connsiteY133" fmla="*/ 569912 h 1697672"/>
                <a:gd name="connsiteX134" fmla="*/ 204288 w 1418408"/>
                <a:gd name="connsiteY134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301568 w 1418408"/>
                <a:gd name="connsiteY92" fmla="*/ 326072 h 1697672"/>
                <a:gd name="connsiteX93" fmla="*/ 1291408 w 1418408"/>
                <a:gd name="connsiteY93" fmla="*/ 290512 h 1697672"/>
                <a:gd name="connsiteX94" fmla="*/ 1271088 w 1418408"/>
                <a:gd name="connsiteY94" fmla="*/ 224472 h 1697672"/>
                <a:gd name="connsiteX95" fmla="*/ 1309188 w 1418408"/>
                <a:gd name="connsiteY95" fmla="*/ 134302 h 1697672"/>
                <a:gd name="connsiteX96" fmla="*/ 1284105 w 1418408"/>
                <a:gd name="connsiteY96" fmla="*/ 75564 h 1697672"/>
                <a:gd name="connsiteX97" fmla="*/ 1236163 w 1418408"/>
                <a:gd name="connsiteY97" fmla="*/ 0 h 1697672"/>
                <a:gd name="connsiteX98" fmla="*/ 1179648 w 1418408"/>
                <a:gd name="connsiteY98" fmla="*/ 77152 h 1697672"/>
                <a:gd name="connsiteX99" fmla="*/ 1154248 w 1418408"/>
                <a:gd name="connsiteY99" fmla="*/ 122872 h 1697672"/>
                <a:gd name="connsiteX100" fmla="*/ 1149168 w 1418408"/>
                <a:gd name="connsiteY100" fmla="*/ 138112 h 1697672"/>
                <a:gd name="connsiteX101" fmla="*/ 1108528 w 1418408"/>
                <a:gd name="connsiteY101" fmla="*/ 153352 h 1697672"/>
                <a:gd name="connsiteX102" fmla="*/ 1088208 w 1418408"/>
                <a:gd name="connsiteY102" fmla="*/ 158432 h 1697672"/>
                <a:gd name="connsiteX103" fmla="*/ 1057728 w 1418408"/>
                <a:gd name="connsiteY103" fmla="*/ 173672 h 1697672"/>
                <a:gd name="connsiteX104" fmla="*/ 1042488 w 1418408"/>
                <a:gd name="connsiteY104" fmla="*/ 183832 h 1697672"/>
                <a:gd name="connsiteX105" fmla="*/ 991688 w 1418408"/>
                <a:gd name="connsiteY105" fmla="*/ 193992 h 1697672"/>
                <a:gd name="connsiteX106" fmla="*/ 971368 w 1418408"/>
                <a:gd name="connsiteY106" fmla="*/ 199072 h 1697672"/>
                <a:gd name="connsiteX107" fmla="*/ 945968 w 1418408"/>
                <a:gd name="connsiteY107" fmla="*/ 204152 h 1697672"/>
                <a:gd name="connsiteX108" fmla="*/ 915488 w 1418408"/>
                <a:gd name="connsiteY108" fmla="*/ 214312 h 1697672"/>
                <a:gd name="connsiteX109" fmla="*/ 900248 w 1418408"/>
                <a:gd name="connsiteY109" fmla="*/ 219392 h 1697672"/>
                <a:gd name="connsiteX110" fmla="*/ 864688 w 1418408"/>
                <a:gd name="connsiteY110" fmla="*/ 224472 h 1697672"/>
                <a:gd name="connsiteX111" fmla="*/ 808808 w 1418408"/>
                <a:gd name="connsiteY111" fmla="*/ 239712 h 1697672"/>
                <a:gd name="connsiteX112" fmla="*/ 793568 w 1418408"/>
                <a:gd name="connsiteY112" fmla="*/ 244792 h 1697672"/>
                <a:gd name="connsiteX113" fmla="*/ 636088 w 1418408"/>
                <a:gd name="connsiteY113" fmla="*/ 254952 h 1697672"/>
                <a:gd name="connsiteX114" fmla="*/ 590368 w 1418408"/>
                <a:gd name="connsiteY114" fmla="*/ 280352 h 1697672"/>
                <a:gd name="connsiteX115" fmla="*/ 575128 w 1418408"/>
                <a:gd name="connsiteY115" fmla="*/ 290512 h 1697672"/>
                <a:gd name="connsiteX116" fmla="*/ 559888 w 1418408"/>
                <a:gd name="connsiteY116" fmla="*/ 305752 h 1697672"/>
                <a:gd name="connsiteX117" fmla="*/ 529408 w 1418408"/>
                <a:gd name="connsiteY117" fmla="*/ 315912 h 1697672"/>
                <a:gd name="connsiteX118" fmla="*/ 498928 w 1418408"/>
                <a:gd name="connsiteY118" fmla="*/ 331152 h 1697672"/>
                <a:gd name="connsiteX119" fmla="*/ 468448 w 1418408"/>
                <a:gd name="connsiteY119" fmla="*/ 356552 h 1697672"/>
                <a:gd name="connsiteX120" fmla="*/ 453208 w 1418408"/>
                <a:gd name="connsiteY120" fmla="*/ 366712 h 1697672"/>
                <a:gd name="connsiteX121" fmla="*/ 417648 w 1418408"/>
                <a:gd name="connsiteY121" fmla="*/ 407352 h 1697672"/>
                <a:gd name="connsiteX122" fmla="*/ 412568 w 1418408"/>
                <a:gd name="connsiteY122" fmla="*/ 422592 h 1697672"/>
                <a:gd name="connsiteX123" fmla="*/ 382088 w 1418408"/>
                <a:gd name="connsiteY123" fmla="*/ 442912 h 1697672"/>
                <a:gd name="connsiteX124" fmla="*/ 356688 w 1418408"/>
                <a:gd name="connsiteY124" fmla="*/ 463232 h 1697672"/>
                <a:gd name="connsiteX125" fmla="*/ 341448 w 1418408"/>
                <a:gd name="connsiteY125" fmla="*/ 478472 h 1697672"/>
                <a:gd name="connsiteX126" fmla="*/ 326208 w 1418408"/>
                <a:gd name="connsiteY126" fmla="*/ 488632 h 1697672"/>
                <a:gd name="connsiteX127" fmla="*/ 316048 w 1418408"/>
                <a:gd name="connsiteY127" fmla="*/ 503872 h 1697672"/>
                <a:gd name="connsiteX128" fmla="*/ 285568 w 1418408"/>
                <a:gd name="connsiteY128" fmla="*/ 519112 h 1697672"/>
                <a:gd name="connsiteX129" fmla="*/ 255088 w 1418408"/>
                <a:gd name="connsiteY129" fmla="*/ 544512 h 1697672"/>
                <a:gd name="connsiteX130" fmla="*/ 234768 w 1418408"/>
                <a:gd name="connsiteY130" fmla="*/ 549592 h 1697672"/>
                <a:gd name="connsiteX131" fmla="*/ 229688 w 1418408"/>
                <a:gd name="connsiteY131" fmla="*/ 564832 h 1697672"/>
                <a:gd name="connsiteX132" fmla="*/ 214448 w 1418408"/>
                <a:gd name="connsiteY132" fmla="*/ 569912 h 1697672"/>
                <a:gd name="connsiteX133" fmla="*/ 204288 w 1418408"/>
                <a:gd name="connsiteY133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311728 w 1418408"/>
                <a:gd name="connsiteY91" fmla="*/ 346392 h 1697672"/>
                <a:gd name="connsiteX92" fmla="*/ 1291408 w 1418408"/>
                <a:gd name="connsiteY92" fmla="*/ 290512 h 1697672"/>
                <a:gd name="connsiteX93" fmla="*/ 1271088 w 1418408"/>
                <a:gd name="connsiteY93" fmla="*/ 224472 h 1697672"/>
                <a:gd name="connsiteX94" fmla="*/ 1309188 w 1418408"/>
                <a:gd name="connsiteY94" fmla="*/ 134302 h 1697672"/>
                <a:gd name="connsiteX95" fmla="*/ 1284105 w 1418408"/>
                <a:gd name="connsiteY95" fmla="*/ 75564 h 1697672"/>
                <a:gd name="connsiteX96" fmla="*/ 1236163 w 1418408"/>
                <a:gd name="connsiteY96" fmla="*/ 0 h 1697672"/>
                <a:gd name="connsiteX97" fmla="*/ 1179648 w 1418408"/>
                <a:gd name="connsiteY97" fmla="*/ 77152 h 1697672"/>
                <a:gd name="connsiteX98" fmla="*/ 1154248 w 1418408"/>
                <a:gd name="connsiteY98" fmla="*/ 122872 h 1697672"/>
                <a:gd name="connsiteX99" fmla="*/ 1149168 w 1418408"/>
                <a:gd name="connsiteY99" fmla="*/ 138112 h 1697672"/>
                <a:gd name="connsiteX100" fmla="*/ 1108528 w 1418408"/>
                <a:gd name="connsiteY100" fmla="*/ 153352 h 1697672"/>
                <a:gd name="connsiteX101" fmla="*/ 1088208 w 1418408"/>
                <a:gd name="connsiteY101" fmla="*/ 158432 h 1697672"/>
                <a:gd name="connsiteX102" fmla="*/ 1057728 w 1418408"/>
                <a:gd name="connsiteY102" fmla="*/ 173672 h 1697672"/>
                <a:gd name="connsiteX103" fmla="*/ 1042488 w 1418408"/>
                <a:gd name="connsiteY103" fmla="*/ 183832 h 1697672"/>
                <a:gd name="connsiteX104" fmla="*/ 991688 w 1418408"/>
                <a:gd name="connsiteY104" fmla="*/ 193992 h 1697672"/>
                <a:gd name="connsiteX105" fmla="*/ 971368 w 1418408"/>
                <a:gd name="connsiteY105" fmla="*/ 199072 h 1697672"/>
                <a:gd name="connsiteX106" fmla="*/ 945968 w 1418408"/>
                <a:gd name="connsiteY106" fmla="*/ 204152 h 1697672"/>
                <a:gd name="connsiteX107" fmla="*/ 915488 w 1418408"/>
                <a:gd name="connsiteY107" fmla="*/ 214312 h 1697672"/>
                <a:gd name="connsiteX108" fmla="*/ 900248 w 1418408"/>
                <a:gd name="connsiteY108" fmla="*/ 219392 h 1697672"/>
                <a:gd name="connsiteX109" fmla="*/ 864688 w 1418408"/>
                <a:gd name="connsiteY109" fmla="*/ 224472 h 1697672"/>
                <a:gd name="connsiteX110" fmla="*/ 808808 w 1418408"/>
                <a:gd name="connsiteY110" fmla="*/ 239712 h 1697672"/>
                <a:gd name="connsiteX111" fmla="*/ 793568 w 1418408"/>
                <a:gd name="connsiteY111" fmla="*/ 244792 h 1697672"/>
                <a:gd name="connsiteX112" fmla="*/ 636088 w 1418408"/>
                <a:gd name="connsiteY112" fmla="*/ 254952 h 1697672"/>
                <a:gd name="connsiteX113" fmla="*/ 590368 w 1418408"/>
                <a:gd name="connsiteY113" fmla="*/ 280352 h 1697672"/>
                <a:gd name="connsiteX114" fmla="*/ 575128 w 1418408"/>
                <a:gd name="connsiteY114" fmla="*/ 290512 h 1697672"/>
                <a:gd name="connsiteX115" fmla="*/ 559888 w 1418408"/>
                <a:gd name="connsiteY115" fmla="*/ 305752 h 1697672"/>
                <a:gd name="connsiteX116" fmla="*/ 529408 w 1418408"/>
                <a:gd name="connsiteY116" fmla="*/ 315912 h 1697672"/>
                <a:gd name="connsiteX117" fmla="*/ 498928 w 1418408"/>
                <a:gd name="connsiteY117" fmla="*/ 331152 h 1697672"/>
                <a:gd name="connsiteX118" fmla="*/ 468448 w 1418408"/>
                <a:gd name="connsiteY118" fmla="*/ 356552 h 1697672"/>
                <a:gd name="connsiteX119" fmla="*/ 453208 w 1418408"/>
                <a:gd name="connsiteY119" fmla="*/ 366712 h 1697672"/>
                <a:gd name="connsiteX120" fmla="*/ 417648 w 1418408"/>
                <a:gd name="connsiteY120" fmla="*/ 407352 h 1697672"/>
                <a:gd name="connsiteX121" fmla="*/ 412568 w 1418408"/>
                <a:gd name="connsiteY121" fmla="*/ 422592 h 1697672"/>
                <a:gd name="connsiteX122" fmla="*/ 382088 w 1418408"/>
                <a:gd name="connsiteY122" fmla="*/ 442912 h 1697672"/>
                <a:gd name="connsiteX123" fmla="*/ 356688 w 1418408"/>
                <a:gd name="connsiteY123" fmla="*/ 463232 h 1697672"/>
                <a:gd name="connsiteX124" fmla="*/ 341448 w 1418408"/>
                <a:gd name="connsiteY124" fmla="*/ 478472 h 1697672"/>
                <a:gd name="connsiteX125" fmla="*/ 326208 w 1418408"/>
                <a:gd name="connsiteY125" fmla="*/ 488632 h 1697672"/>
                <a:gd name="connsiteX126" fmla="*/ 316048 w 1418408"/>
                <a:gd name="connsiteY126" fmla="*/ 503872 h 1697672"/>
                <a:gd name="connsiteX127" fmla="*/ 285568 w 1418408"/>
                <a:gd name="connsiteY127" fmla="*/ 519112 h 1697672"/>
                <a:gd name="connsiteX128" fmla="*/ 255088 w 1418408"/>
                <a:gd name="connsiteY128" fmla="*/ 544512 h 1697672"/>
                <a:gd name="connsiteX129" fmla="*/ 234768 w 1418408"/>
                <a:gd name="connsiteY129" fmla="*/ 549592 h 1697672"/>
                <a:gd name="connsiteX130" fmla="*/ 229688 w 1418408"/>
                <a:gd name="connsiteY130" fmla="*/ 564832 h 1697672"/>
                <a:gd name="connsiteX131" fmla="*/ 214448 w 1418408"/>
                <a:gd name="connsiteY131" fmla="*/ 569912 h 1697672"/>
                <a:gd name="connsiteX132" fmla="*/ 204288 w 1418408"/>
                <a:gd name="connsiteY132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32048 w 1418408"/>
                <a:gd name="connsiteY89" fmla="*/ 397192 h 1697672"/>
                <a:gd name="connsiteX90" fmla="*/ 1316808 w 1418408"/>
                <a:gd name="connsiteY90" fmla="*/ 361632 h 1697672"/>
                <a:gd name="connsiteX91" fmla="*/ 1291408 w 1418408"/>
                <a:gd name="connsiteY91" fmla="*/ 290512 h 1697672"/>
                <a:gd name="connsiteX92" fmla="*/ 1271088 w 1418408"/>
                <a:gd name="connsiteY92" fmla="*/ 224472 h 1697672"/>
                <a:gd name="connsiteX93" fmla="*/ 1309188 w 1418408"/>
                <a:gd name="connsiteY93" fmla="*/ 134302 h 1697672"/>
                <a:gd name="connsiteX94" fmla="*/ 1284105 w 1418408"/>
                <a:gd name="connsiteY94" fmla="*/ 75564 h 1697672"/>
                <a:gd name="connsiteX95" fmla="*/ 1236163 w 1418408"/>
                <a:gd name="connsiteY95" fmla="*/ 0 h 1697672"/>
                <a:gd name="connsiteX96" fmla="*/ 1179648 w 1418408"/>
                <a:gd name="connsiteY96" fmla="*/ 77152 h 1697672"/>
                <a:gd name="connsiteX97" fmla="*/ 1154248 w 1418408"/>
                <a:gd name="connsiteY97" fmla="*/ 122872 h 1697672"/>
                <a:gd name="connsiteX98" fmla="*/ 1149168 w 1418408"/>
                <a:gd name="connsiteY98" fmla="*/ 138112 h 1697672"/>
                <a:gd name="connsiteX99" fmla="*/ 1108528 w 1418408"/>
                <a:gd name="connsiteY99" fmla="*/ 153352 h 1697672"/>
                <a:gd name="connsiteX100" fmla="*/ 1088208 w 1418408"/>
                <a:gd name="connsiteY100" fmla="*/ 158432 h 1697672"/>
                <a:gd name="connsiteX101" fmla="*/ 1057728 w 1418408"/>
                <a:gd name="connsiteY101" fmla="*/ 173672 h 1697672"/>
                <a:gd name="connsiteX102" fmla="*/ 1042488 w 1418408"/>
                <a:gd name="connsiteY102" fmla="*/ 183832 h 1697672"/>
                <a:gd name="connsiteX103" fmla="*/ 991688 w 1418408"/>
                <a:gd name="connsiteY103" fmla="*/ 193992 h 1697672"/>
                <a:gd name="connsiteX104" fmla="*/ 971368 w 1418408"/>
                <a:gd name="connsiteY104" fmla="*/ 199072 h 1697672"/>
                <a:gd name="connsiteX105" fmla="*/ 945968 w 1418408"/>
                <a:gd name="connsiteY105" fmla="*/ 204152 h 1697672"/>
                <a:gd name="connsiteX106" fmla="*/ 915488 w 1418408"/>
                <a:gd name="connsiteY106" fmla="*/ 214312 h 1697672"/>
                <a:gd name="connsiteX107" fmla="*/ 900248 w 1418408"/>
                <a:gd name="connsiteY107" fmla="*/ 219392 h 1697672"/>
                <a:gd name="connsiteX108" fmla="*/ 864688 w 1418408"/>
                <a:gd name="connsiteY108" fmla="*/ 224472 h 1697672"/>
                <a:gd name="connsiteX109" fmla="*/ 808808 w 1418408"/>
                <a:gd name="connsiteY109" fmla="*/ 239712 h 1697672"/>
                <a:gd name="connsiteX110" fmla="*/ 793568 w 1418408"/>
                <a:gd name="connsiteY110" fmla="*/ 244792 h 1697672"/>
                <a:gd name="connsiteX111" fmla="*/ 636088 w 1418408"/>
                <a:gd name="connsiteY111" fmla="*/ 254952 h 1697672"/>
                <a:gd name="connsiteX112" fmla="*/ 590368 w 1418408"/>
                <a:gd name="connsiteY112" fmla="*/ 280352 h 1697672"/>
                <a:gd name="connsiteX113" fmla="*/ 575128 w 1418408"/>
                <a:gd name="connsiteY113" fmla="*/ 290512 h 1697672"/>
                <a:gd name="connsiteX114" fmla="*/ 559888 w 1418408"/>
                <a:gd name="connsiteY114" fmla="*/ 305752 h 1697672"/>
                <a:gd name="connsiteX115" fmla="*/ 529408 w 1418408"/>
                <a:gd name="connsiteY115" fmla="*/ 315912 h 1697672"/>
                <a:gd name="connsiteX116" fmla="*/ 498928 w 1418408"/>
                <a:gd name="connsiteY116" fmla="*/ 331152 h 1697672"/>
                <a:gd name="connsiteX117" fmla="*/ 468448 w 1418408"/>
                <a:gd name="connsiteY117" fmla="*/ 356552 h 1697672"/>
                <a:gd name="connsiteX118" fmla="*/ 453208 w 1418408"/>
                <a:gd name="connsiteY118" fmla="*/ 366712 h 1697672"/>
                <a:gd name="connsiteX119" fmla="*/ 417648 w 1418408"/>
                <a:gd name="connsiteY119" fmla="*/ 407352 h 1697672"/>
                <a:gd name="connsiteX120" fmla="*/ 412568 w 1418408"/>
                <a:gd name="connsiteY120" fmla="*/ 422592 h 1697672"/>
                <a:gd name="connsiteX121" fmla="*/ 382088 w 1418408"/>
                <a:gd name="connsiteY121" fmla="*/ 442912 h 1697672"/>
                <a:gd name="connsiteX122" fmla="*/ 356688 w 1418408"/>
                <a:gd name="connsiteY122" fmla="*/ 463232 h 1697672"/>
                <a:gd name="connsiteX123" fmla="*/ 341448 w 1418408"/>
                <a:gd name="connsiteY123" fmla="*/ 478472 h 1697672"/>
                <a:gd name="connsiteX124" fmla="*/ 326208 w 1418408"/>
                <a:gd name="connsiteY124" fmla="*/ 488632 h 1697672"/>
                <a:gd name="connsiteX125" fmla="*/ 316048 w 1418408"/>
                <a:gd name="connsiteY125" fmla="*/ 503872 h 1697672"/>
                <a:gd name="connsiteX126" fmla="*/ 285568 w 1418408"/>
                <a:gd name="connsiteY126" fmla="*/ 519112 h 1697672"/>
                <a:gd name="connsiteX127" fmla="*/ 255088 w 1418408"/>
                <a:gd name="connsiteY127" fmla="*/ 544512 h 1697672"/>
                <a:gd name="connsiteX128" fmla="*/ 234768 w 1418408"/>
                <a:gd name="connsiteY128" fmla="*/ 549592 h 1697672"/>
                <a:gd name="connsiteX129" fmla="*/ 229688 w 1418408"/>
                <a:gd name="connsiteY129" fmla="*/ 564832 h 1697672"/>
                <a:gd name="connsiteX130" fmla="*/ 214448 w 1418408"/>
                <a:gd name="connsiteY130" fmla="*/ 569912 h 1697672"/>
                <a:gd name="connsiteX131" fmla="*/ 204288 w 1418408"/>
                <a:gd name="connsiteY131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67608 w 1418408"/>
                <a:gd name="connsiteY87" fmla="*/ 458152 h 1697672"/>
                <a:gd name="connsiteX88" fmla="*/ 1347288 w 1418408"/>
                <a:gd name="connsiteY88" fmla="*/ 412432 h 1697672"/>
                <a:gd name="connsiteX89" fmla="*/ 1316808 w 1418408"/>
                <a:gd name="connsiteY89" fmla="*/ 361632 h 1697672"/>
                <a:gd name="connsiteX90" fmla="*/ 1291408 w 1418408"/>
                <a:gd name="connsiteY90" fmla="*/ 290512 h 1697672"/>
                <a:gd name="connsiteX91" fmla="*/ 1271088 w 1418408"/>
                <a:gd name="connsiteY91" fmla="*/ 224472 h 1697672"/>
                <a:gd name="connsiteX92" fmla="*/ 1309188 w 1418408"/>
                <a:gd name="connsiteY92" fmla="*/ 134302 h 1697672"/>
                <a:gd name="connsiteX93" fmla="*/ 1284105 w 1418408"/>
                <a:gd name="connsiteY93" fmla="*/ 75564 h 1697672"/>
                <a:gd name="connsiteX94" fmla="*/ 1236163 w 1418408"/>
                <a:gd name="connsiteY94" fmla="*/ 0 h 1697672"/>
                <a:gd name="connsiteX95" fmla="*/ 1179648 w 1418408"/>
                <a:gd name="connsiteY95" fmla="*/ 77152 h 1697672"/>
                <a:gd name="connsiteX96" fmla="*/ 1154248 w 1418408"/>
                <a:gd name="connsiteY96" fmla="*/ 122872 h 1697672"/>
                <a:gd name="connsiteX97" fmla="*/ 1149168 w 1418408"/>
                <a:gd name="connsiteY97" fmla="*/ 138112 h 1697672"/>
                <a:gd name="connsiteX98" fmla="*/ 1108528 w 1418408"/>
                <a:gd name="connsiteY98" fmla="*/ 153352 h 1697672"/>
                <a:gd name="connsiteX99" fmla="*/ 1088208 w 1418408"/>
                <a:gd name="connsiteY99" fmla="*/ 158432 h 1697672"/>
                <a:gd name="connsiteX100" fmla="*/ 1057728 w 1418408"/>
                <a:gd name="connsiteY100" fmla="*/ 173672 h 1697672"/>
                <a:gd name="connsiteX101" fmla="*/ 1042488 w 1418408"/>
                <a:gd name="connsiteY101" fmla="*/ 183832 h 1697672"/>
                <a:gd name="connsiteX102" fmla="*/ 991688 w 1418408"/>
                <a:gd name="connsiteY102" fmla="*/ 193992 h 1697672"/>
                <a:gd name="connsiteX103" fmla="*/ 971368 w 1418408"/>
                <a:gd name="connsiteY103" fmla="*/ 199072 h 1697672"/>
                <a:gd name="connsiteX104" fmla="*/ 945968 w 1418408"/>
                <a:gd name="connsiteY104" fmla="*/ 204152 h 1697672"/>
                <a:gd name="connsiteX105" fmla="*/ 915488 w 1418408"/>
                <a:gd name="connsiteY105" fmla="*/ 214312 h 1697672"/>
                <a:gd name="connsiteX106" fmla="*/ 900248 w 1418408"/>
                <a:gd name="connsiteY106" fmla="*/ 219392 h 1697672"/>
                <a:gd name="connsiteX107" fmla="*/ 864688 w 1418408"/>
                <a:gd name="connsiteY107" fmla="*/ 224472 h 1697672"/>
                <a:gd name="connsiteX108" fmla="*/ 808808 w 1418408"/>
                <a:gd name="connsiteY108" fmla="*/ 239712 h 1697672"/>
                <a:gd name="connsiteX109" fmla="*/ 793568 w 1418408"/>
                <a:gd name="connsiteY109" fmla="*/ 244792 h 1697672"/>
                <a:gd name="connsiteX110" fmla="*/ 636088 w 1418408"/>
                <a:gd name="connsiteY110" fmla="*/ 254952 h 1697672"/>
                <a:gd name="connsiteX111" fmla="*/ 590368 w 1418408"/>
                <a:gd name="connsiteY111" fmla="*/ 280352 h 1697672"/>
                <a:gd name="connsiteX112" fmla="*/ 575128 w 1418408"/>
                <a:gd name="connsiteY112" fmla="*/ 290512 h 1697672"/>
                <a:gd name="connsiteX113" fmla="*/ 559888 w 1418408"/>
                <a:gd name="connsiteY113" fmla="*/ 305752 h 1697672"/>
                <a:gd name="connsiteX114" fmla="*/ 529408 w 1418408"/>
                <a:gd name="connsiteY114" fmla="*/ 315912 h 1697672"/>
                <a:gd name="connsiteX115" fmla="*/ 498928 w 1418408"/>
                <a:gd name="connsiteY115" fmla="*/ 331152 h 1697672"/>
                <a:gd name="connsiteX116" fmla="*/ 468448 w 1418408"/>
                <a:gd name="connsiteY116" fmla="*/ 356552 h 1697672"/>
                <a:gd name="connsiteX117" fmla="*/ 453208 w 1418408"/>
                <a:gd name="connsiteY117" fmla="*/ 366712 h 1697672"/>
                <a:gd name="connsiteX118" fmla="*/ 417648 w 1418408"/>
                <a:gd name="connsiteY118" fmla="*/ 407352 h 1697672"/>
                <a:gd name="connsiteX119" fmla="*/ 412568 w 1418408"/>
                <a:gd name="connsiteY119" fmla="*/ 422592 h 1697672"/>
                <a:gd name="connsiteX120" fmla="*/ 382088 w 1418408"/>
                <a:gd name="connsiteY120" fmla="*/ 442912 h 1697672"/>
                <a:gd name="connsiteX121" fmla="*/ 356688 w 1418408"/>
                <a:gd name="connsiteY121" fmla="*/ 463232 h 1697672"/>
                <a:gd name="connsiteX122" fmla="*/ 341448 w 1418408"/>
                <a:gd name="connsiteY122" fmla="*/ 478472 h 1697672"/>
                <a:gd name="connsiteX123" fmla="*/ 326208 w 1418408"/>
                <a:gd name="connsiteY123" fmla="*/ 488632 h 1697672"/>
                <a:gd name="connsiteX124" fmla="*/ 316048 w 1418408"/>
                <a:gd name="connsiteY124" fmla="*/ 503872 h 1697672"/>
                <a:gd name="connsiteX125" fmla="*/ 285568 w 1418408"/>
                <a:gd name="connsiteY125" fmla="*/ 519112 h 1697672"/>
                <a:gd name="connsiteX126" fmla="*/ 255088 w 1418408"/>
                <a:gd name="connsiteY126" fmla="*/ 544512 h 1697672"/>
                <a:gd name="connsiteX127" fmla="*/ 234768 w 1418408"/>
                <a:gd name="connsiteY127" fmla="*/ 549592 h 1697672"/>
                <a:gd name="connsiteX128" fmla="*/ 229688 w 1418408"/>
                <a:gd name="connsiteY128" fmla="*/ 564832 h 1697672"/>
                <a:gd name="connsiteX129" fmla="*/ 214448 w 1418408"/>
                <a:gd name="connsiteY129" fmla="*/ 569912 h 1697672"/>
                <a:gd name="connsiteX130" fmla="*/ 204288 w 1418408"/>
                <a:gd name="connsiteY130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67608 w 1418408"/>
                <a:gd name="connsiteY85" fmla="*/ 529272 h 1697672"/>
                <a:gd name="connsiteX86" fmla="*/ 1372688 w 1418408"/>
                <a:gd name="connsiteY86" fmla="*/ 493712 h 1697672"/>
                <a:gd name="connsiteX87" fmla="*/ 1347288 w 1418408"/>
                <a:gd name="connsiteY87" fmla="*/ 412432 h 1697672"/>
                <a:gd name="connsiteX88" fmla="*/ 1316808 w 1418408"/>
                <a:gd name="connsiteY88" fmla="*/ 361632 h 1697672"/>
                <a:gd name="connsiteX89" fmla="*/ 1291408 w 1418408"/>
                <a:gd name="connsiteY89" fmla="*/ 290512 h 1697672"/>
                <a:gd name="connsiteX90" fmla="*/ 1271088 w 1418408"/>
                <a:gd name="connsiteY90" fmla="*/ 224472 h 1697672"/>
                <a:gd name="connsiteX91" fmla="*/ 1309188 w 1418408"/>
                <a:gd name="connsiteY91" fmla="*/ 134302 h 1697672"/>
                <a:gd name="connsiteX92" fmla="*/ 1284105 w 1418408"/>
                <a:gd name="connsiteY92" fmla="*/ 75564 h 1697672"/>
                <a:gd name="connsiteX93" fmla="*/ 1236163 w 1418408"/>
                <a:gd name="connsiteY93" fmla="*/ 0 h 1697672"/>
                <a:gd name="connsiteX94" fmla="*/ 1179648 w 1418408"/>
                <a:gd name="connsiteY94" fmla="*/ 77152 h 1697672"/>
                <a:gd name="connsiteX95" fmla="*/ 1154248 w 1418408"/>
                <a:gd name="connsiteY95" fmla="*/ 122872 h 1697672"/>
                <a:gd name="connsiteX96" fmla="*/ 1149168 w 1418408"/>
                <a:gd name="connsiteY96" fmla="*/ 138112 h 1697672"/>
                <a:gd name="connsiteX97" fmla="*/ 1108528 w 1418408"/>
                <a:gd name="connsiteY97" fmla="*/ 153352 h 1697672"/>
                <a:gd name="connsiteX98" fmla="*/ 1088208 w 1418408"/>
                <a:gd name="connsiteY98" fmla="*/ 158432 h 1697672"/>
                <a:gd name="connsiteX99" fmla="*/ 1057728 w 1418408"/>
                <a:gd name="connsiteY99" fmla="*/ 173672 h 1697672"/>
                <a:gd name="connsiteX100" fmla="*/ 1042488 w 1418408"/>
                <a:gd name="connsiteY100" fmla="*/ 183832 h 1697672"/>
                <a:gd name="connsiteX101" fmla="*/ 991688 w 1418408"/>
                <a:gd name="connsiteY101" fmla="*/ 193992 h 1697672"/>
                <a:gd name="connsiteX102" fmla="*/ 971368 w 1418408"/>
                <a:gd name="connsiteY102" fmla="*/ 199072 h 1697672"/>
                <a:gd name="connsiteX103" fmla="*/ 945968 w 1418408"/>
                <a:gd name="connsiteY103" fmla="*/ 204152 h 1697672"/>
                <a:gd name="connsiteX104" fmla="*/ 915488 w 1418408"/>
                <a:gd name="connsiteY104" fmla="*/ 214312 h 1697672"/>
                <a:gd name="connsiteX105" fmla="*/ 900248 w 1418408"/>
                <a:gd name="connsiteY105" fmla="*/ 219392 h 1697672"/>
                <a:gd name="connsiteX106" fmla="*/ 864688 w 1418408"/>
                <a:gd name="connsiteY106" fmla="*/ 224472 h 1697672"/>
                <a:gd name="connsiteX107" fmla="*/ 808808 w 1418408"/>
                <a:gd name="connsiteY107" fmla="*/ 239712 h 1697672"/>
                <a:gd name="connsiteX108" fmla="*/ 793568 w 1418408"/>
                <a:gd name="connsiteY108" fmla="*/ 244792 h 1697672"/>
                <a:gd name="connsiteX109" fmla="*/ 636088 w 1418408"/>
                <a:gd name="connsiteY109" fmla="*/ 254952 h 1697672"/>
                <a:gd name="connsiteX110" fmla="*/ 590368 w 1418408"/>
                <a:gd name="connsiteY110" fmla="*/ 280352 h 1697672"/>
                <a:gd name="connsiteX111" fmla="*/ 575128 w 1418408"/>
                <a:gd name="connsiteY111" fmla="*/ 290512 h 1697672"/>
                <a:gd name="connsiteX112" fmla="*/ 559888 w 1418408"/>
                <a:gd name="connsiteY112" fmla="*/ 305752 h 1697672"/>
                <a:gd name="connsiteX113" fmla="*/ 529408 w 1418408"/>
                <a:gd name="connsiteY113" fmla="*/ 315912 h 1697672"/>
                <a:gd name="connsiteX114" fmla="*/ 498928 w 1418408"/>
                <a:gd name="connsiteY114" fmla="*/ 331152 h 1697672"/>
                <a:gd name="connsiteX115" fmla="*/ 468448 w 1418408"/>
                <a:gd name="connsiteY115" fmla="*/ 356552 h 1697672"/>
                <a:gd name="connsiteX116" fmla="*/ 453208 w 1418408"/>
                <a:gd name="connsiteY116" fmla="*/ 366712 h 1697672"/>
                <a:gd name="connsiteX117" fmla="*/ 417648 w 1418408"/>
                <a:gd name="connsiteY117" fmla="*/ 407352 h 1697672"/>
                <a:gd name="connsiteX118" fmla="*/ 412568 w 1418408"/>
                <a:gd name="connsiteY118" fmla="*/ 422592 h 1697672"/>
                <a:gd name="connsiteX119" fmla="*/ 382088 w 1418408"/>
                <a:gd name="connsiteY119" fmla="*/ 442912 h 1697672"/>
                <a:gd name="connsiteX120" fmla="*/ 356688 w 1418408"/>
                <a:gd name="connsiteY120" fmla="*/ 463232 h 1697672"/>
                <a:gd name="connsiteX121" fmla="*/ 341448 w 1418408"/>
                <a:gd name="connsiteY121" fmla="*/ 478472 h 1697672"/>
                <a:gd name="connsiteX122" fmla="*/ 326208 w 1418408"/>
                <a:gd name="connsiteY122" fmla="*/ 488632 h 1697672"/>
                <a:gd name="connsiteX123" fmla="*/ 316048 w 1418408"/>
                <a:gd name="connsiteY123" fmla="*/ 503872 h 1697672"/>
                <a:gd name="connsiteX124" fmla="*/ 285568 w 1418408"/>
                <a:gd name="connsiteY124" fmla="*/ 519112 h 1697672"/>
                <a:gd name="connsiteX125" fmla="*/ 255088 w 1418408"/>
                <a:gd name="connsiteY125" fmla="*/ 544512 h 1697672"/>
                <a:gd name="connsiteX126" fmla="*/ 234768 w 1418408"/>
                <a:gd name="connsiteY126" fmla="*/ 549592 h 1697672"/>
                <a:gd name="connsiteX127" fmla="*/ 229688 w 1418408"/>
                <a:gd name="connsiteY127" fmla="*/ 564832 h 1697672"/>
                <a:gd name="connsiteX128" fmla="*/ 214448 w 1418408"/>
                <a:gd name="connsiteY128" fmla="*/ 569912 h 1697672"/>
                <a:gd name="connsiteX129" fmla="*/ 204288 w 1418408"/>
                <a:gd name="connsiteY129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382848 w 1418408"/>
                <a:gd name="connsiteY84" fmla="*/ 559752 h 1697672"/>
                <a:gd name="connsiteX85" fmla="*/ 1372688 w 1418408"/>
                <a:gd name="connsiteY85" fmla="*/ 493712 h 1697672"/>
                <a:gd name="connsiteX86" fmla="*/ 1347288 w 1418408"/>
                <a:gd name="connsiteY86" fmla="*/ 412432 h 1697672"/>
                <a:gd name="connsiteX87" fmla="*/ 1316808 w 1418408"/>
                <a:gd name="connsiteY87" fmla="*/ 361632 h 1697672"/>
                <a:gd name="connsiteX88" fmla="*/ 1291408 w 1418408"/>
                <a:gd name="connsiteY88" fmla="*/ 290512 h 1697672"/>
                <a:gd name="connsiteX89" fmla="*/ 1271088 w 1418408"/>
                <a:gd name="connsiteY89" fmla="*/ 224472 h 1697672"/>
                <a:gd name="connsiteX90" fmla="*/ 1309188 w 1418408"/>
                <a:gd name="connsiteY90" fmla="*/ 134302 h 1697672"/>
                <a:gd name="connsiteX91" fmla="*/ 1284105 w 1418408"/>
                <a:gd name="connsiteY91" fmla="*/ 75564 h 1697672"/>
                <a:gd name="connsiteX92" fmla="*/ 1236163 w 1418408"/>
                <a:gd name="connsiteY92" fmla="*/ 0 h 1697672"/>
                <a:gd name="connsiteX93" fmla="*/ 1179648 w 1418408"/>
                <a:gd name="connsiteY93" fmla="*/ 77152 h 1697672"/>
                <a:gd name="connsiteX94" fmla="*/ 1154248 w 1418408"/>
                <a:gd name="connsiteY94" fmla="*/ 122872 h 1697672"/>
                <a:gd name="connsiteX95" fmla="*/ 1149168 w 1418408"/>
                <a:gd name="connsiteY95" fmla="*/ 138112 h 1697672"/>
                <a:gd name="connsiteX96" fmla="*/ 1108528 w 1418408"/>
                <a:gd name="connsiteY96" fmla="*/ 153352 h 1697672"/>
                <a:gd name="connsiteX97" fmla="*/ 1088208 w 1418408"/>
                <a:gd name="connsiteY97" fmla="*/ 158432 h 1697672"/>
                <a:gd name="connsiteX98" fmla="*/ 1057728 w 1418408"/>
                <a:gd name="connsiteY98" fmla="*/ 173672 h 1697672"/>
                <a:gd name="connsiteX99" fmla="*/ 1042488 w 1418408"/>
                <a:gd name="connsiteY99" fmla="*/ 183832 h 1697672"/>
                <a:gd name="connsiteX100" fmla="*/ 991688 w 1418408"/>
                <a:gd name="connsiteY100" fmla="*/ 193992 h 1697672"/>
                <a:gd name="connsiteX101" fmla="*/ 971368 w 1418408"/>
                <a:gd name="connsiteY101" fmla="*/ 199072 h 1697672"/>
                <a:gd name="connsiteX102" fmla="*/ 945968 w 1418408"/>
                <a:gd name="connsiteY102" fmla="*/ 204152 h 1697672"/>
                <a:gd name="connsiteX103" fmla="*/ 915488 w 1418408"/>
                <a:gd name="connsiteY103" fmla="*/ 214312 h 1697672"/>
                <a:gd name="connsiteX104" fmla="*/ 900248 w 1418408"/>
                <a:gd name="connsiteY104" fmla="*/ 219392 h 1697672"/>
                <a:gd name="connsiteX105" fmla="*/ 864688 w 1418408"/>
                <a:gd name="connsiteY105" fmla="*/ 224472 h 1697672"/>
                <a:gd name="connsiteX106" fmla="*/ 808808 w 1418408"/>
                <a:gd name="connsiteY106" fmla="*/ 239712 h 1697672"/>
                <a:gd name="connsiteX107" fmla="*/ 793568 w 1418408"/>
                <a:gd name="connsiteY107" fmla="*/ 244792 h 1697672"/>
                <a:gd name="connsiteX108" fmla="*/ 636088 w 1418408"/>
                <a:gd name="connsiteY108" fmla="*/ 254952 h 1697672"/>
                <a:gd name="connsiteX109" fmla="*/ 590368 w 1418408"/>
                <a:gd name="connsiteY109" fmla="*/ 280352 h 1697672"/>
                <a:gd name="connsiteX110" fmla="*/ 575128 w 1418408"/>
                <a:gd name="connsiteY110" fmla="*/ 290512 h 1697672"/>
                <a:gd name="connsiteX111" fmla="*/ 559888 w 1418408"/>
                <a:gd name="connsiteY111" fmla="*/ 305752 h 1697672"/>
                <a:gd name="connsiteX112" fmla="*/ 529408 w 1418408"/>
                <a:gd name="connsiteY112" fmla="*/ 315912 h 1697672"/>
                <a:gd name="connsiteX113" fmla="*/ 498928 w 1418408"/>
                <a:gd name="connsiteY113" fmla="*/ 331152 h 1697672"/>
                <a:gd name="connsiteX114" fmla="*/ 468448 w 1418408"/>
                <a:gd name="connsiteY114" fmla="*/ 356552 h 1697672"/>
                <a:gd name="connsiteX115" fmla="*/ 453208 w 1418408"/>
                <a:gd name="connsiteY115" fmla="*/ 366712 h 1697672"/>
                <a:gd name="connsiteX116" fmla="*/ 417648 w 1418408"/>
                <a:gd name="connsiteY116" fmla="*/ 407352 h 1697672"/>
                <a:gd name="connsiteX117" fmla="*/ 412568 w 1418408"/>
                <a:gd name="connsiteY117" fmla="*/ 422592 h 1697672"/>
                <a:gd name="connsiteX118" fmla="*/ 382088 w 1418408"/>
                <a:gd name="connsiteY118" fmla="*/ 442912 h 1697672"/>
                <a:gd name="connsiteX119" fmla="*/ 356688 w 1418408"/>
                <a:gd name="connsiteY119" fmla="*/ 463232 h 1697672"/>
                <a:gd name="connsiteX120" fmla="*/ 341448 w 1418408"/>
                <a:gd name="connsiteY120" fmla="*/ 478472 h 1697672"/>
                <a:gd name="connsiteX121" fmla="*/ 326208 w 1418408"/>
                <a:gd name="connsiteY121" fmla="*/ 488632 h 1697672"/>
                <a:gd name="connsiteX122" fmla="*/ 316048 w 1418408"/>
                <a:gd name="connsiteY122" fmla="*/ 503872 h 1697672"/>
                <a:gd name="connsiteX123" fmla="*/ 285568 w 1418408"/>
                <a:gd name="connsiteY123" fmla="*/ 519112 h 1697672"/>
                <a:gd name="connsiteX124" fmla="*/ 255088 w 1418408"/>
                <a:gd name="connsiteY124" fmla="*/ 544512 h 1697672"/>
                <a:gd name="connsiteX125" fmla="*/ 234768 w 1418408"/>
                <a:gd name="connsiteY125" fmla="*/ 549592 h 1697672"/>
                <a:gd name="connsiteX126" fmla="*/ 229688 w 1418408"/>
                <a:gd name="connsiteY126" fmla="*/ 564832 h 1697672"/>
                <a:gd name="connsiteX127" fmla="*/ 214448 w 1418408"/>
                <a:gd name="connsiteY127" fmla="*/ 569912 h 1697672"/>
                <a:gd name="connsiteX128" fmla="*/ 204288 w 1418408"/>
                <a:gd name="connsiteY128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393008 w 1418408"/>
                <a:gd name="connsiteY83" fmla="*/ 590232 h 1697672"/>
                <a:gd name="connsiteX84" fmla="*/ 1413011 w 1418408"/>
                <a:gd name="connsiteY84" fmla="*/ 548640 h 1697672"/>
                <a:gd name="connsiteX85" fmla="*/ 1372688 w 1418408"/>
                <a:gd name="connsiteY85" fmla="*/ 493712 h 1697672"/>
                <a:gd name="connsiteX86" fmla="*/ 1347288 w 1418408"/>
                <a:gd name="connsiteY86" fmla="*/ 412432 h 1697672"/>
                <a:gd name="connsiteX87" fmla="*/ 1316808 w 1418408"/>
                <a:gd name="connsiteY87" fmla="*/ 361632 h 1697672"/>
                <a:gd name="connsiteX88" fmla="*/ 1291408 w 1418408"/>
                <a:gd name="connsiteY88" fmla="*/ 290512 h 1697672"/>
                <a:gd name="connsiteX89" fmla="*/ 1271088 w 1418408"/>
                <a:gd name="connsiteY89" fmla="*/ 224472 h 1697672"/>
                <a:gd name="connsiteX90" fmla="*/ 1309188 w 1418408"/>
                <a:gd name="connsiteY90" fmla="*/ 134302 h 1697672"/>
                <a:gd name="connsiteX91" fmla="*/ 1284105 w 1418408"/>
                <a:gd name="connsiteY91" fmla="*/ 75564 h 1697672"/>
                <a:gd name="connsiteX92" fmla="*/ 1236163 w 1418408"/>
                <a:gd name="connsiteY92" fmla="*/ 0 h 1697672"/>
                <a:gd name="connsiteX93" fmla="*/ 1179648 w 1418408"/>
                <a:gd name="connsiteY93" fmla="*/ 77152 h 1697672"/>
                <a:gd name="connsiteX94" fmla="*/ 1154248 w 1418408"/>
                <a:gd name="connsiteY94" fmla="*/ 122872 h 1697672"/>
                <a:gd name="connsiteX95" fmla="*/ 1149168 w 1418408"/>
                <a:gd name="connsiteY95" fmla="*/ 138112 h 1697672"/>
                <a:gd name="connsiteX96" fmla="*/ 1108528 w 1418408"/>
                <a:gd name="connsiteY96" fmla="*/ 153352 h 1697672"/>
                <a:gd name="connsiteX97" fmla="*/ 1088208 w 1418408"/>
                <a:gd name="connsiteY97" fmla="*/ 158432 h 1697672"/>
                <a:gd name="connsiteX98" fmla="*/ 1057728 w 1418408"/>
                <a:gd name="connsiteY98" fmla="*/ 173672 h 1697672"/>
                <a:gd name="connsiteX99" fmla="*/ 1042488 w 1418408"/>
                <a:gd name="connsiteY99" fmla="*/ 183832 h 1697672"/>
                <a:gd name="connsiteX100" fmla="*/ 991688 w 1418408"/>
                <a:gd name="connsiteY100" fmla="*/ 193992 h 1697672"/>
                <a:gd name="connsiteX101" fmla="*/ 971368 w 1418408"/>
                <a:gd name="connsiteY101" fmla="*/ 199072 h 1697672"/>
                <a:gd name="connsiteX102" fmla="*/ 945968 w 1418408"/>
                <a:gd name="connsiteY102" fmla="*/ 204152 h 1697672"/>
                <a:gd name="connsiteX103" fmla="*/ 915488 w 1418408"/>
                <a:gd name="connsiteY103" fmla="*/ 214312 h 1697672"/>
                <a:gd name="connsiteX104" fmla="*/ 900248 w 1418408"/>
                <a:gd name="connsiteY104" fmla="*/ 219392 h 1697672"/>
                <a:gd name="connsiteX105" fmla="*/ 864688 w 1418408"/>
                <a:gd name="connsiteY105" fmla="*/ 224472 h 1697672"/>
                <a:gd name="connsiteX106" fmla="*/ 808808 w 1418408"/>
                <a:gd name="connsiteY106" fmla="*/ 239712 h 1697672"/>
                <a:gd name="connsiteX107" fmla="*/ 793568 w 1418408"/>
                <a:gd name="connsiteY107" fmla="*/ 244792 h 1697672"/>
                <a:gd name="connsiteX108" fmla="*/ 636088 w 1418408"/>
                <a:gd name="connsiteY108" fmla="*/ 254952 h 1697672"/>
                <a:gd name="connsiteX109" fmla="*/ 590368 w 1418408"/>
                <a:gd name="connsiteY109" fmla="*/ 280352 h 1697672"/>
                <a:gd name="connsiteX110" fmla="*/ 575128 w 1418408"/>
                <a:gd name="connsiteY110" fmla="*/ 290512 h 1697672"/>
                <a:gd name="connsiteX111" fmla="*/ 559888 w 1418408"/>
                <a:gd name="connsiteY111" fmla="*/ 305752 h 1697672"/>
                <a:gd name="connsiteX112" fmla="*/ 529408 w 1418408"/>
                <a:gd name="connsiteY112" fmla="*/ 315912 h 1697672"/>
                <a:gd name="connsiteX113" fmla="*/ 498928 w 1418408"/>
                <a:gd name="connsiteY113" fmla="*/ 331152 h 1697672"/>
                <a:gd name="connsiteX114" fmla="*/ 468448 w 1418408"/>
                <a:gd name="connsiteY114" fmla="*/ 356552 h 1697672"/>
                <a:gd name="connsiteX115" fmla="*/ 453208 w 1418408"/>
                <a:gd name="connsiteY115" fmla="*/ 366712 h 1697672"/>
                <a:gd name="connsiteX116" fmla="*/ 417648 w 1418408"/>
                <a:gd name="connsiteY116" fmla="*/ 407352 h 1697672"/>
                <a:gd name="connsiteX117" fmla="*/ 412568 w 1418408"/>
                <a:gd name="connsiteY117" fmla="*/ 422592 h 1697672"/>
                <a:gd name="connsiteX118" fmla="*/ 382088 w 1418408"/>
                <a:gd name="connsiteY118" fmla="*/ 442912 h 1697672"/>
                <a:gd name="connsiteX119" fmla="*/ 356688 w 1418408"/>
                <a:gd name="connsiteY119" fmla="*/ 463232 h 1697672"/>
                <a:gd name="connsiteX120" fmla="*/ 341448 w 1418408"/>
                <a:gd name="connsiteY120" fmla="*/ 478472 h 1697672"/>
                <a:gd name="connsiteX121" fmla="*/ 326208 w 1418408"/>
                <a:gd name="connsiteY121" fmla="*/ 488632 h 1697672"/>
                <a:gd name="connsiteX122" fmla="*/ 316048 w 1418408"/>
                <a:gd name="connsiteY122" fmla="*/ 503872 h 1697672"/>
                <a:gd name="connsiteX123" fmla="*/ 285568 w 1418408"/>
                <a:gd name="connsiteY123" fmla="*/ 519112 h 1697672"/>
                <a:gd name="connsiteX124" fmla="*/ 255088 w 1418408"/>
                <a:gd name="connsiteY124" fmla="*/ 544512 h 1697672"/>
                <a:gd name="connsiteX125" fmla="*/ 234768 w 1418408"/>
                <a:gd name="connsiteY125" fmla="*/ 549592 h 1697672"/>
                <a:gd name="connsiteX126" fmla="*/ 229688 w 1418408"/>
                <a:gd name="connsiteY126" fmla="*/ 564832 h 1697672"/>
                <a:gd name="connsiteX127" fmla="*/ 214448 w 1418408"/>
                <a:gd name="connsiteY127" fmla="*/ 569912 h 1697672"/>
                <a:gd name="connsiteX128" fmla="*/ 204288 w 1418408"/>
                <a:gd name="connsiteY128" fmla="*/ 595312 h 1697672"/>
                <a:gd name="connsiteX0" fmla="*/ 204288 w 1418408"/>
                <a:gd name="connsiteY0" fmla="*/ 595312 h 1697672"/>
                <a:gd name="connsiteX1" fmla="*/ 204288 w 1418408"/>
                <a:gd name="connsiteY1" fmla="*/ 595312 h 1697672"/>
                <a:gd name="connsiteX2" fmla="*/ 189048 w 1418408"/>
                <a:gd name="connsiteY2" fmla="*/ 635952 h 1697672"/>
                <a:gd name="connsiteX3" fmla="*/ 178888 w 1418408"/>
                <a:gd name="connsiteY3" fmla="*/ 651192 h 1697672"/>
                <a:gd name="connsiteX4" fmla="*/ 168728 w 1418408"/>
                <a:gd name="connsiteY4" fmla="*/ 681672 h 1697672"/>
                <a:gd name="connsiteX5" fmla="*/ 163648 w 1418408"/>
                <a:gd name="connsiteY5" fmla="*/ 696912 h 1697672"/>
                <a:gd name="connsiteX6" fmla="*/ 153488 w 1418408"/>
                <a:gd name="connsiteY6" fmla="*/ 717232 h 1697672"/>
                <a:gd name="connsiteX7" fmla="*/ 143328 w 1418408"/>
                <a:gd name="connsiteY7" fmla="*/ 747712 h 1697672"/>
                <a:gd name="connsiteX8" fmla="*/ 138248 w 1418408"/>
                <a:gd name="connsiteY8" fmla="*/ 762952 h 1697672"/>
                <a:gd name="connsiteX9" fmla="*/ 133168 w 1418408"/>
                <a:gd name="connsiteY9" fmla="*/ 778192 h 1697672"/>
                <a:gd name="connsiteX10" fmla="*/ 128088 w 1418408"/>
                <a:gd name="connsiteY10" fmla="*/ 793432 h 1697672"/>
                <a:gd name="connsiteX11" fmla="*/ 107768 w 1418408"/>
                <a:gd name="connsiteY11" fmla="*/ 823912 h 1697672"/>
                <a:gd name="connsiteX12" fmla="*/ 97608 w 1418408"/>
                <a:gd name="connsiteY12" fmla="*/ 839152 h 1697672"/>
                <a:gd name="connsiteX13" fmla="*/ 107768 w 1418408"/>
                <a:gd name="connsiteY13" fmla="*/ 996632 h 1697672"/>
                <a:gd name="connsiteX14" fmla="*/ 112848 w 1418408"/>
                <a:gd name="connsiteY14" fmla="*/ 1011872 h 1697672"/>
                <a:gd name="connsiteX15" fmla="*/ 123008 w 1418408"/>
                <a:gd name="connsiteY15" fmla="*/ 1027112 h 1697672"/>
                <a:gd name="connsiteX16" fmla="*/ 143328 w 1418408"/>
                <a:gd name="connsiteY16" fmla="*/ 1072832 h 1697672"/>
                <a:gd name="connsiteX17" fmla="*/ 148408 w 1418408"/>
                <a:gd name="connsiteY17" fmla="*/ 1098232 h 1697672"/>
                <a:gd name="connsiteX18" fmla="*/ 153488 w 1418408"/>
                <a:gd name="connsiteY18" fmla="*/ 1149032 h 1697672"/>
                <a:gd name="connsiteX19" fmla="*/ 168728 w 1418408"/>
                <a:gd name="connsiteY19" fmla="*/ 1164272 h 1697672"/>
                <a:gd name="connsiteX20" fmla="*/ 173808 w 1418408"/>
                <a:gd name="connsiteY20" fmla="*/ 1179512 h 1697672"/>
                <a:gd name="connsiteX21" fmla="*/ 183968 w 1418408"/>
                <a:gd name="connsiteY21" fmla="*/ 1194752 h 1697672"/>
                <a:gd name="connsiteX22" fmla="*/ 194128 w 1418408"/>
                <a:gd name="connsiteY22" fmla="*/ 1225232 h 1697672"/>
                <a:gd name="connsiteX23" fmla="*/ 199208 w 1418408"/>
                <a:gd name="connsiteY23" fmla="*/ 1240472 h 1697672"/>
                <a:gd name="connsiteX24" fmla="*/ 194128 w 1418408"/>
                <a:gd name="connsiteY24" fmla="*/ 1347152 h 1697672"/>
                <a:gd name="connsiteX25" fmla="*/ 183968 w 1418408"/>
                <a:gd name="connsiteY25" fmla="*/ 1377632 h 1697672"/>
                <a:gd name="connsiteX26" fmla="*/ 178888 w 1418408"/>
                <a:gd name="connsiteY26" fmla="*/ 1392872 h 1697672"/>
                <a:gd name="connsiteX27" fmla="*/ 143328 w 1418408"/>
                <a:gd name="connsiteY27" fmla="*/ 1438592 h 1697672"/>
                <a:gd name="connsiteX28" fmla="*/ 117928 w 1418408"/>
                <a:gd name="connsiteY28" fmla="*/ 1484312 h 1697672"/>
                <a:gd name="connsiteX29" fmla="*/ 102688 w 1418408"/>
                <a:gd name="connsiteY29" fmla="*/ 1499552 h 1697672"/>
                <a:gd name="connsiteX30" fmla="*/ 77288 w 1418408"/>
                <a:gd name="connsiteY30" fmla="*/ 1524952 h 1697672"/>
                <a:gd name="connsiteX31" fmla="*/ 67128 w 1418408"/>
                <a:gd name="connsiteY31" fmla="*/ 1555432 h 1697672"/>
                <a:gd name="connsiteX32" fmla="*/ 56968 w 1418408"/>
                <a:gd name="connsiteY32" fmla="*/ 1570672 h 1697672"/>
                <a:gd name="connsiteX33" fmla="*/ 51888 w 1418408"/>
                <a:gd name="connsiteY33" fmla="*/ 1585912 h 1697672"/>
                <a:gd name="connsiteX34" fmla="*/ 36648 w 1418408"/>
                <a:gd name="connsiteY34" fmla="*/ 1596072 h 1697672"/>
                <a:gd name="connsiteX35" fmla="*/ 6168 w 1418408"/>
                <a:gd name="connsiteY35" fmla="*/ 1616392 h 1697672"/>
                <a:gd name="connsiteX36" fmla="*/ 1088 w 1418408"/>
                <a:gd name="connsiteY36" fmla="*/ 1631632 h 1697672"/>
                <a:gd name="connsiteX37" fmla="*/ 31568 w 1418408"/>
                <a:gd name="connsiteY37" fmla="*/ 1641792 h 1697672"/>
                <a:gd name="connsiteX38" fmla="*/ 123008 w 1418408"/>
                <a:gd name="connsiteY38" fmla="*/ 1646872 h 1697672"/>
                <a:gd name="connsiteX39" fmla="*/ 214448 w 1418408"/>
                <a:gd name="connsiteY39" fmla="*/ 1657032 h 1697672"/>
                <a:gd name="connsiteX40" fmla="*/ 265248 w 1418408"/>
                <a:gd name="connsiteY40" fmla="*/ 1672272 h 1697672"/>
                <a:gd name="connsiteX41" fmla="*/ 280488 w 1418408"/>
                <a:gd name="connsiteY41" fmla="*/ 1682432 h 1697672"/>
                <a:gd name="connsiteX42" fmla="*/ 310968 w 1418408"/>
                <a:gd name="connsiteY42" fmla="*/ 1692592 h 1697672"/>
                <a:gd name="connsiteX43" fmla="*/ 326208 w 1418408"/>
                <a:gd name="connsiteY43" fmla="*/ 1697672 h 1697672"/>
                <a:gd name="connsiteX44" fmla="*/ 768168 w 1418408"/>
                <a:gd name="connsiteY44" fmla="*/ 1667192 h 1697672"/>
                <a:gd name="connsiteX45" fmla="*/ 783408 w 1418408"/>
                <a:gd name="connsiteY45" fmla="*/ 1626552 h 1697672"/>
                <a:gd name="connsiteX46" fmla="*/ 793568 w 1418408"/>
                <a:gd name="connsiteY46" fmla="*/ 1611312 h 1697672"/>
                <a:gd name="connsiteX47" fmla="*/ 798648 w 1418408"/>
                <a:gd name="connsiteY47" fmla="*/ 1596072 h 1697672"/>
                <a:gd name="connsiteX48" fmla="*/ 844368 w 1418408"/>
                <a:gd name="connsiteY48" fmla="*/ 1570672 h 1697672"/>
                <a:gd name="connsiteX49" fmla="*/ 1012008 w 1418408"/>
                <a:gd name="connsiteY49" fmla="*/ 1565592 h 1697672"/>
                <a:gd name="connsiteX50" fmla="*/ 1042488 w 1418408"/>
                <a:gd name="connsiteY50" fmla="*/ 1550352 h 1697672"/>
                <a:gd name="connsiteX51" fmla="*/ 1072968 w 1418408"/>
                <a:gd name="connsiteY51" fmla="*/ 1535112 h 1697672"/>
                <a:gd name="connsiteX52" fmla="*/ 1083128 w 1418408"/>
                <a:gd name="connsiteY52" fmla="*/ 1519872 h 1697672"/>
                <a:gd name="connsiteX53" fmla="*/ 1113608 w 1418408"/>
                <a:gd name="connsiteY53" fmla="*/ 1504632 h 1697672"/>
                <a:gd name="connsiteX54" fmla="*/ 1128848 w 1418408"/>
                <a:gd name="connsiteY54" fmla="*/ 1489392 h 1697672"/>
                <a:gd name="connsiteX55" fmla="*/ 1133928 w 1418408"/>
                <a:gd name="connsiteY55" fmla="*/ 1474152 h 1697672"/>
                <a:gd name="connsiteX56" fmla="*/ 1149168 w 1418408"/>
                <a:gd name="connsiteY56" fmla="*/ 1463992 h 1697672"/>
                <a:gd name="connsiteX57" fmla="*/ 1169488 w 1418408"/>
                <a:gd name="connsiteY57" fmla="*/ 1433512 h 1697672"/>
                <a:gd name="connsiteX58" fmla="*/ 1189808 w 1418408"/>
                <a:gd name="connsiteY58" fmla="*/ 1408112 h 1697672"/>
                <a:gd name="connsiteX59" fmla="*/ 1205048 w 1418408"/>
                <a:gd name="connsiteY59" fmla="*/ 1377632 h 1697672"/>
                <a:gd name="connsiteX60" fmla="*/ 1220288 w 1418408"/>
                <a:gd name="connsiteY60" fmla="*/ 1331912 h 1697672"/>
                <a:gd name="connsiteX61" fmla="*/ 1225368 w 1418408"/>
                <a:gd name="connsiteY61" fmla="*/ 1316672 h 1697672"/>
                <a:gd name="connsiteX62" fmla="*/ 1240608 w 1418408"/>
                <a:gd name="connsiteY62" fmla="*/ 1306512 h 1697672"/>
                <a:gd name="connsiteX63" fmla="*/ 1250768 w 1418408"/>
                <a:gd name="connsiteY63" fmla="*/ 1276032 h 1697672"/>
                <a:gd name="connsiteX64" fmla="*/ 1255848 w 1418408"/>
                <a:gd name="connsiteY64" fmla="*/ 1260792 h 1697672"/>
                <a:gd name="connsiteX65" fmla="*/ 1260928 w 1418408"/>
                <a:gd name="connsiteY65" fmla="*/ 1184592 h 1697672"/>
                <a:gd name="connsiteX66" fmla="*/ 1271088 w 1418408"/>
                <a:gd name="connsiteY66" fmla="*/ 1169352 h 1697672"/>
                <a:gd name="connsiteX67" fmla="*/ 1276168 w 1418408"/>
                <a:gd name="connsiteY67" fmla="*/ 1154112 h 1697672"/>
                <a:gd name="connsiteX68" fmla="*/ 1286328 w 1418408"/>
                <a:gd name="connsiteY68" fmla="*/ 1138872 h 1697672"/>
                <a:gd name="connsiteX69" fmla="*/ 1306648 w 1418408"/>
                <a:gd name="connsiteY69" fmla="*/ 1088072 h 1697672"/>
                <a:gd name="connsiteX70" fmla="*/ 1311728 w 1418408"/>
                <a:gd name="connsiteY70" fmla="*/ 1072832 h 1697672"/>
                <a:gd name="connsiteX71" fmla="*/ 1321888 w 1418408"/>
                <a:gd name="connsiteY71" fmla="*/ 1057592 h 1697672"/>
                <a:gd name="connsiteX72" fmla="*/ 1337128 w 1418408"/>
                <a:gd name="connsiteY72" fmla="*/ 986472 h 1697672"/>
                <a:gd name="connsiteX73" fmla="*/ 1342208 w 1418408"/>
                <a:gd name="connsiteY73" fmla="*/ 971232 h 1697672"/>
                <a:gd name="connsiteX74" fmla="*/ 1347288 w 1418408"/>
                <a:gd name="connsiteY74" fmla="*/ 955992 h 1697672"/>
                <a:gd name="connsiteX75" fmla="*/ 1352368 w 1418408"/>
                <a:gd name="connsiteY75" fmla="*/ 879792 h 1697672"/>
                <a:gd name="connsiteX76" fmla="*/ 1357448 w 1418408"/>
                <a:gd name="connsiteY76" fmla="*/ 864552 h 1697672"/>
                <a:gd name="connsiteX77" fmla="*/ 1362528 w 1418408"/>
                <a:gd name="connsiteY77" fmla="*/ 844232 h 1697672"/>
                <a:gd name="connsiteX78" fmla="*/ 1372688 w 1418408"/>
                <a:gd name="connsiteY78" fmla="*/ 742632 h 1697672"/>
                <a:gd name="connsiteX79" fmla="*/ 1382848 w 1418408"/>
                <a:gd name="connsiteY79" fmla="*/ 712152 h 1697672"/>
                <a:gd name="connsiteX80" fmla="*/ 1403168 w 1418408"/>
                <a:gd name="connsiteY80" fmla="*/ 681672 h 1697672"/>
                <a:gd name="connsiteX81" fmla="*/ 1418408 w 1418408"/>
                <a:gd name="connsiteY81" fmla="*/ 651192 h 1697672"/>
                <a:gd name="connsiteX82" fmla="*/ 1408248 w 1418408"/>
                <a:gd name="connsiteY82" fmla="*/ 600392 h 1697672"/>
                <a:gd name="connsiteX83" fmla="*/ 1413011 w 1418408"/>
                <a:gd name="connsiteY83" fmla="*/ 548640 h 1697672"/>
                <a:gd name="connsiteX84" fmla="*/ 1372688 w 1418408"/>
                <a:gd name="connsiteY84" fmla="*/ 493712 h 1697672"/>
                <a:gd name="connsiteX85" fmla="*/ 1347288 w 1418408"/>
                <a:gd name="connsiteY85" fmla="*/ 412432 h 1697672"/>
                <a:gd name="connsiteX86" fmla="*/ 1316808 w 1418408"/>
                <a:gd name="connsiteY86" fmla="*/ 361632 h 1697672"/>
                <a:gd name="connsiteX87" fmla="*/ 1291408 w 1418408"/>
                <a:gd name="connsiteY87" fmla="*/ 290512 h 1697672"/>
                <a:gd name="connsiteX88" fmla="*/ 1271088 w 1418408"/>
                <a:gd name="connsiteY88" fmla="*/ 224472 h 1697672"/>
                <a:gd name="connsiteX89" fmla="*/ 1309188 w 1418408"/>
                <a:gd name="connsiteY89" fmla="*/ 134302 h 1697672"/>
                <a:gd name="connsiteX90" fmla="*/ 1284105 w 1418408"/>
                <a:gd name="connsiteY90" fmla="*/ 75564 h 1697672"/>
                <a:gd name="connsiteX91" fmla="*/ 1236163 w 1418408"/>
                <a:gd name="connsiteY91" fmla="*/ 0 h 1697672"/>
                <a:gd name="connsiteX92" fmla="*/ 1179648 w 1418408"/>
                <a:gd name="connsiteY92" fmla="*/ 77152 h 1697672"/>
                <a:gd name="connsiteX93" fmla="*/ 1154248 w 1418408"/>
                <a:gd name="connsiteY93" fmla="*/ 122872 h 1697672"/>
                <a:gd name="connsiteX94" fmla="*/ 1149168 w 1418408"/>
                <a:gd name="connsiteY94" fmla="*/ 138112 h 1697672"/>
                <a:gd name="connsiteX95" fmla="*/ 1108528 w 1418408"/>
                <a:gd name="connsiteY95" fmla="*/ 153352 h 1697672"/>
                <a:gd name="connsiteX96" fmla="*/ 1088208 w 1418408"/>
                <a:gd name="connsiteY96" fmla="*/ 158432 h 1697672"/>
                <a:gd name="connsiteX97" fmla="*/ 1057728 w 1418408"/>
                <a:gd name="connsiteY97" fmla="*/ 173672 h 1697672"/>
                <a:gd name="connsiteX98" fmla="*/ 1042488 w 1418408"/>
                <a:gd name="connsiteY98" fmla="*/ 183832 h 1697672"/>
                <a:gd name="connsiteX99" fmla="*/ 991688 w 1418408"/>
                <a:gd name="connsiteY99" fmla="*/ 193992 h 1697672"/>
                <a:gd name="connsiteX100" fmla="*/ 971368 w 1418408"/>
                <a:gd name="connsiteY100" fmla="*/ 199072 h 1697672"/>
                <a:gd name="connsiteX101" fmla="*/ 945968 w 1418408"/>
                <a:gd name="connsiteY101" fmla="*/ 204152 h 1697672"/>
                <a:gd name="connsiteX102" fmla="*/ 915488 w 1418408"/>
                <a:gd name="connsiteY102" fmla="*/ 214312 h 1697672"/>
                <a:gd name="connsiteX103" fmla="*/ 900248 w 1418408"/>
                <a:gd name="connsiteY103" fmla="*/ 219392 h 1697672"/>
                <a:gd name="connsiteX104" fmla="*/ 864688 w 1418408"/>
                <a:gd name="connsiteY104" fmla="*/ 224472 h 1697672"/>
                <a:gd name="connsiteX105" fmla="*/ 808808 w 1418408"/>
                <a:gd name="connsiteY105" fmla="*/ 239712 h 1697672"/>
                <a:gd name="connsiteX106" fmla="*/ 793568 w 1418408"/>
                <a:gd name="connsiteY106" fmla="*/ 244792 h 1697672"/>
                <a:gd name="connsiteX107" fmla="*/ 636088 w 1418408"/>
                <a:gd name="connsiteY107" fmla="*/ 254952 h 1697672"/>
                <a:gd name="connsiteX108" fmla="*/ 590368 w 1418408"/>
                <a:gd name="connsiteY108" fmla="*/ 280352 h 1697672"/>
                <a:gd name="connsiteX109" fmla="*/ 575128 w 1418408"/>
                <a:gd name="connsiteY109" fmla="*/ 290512 h 1697672"/>
                <a:gd name="connsiteX110" fmla="*/ 559888 w 1418408"/>
                <a:gd name="connsiteY110" fmla="*/ 305752 h 1697672"/>
                <a:gd name="connsiteX111" fmla="*/ 529408 w 1418408"/>
                <a:gd name="connsiteY111" fmla="*/ 315912 h 1697672"/>
                <a:gd name="connsiteX112" fmla="*/ 498928 w 1418408"/>
                <a:gd name="connsiteY112" fmla="*/ 331152 h 1697672"/>
                <a:gd name="connsiteX113" fmla="*/ 468448 w 1418408"/>
                <a:gd name="connsiteY113" fmla="*/ 356552 h 1697672"/>
                <a:gd name="connsiteX114" fmla="*/ 453208 w 1418408"/>
                <a:gd name="connsiteY114" fmla="*/ 366712 h 1697672"/>
                <a:gd name="connsiteX115" fmla="*/ 417648 w 1418408"/>
                <a:gd name="connsiteY115" fmla="*/ 407352 h 1697672"/>
                <a:gd name="connsiteX116" fmla="*/ 412568 w 1418408"/>
                <a:gd name="connsiteY116" fmla="*/ 422592 h 1697672"/>
                <a:gd name="connsiteX117" fmla="*/ 382088 w 1418408"/>
                <a:gd name="connsiteY117" fmla="*/ 442912 h 1697672"/>
                <a:gd name="connsiteX118" fmla="*/ 356688 w 1418408"/>
                <a:gd name="connsiteY118" fmla="*/ 463232 h 1697672"/>
                <a:gd name="connsiteX119" fmla="*/ 341448 w 1418408"/>
                <a:gd name="connsiteY119" fmla="*/ 478472 h 1697672"/>
                <a:gd name="connsiteX120" fmla="*/ 326208 w 1418408"/>
                <a:gd name="connsiteY120" fmla="*/ 488632 h 1697672"/>
                <a:gd name="connsiteX121" fmla="*/ 316048 w 1418408"/>
                <a:gd name="connsiteY121" fmla="*/ 503872 h 1697672"/>
                <a:gd name="connsiteX122" fmla="*/ 285568 w 1418408"/>
                <a:gd name="connsiteY122" fmla="*/ 519112 h 1697672"/>
                <a:gd name="connsiteX123" fmla="*/ 255088 w 1418408"/>
                <a:gd name="connsiteY123" fmla="*/ 544512 h 1697672"/>
                <a:gd name="connsiteX124" fmla="*/ 234768 w 1418408"/>
                <a:gd name="connsiteY124" fmla="*/ 549592 h 1697672"/>
                <a:gd name="connsiteX125" fmla="*/ 229688 w 1418408"/>
                <a:gd name="connsiteY125" fmla="*/ 564832 h 1697672"/>
                <a:gd name="connsiteX126" fmla="*/ 214448 w 1418408"/>
                <a:gd name="connsiteY126" fmla="*/ 569912 h 1697672"/>
                <a:gd name="connsiteX127" fmla="*/ 204288 w 1418408"/>
                <a:gd name="connsiteY127" fmla="*/ 595312 h 1697672"/>
                <a:gd name="connsiteX0" fmla="*/ 204288 w 1419435"/>
                <a:gd name="connsiteY0" fmla="*/ 595312 h 1697672"/>
                <a:gd name="connsiteX1" fmla="*/ 204288 w 1419435"/>
                <a:gd name="connsiteY1" fmla="*/ 595312 h 1697672"/>
                <a:gd name="connsiteX2" fmla="*/ 189048 w 1419435"/>
                <a:gd name="connsiteY2" fmla="*/ 635952 h 1697672"/>
                <a:gd name="connsiteX3" fmla="*/ 178888 w 1419435"/>
                <a:gd name="connsiteY3" fmla="*/ 651192 h 1697672"/>
                <a:gd name="connsiteX4" fmla="*/ 168728 w 1419435"/>
                <a:gd name="connsiteY4" fmla="*/ 681672 h 1697672"/>
                <a:gd name="connsiteX5" fmla="*/ 163648 w 1419435"/>
                <a:gd name="connsiteY5" fmla="*/ 696912 h 1697672"/>
                <a:gd name="connsiteX6" fmla="*/ 153488 w 1419435"/>
                <a:gd name="connsiteY6" fmla="*/ 717232 h 1697672"/>
                <a:gd name="connsiteX7" fmla="*/ 143328 w 1419435"/>
                <a:gd name="connsiteY7" fmla="*/ 747712 h 1697672"/>
                <a:gd name="connsiteX8" fmla="*/ 138248 w 1419435"/>
                <a:gd name="connsiteY8" fmla="*/ 762952 h 1697672"/>
                <a:gd name="connsiteX9" fmla="*/ 133168 w 1419435"/>
                <a:gd name="connsiteY9" fmla="*/ 778192 h 1697672"/>
                <a:gd name="connsiteX10" fmla="*/ 128088 w 1419435"/>
                <a:gd name="connsiteY10" fmla="*/ 793432 h 1697672"/>
                <a:gd name="connsiteX11" fmla="*/ 107768 w 1419435"/>
                <a:gd name="connsiteY11" fmla="*/ 823912 h 1697672"/>
                <a:gd name="connsiteX12" fmla="*/ 97608 w 1419435"/>
                <a:gd name="connsiteY12" fmla="*/ 839152 h 1697672"/>
                <a:gd name="connsiteX13" fmla="*/ 107768 w 1419435"/>
                <a:gd name="connsiteY13" fmla="*/ 996632 h 1697672"/>
                <a:gd name="connsiteX14" fmla="*/ 112848 w 1419435"/>
                <a:gd name="connsiteY14" fmla="*/ 1011872 h 1697672"/>
                <a:gd name="connsiteX15" fmla="*/ 123008 w 1419435"/>
                <a:gd name="connsiteY15" fmla="*/ 1027112 h 1697672"/>
                <a:gd name="connsiteX16" fmla="*/ 143328 w 1419435"/>
                <a:gd name="connsiteY16" fmla="*/ 1072832 h 1697672"/>
                <a:gd name="connsiteX17" fmla="*/ 148408 w 1419435"/>
                <a:gd name="connsiteY17" fmla="*/ 1098232 h 1697672"/>
                <a:gd name="connsiteX18" fmla="*/ 153488 w 1419435"/>
                <a:gd name="connsiteY18" fmla="*/ 1149032 h 1697672"/>
                <a:gd name="connsiteX19" fmla="*/ 168728 w 1419435"/>
                <a:gd name="connsiteY19" fmla="*/ 1164272 h 1697672"/>
                <a:gd name="connsiteX20" fmla="*/ 173808 w 1419435"/>
                <a:gd name="connsiteY20" fmla="*/ 1179512 h 1697672"/>
                <a:gd name="connsiteX21" fmla="*/ 183968 w 1419435"/>
                <a:gd name="connsiteY21" fmla="*/ 1194752 h 1697672"/>
                <a:gd name="connsiteX22" fmla="*/ 194128 w 1419435"/>
                <a:gd name="connsiteY22" fmla="*/ 1225232 h 1697672"/>
                <a:gd name="connsiteX23" fmla="*/ 199208 w 1419435"/>
                <a:gd name="connsiteY23" fmla="*/ 1240472 h 1697672"/>
                <a:gd name="connsiteX24" fmla="*/ 194128 w 1419435"/>
                <a:gd name="connsiteY24" fmla="*/ 1347152 h 1697672"/>
                <a:gd name="connsiteX25" fmla="*/ 183968 w 1419435"/>
                <a:gd name="connsiteY25" fmla="*/ 1377632 h 1697672"/>
                <a:gd name="connsiteX26" fmla="*/ 178888 w 1419435"/>
                <a:gd name="connsiteY26" fmla="*/ 1392872 h 1697672"/>
                <a:gd name="connsiteX27" fmla="*/ 143328 w 1419435"/>
                <a:gd name="connsiteY27" fmla="*/ 1438592 h 1697672"/>
                <a:gd name="connsiteX28" fmla="*/ 117928 w 1419435"/>
                <a:gd name="connsiteY28" fmla="*/ 1484312 h 1697672"/>
                <a:gd name="connsiteX29" fmla="*/ 102688 w 1419435"/>
                <a:gd name="connsiteY29" fmla="*/ 1499552 h 1697672"/>
                <a:gd name="connsiteX30" fmla="*/ 77288 w 1419435"/>
                <a:gd name="connsiteY30" fmla="*/ 1524952 h 1697672"/>
                <a:gd name="connsiteX31" fmla="*/ 67128 w 1419435"/>
                <a:gd name="connsiteY31" fmla="*/ 1555432 h 1697672"/>
                <a:gd name="connsiteX32" fmla="*/ 56968 w 1419435"/>
                <a:gd name="connsiteY32" fmla="*/ 1570672 h 1697672"/>
                <a:gd name="connsiteX33" fmla="*/ 51888 w 1419435"/>
                <a:gd name="connsiteY33" fmla="*/ 1585912 h 1697672"/>
                <a:gd name="connsiteX34" fmla="*/ 36648 w 1419435"/>
                <a:gd name="connsiteY34" fmla="*/ 1596072 h 1697672"/>
                <a:gd name="connsiteX35" fmla="*/ 6168 w 1419435"/>
                <a:gd name="connsiteY35" fmla="*/ 1616392 h 1697672"/>
                <a:gd name="connsiteX36" fmla="*/ 1088 w 1419435"/>
                <a:gd name="connsiteY36" fmla="*/ 1631632 h 1697672"/>
                <a:gd name="connsiteX37" fmla="*/ 31568 w 1419435"/>
                <a:gd name="connsiteY37" fmla="*/ 1641792 h 1697672"/>
                <a:gd name="connsiteX38" fmla="*/ 123008 w 1419435"/>
                <a:gd name="connsiteY38" fmla="*/ 1646872 h 1697672"/>
                <a:gd name="connsiteX39" fmla="*/ 214448 w 1419435"/>
                <a:gd name="connsiteY39" fmla="*/ 1657032 h 1697672"/>
                <a:gd name="connsiteX40" fmla="*/ 265248 w 1419435"/>
                <a:gd name="connsiteY40" fmla="*/ 1672272 h 1697672"/>
                <a:gd name="connsiteX41" fmla="*/ 280488 w 1419435"/>
                <a:gd name="connsiteY41" fmla="*/ 1682432 h 1697672"/>
                <a:gd name="connsiteX42" fmla="*/ 310968 w 1419435"/>
                <a:gd name="connsiteY42" fmla="*/ 1692592 h 1697672"/>
                <a:gd name="connsiteX43" fmla="*/ 326208 w 1419435"/>
                <a:gd name="connsiteY43" fmla="*/ 1697672 h 1697672"/>
                <a:gd name="connsiteX44" fmla="*/ 768168 w 1419435"/>
                <a:gd name="connsiteY44" fmla="*/ 1667192 h 1697672"/>
                <a:gd name="connsiteX45" fmla="*/ 783408 w 1419435"/>
                <a:gd name="connsiteY45" fmla="*/ 1626552 h 1697672"/>
                <a:gd name="connsiteX46" fmla="*/ 793568 w 1419435"/>
                <a:gd name="connsiteY46" fmla="*/ 1611312 h 1697672"/>
                <a:gd name="connsiteX47" fmla="*/ 798648 w 1419435"/>
                <a:gd name="connsiteY47" fmla="*/ 1596072 h 1697672"/>
                <a:gd name="connsiteX48" fmla="*/ 844368 w 1419435"/>
                <a:gd name="connsiteY48" fmla="*/ 1570672 h 1697672"/>
                <a:gd name="connsiteX49" fmla="*/ 1012008 w 1419435"/>
                <a:gd name="connsiteY49" fmla="*/ 1565592 h 1697672"/>
                <a:gd name="connsiteX50" fmla="*/ 1042488 w 1419435"/>
                <a:gd name="connsiteY50" fmla="*/ 1550352 h 1697672"/>
                <a:gd name="connsiteX51" fmla="*/ 1072968 w 1419435"/>
                <a:gd name="connsiteY51" fmla="*/ 1535112 h 1697672"/>
                <a:gd name="connsiteX52" fmla="*/ 1083128 w 1419435"/>
                <a:gd name="connsiteY52" fmla="*/ 1519872 h 1697672"/>
                <a:gd name="connsiteX53" fmla="*/ 1113608 w 1419435"/>
                <a:gd name="connsiteY53" fmla="*/ 1504632 h 1697672"/>
                <a:gd name="connsiteX54" fmla="*/ 1128848 w 1419435"/>
                <a:gd name="connsiteY54" fmla="*/ 1489392 h 1697672"/>
                <a:gd name="connsiteX55" fmla="*/ 1133928 w 1419435"/>
                <a:gd name="connsiteY55" fmla="*/ 1474152 h 1697672"/>
                <a:gd name="connsiteX56" fmla="*/ 1149168 w 1419435"/>
                <a:gd name="connsiteY56" fmla="*/ 1463992 h 1697672"/>
                <a:gd name="connsiteX57" fmla="*/ 1169488 w 1419435"/>
                <a:gd name="connsiteY57" fmla="*/ 1433512 h 1697672"/>
                <a:gd name="connsiteX58" fmla="*/ 1189808 w 1419435"/>
                <a:gd name="connsiteY58" fmla="*/ 1408112 h 1697672"/>
                <a:gd name="connsiteX59" fmla="*/ 1205048 w 1419435"/>
                <a:gd name="connsiteY59" fmla="*/ 1377632 h 1697672"/>
                <a:gd name="connsiteX60" fmla="*/ 1220288 w 1419435"/>
                <a:gd name="connsiteY60" fmla="*/ 1331912 h 1697672"/>
                <a:gd name="connsiteX61" fmla="*/ 1225368 w 1419435"/>
                <a:gd name="connsiteY61" fmla="*/ 1316672 h 1697672"/>
                <a:gd name="connsiteX62" fmla="*/ 1240608 w 1419435"/>
                <a:gd name="connsiteY62" fmla="*/ 1306512 h 1697672"/>
                <a:gd name="connsiteX63" fmla="*/ 1250768 w 1419435"/>
                <a:gd name="connsiteY63" fmla="*/ 1276032 h 1697672"/>
                <a:gd name="connsiteX64" fmla="*/ 1255848 w 1419435"/>
                <a:gd name="connsiteY64" fmla="*/ 1260792 h 1697672"/>
                <a:gd name="connsiteX65" fmla="*/ 1260928 w 1419435"/>
                <a:gd name="connsiteY65" fmla="*/ 1184592 h 1697672"/>
                <a:gd name="connsiteX66" fmla="*/ 1271088 w 1419435"/>
                <a:gd name="connsiteY66" fmla="*/ 1169352 h 1697672"/>
                <a:gd name="connsiteX67" fmla="*/ 1276168 w 1419435"/>
                <a:gd name="connsiteY67" fmla="*/ 1154112 h 1697672"/>
                <a:gd name="connsiteX68" fmla="*/ 1286328 w 1419435"/>
                <a:gd name="connsiteY68" fmla="*/ 1138872 h 1697672"/>
                <a:gd name="connsiteX69" fmla="*/ 1306648 w 1419435"/>
                <a:gd name="connsiteY69" fmla="*/ 1088072 h 1697672"/>
                <a:gd name="connsiteX70" fmla="*/ 1311728 w 1419435"/>
                <a:gd name="connsiteY70" fmla="*/ 1072832 h 1697672"/>
                <a:gd name="connsiteX71" fmla="*/ 1321888 w 1419435"/>
                <a:gd name="connsiteY71" fmla="*/ 1057592 h 1697672"/>
                <a:gd name="connsiteX72" fmla="*/ 1337128 w 1419435"/>
                <a:gd name="connsiteY72" fmla="*/ 986472 h 1697672"/>
                <a:gd name="connsiteX73" fmla="*/ 1342208 w 1419435"/>
                <a:gd name="connsiteY73" fmla="*/ 971232 h 1697672"/>
                <a:gd name="connsiteX74" fmla="*/ 1347288 w 1419435"/>
                <a:gd name="connsiteY74" fmla="*/ 955992 h 1697672"/>
                <a:gd name="connsiteX75" fmla="*/ 1352368 w 1419435"/>
                <a:gd name="connsiteY75" fmla="*/ 879792 h 1697672"/>
                <a:gd name="connsiteX76" fmla="*/ 1357448 w 1419435"/>
                <a:gd name="connsiteY76" fmla="*/ 864552 h 1697672"/>
                <a:gd name="connsiteX77" fmla="*/ 1362528 w 1419435"/>
                <a:gd name="connsiteY77" fmla="*/ 844232 h 1697672"/>
                <a:gd name="connsiteX78" fmla="*/ 1372688 w 1419435"/>
                <a:gd name="connsiteY78" fmla="*/ 742632 h 1697672"/>
                <a:gd name="connsiteX79" fmla="*/ 1382848 w 1419435"/>
                <a:gd name="connsiteY79" fmla="*/ 712152 h 1697672"/>
                <a:gd name="connsiteX80" fmla="*/ 1403168 w 1419435"/>
                <a:gd name="connsiteY80" fmla="*/ 681672 h 1697672"/>
                <a:gd name="connsiteX81" fmla="*/ 1418408 w 1419435"/>
                <a:gd name="connsiteY81" fmla="*/ 651192 h 1697672"/>
                <a:gd name="connsiteX82" fmla="*/ 1413011 w 1419435"/>
                <a:gd name="connsiteY82" fmla="*/ 548640 h 1697672"/>
                <a:gd name="connsiteX83" fmla="*/ 1372688 w 1419435"/>
                <a:gd name="connsiteY83" fmla="*/ 493712 h 1697672"/>
                <a:gd name="connsiteX84" fmla="*/ 1347288 w 1419435"/>
                <a:gd name="connsiteY84" fmla="*/ 412432 h 1697672"/>
                <a:gd name="connsiteX85" fmla="*/ 1316808 w 1419435"/>
                <a:gd name="connsiteY85" fmla="*/ 361632 h 1697672"/>
                <a:gd name="connsiteX86" fmla="*/ 1291408 w 1419435"/>
                <a:gd name="connsiteY86" fmla="*/ 290512 h 1697672"/>
                <a:gd name="connsiteX87" fmla="*/ 1271088 w 1419435"/>
                <a:gd name="connsiteY87" fmla="*/ 224472 h 1697672"/>
                <a:gd name="connsiteX88" fmla="*/ 1309188 w 1419435"/>
                <a:gd name="connsiteY88" fmla="*/ 134302 h 1697672"/>
                <a:gd name="connsiteX89" fmla="*/ 1284105 w 1419435"/>
                <a:gd name="connsiteY89" fmla="*/ 75564 h 1697672"/>
                <a:gd name="connsiteX90" fmla="*/ 1236163 w 1419435"/>
                <a:gd name="connsiteY90" fmla="*/ 0 h 1697672"/>
                <a:gd name="connsiteX91" fmla="*/ 1179648 w 1419435"/>
                <a:gd name="connsiteY91" fmla="*/ 77152 h 1697672"/>
                <a:gd name="connsiteX92" fmla="*/ 1154248 w 1419435"/>
                <a:gd name="connsiteY92" fmla="*/ 122872 h 1697672"/>
                <a:gd name="connsiteX93" fmla="*/ 1149168 w 1419435"/>
                <a:gd name="connsiteY93" fmla="*/ 138112 h 1697672"/>
                <a:gd name="connsiteX94" fmla="*/ 1108528 w 1419435"/>
                <a:gd name="connsiteY94" fmla="*/ 153352 h 1697672"/>
                <a:gd name="connsiteX95" fmla="*/ 1088208 w 1419435"/>
                <a:gd name="connsiteY95" fmla="*/ 158432 h 1697672"/>
                <a:gd name="connsiteX96" fmla="*/ 1057728 w 1419435"/>
                <a:gd name="connsiteY96" fmla="*/ 173672 h 1697672"/>
                <a:gd name="connsiteX97" fmla="*/ 1042488 w 1419435"/>
                <a:gd name="connsiteY97" fmla="*/ 183832 h 1697672"/>
                <a:gd name="connsiteX98" fmla="*/ 991688 w 1419435"/>
                <a:gd name="connsiteY98" fmla="*/ 193992 h 1697672"/>
                <a:gd name="connsiteX99" fmla="*/ 971368 w 1419435"/>
                <a:gd name="connsiteY99" fmla="*/ 199072 h 1697672"/>
                <a:gd name="connsiteX100" fmla="*/ 945968 w 1419435"/>
                <a:gd name="connsiteY100" fmla="*/ 204152 h 1697672"/>
                <a:gd name="connsiteX101" fmla="*/ 915488 w 1419435"/>
                <a:gd name="connsiteY101" fmla="*/ 214312 h 1697672"/>
                <a:gd name="connsiteX102" fmla="*/ 900248 w 1419435"/>
                <a:gd name="connsiteY102" fmla="*/ 219392 h 1697672"/>
                <a:gd name="connsiteX103" fmla="*/ 864688 w 1419435"/>
                <a:gd name="connsiteY103" fmla="*/ 224472 h 1697672"/>
                <a:gd name="connsiteX104" fmla="*/ 808808 w 1419435"/>
                <a:gd name="connsiteY104" fmla="*/ 239712 h 1697672"/>
                <a:gd name="connsiteX105" fmla="*/ 793568 w 1419435"/>
                <a:gd name="connsiteY105" fmla="*/ 244792 h 1697672"/>
                <a:gd name="connsiteX106" fmla="*/ 636088 w 1419435"/>
                <a:gd name="connsiteY106" fmla="*/ 254952 h 1697672"/>
                <a:gd name="connsiteX107" fmla="*/ 590368 w 1419435"/>
                <a:gd name="connsiteY107" fmla="*/ 280352 h 1697672"/>
                <a:gd name="connsiteX108" fmla="*/ 575128 w 1419435"/>
                <a:gd name="connsiteY108" fmla="*/ 290512 h 1697672"/>
                <a:gd name="connsiteX109" fmla="*/ 559888 w 1419435"/>
                <a:gd name="connsiteY109" fmla="*/ 305752 h 1697672"/>
                <a:gd name="connsiteX110" fmla="*/ 529408 w 1419435"/>
                <a:gd name="connsiteY110" fmla="*/ 315912 h 1697672"/>
                <a:gd name="connsiteX111" fmla="*/ 498928 w 1419435"/>
                <a:gd name="connsiteY111" fmla="*/ 331152 h 1697672"/>
                <a:gd name="connsiteX112" fmla="*/ 468448 w 1419435"/>
                <a:gd name="connsiteY112" fmla="*/ 356552 h 1697672"/>
                <a:gd name="connsiteX113" fmla="*/ 453208 w 1419435"/>
                <a:gd name="connsiteY113" fmla="*/ 366712 h 1697672"/>
                <a:gd name="connsiteX114" fmla="*/ 417648 w 1419435"/>
                <a:gd name="connsiteY114" fmla="*/ 407352 h 1697672"/>
                <a:gd name="connsiteX115" fmla="*/ 412568 w 1419435"/>
                <a:gd name="connsiteY115" fmla="*/ 422592 h 1697672"/>
                <a:gd name="connsiteX116" fmla="*/ 382088 w 1419435"/>
                <a:gd name="connsiteY116" fmla="*/ 442912 h 1697672"/>
                <a:gd name="connsiteX117" fmla="*/ 356688 w 1419435"/>
                <a:gd name="connsiteY117" fmla="*/ 463232 h 1697672"/>
                <a:gd name="connsiteX118" fmla="*/ 341448 w 1419435"/>
                <a:gd name="connsiteY118" fmla="*/ 478472 h 1697672"/>
                <a:gd name="connsiteX119" fmla="*/ 326208 w 1419435"/>
                <a:gd name="connsiteY119" fmla="*/ 488632 h 1697672"/>
                <a:gd name="connsiteX120" fmla="*/ 316048 w 1419435"/>
                <a:gd name="connsiteY120" fmla="*/ 503872 h 1697672"/>
                <a:gd name="connsiteX121" fmla="*/ 285568 w 1419435"/>
                <a:gd name="connsiteY121" fmla="*/ 519112 h 1697672"/>
                <a:gd name="connsiteX122" fmla="*/ 255088 w 1419435"/>
                <a:gd name="connsiteY122" fmla="*/ 544512 h 1697672"/>
                <a:gd name="connsiteX123" fmla="*/ 234768 w 1419435"/>
                <a:gd name="connsiteY123" fmla="*/ 549592 h 1697672"/>
                <a:gd name="connsiteX124" fmla="*/ 229688 w 1419435"/>
                <a:gd name="connsiteY124" fmla="*/ 564832 h 1697672"/>
                <a:gd name="connsiteX125" fmla="*/ 214448 w 1419435"/>
                <a:gd name="connsiteY125" fmla="*/ 569912 h 1697672"/>
                <a:gd name="connsiteX126" fmla="*/ 204288 w 1419435"/>
                <a:gd name="connsiteY126" fmla="*/ 595312 h 1697672"/>
                <a:gd name="connsiteX0" fmla="*/ 204288 w 1419435"/>
                <a:gd name="connsiteY0" fmla="*/ 595312 h 1697672"/>
                <a:gd name="connsiteX1" fmla="*/ 204288 w 1419435"/>
                <a:gd name="connsiteY1" fmla="*/ 595312 h 1697672"/>
                <a:gd name="connsiteX2" fmla="*/ 189048 w 1419435"/>
                <a:gd name="connsiteY2" fmla="*/ 635952 h 1697672"/>
                <a:gd name="connsiteX3" fmla="*/ 178888 w 1419435"/>
                <a:gd name="connsiteY3" fmla="*/ 651192 h 1697672"/>
                <a:gd name="connsiteX4" fmla="*/ 168728 w 1419435"/>
                <a:gd name="connsiteY4" fmla="*/ 681672 h 1697672"/>
                <a:gd name="connsiteX5" fmla="*/ 163648 w 1419435"/>
                <a:gd name="connsiteY5" fmla="*/ 696912 h 1697672"/>
                <a:gd name="connsiteX6" fmla="*/ 153488 w 1419435"/>
                <a:gd name="connsiteY6" fmla="*/ 717232 h 1697672"/>
                <a:gd name="connsiteX7" fmla="*/ 143328 w 1419435"/>
                <a:gd name="connsiteY7" fmla="*/ 747712 h 1697672"/>
                <a:gd name="connsiteX8" fmla="*/ 138248 w 1419435"/>
                <a:gd name="connsiteY8" fmla="*/ 762952 h 1697672"/>
                <a:gd name="connsiteX9" fmla="*/ 133168 w 1419435"/>
                <a:gd name="connsiteY9" fmla="*/ 778192 h 1697672"/>
                <a:gd name="connsiteX10" fmla="*/ 128088 w 1419435"/>
                <a:gd name="connsiteY10" fmla="*/ 793432 h 1697672"/>
                <a:gd name="connsiteX11" fmla="*/ 107768 w 1419435"/>
                <a:gd name="connsiteY11" fmla="*/ 823912 h 1697672"/>
                <a:gd name="connsiteX12" fmla="*/ 97608 w 1419435"/>
                <a:gd name="connsiteY12" fmla="*/ 839152 h 1697672"/>
                <a:gd name="connsiteX13" fmla="*/ 107768 w 1419435"/>
                <a:gd name="connsiteY13" fmla="*/ 996632 h 1697672"/>
                <a:gd name="connsiteX14" fmla="*/ 112848 w 1419435"/>
                <a:gd name="connsiteY14" fmla="*/ 1011872 h 1697672"/>
                <a:gd name="connsiteX15" fmla="*/ 123008 w 1419435"/>
                <a:gd name="connsiteY15" fmla="*/ 1027112 h 1697672"/>
                <a:gd name="connsiteX16" fmla="*/ 143328 w 1419435"/>
                <a:gd name="connsiteY16" fmla="*/ 1072832 h 1697672"/>
                <a:gd name="connsiteX17" fmla="*/ 148408 w 1419435"/>
                <a:gd name="connsiteY17" fmla="*/ 1098232 h 1697672"/>
                <a:gd name="connsiteX18" fmla="*/ 153488 w 1419435"/>
                <a:gd name="connsiteY18" fmla="*/ 1149032 h 1697672"/>
                <a:gd name="connsiteX19" fmla="*/ 168728 w 1419435"/>
                <a:gd name="connsiteY19" fmla="*/ 1164272 h 1697672"/>
                <a:gd name="connsiteX20" fmla="*/ 173808 w 1419435"/>
                <a:gd name="connsiteY20" fmla="*/ 1179512 h 1697672"/>
                <a:gd name="connsiteX21" fmla="*/ 183968 w 1419435"/>
                <a:gd name="connsiteY21" fmla="*/ 1194752 h 1697672"/>
                <a:gd name="connsiteX22" fmla="*/ 194128 w 1419435"/>
                <a:gd name="connsiteY22" fmla="*/ 1225232 h 1697672"/>
                <a:gd name="connsiteX23" fmla="*/ 199208 w 1419435"/>
                <a:gd name="connsiteY23" fmla="*/ 1240472 h 1697672"/>
                <a:gd name="connsiteX24" fmla="*/ 194128 w 1419435"/>
                <a:gd name="connsiteY24" fmla="*/ 1347152 h 1697672"/>
                <a:gd name="connsiteX25" fmla="*/ 183968 w 1419435"/>
                <a:gd name="connsiteY25" fmla="*/ 1377632 h 1697672"/>
                <a:gd name="connsiteX26" fmla="*/ 178888 w 1419435"/>
                <a:gd name="connsiteY26" fmla="*/ 1392872 h 1697672"/>
                <a:gd name="connsiteX27" fmla="*/ 143328 w 1419435"/>
                <a:gd name="connsiteY27" fmla="*/ 1438592 h 1697672"/>
                <a:gd name="connsiteX28" fmla="*/ 117928 w 1419435"/>
                <a:gd name="connsiteY28" fmla="*/ 1484312 h 1697672"/>
                <a:gd name="connsiteX29" fmla="*/ 102688 w 1419435"/>
                <a:gd name="connsiteY29" fmla="*/ 1499552 h 1697672"/>
                <a:gd name="connsiteX30" fmla="*/ 77288 w 1419435"/>
                <a:gd name="connsiteY30" fmla="*/ 1524952 h 1697672"/>
                <a:gd name="connsiteX31" fmla="*/ 67128 w 1419435"/>
                <a:gd name="connsiteY31" fmla="*/ 1555432 h 1697672"/>
                <a:gd name="connsiteX32" fmla="*/ 56968 w 1419435"/>
                <a:gd name="connsiteY32" fmla="*/ 1570672 h 1697672"/>
                <a:gd name="connsiteX33" fmla="*/ 51888 w 1419435"/>
                <a:gd name="connsiteY33" fmla="*/ 1585912 h 1697672"/>
                <a:gd name="connsiteX34" fmla="*/ 36648 w 1419435"/>
                <a:gd name="connsiteY34" fmla="*/ 1596072 h 1697672"/>
                <a:gd name="connsiteX35" fmla="*/ 6168 w 1419435"/>
                <a:gd name="connsiteY35" fmla="*/ 1616392 h 1697672"/>
                <a:gd name="connsiteX36" fmla="*/ 1088 w 1419435"/>
                <a:gd name="connsiteY36" fmla="*/ 1631632 h 1697672"/>
                <a:gd name="connsiteX37" fmla="*/ 31568 w 1419435"/>
                <a:gd name="connsiteY37" fmla="*/ 1641792 h 1697672"/>
                <a:gd name="connsiteX38" fmla="*/ 123008 w 1419435"/>
                <a:gd name="connsiteY38" fmla="*/ 1646872 h 1697672"/>
                <a:gd name="connsiteX39" fmla="*/ 214448 w 1419435"/>
                <a:gd name="connsiteY39" fmla="*/ 1657032 h 1697672"/>
                <a:gd name="connsiteX40" fmla="*/ 265248 w 1419435"/>
                <a:gd name="connsiteY40" fmla="*/ 1672272 h 1697672"/>
                <a:gd name="connsiteX41" fmla="*/ 280488 w 1419435"/>
                <a:gd name="connsiteY41" fmla="*/ 1682432 h 1697672"/>
                <a:gd name="connsiteX42" fmla="*/ 310968 w 1419435"/>
                <a:gd name="connsiteY42" fmla="*/ 1692592 h 1697672"/>
                <a:gd name="connsiteX43" fmla="*/ 326208 w 1419435"/>
                <a:gd name="connsiteY43" fmla="*/ 1697672 h 1697672"/>
                <a:gd name="connsiteX44" fmla="*/ 768168 w 1419435"/>
                <a:gd name="connsiteY44" fmla="*/ 1667192 h 1697672"/>
                <a:gd name="connsiteX45" fmla="*/ 783408 w 1419435"/>
                <a:gd name="connsiteY45" fmla="*/ 1626552 h 1697672"/>
                <a:gd name="connsiteX46" fmla="*/ 793568 w 1419435"/>
                <a:gd name="connsiteY46" fmla="*/ 1611312 h 1697672"/>
                <a:gd name="connsiteX47" fmla="*/ 798648 w 1419435"/>
                <a:gd name="connsiteY47" fmla="*/ 1596072 h 1697672"/>
                <a:gd name="connsiteX48" fmla="*/ 844368 w 1419435"/>
                <a:gd name="connsiteY48" fmla="*/ 1570672 h 1697672"/>
                <a:gd name="connsiteX49" fmla="*/ 1012008 w 1419435"/>
                <a:gd name="connsiteY49" fmla="*/ 1565592 h 1697672"/>
                <a:gd name="connsiteX50" fmla="*/ 1042488 w 1419435"/>
                <a:gd name="connsiteY50" fmla="*/ 1550352 h 1697672"/>
                <a:gd name="connsiteX51" fmla="*/ 1072968 w 1419435"/>
                <a:gd name="connsiteY51" fmla="*/ 1535112 h 1697672"/>
                <a:gd name="connsiteX52" fmla="*/ 1083128 w 1419435"/>
                <a:gd name="connsiteY52" fmla="*/ 1519872 h 1697672"/>
                <a:gd name="connsiteX53" fmla="*/ 1113608 w 1419435"/>
                <a:gd name="connsiteY53" fmla="*/ 1504632 h 1697672"/>
                <a:gd name="connsiteX54" fmla="*/ 1128848 w 1419435"/>
                <a:gd name="connsiteY54" fmla="*/ 1489392 h 1697672"/>
                <a:gd name="connsiteX55" fmla="*/ 1133928 w 1419435"/>
                <a:gd name="connsiteY55" fmla="*/ 1474152 h 1697672"/>
                <a:gd name="connsiteX56" fmla="*/ 1149168 w 1419435"/>
                <a:gd name="connsiteY56" fmla="*/ 1463992 h 1697672"/>
                <a:gd name="connsiteX57" fmla="*/ 1169488 w 1419435"/>
                <a:gd name="connsiteY57" fmla="*/ 1433512 h 1697672"/>
                <a:gd name="connsiteX58" fmla="*/ 1189808 w 1419435"/>
                <a:gd name="connsiteY58" fmla="*/ 1408112 h 1697672"/>
                <a:gd name="connsiteX59" fmla="*/ 1205048 w 1419435"/>
                <a:gd name="connsiteY59" fmla="*/ 1377632 h 1697672"/>
                <a:gd name="connsiteX60" fmla="*/ 1220288 w 1419435"/>
                <a:gd name="connsiteY60" fmla="*/ 1331912 h 1697672"/>
                <a:gd name="connsiteX61" fmla="*/ 1225368 w 1419435"/>
                <a:gd name="connsiteY61" fmla="*/ 1316672 h 1697672"/>
                <a:gd name="connsiteX62" fmla="*/ 1240608 w 1419435"/>
                <a:gd name="connsiteY62" fmla="*/ 1306512 h 1697672"/>
                <a:gd name="connsiteX63" fmla="*/ 1250768 w 1419435"/>
                <a:gd name="connsiteY63" fmla="*/ 1276032 h 1697672"/>
                <a:gd name="connsiteX64" fmla="*/ 1255848 w 1419435"/>
                <a:gd name="connsiteY64" fmla="*/ 1260792 h 1697672"/>
                <a:gd name="connsiteX65" fmla="*/ 1260928 w 1419435"/>
                <a:gd name="connsiteY65" fmla="*/ 1184592 h 1697672"/>
                <a:gd name="connsiteX66" fmla="*/ 1271088 w 1419435"/>
                <a:gd name="connsiteY66" fmla="*/ 1169352 h 1697672"/>
                <a:gd name="connsiteX67" fmla="*/ 1276168 w 1419435"/>
                <a:gd name="connsiteY67" fmla="*/ 1154112 h 1697672"/>
                <a:gd name="connsiteX68" fmla="*/ 1286328 w 1419435"/>
                <a:gd name="connsiteY68" fmla="*/ 1138872 h 1697672"/>
                <a:gd name="connsiteX69" fmla="*/ 1306648 w 1419435"/>
                <a:gd name="connsiteY69" fmla="*/ 1088072 h 1697672"/>
                <a:gd name="connsiteX70" fmla="*/ 1311728 w 1419435"/>
                <a:gd name="connsiteY70" fmla="*/ 1072832 h 1697672"/>
                <a:gd name="connsiteX71" fmla="*/ 1321888 w 1419435"/>
                <a:gd name="connsiteY71" fmla="*/ 1057592 h 1697672"/>
                <a:gd name="connsiteX72" fmla="*/ 1337128 w 1419435"/>
                <a:gd name="connsiteY72" fmla="*/ 986472 h 1697672"/>
                <a:gd name="connsiteX73" fmla="*/ 1342208 w 1419435"/>
                <a:gd name="connsiteY73" fmla="*/ 971232 h 1697672"/>
                <a:gd name="connsiteX74" fmla="*/ 1347288 w 1419435"/>
                <a:gd name="connsiteY74" fmla="*/ 955992 h 1697672"/>
                <a:gd name="connsiteX75" fmla="*/ 1352368 w 1419435"/>
                <a:gd name="connsiteY75" fmla="*/ 879792 h 1697672"/>
                <a:gd name="connsiteX76" fmla="*/ 1357448 w 1419435"/>
                <a:gd name="connsiteY76" fmla="*/ 864552 h 1697672"/>
                <a:gd name="connsiteX77" fmla="*/ 1362528 w 1419435"/>
                <a:gd name="connsiteY77" fmla="*/ 844232 h 1697672"/>
                <a:gd name="connsiteX78" fmla="*/ 1372688 w 1419435"/>
                <a:gd name="connsiteY78" fmla="*/ 742632 h 1697672"/>
                <a:gd name="connsiteX79" fmla="*/ 1382848 w 1419435"/>
                <a:gd name="connsiteY79" fmla="*/ 712152 h 1697672"/>
                <a:gd name="connsiteX80" fmla="*/ 1403168 w 1419435"/>
                <a:gd name="connsiteY80" fmla="*/ 681672 h 1697672"/>
                <a:gd name="connsiteX81" fmla="*/ 1418408 w 1419435"/>
                <a:gd name="connsiteY81" fmla="*/ 651192 h 1697672"/>
                <a:gd name="connsiteX82" fmla="*/ 1413011 w 1419435"/>
                <a:gd name="connsiteY82" fmla="*/ 548640 h 1697672"/>
                <a:gd name="connsiteX83" fmla="*/ 1372688 w 1419435"/>
                <a:gd name="connsiteY83" fmla="*/ 493712 h 1697672"/>
                <a:gd name="connsiteX84" fmla="*/ 1347288 w 1419435"/>
                <a:gd name="connsiteY84" fmla="*/ 412432 h 1697672"/>
                <a:gd name="connsiteX85" fmla="*/ 1316808 w 1419435"/>
                <a:gd name="connsiteY85" fmla="*/ 361632 h 1697672"/>
                <a:gd name="connsiteX86" fmla="*/ 1291408 w 1419435"/>
                <a:gd name="connsiteY86" fmla="*/ 290512 h 1697672"/>
                <a:gd name="connsiteX87" fmla="*/ 1342526 w 1419435"/>
                <a:gd name="connsiteY87" fmla="*/ 205422 h 1697672"/>
                <a:gd name="connsiteX88" fmla="*/ 1309188 w 1419435"/>
                <a:gd name="connsiteY88" fmla="*/ 134302 h 1697672"/>
                <a:gd name="connsiteX89" fmla="*/ 1284105 w 1419435"/>
                <a:gd name="connsiteY89" fmla="*/ 75564 h 1697672"/>
                <a:gd name="connsiteX90" fmla="*/ 1236163 w 1419435"/>
                <a:gd name="connsiteY90" fmla="*/ 0 h 1697672"/>
                <a:gd name="connsiteX91" fmla="*/ 1179648 w 1419435"/>
                <a:gd name="connsiteY91" fmla="*/ 77152 h 1697672"/>
                <a:gd name="connsiteX92" fmla="*/ 1154248 w 1419435"/>
                <a:gd name="connsiteY92" fmla="*/ 122872 h 1697672"/>
                <a:gd name="connsiteX93" fmla="*/ 1149168 w 1419435"/>
                <a:gd name="connsiteY93" fmla="*/ 138112 h 1697672"/>
                <a:gd name="connsiteX94" fmla="*/ 1108528 w 1419435"/>
                <a:gd name="connsiteY94" fmla="*/ 153352 h 1697672"/>
                <a:gd name="connsiteX95" fmla="*/ 1088208 w 1419435"/>
                <a:gd name="connsiteY95" fmla="*/ 158432 h 1697672"/>
                <a:gd name="connsiteX96" fmla="*/ 1057728 w 1419435"/>
                <a:gd name="connsiteY96" fmla="*/ 173672 h 1697672"/>
                <a:gd name="connsiteX97" fmla="*/ 1042488 w 1419435"/>
                <a:gd name="connsiteY97" fmla="*/ 183832 h 1697672"/>
                <a:gd name="connsiteX98" fmla="*/ 991688 w 1419435"/>
                <a:gd name="connsiteY98" fmla="*/ 193992 h 1697672"/>
                <a:gd name="connsiteX99" fmla="*/ 971368 w 1419435"/>
                <a:gd name="connsiteY99" fmla="*/ 199072 h 1697672"/>
                <a:gd name="connsiteX100" fmla="*/ 945968 w 1419435"/>
                <a:gd name="connsiteY100" fmla="*/ 204152 h 1697672"/>
                <a:gd name="connsiteX101" fmla="*/ 915488 w 1419435"/>
                <a:gd name="connsiteY101" fmla="*/ 214312 h 1697672"/>
                <a:gd name="connsiteX102" fmla="*/ 900248 w 1419435"/>
                <a:gd name="connsiteY102" fmla="*/ 219392 h 1697672"/>
                <a:gd name="connsiteX103" fmla="*/ 864688 w 1419435"/>
                <a:gd name="connsiteY103" fmla="*/ 224472 h 1697672"/>
                <a:gd name="connsiteX104" fmla="*/ 808808 w 1419435"/>
                <a:gd name="connsiteY104" fmla="*/ 239712 h 1697672"/>
                <a:gd name="connsiteX105" fmla="*/ 793568 w 1419435"/>
                <a:gd name="connsiteY105" fmla="*/ 244792 h 1697672"/>
                <a:gd name="connsiteX106" fmla="*/ 636088 w 1419435"/>
                <a:gd name="connsiteY106" fmla="*/ 254952 h 1697672"/>
                <a:gd name="connsiteX107" fmla="*/ 590368 w 1419435"/>
                <a:gd name="connsiteY107" fmla="*/ 280352 h 1697672"/>
                <a:gd name="connsiteX108" fmla="*/ 575128 w 1419435"/>
                <a:gd name="connsiteY108" fmla="*/ 290512 h 1697672"/>
                <a:gd name="connsiteX109" fmla="*/ 559888 w 1419435"/>
                <a:gd name="connsiteY109" fmla="*/ 305752 h 1697672"/>
                <a:gd name="connsiteX110" fmla="*/ 529408 w 1419435"/>
                <a:gd name="connsiteY110" fmla="*/ 315912 h 1697672"/>
                <a:gd name="connsiteX111" fmla="*/ 498928 w 1419435"/>
                <a:gd name="connsiteY111" fmla="*/ 331152 h 1697672"/>
                <a:gd name="connsiteX112" fmla="*/ 468448 w 1419435"/>
                <a:gd name="connsiteY112" fmla="*/ 356552 h 1697672"/>
                <a:gd name="connsiteX113" fmla="*/ 453208 w 1419435"/>
                <a:gd name="connsiteY113" fmla="*/ 366712 h 1697672"/>
                <a:gd name="connsiteX114" fmla="*/ 417648 w 1419435"/>
                <a:gd name="connsiteY114" fmla="*/ 407352 h 1697672"/>
                <a:gd name="connsiteX115" fmla="*/ 412568 w 1419435"/>
                <a:gd name="connsiteY115" fmla="*/ 422592 h 1697672"/>
                <a:gd name="connsiteX116" fmla="*/ 382088 w 1419435"/>
                <a:gd name="connsiteY116" fmla="*/ 442912 h 1697672"/>
                <a:gd name="connsiteX117" fmla="*/ 356688 w 1419435"/>
                <a:gd name="connsiteY117" fmla="*/ 463232 h 1697672"/>
                <a:gd name="connsiteX118" fmla="*/ 341448 w 1419435"/>
                <a:gd name="connsiteY118" fmla="*/ 478472 h 1697672"/>
                <a:gd name="connsiteX119" fmla="*/ 326208 w 1419435"/>
                <a:gd name="connsiteY119" fmla="*/ 488632 h 1697672"/>
                <a:gd name="connsiteX120" fmla="*/ 316048 w 1419435"/>
                <a:gd name="connsiteY120" fmla="*/ 503872 h 1697672"/>
                <a:gd name="connsiteX121" fmla="*/ 285568 w 1419435"/>
                <a:gd name="connsiteY121" fmla="*/ 519112 h 1697672"/>
                <a:gd name="connsiteX122" fmla="*/ 255088 w 1419435"/>
                <a:gd name="connsiteY122" fmla="*/ 544512 h 1697672"/>
                <a:gd name="connsiteX123" fmla="*/ 234768 w 1419435"/>
                <a:gd name="connsiteY123" fmla="*/ 549592 h 1697672"/>
                <a:gd name="connsiteX124" fmla="*/ 229688 w 1419435"/>
                <a:gd name="connsiteY124" fmla="*/ 564832 h 1697672"/>
                <a:gd name="connsiteX125" fmla="*/ 214448 w 1419435"/>
                <a:gd name="connsiteY125" fmla="*/ 569912 h 1697672"/>
                <a:gd name="connsiteX126" fmla="*/ 204288 w 1419435"/>
                <a:gd name="connsiteY126" fmla="*/ 595312 h 1697672"/>
                <a:gd name="connsiteX0" fmla="*/ 204288 w 1419435"/>
                <a:gd name="connsiteY0" fmla="*/ 595312 h 1697672"/>
                <a:gd name="connsiteX1" fmla="*/ 204288 w 1419435"/>
                <a:gd name="connsiteY1" fmla="*/ 595312 h 1697672"/>
                <a:gd name="connsiteX2" fmla="*/ 189048 w 1419435"/>
                <a:gd name="connsiteY2" fmla="*/ 635952 h 1697672"/>
                <a:gd name="connsiteX3" fmla="*/ 178888 w 1419435"/>
                <a:gd name="connsiteY3" fmla="*/ 651192 h 1697672"/>
                <a:gd name="connsiteX4" fmla="*/ 168728 w 1419435"/>
                <a:gd name="connsiteY4" fmla="*/ 681672 h 1697672"/>
                <a:gd name="connsiteX5" fmla="*/ 163648 w 1419435"/>
                <a:gd name="connsiteY5" fmla="*/ 696912 h 1697672"/>
                <a:gd name="connsiteX6" fmla="*/ 153488 w 1419435"/>
                <a:gd name="connsiteY6" fmla="*/ 717232 h 1697672"/>
                <a:gd name="connsiteX7" fmla="*/ 143328 w 1419435"/>
                <a:gd name="connsiteY7" fmla="*/ 747712 h 1697672"/>
                <a:gd name="connsiteX8" fmla="*/ 138248 w 1419435"/>
                <a:gd name="connsiteY8" fmla="*/ 762952 h 1697672"/>
                <a:gd name="connsiteX9" fmla="*/ 133168 w 1419435"/>
                <a:gd name="connsiteY9" fmla="*/ 778192 h 1697672"/>
                <a:gd name="connsiteX10" fmla="*/ 128088 w 1419435"/>
                <a:gd name="connsiteY10" fmla="*/ 793432 h 1697672"/>
                <a:gd name="connsiteX11" fmla="*/ 107768 w 1419435"/>
                <a:gd name="connsiteY11" fmla="*/ 823912 h 1697672"/>
                <a:gd name="connsiteX12" fmla="*/ 97608 w 1419435"/>
                <a:gd name="connsiteY12" fmla="*/ 839152 h 1697672"/>
                <a:gd name="connsiteX13" fmla="*/ 107768 w 1419435"/>
                <a:gd name="connsiteY13" fmla="*/ 996632 h 1697672"/>
                <a:gd name="connsiteX14" fmla="*/ 112848 w 1419435"/>
                <a:gd name="connsiteY14" fmla="*/ 1011872 h 1697672"/>
                <a:gd name="connsiteX15" fmla="*/ 123008 w 1419435"/>
                <a:gd name="connsiteY15" fmla="*/ 1027112 h 1697672"/>
                <a:gd name="connsiteX16" fmla="*/ 143328 w 1419435"/>
                <a:gd name="connsiteY16" fmla="*/ 1072832 h 1697672"/>
                <a:gd name="connsiteX17" fmla="*/ 148408 w 1419435"/>
                <a:gd name="connsiteY17" fmla="*/ 1098232 h 1697672"/>
                <a:gd name="connsiteX18" fmla="*/ 153488 w 1419435"/>
                <a:gd name="connsiteY18" fmla="*/ 1149032 h 1697672"/>
                <a:gd name="connsiteX19" fmla="*/ 168728 w 1419435"/>
                <a:gd name="connsiteY19" fmla="*/ 1164272 h 1697672"/>
                <a:gd name="connsiteX20" fmla="*/ 173808 w 1419435"/>
                <a:gd name="connsiteY20" fmla="*/ 1179512 h 1697672"/>
                <a:gd name="connsiteX21" fmla="*/ 183968 w 1419435"/>
                <a:gd name="connsiteY21" fmla="*/ 1194752 h 1697672"/>
                <a:gd name="connsiteX22" fmla="*/ 194128 w 1419435"/>
                <a:gd name="connsiteY22" fmla="*/ 1225232 h 1697672"/>
                <a:gd name="connsiteX23" fmla="*/ 199208 w 1419435"/>
                <a:gd name="connsiteY23" fmla="*/ 1240472 h 1697672"/>
                <a:gd name="connsiteX24" fmla="*/ 194128 w 1419435"/>
                <a:gd name="connsiteY24" fmla="*/ 1347152 h 1697672"/>
                <a:gd name="connsiteX25" fmla="*/ 183968 w 1419435"/>
                <a:gd name="connsiteY25" fmla="*/ 1377632 h 1697672"/>
                <a:gd name="connsiteX26" fmla="*/ 178888 w 1419435"/>
                <a:gd name="connsiteY26" fmla="*/ 1392872 h 1697672"/>
                <a:gd name="connsiteX27" fmla="*/ 143328 w 1419435"/>
                <a:gd name="connsiteY27" fmla="*/ 1438592 h 1697672"/>
                <a:gd name="connsiteX28" fmla="*/ 117928 w 1419435"/>
                <a:gd name="connsiteY28" fmla="*/ 1484312 h 1697672"/>
                <a:gd name="connsiteX29" fmla="*/ 102688 w 1419435"/>
                <a:gd name="connsiteY29" fmla="*/ 1499552 h 1697672"/>
                <a:gd name="connsiteX30" fmla="*/ 77288 w 1419435"/>
                <a:gd name="connsiteY30" fmla="*/ 1524952 h 1697672"/>
                <a:gd name="connsiteX31" fmla="*/ 67128 w 1419435"/>
                <a:gd name="connsiteY31" fmla="*/ 1555432 h 1697672"/>
                <a:gd name="connsiteX32" fmla="*/ 56968 w 1419435"/>
                <a:gd name="connsiteY32" fmla="*/ 1570672 h 1697672"/>
                <a:gd name="connsiteX33" fmla="*/ 51888 w 1419435"/>
                <a:gd name="connsiteY33" fmla="*/ 1585912 h 1697672"/>
                <a:gd name="connsiteX34" fmla="*/ 36648 w 1419435"/>
                <a:gd name="connsiteY34" fmla="*/ 1596072 h 1697672"/>
                <a:gd name="connsiteX35" fmla="*/ 6168 w 1419435"/>
                <a:gd name="connsiteY35" fmla="*/ 1616392 h 1697672"/>
                <a:gd name="connsiteX36" fmla="*/ 1088 w 1419435"/>
                <a:gd name="connsiteY36" fmla="*/ 1631632 h 1697672"/>
                <a:gd name="connsiteX37" fmla="*/ 31568 w 1419435"/>
                <a:gd name="connsiteY37" fmla="*/ 1641792 h 1697672"/>
                <a:gd name="connsiteX38" fmla="*/ 123008 w 1419435"/>
                <a:gd name="connsiteY38" fmla="*/ 1646872 h 1697672"/>
                <a:gd name="connsiteX39" fmla="*/ 214448 w 1419435"/>
                <a:gd name="connsiteY39" fmla="*/ 1657032 h 1697672"/>
                <a:gd name="connsiteX40" fmla="*/ 265248 w 1419435"/>
                <a:gd name="connsiteY40" fmla="*/ 1672272 h 1697672"/>
                <a:gd name="connsiteX41" fmla="*/ 280488 w 1419435"/>
                <a:gd name="connsiteY41" fmla="*/ 1682432 h 1697672"/>
                <a:gd name="connsiteX42" fmla="*/ 310968 w 1419435"/>
                <a:gd name="connsiteY42" fmla="*/ 1692592 h 1697672"/>
                <a:gd name="connsiteX43" fmla="*/ 326208 w 1419435"/>
                <a:gd name="connsiteY43" fmla="*/ 1697672 h 1697672"/>
                <a:gd name="connsiteX44" fmla="*/ 768168 w 1419435"/>
                <a:gd name="connsiteY44" fmla="*/ 1667192 h 1697672"/>
                <a:gd name="connsiteX45" fmla="*/ 783408 w 1419435"/>
                <a:gd name="connsiteY45" fmla="*/ 1626552 h 1697672"/>
                <a:gd name="connsiteX46" fmla="*/ 793568 w 1419435"/>
                <a:gd name="connsiteY46" fmla="*/ 1611312 h 1697672"/>
                <a:gd name="connsiteX47" fmla="*/ 798648 w 1419435"/>
                <a:gd name="connsiteY47" fmla="*/ 1596072 h 1697672"/>
                <a:gd name="connsiteX48" fmla="*/ 844368 w 1419435"/>
                <a:gd name="connsiteY48" fmla="*/ 1570672 h 1697672"/>
                <a:gd name="connsiteX49" fmla="*/ 1012008 w 1419435"/>
                <a:gd name="connsiteY49" fmla="*/ 1565592 h 1697672"/>
                <a:gd name="connsiteX50" fmla="*/ 1042488 w 1419435"/>
                <a:gd name="connsiteY50" fmla="*/ 1550352 h 1697672"/>
                <a:gd name="connsiteX51" fmla="*/ 1072968 w 1419435"/>
                <a:gd name="connsiteY51" fmla="*/ 1535112 h 1697672"/>
                <a:gd name="connsiteX52" fmla="*/ 1083128 w 1419435"/>
                <a:gd name="connsiteY52" fmla="*/ 1519872 h 1697672"/>
                <a:gd name="connsiteX53" fmla="*/ 1113608 w 1419435"/>
                <a:gd name="connsiteY53" fmla="*/ 1504632 h 1697672"/>
                <a:gd name="connsiteX54" fmla="*/ 1128848 w 1419435"/>
                <a:gd name="connsiteY54" fmla="*/ 1489392 h 1697672"/>
                <a:gd name="connsiteX55" fmla="*/ 1133928 w 1419435"/>
                <a:gd name="connsiteY55" fmla="*/ 1474152 h 1697672"/>
                <a:gd name="connsiteX56" fmla="*/ 1149168 w 1419435"/>
                <a:gd name="connsiteY56" fmla="*/ 1463992 h 1697672"/>
                <a:gd name="connsiteX57" fmla="*/ 1169488 w 1419435"/>
                <a:gd name="connsiteY57" fmla="*/ 1433512 h 1697672"/>
                <a:gd name="connsiteX58" fmla="*/ 1189808 w 1419435"/>
                <a:gd name="connsiteY58" fmla="*/ 1408112 h 1697672"/>
                <a:gd name="connsiteX59" fmla="*/ 1205048 w 1419435"/>
                <a:gd name="connsiteY59" fmla="*/ 1377632 h 1697672"/>
                <a:gd name="connsiteX60" fmla="*/ 1220288 w 1419435"/>
                <a:gd name="connsiteY60" fmla="*/ 1331912 h 1697672"/>
                <a:gd name="connsiteX61" fmla="*/ 1225368 w 1419435"/>
                <a:gd name="connsiteY61" fmla="*/ 1316672 h 1697672"/>
                <a:gd name="connsiteX62" fmla="*/ 1240608 w 1419435"/>
                <a:gd name="connsiteY62" fmla="*/ 1306512 h 1697672"/>
                <a:gd name="connsiteX63" fmla="*/ 1250768 w 1419435"/>
                <a:gd name="connsiteY63" fmla="*/ 1276032 h 1697672"/>
                <a:gd name="connsiteX64" fmla="*/ 1255848 w 1419435"/>
                <a:gd name="connsiteY64" fmla="*/ 1260792 h 1697672"/>
                <a:gd name="connsiteX65" fmla="*/ 1260928 w 1419435"/>
                <a:gd name="connsiteY65" fmla="*/ 1184592 h 1697672"/>
                <a:gd name="connsiteX66" fmla="*/ 1271088 w 1419435"/>
                <a:gd name="connsiteY66" fmla="*/ 1169352 h 1697672"/>
                <a:gd name="connsiteX67" fmla="*/ 1276168 w 1419435"/>
                <a:gd name="connsiteY67" fmla="*/ 1154112 h 1697672"/>
                <a:gd name="connsiteX68" fmla="*/ 1286328 w 1419435"/>
                <a:gd name="connsiteY68" fmla="*/ 1138872 h 1697672"/>
                <a:gd name="connsiteX69" fmla="*/ 1306648 w 1419435"/>
                <a:gd name="connsiteY69" fmla="*/ 1088072 h 1697672"/>
                <a:gd name="connsiteX70" fmla="*/ 1311728 w 1419435"/>
                <a:gd name="connsiteY70" fmla="*/ 1072832 h 1697672"/>
                <a:gd name="connsiteX71" fmla="*/ 1321888 w 1419435"/>
                <a:gd name="connsiteY71" fmla="*/ 1057592 h 1697672"/>
                <a:gd name="connsiteX72" fmla="*/ 1337128 w 1419435"/>
                <a:gd name="connsiteY72" fmla="*/ 986472 h 1697672"/>
                <a:gd name="connsiteX73" fmla="*/ 1342208 w 1419435"/>
                <a:gd name="connsiteY73" fmla="*/ 971232 h 1697672"/>
                <a:gd name="connsiteX74" fmla="*/ 1347288 w 1419435"/>
                <a:gd name="connsiteY74" fmla="*/ 955992 h 1697672"/>
                <a:gd name="connsiteX75" fmla="*/ 1352368 w 1419435"/>
                <a:gd name="connsiteY75" fmla="*/ 879792 h 1697672"/>
                <a:gd name="connsiteX76" fmla="*/ 1357448 w 1419435"/>
                <a:gd name="connsiteY76" fmla="*/ 864552 h 1697672"/>
                <a:gd name="connsiteX77" fmla="*/ 1362528 w 1419435"/>
                <a:gd name="connsiteY77" fmla="*/ 844232 h 1697672"/>
                <a:gd name="connsiteX78" fmla="*/ 1372688 w 1419435"/>
                <a:gd name="connsiteY78" fmla="*/ 742632 h 1697672"/>
                <a:gd name="connsiteX79" fmla="*/ 1382848 w 1419435"/>
                <a:gd name="connsiteY79" fmla="*/ 712152 h 1697672"/>
                <a:gd name="connsiteX80" fmla="*/ 1403168 w 1419435"/>
                <a:gd name="connsiteY80" fmla="*/ 681672 h 1697672"/>
                <a:gd name="connsiteX81" fmla="*/ 1418408 w 1419435"/>
                <a:gd name="connsiteY81" fmla="*/ 651192 h 1697672"/>
                <a:gd name="connsiteX82" fmla="*/ 1413011 w 1419435"/>
                <a:gd name="connsiteY82" fmla="*/ 548640 h 1697672"/>
                <a:gd name="connsiteX83" fmla="*/ 1372688 w 1419435"/>
                <a:gd name="connsiteY83" fmla="*/ 493712 h 1697672"/>
                <a:gd name="connsiteX84" fmla="*/ 1347288 w 1419435"/>
                <a:gd name="connsiteY84" fmla="*/ 412432 h 1697672"/>
                <a:gd name="connsiteX85" fmla="*/ 1316808 w 1419435"/>
                <a:gd name="connsiteY85" fmla="*/ 361632 h 1697672"/>
                <a:gd name="connsiteX86" fmla="*/ 1291408 w 1419435"/>
                <a:gd name="connsiteY86" fmla="*/ 290512 h 1697672"/>
                <a:gd name="connsiteX87" fmla="*/ 1342526 w 1419435"/>
                <a:gd name="connsiteY87" fmla="*/ 205422 h 1697672"/>
                <a:gd name="connsiteX88" fmla="*/ 1317126 w 1419435"/>
                <a:gd name="connsiteY88" fmla="*/ 129539 h 1697672"/>
                <a:gd name="connsiteX89" fmla="*/ 1284105 w 1419435"/>
                <a:gd name="connsiteY89" fmla="*/ 75564 h 1697672"/>
                <a:gd name="connsiteX90" fmla="*/ 1236163 w 1419435"/>
                <a:gd name="connsiteY90" fmla="*/ 0 h 1697672"/>
                <a:gd name="connsiteX91" fmla="*/ 1179648 w 1419435"/>
                <a:gd name="connsiteY91" fmla="*/ 77152 h 1697672"/>
                <a:gd name="connsiteX92" fmla="*/ 1154248 w 1419435"/>
                <a:gd name="connsiteY92" fmla="*/ 122872 h 1697672"/>
                <a:gd name="connsiteX93" fmla="*/ 1149168 w 1419435"/>
                <a:gd name="connsiteY93" fmla="*/ 138112 h 1697672"/>
                <a:gd name="connsiteX94" fmla="*/ 1108528 w 1419435"/>
                <a:gd name="connsiteY94" fmla="*/ 153352 h 1697672"/>
                <a:gd name="connsiteX95" fmla="*/ 1088208 w 1419435"/>
                <a:gd name="connsiteY95" fmla="*/ 158432 h 1697672"/>
                <a:gd name="connsiteX96" fmla="*/ 1057728 w 1419435"/>
                <a:gd name="connsiteY96" fmla="*/ 173672 h 1697672"/>
                <a:gd name="connsiteX97" fmla="*/ 1042488 w 1419435"/>
                <a:gd name="connsiteY97" fmla="*/ 183832 h 1697672"/>
                <a:gd name="connsiteX98" fmla="*/ 991688 w 1419435"/>
                <a:gd name="connsiteY98" fmla="*/ 193992 h 1697672"/>
                <a:gd name="connsiteX99" fmla="*/ 971368 w 1419435"/>
                <a:gd name="connsiteY99" fmla="*/ 199072 h 1697672"/>
                <a:gd name="connsiteX100" fmla="*/ 945968 w 1419435"/>
                <a:gd name="connsiteY100" fmla="*/ 204152 h 1697672"/>
                <a:gd name="connsiteX101" fmla="*/ 915488 w 1419435"/>
                <a:gd name="connsiteY101" fmla="*/ 214312 h 1697672"/>
                <a:gd name="connsiteX102" fmla="*/ 900248 w 1419435"/>
                <a:gd name="connsiteY102" fmla="*/ 219392 h 1697672"/>
                <a:gd name="connsiteX103" fmla="*/ 864688 w 1419435"/>
                <a:gd name="connsiteY103" fmla="*/ 224472 h 1697672"/>
                <a:gd name="connsiteX104" fmla="*/ 808808 w 1419435"/>
                <a:gd name="connsiteY104" fmla="*/ 239712 h 1697672"/>
                <a:gd name="connsiteX105" fmla="*/ 793568 w 1419435"/>
                <a:gd name="connsiteY105" fmla="*/ 244792 h 1697672"/>
                <a:gd name="connsiteX106" fmla="*/ 636088 w 1419435"/>
                <a:gd name="connsiteY106" fmla="*/ 254952 h 1697672"/>
                <a:gd name="connsiteX107" fmla="*/ 590368 w 1419435"/>
                <a:gd name="connsiteY107" fmla="*/ 280352 h 1697672"/>
                <a:gd name="connsiteX108" fmla="*/ 575128 w 1419435"/>
                <a:gd name="connsiteY108" fmla="*/ 290512 h 1697672"/>
                <a:gd name="connsiteX109" fmla="*/ 559888 w 1419435"/>
                <a:gd name="connsiteY109" fmla="*/ 305752 h 1697672"/>
                <a:gd name="connsiteX110" fmla="*/ 529408 w 1419435"/>
                <a:gd name="connsiteY110" fmla="*/ 315912 h 1697672"/>
                <a:gd name="connsiteX111" fmla="*/ 498928 w 1419435"/>
                <a:gd name="connsiteY111" fmla="*/ 331152 h 1697672"/>
                <a:gd name="connsiteX112" fmla="*/ 468448 w 1419435"/>
                <a:gd name="connsiteY112" fmla="*/ 356552 h 1697672"/>
                <a:gd name="connsiteX113" fmla="*/ 453208 w 1419435"/>
                <a:gd name="connsiteY113" fmla="*/ 366712 h 1697672"/>
                <a:gd name="connsiteX114" fmla="*/ 417648 w 1419435"/>
                <a:gd name="connsiteY114" fmla="*/ 407352 h 1697672"/>
                <a:gd name="connsiteX115" fmla="*/ 412568 w 1419435"/>
                <a:gd name="connsiteY115" fmla="*/ 422592 h 1697672"/>
                <a:gd name="connsiteX116" fmla="*/ 382088 w 1419435"/>
                <a:gd name="connsiteY116" fmla="*/ 442912 h 1697672"/>
                <a:gd name="connsiteX117" fmla="*/ 356688 w 1419435"/>
                <a:gd name="connsiteY117" fmla="*/ 463232 h 1697672"/>
                <a:gd name="connsiteX118" fmla="*/ 341448 w 1419435"/>
                <a:gd name="connsiteY118" fmla="*/ 478472 h 1697672"/>
                <a:gd name="connsiteX119" fmla="*/ 326208 w 1419435"/>
                <a:gd name="connsiteY119" fmla="*/ 488632 h 1697672"/>
                <a:gd name="connsiteX120" fmla="*/ 316048 w 1419435"/>
                <a:gd name="connsiteY120" fmla="*/ 503872 h 1697672"/>
                <a:gd name="connsiteX121" fmla="*/ 285568 w 1419435"/>
                <a:gd name="connsiteY121" fmla="*/ 519112 h 1697672"/>
                <a:gd name="connsiteX122" fmla="*/ 255088 w 1419435"/>
                <a:gd name="connsiteY122" fmla="*/ 544512 h 1697672"/>
                <a:gd name="connsiteX123" fmla="*/ 234768 w 1419435"/>
                <a:gd name="connsiteY123" fmla="*/ 549592 h 1697672"/>
                <a:gd name="connsiteX124" fmla="*/ 229688 w 1419435"/>
                <a:gd name="connsiteY124" fmla="*/ 564832 h 1697672"/>
                <a:gd name="connsiteX125" fmla="*/ 214448 w 1419435"/>
                <a:gd name="connsiteY125" fmla="*/ 569912 h 1697672"/>
                <a:gd name="connsiteX126" fmla="*/ 204288 w 1419435"/>
                <a:gd name="connsiteY126" fmla="*/ 595312 h 1697672"/>
                <a:gd name="connsiteX0" fmla="*/ 204288 w 1419435"/>
                <a:gd name="connsiteY0" fmla="*/ 595312 h 1697672"/>
                <a:gd name="connsiteX1" fmla="*/ 204288 w 1419435"/>
                <a:gd name="connsiteY1" fmla="*/ 595312 h 1697672"/>
                <a:gd name="connsiteX2" fmla="*/ 189048 w 1419435"/>
                <a:gd name="connsiteY2" fmla="*/ 635952 h 1697672"/>
                <a:gd name="connsiteX3" fmla="*/ 178888 w 1419435"/>
                <a:gd name="connsiteY3" fmla="*/ 651192 h 1697672"/>
                <a:gd name="connsiteX4" fmla="*/ 168728 w 1419435"/>
                <a:gd name="connsiteY4" fmla="*/ 681672 h 1697672"/>
                <a:gd name="connsiteX5" fmla="*/ 163648 w 1419435"/>
                <a:gd name="connsiteY5" fmla="*/ 696912 h 1697672"/>
                <a:gd name="connsiteX6" fmla="*/ 153488 w 1419435"/>
                <a:gd name="connsiteY6" fmla="*/ 717232 h 1697672"/>
                <a:gd name="connsiteX7" fmla="*/ 143328 w 1419435"/>
                <a:gd name="connsiteY7" fmla="*/ 747712 h 1697672"/>
                <a:gd name="connsiteX8" fmla="*/ 138248 w 1419435"/>
                <a:gd name="connsiteY8" fmla="*/ 762952 h 1697672"/>
                <a:gd name="connsiteX9" fmla="*/ 133168 w 1419435"/>
                <a:gd name="connsiteY9" fmla="*/ 778192 h 1697672"/>
                <a:gd name="connsiteX10" fmla="*/ 128088 w 1419435"/>
                <a:gd name="connsiteY10" fmla="*/ 793432 h 1697672"/>
                <a:gd name="connsiteX11" fmla="*/ 107768 w 1419435"/>
                <a:gd name="connsiteY11" fmla="*/ 823912 h 1697672"/>
                <a:gd name="connsiteX12" fmla="*/ 97608 w 1419435"/>
                <a:gd name="connsiteY12" fmla="*/ 839152 h 1697672"/>
                <a:gd name="connsiteX13" fmla="*/ 107768 w 1419435"/>
                <a:gd name="connsiteY13" fmla="*/ 996632 h 1697672"/>
                <a:gd name="connsiteX14" fmla="*/ 112848 w 1419435"/>
                <a:gd name="connsiteY14" fmla="*/ 1011872 h 1697672"/>
                <a:gd name="connsiteX15" fmla="*/ 123008 w 1419435"/>
                <a:gd name="connsiteY15" fmla="*/ 1027112 h 1697672"/>
                <a:gd name="connsiteX16" fmla="*/ 143328 w 1419435"/>
                <a:gd name="connsiteY16" fmla="*/ 1072832 h 1697672"/>
                <a:gd name="connsiteX17" fmla="*/ 148408 w 1419435"/>
                <a:gd name="connsiteY17" fmla="*/ 1098232 h 1697672"/>
                <a:gd name="connsiteX18" fmla="*/ 153488 w 1419435"/>
                <a:gd name="connsiteY18" fmla="*/ 1149032 h 1697672"/>
                <a:gd name="connsiteX19" fmla="*/ 168728 w 1419435"/>
                <a:gd name="connsiteY19" fmla="*/ 1164272 h 1697672"/>
                <a:gd name="connsiteX20" fmla="*/ 173808 w 1419435"/>
                <a:gd name="connsiteY20" fmla="*/ 1179512 h 1697672"/>
                <a:gd name="connsiteX21" fmla="*/ 183968 w 1419435"/>
                <a:gd name="connsiteY21" fmla="*/ 1194752 h 1697672"/>
                <a:gd name="connsiteX22" fmla="*/ 194128 w 1419435"/>
                <a:gd name="connsiteY22" fmla="*/ 1225232 h 1697672"/>
                <a:gd name="connsiteX23" fmla="*/ 199208 w 1419435"/>
                <a:gd name="connsiteY23" fmla="*/ 1240472 h 1697672"/>
                <a:gd name="connsiteX24" fmla="*/ 194128 w 1419435"/>
                <a:gd name="connsiteY24" fmla="*/ 1347152 h 1697672"/>
                <a:gd name="connsiteX25" fmla="*/ 183968 w 1419435"/>
                <a:gd name="connsiteY25" fmla="*/ 1377632 h 1697672"/>
                <a:gd name="connsiteX26" fmla="*/ 178888 w 1419435"/>
                <a:gd name="connsiteY26" fmla="*/ 1392872 h 1697672"/>
                <a:gd name="connsiteX27" fmla="*/ 143328 w 1419435"/>
                <a:gd name="connsiteY27" fmla="*/ 1438592 h 1697672"/>
                <a:gd name="connsiteX28" fmla="*/ 117928 w 1419435"/>
                <a:gd name="connsiteY28" fmla="*/ 1484312 h 1697672"/>
                <a:gd name="connsiteX29" fmla="*/ 102688 w 1419435"/>
                <a:gd name="connsiteY29" fmla="*/ 1499552 h 1697672"/>
                <a:gd name="connsiteX30" fmla="*/ 77288 w 1419435"/>
                <a:gd name="connsiteY30" fmla="*/ 1524952 h 1697672"/>
                <a:gd name="connsiteX31" fmla="*/ 67128 w 1419435"/>
                <a:gd name="connsiteY31" fmla="*/ 1555432 h 1697672"/>
                <a:gd name="connsiteX32" fmla="*/ 56968 w 1419435"/>
                <a:gd name="connsiteY32" fmla="*/ 1570672 h 1697672"/>
                <a:gd name="connsiteX33" fmla="*/ 51888 w 1419435"/>
                <a:gd name="connsiteY33" fmla="*/ 1585912 h 1697672"/>
                <a:gd name="connsiteX34" fmla="*/ 36648 w 1419435"/>
                <a:gd name="connsiteY34" fmla="*/ 1596072 h 1697672"/>
                <a:gd name="connsiteX35" fmla="*/ 6168 w 1419435"/>
                <a:gd name="connsiteY35" fmla="*/ 1616392 h 1697672"/>
                <a:gd name="connsiteX36" fmla="*/ 1088 w 1419435"/>
                <a:gd name="connsiteY36" fmla="*/ 1631632 h 1697672"/>
                <a:gd name="connsiteX37" fmla="*/ 31568 w 1419435"/>
                <a:gd name="connsiteY37" fmla="*/ 1641792 h 1697672"/>
                <a:gd name="connsiteX38" fmla="*/ 123008 w 1419435"/>
                <a:gd name="connsiteY38" fmla="*/ 1646872 h 1697672"/>
                <a:gd name="connsiteX39" fmla="*/ 214448 w 1419435"/>
                <a:gd name="connsiteY39" fmla="*/ 1657032 h 1697672"/>
                <a:gd name="connsiteX40" fmla="*/ 265248 w 1419435"/>
                <a:gd name="connsiteY40" fmla="*/ 1672272 h 1697672"/>
                <a:gd name="connsiteX41" fmla="*/ 280488 w 1419435"/>
                <a:gd name="connsiteY41" fmla="*/ 1682432 h 1697672"/>
                <a:gd name="connsiteX42" fmla="*/ 310968 w 1419435"/>
                <a:gd name="connsiteY42" fmla="*/ 1692592 h 1697672"/>
                <a:gd name="connsiteX43" fmla="*/ 326208 w 1419435"/>
                <a:gd name="connsiteY43" fmla="*/ 1697672 h 1697672"/>
                <a:gd name="connsiteX44" fmla="*/ 768168 w 1419435"/>
                <a:gd name="connsiteY44" fmla="*/ 1667192 h 1697672"/>
                <a:gd name="connsiteX45" fmla="*/ 783408 w 1419435"/>
                <a:gd name="connsiteY45" fmla="*/ 1626552 h 1697672"/>
                <a:gd name="connsiteX46" fmla="*/ 793568 w 1419435"/>
                <a:gd name="connsiteY46" fmla="*/ 1611312 h 1697672"/>
                <a:gd name="connsiteX47" fmla="*/ 798648 w 1419435"/>
                <a:gd name="connsiteY47" fmla="*/ 1596072 h 1697672"/>
                <a:gd name="connsiteX48" fmla="*/ 844368 w 1419435"/>
                <a:gd name="connsiteY48" fmla="*/ 1570672 h 1697672"/>
                <a:gd name="connsiteX49" fmla="*/ 1012008 w 1419435"/>
                <a:gd name="connsiteY49" fmla="*/ 1565592 h 1697672"/>
                <a:gd name="connsiteX50" fmla="*/ 1042488 w 1419435"/>
                <a:gd name="connsiteY50" fmla="*/ 1550352 h 1697672"/>
                <a:gd name="connsiteX51" fmla="*/ 1072968 w 1419435"/>
                <a:gd name="connsiteY51" fmla="*/ 1535112 h 1697672"/>
                <a:gd name="connsiteX52" fmla="*/ 1083128 w 1419435"/>
                <a:gd name="connsiteY52" fmla="*/ 1519872 h 1697672"/>
                <a:gd name="connsiteX53" fmla="*/ 1113608 w 1419435"/>
                <a:gd name="connsiteY53" fmla="*/ 1504632 h 1697672"/>
                <a:gd name="connsiteX54" fmla="*/ 1128848 w 1419435"/>
                <a:gd name="connsiteY54" fmla="*/ 1489392 h 1697672"/>
                <a:gd name="connsiteX55" fmla="*/ 1133928 w 1419435"/>
                <a:gd name="connsiteY55" fmla="*/ 1474152 h 1697672"/>
                <a:gd name="connsiteX56" fmla="*/ 1149168 w 1419435"/>
                <a:gd name="connsiteY56" fmla="*/ 1463992 h 1697672"/>
                <a:gd name="connsiteX57" fmla="*/ 1169488 w 1419435"/>
                <a:gd name="connsiteY57" fmla="*/ 1433512 h 1697672"/>
                <a:gd name="connsiteX58" fmla="*/ 1189808 w 1419435"/>
                <a:gd name="connsiteY58" fmla="*/ 1408112 h 1697672"/>
                <a:gd name="connsiteX59" fmla="*/ 1205048 w 1419435"/>
                <a:gd name="connsiteY59" fmla="*/ 1377632 h 1697672"/>
                <a:gd name="connsiteX60" fmla="*/ 1220288 w 1419435"/>
                <a:gd name="connsiteY60" fmla="*/ 1331912 h 1697672"/>
                <a:gd name="connsiteX61" fmla="*/ 1225368 w 1419435"/>
                <a:gd name="connsiteY61" fmla="*/ 1316672 h 1697672"/>
                <a:gd name="connsiteX62" fmla="*/ 1240608 w 1419435"/>
                <a:gd name="connsiteY62" fmla="*/ 1306512 h 1697672"/>
                <a:gd name="connsiteX63" fmla="*/ 1250768 w 1419435"/>
                <a:gd name="connsiteY63" fmla="*/ 1276032 h 1697672"/>
                <a:gd name="connsiteX64" fmla="*/ 1255848 w 1419435"/>
                <a:gd name="connsiteY64" fmla="*/ 1260792 h 1697672"/>
                <a:gd name="connsiteX65" fmla="*/ 1260928 w 1419435"/>
                <a:gd name="connsiteY65" fmla="*/ 1184592 h 1697672"/>
                <a:gd name="connsiteX66" fmla="*/ 1271088 w 1419435"/>
                <a:gd name="connsiteY66" fmla="*/ 1169352 h 1697672"/>
                <a:gd name="connsiteX67" fmla="*/ 1276168 w 1419435"/>
                <a:gd name="connsiteY67" fmla="*/ 1154112 h 1697672"/>
                <a:gd name="connsiteX68" fmla="*/ 1286328 w 1419435"/>
                <a:gd name="connsiteY68" fmla="*/ 1138872 h 1697672"/>
                <a:gd name="connsiteX69" fmla="*/ 1306648 w 1419435"/>
                <a:gd name="connsiteY69" fmla="*/ 1088072 h 1697672"/>
                <a:gd name="connsiteX70" fmla="*/ 1311728 w 1419435"/>
                <a:gd name="connsiteY70" fmla="*/ 1072832 h 1697672"/>
                <a:gd name="connsiteX71" fmla="*/ 1321888 w 1419435"/>
                <a:gd name="connsiteY71" fmla="*/ 1057592 h 1697672"/>
                <a:gd name="connsiteX72" fmla="*/ 1337128 w 1419435"/>
                <a:gd name="connsiteY72" fmla="*/ 986472 h 1697672"/>
                <a:gd name="connsiteX73" fmla="*/ 1342208 w 1419435"/>
                <a:gd name="connsiteY73" fmla="*/ 971232 h 1697672"/>
                <a:gd name="connsiteX74" fmla="*/ 1347288 w 1419435"/>
                <a:gd name="connsiteY74" fmla="*/ 955992 h 1697672"/>
                <a:gd name="connsiteX75" fmla="*/ 1352368 w 1419435"/>
                <a:gd name="connsiteY75" fmla="*/ 879792 h 1697672"/>
                <a:gd name="connsiteX76" fmla="*/ 1357448 w 1419435"/>
                <a:gd name="connsiteY76" fmla="*/ 864552 h 1697672"/>
                <a:gd name="connsiteX77" fmla="*/ 1362528 w 1419435"/>
                <a:gd name="connsiteY77" fmla="*/ 844232 h 1697672"/>
                <a:gd name="connsiteX78" fmla="*/ 1372688 w 1419435"/>
                <a:gd name="connsiteY78" fmla="*/ 742632 h 1697672"/>
                <a:gd name="connsiteX79" fmla="*/ 1382848 w 1419435"/>
                <a:gd name="connsiteY79" fmla="*/ 712152 h 1697672"/>
                <a:gd name="connsiteX80" fmla="*/ 1403168 w 1419435"/>
                <a:gd name="connsiteY80" fmla="*/ 681672 h 1697672"/>
                <a:gd name="connsiteX81" fmla="*/ 1418408 w 1419435"/>
                <a:gd name="connsiteY81" fmla="*/ 651192 h 1697672"/>
                <a:gd name="connsiteX82" fmla="*/ 1413011 w 1419435"/>
                <a:gd name="connsiteY82" fmla="*/ 548640 h 1697672"/>
                <a:gd name="connsiteX83" fmla="*/ 1372688 w 1419435"/>
                <a:gd name="connsiteY83" fmla="*/ 493712 h 1697672"/>
                <a:gd name="connsiteX84" fmla="*/ 1347288 w 1419435"/>
                <a:gd name="connsiteY84" fmla="*/ 412432 h 1697672"/>
                <a:gd name="connsiteX85" fmla="*/ 1316808 w 1419435"/>
                <a:gd name="connsiteY85" fmla="*/ 361632 h 1697672"/>
                <a:gd name="connsiteX86" fmla="*/ 1375545 w 1419435"/>
                <a:gd name="connsiteY86" fmla="*/ 290512 h 1697672"/>
                <a:gd name="connsiteX87" fmla="*/ 1342526 w 1419435"/>
                <a:gd name="connsiteY87" fmla="*/ 205422 h 1697672"/>
                <a:gd name="connsiteX88" fmla="*/ 1317126 w 1419435"/>
                <a:gd name="connsiteY88" fmla="*/ 129539 h 1697672"/>
                <a:gd name="connsiteX89" fmla="*/ 1284105 w 1419435"/>
                <a:gd name="connsiteY89" fmla="*/ 75564 h 1697672"/>
                <a:gd name="connsiteX90" fmla="*/ 1236163 w 1419435"/>
                <a:gd name="connsiteY90" fmla="*/ 0 h 1697672"/>
                <a:gd name="connsiteX91" fmla="*/ 1179648 w 1419435"/>
                <a:gd name="connsiteY91" fmla="*/ 77152 h 1697672"/>
                <a:gd name="connsiteX92" fmla="*/ 1154248 w 1419435"/>
                <a:gd name="connsiteY92" fmla="*/ 122872 h 1697672"/>
                <a:gd name="connsiteX93" fmla="*/ 1149168 w 1419435"/>
                <a:gd name="connsiteY93" fmla="*/ 138112 h 1697672"/>
                <a:gd name="connsiteX94" fmla="*/ 1108528 w 1419435"/>
                <a:gd name="connsiteY94" fmla="*/ 153352 h 1697672"/>
                <a:gd name="connsiteX95" fmla="*/ 1088208 w 1419435"/>
                <a:gd name="connsiteY95" fmla="*/ 158432 h 1697672"/>
                <a:gd name="connsiteX96" fmla="*/ 1057728 w 1419435"/>
                <a:gd name="connsiteY96" fmla="*/ 173672 h 1697672"/>
                <a:gd name="connsiteX97" fmla="*/ 1042488 w 1419435"/>
                <a:gd name="connsiteY97" fmla="*/ 183832 h 1697672"/>
                <a:gd name="connsiteX98" fmla="*/ 991688 w 1419435"/>
                <a:gd name="connsiteY98" fmla="*/ 193992 h 1697672"/>
                <a:gd name="connsiteX99" fmla="*/ 971368 w 1419435"/>
                <a:gd name="connsiteY99" fmla="*/ 199072 h 1697672"/>
                <a:gd name="connsiteX100" fmla="*/ 945968 w 1419435"/>
                <a:gd name="connsiteY100" fmla="*/ 204152 h 1697672"/>
                <a:gd name="connsiteX101" fmla="*/ 915488 w 1419435"/>
                <a:gd name="connsiteY101" fmla="*/ 214312 h 1697672"/>
                <a:gd name="connsiteX102" fmla="*/ 900248 w 1419435"/>
                <a:gd name="connsiteY102" fmla="*/ 219392 h 1697672"/>
                <a:gd name="connsiteX103" fmla="*/ 864688 w 1419435"/>
                <a:gd name="connsiteY103" fmla="*/ 224472 h 1697672"/>
                <a:gd name="connsiteX104" fmla="*/ 808808 w 1419435"/>
                <a:gd name="connsiteY104" fmla="*/ 239712 h 1697672"/>
                <a:gd name="connsiteX105" fmla="*/ 793568 w 1419435"/>
                <a:gd name="connsiteY105" fmla="*/ 244792 h 1697672"/>
                <a:gd name="connsiteX106" fmla="*/ 636088 w 1419435"/>
                <a:gd name="connsiteY106" fmla="*/ 254952 h 1697672"/>
                <a:gd name="connsiteX107" fmla="*/ 590368 w 1419435"/>
                <a:gd name="connsiteY107" fmla="*/ 280352 h 1697672"/>
                <a:gd name="connsiteX108" fmla="*/ 575128 w 1419435"/>
                <a:gd name="connsiteY108" fmla="*/ 290512 h 1697672"/>
                <a:gd name="connsiteX109" fmla="*/ 559888 w 1419435"/>
                <a:gd name="connsiteY109" fmla="*/ 305752 h 1697672"/>
                <a:gd name="connsiteX110" fmla="*/ 529408 w 1419435"/>
                <a:gd name="connsiteY110" fmla="*/ 315912 h 1697672"/>
                <a:gd name="connsiteX111" fmla="*/ 498928 w 1419435"/>
                <a:gd name="connsiteY111" fmla="*/ 331152 h 1697672"/>
                <a:gd name="connsiteX112" fmla="*/ 468448 w 1419435"/>
                <a:gd name="connsiteY112" fmla="*/ 356552 h 1697672"/>
                <a:gd name="connsiteX113" fmla="*/ 453208 w 1419435"/>
                <a:gd name="connsiteY113" fmla="*/ 366712 h 1697672"/>
                <a:gd name="connsiteX114" fmla="*/ 417648 w 1419435"/>
                <a:gd name="connsiteY114" fmla="*/ 407352 h 1697672"/>
                <a:gd name="connsiteX115" fmla="*/ 412568 w 1419435"/>
                <a:gd name="connsiteY115" fmla="*/ 422592 h 1697672"/>
                <a:gd name="connsiteX116" fmla="*/ 382088 w 1419435"/>
                <a:gd name="connsiteY116" fmla="*/ 442912 h 1697672"/>
                <a:gd name="connsiteX117" fmla="*/ 356688 w 1419435"/>
                <a:gd name="connsiteY117" fmla="*/ 463232 h 1697672"/>
                <a:gd name="connsiteX118" fmla="*/ 341448 w 1419435"/>
                <a:gd name="connsiteY118" fmla="*/ 478472 h 1697672"/>
                <a:gd name="connsiteX119" fmla="*/ 326208 w 1419435"/>
                <a:gd name="connsiteY119" fmla="*/ 488632 h 1697672"/>
                <a:gd name="connsiteX120" fmla="*/ 316048 w 1419435"/>
                <a:gd name="connsiteY120" fmla="*/ 503872 h 1697672"/>
                <a:gd name="connsiteX121" fmla="*/ 285568 w 1419435"/>
                <a:gd name="connsiteY121" fmla="*/ 519112 h 1697672"/>
                <a:gd name="connsiteX122" fmla="*/ 255088 w 1419435"/>
                <a:gd name="connsiteY122" fmla="*/ 544512 h 1697672"/>
                <a:gd name="connsiteX123" fmla="*/ 234768 w 1419435"/>
                <a:gd name="connsiteY123" fmla="*/ 549592 h 1697672"/>
                <a:gd name="connsiteX124" fmla="*/ 229688 w 1419435"/>
                <a:gd name="connsiteY124" fmla="*/ 564832 h 1697672"/>
                <a:gd name="connsiteX125" fmla="*/ 214448 w 1419435"/>
                <a:gd name="connsiteY125" fmla="*/ 569912 h 1697672"/>
                <a:gd name="connsiteX126" fmla="*/ 204288 w 1419435"/>
                <a:gd name="connsiteY126" fmla="*/ 595312 h 1697672"/>
                <a:gd name="connsiteX0" fmla="*/ 204288 w 1419435"/>
                <a:gd name="connsiteY0" fmla="*/ 595312 h 1697672"/>
                <a:gd name="connsiteX1" fmla="*/ 204288 w 1419435"/>
                <a:gd name="connsiteY1" fmla="*/ 595312 h 1697672"/>
                <a:gd name="connsiteX2" fmla="*/ 189048 w 1419435"/>
                <a:gd name="connsiteY2" fmla="*/ 635952 h 1697672"/>
                <a:gd name="connsiteX3" fmla="*/ 178888 w 1419435"/>
                <a:gd name="connsiteY3" fmla="*/ 651192 h 1697672"/>
                <a:gd name="connsiteX4" fmla="*/ 168728 w 1419435"/>
                <a:gd name="connsiteY4" fmla="*/ 681672 h 1697672"/>
                <a:gd name="connsiteX5" fmla="*/ 163648 w 1419435"/>
                <a:gd name="connsiteY5" fmla="*/ 696912 h 1697672"/>
                <a:gd name="connsiteX6" fmla="*/ 153488 w 1419435"/>
                <a:gd name="connsiteY6" fmla="*/ 717232 h 1697672"/>
                <a:gd name="connsiteX7" fmla="*/ 143328 w 1419435"/>
                <a:gd name="connsiteY7" fmla="*/ 747712 h 1697672"/>
                <a:gd name="connsiteX8" fmla="*/ 138248 w 1419435"/>
                <a:gd name="connsiteY8" fmla="*/ 762952 h 1697672"/>
                <a:gd name="connsiteX9" fmla="*/ 133168 w 1419435"/>
                <a:gd name="connsiteY9" fmla="*/ 778192 h 1697672"/>
                <a:gd name="connsiteX10" fmla="*/ 128088 w 1419435"/>
                <a:gd name="connsiteY10" fmla="*/ 793432 h 1697672"/>
                <a:gd name="connsiteX11" fmla="*/ 107768 w 1419435"/>
                <a:gd name="connsiteY11" fmla="*/ 823912 h 1697672"/>
                <a:gd name="connsiteX12" fmla="*/ 97608 w 1419435"/>
                <a:gd name="connsiteY12" fmla="*/ 839152 h 1697672"/>
                <a:gd name="connsiteX13" fmla="*/ 107768 w 1419435"/>
                <a:gd name="connsiteY13" fmla="*/ 996632 h 1697672"/>
                <a:gd name="connsiteX14" fmla="*/ 112848 w 1419435"/>
                <a:gd name="connsiteY14" fmla="*/ 1011872 h 1697672"/>
                <a:gd name="connsiteX15" fmla="*/ 123008 w 1419435"/>
                <a:gd name="connsiteY15" fmla="*/ 1027112 h 1697672"/>
                <a:gd name="connsiteX16" fmla="*/ 143328 w 1419435"/>
                <a:gd name="connsiteY16" fmla="*/ 1072832 h 1697672"/>
                <a:gd name="connsiteX17" fmla="*/ 148408 w 1419435"/>
                <a:gd name="connsiteY17" fmla="*/ 1098232 h 1697672"/>
                <a:gd name="connsiteX18" fmla="*/ 153488 w 1419435"/>
                <a:gd name="connsiteY18" fmla="*/ 1149032 h 1697672"/>
                <a:gd name="connsiteX19" fmla="*/ 168728 w 1419435"/>
                <a:gd name="connsiteY19" fmla="*/ 1164272 h 1697672"/>
                <a:gd name="connsiteX20" fmla="*/ 173808 w 1419435"/>
                <a:gd name="connsiteY20" fmla="*/ 1179512 h 1697672"/>
                <a:gd name="connsiteX21" fmla="*/ 183968 w 1419435"/>
                <a:gd name="connsiteY21" fmla="*/ 1194752 h 1697672"/>
                <a:gd name="connsiteX22" fmla="*/ 194128 w 1419435"/>
                <a:gd name="connsiteY22" fmla="*/ 1225232 h 1697672"/>
                <a:gd name="connsiteX23" fmla="*/ 199208 w 1419435"/>
                <a:gd name="connsiteY23" fmla="*/ 1240472 h 1697672"/>
                <a:gd name="connsiteX24" fmla="*/ 194128 w 1419435"/>
                <a:gd name="connsiteY24" fmla="*/ 1347152 h 1697672"/>
                <a:gd name="connsiteX25" fmla="*/ 183968 w 1419435"/>
                <a:gd name="connsiteY25" fmla="*/ 1377632 h 1697672"/>
                <a:gd name="connsiteX26" fmla="*/ 178888 w 1419435"/>
                <a:gd name="connsiteY26" fmla="*/ 1392872 h 1697672"/>
                <a:gd name="connsiteX27" fmla="*/ 143328 w 1419435"/>
                <a:gd name="connsiteY27" fmla="*/ 1438592 h 1697672"/>
                <a:gd name="connsiteX28" fmla="*/ 117928 w 1419435"/>
                <a:gd name="connsiteY28" fmla="*/ 1484312 h 1697672"/>
                <a:gd name="connsiteX29" fmla="*/ 102688 w 1419435"/>
                <a:gd name="connsiteY29" fmla="*/ 1499552 h 1697672"/>
                <a:gd name="connsiteX30" fmla="*/ 77288 w 1419435"/>
                <a:gd name="connsiteY30" fmla="*/ 1524952 h 1697672"/>
                <a:gd name="connsiteX31" fmla="*/ 67128 w 1419435"/>
                <a:gd name="connsiteY31" fmla="*/ 1555432 h 1697672"/>
                <a:gd name="connsiteX32" fmla="*/ 56968 w 1419435"/>
                <a:gd name="connsiteY32" fmla="*/ 1570672 h 1697672"/>
                <a:gd name="connsiteX33" fmla="*/ 51888 w 1419435"/>
                <a:gd name="connsiteY33" fmla="*/ 1585912 h 1697672"/>
                <a:gd name="connsiteX34" fmla="*/ 36648 w 1419435"/>
                <a:gd name="connsiteY34" fmla="*/ 1596072 h 1697672"/>
                <a:gd name="connsiteX35" fmla="*/ 6168 w 1419435"/>
                <a:gd name="connsiteY35" fmla="*/ 1616392 h 1697672"/>
                <a:gd name="connsiteX36" fmla="*/ 1088 w 1419435"/>
                <a:gd name="connsiteY36" fmla="*/ 1631632 h 1697672"/>
                <a:gd name="connsiteX37" fmla="*/ 31568 w 1419435"/>
                <a:gd name="connsiteY37" fmla="*/ 1641792 h 1697672"/>
                <a:gd name="connsiteX38" fmla="*/ 123008 w 1419435"/>
                <a:gd name="connsiteY38" fmla="*/ 1646872 h 1697672"/>
                <a:gd name="connsiteX39" fmla="*/ 214448 w 1419435"/>
                <a:gd name="connsiteY39" fmla="*/ 1657032 h 1697672"/>
                <a:gd name="connsiteX40" fmla="*/ 265248 w 1419435"/>
                <a:gd name="connsiteY40" fmla="*/ 1672272 h 1697672"/>
                <a:gd name="connsiteX41" fmla="*/ 280488 w 1419435"/>
                <a:gd name="connsiteY41" fmla="*/ 1682432 h 1697672"/>
                <a:gd name="connsiteX42" fmla="*/ 310968 w 1419435"/>
                <a:gd name="connsiteY42" fmla="*/ 1692592 h 1697672"/>
                <a:gd name="connsiteX43" fmla="*/ 326208 w 1419435"/>
                <a:gd name="connsiteY43" fmla="*/ 1697672 h 1697672"/>
                <a:gd name="connsiteX44" fmla="*/ 768168 w 1419435"/>
                <a:gd name="connsiteY44" fmla="*/ 1667192 h 1697672"/>
                <a:gd name="connsiteX45" fmla="*/ 783408 w 1419435"/>
                <a:gd name="connsiteY45" fmla="*/ 1626552 h 1697672"/>
                <a:gd name="connsiteX46" fmla="*/ 793568 w 1419435"/>
                <a:gd name="connsiteY46" fmla="*/ 1611312 h 1697672"/>
                <a:gd name="connsiteX47" fmla="*/ 798648 w 1419435"/>
                <a:gd name="connsiteY47" fmla="*/ 1596072 h 1697672"/>
                <a:gd name="connsiteX48" fmla="*/ 844368 w 1419435"/>
                <a:gd name="connsiteY48" fmla="*/ 1570672 h 1697672"/>
                <a:gd name="connsiteX49" fmla="*/ 1012008 w 1419435"/>
                <a:gd name="connsiteY49" fmla="*/ 1565592 h 1697672"/>
                <a:gd name="connsiteX50" fmla="*/ 1042488 w 1419435"/>
                <a:gd name="connsiteY50" fmla="*/ 1550352 h 1697672"/>
                <a:gd name="connsiteX51" fmla="*/ 1072968 w 1419435"/>
                <a:gd name="connsiteY51" fmla="*/ 1535112 h 1697672"/>
                <a:gd name="connsiteX52" fmla="*/ 1083128 w 1419435"/>
                <a:gd name="connsiteY52" fmla="*/ 1519872 h 1697672"/>
                <a:gd name="connsiteX53" fmla="*/ 1113608 w 1419435"/>
                <a:gd name="connsiteY53" fmla="*/ 1504632 h 1697672"/>
                <a:gd name="connsiteX54" fmla="*/ 1128848 w 1419435"/>
                <a:gd name="connsiteY54" fmla="*/ 1489392 h 1697672"/>
                <a:gd name="connsiteX55" fmla="*/ 1133928 w 1419435"/>
                <a:gd name="connsiteY55" fmla="*/ 1474152 h 1697672"/>
                <a:gd name="connsiteX56" fmla="*/ 1149168 w 1419435"/>
                <a:gd name="connsiteY56" fmla="*/ 1463992 h 1697672"/>
                <a:gd name="connsiteX57" fmla="*/ 1169488 w 1419435"/>
                <a:gd name="connsiteY57" fmla="*/ 1433512 h 1697672"/>
                <a:gd name="connsiteX58" fmla="*/ 1189808 w 1419435"/>
                <a:gd name="connsiteY58" fmla="*/ 1408112 h 1697672"/>
                <a:gd name="connsiteX59" fmla="*/ 1205048 w 1419435"/>
                <a:gd name="connsiteY59" fmla="*/ 1377632 h 1697672"/>
                <a:gd name="connsiteX60" fmla="*/ 1220288 w 1419435"/>
                <a:gd name="connsiteY60" fmla="*/ 1331912 h 1697672"/>
                <a:gd name="connsiteX61" fmla="*/ 1225368 w 1419435"/>
                <a:gd name="connsiteY61" fmla="*/ 1316672 h 1697672"/>
                <a:gd name="connsiteX62" fmla="*/ 1240608 w 1419435"/>
                <a:gd name="connsiteY62" fmla="*/ 1306512 h 1697672"/>
                <a:gd name="connsiteX63" fmla="*/ 1250768 w 1419435"/>
                <a:gd name="connsiteY63" fmla="*/ 1276032 h 1697672"/>
                <a:gd name="connsiteX64" fmla="*/ 1255848 w 1419435"/>
                <a:gd name="connsiteY64" fmla="*/ 1260792 h 1697672"/>
                <a:gd name="connsiteX65" fmla="*/ 1260928 w 1419435"/>
                <a:gd name="connsiteY65" fmla="*/ 1184592 h 1697672"/>
                <a:gd name="connsiteX66" fmla="*/ 1271088 w 1419435"/>
                <a:gd name="connsiteY66" fmla="*/ 1169352 h 1697672"/>
                <a:gd name="connsiteX67" fmla="*/ 1276168 w 1419435"/>
                <a:gd name="connsiteY67" fmla="*/ 1154112 h 1697672"/>
                <a:gd name="connsiteX68" fmla="*/ 1286328 w 1419435"/>
                <a:gd name="connsiteY68" fmla="*/ 1138872 h 1697672"/>
                <a:gd name="connsiteX69" fmla="*/ 1306648 w 1419435"/>
                <a:gd name="connsiteY69" fmla="*/ 1088072 h 1697672"/>
                <a:gd name="connsiteX70" fmla="*/ 1311728 w 1419435"/>
                <a:gd name="connsiteY70" fmla="*/ 1072832 h 1697672"/>
                <a:gd name="connsiteX71" fmla="*/ 1321888 w 1419435"/>
                <a:gd name="connsiteY71" fmla="*/ 1057592 h 1697672"/>
                <a:gd name="connsiteX72" fmla="*/ 1337128 w 1419435"/>
                <a:gd name="connsiteY72" fmla="*/ 986472 h 1697672"/>
                <a:gd name="connsiteX73" fmla="*/ 1342208 w 1419435"/>
                <a:gd name="connsiteY73" fmla="*/ 971232 h 1697672"/>
                <a:gd name="connsiteX74" fmla="*/ 1347288 w 1419435"/>
                <a:gd name="connsiteY74" fmla="*/ 955992 h 1697672"/>
                <a:gd name="connsiteX75" fmla="*/ 1352368 w 1419435"/>
                <a:gd name="connsiteY75" fmla="*/ 879792 h 1697672"/>
                <a:gd name="connsiteX76" fmla="*/ 1357448 w 1419435"/>
                <a:gd name="connsiteY76" fmla="*/ 864552 h 1697672"/>
                <a:gd name="connsiteX77" fmla="*/ 1362528 w 1419435"/>
                <a:gd name="connsiteY77" fmla="*/ 844232 h 1697672"/>
                <a:gd name="connsiteX78" fmla="*/ 1372688 w 1419435"/>
                <a:gd name="connsiteY78" fmla="*/ 742632 h 1697672"/>
                <a:gd name="connsiteX79" fmla="*/ 1382848 w 1419435"/>
                <a:gd name="connsiteY79" fmla="*/ 712152 h 1697672"/>
                <a:gd name="connsiteX80" fmla="*/ 1403168 w 1419435"/>
                <a:gd name="connsiteY80" fmla="*/ 681672 h 1697672"/>
                <a:gd name="connsiteX81" fmla="*/ 1418408 w 1419435"/>
                <a:gd name="connsiteY81" fmla="*/ 651192 h 1697672"/>
                <a:gd name="connsiteX82" fmla="*/ 1413011 w 1419435"/>
                <a:gd name="connsiteY82" fmla="*/ 548640 h 1697672"/>
                <a:gd name="connsiteX83" fmla="*/ 1372688 w 1419435"/>
                <a:gd name="connsiteY83" fmla="*/ 493712 h 1697672"/>
                <a:gd name="connsiteX84" fmla="*/ 1347288 w 1419435"/>
                <a:gd name="connsiteY84" fmla="*/ 412432 h 1697672"/>
                <a:gd name="connsiteX85" fmla="*/ 1404120 w 1419435"/>
                <a:gd name="connsiteY85" fmla="*/ 353694 h 1697672"/>
                <a:gd name="connsiteX86" fmla="*/ 1375545 w 1419435"/>
                <a:gd name="connsiteY86" fmla="*/ 290512 h 1697672"/>
                <a:gd name="connsiteX87" fmla="*/ 1342526 w 1419435"/>
                <a:gd name="connsiteY87" fmla="*/ 205422 h 1697672"/>
                <a:gd name="connsiteX88" fmla="*/ 1317126 w 1419435"/>
                <a:gd name="connsiteY88" fmla="*/ 129539 h 1697672"/>
                <a:gd name="connsiteX89" fmla="*/ 1284105 w 1419435"/>
                <a:gd name="connsiteY89" fmla="*/ 75564 h 1697672"/>
                <a:gd name="connsiteX90" fmla="*/ 1236163 w 1419435"/>
                <a:gd name="connsiteY90" fmla="*/ 0 h 1697672"/>
                <a:gd name="connsiteX91" fmla="*/ 1179648 w 1419435"/>
                <a:gd name="connsiteY91" fmla="*/ 77152 h 1697672"/>
                <a:gd name="connsiteX92" fmla="*/ 1154248 w 1419435"/>
                <a:gd name="connsiteY92" fmla="*/ 122872 h 1697672"/>
                <a:gd name="connsiteX93" fmla="*/ 1149168 w 1419435"/>
                <a:gd name="connsiteY93" fmla="*/ 138112 h 1697672"/>
                <a:gd name="connsiteX94" fmla="*/ 1108528 w 1419435"/>
                <a:gd name="connsiteY94" fmla="*/ 153352 h 1697672"/>
                <a:gd name="connsiteX95" fmla="*/ 1088208 w 1419435"/>
                <a:gd name="connsiteY95" fmla="*/ 158432 h 1697672"/>
                <a:gd name="connsiteX96" fmla="*/ 1057728 w 1419435"/>
                <a:gd name="connsiteY96" fmla="*/ 173672 h 1697672"/>
                <a:gd name="connsiteX97" fmla="*/ 1042488 w 1419435"/>
                <a:gd name="connsiteY97" fmla="*/ 183832 h 1697672"/>
                <a:gd name="connsiteX98" fmla="*/ 991688 w 1419435"/>
                <a:gd name="connsiteY98" fmla="*/ 193992 h 1697672"/>
                <a:gd name="connsiteX99" fmla="*/ 971368 w 1419435"/>
                <a:gd name="connsiteY99" fmla="*/ 199072 h 1697672"/>
                <a:gd name="connsiteX100" fmla="*/ 945968 w 1419435"/>
                <a:gd name="connsiteY100" fmla="*/ 204152 h 1697672"/>
                <a:gd name="connsiteX101" fmla="*/ 915488 w 1419435"/>
                <a:gd name="connsiteY101" fmla="*/ 214312 h 1697672"/>
                <a:gd name="connsiteX102" fmla="*/ 900248 w 1419435"/>
                <a:gd name="connsiteY102" fmla="*/ 219392 h 1697672"/>
                <a:gd name="connsiteX103" fmla="*/ 864688 w 1419435"/>
                <a:gd name="connsiteY103" fmla="*/ 224472 h 1697672"/>
                <a:gd name="connsiteX104" fmla="*/ 808808 w 1419435"/>
                <a:gd name="connsiteY104" fmla="*/ 239712 h 1697672"/>
                <a:gd name="connsiteX105" fmla="*/ 793568 w 1419435"/>
                <a:gd name="connsiteY105" fmla="*/ 244792 h 1697672"/>
                <a:gd name="connsiteX106" fmla="*/ 636088 w 1419435"/>
                <a:gd name="connsiteY106" fmla="*/ 254952 h 1697672"/>
                <a:gd name="connsiteX107" fmla="*/ 590368 w 1419435"/>
                <a:gd name="connsiteY107" fmla="*/ 280352 h 1697672"/>
                <a:gd name="connsiteX108" fmla="*/ 575128 w 1419435"/>
                <a:gd name="connsiteY108" fmla="*/ 290512 h 1697672"/>
                <a:gd name="connsiteX109" fmla="*/ 559888 w 1419435"/>
                <a:gd name="connsiteY109" fmla="*/ 305752 h 1697672"/>
                <a:gd name="connsiteX110" fmla="*/ 529408 w 1419435"/>
                <a:gd name="connsiteY110" fmla="*/ 315912 h 1697672"/>
                <a:gd name="connsiteX111" fmla="*/ 498928 w 1419435"/>
                <a:gd name="connsiteY111" fmla="*/ 331152 h 1697672"/>
                <a:gd name="connsiteX112" fmla="*/ 468448 w 1419435"/>
                <a:gd name="connsiteY112" fmla="*/ 356552 h 1697672"/>
                <a:gd name="connsiteX113" fmla="*/ 453208 w 1419435"/>
                <a:gd name="connsiteY113" fmla="*/ 366712 h 1697672"/>
                <a:gd name="connsiteX114" fmla="*/ 417648 w 1419435"/>
                <a:gd name="connsiteY114" fmla="*/ 407352 h 1697672"/>
                <a:gd name="connsiteX115" fmla="*/ 412568 w 1419435"/>
                <a:gd name="connsiteY115" fmla="*/ 422592 h 1697672"/>
                <a:gd name="connsiteX116" fmla="*/ 382088 w 1419435"/>
                <a:gd name="connsiteY116" fmla="*/ 442912 h 1697672"/>
                <a:gd name="connsiteX117" fmla="*/ 356688 w 1419435"/>
                <a:gd name="connsiteY117" fmla="*/ 463232 h 1697672"/>
                <a:gd name="connsiteX118" fmla="*/ 341448 w 1419435"/>
                <a:gd name="connsiteY118" fmla="*/ 478472 h 1697672"/>
                <a:gd name="connsiteX119" fmla="*/ 326208 w 1419435"/>
                <a:gd name="connsiteY119" fmla="*/ 488632 h 1697672"/>
                <a:gd name="connsiteX120" fmla="*/ 316048 w 1419435"/>
                <a:gd name="connsiteY120" fmla="*/ 503872 h 1697672"/>
                <a:gd name="connsiteX121" fmla="*/ 285568 w 1419435"/>
                <a:gd name="connsiteY121" fmla="*/ 519112 h 1697672"/>
                <a:gd name="connsiteX122" fmla="*/ 255088 w 1419435"/>
                <a:gd name="connsiteY122" fmla="*/ 544512 h 1697672"/>
                <a:gd name="connsiteX123" fmla="*/ 234768 w 1419435"/>
                <a:gd name="connsiteY123" fmla="*/ 549592 h 1697672"/>
                <a:gd name="connsiteX124" fmla="*/ 229688 w 1419435"/>
                <a:gd name="connsiteY124" fmla="*/ 564832 h 1697672"/>
                <a:gd name="connsiteX125" fmla="*/ 214448 w 1419435"/>
                <a:gd name="connsiteY125" fmla="*/ 569912 h 1697672"/>
                <a:gd name="connsiteX126" fmla="*/ 204288 w 1419435"/>
                <a:gd name="connsiteY126" fmla="*/ 595312 h 1697672"/>
                <a:gd name="connsiteX0" fmla="*/ 204288 w 1419435"/>
                <a:gd name="connsiteY0" fmla="*/ 595312 h 1697672"/>
                <a:gd name="connsiteX1" fmla="*/ 204288 w 1419435"/>
                <a:gd name="connsiteY1" fmla="*/ 595312 h 1697672"/>
                <a:gd name="connsiteX2" fmla="*/ 189048 w 1419435"/>
                <a:gd name="connsiteY2" fmla="*/ 635952 h 1697672"/>
                <a:gd name="connsiteX3" fmla="*/ 178888 w 1419435"/>
                <a:gd name="connsiteY3" fmla="*/ 651192 h 1697672"/>
                <a:gd name="connsiteX4" fmla="*/ 168728 w 1419435"/>
                <a:gd name="connsiteY4" fmla="*/ 681672 h 1697672"/>
                <a:gd name="connsiteX5" fmla="*/ 163648 w 1419435"/>
                <a:gd name="connsiteY5" fmla="*/ 696912 h 1697672"/>
                <a:gd name="connsiteX6" fmla="*/ 153488 w 1419435"/>
                <a:gd name="connsiteY6" fmla="*/ 717232 h 1697672"/>
                <a:gd name="connsiteX7" fmla="*/ 143328 w 1419435"/>
                <a:gd name="connsiteY7" fmla="*/ 747712 h 1697672"/>
                <a:gd name="connsiteX8" fmla="*/ 138248 w 1419435"/>
                <a:gd name="connsiteY8" fmla="*/ 762952 h 1697672"/>
                <a:gd name="connsiteX9" fmla="*/ 133168 w 1419435"/>
                <a:gd name="connsiteY9" fmla="*/ 778192 h 1697672"/>
                <a:gd name="connsiteX10" fmla="*/ 128088 w 1419435"/>
                <a:gd name="connsiteY10" fmla="*/ 793432 h 1697672"/>
                <a:gd name="connsiteX11" fmla="*/ 107768 w 1419435"/>
                <a:gd name="connsiteY11" fmla="*/ 823912 h 1697672"/>
                <a:gd name="connsiteX12" fmla="*/ 97608 w 1419435"/>
                <a:gd name="connsiteY12" fmla="*/ 839152 h 1697672"/>
                <a:gd name="connsiteX13" fmla="*/ 107768 w 1419435"/>
                <a:gd name="connsiteY13" fmla="*/ 996632 h 1697672"/>
                <a:gd name="connsiteX14" fmla="*/ 112848 w 1419435"/>
                <a:gd name="connsiteY14" fmla="*/ 1011872 h 1697672"/>
                <a:gd name="connsiteX15" fmla="*/ 123008 w 1419435"/>
                <a:gd name="connsiteY15" fmla="*/ 1027112 h 1697672"/>
                <a:gd name="connsiteX16" fmla="*/ 143328 w 1419435"/>
                <a:gd name="connsiteY16" fmla="*/ 1072832 h 1697672"/>
                <a:gd name="connsiteX17" fmla="*/ 148408 w 1419435"/>
                <a:gd name="connsiteY17" fmla="*/ 1098232 h 1697672"/>
                <a:gd name="connsiteX18" fmla="*/ 153488 w 1419435"/>
                <a:gd name="connsiteY18" fmla="*/ 1149032 h 1697672"/>
                <a:gd name="connsiteX19" fmla="*/ 168728 w 1419435"/>
                <a:gd name="connsiteY19" fmla="*/ 1164272 h 1697672"/>
                <a:gd name="connsiteX20" fmla="*/ 173808 w 1419435"/>
                <a:gd name="connsiteY20" fmla="*/ 1179512 h 1697672"/>
                <a:gd name="connsiteX21" fmla="*/ 183968 w 1419435"/>
                <a:gd name="connsiteY21" fmla="*/ 1194752 h 1697672"/>
                <a:gd name="connsiteX22" fmla="*/ 194128 w 1419435"/>
                <a:gd name="connsiteY22" fmla="*/ 1225232 h 1697672"/>
                <a:gd name="connsiteX23" fmla="*/ 199208 w 1419435"/>
                <a:gd name="connsiteY23" fmla="*/ 1240472 h 1697672"/>
                <a:gd name="connsiteX24" fmla="*/ 194128 w 1419435"/>
                <a:gd name="connsiteY24" fmla="*/ 1347152 h 1697672"/>
                <a:gd name="connsiteX25" fmla="*/ 183968 w 1419435"/>
                <a:gd name="connsiteY25" fmla="*/ 1377632 h 1697672"/>
                <a:gd name="connsiteX26" fmla="*/ 178888 w 1419435"/>
                <a:gd name="connsiteY26" fmla="*/ 1392872 h 1697672"/>
                <a:gd name="connsiteX27" fmla="*/ 143328 w 1419435"/>
                <a:gd name="connsiteY27" fmla="*/ 1438592 h 1697672"/>
                <a:gd name="connsiteX28" fmla="*/ 117928 w 1419435"/>
                <a:gd name="connsiteY28" fmla="*/ 1484312 h 1697672"/>
                <a:gd name="connsiteX29" fmla="*/ 102688 w 1419435"/>
                <a:gd name="connsiteY29" fmla="*/ 1499552 h 1697672"/>
                <a:gd name="connsiteX30" fmla="*/ 77288 w 1419435"/>
                <a:gd name="connsiteY30" fmla="*/ 1524952 h 1697672"/>
                <a:gd name="connsiteX31" fmla="*/ 67128 w 1419435"/>
                <a:gd name="connsiteY31" fmla="*/ 1555432 h 1697672"/>
                <a:gd name="connsiteX32" fmla="*/ 56968 w 1419435"/>
                <a:gd name="connsiteY32" fmla="*/ 1570672 h 1697672"/>
                <a:gd name="connsiteX33" fmla="*/ 51888 w 1419435"/>
                <a:gd name="connsiteY33" fmla="*/ 1585912 h 1697672"/>
                <a:gd name="connsiteX34" fmla="*/ 36648 w 1419435"/>
                <a:gd name="connsiteY34" fmla="*/ 1596072 h 1697672"/>
                <a:gd name="connsiteX35" fmla="*/ 6168 w 1419435"/>
                <a:gd name="connsiteY35" fmla="*/ 1616392 h 1697672"/>
                <a:gd name="connsiteX36" fmla="*/ 1088 w 1419435"/>
                <a:gd name="connsiteY36" fmla="*/ 1631632 h 1697672"/>
                <a:gd name="connsiteX37" fmla="*/ 31568 w 1419435"/>
                <a:gd name="connsiteY37" fmla="*/ 1641792 h 1697672"/>
                <a:gd name="connsiteX38" fmla="*/ 123008 w 1419435"/>
                <a:gd name="connsiteY38" fmla="*/ 1646872 h 1697672"/>
                <a:gd name="connsiteX39" fmla="*/ 214448 w 1419435"/>
                <a:gd name="connsiteY39" fmla="*/ 1657032 h 1697672"/>
                <a:gd name="connsiteX40" fmla="*/ 265248 w 1419435"/>
                <a:gd name="connsiteY40" fmla="*/ 1672272 h 1697672"/>
                <a:gd name="connsiteX41" fmla="*/ 280488 w 1419435"/>
                <a:gd name="connsiteY41" fmla="*/ 1682432 h 1697672"/>
                <a:gd name="connsiteX42" fmla="*/ 310968 w 1419435"/>
                <a:gd name="connsiteY42" fmla="*/ 1692592 h 1697672"/>
                <a:gd name="connsiteX43" fmla="*/ 326208 w 1419435"/>
                <a:gd name="connsiteY43" fmla="*/ 1697672 h 1697672"/>
                <a:gd name="connsiteX44" fmla="*/ 768168 w 1419435"/>
                <a:gd name="connsiteY44" fmla="*/ 1667192 h 1697672"/>
                <a:gd name="connsiteX45" fmla="*/ 783408 w 1419435"/>
                <a:gd name="connsiteY45" fmla="*/ 1626552 h 1697672"/>
                <a:gd name="connsiteX46" fmla="*/ 793568 w 1419435"/>
                <a:gd name="connsiteY46" fmla="*/ 1611312 h 1697672"/>
                <a:gd name="connsiteX47" fmla="*/ 798648 w 1419435"/>
                <a:gd name="connsiteY47" fmla="*/ 1596072 h 1697672"/>
                <a:gd name="connsiteX48" fmla="*/ 844368 w 1419435"/>
                <a:gd name="connsiteY48" fmla="*/ 1570672 h 1697672"/>
                <a:gd name="connsiteX49" fmla="*/ 1012008 w 1419435"/>
                <a:gd name="connsiteY49" fmla="*/ 1565592 h 1697672"/>
                <a:gd name="connsiteX50" fmla="*/ 1042488 w 1419435"/>
                <a:gd name="connsiteY50" fmla="*/ 1550352 h 1697672"/>
                <a:gd name="connsiteX51" fmla="*/ 1072968 w 1419435"/>
                <a:gd name="connsiteY51" fmla="*/ 1535112 h 1697672"/>
                <a:gd name="connsiteX52" fmla="*/ 1083128 w 1419435"/>
                <a:gd name="connsiteY52" fmla="*/ 1519872 h 1697672"/>
                <a:gd name="connsiteX53" fmla="*/ 1113608 w 1419435"/>
                <a:gd name="connsiteY53" fmla="*/ 1504632 h 1697672"/>
                <a:gd name="connsiteX54" fmla="*/ 1128848 w 1419435"/>
                <a:gd name="connsiteY54" fmla="*/ 1489392 h 1697672"/>
                <a:gd name="connsiteX55" fmla="*/ 1133928 w 1419435"/>
                <a:gd name="connsiteY55" fmla="*/ 1474152 h 1697672"/>
                <a:gd name="connsiteX56" fmla="*/ 1149168 w 1419435"/>
                <a:gd name="connsiteY56" fmla="*/ 1463992 h 1697672"/>
                <a:gd name="connsiteX57" fmla="*/ 1169488 w 1419435"/>
                <a:gd name="connsiteY57" fmla="*/ 1433512 h 1697672"/>
                <a:gd name="connsiteX58" fmla="*/ 1189808 w 1419435"/>
                <a:gd name="connsiteY58" fmla="*/ 1408112 h 1697672"/>
                <a:gd name="connsiteX59" fmla="*/ 1205048 w 1419435"/>
                <a:gd name="connsiteY59" fmla="*/ 1377632 h 1697672"/>
                <a:gd name="connsiteX60" fmla="*/ 1220288 w 1419435"/>
                <a:gd name="connsiteY60" fmla="*/ 1331912 h 1697672"/>
                <a:gd name="connsiteX61" fmla="*/ 1225368 w 1419435"/>
                <a:gd name="connsiteY61" fmla="*/ 1316672 h 1697672"/>
                <a:gd name="connsiteX62" fmla="*/ 1240608 w 1419435"/>
                <a:gd name="connsiteY62" fmla="*/ 1306512 h 1697672"/>
                <a:gd name="connsiteX63" fmla="*/ 1250768 w 1419435"/>
                <a:gd name="connsiteY63" fmla="*/ 1276032 h 1697672"/>
                <a:gd name="connsiteX64" fmla="*/ 1255848 w 1419435"/>
                <a:gd name="connsiteY64" fmla="*/ 1260792 h 1697672"/>
                <a:gd name="connsiteX65" fmla="*/ 1260928 w 1419435"/>
                <a:gd name="connsiteY65" fmla="*/ 1184592 h 1697672"/>
                <a:gd name="connsiteX66" fmla="*/ 1271088 w 1419435"/>
                <a:gd name="connsiteY66" fmla="*/ 1169352 h 1697672"/>
                <a:gd name="connsiteX67" fmla="*/ 1276168 w 1419435"/>
                <a:gd name="connsiteY67" fmla="*/ 1154112 h 1697672"/>
                <a:gd name="connsiteX68" fmla="*/ 1286328 w 1419435"/>
                <a:gd name="connsiteY68" fmla="*/ 1138872 h 1697672"/>
                <a:gd name="connsiteX69" fmla="*/ 1306648 w 1419435"/>
                <a:gd name="connsiteY69" fmla="*/ 1088072 h 1697672"/>
                <a:gd name="connsiteX70" fmla="*/ 1311728 w 1419435"/>
                <a:gd name="connsiteY70" fmla="*/ 1072832 h 1697672"/>
                <a:gd name="connsiteX71" fmla="*/ 1321888 w 1419435"/>
                <a:gd name="connsiteY71" fmla="*/ 1057592 h 1697672"/>
                <a:gd name="connsiteX72" fmla="*/ 1337128 w 1419435"/>
                <a:gd name="connsiteY72" fmla="*/ 986472 h 1697672"/>
                <a:gd name="connsiteX73" fmla="*/ 1342208 w 1419435"/>
                <a:gd name="connsiteY73" fmla="*/ 971232 h 1697672"/>
                <a:gd name="connsiteX74" fmla="*/ 1347288 w 1419435"/>
                <a:gd name="connsiteY74" fmla="*/ 955992 h 1697672"/>
                <a:gd name="connsiteX75" fmla="*/ 1352368 w 1419435"/>
                <a:gd name="connsiteY75" fmla="*/ 879792 h 1697672"/>
                <a:gd name="connsiteX76" fmla="*/ 1357448 w 1419435"/>
                <a:gd name="connsiteY76" fmla="*/ 864552 h 1697672"/>
                <a:gd name="connsiteX77" fmla="*/ 1362528 w 1419435"/>
                <a:gd name="connsiteY77" fmla="*/ 844232 h 1697672"/>
                <a:gd name="connsiteX78" fmla="*/ 1372688 w 1419435"/>
                <a:gd name="connsiteY78" fmla="*/ 742632 h 1697672"/>
                <a:gd name="connsiteX79" fmla="*/ 1382848 w 1419435"/>
                <a:gd name="connsiteY79" fmla="*/ 712152 h 1697672"/>
                <a:gd name="connsiteX80" fmla="*/ 1403168 w 1419435"/>
                <a:gd name="connsiteY80" fmla="*/ 681672 h 1697672"/>
                <a:gd name="connsiteX81" fmla="*/ 1418408 w 1419435"/>
                <a:gd name="connsiteY81" fmla="*/ 651192 h 1697672"/>
                <a:gd name="connsiteX82" fmla="*/ 1413011 w 1419435"/>
                <a:gd name="connsiteY82" fmla="*/ 548640 h 1697672"/>
                <a:gd name="connsiteX83" fmla="*/ 1372688 w 1419435"/>
                <a:gd name="connsiteY83" fmla="*/ 493712 h 1697672"/>
                <a:gd name="connsiteX84" fmla="*/ 1404438 w 1419435"/>
                <a:gd name="connsiteY84" fmla="*/ 421957 h 1697672"/>
                <a:gd name="connsiteX85" fmla="*/ 1404120 w 1419435"/>
                <a:gd name="connsiteY85" fmla="*/ 353694 h 1697672"/>
                <a:gd name="connsiteX86" fmla="*/ 1375545 w 1419435"/>
                <a:gd name="connsiteY86" fmla="*/ 290512 h 1697672"/>
                <a:gd name="connsiteX87" fmla="*/ 1342526 w 1419435"/>
                <a:gd name="connsiteY87" fmla="*/ 205422 h 1697672"/>
                <a:gd name="connsiteX88" fmla="*/ 1317126 w 1419435"/>
                <a:gd name="connsiteY88" fmla="*/ 129539 h 1697672"/>
                <a:gd name="connsiteX89" fmla="*/ 1284105 w 1419435"/>
                <a:gd name="connsiteY89" fmla="*/ 75564 h 1697672"/>
                <a:gd name="connsiteX90" fmla="*/ 1236163 w 1419435"/>
                <a:gd name="connsiteY90" fmla="*/ 0 h 1697672"/>
                <a:gd name="connsiteX91" fmla="*/ 1179648 w 1419435"/>
                <a:gd name="connsiteY91" fmla="*/ 77152 h 1697672"/>
                <a:gd name="connsiteX92" fmla="*/ 1154248 w 1419435"/>
                <a:gd name="connsiteY92" fmla="*/ 122872 h 1697672"/>
                <a:gd name="connsiteX93" fmla="*/ 1149168 w 1419435"/>
                <a:gd name="connsiteY93" fmla="*/ 138112 h 1697672"/>
                <a:gd name="connsiteX94" fmla="*/ 1108528 w 1419435"/>
                <a:gd name="connsiteY94" fmla="*/ 153352 h 1697672"/>
                <a:gd name="connsiteX95" fmla="*/ 1088208 w 1419435"/>
                <a:gd name="connsiteY95" fmla="*/ 158432 h 1697672"/>
                <a:gd name="connsiteX96" fmla="*/ 1057728 w 1419435"/>
                <a:gd name="connsiteY96" fmla="*/ 173672 h 1697672"/>
                <a:gd name="connsiteX97" fmla="*/ 1042488 w 1419435"/>
                <a:gd name="connsiteY97" fmla="*/ 183832 h 1697672"/>
                <a:gd name="connsiteX98" fmla="*/ 991688 w 1419435"/>
                <a:gd name="connsiteY98" fmla="*/ 193992 h 1697672"/>
                <a:gd name="connsiteX99" fmla="*/ 971368 w 1419435"/>
                <a:gd name="connsiteY99" fmla="*/ 199072 h 1697672"/>
                <a:gd name="connsiteX100" fmla="*/ 945968 w 1419435"/>
                <a:gd name="connsiteY100" fmla="*/ 204152 h 1697672"/>
                <a:gd name="connsiteX101" fmla="*/ 915488 w 1419435"/>
                <a:gd name="connsiteY101" fmla="*/ 214312 h 1697672"/>
                <a:gd name="connsiteX102" fmla="*/ 900248 w 1419435"/>
                <a:gd name="connsiteY102" fmla="*/ 219392 h 1697672"/>
                <a:gd name="connsiteX103" fmla="*/ 864688 w 1419435"/>
                <a:gd name="connsiteY103" fmla="*/ 224472 h 1697672"/>
                <a:gd name="connsiteX104" fmla="*/ 808808 w 1419435"/>
                <a:gd name="connsiteY104" fmla="*/ 239712 h 1697672"/>
                <a:gd name="connsiteX105" fmla="*/ 793568 w 1419435"/>
                <a:gd name="connsiteY105" fmla="*/ 244792 h 1697672"/>
                <a:gd name="connsiteX106" fmla="*/ 636088 w 1419435"/>
                <a:gd name="connsiteY106" fmla="*/ 254952 h 1697672"/>
                <a:gd name="connsiteX107" fmla="*/ 590368 w 1419435"/>
                <a:gd name="connsiteY107" fmla="*/ 280352 h 1697672"/>
                <a:gd name="connsiteX108" fmla="*/ 575128 w 1419435"/>
                <a:gd name="connsiteY108" fmla="*/ 290512 h 1697672"/>
                <a:gd name="connsiteX109" fmla="*/ 559888 w 1419435"/>
                <a:gd name="connsiteY109" fmla="*/ 305752 h 1697672"/>
                <a:gd name="connsiteX110" fmla="*/ 529408 w 1419435"/>
                <a:gd name="connsiteY110" fmla="*/ 315912 h 1697672"/>
                <a:gd name="connsiteX111" fmla="*/ 498928 w 1419435"/>
                <a:gd name="connsiteY111" fmla="*/ 331152 h 1697672"/>
                <a:gd name="connsiteX112" fmla="*/ 468448 w 1419435"/>
                <a:gd name="connsiteY112" fmla="*/ 356552 h 1697672"/>
                <a:gd name="connsiteX113" fmla="*/ 453208 w 1419435"/>
                <a:gd name="connsiteY113" fmla="*/ 366712 h 1697672"/>
                <a:gd name="connsiteX114" fmla="*/ 417648 w 1419435"/>
                <a:gd name="connsiteY114" fmla="*/ 407352 h 1697672"/>
                <a:gd name="connsiteX115" fmla="*/ 412568 w 1419435"/>
                <a:gd name="connsiteY115" fmla="*/ 422592 h 1697672"/>
                <a:gd name="connsiteX116" fmla="*/ 382088 w 1419435"/>
                <a:gd name="connsiteY116" fmla="*/ 442912 h 1697672"/>
                <a:gd name="connsiteX117" fmla="*/ 356688 w 1419435"/>
                <a:gd name="connsiteY117" fmla="*/ 463232 h 1697672"/>
                <a:gd name="connsiteX118" fmla="*/ 341448 w 1419435"/>
                <a:gd name="connsiteY118" fmla="*/ 478472 h 1697672"/>
                <a:gd name="connsiteX119" fmla="*/ 326208 w 1419435"/>
                <a:gd name="connsiteY119" fmla="*/ 488632 h 1697672"/>
                <a:gd name="connsiteX120" fmla="*/ 316048 w 1419435"/>
                <a:gd name="connsiteY120" fmla="*/ 503872 h 1697672"/>
                <a:gd name="connsiteX121" fmla="*/ 285568 w 1419435"/>
                <a:gd name="connsiteY121" fmla="*/ 519112 h 1697672"/>
                <a:gd name="connsiteX122" fmla="*/ 255088 w 1419435"/>
                <a:gd name="connsiteY122" fmla="*/ 544512 h 1697672"/>
                <a:gd name="connsiteX123" fmla="*/ 234768 w 1419435"/>
                <a:gd name="connsiteY123" fmla="*/ 549592 h 1697672"/>
                <a:gd name="connsiteX124" fmla="*/ 229688 w 1419435"/>
                <a:gd name="connsiteY124" fmla="*/ 564832 h 1697672"/>
                <a:gd name="connsiteX125" fmla="*/ 214448 w 1419435"/>
                <a:gd name="connsiteY125" fmla="*/ 569912 h 1697672"/>
                <a:gd name="connsiteX126" fmla="*/ 204288 w 1419435"/>
                <a:gd name="connsiteY126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21888 w 1418747"/>
                <a:gd name="connsiteY71" fmla="*/ 1057592 h 1697672"/>
                <a:gd name="connsiteX72" fmla="*/ 1337128 w 1418747"/>
                <a:gd name="connsiteY72" fmla="*/ 986472 h 1697672"/>
                <a:gd name="connsiteX73" fmla="*/ 1342208 w 1418747"/>
                <a:gd name="connsiteY73" fmla="*/ 971232 h 1697672"/>
                <a:gd name="connsiteX74" fmla="*/ 1347288 w 1418747"/>
                <a:gd name="connsiteY74" fmla="*/ 955992 h 1697672"/>
                <a:gd name="connsiteX75" fmla="*/ 1352368 w 1418747"/>
                <a:gd name="connsiteY75" fmla="*/ 879792 h 1697672"/>
                <a:gd name="connsiteX76" fmla="*/ 1357448 w 1418747"/>
                <a:gd name="connsiteY76" fmla="*/ 864552 h 1697672"/>
                <a:gd name="connsiteX77" fmla="*/ 1362528 w 1418747"/>
                <a:gd name="connsiteY77" fmla="*/ 844232 h 1697672"/>
                <a:gd name="connsiteX78" fmla="*/ 1372688 w 1418747"/>
                <a:gd name="connsiteY78" fmla="*/ 742632 h 1697672"/>
                <a:gd name="connsiteX79" fmla="*/ 1382848 w 1418747"/>
                <a:gd name="connsiteY79" fmla="*/ 712152 h 1697672"/>
                <a:gd name="connsiteX80" fmla="*/ 1403168 w 1418747"/>
                <a:gd name="connsiteY80" fmla="*/ 681672 h 1697672"/>
                <a:gd name="connsiteX81" fmla="*/ 1418408 w 1418747"/>
                <a:gd name="connsiteY81" fmla="*/ 651192 h 1697672"/>
                <a:gd name="connsiteX82" fmla="*/ 1413011 w 1418747"/>
                <a:gd name="connsiteY82" fmla="*/ 548640 h 1697672"/>
                <a:gd name="connsiteX83" fmla="*/ 1404438 w 1418747"/>
                <a:gd name="connsiteY83" fmla="*/ 493712 h 1697672"/>
                <a:gd name="connsiteX84" fmla="*/ 1404438 w 1418747"/>
                <a:gd name="connsiteY84" fmla="*/ 421957 h 1697672"/>
                <a:gd name="connsiteX85" fmla="*/ 1404120 w 1418747"/>
                <a:gd name="connsiteY85" fmla="*/ 353694 h 1697672"/>
                <a:gd name="connsiteX86" fmla="*/ 1375545 w 1418747"/>
                <a:gd name="connsiteY86" fmla="*/ 290512 h 1697672"/>
                <a:gd name="connsiteX87" fmla="*/ 1342526 w 1418747"/>
                <a:gd name="connsiteY87" fmla="*/ 205422 h 1697672"/>
                <a:gd name="connsiteX88" fmla="*/ 1317126 w 1418747"/>
                <a:gd name="connsiteY88" fmla="*/ 129539 h 1697672"/>
                <a:gd name="connsiteX89" fmla="*/ 1284105 w 1418747"/>
                <a:gd name="connsiteY89" fmla="*/ 75564 h 1697672"/>
                <a:gd name="connsiteX90" fmla="*/ 1236163 w 1418747"/>
                <a:gd name="connsiteY90" fmla="*/ 0 h 1697672"/>
                <a:gd name="connsiteX91" fmla="*/ 1179648 w 1418747"/>
                <a:gd name="connsiteY91" fmla="*/ 77152 h 1697672"/>
                <a:gd name="connsiteX92" fmla="*/ 1154248 w 1418747"/>
                <a:gd name="connsiteY92" fmla="*/ 122872 h 1697672"/>
                <a:gd name="connsiteX93" fmla="*/ 1149168 w 1418747"/>
                <a:gd name="connsiteY93" fmla="*/ 138112 h 1697672"/>
                <a:gd name="connsiteX94" fmla="*/ 1108528 w 1418747"/>
                <a:gd name="connsiteY94" fmla="*/ 153352 h 1697672"/>
                <a:gd name="connsiteX95" fmla="*/ 1088208 w 1418747"/>
                <a:gd name="connsiteY95" fmla="*/ 158432 h 1697672"/>
                <a:gd name="connsiteX96" fmla="*/ 1057728 w 1418747"/>
                <a:gd name="connsiteY96" fmla="*/ 173672 h 1697672"/>
                <a:gd name="connsiteX97" fmla="*/ 1042488 w 1418747"/>
                <a:gd name="connsiteY97" fmla="*/ 183832 h 1697672"/>
                <a:gd name="connsiteX98" fmla="*/ 991688 w 1418747"/>
                <a:gd name="connsiteY98" fmla="*/ 193992 h 1697672"/>
                <a:gd name="connsiteX99" fmla="*/ 971368 w 1418747"/>
                <a:gd name="connsiteY99" fmla="*/ 199072 h 1697672"/>
                <a:gd name="connsiteX100" fmla="*/ 945968 w 1418747"/>
                <a:gd name="connsiteY100" fmla="*/ 204152 h 1697672"/>
                <a:gd name="connsiteX101" fmla="*/ 915488 w 1418747"/>
                <a:gd name="connsiteY101" fmla="*/ 214312 h 1697672"/>
                <a:gd name="connsiteX102" fmla="*/ 900248 w 1418747"/>
                <a:gd name="connsiteY102" fmla="*/ 219392 h 1697672"/>
                <a:gd name="connsiteX103" fmla="*/ 864688 w 1418747"/>
                <a:gd name="connsiteY103" fmla="*/ 224472 h 1697672"/>
                <a:gd name="connsiteX104" fmla="*/ 808808 w 1418747"/>
                <a:gd name="connsiteY104" fmla="*/ 239712 h 1697672"/>
                <a:gd name="connsiteX105" fmla="*/ 793568 w 1418747"/>
                <a:gd name="connsiteY105" fmla="*/ 244792 h 1697672"/>
                <a:gd name="connsiteX106" fmla="*/ 636088 w 1418747"/>
                <a:gd name="connsiteY106" fmla="*/ 254952 h 1697672"/>
                <a:gd name="connsiteX107" fmla="*/ 590368 w 1418747"/>
                <a:gd name="connsiteY107" fmla="*/ 280352 h 1697672"/>
                <a:gd name="connsiteX108" fmla="*/ 575128 w 1418747"/>
                <a:gd name="connsiteY108" fmla="*/ 290512 h 1697672"/>
                <a:gd name="connsiteX109" fmla="*/ 559888 w 1418747"/>
                <a:gd name="connsiteY109" fmla="*/ 305752 h 1697672"/>
                <a:gd name="connsiteX110" fmla="*/ 529408 w 1418747"/>
                <a:gd name="connsiteY110" fmla="*/ 315912 h 1697672"/>
                <a:gd name="connsiteX111" fmla="*/ 498928 w 1418747"/>
                <a:gd name="connsiteY111" fmla="*/ 331152 h 1697672"/>
                <a:gd name="connsiteX112" fmla="*/ 468448 w 1418747"/>
                <a:gd name="connsiteY112" fmla="*/ 356552 h 1697672"/>
                <a:gd name="connsiteX113" fmla="*/ 453208 w 1418747"/>
                <a:gd name="connsiteY113" fmla="*/ 366712 h 1697672"/>
                <a:gd name="connsiteX114" fmla="*/ 417648 w 1418747"/>
                <a:gd name="connsiteY114" fmla="*/ 407352 h 1697672"/>
                <a:gd name="connsiteX115" fmla="*/ 412568 w 1418747"/>
                <a:gd name="connsiteY115" fmla="*/ 422592 h 1697672"/>
                <a:gd name="connsiteX116" fmla="*/ 382088 w 1418747"/>
                <a:gd name="connsiteY116" fmla="*/ 442912 h 1697672"/>
                <a:gd name="connsiteX117" fmla="*/ 356688 w 1418747"/>
                <a:gd name="connsiteY117" fmla="*/ 463232 h 1697672"/>
                <a:gd name="connsiteX118" fmla="*/ 341448 w 1418747"/>
                <a:gd name="connsiteY118" fmla="*/ 478472 h 1697672"/>
                <a:gd name="connsiteX119" fmla="*/ 326208 w 1418747"/>
                <a:gd name="connsiteY119" fmla="*/ 488632 h 1697672"/>
                <a:gd name="connsiteX120" fmla="*/ 316048 w 1418747"/>
                <a:gd name="connsiteY120" fmla="*/ 503872 h 1697672"/>
                <a:gd name="connsiteX121" fmla="*/ 285568 w 1418747"/>
                <a:gd name="connsiteY121" fmla="*/ 519112 h 1697672"/>
                <a:gd name="connsiteX122" fmla="*/ 255088 w 1418747"/>
                <a:gd name="connsiteY122" fmla="*/ 544512 h 1697672"/>
                <a:gd name="connsiteX123" fmla="*/ 234768 w 1418747"/>
                <a:gd name="connsiteY123" fmla="*/ 549592 h 1697672"/>
                <a:gd name="connsiteX124" fmla="*/ 229688 w 1418747"/>
                <a:gd name="connsiteY124" fmla="*/ 564832 h 1697672"/>
                <a:gd name="connsiteX125" fmla="*/ 214448 w 1418747"/>
                <a:gd name="connsiteY125" fmla="*/ 569912 h 1697672"/>
                <a:gd name="connsiteX126" fmla="*/ 204288 w 1418747"/>
                <a:gd name="connsiteY126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21888 w 1418747"/>
                <a:gd name="connsiteY71" fmla="*/ 1057592 h 1697672"/>
                <a:gd name="connsiteX72" fmla="*/ 1337128 w 1418747"/>
                <a:gd name="connsiteY72" fmla="*/ 986472 h 1697672"/>
                <a:gd name="connsiteX73" fmla="*/ 1342208 w 1418747"/>
                <a:gd name="connsiteY73" fmla="*/ 971232 h 1697672"/>
                <a:gd name="connsiteX74" fmla="*/ 1347288 w 1418747"/>
                <a:gd name="connsiteY74" fmla="*/ 955992 h 1697672"/>
                <a:gd name="connsiteX75" fmla="*/ 1352368 w 1418747"/>
                <a:gd name="connsiteY75" fmla="*/ 879792 h 1697672"/>
                <a:gd name="connsiteX76" fmla="*/ 1357448 w 1418747"/>
                <a:gd name="connsiteY76" fmla="*/ 864552 h 1697672"/>
                <a:gd name="connsiteX77" fmla="*/ 1399040 w 1418747"/>
                <a:gd name="connsiteY77" fmla="*/ 844232 h 1697672"/>
                <a:gd name="connsiteX78" fmla="*/ 1372688 w 1418747"/>
                <a:gd name="connsiteY78" fmla="*/ 742632 h 1697672"/>
                <a:gd name="connsiteX79" fmla="*/ 1382848 w 1418747"/>
                <a:gd name="connsiteY79" fmla="*/ 712152 h 1697672"/>
                <a:gd name="connsiteX80" fmla="*/ 1403168 w 1418747"/>
                <a:gd name="connsiteY80" fmla="*/ 681672 h 1697672"/>
                <a:gd name="connsiteX81" fmla="*/ 1418408 w 1418747"/>
                <a:gd name="connsiteY81" fmla="*/ 651192 h 1697672"/>
                <a:gd name="connsiteX82" fmla="*/ 1413011 w 1418747"/>
                <a:gd name="connsiteY82" fmla="*/ 548640 h 1697672"/>
                <a:gd name="connsiteX83" fmla="*/ 1404438 w 1418747"/>
                <a:gd name="connsiteY83" fmla="*/ 493712 h 1697672"/>
                <a:gd name="connsiteX84" fmla="*/ 1404438 w 1418747"/>
                <a:gd name="connsiteY84" fmla="*/ 421957 h 1697672"/>
                <a:gd name="connsiteX85" fmla="*/ 1404120 w 1418747"/>
                <a:gd name="connsiteY85" fmla="*/ 353694 h 1697672"/>
                <a:gd name="connsiteX86" fmla="*/ 1375545 w 1418747"/>
                <a:gd name="connsiteY86" fmla="*/ 290512 h 1697672"/>
                <a:gd name="connsiteX87" fmla="*/ 1342526 w 1418747"/>
                <a:gd name="connsiteY87" fmla="*/ 205422 h 1697672"/>
                <a:gd name="connsiteX88" fmla="*/ 1317126 w 1418747"/>
                <a:gd name="connsiteY88" fmla="*/ 129539 h 1697672"/>
                <a:gd name="connsiteX89" fmla="*/ 1284105 w 1418747"/>
                <a:gd name="connsiteY89" fmla="*/ 75564 h 1697672"/>
                <a:gd name="connsiteX90" fmla="*/ 1236163 w 1418747"/>
                <a:gd name="connsiteY90" fmla="*/ 0 h 1697672"/>
                <a:gd name="connsiteX91" fmla="*/ 1179648 w 1418747"/>
                <a:gd name="connsiteY91" fmla="*/ 77152 h 1697672"/>
                <a:gd name="connsiteX92" fmla="*/ 1154248 w 1418747"/>
                <a:gd name="connsiteY92" fmla="*/ 122872 h 1697672"/>
                <a:gd name="connsiteX93" fmla="*/ 1149168 w 1418747"/>
                <a:gd name="connsiteY93" fmla="*/ 138112 h 1697672"/>
                <a:gd name="connsiteX94" fmla="*/ 1108528 w 1418747"/>
                <a:gd name="connsiteY94" fmla="*/ 153352 h 1697672"/>
                <a:gd name="connsiteX95" fmla="*/ 1088208 w 1418747"/>
                <a:gd name="connsiteY95" fmla="*/ 158432 h 1697672"/>
                <a:gd name="connsiteX96" fmla="*/ 1057728 w 1418747"/>
                <a:gd name="connsiteY96" fmla="*/ 173672 h 1697672"/>
                <a:gd name="connsiteX97" fmla="*/ 1042488 w 1418747"/>
                <a:gd name="connsiteY97" fmla="*/ 183832 h 1697672"/>
                <a:gd name="connsiteX98" fmla="*/ 991688 w 1418747"/>
                <a:gd name="connsiteY98" fmla="*/ 193992 h 1697672"/>
                <a:gd name="connsiteX99" fmla="*/ 971368 w 1418747"/>
                <a:gd name="connsiteY99" fmla="*/ 199072 h 1697672"/>
                <a:gd name="connsiteX100" fmla="*/ 945968 w 1418747"/>
                <a:gd name="connsiteY100" fmla="*/ 204152 h 1697672"/>
                <a:gd name="connsiteX101" fmla="*/ 915488 w 1418747"/>
                <a:gd name="connsiteY101" fmla="*/ 214312 h 1697672"/>
                <a:gd name="connsiteX102" fmla="*/ 900248 w 1418747"/>
                <a:gd name="connsiteY102" fmla="*/ 219392 h 1697672"/>
                <a:gd name="connsiteX103" fmla="*/ 864688 w 1418747"/>
                <a:gd name="connsiteY103" fmla="*/ 224472 h 1697672"/>
                <a:gd name="connsiteX104" fmla="*/ 808808 w 1418747"/>
                <a:gd name="connsiteY104" fmla="*/ 239712 h 1697672"/>
                <a:gd name="connsiteX105" fmla="*/ 793568 w 1418747"/>
                <a:gd name="connsiteY105" fmla="*/ 244792 h 1697672"/>
                <a:gd name="connsiteX106" fmla="*/ 636088 w 1418747"/>
                <a:gd name="connsiteY106" fmla="*/ 254952 h 1697672"/>
                <a:gd name="connsiteX107" fmla="*/ 590368 w 1418747"/>
                <a:gd name="connsiteY107" fmla="*/ 280352 h 1697672"/>
                <a:gd name="connsiteX108" fmla="*/ 575128 w 1418747"/>
                <a:gd name="connsiteY108" fmla="*/ 290512 h 1697672"/>
                <a:gd name="connsiteX109" fmla="*/ 559888 w 1418747"/>
                <a:gd name="connsiteY109" fmla="*/ 305752 h 1697672"/>
                <a:gd name="connsiteX110" fmla="*/ 529408 w 1418747"/>
                <a:gd name="connsiteY110" fmla="*/ 315912 h 1697672"/>
                <a:gd name="connsiteX111" fmla="*/ 498928 w 1418747"/>
                <a:gd name="connsiteY111" fmla="*/ 331152 h 1697672"/>
                <a:gd name="connsiteX112" fmla="*/ 468448 w 1418747"/>
                <a:gd name="connsiteY112" fmla="*/ 356552 h 1697672"/>
                <a:gd name="connsiteX113" fmla="*/ 453208 w 1418747"/>
                <a:gd name="connsiteY113" fmla="*/ 366712 h 1697672"/>
                <a:gd name="connsiteX114" fmla="*/ 417648 w 1418747"/>
                <a:gd name="connsiteY114" fmla="*/ 407352 h 1697672"/>
                <a:gd name="connsiteX115" fmla="*/ 412568 w 1418747"/>
                <a:gd name="connsiteY115" fmla="*/ 422592 h 1697672"/>
                <a:gd name="connsiteX116" fmla="*/ 382088 w 1418747"/>
                <a:gd name="connsiteY116" fmla="*/ 442912 h 1697672"/>
                <a:gd name="connsiteX117" fmla="*/ 356688 w 1418747"/>
                <a:gd name="connsiteY117" fmla="*/ 463232 h 1697672"/>
                <a:gd name="connsiteX118" fmla="*/ 341448 w 1418747"/>
                <a:gd name="connsiteY118" fmla="*/ 478472 h 1697672"/>
                <a:gd name="connsiteX119" fmla="*/ 326208 w 1418747"/>
                <a:gd name="connsiteY119" fmla="*/ 488632 h 1697672"/>
                <a:gd name="connsiteX120" fmla="*/ 316048 w 1418747"/>
                <a:gd name="connsiteY120" fmla="*/ 503872 h 1697672"/>
                <a:gd name="connsiteX121" fmla="*/ 285568 w 1418747"/>
                <a:gd name="connsiteY121" fmla="*/ 519112 h 1697672"/>
                <a:gd name="connsiteX122" fmla="*/ 255088 w 1418747"/>
                <a:gd name="connsiteY122" fmla="*/ 544512 h 1697672"/>
                <a:gd name="connsiteX123" fmla="*/ 234768 w 1418747"/>
                <a:gd name="connsiteY123" fmla="*/ 549592 h 1697672"/>
                <a:gd name="connsiteX124" fmla="*/ 229688 w 1418747"/>
                <a:gd name="connsiteY124" fmla="*/ 564832 h 1697672"/>
                <a:gd name="connsiteX125" fmla="*/ 214448 w 1418747"/>
                <a:gd name="connsiteY125" fmla="*/ 569912 h 1697672"/>
                <a:gd name="connsiteX126" fmla="*/ 204288 w 1418747"/>
                <a:gd name="connsiteY126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21888 w 1418747"/>
                <a:gd name="connsiteY71" fmla="*/ 1057592 h 1697672"/>
                <a:gd name="connsiteX72" fmla="*/ 1337128 w 1418747"/>
                <a:gd name="connsiteY72" fmla="*/ 986472 h 1697672"/>
                <a:gd name="connsiteX73" fmla="*/ 1342208 w 1418747"/>
                <a:gd name="connsiteY73" fmla="*/ 971232 h 1697672"/>
                <a:gd name="connsiteX74" fmla="*/ 1347288 w 1418747"/>
                <a:gd name="connsiteY74" fmla="*/ 955992 h 1697672"/>
                <a:gd name="connsiteX75" fmla="*/ 1352368 w 1418747"/>
                <a:gd name="connsiteY75" fmla="*/ 879792 h 1697672"/>
                <a:gd name="connsiteX76" fmla="*/ 1397135 w 1418747"/>
                <a:gd name="connsiteY76" fmla="*/ 888364 h 1697672"/>
                <a:gd name="connsiteX77" fmla="*/ 1399040 w 1418747"/>
                <a:gd name="connsiteY77" fmla="*/ 844232 h 1697672"/>
                <a:gd name="connsiteX78" fmla="*/ 1372688 w 1418747"/>
                <a:gd name="connsiteY78" fmla="*/ 742632 h 1697672"/>
                <a:gd name="connsiteX79" fmla="*/ 1382848 w 1418747"/>
                <a:gd name="connsiteY79" fmla="*/ 712152 h 1697672"/>
                <a:gd name="connsiteX80" fmla="*/ 1403168 w 1418747"/>
                <a:gd name="connsiteY80" fmla="*/ 681672 h 1697672"/>
                <a:gd name="connsiteX81" fmla="*/ 1418408 w 1418747"/>
                <a:gd name="connsiteY81" fmla="*/ 651192 h 1697672"/>
                <a:gd name="connsiteX82" fmla="*/ 1413011 w 1418747"/>
                <a:gd name="connsiteY82" fmla="*/ 548640 h 1697672"/>
                <a:gd name="connsiteX83" fmla="*/ 1404438 w 1418747"/>
                <a:gd name="connsiteY83" fmla="*/ 493712 h 1697672"/>
                <a:gd name="connsiteX84" fmla="*/ 1404438 w 1418747"/>
                <a:gd name="connsiteY84" fmla="*/ 421957 h 1697672"/>
                <a:gd name="connsiteX85" fmla="*/ 1404120 w 1418747"/>
                <a:gd name="connsiteY85" fmla="*/ 353694 h 1697672"/>
                <a:gd name="connsiteX86" fmla="*/ 1375545 w 1418747"/>
                <a:gd name="connsiteY86" fmla="*/ 290512 h 1697672"/>
                <a:gd name="connsiteX87" fmla="*/ 1342526 w 1418747"/>
                <a:gd name="connsiteY87" fmla="*/ 205422 h 1697672"/>
                <a:gd name="connsiteX88" fmla="*/ 1317126 w 1418747"/>
                <a:gd name="connsiteY88" fmla="*/ 129539 h 1697672"/>
                <a:gd name="connsiteX89" fmla="*/ 1284105 w 1418747"/>
                <a:gd name="connsiteY89" fmla="*/ 75564 h 1697672"/>
                <a:gd name="connsiteX90" fmla="*/ 1236163 w 1418747"/>
                <a:gd name="connsiteY90" fmla="*/ 0 h 1697672"/>
                <a:gd name="connsiteX91" fmla="*/ 1179648 w 1418747"/>
                <a:gd name="connsiteY91" fmla="*/ 77152 h 1697672"/>
                <a:gd name="connsiteX92" fmla="*/ 1154248 w 1418747"/>
                <a:gd name="connsiteY92" fmla="*/ 122872 h 1697672"/>
                <a:gd name="connsiteX93" fmla="*/ 1149168 w 1418747"/>
                <a:gd name="connsiteY93" fmla="*/ 138112 h 1697672"/>
                <a:gd name="connsiteX94" fmla="*/ 1108528 w 1418747"/>
                <a:gd name="connsiteY94" fmla="*/ 153352 h 1697672"/>
                <a:gd name="connsiteX95" fmla="*/ 1088208 w 1418747"/>
                <a:gd name="connsiteY95" fmla="*/ 158432 h 1697672"/>
                <a:gd name="connsiteX96" fmla="*/ 1057728 w 1418747"/>
                <a:gd name="connsiteY96" fmla="*/ 173672 h 1697672"/>
                <a:gd name="connsiteX97" fmla="*/ 1042488 w 1418747"/>
                <a:gd name="connsiteY97" fmla="*/ 183832 h 1697672"/>
                <a:gd name="connsiteX98" fmla="*/ 991688 w 1418747"/>
                <a:gd name="connsiteY98" fmla="*/ 193992 h 1697672"/>
                <a:gd name="connsiteX99" fmla="*/ 971368 w 1418747"/>
                <a:gd name="connsiteY99" fmla="*/ 199072 h 1697672"/>
                <a:gd name="connsiteX100" fmla="*/ 945968 w 1418747"/>
                <a:gd name="connsiteY100" fmla="*/ 204152 h 1697672"/>
                <a:gd name="connsiteX101" fmla="*/ 915488 w 1418747"/>
                <a:gd name="connsiteY101" fmla="*/ 214312 h 1697672"/>
                <a:gd name="connsiteX102" fmla="*/ 900248 w 1418747"/>
                <a:gd name="connsiteY102" fmla="*/ 219392 h 1697672"/>
                <a:gd name="connsiteX103" fmla="*/ 864688 w 1418747"/>
                <a:gd name="connsiteY103" fmla="*/ 224472 h 1697672"/>
                <a:gd name="connsiteX104" fmla="*/ 808808 w 1418747"/>
                <a:gd name="connsiteY104" fmla="*/ 239712 h 1697672"/>
                <a:gd name="connsiteX105" fmla="*/ 793568 w 1418747"/>
                <a:gd name="connsiteY105" fmla="*/ 244792 h 1697672"/>
                <a:gd name="connsiteX106" fmla="*/ 636088 w 1418747"/>
                <a:gd name="connsiteY106" fmla="*/ 254952 h 1697672"/>
                <a:gd name="connsiteX107" fmla="*/ 590368 w 1418747"/>
                <a:gd name="connsiteY107" fmla="*/ 280352 h 1697672"/>
                <a:gd name="connsiteX108" fmla="*/ 575128 w 1418747"/>
                <a:gd name="connsiteY108" fmla="*/ 290512 h 1697672"/>
                <a:gd name="connsiteX109" fmla="*/ 559888 w 1418747"/>
                <a:gd name="connsiteY109" fmla="*/ 305752 h 1697672"/>
                <a:gd name="connsiteX110" fmla="*/ 529408 w 1418747"/>
                <a:gd name="connsiteY110" fmla="*/ 315912 h 1697672"/>
                <a:gd name="connsiteX111" fmla="*/ 498928 w 1418747"/>
                <a:gd name="connsiteY111" fmla="*/ 331152 h 1697672"/>
                <a:gd name="connsiteX112" fmla="*/ 468448 w 1418747"/>
                <a:gd name="connsiteY112" fmla="*/ 356552 h 1697672"/>
                <a:gd name="connsiteX113" fmla="*/ 453208 w 1418747"/>
                <a:gd name="connsiteY113" fmla="*/ 366712 h 1697672"/>
                <a:gd name="connsiteX114" fmla="*/ 417648 w 1418747"/>
                <a:gd name="connsiteY114" fmla="*/ 407352 h 1697672"/>
                <a:gd name="connsiteX115" fmla="*/ 412568 w 1418747"/>
                <a:gd name="connsiteY115" fmla="*/ 422592 h 1697672"/>
                <a:gd name="connsiteX116" fmla="*/ 382088 w 1418747"/>
                <a:gd name="connsiteY116" fmla="*/ 442912 h 1697672"/>
                <a:gd name="connsiteX117" fmla="*/ 356688 w 1418747"/>
                <a:gd name="connsiteY117" fmla="*/ 463232 h 1697672"/>
                <a:gd name="connsiteX118" fmla="*/ 341448 w 1418747"/>
                <a:gd name="connsiteY118" fmla="*/ 478472 h 1697672"/>
                <a:gd name="connsiteX119" fmla="*/ 326208 w 1418747"/>
                <a:gd name="connsiteY119" fmla="*/ 488632 h 1697672"/>
                <a:gd name="connsiteX120" fmla="*/ 316048 w 1418747"/>
                <a:gd name="connsiteY120" fmla="*/ 503872 h 1697672"/>
                <a:gd name="connsiteX121" fmla="*/ 285568 w 1418747"/>
                <a:gd name="connsiteY121" fmla="*/ 519112 h 1697672"/>
                <a:gd name="connsiteX122" fmla="*/ 255088 w 1418747"/>
                <a:gd name="connsiteY122" fmla="*/ 544512 h 1697672"/>
                <a:gd name="connsiteX123" fmla="*/ 234768 w 1418747"/>
                <a:gd name="connsiteY123" fmla="*/ 549592 h 1697672"/>
                <a:gd name="connsiteX124" fmla="*/ 229688 w 1418747"/>
                <a:gd name="connsiteY124" fmla="*/ 564832 h 1697672"/>
                <a:gd name="connsiteX125" fmla="*/ 214448 w 1418747"/>
                <a:gd name="connsiteY125" fmla="*/ 569912 h 1697672"/>
                <a:gd name="connsiteX126" fmla="*/ 204288 w 1418747"/>
                <a:gd name="connsiteY126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21888 w 1418747"/>
                <a:gd name="connsiteY71" fmla="*/ 1057592 h 1697672"/>
                <a:gd name="connsiteX72" fmla="*/ 1337128 w 1418747"/>
                <a:gd name="connsiteY72" fmla="*/ 986472 h 1697672"/>
                <a:gd name="connsiteX73" fmla="*/ 1342208 w 1418747"/>
                <a:gd name="connsiteY73" fmla="*/ 971232 h 1697672"/>
                <a:gd name="connsiteX74" fmla="*/ 1347288 w 1418747"/>
                <a:gd name="connsiteY74" fmla="*/ 955992 h 1697672"/>
                <a:gd name="connsiteX75" fmla="*/ 1397135 w 1418747"/>
                <a:gd name="connsiteY75" fmla="*/ 888364 h 1697672"/>
                <a:gd name="connsiteX76" fmla="*/ 1399040 w 1418747"/>
                <a:gd name="connsiteY76" fmla="*/ 844232 h 1697672"/>
                <a:gd name="connsiteX77" fmla="*/ 1372688 w 1418747"/>
                <a:gd name="connsiteY77" fmla="*/ 742632 h 1697672"/>
                <a:gd name="connsiteX78" fmla="*/ 1382848 w 1418747"/>
                <a:gd name="connsiteY78" fmla="*/ 712152 h 1697672"/>
                <a:gd name="connsiteX79" fmla="*/ 1403168 w 1418747"/>
                <a:gd name="connsiteY79" fmla="*/ 681672 h 1697672"/>
                <a:gd name="connsiteX80" fmla="*/ 1418408 w 1418747"/>
                <a:gd name="connsiteY80" fmla="*/ 651192 h 1697672"/>
                <a:gd name="connsiteX81" fmla="*/ 1413011 w 1418747"/>
                <a:gd name="connsiteY81" fmla="*/ 548640 h 1697672"/>
                <a:gd name="connsiteX82" fmla="*/ 1404438 w 1418747"/>
                <a:gd name="connsiteY82" fmla="*/ 493712 h 1697672"/>
                <a:gd name="connsiteX83" fmla="*/ 1404438 w 1418747"/>
                <a:gd name="connsiteY83" fmla="*/ 421957 h 1697672"/>
                <a:gd name="connsiteX84" fmla="*/ 1404120 w 1418747"/>
                <a:gd name="connsiteY84" fmla="*/ 353694 h 1697672"/>
                <a:gd name="connsiteX85" fmla="*/ 1375545 w 1418747"/>
                <a:gd name="connsiteY85" fmla="*/ 290512 h 1697672"/>
                <a:gd name="connsiteX86" fmla="*/ 1342526 w 1418747"/>
                <a:gd name="connsiteY86" fmla="*/ 205422 h 1697672"/>
                <a:gd name="connsiteX87" fmla="*/ 1317126 w 1418747"/>
                <a:gd name="connsiteY87" fmla="*/ 129539 h 1697672"/>
                <a:gd name="connsiteX88" fmla="*/ 1284105 w 1418747"/>
                <a:gd name="connsiteY88" fmla="*/ 75564 h 1697672"/>
                <a:gd name="connsiteX89" fmla="*/ 1236163 w 1418747"/>
                <a:gd name="connsiteY89" fmla="*/ 0 h 1697672"/>
                <a:gd name="connsiteX90" fmla="*/ 1179648 w 1418747"/>
                <a:gd name="connsiteY90" fmla="*/ 77152 h 1697672"/>
                <a:gd name="connsiteX91" fmla="*/ 1154248 w 1418747"/>
                <a:gd name="connsiteY91" fmla="*/ 122872 h 1697672"/>
                <a:gd name="connsiteX92" fmla="*/ 1149168 w 1418747"/>
                <a:gd name="connsiteY92" fmla="*/ 138112 h 1697672"/>
                <a:gd name="connsiteX93" fmla="*/ 1108528 w 1418747"/>
                <a:gd name="connsiteY93" fmla="*/ 153352 h 1697672"/>
                <a:gd name="connsiteX94" fmla="*/ 1088208 w 1418747"/>
                <a:gd name="connsiteY94" fmla="*/ 158432 h 1697672"/>
                <a:gd name="connsiteX95" fmla="*/ 1057728 w 1418747"/>
                <a:gd name="connsiteY95" fmla="*/ 173672 h 1697672"/>
                <a:gd name="connsiteX96" fmla="*/ 1042488 w 1418747"/>
                <a:gd name="connsiteY96" fmla="*/ 183832 h 1697672"/>
                <a:gd name="connsiteX97" fmla="*/ 991688 w 1418747"/>
                <a:gd name="connsiteY97" fmla="*/ 193992 h 1697672"/>
                <a:gd name="connsiteX98" fmla="*/ 971368 w 1418747"/>
                <a:gd name="connsiteY98" fmla="*/ 199072 h 1697672"/>
                <a:gd name="connsiteX99" fmla="*/ 945968 w 1418747"/>
                <a:gd name="connsiteY99" fmla="*/ 204152 h 1697672"/>
                <a:gd name="connsiteX100" fmla="*/ 915488 w 1418747"/>
                <a:gd name="connsiteY100" fmla="*/ 214312 h 1697672"/>
                <a:gd name="connsiteX101" fmla="*/ 900248 w 1418747"/>
                <a:gd name="connsiteY101" fmla="*/ 219392 h 1697672"/>
                <a:gd name="connsiteX102" fmla="*/ 864688 w 1418747"/>
                <a:gd name="connsiteY102" fmla="*/ 224472 h 1697672"/>
                <a:gd name="connsiteX103" fmla="*/ 808808 w 1418747"/>
                <a:gd name="connsiteY103" fmla="*/ 239712 h 1697672"/>
                <a:gd name="connsiteX104" fmla="*/ 793568 w 1418747"/>
                <a:gd name="connsiteY104" fmla="*/ 244792 h 1697672"/>
                <a:gd name="connsiteX105" fmla="*/ 636088 w 1418747"/>
                <a:gd name="connsiteY105" fmla="*/ 254952 h 1697672"/>
                <a:gd name="connsiteX106" fmla="*/ 590368 w 1418747"/>
                <a:gd name="connsiteY106" fmla="*/ 280352 h 1697672"/>
                <a:gd name="connsiteX107" fmla="*/ 575128 w 1418747"/>
                <a:gd name="connsiteY107" fmla="*/ 290512 h 1697672"/>
                <a:gd name="connsiteX108" fmla="*/ 559888 w 1418747"/>
                <a:gd name="connsiteY108" fmla="*/ 305752 h 1697672"/>
                <a:gd name="connsiteX109" fmla="*/ 529408 w 1418747"/>
                <a:gd name="connsiteY109" fmla="*/ 315912 h 1697672"/>
                <a:gd name="connsiteX110" fmla="*/ 498928 w 1418747"/>
                <a:gd name="connsiteY110" fmla="*/ 331152 h 1697672"/>
                <a:gd name="connsiteX111" fmla="*/ 468448 w 1418747"/>
                <a:gd name="connsiteY111" fmla="*/ 356552 h 1697672"/>
                <a:gd name="connsiteX112" fmla="*/ 453208 w 1418747"/>
                <a:gd name="connsiteY112" fmla="*/ 366712 h 1697672"/>
                <a:gd name="connsiteX113" fmla="*/ 417648 w 1418747"/>
                <a:gd name="connsiteY113" fmla="*/ 407352 h 1697672"/>
                <a:gd name="connsiteX114" fmla="*/ 412568 w 1418747"/>
                <a:gd name="connsiteY114" fmla="*/ 422592 h 1697672"/>
                <a:gd name="connsiteX115" fmla="*/ 382088 w 1418747"/>
                <a:gd name="connsiteY115" fmla="*/ 442912 h 1697672"/>
                <a:gd name="connsiteX116" fmla="*/ 356688 w 1418747"/>
                <a:gd name="connsiteY116" fmla="*/ 463232 h 1697672"/>
                <a:gd name="connsiteX117" fmla="*/ 341448 w 1418747"/>
                <a:gd name="connsiteY117" fmla="*/ 478472 h 1697672"/>
                <a:gd name="connsiteX118" fmla="*/ 326208 w 1418747"/>
                <a:gd name="connsiteY118" fmla="*/ 488632 h 1697672"/>
                <a:gd name="connsiteX119" fmla="*/ 316048 w 1418747"/>
                <a:gd name="connsiteY119" fmla="*/ 503872 h 1697672"/>
                <a:gd name="connsiteX120" fmla="*/ 285568 w 1418747"/>
                <a:gd name="connsiteY120" fmla="*/ 519112 h 1697672"/>
                <a:gd name="connsiteX121" fmla="*/ 255088 w 1418747"/>
                <a:gd name="connsiteY121" fmla="*/ 544512 h 1697672"/>
                <a:gd name="connsiteX122" fmla="*/ 234768 w 1418747"/>
                <a:gd name="connsiteY122" fmla="*/ 549592 h 1697672"/>
                <a:gd name="connsiteX123" fmla="*/ 229688 w 1418747"/>
                <a:gd name="connsiteY123" fmla="*/ 564832 h 1697672"/>
                <a:gd name="connsiteX124" fmla="*/ 214448 w 1418747"/>
                <a:gd name="connsiteY124" fmla="*/ 569912 h 1697672"/>
                <a:gd name="connsiteX125" fmla="*/ 204288 w 1418747"/>
                <a:gd name="connsiteY125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21888 w 1418747"/>
                <a:gd name="connsiteY71" fmla="*/ 1057592 h 1697672"/>
                <a:gd name="connsiteX72" fmla="*/ 1337128 w 1418747"/>
                <a:gd name="connsiteY72" fmla="*/ 986472 h 1697672"/>
                <a:gd name="connsiteX73" fmla="*/ 1342208 w 1418747"/>
                <a:gd name="connsiteY73" fmla="*/ 971232 h 1697672"/>
                <a:gd name="connsiteX74" fmla="*/ 1390151 w 1418747"/>
                <a:gd name="connsiteY74" fmla="*/ 967104 h 1697672"/>
                <a:gd name="connsiteX75" fmla="*/ 1397135 w 1418747"/>
                <a:gd name="connsiteY75" fmla="*/ 888364 h 1697672"/>
                <a:gd name="connsiteX76" fmla="*/ 1399040 w 1418747"/>
                <a:gd name="connsiteY76" fmla="*/ 844232 h 1697672"/>
                <a:gd name="connsiteX77" fmla="*/ 1372688 w 1418747"/>
                <a:gd name="connsiteY77" fmla="*/ 742632 h 1697672"/>
                <a:gd name="connsiteX78" fmla="*/ 1382848 w 1418747"/>
                <a:gd name="connsiteY78" fmla="*/ 712152 h 1697672"/>
                <a:gd name="connsiteX79" fmla="*/ 1403168 w 1418747"/>
                <a:gd name="connsiteY79" fmla="*/ 681672 h 1697672"/>
                <a:gd name="connsiteX80" fmla="*/ 1418408 w 1418747"/>
                <a:gd name="connsiteY80" fmla="*/ 651192 h 1697672"/>
                <a:gd name="connsiteX81" fmla="*/ 1413011 w 1418747"/>
                <a:gd name="connsiteY81" fmla="*/ 548640 h 1697672"/>
                <a:gd name="connsiteX82" fmla="*/ 1404438 w 1418747"/>
                <a:gd name="connsiteY82" fmla="*/ 493712 h 1697672"/>
                <a:gd name="connsiteX83" fmla="*/ 1404438 w 1418747"/>
                <a:gd name="connsiteY83" fmla="*/ 421957 h 1697672"/>
                <a:gd name="connsiteX84" fmla="*/ 1404120 w 1418747"/>
                <a:gd name="connsiteY84" fmla="*/ 353694 h 1697672"/>
                <a:gd name="connsiteX85" fmla="*/ 1375545 w 1418747"/>
                <a:gd name="connsiteY85" fmla="*/ 290512 h 1697672"/>
                <a:gd name="connsiteX86" fmla="*/ 1342526 w 1418747"/>
                <a:gd name="connsiteY86" fmla="*/ 205422 h 1697672"/>
                <a:gd name="connsiteX87" fmla="*/ 1317126 w 1418747"/>
                <a:gd name="connsiteY87" fmla="*/ 129539 h 1697672"/>
                <a:gd name="connsiteX88" fmla="*/ 1284105 w 1418747"/>
                <a:gd name="connsiteY88" fmla="*/ 75564 h 1697672"/>
                <a:gd name="connsiteX89" fmla="*/ 1236163 w 1418747"/>
                <a:gd name="connsiteY89" fmla="*/ 0 h 1697672"/>
                <a:gd name="connsiteX90" fmla="*/ 1179648 w 1418747"/>
                <a:gd name="connsiteY90" fmla="*/ 77152 h 1697672"/>
                <a:gd name="connsiteX91" fmla="*/ 1154248 w 1418747"/>
                <a:gd name="connsiteY91" fmla="*/ 122872 h 1697672"/>
                <a:gd name="connsiteX92" fmla="*/ 1149168 w 1418747"/>
                <a:gd name="connsiteY92" fmla="*/ 138112 h 1697672"/>
                <a:gd name="connsiteX93" fmla="*/ 1108528 w 1418747"/>
                <a:gd name="connsiteY93" fmla="*/ 153352 h 1697672"/>
                <a:gd name="connsiteX94" fmla="*/ 1088208 w 1418747"/>
                <a:gd name="connsiteY94" fmla="*/ 158432 h 1697672"/>
                <a:gd name="connsiteX95" fmla="*/ 1057728 w 1418747"/>
                <a:gd name="connsiteY95" fmla="*/ 173672 h 1697672"/>
                <a:gd name="connsiteX96" fmla="*/ 1042488 w 1418747"/>
                <a:gd name="connsiteY96" fmla="*/ 183832 h 1697672"/>
                <a:gd name="connsiteX97" fmla="*/ 991688 w 1418747"/>
                <a:gd name="connsiteY97" fmla="*/ 193992 h 1697672"/>
                <a:gd name="connsiteX98" fmla="*/ 971368 w 1418747"/>
                <a:gd name="connsiteY98" fmla="*/ 199072 h 1697672"/>
                <a:gd name="connsiteX99" fmla="*/ 945968 w 1418747"/>
                <a:gd name="connsiteY99" fmla="*/ 204152 h 1697672"/>
                <a:gd name="connsiteX100" fmla="*/ 915488 w 1418747"/>
                <a:gd name="connsiteY100" fmla="*/ 214312 h 1697672"/>
                <a:gd name="connsiteX101" fmla="*/ 900248 w 1418747"/>
                <a:gd name="connsiteY101" fmla="*/ 219392 h 1697672"/>
                <a:gd name="connsiteX102" fmla="*/ 864688 w 1418747"/>
                <a:gd name="connsiteY102" fmla="*/ 224472 h 1697672"/>
                <a:gd name="connsiteX103" fmla="*/ 808808 w 1418747"/>
                <a:gd name="connsiteY103" fmla="*/ 239712 h 1697672"/>
                <a:gd name="connsiteX104" fmla="*/ 793568 w 1418747"/>
                <a:gd name="connsiteY104" fmla="*/ 244792 h 1697672"/>
                <a:gd name="connsiteX105" fmla="*/ 636088 w 1418747"/>
                <a:gd name="connsiteY105" fmla="*/ 254952 h 1697672"/>
                <a:gd name="connsiteX106" fmla="*/ 590368 w 1418747"/>
                <a:gd name="connsiteY106" fmla="*/ 280352 h 1697672"/>
                <a:gd name="connsiteX107" fmla="*/ 575128 w 1418747"/>
                <a:gd name="connsiteY107" fmla="*/ 290512 h 1697672"/>
                <a:gd name="connsiteX108" fmla="*/ 559888 w 1418747"/>
                <a:gd name="connsiteY108" fmla="*/ 305752 h 1697672"/>
                <a:gd name="connsiteX109" fmla="*/ 529408 w 1418747"/>
                <a:gd name="connsiteY109" fmla="*/ 315912 h 1697672"/>
                <a:gd name="connsiteX110" fmla="*/ 498928 w 1418747"/>
                <a:gd name="connsiteY110" fmla="*/ 331152 h 1697672"/>
                <a:gd name="connsiteX111" fmla="*/ 468448 w 1418747"/>
                <a:gd name="connsiteY111" fmla="*/ 356552 h 1697672"/>
                <a:gd name="connsiteX112" fmla="*/ 453208 w 1418747"/>
                <a:gd name="connsiteY112" fmla="*/ 366712 h 1697672"/>
                <a:gd name="connsiteX113" fmla="*/ 417648 w 1418747"/>
                <a:gd name="connsiteY113" fmla="*/ 407352 h 1697672"/>
                <a:gd name="connsiteX114" fmla="*/ 412568 w 1418747"/>
                <a:gd name="connsiteY114" fmla="*/ 422592 h 1697672"/>
                <a:gd name="connsiteX115" fmla="*/ 382088 w 1418747"/>
                <a:gd name="connsiteY115" fmla="*/ 442912 h 1697672"/>
                <a:gd name="connsiteX116" fmla="*/ 356688 w 1418747"/>
                <a:gd name="connsiteY116" fmla="*/ 463232 h 1697672"/>
                <a:gd name="connsiteX117" fmla="*/ 341448 w 1418747"/>
                <a:gd name="connsiteY117" fmla="*/ 478472 h 1697672"/>
                <a:gd name="connsiteX118" fmla="*/ 326208 w 1418747"/>
                <a:gd name="connsiteY118" fmla="*/ 488632 h 1697672"/>
                <a:gd name="connsiteX119" fmla="*/ 316048 w 1418747"/>
                <a:gd name="connsiteY119" fmla="*/ 503872 h 1697672"/>
                <a:gd name="connsiteX120" fmla="*/ 285568 w 1418747"/>
                <a:gd name="connsiteY120" fmla="*/ 519112 h 1697672"/>
                <a:gd name="connsiteX121" fmla="*/ 255088 w 1418747"/>
                <a:gd name="connsiteY121" fmla="*/ 544512 h 1697672"/>
                <a:gd name="connsiteX122" fmla="*/ 234768 w 1418747"/>
                <a:gd name="connsiteY122" fmla="*/ 549592 h 1697672"/>
                <a:gd name="connsiteX123" fmla="*/ 229688 w 1418747"/>
                <a:gd name="connsiteY123" fmla="*/ 564832 h 1697672"/>
                <a:gd name="connsiteX124" fmla="*/ 214448 w 1418747"/>
                <a:gd name="connsiteY124" fmla="*/ 569912 h 1697672"/>
                <a:gd name="connsiteX125" fmla="*/ 204288 w 1418747"/>
                <a:gd name="connsiteY125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21888 w 1418747"/>
                <a:gd name="connsiteY71" fmla="*/ 1057592 h 1697672"/>
                <a:gd name="connsiteX72" fmla="*/ 1337128 w 1418747"/>
                <a:gd name="connsiteY72" fmla="*/ 986472 h 1697672"/>
                <a:gd name="connsiteX73" fmla="*/ 1390151 w 1418747"/>
                <a:gd name="connsiteY73" fmla="*/ 967104 h 1697672"/>
                <a:gd name="connsiteX74" fmla="*/ 1397135 w 1418747"/>
                <a:gd name="connsiteY74" fmla="*/ 888364 h 1697672"/>
                <a:gd name="connsiteX75" fmla="*/ 1399040 w 1418747"/>
                <a:gd name="connsiteY75" fmla="*/ 844232 h 1697672"/>
                <a:gd name="connsiteX76" fmla="*/ 1372688 w 1418747"/>
                <a:gd name="connsiteY76" fmla="*/ 742632 h 1697672"/>
                <a:gd name="connsiteX77" fmla="*/ 1382848 w 1418747"/>
                <a:gd name="connsiteY77" fmla="*/ 712152 h 1697672"/>
                <a:gd name="connsiteX78" fmla="*/ 1403168 w 1418747"/>
                <a:gd name="connsiteY78" fmla="*/ 681672 h 1697672"/>
                <a:gd name="connsiteX79" fmla="*/ 1418408 w 1418747"/>
                <a:gd name="connsiteY79" fmla="*/ 651192 h 1697672"/>
                <a:gd name="connsiteX80" fmla="*/ 1413011 w 1418747"/>
                <a:gd name="connsiteY80" fmla="*/ 548640 h 1697672"/>
                <a:gd name="connsiteX81" fmla="*/ 1404438 w 1418747"/>
                <a:gd name="connsiteY81" fmla="*/ 493712 h 1697672"/>
                <a:gd name="connsiteX82" fmla="*/ 1404438 w 1418747"/>
                <a:gd name="connsiteY82" fmla="*/ 421957 h 1697672"/>
                <a:gd name="connsiteX83" fmla="*/ 1404120 w 1418747"/>
                <a:gd name="connsiteY83" fmla="*/ 353694 h 1697672"/>
                <a:gd name="connsiteX84" fmla="*/ 1375545 w 1418747"/>
                <a:gd name="connsiteY84" fmla="*/ 290512 h 1697672"/>
                <a:gd name="connsiteX85" fmla="*/ 1342526 w 1418747"/>
                <a:gd name="connsiteY85" fmla="*/ 205422 h 1697672"/>
                <a:gd name="connsiteX86" fmla="*/ 1317126 w 1418747"/>
                <a:gd name="connsiteY86" fmla="*/ 129539 h 1697672"/>
                <a:gd name="connsiteX87" fmla="*/ 1284105 w 1418747"/>
                <a:gd name="connsiteY87" fmla="*/ 75564 h 1697672"/>
                <a:gd name="connsiteX88" fmla="*/ 1236163 w 1418747"/>
                <a:gd name="connsiteY88" fmla="*/ 0 h 1697672"/>
                <a:gd name="connsiteX89" fmla="*/ 1179648 w 1418747"/>
                <a:gd name="connsiteY89" fmla="*/ 77152 h 1697672"/>
                <a:gd name="connsiteX90" fmla="*/ 1154248 w 1418747"/>
                <a:gd name="connsiteY90" fmla="*/ 122872 h 1697672"/>
                <a:gd name="connsiteX91" fmla="*/ 1149168 w 1418747"/>
                <a:gd name="connsiteY91" fmla="*/ 138112 h 1697672"/>
                <a:gd name="connsiteX92" fmla="*/ 1108528 w 1418747"/>
                <a:gd name="connsiteY92" fmla="*/ 153352 h 1697672"/>
                <a:gd name="connsiteX93" fmla="*/ 1088208 w 1418747"/>
                <a:gd name="connsiteY93" fmla="*/ 158432 h 1697672"/>
                <a:gd name="connsiteX94" fmla="*/ 1057728 w 1418747"/>
                <a:gd name="connsiteY94" fmla="*/ 173672 h 1697672"/>
                <a:gd name="connsiteX95" fmla="*/ 1042488 w 1418747"/>
                <a:gd name="connsiteY95" fmla="*/ 183832 h 1697672"/>
                <a:gd name="connsiteX96" fmla="*/ 991688 w 1418747"/>
                <a:gd name="connsiteY96" fmla="*/ 193992 h 1697672"/>
                <a:gd name="connsiteX97" fmla="*/ 971368 w 1418747"/>
                <a:gd name="connsiteY97" fmla="*/ 199072 h 1697672"/>
                <a:gd name="connsiteX98" fmla="*/ 945968 w 1418747"/>
                <a:gd name="connsiteY98" fmla="*/ 204152 h 1697672"/>
                <a:gd name="connsiteX99" fmla="*/ 915488 w 1418747"/>
                <a:gd name="connsiteY99" fmla="*/ 214312 h 1697672"/>
                <a:gd name="connsiteX100" fmla="*/ 900248 w 1418747"/>
                <a:gd name="connsiteY100" fmla="*/ 219392 h 1697672"/>
                <a:gd name="connsiteX101" fmla="*/ 864688 w 1418747"/>
                <a:gd name="connsiteY101" fmla="*/ 224472 h 1697672"/>
                <a:gd name="connsiteX102" fmla="*/ 808808 w 1418747"/>
                <a:gd name="connsiteY102" fmla="*/ 239712 h 1697672"/>
                <a:gd name="connsiteX103" fmla="*/ 793568 w 1418747"/>
                <a:gd name="connsiteY103" fmla="*/ 244792 h 1697672"/>
                <a:gd name="connsiteX104" fmla="*/ 636088 w 1418747"/>
                <a:gd name="connsiteY104" fmla="*/ 254952 h 1697672"/>
                <a:gd name="connsiteX105" fmla="*/ 590368 w 1418747"/>
                <a:gd name="connsiteY105" fmla="*/ 280352 h 1697672"/>
                <a:gd name="connsiteX106" fmla="*/ 575128 w 1418747"/>
                <a:gd name="connsiteY106" fmla="*/ 290512 h 1697672"/>
                <a:gd name="connsiteX107" fmla="*/ 559888 w 1418747"/>
                <a:gd name="connsiteY107" fmla="*/ 305752 h 1697672"/>
                <a:gd name="connsiteX108" fmla="*/ 529408 w 1418747"/>
                <a:gd name="connsiteY108" fmla="*/ 315912 h 1697672"/>
                <a:gd name="connsiteX109" fmla="*/ 498928 w 1418747"/>
                <a:gd name="connsiteY109" fmla="*/ 331152 h 1697672"/>
                <a:gd name="connsiteX110" fmla="*/ 468448 w 1418747"/>
                <a:gd name="connsiteY110" fmla="*/ 356552 h 1697672"/>
                <a:gd name="connsiteX111" fmla="*/ 453208 w 1418747"/>
                <a:gd name="connsiteY111" fmla="*/ 366712 h 1697672"/>
                <a:gd name="connsiteX112" fmla="*/ 417648 w 1418747"/>
                <a:gd name="connsiteY112" fmla="*/ 407352 h 1697672"/>
                <a:gd name="connsiteX113" fmla="*/ 412568 w 1418747"/>
                <a:gd name="connsiteY113" fmla="*/ 422592 h 1697672"/>
                <a:gd name="connsiteX114" fmla="*/ 382088 w 1418747"/>
                <a:gd name="connsiteY114" fmla="*/ 442912 h 1697672"/>
                <a:gd name="connsiteX115" fmla="*/ 356688 w 1418747"/>
                <a:gd name="connsiteY115" fmla="*/ 463232 h 1697672"/>
                <a:gd name="connsiteX116" fmla="*/ 341448 w 1418747"/>
                <a:gd name="connsiteY116" fmla="*/ 478472 h 1697672"/>
                <a:gd name="connsiteX117" fmla="*/ 326208 w 1418747"/>
                <a:gd name="connsiteY117" fmla="*/ 488632 h 1697672"/>
                <a:gd name="connsiteX118" fmla="*/ 316048 w 1418747"/>
                <a:gd name="connsiteY118" fmla="*/ 503872 h 1697672"/>
                <a:gd name="connsiteX119" fmla="*/ 285568 w 1418747"/>
                <a:gd name="connsiteY119" fmla="*/ 519112 h 1697672"/>
                <a:gd name="connsiteX120" fmla="*/ 255088 w 1418747"/>
                <a:gd name="connsiteY120" fmla="*/ 544512 h 1697672"/>
                <a:gd name="connsiteX121" fmla="*/ 234768 w 1418747"/>
                <a:gd name="connsiteY121" fmla="*/ 549592 h 1697672"/>
                <a:gd name="connsiteX122" fmla="*/ 229688 w 1418747"/>
                <a:gd name="connsiteY122" fmla="*/ 564832 h 1697672"/>
                <a:gd name="connsiteX123" fmla="*/ 214448 w 1418747"/>
                <a:gd name="connsiteY123" fmla="*/ 569912 h 1697672"/>
                <a:gd name="connsiteX124" fmla="*/ 204288 w 1418747"/>
                <a:gd name="connsiteY124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21888 w 1418747"/>
                <a:gd name="connsiteY71" fmla="*/ 1057592 h 1697672"/>
                <a:gd name="connsiteX72" fmla="*/ 1375228 w 1418747"/>
                <a:gd name="connsiteY72" fmla="*/ 1034097 h 1697672"/>
                <a:gd name="connsiteX73" fmla="*/ 1390151 w 1418747"/>
                <a:gd name="connsiteY73" fmla="*/ 967104 h 1697672"/>
                <a:gd name="connsiteX74" fmla="*/ 1397135 w 1418747"/>
                <a:gd name="connsiteY74" fmla="*/ 888364 h 1697672"/>
                <a:gd name="connsiteX75" fmla="*/ 1399040 w 1418747"/>
                <a:gd name="connsiteY75" fmla="*/ 844232 h 1697672"/>
                <a:gd name="connsiteX76" fmla="*/ 1372688 w 1418747"/>
                <a:gd name="connsiteY76" fmla="*/ 742632 h 1697672"/>
                <a:gd name="connsiteX77" fmla="*/ 1382848 w 1418747"/>
                <a:gd name="connsiteY77" fmla="*/ 712152 h 1697672"/>
                <a:gd name="connsiteX78" fmla="*/ 1403168 w 1418747"/>
                <a:gd name="connsiteY78" fmla="*/ 681672 h 1697672"/>
                <a:gd name="connsiteX79" fmla="*/ 1418408 w 1418747"/>
                <a:gd name="connsiteY79" fmla="*/ 651192 h 1697672"/>
                <a:gd name="connsiteX80" fmla="*/ 1413011 w 1418747"/>
                <a:gd name="connsiteY80" fmla="*/ 548640 h 1697672"/>
                <a:gd name="connsiteX81" fmla="*/ 1404438 w 1418747"/>
                <a:gd name="connsiteY81" fmla="*/ 493712 h 1697672"/>
                <a:gd name="connsiteX82" fmla="*/ 1404438 w 1418747"/>
                <a:gd name="connsiteY82" fmla="*/ 421957 h 1697672"/>
                <a:gd name="connsiteX83" fmla="*/ 1404120 w 1418747"/>
                <a:gd name="connsiteY83" fmla="*/ 353694 h 1697672"/>
                <a:gd name="connsiteX84" fmla="*/ 1375545 w 1418747"/>
                <a:gd name="connsiteY84" fmla="*/ 290512 h 1697672"/>
                <a:gd name="connsiteX85" fmla="*/ 1342526 w 1418747"/>
                <a:gd name="connsiteY85" fmla="*/ 205422 h 1697672"/>
                <a:gd name="connsiteX86" fmla="*/ 1317126 w 1418747"/>
                <a:gd name="connsiteY86" fmla="*/ 129539 h 1697672"/>
                <a:gd name="connsiteX87" fmla="*/ 1284105 w 1418747"/>
                <a:gd name="connsiteY87" fmla="*/ 75564 h 1697672"/>
                <a:gd name="connsiteX88" fmla="*/ 1236163 w 1418747"/>
                <a:gd name="connsiteY88" fmla="*/ 0 h 1697672"/>
                <a:gd name="connsiteX89" fmla="*/ 1179648 w 1418747"/>
                <a:gd name="connsiteY89" fmla="*/ 77152 h 1697672"/>
                <a:gd name="connsiteX90" fmla="*/ 1154248 w 1418747"/>
                <a:gd name="connsiteY90" fmla="*/ 122872 h 1697672"/>
                <a:gd name="connsiteX91" fmla="*/ 1149168 w 1418747"/>
                <a:gd name="connsiteY91" fmla="*/ 138112 h 1697672"/>
                <a:gd name="connsiteX92" fmla="*/ 1108528 w 1418747"/>
                <a:gd name="connsiteY92" fmla="*/ 153352 h 1697672"/>
                <a:gd name="connsiteX93" fmla="*/ 1088208 w 1418747"/>
                <a:gd name="connsiteY93" fmla="*/ 158432 h 1697672"/>
                <a:gd name="connsiteX94" fmla="*/ 1057728 w 1418747"/>
                <a:gd name="connsiteY94" fmla="*/ 173672 h 1697672"/>
                <a:gd name="connsiteX95" fmla="*/ 1042488 w 1418747"/>
                <a:gd name="connsiteY95" fmla="*/ 183832 h 1697672"/>
                <a:gd name="connsiteX96" fmla="*/ 991688 w 1418747"/>
                <a:gd name="connsiteY96" fmla="*/ 193992 h 1697672"/>
                <a:gd name="connsiteX97" fmla="*/ 971368 w 1418747"/>
                <a:gd name="connsiteY97" fmla="*/ 199072 h 1697672"/>
                <a:gd name="connsiteX98" fmla="*/ 945968 w 1418747"/>
                <a:gd name="connsiteY98" fmla="*/ 204152 h 1697672"/>
                <a:gd name="connsiteX99" fmla="*/ 915488 w 1418747"/>
                <a:gd name="connsiteY99" fmla="*/ 214312 h 1697672"/>
                <a:gd name="connsiteX100" fmla="*/ 900248 w 1418747"/>
                <a:gd name="connsiteY100" fmla="*/ 219392 h 1697672"/>
                <a:gd name="connsiteX101" fmla="*/ 864688 w 1418747"/>
                <a:gd name="connsiteY101" fmla="*/ 224472 h 1697672"/>
                <a:gd name="connsiteX102" fmla="*/ 808808 w 1418747"/>
                <a:gd name="connsiteY102" fmla="*/ 239712 h 1697672"/>
                <a:gd name="connsiteX103" fmla="*/ 793568 w 1418747"/>
                <a:gd name="connsiteY103" fmla="*/ 244792 h 1697672"/>
                <a:gd name="connsiteX104" fmla="*/ 636088 w 1418747"/>
                <a:gd name="connsiteY104" fmla="*/ 254952 h 1697672"/>
                <a:gd name="connsiteX105" fmla="*/ 590368 w 1418747"/>
                <a:gd name="connsiteY105" fmla="*/ 280352 h 1697672"/>
                <a:gd name="connsiteX106" fmla="*/ 575128 w 1418747"/>
                <a:gd name="connsiteY106" fmla="*/ 290512 h 1697672"/>
                <a:gd name="connsiteX107" fmla="*/ 559888 w 1418747"/>
                <a:gd name="connsiteY107" fmla="*/ 305752 h 1697672"/>
                <a:gd name="connsiteX108" fmla="*/ 529408 w 1418747"/>
                <a:gd name="connsiteY108" fmla="*/ 315912 h 1697672"/>
                <a:gd name="connsiteX109" fmla="*/ 498928 w 1418747"/>
                <a:gd name="connsiteY109" fmla="*/ 331152 h 1697672"/>
                <a:gd name="connsiteX110" fmla="*/ 468448 w 1418747"/>
                <a:gd name="connsiteY110" fmla="*/ 356552 h 1697672"/>
                <a:gd name="connsiteX111" fmla="*/ 453208 w 1418747"/>
                <a:gd name="connsiteY111" fmla="*/ 366712 h 1697672"/>
                <a:gd name="connsiteX112" fmla="*/ 417648 w 1418747"/>
                <a:gd name="connsiteY112" fmla="*/ 407352 h 1697672"/>
                <a:gd name="connsiteX113" fmla="*/ 412568 w 1418747"/>
                <a:gd name="connsiteY113" fmla="*/ 422592 h 1697672"/>
                <a:gd name="connsiteX114" fmla="*/ 382088 w 1418747"/>
                <a:gd name="connsiteY114" fmla="*/ 442912 h 1697672"/>
                <a:gd name="connsiteX115" fmla="*/ 356688 w 1418747"/>
                <a:gd name="connsiteY115" fmla="*/ 463232 h 1697672"/>
                <a:gd name="connsiteX116" fmla="*/ 341448 w 1418747"/>
                <a:gd name="connsiteY116" fmla="*/ 478472 h 1697672"/>
                <a:gd name="connsiteX117" fmla="*/ 326208 w 1418747"/>
                <a:gd name="connsiteY117" fmla="*/ 488632 h 1697672"/>
                <a:gd name="connsiteX118" fmla="*/ 316048 w 1418747"/>
                <a:gd name="connsiteY118" fmla="*/ 503872 h 1697672"/>
                <a:gd name="connsiteX119" fmla="*/ 285568 w 1418747"/>
                <a:gd name="connsiteY119" fmla="*/ 519112 h 1697672"/>
                <a:gd name="connsiteX120" fmla="*/ 255088 w 1418747"/>
                <a:gd name="connsiteY120" fmla="*/ 544512 h 1697672"/>
                <a:gd name="connsiteX121" fmla="*/ 234768 w 1418747"/>
                <a:gd name="connsiteY121" fmla="*/ 549592 h 1697672"/>
                <a:gd name="connsiteX122" fmla="*/ 229688 w 1418747"/>
                <a:gd name="connsiteY122" fmla="*/ 564832 h 1697672"/>
                <a:gd name="connsiteX123" fmla="*/ 214448 w 1418747"/>
                <a:gd name="connsiteY123" fmla="*/ 569912 h 1697672"/>
                <a:gd name="connsiteX124" fmla="*/ 204288 w 1418747"/>
                <a:gd name="connsiteY124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11728 w 1418747"/>
                <a:gd name="connsiteY70" fmla="*/ 1072832 h 1697672"/>
                <a:gd name="connsiteX71" fmla="*/ 1375228 w 1418747"/>
                <a:gd name="connsiteY71" fmla="*/ 1034097 h 1697672"/>
                <a:gd name="connsiteX72" fmla="*/ 1390151 w 1418747"/>
                <a:gd name="connsiteY72" fmla="*/ 967104 h 1697672"/>
                <a:gd name="connsiteX73" fmla="*/ 1397135 w 1418747"/>
                <a:gd name="connsiteY73" fmla="*/ 888364 h 1697672"/>
                <a:gd name="connsiteX74" fmla="*/ 1399040 w 1418747"/>
                <a:gd name="connsiteY74" fmla="*/ 844232 h 1697672"/>
                <a:gd name="connsiteX75" fmla="*/ 1372688 w 1418747"/>
                <a:gd name="connsiteY75" fmla="*/ 742632 h 1697672"/>
                <a:gd name="connsiteX76" fmla="*/ 1382848 w 1418747"/>
                <a:gd name="connsiteY76" fmla="*/ 712152 h 1697672"/>
                <a:gd name="connsiteX77" fmla="*/ 1403168 w 1418747"/>
                <a:gd name="connsiteY77" fmla="*/ 681672 h 1697672"/>
                <a:gd name="connsiteX78" fmla="*/ 1418408 w 1418747"/>
                <a:gd name="connsiteY78" fmla="*/ 651192 h 1697672"/>
                <a:gd name="connsiteX79" fmla="*/ 1413011 w 1418747"/>
                <a:gd name="connsiteY79" fmla="*/ 548640 h 1697672"/>
                <a:gd name="connsiteX80" fmla="*/ 1404438 w 1418747"/>
                <a:gd name="connsiteY80" fmla="*/ 493712 h 1697672"/>
                <a:gd name="connsiteX81" fmla="*/ 1404438 w 1418747"/>
                <a:gd name="connsiteY81" fmla="*/ 421957 h 1697672"/>
                <a:gd name="connsiteX82" fmla="*/ 1404120 w 1418747"/>
                <a:gd name="connsiteY82" fmla="*/ 353694 h 1697672"/>
                <a:gd name="connsiteX83" fmla="*/ 1375545 w 1418747"/>
                <a:gd name="connsiteY83" fmla="*/ 290512 h 1697672"/>
                <a:gd name="connsiteX84" fmla="*/ 1342526 w 1418747"/>
                <a:gd name="connsiteY84" fmla="*/ 205422 h 1697672"/>
                <a:gd name="connsiteX85" fmla="*/ 1317126 w 1418747"/>
                <a:gd name="connsiteY85" fmla="*/ 129539 h 1697672"/>
                <a:gd name="connsiteX86" fmla="*/ 1284105 w 1418747"/>
                <a:gd name="connsiteY86" fmla="*/ 75564 h 1697672"/>
                <a:gd name="connsiteX87" fmla="*/ 1236163 w 1418747"/>
                <a:gd name="connsiteY87" fmla="*/ 0 h 1697672"/>
                <a:gd name="connsiteX88" fmla="*/ 1179648 w 1418747"/>
                <a:gd name="connsiteY88" fmla="*/ 77152 h 1697672"/>
                <a:gd name="connsiteX89" fmla="*/ 1154248 w 1418747"/>
                <a:gd name="connsiteY89" fmla="*/ 122872 h 1697672"/>
                <a:gd name="connsiteX90" fmla="*/ 1149168 w 1418747"/>
                <a:gd name="connsiteY90" fmla="*/ 138112 h 1697672"/>
                <a:gd name="connsiteX91" fmla="*/ 1108528 w 1418747"/>
                <a:gd name="connsiteY91" fmla="*/ 153352 h 1697672"/>
                <a:gd name="connsiteX92" fmla="*/ 1088208 w 1418747"/>
                <a:gd name="connsiteY92" fmla="*/ 158432 h 1697672"/>
                <a:gd name="connsiteX93" fmla="*/ 1057728 w 1418747"/>
                <a:gd name="connsiteY93" fmla="*/ 173672 h 1697672"/>
                <a:gd name="connsiteX94" fmla="*/ 1042488 w 1418747"/>
                <a:gd name="connsiteY94" fmla="*/ 183832 h 1697672"/>
                <a:gd name="connsiteX95" fmla="*/ 991688 w 1418747"/>
                <a:gd name="connsiteY95" fmla="*/ 193992 h 1697672"/>
                <a:gd name="connsiteX96" fmla="*/ 971368 w 1418747"/>
                <a:gd name="connsiteY96" fmla="*/ 199072 h 1697672"/>
                <a:gd name="connsiteX97" fmla="*/ 945968 w 1418747"/>
                <a:gd name="connsiteY97" fmla="*/ 204152 h 1697672"/>
                <a:gd name="connsiteX98" fmla="*/ 915488 w 1418747"/>
                <a:gd name="connsiteY98" fmla="*/ 214312 h 1697672"/>
                <a:gd name="connsiteX99" fmla="*/ 900248 w 1418747"/>
                <a:gd name="connsiteY99" fmla="*/ 219392 h 1697672"/>
                <a:gd name="connsiteX100" fmla="*/ 864688 w 1418747"/>
                <a:gd name="connsiteY100" fmla="*/ 224472 h 1697672"/>
                <a:gd name="connsiteX101" fmla="*/ 808808 w 1418747"/>
                <a:gd name="connsiteY101" fmla="*/ 239712 h 1697672"/>
                <a:gd name="connsiteX102" fmla="*/ 793568 w 1418747"/>
                <a:gd name="connsiteY102" fmla="*/ 244792 h 1697672"/>
                <a:gd name="connsiteX103" fmla="*/ 636088 w 1418747"/>
                <a:gd name="connsiteY103" fmla="*/ 254952 h 1697672"/>
                <a:gd name="connsiteX104" fmla="*/ 590368 w 1418747"/>
                <a:gd name="connsiteY104" fmla="*/ 280352 h 1697672"/>
                <a:gd name="connsiteX105" fmla="*/ 575128 w 1418747"/>
                <a:gd name="connsiteY105" fmla="*/ 290512 h 1697672"/>
                <a:gd name="connsiteX106" fmla="*/ 559888 w 1418747"/>
                <a:gd name="connsiteY106" fmla="*/ 305752 h 1697672"/>
                <a:gd name="connsiteX107" fmla="*/ 529408 w 1418747"/>
                <a:gd name="connsiteY107" fmla="*/ 315912 h 1697672"/>
                <a:gd name="connsiteX108" fmla="*/ 498928 w 1418747"/>
                <a:gd name="connsiteY108" fmla="*/ 331152 h 1697672"/>
                <a:gd name="connsiteX109" fmla="*/ 468448 w 1418747"/>
                <a:gd name="connsiteY109" fmla="*/ 356552 h 1697672"/>
                <a:gd name="connsiteX110" fmla="*/ 453208 w 1418747"/>
                <a:gd name="connsiteY110" fmla="*/ 366712 h 1697672"/>
                <a:gd name="connsiteX111" fmla="*/ 417648 w 1418747"/>
                <a:gd name="connsiteY111" fmla="*/ 407352 h 1697672"/>
                <a:gd name="connsiteX112" fmla="*/ 412568 w 1418747"/>
                <a:gd name="connsiteY112" fmla="*/ 422592 h 1697672"/>
                <a:gd name="connsiteX113" fmla="*/ 382088 w 1418747"/>
                <a:gd name="connsiteY113" fmla="*/ 442912 h 1697672"/>
                <a:gd name="connsiteX114" fmla="*/ 356688 w 1418747"/>
                <a:gd name="connsiteY114" fmla="*/ 463232 h 1697672"/>
                <a:gd name="connsiteX115" fmla="*/ 341448 w 1418747"/>
                <a:gd name="connsiteY115" fmla="*/ 478472 h 1697672"/>
                <a:gd name="connsiteX116" fmla="*/ 326208 w 1418747"/>
                <a:gd name="connsiteY116" fmla="*/ 488632 h 1697672"/>
                <a:gd name="connsiteX117" fmla="*/ 316048 w 1418747"/>
                <a:gd name="connsiteY117" fmla="*/ 503872 h 1697672"/>
                <a:gd name="connsiteX118" fmla="*/ 285568 w 1418747"/>
                <a:gd name="connsiteY118" fmla="*/ 519112 h 1697672"/>
                <a:gd name="connsiteX119" fmla="*/ 255088 w 1418747"/>
                <a:gd name="connsiteY119" fmla="*/ 544512 h 1697672"/>
                <a:gd name="connsiteX120" fmla="*/ 234768 w 1418747"/>
                <a:gd name="connsiteY120" fmla="*/ 549592 h 1697672"/>
                <a:gd name="connsiteX121" fmla="*/ 229688 w 1418747"/>
                <a:gd name="connsiteY121" fmla="*/ 564832 h 1697672"/>
                <a:gd name="connsiteX122" fmla="*/ 214448 w 1418747"/>
                <a:gd name="connsiteY122" fmla="*/ 569912 h 1697672"/>
                <a:gd name="connsiteX123" fmla="*/ 204288 w 1418747"/>
                <a:gd name="connsiteY123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06648 w 1418747"/>
                <a:gd name="connsiteY69" fmla="*/ 1088072 h 1697672"/>
                <a:gd name="connsiteX70" fmla="*/ 1340303 w 1418747"/>
                <a:gd name="connsiteY70" fmla="*/ 1093469 h 1697672"/>
                <a:gd name="connsiteX71" fmla="*/ 1375228 w 1418747"/>
                <a:gd name="connsiteY71" fmla="*/ 1034097 h 1697672"/>
                <a:gd name="connsiteX72" fmla="*/ 1390151 w 1418747"/>
                <a:gd name="connsiteY72" fmla="*/ 967104 h 1697672"/>
                <a:gd name="connsiteX73" fmla="*/ 1397135 w 1418747"/>
                <a:gd name="connsiteY73" fmla="*/ 888364 h 1697672"/>
                <a:gd name="connsiteX74" fmla="*/ 1399040 w 1418747"/>
                <a:gd name="connsiteY74" fmla="*/ 844232 h 1697672"/>
                <a:gd name="connsiteX75" fmla="*/ 1372688 w 1418747"/>
                <a:gd name="connsiteY75" fmla="*/ 742632 h 1697672"/>
                <a:gd name="connsiteX76" fmla="*/ 1382848 w 1418747"/>
                <a:gd name="connsiteY76" fmla="*/ 712152 h 1697672"/>
                <a:gd name="connsiteX77" fmla="*/ 1403168 w 1418747"/>
                <a:gd name="connsiteY77" fmla="*/ 681672 h 1697672"/>
                <a:gd name="connsiteX78" fmla="*/ 1418408 w 1418747"/>
                <a:gd name="connsiteY78" fmla="*/ 651192 h 1697672"/>
                <a:gd name="connsiteX79" fmla="*/ 1413011 w 1418747"/>
                <a:gd name="connsiteY79" fmla="*/ 548640 h 1697672"/>
                <a:gd name="connsiteX80" fmla="*/ 1404438 w 1418747"/>
                <a:gd name="connsiteY80" fmla="*/ 493712 h 1697672"/>
                <a:gd name="connsiteX81" fmla="*/ 1404438 w 1418747"/>
                <a:gd name="connsiteY81" fmla="*/ 421957 h 1697672"/>
                <a:gd name="connsiteX82" fmla="*/ 1404120 w 1418747"/>
                <a:gd name="connsiteY82" fmla="*/ 353694 h 1697672"/>
                <a:gd name="connsiteX83" fmla="*/ 1375545 w 1418747"/>
                <a:gd name="connsiteY83" fmla="*/ 290512 h 1697672"/>
                <a:gd name="connsiteX84" fmla="*/ 1342526 w 1418747"/>
                <a:gd name="connsiteY84" fmla="*/ 205422 h 1697672"/>
                <a:gd name="connsiteX85" fmla="*/ 1317126 w 1418747"/>
                <a:gd name="connsiteY85" fmla="*/ 129539 h 1697672"/>
                <a:gd name="connsiteX86" fmla="*/ 1284105 w 1418747"/>
                <a:gd name="connsiteY86" fmla="*/ 75564 h 1697672"/>
                <a:gd name="connsiteX87" fmla="*/ 1236163 w 1418747"/>
                <a:gd name="connsiteY87" fmla="*/ 0 h 1697672"/>
                <a:gd name="connsiteX88" fmla="*/ 1179648 w 1418747"/>
                <a:gd name="connsiteY88" fmla="*/ 77152 h 1697672"/>
                <a:gd name="connsiteX89" fmla="*/ 1154248 w 1418747"/>
                <a:gd name="connsiteY89" fmla="*/ 122872 h 1697672"/>
                <a:gd name="connsiteX90" fmla="*/ 1149168 w 1418747"/>
                <a:gd name="connsiteY90" fmla="*/ 138112 h 1697672"/>
                <a:gd name="connsiteX91" fmla="*/ 1108528 w 1418747"/>
                <a:gd name="connsiteY91" fmla="*/ 153352 h 1697672"/>
                <a:gd name="connsiteX92" fmla="*/ 1088208 w 1418747"/>
                <a:gd name="connsiteY92" fmla="*/ 158432 h 1697672"/>
                <a:gd name="connsiteX93" fmla="*/ 1057728 w 1418747"/>
                <a:gd name="connsiteY93" fmla="*/ 173672 h 1697672"/>
                <a:gd name="connsiteX94" fmla="*/ 1042488 w 1418747"/>
                <a:gd name="connsiteY94" fmla="*/ 183832 h 1697672"/>
                <a:gd name="connsiteX95" fmla="*/ 991688 w 1418747"/>
                <a:gd name="connsiteY95" fmla="*/ 193992 h 1697672"/>
                <a:gd name="connsiteX96" fmla="*/ 971368 w 1418747"/>
                <a:gd name="connsiteY96" fmla="*/ 199072 h 1697672"/>
                <a:gd name="connsiteX97" fmla="*/ 945968 w 1418747"/>
                <a:gd name="connsiteY97" fmla="*/ 204152 h 1697672"/>
                <a:gd name="connsiteX98" fmla="*/ 915488 w 1418747"/>
                <a:gd name="connsiteY98" fmla="*/ 214312 h 1697672"/>
                <a:gd name="connsiteX99" fmla="*/ 900248 w 1418747"/>
                <a:gd name="connsiteY99" fmla="*/ 219392 h 1697672"/>
                <a:gd name="connsiteX100" fmla="*/ 864688 w 1418747"/>
                <a:gd name="connsiteY100" fmla="*/ 224472 h 1697672"/>
                <a:gd name="connsiteX101" fmla="*/ 808808 w 1418747"/>
                <a:gd name="connsiteY101" fmla="*/ 239712 h 1697672"/>
                <a:gd name="connsiteX102" fmla="*/ 793568 w 1418747"/>
                <a:gd name="connsiteY102" fmla="*/ 244792 h 1697672"/>
                <a:gd name="connsiteX103" fmla="*/ 636088 w 1418747"/>
                <a:gd name="connsiteY103" fmla="*/ 254952 h 1697672"/>
                <a:gd name="connsiteX104" fmla="*/ 590368 w 1418747"/>
                <a:gd name="connsiteY104" fmla="*/ 280352 h 1697672"/>
                <a:gd name="connsiteX105" fmla="*/ 575128 w 1418747"/>
                <a:gd name="connsiteY105" fmla="*/ 290512 h 1697672"/>
                <a:gd name="connsiteX106" fmla="*/ 559888 w 1418747"/>
                <a:gd name="connsiteY106" fmla="*/ 305752 h 1697672"/>
                <a:gd name="connsiteX107" fmla="*/ 529408 w 1418747"/>
                <a:gd name="connsiteY107" fmla="*/ 315912 h 1697672"/>
                <a:gd name="connsiteX108" fmla="*/ 498928 w 1418747"/>
                <a:gd name="connsiteY108" fmla="*/ 331152 h 1697672"/>
                <a:gd name="connsiteX109" fmla="*/ 468448 w 1418747"/>
                <a:gd name="connsiteY109" fmla="*/ 356552 h 1697672"/>
                <a:gd name="connsiteX110" fmla="*/ 453208 w 1418747"/>
                <a:gd name="connsiteY110" fmla="*/ 366712 h 1697672"/>
                <a:gd name="connsiteX111" fmla="*/ 417648 w 1418747"/>
                <a:gd name="connsiteY111" fmla="*/ 407352 h 1697672"/>
                <a:gd name="connsiteX112" fmla="*/ 412568 w 1418747"/>
                <a:gd name="connsiteY112" fmla="*/ 422592 h 1697672"/>
                <a:gd name="connsiteX113" fmla="*/ 382088 w 1418747"/>
                <a:gd name="connsiteY113" fmla="*/ 442912 h 1697672"/>
                <a:gd name="connsiteX114" fmla="*/ 356688 w 1418747"/>
                <a:gd name="connsiteY114" fmla="*/ 463232 h 1697672"/>
                <a:gd name="connsiteX115" fmla="*/ 341448 w 1418747"/>
                <a:gd name="connsiteY115" fmla="*/ 478472 h 1697672"/>
                <a:gd name="connsiteX116" fmla="*/ 326208 w 1418747"/>
                <a:gd name="connsiteY116" fmla="*/ 488632 h 1697672"/>
                <a:gd name="connsiteX117" fmla="*/ 316048 w 1418747"/>
                <a:gd name="connsiteY117" fmla="*/ 503872 h 1697672"/>
                <a:gd name="connsiteX118" fmla="*/ 285568 w 1418747"/>
                <a:gd name="connsiteY118" fmla="*/ 519112 h 1697672"/>
                <a:gd name="connsiteX119" fmla="*/ 255088 w 1418747"/>
                <a:gd name="connsiteY119" fmla="*/ 544512 h 1697672"/>
                <a:gd name="connsiteX120" fmla="*/ 234768 w 1418747"/>
                <a:gd name="connsiteY120" fmla="*/ 549592 h 1697672"/>
                <a:gd name="connsiteX121" fmla="*/ 229688 w 1418747"/>
                <a:gd name="connsiteY121" fmla="*/ 564832 h 1697672"/>
                <a:gd name="connsiteX122" fmla="*/ 214448 w 1418747"/>
                <a:gd name="connsiteY122" fmla="*/ 569912 h 1697672"/>
                <a:gd name="connsiteX123" fmla="*/ 204288 w 1418747"/>
                <a:gd name="connsiteY123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55848 w 1418747"/>
                <a:gd name="connsiteY64" fmla="*/ 1260792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40303 w 1418747"/>
                <a:gd name="connsiteY69" fmla="*/ 1093469 h 1697672"/>
                <a:gd name="connsiteX70" fmla="*/ 1375228 w 1418747"/>
                <a:gd name="connsiteY70" fmla="*/ 1034097 h 1697672"/>
                <a:gd name="connsiteX71" fmla="*/ 1390151 w 1418747"/>
                <a:gd name="connsiteY71" fmla="*/ 967104 h 1697672"/>
                <a:gd name="connsiteX72" fmla="*/ 1397135 w 1418747"/>
                <a:gd name="connsiteY72" fmla="*/ 888364 h 1697672"/>
                <a:gd name="connsiteX73" fmla="*/ 1399040 w 1418747"/>
                <a:gd name="connsiteY73" fmla="*/ 844232 h 1697672"/>
                <a:gd name="connsiteX74" fmla="*/ 1372688 w 1418747"/>
                <a:gd name="connsiteY74" fmla="*/ 742632 h 1697672"/>
                <a:gd name="connsiteX75" fmla="*/ 1382848 w 1418747"/>
                <a:gd name="connsiteY75" fmla="*/ 712152 h 1697672"/>
                <a:gd name="connsiteX76" fmla="*/ 1403168 w 1418747"/>
                <a:gd name="connsiteY76" fmla="*/ 681672 h 1697672"/>
                <a:gd name="connsiteX77" fmla="*/ 1418408 w 1418747"/>
                <a:gd name="connsiteY77" fmla="*/ 651192 h 1697672"/>
                <a:gd name="connsiteX78" fmla="*/ 1413011 w 1418747"/>
                <a:gd name="connsiteY78" fmla="*/ 548640 h 1697672"/>
                <a:gd name="connsiteX79" fmla="*/ 1404438 w 1418747"/>
                <a:gd name="connsiteY79" fmla="*/ 493712 h 1697672"/>
                <a:gd name="connsiteX80" fmla="*/ 1404438 w 1418747"/>
                <a:gd name="connsiteY80" fmla="*/ 421957 h 1697672"/>
                <a:gd name="connsiteX81" fmla="*/ 1404120 w 1418747"/>
                <a:gd name="connsiteY81" fmla="*/ 353694 h 1697672"/>
                <a:gd name="connsiteX82" fmla="*/ 1375545 w 1418747"/>
                <a:gd name="connsiteY82" fmla="*/ 290512 h 1697672"/>
                <a:gd name="connsiteX83" fmla="*/ 1342526 w 1418747"/>
                <a:gd name="connsiteY83" fmla="*/ 205422 h 1697672"/>
                <a:gd name="connsiteX84" fmla="*/ 1317126 w 1418747"/>
                <a:gd name="connsiteY84" fmla="*/ 129539 h 1697672"/>
                <a:gd name="connsiteX85" fmla="*/ 1284105 w 1418747"/>
                <a:gd name="connsiteY85" fmla="*/ 75564 h 1697672"/>
                <a:gd name="connsiteX86" fmla="*/ 1236163 w 1418747"/>
                <a:gd name="connsiteY86" fmla="*/ 0 h 1697672"/>
                <a:gd name="connsiteX87" fmla="*/ 1179648 w 1418747"/>
                <a:gd name="connsiteY87" fmla="*/ 77152 h 1697672"/>
                <a:gd name="connsiteX88" fmla="*/ 1154248 w 1418747"/>
                <a:gd name="connsiteY88" fmla="*/ 122872 h 1697672"/>
                <a:gd name="connsiteX89" fmla="*/ 1149168 w 1418747"/>
                <a:gd name="connsiteY89" fmla="*/ 138112 h 1697672"/>
                <a:gd name="connsiteX90" fmla="*/ 1108528 w 1418747"/>
                <a:gd name="connsiteY90" fmla="*/ 153352 h 1697672"/>
                <a:gd name="connsiteX91" fmla="*/ 1088208 w 1418747"/>
                <a:gd name="connsiteY91" fmla="*/ 158432 h 1697672"/>
                <a:gd name="connsiteX92" fmla="*/ 1057728 w 1418747"/>
                <a:gd name="connsiteY92" fmla="*/ 173672 h 1697672"/>
                <a:gd name="connsiteX93" fmla="*/ 1042488 w 1418747"/>
                <a:gd name="connsiteY93" fmla="*/ 183832 h 1697672"/>
                <a:gd name="connsiteX94" fmla="*/ 991688 w 1418747"/>
                <a:gd name="connsiteY94" fmla="*/ 193992 h 1697672"/>
                <a:gd name="connsiteX95" fmla="*/ 971368 w 1418747"/>
                <a:gd name="connsiteY95" fmla="*/ 199072 h 1697672"/>
                <a:gd name="connsiteX96" fmla="*/ 945968 w 1418747"/>
                <a:gd name="connsiteY96" fmla="*/ 204152 h 1697672"/>
                <a:gd name="connsiteX97" fmla="*/ 915488 w 1418747"/>
                <a:gd name="connsiteY97" fmla="*/ 214312 h 1697672"/>
                <a:gd name="connsiteX98" fmla="*/ 900248 w 1418747"/>
                <a:gd name="connsiteY98" fmla="*/ 219392 h 1697672"/>
                <a:gd name="connsiteX99" fmla="*/ 864688 w 1418747"/>
                <a:gd name="connsiteY99" fmla="*/ 224472 h 1697672"/>
                <a:gd name="connsiteX100" fmla="*/ 808808 w 1418747"/>
                <a:gd name="connsiteY100" fmla="*/ 239712 h 1697672"/>
                <a:gd name="connsiteX101" fmla="*/ 793568 w 1418747"/>
                <a:gd name="connsiteY101" fmla="*/ 244792 h 1697672"/>
                <a:gd name="connsiteX102" fmla="*/ 636088 w 1418747"/>
                <a:gd name="connsiteY102" fmla="*/ 254952 h 1697672"/>
                <a:gd name="connsiteX103" fmla="*/ 590368 w 1418747"/>
                <a:gd name="connsiteY103" fmla="*/ 280352 h 1697672"/>
                <a:gd name="connsiteX104" fmla="*/ 575128 w 1418747"/>
                <a:gd name="connsiteY104" fmla="*/ 290512 h 1697672"/>
                <a:gd name="connsiteX105" fmla="*/ 559888 w 1418747"/>
                <a:gd name="connsiteY105" fmla="*/ 305752 h 1697672"/>
                <a:gd name="connsiteX106" fmla="*/ 529408 w 1418747"/>
                <a:gd name="connsiteY106" fmla="*/ 315912 h 1697672"/>
                <a:gd name="connsiteX107" fmla="*/ 498928 w 1418747"/>
                <a:gd name="connsiteY107" fmla="*/ 331152 h 1697672"/>
                <a:gd name="connsiteX108" fmla="*/ 468448 w 1418747"/>
                <a:gd name="connsiteY108" fmla="*/ 356552 h 1697672"/>
                <a:gd name="connsiteX109" fmla="*/ 453208 w 1418747"/>
                <a:gd name="connsiteY109" fmla="*/ 366712 h 1697672"/>
                <a:gd name="connsiteX110" fmla="*/ 417648 w 1418747"/>
                <a:gd name="connsiteY110" fmla="*/ 407352 h 1697672"/>
                <a:gd name="connsiteX111" fmla="*/ 412568 w 1418747"/>
                <a:gd name="connsiteY111" fmla="*/ 422592 h 1697672"/>
                <a:gd name="connsiteX112" fmla="*/ 382088 w 1418747"/>
                <a:gd name="connsiteY112" fmla="*/ 442912 h 1697672"/>
                <a:gd name="connsiteX113" fmla="*/ 356688 w 1418747"/>
                <a:gd name="connsiteY113" fmla="*/ 463232 h 1697672"/>
                <a:gd name="connsiteX114" fmla="*/ 341448 w 1418747"/>
                <a:gd name="connsiteY114" fmla="*/ 478472 h 1697672"/>
                <a:gd name="connsiteX115" fmla="*/ 326208 w 1418747"/>
                <a:gd name="connsiteY115" fmla="*/ 488632 h 1697672"/>
                <a:gd name="connsiteX116" fmla="*/ 316048 w 1418747"/>
                <a:gd name="connsiteY116" fmla="*/ 503872 h 1697672"/>
                <a:gd name="connsiteX117" fmla="*/ 285568 w 1418747"/>
                <a:gd name="connsiteY117" fmla="*/ 519112 h 1697672"/>
                <a:gd name="connsiteX118" fmla="*/ 255088 w 1418747"/>
                <a:gd name="connsiteY118" fmla="*/ 544512 h 1697672"/>
                <a:gd name="connsiteX119" fmla="*/ 234768 w 1418747"/>
                <a:gd name="connsiteY119" fmla="*/ 549592 h 1697672"/>
                <a:gd name="connsiteX120" fmla="*/ 229688 w 1418747"/>
                <a:gd name="connsiteY120" fmla="*/ 564832 h 1697672"/>
                <a:gd name="connsiteX121" fmla="*/ 214448 w 1418747"/>
                <a:gd name="connsiteY121" fmla="*/ 569912 h 1697672"/>
                <a:gd name="connsiteX122" fmla="*/ 204288 w 1418747"/>
                <a:gd name="connsiteY122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93948 w 1418747"/>
                <a:gd name="connsiteY64" fmla="*/ 1249679 h 1697672"/>
                <a:gd name="connsiteX65" fmla="*/ 1260928 w 1418747"/>
                <a:gd name="connsiteY65" fmla="*/ 1184592 h 1697672"/>
                <a:gd name="connsiteX66" fmla="*/ 1271088 w 1418747"/>
                <a:gd name="connsiteY66" fmla="*/ 1169352 h 1697672"/>
                <a:gd name="connsiteX67" fmla="*/ 1276168 w 1418747"/>
                <a:gd name="connsiteY67" fmla="*/ 1154112 h 1697672"/>
                <a:gd name="connsiteX68" fmla="*/ 1286328 w 1418747"/>
                <a:gd name="connsiteY68" fmla="*/ 1138872 h 1697672"/>
                <a:gd name="connsiteX69" fmla="*/ 1340303 w 1418747"/>
                <a:gd name="connsiteY69" fmla="*/ 1093469 h 1697672"/>
                <a:gd name="connsiteX70" fmla="*/ 1375228 w 1418747"/>
                <a:gd name="connsiteY70" fmla="*/ 1034097 h 1697672"/>
                <a:gd name="connsiteX71" fmla="*/ 1390151 w 1418747"/>
                <a:gd name="connsiteY71" fmla="*/ 967104 h 1697672"/>
                <a:gd name="connsiteX72" fmla="*/ 1397135 w 1418747"/>
                <a:gd name="connsiteY72" fmla="*/ 888364 h 1697672"/>
                <a:gd name="connsiteX73" fmla="*/ 1399040 w 1418747"/>
                <a:gd name="connsiteY73" fmla="*/ 844232 h 1697672"/>
                <a:gd name="connsiteX74" fmla="*/ 1372688 w 1418747"/>
                <a:gd name="connsiteY74" fmla="*/ 742632 h 1697672"/>
                <a:gd name="connsiteX75" fmla="*/ 1382848 w 1418747"/>
                <a:gd name="connsiteY75" fmla="*/ 712152 h 1697672"/>
                <a:gd name="connsiteX76" fmla="*/ 1403168 w 1418747"/>
                <a:gd name="connsiteY76" fmla="*/ 681672 h 1697672"/>
                <a:gd name="connsiteX77" fmla="*/ 1418408 w 1418747"/>
                <a:gd name="connsiteY77" fmla="*/ 651192 h 1697672"/>
                <a:gd name="connsiteX78" fmla="*/ 1413011 w 1418747"/>
                <a:gd name="connsiteY78" fmla="*/ 548640 h 1697672"/>
                <a:gd name="connsiteX79" fmla="*/ 1404438 w 1418747"/>
                <a:gd name="connsiteY79" fmla="*/ 493712 h 1697672"/>
                <a:gd name="connsiteX80" fmla="*/ 1404438 w 1418747"/>
                <a:gd name="connsiteY80" fmla="*/ 421957 h 1697672"/>
                <a:gd name="connsiteX81" fmla="*/ 1404120 w 1418747"/>
                <a:gd name="connsiteY81" fmla="*/ 353694 h 1697672"/>
                <a:gd name="connsiteX82" fmla="*/ 1375545 w 1418747"/>
                <a:gd name="connsiteY82" fmla="*/ 290512 h 1697672"/>
                <a:gd name="connsiteX83" fmla="*/ 1342526 w 1418747"/>
                <a:gd name="connsiteY83" fmla="*/ 205422 h 1697672"/>
                <a:gd name="connsiteX84" fmla="*/ 1317126 w 1418747"/>
                <a:gd name="connsiteY84" fmla="*/ 129539 h 1697672"/>
                <a:gd name="connsiteX85" fmla="*/ 1284105 w 1418747"/>
                <a:gd name="connsiteY85" fmla="*/ 75564 h 1697672"/>
                <a:gd name="connsiteX86" fmla="*/ 1236163 w 1418747"/>
                <a:gd name="connsiteY86" fmla="*/ 0 h 1697672"/>
                <a:gd name="connsiteX87" fmla="*/ 1179648 w 1418747"/>
                <a:gd name="connsiteY87" fmla="*/ 77152 h 1697672"/>
                <a:gd name="connsiteX88" fmla="*/ 1154248 w 1418747"/>
                <a:gd name="connsiteY88" fmla="*/ 122872 h 1697672"/>
                <a:gd name="connsiteX89" fmla="*/ 1149168 w 1418747"/>
                <a:gd name="connsiteY89" fmla="*/ 138112 h 1697672"/>
                <a:gd name="connsiteX90" fmla="*/ 1108528 w 1418747"/>
                <a:gd name="connsiteY90" fmla="*/ 153352 h 1697672"/>
                <a:gd name="connsiteX91" fmla="*/ 1088208 w 1418747"/>
                <a:gd name="connsiteY91" fmla="*/ 158432 h 1697672"/>
                <a:gd name="connsiteX92" fmla="*/ 1057728 w 1418747"/>
                <a:gd name="connsiteY92" fmla="*/ 173672 h 1697672"/>
                <a:gd name="connsiteX93" fmla="*/ 1042488 w 1418747"/>
                <a:gd name="connsiteY93" fmla="*/ 183832 h 1697672"/>
                <a:gd name="connsiteX94" fmla="*/ 991688 w 1418747"/>
                <a:gd name="connsiteY94" fmla="*/ 193992 h 1697672"/>
                <a:gd name="connsiteX95" fmla="*/ 971368 w 1418747"/>
                <a:gd name="connsiteY95" fmla="*/ 199072 h 1697672"/>
                <a:gd name="connsiteX96" fmla="*/ 945968 w 1418747"/>
                <a:gd name="connsiteY96" fmla="*/ 204152 h 1697672"/>
                <a:gd name="connsiteX97" fmla="*/ 915488 w 1418747"/>
                <a:gd name="connsiteY97" fmla="*/ 214312 h 1697672"/>
                <a:gd name="connsiteX98" fmla="*/ 900248 w 1418747"/>
                <a:gd name="connsiteY98" fmla="*/ 219392 h 1697672"/>
                <a:gd name="connsiteX99" fmla="*/ 864688 w 1418747"/>
                <a:gd name="connsiteY99" fmla="*/ 224472 h 1697672"/>
                <a:gd name="connsiteX100" fmla="*/ 808808 w 1418747"/>
                <a:gd name="connsiteY100" fmla="*/ 239712 h 1697672"/>
                <a:gd name="connsiteX101" fmla="*/ 793568 w 1418747"/>
                <a:gd name="connsiteY101" fmla="*/ 244792 h 1697672"/>
                <a:gd name="connsiteX102" fmla="*/ 636088 w 1418747"/>
                <a:gd name="connsiteY102" fmla="*/ 254952 h 1697672"/>
                <a:gd name="connsiteX103" fmla="*/ 590368 w 1418747"/>
                <a:gd name="connsiteY103" fmla="*/ 280352 h 1697672"/>
                <a:gd name="connsiteX104" fmla="*/ 575128 w 1418747"/>
                <a:gd name="connsiteY104" fmla="*/ 290512 h 1697672"/>
                <a:gd name="connsiteX105" fmla="*/ 559888 w 1418747"/>
                <a:gd name="connsiteY105" fmla="*/ 305752 h 1697672"/>
                <a:gd name="connsiteX106" fmla="*/ 529408 w 1418747"/>
                <a:gd name="connsiteY106" fmla="*/ 315912 h 1697672"/>
                <a:gd name="connsiteX107" fmla="*/ 498928 w 1418747"/>
                <a:gd name="connsiteY107" fmla="*/ 331152 h 1697672"/>
                <a:gd name="connsiteX108" fmla="*/ 468448 w 1418747"/>
                <a:gd name="connsiteY108" fmla="*/ 356552 h 1697672"/>
                <a:gd name="connsiteX109" fmla="*/ 453208 w 1418747"/>
                <a:gd name="connsiteY109" fmla="*/ 366712 h 1697672"/>
                <a:gd name="connsiteX110" fmla="*/ 417648 w 1418747"/>
                <a:gd name="connsiteY110" fmla="*/ 407352 h 1697672"/>
                <a:gd name="connsiteX111" fmla="*/ 412568 w 1418747"/>
                <a:gd name="connsiteY111" fmla="*/ 422592 h 1697672"/>
                <a:gd name="connsiteX112" fmla="*/ 382088 w 1418747"/>
                <a:gd name="connsiteY112" fmla="*/ 442912 h 1697672"/>
                <a:gd name="connsiteX113" fmla="*/ 356688 w 1418747"/>
                <a:gd name="connsiteY113" fmla="*/ 463232 h 1697672"/>
                <a:gd name="connsiteX114" fmla="*/ 341448 w 1418747"/>
                <a:gd name="connsiteY114" fmla="*/ 478472 h 1697672"/>
                <a:gd name="connsiteX115" fmla="*/ 326208 w 1418747"/>
                <a:gd name="connsiteY115" fmla="*/ 488632 h 1697672"/>
                <a:gd name="connsiteX116" fmla="*/ 316048 w 1418747"/>
                <a:gd name="connsiteY116" fmla="*/ 503872 h 1697672"/>
                <a:gd name="connsiteX117" fmla="*/ 285568 w 1418747"/>
                <a:gd name="connsiteY117" fmla="*/ 519112 h 1697672"/>
                <a:gd name="connsiteX118" fmla="*/ 255088 w 1418747"/>
                <a:gd name="connsiteY118" fmla="*/ 544512 h 1697672"/>
                <a:gd name="connsiteX119" fmla="*/ 234768 w 1418747"/>
                <a:gd name="connsiteY119" fmla="*/ 549592 h 1697672"/>
                <a:gd name="connsiteX120" fmla="*/ 229688 w 1418747"/>
                <a:gd name="connsiteY120" fmla="*/ 564832 h 1697672"/>
                <a:gd name="connsiteX121" fmla="*/ 214448 w 1418747"/>
                <a:gd name="connsiteY121" fmla="*/ 569912 h 1697672"/>
                <a:gd name="connsiteX122" fmla="*/ 204288 w 1418747"/>
                <a:gd name="connsiteY122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93948 w 1418747"/>
                <a:gd name="connsiteY64" fmla="*/ 1249679 h 1697672"/>
                <a:gd name="connsiteX65" fmla="*/ 1260928 w 1418747"/>
                <a:gd name="connsiteY65" fmla="*/ 1184592 h 1697672"/>
                <a:gd name="connsiteX66" fmla="*/ 1276168 w 1418747"/>
                <a:gd name="connsiteY66" fmla="*/ 1154112 h 1697672"/>
                <a:gd name="connsiteX67" fmla="*/ 1286328 w 1418747"/>
                <a:gd name="connsiteY67" fmla="*/ 1138872 h 1697672"/>
                <a:gd name="connsiteX68" fmla="*/ 1340303 w 1418747"/>
                <a:gd name="connsiteY68" fmla="*/ 1093469 h 1697672"/>
                <a:gd name="connsiteX69" fmla="*/ 1375228 w 1418747"/>
                <a:gd name="connsiteY69" fmla="*/ 1034097 h 1697672"/>
                <a:gd name="connsiteX70" fmla="*/ 1390151 w 1418747"/>
                <a:gd name="connsiteY70" fmla="*/ 967104 h 1697672"/>
                <a:gd name="connsiteX71" fmla="*/ 1397135 w 1418747"/>
                <a:gd name="connsiteY71" fmla="*/ 888364 h 1697672"/>
                <a:gd name="connsiteX72" fmla="*/ 1399040 w 1418747"/>
                <a:gd name="connsiteY72" fmla="*/ 844232 h 1697672"/>
                <a:gd name="connsiteX73" fmla="*/ 1372688 w 1418747"/>
                <a:gd name="connsiteY73" fmla="*/ 742632 h 1697672"/>
                <a:gd name="connsiteX74" fmla="*/ 1382848 w 1418747"/>
                <a:gd name="connsiteY74" fmla="*/ 712152 h 1697672"/>
                <a:gd name="connsiteX75" fmla="*/ 1403168 w 1418747"/>
                <a:gd name="connsiteY75" fmla="*/ 681672 h 1697672"/>
                <a:gd name="connsiteX76" fmla="*/ 1418408 w 1418747"/>
                <a:gd name="connsiteY76" fmla="*/ 651192 h 1697672"/>
                <a:gd name="connsiteX77" fmla="*/ 1413011 w 1418747"/>
                <a:gd name="connsiteY77" fmla="*/ 548640 h 1697672"/>
                <a:gd name="connsiteX78" fmla="*/ 1404438 w 1418747"/>
                <a:gd name="connsiteY78" fmla="*/ 493712 h 1697672"/>
                <a:gd name="connsiteX79" fmla="*/ 1404438 w 1418747"/>
                <a:gd name="connsiteY79" fmla="*/ 421957 h 1697672"/>
                <a:gd name="connsiteX80" fmla="*/ 1404120 w 1418747"/>
                <a:gd name="connsiteY80" fmla="*/ 353694 h 1697672"/>
                <a:gd name="connsiteX81" fmla="*/ 1375545 w 1418747"/>
                <a:gd name="connsiteY81" fmla="*/ 290512 h 1697672"/>
                <a:gd name="connsiteX82" fmla="*/ 1342526 w 1418747"/>
                <a:gd name="connsiteY82" fmla="*/ 205422 h 1697672"/>
                <a:gd name="connsiteX83" fmla="*/ 1317126 w 1418747"/>
                <a:gd name="connsiteY83" fmla="*/ 129539 h 1697672"/>
                <a:gd name="connsiteX84" fmla="*/ 1284105 w 1418747"/>
                <a:gd name="connsiteY84" fmla="*/ 75564 h 1697672"/>
                <a:gd name="connsiteX85" fmla="*/ 1236163 w 1418747"/>
                <a:gd name="connsiteY85" fmla="*/ 0 h 1697672"/>
                <a:gd name="connsiteX86" fmla="*/ 1179648 w 1418747"/>
                <a:gd name="connsiteY86" fmla="*/ 77152 h 1697672"/>
                <a:gd name="connsiteX87" fmla="*/ 1154248 w 1418747"/>
                <a:gd name="connsiteY87" fmla="*/ 122872 h 1697672"/>
                <a:gd name="connsiteX88" fmla="*/ 1149168 w 1418747"/>
                <a:gd name="connsiteY88" fmla="*/ 138112 h 1697672"/>
                <a:gd name="connsiteX89" fmla="*/ 1108528 w 1418747"/>
                <a:gd name="connsiteY89" fmla="*/ 153352 h 1697672"/>
                <a:gd name="connsiteX90" fmla="*/ 1088208 w 1418747"/>
                <a:gd name="connsiteY90" fmla="*/ 158432 h 1697672"/>
                <a:gd name="connsiteX91" fmla="*/ 1057728 w 1418747"/>
                <a:gd name="connsiteY91" fmla="*/ 173672 h 1697672"/>
                <a:gd name="connsiteX92" fmla="*/ 1042488 w 1418747"/>
                <a:gd name="connsiteY92" fmla="*/ 183832 h 1697672"/>
                <a:gd name="connsiteX93" fmla="*/ 991688 w 1418747"/>
                <a:gd name="connsiteY93" fmla="*/ 193992 h 1697672"/>
                <a:gd name="connsiteX94" fmla="*/ 971368 w 1418747"/>
                <a:gd name="connsiteY94" fmla="*/ 199072 h 1697672"/>
                <a:gd name="connsiteX95" fmla="*/ 945968 w 1418747"/>
                <a:gd name="connsiteY95" fmla="*/ 204152 h 1697672"/>
                <a:gd name="connsiteX96" fmla="*/ 915488 w 1418747"/>
                <a:gd name="connsiteY96" fmla="*/ 214312 h 1697672"/>
                <a:gd name="connsiteX97" fmla="*/ 900248 w 1418747"/>
                <a:gd name="connsiteY97" fmla="*/ 219392 h 1697672"/>
                <a:gd name="connsiteX98" fmla="*/ 864688 w 1418747"/>
                <a:gd name="connsiteY98" fmla="*/ 224472 h 1697672"/>
                <a:gd name="connsiteX99" fmla="*/ 808808 w 1418747"/>
                <a:gd name="connsiteY99" fmla="*/ 239712 h 1697672"/>
                <a:gd name="connsiteX100" fmla="*/ 793568 w 1418747"/>
                <a:gd name="connsiteY100" fmla="*/ 244792 h 1697672"/>
                <a:gd name="connsiteX101" fmla="*/ 636088 w 1418747"/>
                <a:gd name="connsiteY101" fmla="*/ 254952 h 1697672"/>
                <a:gd name="connsiteX102" fmla="*/ 590368 w 1418747"/>
                <a:gd name="connsiteY102" fmla="*/ 280352 h 1697672"/>
                <a:gd name="connsiteX103" fmla="*/ 575128 w 1418747"/>
                <a:gd name="connsiteY103" fmla="*/ 290512 h 1697672"/>
                <a:gd name="connsiteX104" fmla="*/ 559888 w 1418747"/>
                <a:gd name="connsiteY104" fmla="*/ 305752 h 1697672"/>
                <a:gd name="connsiteX105" fmla="*/ 529408 w 1418747"/>
                <a:gd name="connsiteY105" fmla="*/ 315912 h 1697672"/>
                <a:gd name="connsiteX106" fmla="*/ 498928 w 1418747"/>
                <a:gd name="connsiteY106" fmla="*/ 331152 h 1697672"/>
                <a:gd name="connsiteX107" fmla="*/ 468448 w 1418747"/>
                <a:gd name="connsiteY107" fmla="*/ 356552 h 1697672"/>
                <a:gd name="connsiteX108" fmla="*/ 453208 w 1418747"/>
                <a:gd name="connsiteY108" fmla="*/ 366712 h 1697672"/>
                <a:gd name="connsiteX109" fmla="*/ 417648 w 1418747"/>
                <a:gd name="connsiteY109" fmla="*/ 407352 h 1697672"/>
                <a:gd name="connsiteX110" fmla="*/ 412568 w 1418747"/>
                <a:gd name="connsiteY110" fmla="*/ 422592 h 1697672"/>
                <a:gd name="connsiteX111" fmla="*/ 382088 w 1418747"/>
                <a:gd name="connsiteY111" fmla="*/ 442912 h 1697672"/>
                <a:gd name="connsiteX112" fmla="*/ 356688 w 1418747"/>
                <a:gd name="connsiteY112" fmla="*/ 463232 h 1697672"/>
                <a:gd name="connsiteX113" fmla="*/ 341448 w 1418747"/>
                <a:gd name="connsiteY113" fmla="*/ 478472 h 1697672"/>
                <a:gd name="connsiteX114" fmla="*/ 326208 w 1418747"/>
                <a:gd name="connsiteY114" fmla="*/ 488632 h 1697672"/>
                <a:gd name="connsiteX115" fmla="*/ 316048 w 1418747"/>
                <a:gd name="connsiteY115" fmla="*/ 503872 h 1697672"/>
                <a:gd name="connsiteX116" fmla="*/ 285568 w 1418747"/>
                <a:gd name="connsiteY116" fmla="*/ 519112 h 1697672"/>
                <a:gd name="connsiteX117" fmla="*/ 255088 w 1418747"/>
                <a:gd name="connsiteY117" fmla="*/ 544512 h 1697672"/>
                <a:gd name="connsiteX118" fmla="*/ 234768 w 1418747"/>
                <a:gd name="connsiteY118" fmla="*/ 549592 h 1697672"/>
                <a:gd name="connsiteX119" fmla="*/ 229688 w 1418747"/>
                <a:gd name="connsiteY119" fmla="*/ 564832 h 1697672"/>
                <a:gd name="connsiteX120" fmla="*/ 214448 w 1418747"/>
                <a:gd name="connsiteY120" fmla="*/ 569912 h 1697672"/>
                <a:gd name="connsiteX121" fmla="*/ 204288 w 1418747"/>
                <a:gd name="connsiteY121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93948 w 1418747"/>
                <a:gd name="connsiteY64" fmla="*/ 1249679 h 1697672"/>
                <a:gd name="connsiteX65" fmla="*/ 1276168 w 1418747"/>
                <a:gd name="connsiteY65" fmla="*/ 1154112 h 1697672"/>
                <a:gd name="connsiteX66" fmla="*/ 1286328 w 1418747"/>
                <a:gd name="connsiteY66" fmla="*/ 1138872 h 1697672"/>
                <a:gd name="connsiteX67" fmla="*/ 1340303 w 1418747"/>
                <a:gd name="connsiteY67" fmla="*/ 1093469 h 1697672"/>
                <a:gd name="connsiteX68" fmla="*/ 1375228 w 1418747"/>
                <a:gd name="connsiteY68" fmla="*/ 1034097 h 1697672"/>
                <a:gd name="connsiteX69" fmla="*/ 1390151 w 1418747"/>
                <a:gd name="connsiteY69" fmla="*/ 967104 h 1697672"/>
                <a:gd name="connsiteX70" fmla="*/ 1397135 w 1418747"/>
                <a:gd name="connsiteY70" fmla="*/ 888364 h 1697672"/>
                <a:gd name="connsiteX71" fmla="*/ 1399040 w 1418747"/>
                <a:gd name="connsiteY71" fmla="*/ 844232 h 1697672"/>
                <a:gd name="connsiteX72" fmla="*/ 1372688 w 1418747"/>
                <a:gd name="connsiteY72" fmla="*/ 742632 h 1697672"/>
                <a:gd name="connsiteX73" fmla="*/ 1382848 w 1418747"/>
                <a:gd name="connsiteY73" fmla="*/ 712152 h 1697672"/>
                <a:gd name="connsiteX74" fmla="*/ 1403168 w 1418747"/>
                <a:gd name="connsiteY74" fmla="*/ 681672 h 1697672"/>
                <a:gd name="connsiteX75" fmla="*/ 1418408 w 1418747"/>
                <a:gd name="connsiteY75" fmla="*/ 651192 h 1697672"/>
                <a:gd name="connsiteX76" fmla="*/ 1413011 w 1418747"/>
                <a:gd name="connsiteY76" fmla="*/ 548640 h 1697672"/>
                <a:gd name="connsiteX77" fmla="*/ 1404438 w 1418747"/>
                <a:gd name="connsiteY77" fmla="*/ 493712 h 1697672"/>
                <a:gd name="connsiteX78" fmla="*/ 1404438 w 1418747"/>
                <a:gd name="connsiteY78" fmla="*/ 421957 h 1697672"/>
                <a:gd name="connsiteX79" fmla="*/ 1404120 w 1418747"/>
                <a:gd name="connsiteY79" fmla="*/ 353694 h 1697672"/>
                <a:gd name="connsiteX80" fmla="*/ 1375545 w 1418747"/>
                <a:gd name="connsiteY80" fmla="*/ 290512 h 1697672"/>
                <a:gd name="connsiteX81" fmla="*/ 1342526 w 1418747"/>
                <a:gd name="connsiteY81" fmla="*/ 205422 h 1697672"/>
                <a:gd name="connsiteX82" fmla="*/ 1317126 w 1418747"/>
                <a:gd name="connsiteY82" fmla="*/ 129539 h 1697672"/>
                <a:gd name="connsiteX83" fmla="*/ 1284105 w 1418747"/>
                <a:gd name="connsiteY83" fmla="*/ 75564 h 1697672"/>
                <a:gd name="connsiteX84" fmla="*/ 1236163 w 1418747"/>
                <a:gd name="connsiteY84" fmla="*/ 0 h 1697672"/>
                <a:gd name="connsiteX85" fmla="*/ 1179648 w 1418747"/>
                <a:gd name="connsiteY85" fmla="*/ 77152 h 1697672"/>
                <a:gd name="connsiteX86" fmla="*/ 1154248 w 1418747"/>
                <a:gd name="connsiteY86" fmla="*/ 122872 h 1697672"/>
                <a:gd name="connsiteX87" fmla="*/ 1149168 w 1418747"/>
                <a:gd name="connsiteY87" fmla="*/ 138112 h 1697672"/>
                <a:gd name="connsiteX88" fmla="*/ 1108528 w 1418747"/>
                <a:gd name="connsiteY88" fmla="*/ 153352 h 1697672"/>
                <a:gd name="connsiteX89" fmla="*/ 1088208 w 1418747"/>
                <a:gd name="connsiteY89" fmla="*/ 158432 h 1697672"/>
                <a:gd name="connsiteX90" fmla="*/ 1057728 w 1418747"/>
                <a:gd name="connsiteY90" fmla="*/ 173672 h 1697672"/>
                <a:gd name="connsiteX91" fmla="*/ 1042488 w 1418747"/>
                <a:gd name="connsiteY91" fmla="*/ 183832 h 1697672"/>
                <a:gd name="connsiteX92" fmla="*/ 991688 w 1418747"/>
                <a:gd name="connsiteY92" fmla="*/ 193992 h 1697672"/>
                <a:gd name="connsiteX93" fmla="*/ 971368 w 1418747"/>
                <a:gd name="connsiteY93" fmla="*/ 199072 h 1697672"/>
                <a:gd name="connsiteX94" fmla="*/ 945968 w 1418747"/>
                <a:gd name="connsiteY94" fmla="*/ 204152 h 1697672"/>
                <a:gd name="connsiteX95" fmla="*/ 915488 w 1418747"/>
                <a:gd name="connsiteY95" fmla="*/ 214312 h 1697672"/>
                <a:gd name="connsiteX96" fmla="*/ 900248 w 1418747"/>
                <a:gd name="connsiteY96" fmla="*/ 219392 h 1697672"/>
                <a:gd name="connsiteX97" fmla="*/ 864688 w 1418747"/>
                <a:gd name="connsiteY97" fmla="*/ 224472 h 1697672"/>
                <a:gd name="connsiteX98" fmla="*/ 808808 w 1418747"/>
                <a:gd name="connsiteY98" fmla="*/ 239712 h 1697672"/>
                <a:gd name="connsiteX99" fmla="*/ 793568 w 1418747"/>
                <a:gd name="connsiteY99" fmla="*/ 244792 h 1697672"/>
                <a:gd name="connsiteX100" fmla="*/ 636088 w 1418747"/>
                <a:gd name="connsiteY100" fmla="*/ 254952 h 1697672"/>
                <a:gd name="connsiteX101" fmla="*/ 590368 w 1418747"/>
                <a:gd name="connsiteY101" fmla="*/ 280352 h 1697672"/>
                <a:gd name="connsiteX102" fmla="*/ 575128 w 1418747"/>
                <a:gd name="connsiteY102" fmla="*/ 290512 h 1697672"/>
                <a:gd name="connsiteX103" fmla="*/ 559888 w 1418747"/>
                <a:gd name="connsiteY103" fmla="*/ 305752 h 1697672"/>
                <a:gd name="connsiteX104" fmla="*/ 529408 w 1418747"/>
                <a:gd name="connsiteY104" fmla="*/ 315912 h 1697672"/>
                <a:gd name="connsiteX105" fmla="*/ 498928 w 1418747"/>
                <a:gd name="connsiteY105" fmla="*/ 331152 h 1697672"/>
                <a:gd name="connsiteX106" fmla="*/ 468448 w 1418747"/>
                <a:gd name="connsiteY106" fmla="*/ 356552 h 1697672"/>
                <a:gd name="connsiteX107" fmla="*/ 453208 w 1418747"/>
                <a:gd name="connsiteY107" fmla="*/ 366712 h 1697672"/>
                <a:gd name="connsiteX108" fmla="*/ 417648 w 1418747"/>
                <a:gd name="connsiteY108" fmla="*/ 407352 h 1697672"/>
                <a:gd name="connsiteX109" fmla="*/ 412568 w 1418747"/>
                <a:gd name="connsiteY109" fmla="*/ 422592 h 1697672"/>
                <a:gd name="connsiteX110" fmla="*/ 382088 w 1418747"/>
                <a:gd name="connsiteY110" fmla="*/ 442912 h 1697672"/>
                <a:gd name="connsiteX111" fmla="*/ 356688 w 1418747"/>
                <a:gd name="connsiteY111" fmla="*/ 463232 h 1697672"/>
                <a:gd name="connsiteX112" fmla="*/ 341448 w 1418747"/>
                <a:gd name="connsiteY112" fmla="*/ 478472 h 1697672"/>
                <a:gd name="connsiteX113" fmla="*/ 326208 w 1418747"/>
                <a:gd name="connsiteY113" fmla="*/ 488632 h 1697672"/>
                <a:gd name="connsiteX114" fmla="*/ 316048 w 1418747"/>
                <a:gd name="connsiteY114" fmla="*/ 503872 h 1697672"/>
                <a:gd name="connsiteX115" fmla="*/ 285568 w 1418747"/>
                <a:gd name="connsiteY115" fmla="*/ 519112 h 1697672"/>
                <a:gd name="connsiteX116" fmla="*/ 255088 w 1418747"/>
                <a:gd name="connsiteY116" fmla="*/ 544512 h 1697672"/>
                <a:gd name="connsiteX117" fmla="*/ 234768 w 1418747"/>
                <a:gd name="connsiteY117" fmla="*/ 549592 h 1697672"/>
                <a:gd name="connsiteX118" fmla="*/ 229688 w 1418747"/>
                <a:gd name="connsiteY118" fmla="*/ 564832 h 1697672"/>
                <a:gd name="connsiteX119" fmla="*/ 214448 w 1418747"/>
                <a:gd name="connsiteY119" fmla="*/ 569912 h 1697672"/>
                <a:gd name="connsiteX120" fmla="*/ 204288 w 1418747"/>
                <a:gd name="connsiteY120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93948 w 1418747"/>
                <a:gd name="connsiteY64" fmla="*/ 1249679 h 1697672"/>
                <a:gd name="connsiteX65" fmla="*/ 1276168 w 1418747"/>
                <a:gd name="connsiteY65" fmla="*/ 1154112 h 1697672"/>
                <a:gd name="connsiteX66" fmla="*/ 1340303 w 1418747"/>
                <a:gd name="connsiteY66" fmla="*/ 1093469 h 1697672"/>
                <a:gd name="connsiteX67" fmla="*/ 1375228 w 1418747"/>
                <a:gd name="connsiteY67" fmla="*/ 1034097 h 1697672"/>
                <a:gd name="connsiteX68" fmla="*/ 1390151 w 1418747"/>
                <a:gd name="connsiteY68" fmla="*/ 967104 h 1697672"/>
                <a:gd name="connsiteX69" fmla="*/ 1397135 w 1418747"/>
                <a:gd name="connsiteY69" fmla="*/ 888364 h 1697672"/>
                <a:gd name="connsiteX70" fmla="*/ 1399040 w 1418747"/>
                <a:gd name="connsiteY70" fmla="*/ 844232 h 1697672"/>
                <a:gd name="connsiteX71" fmla="*/ 1372688 w 1418747"/>
                <a:gd name="connsiteY71" fmla="*/ 742632 h 1697672"/>
                <a:gd name="connsiteX72" fmla="*/ 1382848 w 1418747"/>
                <a:gd name="connsiteY72" fmla="*/ 712152 h 1697672"/>
                <a:gd name="connsiteX73" fmla="*/ 1403168 w 1418747"/>
                <a:gd name="connsiteY73" fmla="*/ 681672 h 1697672"/>
                <a:gd name="connsiteX74" fmla="*/ 1418408 w 1418747"/>
                <a:gd name="connsiteY74" fmla="*/ 651192 h 1697672"/>
                <a:gd name="connsiteX75" fmla="*/ 1413011 w 1418747"/>
                <a:gd name="connsiteY75" fmla="*/ 548640 h 1697672"/>
                <a:gd name="connsiteX76" fmla="*/ 1404438 w 1418747"/>
                <a:gd name="connsiteY76" fmla="*/ 493712 h 1697672"/>
                <a:gd name="connsiteX77" fmla="*/ 1404438 w 1418747"/>
                <a:gd name="connsiteY77" fmla="*/ 421957 h 1697672"/>
                <a:gd name="connsiteX78" fmla="*/ 1404120 w 1418747"/>
                <a:gd name="connsiteY78" fmla="*/ 353694 h 1697672"/>
                <a:gd name="connsiteX79" fmla="*/ 1375545 w 1418747"/>
                <a:gd name="connsiteY79" fmla="*/ 290512 h 1697672"/>
                <a:gd name="connsiteX80" fmla="*/ 1342526 w 1418747"/>
                <a:gd name="connsiteY80" fmla="*/ 205422 h 1697672"/>
                <a:gd name="connsiteX81" fmla="*/ 1317126 w 1418747"/>
                <a:gd name="connsiteY81" fmla="*/ 129539 h 1697672"/>
                <a:gd name="connsiteX82" fmla="*/ 1284105 w 1418747"/>
                <a:gd name="connsiteY82" fmla="*/ 75564 h 1697672"/>
                <a:gd name="connsiteX83" fmla="*/ 1236163 w 1418747"/>
                <a:gd name="connsiteY83" fmla="*/ 0 h 1697672"/>
                <a:gd name="connsiteX84" fmla="*/ 1179648 w 1418747"/>
                <a:gd name="connsiteY84" fmla="*/ 77152 h 1697672"/>
                <a:gd name="connsiteX85" fmla="*/ 1154248 w 1418747"/>
                <a:gd name="connsiteY85" fmla="*/ 122872 h 1697672"/>
                <a:gd name="connsiteX86" fmla="*/ 1149168 w 1418747"/>
                <a:gd name="connsiteY86" fmla="*/ 138112 h 1697672"/>
                <a:gd name="connsiteX87" fmla="*/ 1108528 w 1418747"/>
                <a:gd name="connsiteY87" fmla="*/ 153352 h 1697672"/>
                <a:gd name="connsiteX88" fmla="*/ 1088208 w 1418747"/>
                <a:gd name="connsiteY88" fmla="*/ 158432 h 1697672"/>
                <a:gd name="connsiteX89" fmla="*/ 1057728 w 1418747"/>
                <a:gd name="connsiteY89" fmla="*/ 173672 h 1697672"/>
                <a:gd name="connsiteX90" fmla="*/ 1042488 w 1418747"/>
                <a:gd name="connsiteY90" fmla="*/ 183832 h 1697672"/>
                <a:gd name="connsiteX91" fmla="*/ 991688 w 1418747"/>
                <a:gd name="connsiteY91" fmla="*/ 193992 h 1697672"/>
                <a:gd name="connsiteX92" fmla="*/ 971368 w 1418747"/>
                <a:gd name="connsiteY92" fmla="*/ 199072 h 1697672"/>
                <a:gd name="connsiteX93" fmla="*/ 945968 w 1418747"/>
                <a:gd name="connsiteY93" fmla="*/ 204152 h 1697672"/>
                <a:gd name="connsiteX94" fmla="*/ 915488 w 1418747"/>
                <a:gd name="connsiteY94" fmla="*/ 214312 h 1697672"/>
                <a:gd name="connsiteX95" fmla="*/ 900248 w 1418747"/>
                <a:gd name="connsiteY95" fmla="*/ 219392 h 1697672"/>
                <a:gd name="connsiteX96" fmla="*/ 864688 w 1418747"/>
                <a:gd name="connsiteY96" fmla="*/ 224472 h 1697672"/>
                <a:gd name="connsiteX97" fmla="*/ 808808 w 1418747"/>
                <a:gd name="connsiteY97" fmla="*/ 239712 h 1697672"/>
                <a:gd name="connsiteX98" fmla="*/ 793568 w 1418747"/>
                <a:gd name="connsiteY98" fmla="*/ 244792 h 1697672"/>
                <a:gd name="connsiteX99" fmla="*/ 636088 w 1418747"/>
                <a:gd name="connsiteY99" fmla="*/ 254952 h 1697672"/>
                <a:gd name="connsiteX100" fmla="*/ 590368 w 1418747"/>
                <a:gd name="connsiteY100" fmla="*/ 280352 h 1697672"/>
                <a:gd name="connsiteX101" fmla="*/ 575128 w 1418747"/>
                <a:gd name="connsiteY101" fmla="*/ 290512 h 1697672"/>
                <a:gd name="connsiteX102" fmla="*/ 559888 w 1418747"/>
                <a:gd name="connsiteY102" fmla="*/ 305752 h 1697672"/>
                <a:gd name="connsiteX103" fmla="*/ 529408 w 1418747"/>
                <a:gd name="connsiteY103" fmla="*/ 315912 h 1697672"/>
                <a:gd name="connsiteX104" fmla="*/ 498928 w 1418747"/>
                <a:gd name="connsiteY104" fmla="*/ 331152 h 1697672"/>
                <a:gd name="connsiteX105" fmla="*/ 468448 w 1418747"/>
                <a:gd name="connsiteY105" fmla="*/ 356552 h 1697672"/>
                <a:gd name="connsiteX106" fmla="*/ 453208 w 1418747"/>
                <a:gd name="connsiteY106" fmla="*/ 366712 h 1697672"/>
                <a:gd name="connsiteX107" fmla="*/ 417648 w 1418747"/>
                <a:gd name="connsiteY107" fmla="*/ 407352 h 1697672"/>
                <a:gd name="connsiteX108" fmla="*/ 412568 w 1418747"/>
                <a:gd name="connsiteY108" fmla="*/ 422592 h 1697672"/>
                <a:gd name="connsiteX109" fmla="*/ 382088 w 1418747"/>
                <a:gd name="connsiteY109" fmla="*/ 442912 h 1697672"/>
                <a:gd name="connsiteX110" fmla="*/ 356688 w 1418747"/>
                <a:gd name="connsiteY110" fmla="*/ 463232 h 1697672"/>
                <a:gd name="connsiteX111" fmla="*/ 341448 w 1418747"/>
                <a:gd name="connsiteY111" fmla="*/ 478472 h 1697672"/>
                <a:gd name="connsiteX112" fmla="*/ 326208 w 1418747"/>
                <a:gd name="connsiteY112" fmla="*/ 488632 h 1697672"/>
                <a:gd name="connsiteX113" fmla="*/ 316048 w 1418747"/>
                <a:gd name="connsiteY113" fmla="*/ 503872 h 1697672"/>
                <a:gd name="connsiteX114" fmla="*/ 285568 w 1418747"/>
                <a:gd name="connsiteY114" fmla="*/ 519112 h 1697672"/>
                <a:gd name="connsiteX115" fmla="*/ 255088 w 1418747"/>
                <a:gd name="connsiteY115" fmla="*/ 544512 h 1697672"/>
                <a:gd name="connsiteX116" fmla="*/ 234768 w 1418747"/>
                <a:gd name="connsiteY116" fmla="*/ 549592 h 1697672"/>
                <a:gd name="connsiteX117" fmla="*/ 229688 w 1418747"/>
                <a:gd name="connsiteY117" fmla="*/ 564832 h 1697672"/>
                <a:gd name="connsiteX118" fmla="*/ 214448 w 1418747"/>
                <a:gd name="connsiteY118" fmla="*/ 569912 h 1697672"/>
                <a:gd name="connsiteX119" fmla="*/ 204288 w 1418747"/>
                <a:gd name="connsiteY119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93948 w 1418747"/>
                <a:gd name="connsiteY64" fmla="*/ 1249679 h 1697672"/>
                <a:gd name="connsiteX65" fmla="*/ 1284105 w 1418747"/>
                <a:gd name="connsiteY65" fmla="*/ 1155700 h 1697672"/>
                <a:gd name="connsiteX66" fmla="*/ 1340303 w 1418747"/>
                <a:gd name="connsiteY66" fmla="*/ 1093469 h 1697672"/>
                <a:gd name="connsiteX67" fmla="*/ 1375228 w 1418747"/>
                <a:gd name="connsiteY67" fmla="*/ 1034097 h 1697672"/>
                <a:gd name="connsiteX68" fmla="*/ 1390151 w 1418747"/>
                <a:gd name="connsiteY68" fmla="*/ 967104 h 1697672"/>
                <a:gd name="connsiteX69" fmla="*/ 1397135 w 1418747"/>
                <a:gd name="connsiteY69" fmla="*/ 888364 h 1697672"/>
                <a:gd name="connsiteX70" fmla="*/ 1399040 w 1418747"/>
                <a:gd name="connsiteY70" fmla="*/ 844232 h 1697672"/>
                <a:gd name="connsiteX71" fmla="*/ 1372688 w 1418747"/>
                <a:gd name="connsiteY71" fmla="*/ 742632 h 1697672"/>
                <a:gd name="connsiteX72" fmla="*/ 1382848 w 1418747"/>
                <a:gd name="connsiteY72" fmla="*/ 712152 h 1697672"/>
                <a:gd name="connsiteX73" fmla="*/ 1403168 w 1418747"/>
                <a:gd name="connsiteY73" fmla="*/ 681672 h 1697672"/>
                <a:gd name="connsiteX74" fmla="*/ 1418408 w 1418747"/>
                <a:gd name="connsiteY74" fmla="*/ 651192 h 1697672"/>
                <a:gd name="connsiteX75" fmla="*/ 1413011 w 1418747"/>
                <a:gd name="connsiteY75" fmla="*/ 548640 h 1697672"/>
                <a:gd name="connsiteX76" fmla="*/ 1404438 w 1418747"/>
                <a:gd name="connsiteY76" fmla="*/ 493712 h 1697672"/>
                <a:gd name="connsiteX77" fmla="*/ 1404438 w 1418747"/>
                <a:gd name="connsiteY77" fmla="*/ 421957 h 1697672"/>
                <a:gd name="connsiteX78" fmla="*/ 1404120 w 1418747"/>
                <a:gd name="connsiteY78" fmla="*/ 353694 h 1697672"/>
                <a:gd name="connsiteX79" fmla="*/ 1375545 w 1418747"/>
                <a:gd name="connsiteY79" fmla="*/ 290512 h 1697672"/>
                <a:gd name="connsiteX80" fmla="*/ 1342526 w 1418747"/>
                <a:gd name="connsiteY80" fmla="*/ 205422 h 1697672"/>
                <a:gd name="connsiteX81" fmla="*/ 1317126 w 1418747"/>
                <a:gd name="connsiteY81" fmla="*/ 129539 h 1697672"/>
                <a:gd name="connsiteX82" fmla="*/ 1284105 w 1418747"/>
                <a:gd name="connsiteY82" fmla="*/ 75564 h 1697672"/>
                <a:gd name="connsiteX83" fmla="*/ 1236163 w 1418747"/>
                <a:gd name="connsiteY83" fmla="*/ 0 h 1697672"/>
                <a:gd name="connsiteX84" fmla="*/ 1179648 w 1418747"/>
                <a:gd name="connsiteY84" fmla="*/ 77152 h 1697672"/>
                <a:gd name="connsiteX85" fmla="*/ 1154248 w 1418747"/>
                <a:gd name="connsiteY85" fmla="*/ 122872 h 1697672"/>
                <a:gd name="connsiteX86" fmla="*/ 1149168 w 1418747"/>
                <a:gd name="connsiteY86" fmla="*/ 138112 h 1697672"/>
                <a:gd name="connsiteX87" fmla="*/ 1108528 w 1418747"/>
                <a:gd name="connsiteY87" fmla="*/ 153352 h 1697672"/>
                <a:gd name="connsiteX88" fmla="*/ 1088208 w 1418747"/>
                <a:gd name="connsiteY88" fmla="*/ 158432 h 1697672"/>
                <a:gd name="connsiteX89" fmla="*/ 1057728 w 1418747"/>
                <a:gd name="connsiteY89" fmla="*/ 173672 h 1697672"/>
                <a:gd name="connsiteX90" fmla="*/ 1042488 w 1418747"/>
                <a:gd name="connsiteY90" fmla="*/ 183832 h 1697672"/>
                <a:gd name="connsiteX91" fmla="*/ 991688 w 1418747"/>
                <a:gd name="connsiteY91" fmla="*/ 193992 h 1697672"/>
                <a:gd name="connsiteX92" fmla="*/ 971368 w 1418747"/>
                <a:gd name="connsiteY92" fmla="*/ 199072 h 1697672"/>
                <a:gd name="connsiteX93" fmla="*/ 945968 w 1418747"/>
                <a:gd name="connsiteY93" fmla="*/ 204152 h 1697672"/>
                <a:gd name="connsiteX94" fmla="*/ 915488 w 1418747"/>
                <a:gd name="connsiteY94" fmla="*/ 214312 h 1697672"/>
                <a:gd name="connsiteX95" fmla="*/ 900248 w 1418747"/>
                <a:gd name="connsiteY95" fmla="*/ 219392 h 1697672"/>
                <a:gd name="connsiteX96" fmla="*/ 864688 w 1418747"/>
                <a:gd name="connsiteY96" fmla="*/ 224472 h 1697672"/>
                <a:gd name="connsiteX97" fmla="*/ 808808 w 1418747"/>
                <a:gd name="connsiteY97" fmla="*/ 239712 h 1697672"/>
                <a:gd name="connsiteX98" fmla="*/ 793568 w 1418747"/>
                <a:gd name="connsiteY98" fmla="*/ 244792 h 1697672"/>
                <a:gd name="connsiteX99" fmla="*/ 636088 w 1418747"/>
                <a:gd name="connsiteY99" fmla="*/ 254952 h 1697672"/>
                <a:gd name="connsiteX100" fmla="*/ 590368 w 1418747"/>
                <a:gd name="connsiteY100" fmla="*/ 280352 h 1697672"/>
                <a:gd name="connsiteX101" fmla="*/ 575128 w 1418747"/>
                <a:gd name="connsiteY101" fmla="*/ 290512 h 1697672"/>
                <a:gd name="connsiteX102" fmla="*/ 559888 w 1418747"/>
                <a:gd name="connsiteY102" fmla="*/ 305752 h 1697672"/>
                <a:gd name="connsiteX103" fmla="*/ 529408 w 1418747"/>
                <a:gd name="connsiteY103" fmla="*/ 315912 h 1697672"/>
                <a:gd name="connsiteX104" fmla="*/ 498928 w 1418747"/>
                <a:gd name="connsiteY104" fmla="*/ 331152 h 1697672"/>
                <a:gd name="connsiteX105" fmla="*/ 468448 w 1418747"/>
                <a:gd name="connsiteY105" fmla="*/ 356552 h 1697672"/>
                <a:gd name="connsiteX106" fmla="*/ 453208 w 1418747"/>
                <a:gd name="connsiteY106" fmla="*/ 366712 h 1697672"/>
                <a:gd name="connsiteX107" fmla="*/ 417648 w 1418747"/>
                <a:gd name="connsiteY107" fmla="*/ 407352 h 1697672"/>
                <a:gd name="connsiteX108" fmla="*/ 412568 w 1418747"/>
                <a:gd name="connsiteY108" fmla="*/ 422592 h 1697672"/>
                <a:gd name="connsiteX109" fmla="*/ 382088 w 1418747"/>
                <a:gd name="connsiteY109" fmla="*/ 442912 h 1697672"/>
                <a:gd name="connsiteX110" fmla="*/ 356688 w 1418747"/>
                <a:gd name="connsiteY110" fmla="*/ 463232 h 1697672"/>
                <a:gd name="connsiteX111" fmla="*/ 341448 w 1418747"/>
                <a:gd name="connsiteY111" fmla="*/ 478472 h 1697672"/>
                <a:gd name="connsiteX112" fmla="*/ 326208 w 1418747"/>
                <a:gd name="connsiteY112" fmla="*/ 488632 h 1697672"/>
                <a:gd name="connsiteX113" fmla="*/ 316048 w 1418747"/>
                <a:gd name="connsiteY113" fmla="*/ 503872 h 1697672"/>
                <a:gd name="connsiteX114" fmla="*/ 285568 w 1418747"/>
                <a:gd name="connsiteY114" fmla="*/ 519112 h 1697672"/>
                <a:gd name="connsiteX115" fmla="*/ 255088 w 1418747"/>
                <a:gd name="connsiteY115" fmla="*/ 544512 h 1697672"/>
                <a:gd name="connsiteX116" fmla="*/ 234768 w 1418747"/>
                <a:gd name="connsiteY116" fmla="*/ 549592 h 1697672"/>
                <a:gd name="connsiteX117" fmla="*/ 229688 w 1418747"/>
                <a:gd name="connsiteY117" fmla="*/ 564832 h 1697672"/>
                <a:gd name="connsiteX118" fmla="*/ 214448 w 1418747"/>
                <a:gd name="connsiteY118" fmla="*/ 569912 h 1697672"/>
                <a:gd name="connsiteX119" fmla="*/ 204288 w 1418747"/>
                <a:gd name="connsiteY119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50768 w 1418747"/>
                <a:gd name="connsiteY63" fmla="*/ 1276032 h 1697672"/>
                <a:gd name="connsiteX64" fmla="*/ 1293948 w 1418747"/>
                <a:gd name="connsiteY64" fmla="*/ 1249679 h 1697672"/>
                <a:gd name="connsiteX65" fmla="*/ 1284105 w 1418747"/>
                <a:gd name="connsiteY65" fmla="*/ 1155700 h 1697672"/>
                <a:gd name="connsiteX66" fmla="*/ 1340303 w 1418747"/>
                <a:gd name="connsiteY66" fmla="*/ 1093469 h 1697672"/>
                <a:gd name="connsiteX67" fmla="*/ 1375228 w 1418747"/>
                <a:gd name="connsiteY67" fmla="*/ 1034097 h 1697672"/>
                <a:gd name="connsiteX68" fmla="*/ 1390151 w 1418747"/>
                <a:gd name="connsiteY68" fmla="*/ 967104 h 1697672"/>
                <a:gd name="connsiteX69" fmla="*/ 1397135 w 1418747"/>
                <a:gd name="connsiteY69" fmla="*/ 888364 h 1697672"/>
                <a:gd name="connsiteX70" fmla="*/ 1399040 w 1418747"/>
                <a:gd name="connsiteY70" fmla="*/ 844232 h 1697672"/>
                <a:gd name="connsiteX71" fmla="*/ 1372688 w 1418747"/>
                <a:gd name="connsiteY71" fmla="*/ 742632 h 1697672"/>
                <a:gd name="connsiteX72" fmla="*/ 1382848 w 1418747"/>
                <a:gd name="connsiteY72" fmla="*/ 712152 h 1697672"/>
                <a:gd name="connsiteX73" fmla="*/ 1403168 w 1418747"/>
                <a:gd name="connsiteY73" fmla="*/ 681672 h 1697672"/>
                <a:gd name="connsiteX74" fmla="*/ 1418408 w 1418747"/>
                <a:gd name="connsiteY74" fmla="*/ 651192 h 1697672"/>
                <a:gd name="connsiteX75" fmla="*/ 1413011 w 1418747"/>
                <a:gd name="connsiteY75" fmla="*/ 548640 h 1697672"/>
                <a:gd name="connsiteX76" fmla="*/ 1404438 w 1418747"/>
                <a:gd name="connsiteY76" fmla="*/ 493712 h 1697672"/>
                <a:gd name="connsiteX77" fmla="*/ 1404438 w 1418747"/>
                <a:gd name="connsiteY77" fmla="*/ 421957 h 1697672"/>
                <a:gd name="connsiteX78" fmla="*/ 1404120 w 1418747"/>
                <a:gd name="connsiteY78" fmla="*/ 353694 h 1697672"/>
                <a:gd name="connsiteX79" fmla="*/ 1375545 w 1418747"/>
                <a:gd name="connsiteY79" fmla="*/ 290512 h 1697672"/>
                <a:gd name="connsiteX80" fmla="*/ 1342526 w 1418747"/>
                <a:gd name="connsiteY80" fmla="*/ 205422 h 1697672"/>
                <a:gd name="connsiteX81" fmla="*/ 1317126 w 1418747"/>
                <a:gd name="connsiteY81" fmla="*/ 129539 h 1697672"/>
                <a:gd name="connsiteX82" fmla="*/ 1284105 w 1418747"/>
                <a:gd name="connsiteY82" fmla="*/ 75564 h 1697672"/>
                <a:gd name="connsiteX83" fmla="*/ 1236163 w 1418747"/>
                <a:gd name="connsiteY83" fmla="*/ 0 h 1697672"/>
                <a:gd name="connsiteX84" fmla="*/ 1179648 w 1418747"/>
                <a:gd name="connsiteY84" fmla="*/ 77152 h 1697672"/>
                <a:gd name="connsiteX85" fmla="*/ 1154248 w 1418747"/>
                <a:gd name="connsiteY85" fmla="*/ 122872 h 1697672"/>
                <a:gd name="connsiteX86" fmla="*/ 1149168 w 1418747"/>
                <a:gd name="connsiteY86" fmla="*/ 138112 h 1697672"/>
                <a:gd name="connsiteX87" fmla="*/ 1108528 w 1418747"/>
                <a:gd name="connsiteY87" fmla="*/ 153352 h 1697672"/>
                <a:gd name="connsiteX88" fmla="*/ 1088208 w 1418747"/>
                <a:gd name="connsiteY88" fmla="*/ 158432 h 1697672"/>
                <a:gd name="connsiteX89" fmla="*/ 1057728 w 1418747"/>
                <a:gd name="connsiteY89" fmla="*/ 173672 h 1697672"/>
                <a:gd name="connsiteX90" fmla="*/ 1042488 w 1418747"/>
                <a:gd name="connsiteY90" fmla="*/ 183832 h 1697672"/>
                <a:gd name="connsiteX91" fmla="*/ 991688 w 1418747"/>
                <a:gd name="connsiteY91" fmla="*/ 193992 h 1697672"/>
                <a:gd name="connsiteX92" fmla="*/ 971368 w 1418747"/>
                <a:gd name="connsiteY92" fmla="*/ 199072 h 1697672"/>
                <a:gd name="connsiteX93" fmla="*/ 945968 w 1418747"/>
                <a:gd name="connsiteY93" fmla="*/ 204152 h 1697672"/>
                <a:gd name="connsiteX94" fmla="*/ 915488 w 1418747"/>
                <a:gd name="connsiteY94" fmla="*/ 214312 h 1697672"/>
                <a:gd name="connsiteX95" fmla="*/ 900248 w 1418747"/>
                <a:gd name="connsiteY95" fmla="*/ 219392 h 1697672"/>
                <a:gd name="connsiteX96" fmla="*/ 864688 w 1418747"/>
                <a:gd name="connsiteY96" fmla="*/ 224472 h 1697672"/>
                <a:gd name="connsiteX97" fmla="*/ 808808 w 1418747"/>
                <a:gd name="connsiteY97" fmla="*/ 239712 h 1697672"/>
                <a:gd name="connsiteX98" fmla="*/ 793568 w 1418747"/>
                <a:gd name="connsiteY98" fmla="*/ 244792 h 1697672"/>
                <a:gd name="connsiteX99" fmla="*/ 636088 w 1418747"/>
                <a:gd name="connsiteY99" fmla="*/ 254952 h 1697672"/>
                <a:gd name="connsiteX100" fmla="*/ 590368 w 1418747"/>
                <a:gd name="connsiteY100" fmla="*/ 280352 h 1697672"/>
                <a:gd name="connsiteX101" fmla="*/ 575128 w 1418747"/>
                <a:gd name="connsiteY101" fmla="*/ 290512 h 1697672"/>
                <a:gd name="connsiteX102" fmla="*/ 559888 w 1418747"/>
                <a:gd name="connsiteY102" fmla="*/ 305752 h 1697672"/>
                <a:gd name="connsiteX103" fmla="*/ 529408 w 1418747"/>
                <a:gd name="connsiteY103" fmla="*/ 315912 h 1697672"/>
                <a:gd name="connsiteX104" fmla="*/ 498928 w 1418747"/>
                <a:gd name="connsiteY104" fmla="*/ 331152 h 1697672"/>
                <a:gd name="connsiteX105" fmla="*/ 468448 w 1418747"/>
                <a:gd name="connsiteY105" fmla="*/ 356552 h 1697672"/>
                <a:gd name="connsiteX106" fmla="*/ 453208 w 1418747"/>
                <a:gd name="connsiteY106" fmla="*/ 366712 h 1697672"/>
                <a:gd name="connsiteX107" fmla="*/ 417648 w 1418747"/>
                <a:gd name="connsiteY107" fmla="*/ 407352 h 1697672"/>
                <a:gd name="connsiteX108" fmla="*/ 412568 w 1418747"/>
                <a:gd name="connsiteY108" fmla="*/ 422592 h 1697672"/>
                <a:gd name="connsiteX109" fmla="*/ 382088 w 1418747"/>
                <a:gd name="connsiteY109" fmla="*/ 442912 h 1697672"/>
                <a:gd name="connsiteX110" fmla="*/ 356688 w 1418747"/>
                <a:gd name="connsiteY110" fmla="*/ 463232 h 1697672"/>
                <a:gd name="connsiteX111" fmla="*/ 341448 w 1418747"/>
                <a:gd name="connsiteY111" fmla="*/ 478472 h 1697672"/>
                <a:gd name="connsiteX112" fmla="*/ 326208 w 1418747"/>
                <a:gd name="connsiteY112" fmla="*/ 488632 h 1697672"/>
                <a:gd name="connsiteX113" fmla="*/ 316048 w 1418747"/>
                <a:gd name="connsiteY113" fmla="*/ 503872 h 1697672"/>
                <a:gd name="connsiteX114" fmla="*/ 285568 w 1418747"/>
                <a:gd name="connsiteY114" fmla="*/ 519112 h 1697672"/>
                <a:gd name="connsiteX115" fmla="*/ 255088 w 1418747"/>
                <a:gd name="connsiteY115" fmla="*/ 544512 h 1697672"/>
                <a:gd name="connsiteX116" fmla="*/ 234768 w 1418747"/>
                <a:gd name="connsiteY116" fmla="*/ 549592 h 1697672"/>
                <a:gd name="connsiteX117" fmla="*/ 229688 w 1418747"/>
                <a:gd name="connsiteY117" fmla="*/ 564832 h 1697672"/>
                <a:gd name="connsiteX118" fmla="*/ 214448 w 1418747"/>
                <a:gd name="connsiteY118" fmla="*/ 569912 h 1697672"/>
                <a:gd name="connsiteX119" fmla="*/ 204288 w 1418747"/>
                <a:gd name="connsiteY119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40608 w 1418747"/>
                <a:gd name="connsiteY62" fmla="*/ 1306512 h 1697672"/>
                <a:gd name="connsiteX63" fmla="*/ 1293948 w 1418747"/>
                <a:gd name="connsiteY63" fmla="*/ 1249679 h 1697672"/>
                <a:gd name="connsiteX64" fmla="*/ 1284105 w 1418747"/>
                <a:gd name="connsiteY64" fmla="*/ 1155700 h 1697672"/>
                <a:gd name="connsiteX65" fmla="*/ 1340303 w 1418747"/>
                <a:gd name="connsiteY65" fmla="*/ 1093469 h 1697672"/>
                <a:gd name="connsiteX66" fmla="*/ 1375228 w 1418747"/>
                <a:gd name="connsiteY66" fmla="*/ 1034097 h 1697672"/>
                <a:gd name="connsiteX67" fmla="*/ 1390151 w 1418747"/>
                <a:gd name="connsiteY67" fmla="*/ 967104 h 1697672"/>
                <a:gd name="connsiteX68" fmla="*/ 1397135 w 1418747"/>
                <a:gd name="connsiteY68" fmla="*/ 888364 h 1697672"/>
                <a:gd name="connsiteX69" fmla="*/ 1399040 w 1418747"/>
                <a:gd name="connsiteY69" fmla="*/ 844232 h 1697672"/>
                <a:gd name="connsiteX70" fmla="*/ 1372688 w 1418747"/>
                <a:gd name="connsiteY70" fmla="*/ 742632 h 1697672"/>
                <a:gd name="connsiteX71" fmla="*/ 1382848 w 1418747"/>
                <a:gd name="connsiteY71" fmla="*/ 712152 h 1697672"/>
                <a:gd name="connsiteX72" fmla="*/ 1403168 w 1418747"/>
                <a:gd name="connsiteY72" fmla="*/ 681672 h 1697672"/>
                <a:gd name="connsiteX73" fmla="*/ 1418408 w 1418747"/>
                <a:gd name="connsiteY73" fmla="*/ 651192 h 1697672"/>
                <a:gd name="connsiteX74" fmla="*/ 1413011 w 1418747"/>
                <a:gd name="connsiteY74" fmla="*/ 548640 h 1697672"/>
                <a:gd name="connsiteX75" fmla="*/ 1404438 w 1418747"/>
                <a:gd name="connsiteY75" fmla="*/ 493712 h 1697672"/>
                <a:gd name="connsiteX76" fmla="*/ 1404438 w 1418747"/>
                <a:gd name="connsiteY76" fmla="*/ 421957 h 1697672"/>
                <a:gd name="connsiteX77" fmla="*/ 1404120 w 1418747"/>
                <a:gd name="connsiteY77" fmla="*/ 353694 h 1697672"/>
                <a:gd name="connsiteX78" fmla="*/ 1375545 w 1418747"/>
                <a:gd name="connsiteY78" fmla="*/ 290512 h 1697672"/>
                <a:gd name="connsiteX79" fmla="*/ 1342526 w 1418747"/>
                <a:gd name="connsiteY79" fmla="*/ 205422 h 1697672"/>
                <a:gd name="connsiteX80" fmla="*/ 1317126 w 1418747"/>
                <a:gd name="connsiteY80" fmla="*/ 129539 h 1697672"/>
                <a:gd name="connsiteX81" fmla="*/ 1284105 w 1418747"/>
                <a:gd name="connsiteY81" fmla="*/ 75564 h 1697672"/>
                <a:gd name="connsiteX82" fmla="*/ 1236163 w 1418747"/>
                <a:gd name="connsiteY82" fmla="*/ 0 h 1697672"/>
                <a:gd name="connsiteX83" fmla="*/ 1179648 w 1418747"/>
                <a:gd name="connsiteY83" fmla="*/ 77152 h 1697672"/>
                <a:gd name="connsiteX84" fmla="*/ 1154248 w 1418747"/>
                <a:gd name="connsiteY84" fmla="*/ 122872 h 1697672"/>
                <a:gd name="connsiteX85" fmla="*/ 1149168 w 1418747"/>
                <a:gd name="connsiteY85" fmla="*/ 138112 h 1697672"/>
                <a:gd name="connsiteX86" fmla="*/ 1108528 w 1418747"/>
                <a:gd name="connsiteY86" fmla="*/ 153352 h 1697672"/>
                <a:gd name="connsiteX87" fmla="*/ 1088208 w 1418747"/>
                <a:gd name="connsiteY87" fmla="*/ 158432 h 1697672"/>
                <a:gd name="connsiteX88" fmla="*/ 1057728 w 1418747"/>
                <a:gd name="connsiteY88" fmla="*/ 173672 h 1697672"/>
                <a:gd name="connsiteX89" fmla="*/ 1042488 w 1418747"/>
                <a:gd name="connsiteY89" fmla="*/ 183832 h 1697672"/>
                <a:gd name="connsiteX90" fmla="*/ 991688 w 1418747"/>
                <a:gd name="connsiteY90" fmla="*/ 193992 h 1697672"/>
                <a:gd name="connsiteX91" fmla="*/ 971368 w 1418747"/>
                <a:gd name="connsiteY91" fmla="*/ 199072 h 1697672"/>
                <a:gd name="connsiteX92" fmla="*/ 945968 w 1418747"/>
                <a:gd name="connsiteY92" fmla="*/ 204152 h 1697672"/>
                <a:gd name="connsiteX93" fmla="*/ 915488 w 1418747"/>
                <a:gd name="connsiteY93" fmla="*/ 214312 h 1697672"/>
                <a:gd name="connsiteX94" fmla="*/ 900248 w 1418747"/>
                <a:gd name="connsiteY94" fmla="*/ 219392 h 1697672"/>
                <a:gd name="connsiteX95" fmla="*/ 864688 w 1418747"/>
                <a:gd name="connsiteY95" fmla="*/ 224472 h 1697672"/>
                <a:gd name="connsiteX96" fmla="*/ 808808 w 1418747"/>
                <a:gd name="connsiteY96" fmla="*/ 239712 h 1697672"/>
                <a:gd name="connsiteX97" fmla="*/ 793568 w 1418747"/>
                <a:gd name="connsiteY97" fmla="*/ 244792 h 1697672"/>
                <a:gd name="connsiteX98" fmla="*/ 636088 w 1418747"/>
                <a:gd name="connsiteY98" fmla="*/ 254952 h 1697672"/>
                <a:gd name="connsiteX99" fmla="*/ 590368 w 1418747"/>
                <a:gd name="connsiteY99" fmla="*/ 280352 h 1697672"/>
                <a:gd name="connsiteX100" fmla="*/ 575128 w 1418747"/>
                <a:gd name="connsiteY100" fmla="*/ 290512 h 1697672"/>
                <a:gd name="connsiteX101" fmla="*/ 559888 w 1418747"/>
                <a:gd name="connsiteY101" fmla="*/ 305752 h 1697672"/>
                <a:gd name="connsiteX102" fmla="*/ 529408 w 1418747"/>
                <a:gd name="connsiteY102" fmla="*/ 315912 h 1697672"/>
                <a:gd name="connsiteX103" fmla="*/ 498928 w 1418747"/>
                <a:gd name="connsiteY103" fmla="*/ 331152 h 1697672"/>
                <a:gd name="connsiteX104" fmla="*/ 468448 w 1418747"/>
                <a:gd name="connsiteY104" fmla="*/ 356552 h 1697672"/>
                <a:gd name="connsiteX105" fmla="*/ 453208 w 1418747"/>
                <a:gd name="connsiteY105" fmla="*/ 366712 h 1697672"/>
                <a:gd name="connsiteX106" fmla="*/ 417648 w 1418747"/>
                <a:gd name="connsiteY106" fmla="*/ 407352 h 1697672"/>
                <a:gd name="connsiteX107" fmla="*/ 412568 w 1418747"/>
                <a:gd name="connsiteY107" fmla="*/ 422592 h 1697672"/>
                <a:gd name="connsiteX108" fmla="*/ 382088 w 1418747"/>
                <a:gd name="connsiteY108" fmla="*/ 442912 h 1697672"/>
                <a:gd name="connsiteX109" fmla="*/ 356688 w 1418747"/>
                <a:gd name="connsiteY109" fmla="*/ 463232 h 1697672"/>
                <a:gd name="connsiteX110" fmla="*/ 341448 w 1418747"/>
                <a:gd name="connsiteY110" fmla="*/ 478472 h 1697672"/>
                <a:gd name="connsiteX111" fmla="*/ 326208 w 1418747"/>
                <a:gd name="connsiteY111" fmla="*/ 488632 h 1697672"/>
                <a:gd name="connsiteX112" fmla="*/ 316048 w 1418747"/>
                <a:gd name="connsiteY112" fmla="*/ 503872 h 1697672"/>
                <a:gd name="connsiteX113" fmla="*/ 285568 w 1418747"/>
                <a:gd name="connsiteY113" fmla="*/ 519112 h 1697672"/>
                <a:gd name="connsiteX114" fmla="*/ 255088 w 1418747"/>
                <a:gd name="connsiteY114" fmla="*/ 544512 h 1697672"/>
                <a:gd name="connsiteX115" fmla="*/ 234768 w 1418747"/>
                <a:gd name="connsiteY115" fmla="*/ 549592 h 1697672"/>
                <a:gd name="connsiteX116" fmla="*/ 229688 w 1418747"/>
                <a:gd name="connsiteY116" fmla="*/ 564832 h 1697672"/>
                <a:gd name="connsiteX117" fmla="*/ 214448 w 1418747"/>
                <a:gd name="connsiteY117" fmla="*/ 569912 h 1697672"/>
                <a:gd name="connsiteX118" fmla="*/ 204288 w 1418747"/>
                <a:gd name="connsiteY118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25368 w 1418747"/>
                <a:gd name="connsiteY61" fmla="*/ 1316672 h 1697672"/>
                <a:gd name="connsiteX62" fmla="*/ 1258071 w 1418747"/>
                <a:gd name="connsiteY62" fmla="*/ 1311275 h 1697672"/>
                <a:gd name="connsiteX63" fmla="*/ 1293948 w 1418747"/>
                <a:gd name="connsiteY63" fmla="*/ 1249679 h 1697672"/>
                <a:gd name="connsiteX64" fmla="*/ 1284105 w 1418747"/>
                <a:gd name="connsiteY64" fmla="*/ 1155700 h 1697672"/>
                <a:gd name="connsiteX65" fmla="*/ 1340303 w 1418747"/>
                <a:gd name="connsiteY65" fmla="*/ 1093469 h 1697672"/>
                <a:gd name="connsiteX66" fmla="*/ 1375228 w 1418747"/>
                <a:gd name="connsiteY66" fmla="*/ 1034097 h 1697672"/>
                <a:gd name="connsiteX67" fmla="*/ 1390151 w 1418747"/>
                <a:gd name="connsiteY67" fmla="*/ 967104 h 1697672"/>
                <a:gd name="connsiteX68" fmla="*/ 1397135 w 1418747"/>
                <a:gd name="connsiteY68" fmla="*/ 888364 h 1697672"/>
                <a:gd name="connsiteX69" fmla="*/ 1399040 w 1418747"/>
                <a:gd name="connsiteY69" fmla="*/ 844232 h 1697672"/>
                <a:gd name="connsiteX70" fmla="*/ 1372688 w 1418747"/>
                <a:gd name="connsiteY70" fmla="*/ 742632 h 1697672"/>
                <a:gd name="connsiteX71" fmla="*/ 1382848 w 1418747"/>
                <a:gd name="connsiteY71" fmla="*/ 712152 h 1697672"/>
                <a:gd name="connsiteX72" fmla="*/ 1403168 w 1418747"/>
                <a:gd name="connsiteY72" fmla="*/ 681672 h 1697672"/>
                <a:gd name="connsiteX73" fmla="*/ 1418408 w 1418747"/>
                <a:gd name="connsiteY73" fmla="*/ 651192 h 1697672"/>
                <a:gd name="connsiteX74" fmla="*/ 1413011 w 1418747"/>
                <a:gd name="connsiteY74" fmla="*/ 548640 h 1697672"/>
                <a:gd name="connsiteX75" fmla="*/ 1404438 w 1418747"/>
                <a:gd name="connsiteY75" fmla="*/ 493712 h 1697672"/>
                <a:gd name="connsiteX76" fmla="*/ 1404438 w 1418747"/>
                <a:gd name="connsiteY76" fmla="*/ 421957 h 1697672"/>
                <a:gd name="connsiteX77" fmla="*/ 1404120 w 1418747"/>
                <a:gd name="connsiteY77" fmla="*/ 353694 h 1697672"/>
                <a:gd name="connsiteX78" fmla="*/ 1375545 w 1418747"/>
                <a:gd name="connsiteY78" fmla="*/ 290512 h 1697672"/>
                <a:gd name="connsiteX79" fmla="*/ 1342526 w 1418747"/>
                <a:gd name="connsiteY79" fmla="*/ 205422 h 1697672"/>
                <a:gd name="connsiteX80" fmla="*/ 1317126 w 1418747"/>
                <a:gd name="connsiteY80" fmla="*/ 129539 h 1697672"/>
                <a:gd name="connsiteX81" fmla="*/ 1284105 w 1418747"/>
                <a:gd name="connsiteY81" fmla="*/ 75564 h 1697672"/>
                <a:gd name="connsiteX82" fmla="*/ 1236163 w 1418747"/>
                <a:gd name="connsiteY82" fmla="*/ 0 h 1697672"/>
                <a:gd name="connsiteX83" fmla="*/ 1179648 w 1418747"/>
                <a:gd name="connsiteY83" fmla="*/ 77152 h 1697672"/>
                <a:gd name="connsiteX84" fmla="*/ 1154248 w 1418747"/>
                <a:gd name="connsiteY84" fmla="*/ 122872 h 1697672"/>
                <a:gd name="connsiteX85" fmla="*/ 1149168 w 1418747"/>
                <a:gd name="connsiteY85" fmla="*/ 138112 h 1697672"/>
                <a:gd name="connsiteX86" fmla="*/ 1108528 w 1418747"/>
                <a:gd name="connsiteY86" fmla="*/ 153352 h 1697672"/>
                <a:gd name="connsiteX87" fmla="*/ 1088208 w 1418747"/>
                <a:gd name="connsiteY87" fmla="*/ 158432 h 1697672"/>
                <a:gd name="connsiteX88" fmla="*/ 1057728 w 1418747"/>
                <a:gd name="connsiteY88" fmla="*/ 173672 h 1697672"/>
                <a:gd name="connsiteX89" fmla="*/ 1042488 w 1418747"/>
                <a:gd name="connsiteY89" fmla="*/ 183832 h 1697672"/>
                <a:gd name="connsiteX90" fmla="*/ 991688 w 1418747"/>
                <a:gd name="connsiteY90" fmla="*/ 193992 h 1697672"/>
                <a:gd name="connsiteX91" fmla="*/ 971368 w 1418747"/>
                <a:gd name="connsiteY91" fmla="*/ 199072 h 1697672"/>
                <a:gd name="connsiteX92" fmla="*/ 945968 w 1418747"/>
                <a:gd name="connsiteY92" fmla="*/ 204152 h 1697672"/>
                <a:gd name="connsiteX93" fmla="*/ 915488 w 1418747"/>
                <a:gd name="connsiteY93" fmla="*/ 214312 h 1697672"/>
                <a:gd name="connsiteX94" fmla="*/ 900248 w 1418747"/>
                <a:gd name="connsiteY94" fmla="*/ 219392 h 1697672"/>
                <a:gd name="connsiteX95" fmla="*/ 864688 w 1418747"/>
                <a:gd name="connsiteY95" fmla="*/ 224472 h 1697672"/>
                <a:gd name="connsiteX96" fmla="*/ 808808 w 1418747"/>
                <a:gd name="connsiteY96" fmla="*/ 239712 h 1697672"/>
                <a:gd name="connsiteX97" fmla="*/ 793568 w 1418747"/>
                <a:gd name="connsiteY97" fmla="*/ 244792 h 1697672"/>
                <a:gd name="connsiteX98" fmla="*/ 636088 w 1418747"/>
                <a:gd name="connsiteY98" fmla="*/ 254952 h 1697672"/>
                <a:gd name="connsiteX99" fmla="*/ 590368 w 1418747"/>
                <a:gd name="connsiteY99" fmla="*/ 280352 h 1697672"/>
                <a:gd name="connsiteX100" fmla="*/ 575128 w 1418747"/>
                <a:gd name="connsiteY100" fmla="*/ 290512 h 1697672"/>
                <a:gd name="connsiteX101" fmla="*/ 559888 w 1418747"/>
                <a:gd name="connsiteY101" fmla="*/ 305752 h 1697672"/>
                <a:gd name="connsiteX102" fmla="*/ 529408 w 1418747"/>
                <a:gd name="connsiteY102" fmla="*/ 315912 h 1697672"/>
                <a:gd name="connsiteX103" fmla="*/ 498928 w 1418747"/>
                <a:gd name="connsiteY103" fmla="*/ 331152 h 1697672"/>
                <a:gd name="connsiteX104" fmla="*/ 468448 w 1418747"/>
                <a:gd name="connsiteY104" fmla="*/ 356552 h 1697672"/>
                <a:gd name="connsiteX105" fmla="*/ 453208 w 1418747"/>
                <a:gd name="connsiteY105" fmla="*/ 366712 h 1697672"/>
                <a:gd name="connsiteX106" fmla="*/ 417648 w 1418747"/>
                <a:gd name="connsiteY106" fmla="*/ 407352 h 1697672"/>
                <a:gd name="connsiteX107" fmla="*/ 412568 w 1418747"/>
                <a:gd name="connsiteY107" fmla="*/ 422592 h 1697672"/>
                <a:gd name="connsiteX108" fmla="*/ 382088 w 1418747"/>
                <a:gd name="connsiteY108" fmla="*/ 442912 h 1697672"/>
                <a:gd name="connsiteX109" fmla="*/ 356688 w 1418747"/>
                <a:gd name="connsiteY109" fmla="*/ 463232 h 1697672"/>
                <a:gd name="connsiteX110" fmla="*/ 341448 w 1418747"/>
                <a:gd name="connsiteY110" fmla="*/ 478472 h 1697672"/>
                <a:gd name="connsiteX111" fmla="*/ 326208 w 1418747"/>
                <a:gd name="connsiteY111" fmla="*/ 488632 h 1697672"/>
                <a:gd name="connsiteX112" fmla="*/ 316048 w 1418747"/>
                <a:gd name="connsiteY112" fmla="*/ 503872 h 1697672"/>
                <a:gd name="connsiteX113" fmla="*/ 285568 w 1418747"/>
                <a:gd name="connsiteY113" fmla="*/ 519112 h 1697672"/>
                <a:gd name="connsiteX114" fmla="*/ 255088 w 1418747"/>
                <a:gd name="connsiteY114" fmla="*/ 544512 h 1697672"/>
                <a:gd name="connsiteX115" fmla="*/ 234768 w 1418747"/>
                <a:gd name="connsiteY115" fmla="*/ 549592 h 1697672"/>
                <a:gd name="connsiteX116" fmla="*/ 229688 w 1418747"/>
                <a:gd name="connsiteY116" fmla="*/ 564832 h 1697672"/>
                <a:gd name="connsiteX117" fmla="*/ 214448 w 1418747"/>
                <a:gd name="connsiteY117" fmla="*/ 569912 h 1697672"/>
                <a:gd name="connsiteX118" fmla="*/ 204288 w 1418747"/>
                <a:gd name="connsiteY118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0288 w 1418747"/>
                <a:gd name="connsiteY60" fmla="*/ 1331912 h 1697672"/>
                <a:gd name="connsiteX61" fmla="*/ 1258071 w 1418747"/>
                <a:gd name="connsiteY61" fmla="*/ 1311275 h 1697672"/>
                <a:gd name="connsiteX62" fmla="*/ 1293948 w 1418747"/>
                <a:gd name="connsiteY62" fmla="*/ 1249679 h 1697672"/>
                <a:gd name="connsiteX63" fmla="*/ 1284105 w 1418747"/>
                <a:gd name="connsiteY63" fmla="*/ 1155700 h 1697672"/>
                <a:gd name="connsiteX64" fmla="*/ 1340303 w 1418747"/>
                <a:gd name="connsiteY64" fmla="*/ 1093469 h 1697672"/>
                <a:gd name="connsiteX65" fmla="*/ 1375228 w 1418747"/>
                <a:gd name="connsiteY65" fmla="*/ 1034097 h 1697672"/>
                <a:gd name="connsiteX66" fmla="*/ 1390151 w 1418747"/>
                <a:gd name="connsiteY66" fmla="*/ 967104 h 1697672"/>
                <a:gd name="connsiteX67" fmla="*/ 1397135 w 1418747"/>
                <a:gd name="connsiteY67" fmla="*/ 888364 h 1697672"/>
                <a:gd name="connsiteX68" fmla="*/ 1399040 w 1418747"/>
                <a:gd name="connsiteY68" fmla="*/ 844232 h 1697672"/>
                <a:gd name="connsiteX69" fmla="*/ 1372688 w 1418747"/>
                <a:gd name="connsiteY69" fmla="*/ 742632 h 1697672"/>
                <a:gd name="connsiteX70" fmla="*/ 1382848 w 1418747"/>
                <a:gd name="connsiteY70" fmla="*/ 712152 h 1697672"/>
                <a:gd name="connsiteX71" fmla="*/ 1403168 w 1418747"/>
                <a:gd name="connsiteY71" fmla="*/ 681672 h 1697672"/>
                <a:gd name="connsiteX72" fmla="*/ 1418408 w 1418747"/>
                <a:gd name="connsiteY72" fmla="*/ 651192 h 1697672"/>
                <a:gd name="connsiteX73" fmla="*/ 1413011 w 1418747"/>
                <a:gd name="connsiteY73" fmla="*/ 548640 h 1697672"/>
                <a:gd name="connsiteX74" fmla="*/ 1404438 w 1418747"/>
                <a:gd name="connsiteY74" fmla="*/ 493712 h 1697672"/>
                <a:gd name="connsiteX75" fmla="*/ 1404438 w 1418747"/>
                <a:gd name="connsiteY75" fmla="*/ 421957 h 1697672"/>
                <a:gd name="connsiteX76" fmla="*/ 1404120 w 1418747"/>
                <a:gd name="connsiteY76" fmla="*/ 353694 h 1697672"/>
                <a:gd name="connsiteX77" fmla="*/ 1375545 w 1418747"/>
                <a:gd name="connsiteY77" fmla="*/ 290512 h 1697672"/>
                <a:gd name="connsiteX78" fmla="*/ 1342526 w 1418747"/>
                <a:gd name="connsiteY78" fmla="*/ 205422 h 1697672"/>
                <a:gd name="connsiteX79" fmla="*/ 1317126 w 1418747"/>
                <a:gd name="connsiteY79" fmla="*/ 129539 h 1697672"/>
                <a:gd name="connsiteX80" fmla="*/ 1284105 w 1418747"/>
                <a:gd name="connsiteY80" fmla="*/ 75564 h 1697672"/>
                <a:gd name="connsiteX81" fmla="*/ 1236163 w 1418747"/>
                <a:gd name="connsiteY81" fmla="*/ 0 h 1697672"/>
                <a:gd name="connsiteX82" fmla="*/ 1179648 w 1418747"/>
                <a:gd name="connsiteY82" fmla="*/ 77152 h 1697672"/>
                <a:gd name="connsiteX83" fmla="*/ 1154248 w 1418747"/>
                <a:gd name="connsiteY83" fmla="*/ 122872 h 1697672"/>
                <a:gd name="connsiteX84" fmla="*/ 1149168 w 1418747"/>
                <a:gd name="connsiteY84" fmla="*/ 138112 h 1697672"/>
                <a:gd name="connsiteX85" fmla="*/ 1108528 w 1418747"/>
                <a:gd name="connsiteY85" fmla="*/ 153352 h 1697672"/>
                <a:gd name="connsiteX86" fmla="*/ 1088208 w 1418747"/>
                <a:gd name="connsiteY86" fmla="*/ 158432 h 1697672"/>
                <a:gd name="connsiteX87" fmla="*/ 1057728 w 1418747"/>
                <a:gd name="connsiteY87" fmla="*/ 173672 h 1697672"/>
                <a:gd name="connsiteX88" fmla="*/ 1042488 w 1418747"/>
                <a:gd name="connsiteY88" fmla="*/ 183832 h 1697672"/>
                <a:gd name="connsiteX89" fmla="*/ 991688 w 1418747"/>
                <a:gd name="connsiteY89" fmla="*/ 193992 h 1697672"/>
                <a:gd name="connsiteX90" fmla="*/ 971368 w 1418747"/>
                <a:gd name="connsiteY90" fmla="*/ 199072 h 1697672"/>
                <a:gd name="connsiteX91" fmla="*/ 945968 w 1418747"/>
                <a:gd name="connsiteY91" fmla="*/ 204152 h 1697672"/>
                <a:gd name="connsiteX92" fmla="*/ 915488 w 1418747"/>
                <a:gd name="connsiteY92" fmla="*/ 214312 h 1697672"/>
                <a:gd name="connsiteX93" fmla="*/ 900248 w 1418747"/>
                <a:gd name="connsiteY93" fmla="*/ 219392 h 1697672"/>
                <a:gd name="connsiteX94" fmla="*/ 864688 w 1418747"/>
                <a:gd name="connsiteY94" fmla="*/ 224472 h 1697672"/>
                <a:gd name="connsiteX95" fmla="*/ 808808 w 1418747"/>
                <a:gd name="connsiteY95" fmla="*/ 239712 h 1697672"/>
                <a:gd name="connsiteX96" fmla="*/ 793568 w 1418747"/>
                <a:gd name="connsiteY96" fmla="*/ 244792 h 1697672"/>
                <a:gd name="connsiteX97" fmla="*/ 636088 w 1418747"/>
                <a:gd name="connsiteY97" fmla="*/ 254952 h 1697672"/>
                <a:gd name="connsiteX98" fmla="*/ 590368 w 1418747"/>
                <a:gd name="connsiteY98" fmla="*/ 280352 h 1697672"/>
                <a:gd name="connsiteX99" fmla="*/ 575128 w 1418747"/>
                <a:gd name="connsiteY99" fmla="*/ 290512 h 1697672"/>
                <a:gd name="connsiteX100" fmla="*/ 559888 w 1418747"/>
                <a:gd name="connsiteY100" fmla="*/ 305752 h 1697672"/>
                <a:gd name="connsiteX101" fmla="*/ 529408 w 1418747"/>
                <a:gd name="connsiteY101" fmla="*/ 315912 h 1697672"/>
                <a:gd name="connsiteX102" fmla="*/ 498928 w 1418747"/>
                <a:gd name="connsiteY102" fmla="*/ 331152 h 1697672"/>
                <a:gd name="connsiteX103" fmla="*/ 468448 w 1418747"/>
                <a:gd name="connsiteY103" fmla="*/ 356552 h 1697672"/>
                <a:gd name="connsiteX104" fmla="*/ 453208 w 1418747"/>
                <a:gd name="connsiteY104" fmla="*/ 366712 h 1697672"/>
                <a:gd name="connsiteX105" fmla="*/ 417648 w 1418747"/>
                <a:gd name="connsiteY105" fmla="*/ 407352 h 1697672"/>
                <a:gd name="connsiteX106" fmla="*/ 412568 w 1418747"/>
                <a:gd name="connsiteY106" fmla="*/ 422592 h 1697672"/>
                <a:gd name="connsiteX107" fmla="*/ 382088 w 1418747"/>
                <a:gd name="connsiteY107" fmla="*/ 442912 h 1697672"/>
                <a:gd name="connsiteX108" fmla="*/ 356688 w 1418747"/>
                <a:gd name="connsiteY108" fmla="*/ 463232 h 1697672"/>
                <a:gd name="connsiteX109" fmla="*/ 341448 w 1418747"/>
                <a:gd name="connsiteY109" fmla="*/ 478472 h 1697672"/>
                <a:gd name="connsiteX110" fmla="*/ 326208 w 1418747"/>
                <a:gd name="connsiteY110" fmla="*/ 488632 h 1697672"/>
                <a:gd name="connsiteX111" fmla="*/ 316048 w 1418747"/>
                <a:gd name="connsiteY111" fmla="*/ 503872 h 1697672"/>
                <a:gd name="connsiteX112" fmla="*/ 285568 w 1418747"/>
                <a:gd name="connsiteY112" fmla="*/ 519112 h 1697672"/>
                <a:gd name="connsiteX113" fmla="*/ 255088 w 1418747"/>
                <a:gd name="connsiteY113" fmla="*/ 544512 h 1697672"/>
                <a:gd name="connsiteX114" fmla="*/ 234768 w 1418747"/>
                <a:gd name="connsiteY114" fmla="*/ 549592 h 1697672"/>
                <a:gd name="connsiteX115" fmla="*/ 229688 w 1418747"/>
                <a:gd name="connsiteY115" fmla="*/ 564832 h 1697672"/>
                <a:gd name="connsiteX116" fmla="*/ 214448 w 1418747"/>
                <a:gd name="connsiteY116" fmla="*/ 569912 h 1697672"/>
                <a:gd name="connsiteX117" fmla="*/ 204288 w 1418747"/>
                <a:gd name="connsiteY117" fmla="*/ 595312 h 1697672"/>
                <a:gd name="connsiteX0" fmla="*/ 204288 w 1418747"/>
                <a:gd name="connsiteY0" fmla="*/ 595312 h 1697672"/>
                <a:gd name="connsiteX1" fmla="*/ 204288 w 1418747"/>
                <a:gd name="connsiteY1" fmla="*/ 595312 h 1697672"/>
                <a:gd name="connsiteX2" fmla="*/ 189048 w 1418747"/>
                <a:gd name="connsiteY2" fmla="*/ 635952 h 1697672"/>
                <a:gd name="connsiteX3" fmla="*/ 178888 w 1418747"/>
                <a:gd name="connsiteY3" fmla="*/ 651192 h 1697672"/>
                <a:gd name="connsiteX4" fmla="*/ 168728 w 1418747"/>
                <a:gd name="connsiteY4" fmla="*/ 681672 h 1697672"/>
                <a:gd name="connsiteX5" fmla="*/ 163648 w 1418747"/>
                <a:gd name="connsiteY5" fmla="*/ 696912 h 1697672"/>
                <a:gd name="connsiteX6" fmla="*/ 153488 w 1418747"/>
                <a:gd name="connsiteY6" fmla="*/ 717232 h 1697672"/>
                <a:gd name="connsiteX7" fmla="*/ 143328 w 1418747"/>
                <a:gd name="connsiteY7" fmla="*/ 747712 h 1697672"/>
                <a:gd name="connsiteX8" fmla="*/ 138248 w 1418747"/>
                <a:gd name="connsiteY8" fmla="*/ 762952 h 1697672"/>
                <a:gd name="connsiteX9" fmla="*/ 133168 w 1418747"/>
                <a:gd name="connsiteY9" fmla="*/ 778192 h 1697672"/>
                <a:gd name="connsiteX10" fmla="*/ 128088 w 1418747"/>
                <a:gd name="connsiteY10" fmla="*/ 793432 h 1697672"/>
                <a:gd name="connsiteX11" fmla="*/ 107768 w 1418747"/>
                <a:gd name="connsiteY11" fmla="*/ 823912 h 1697672"/>
                <a:gd name="connsiteX12" fmla="*/ 97608 w 1418747"/>
                <a:gd name="connsiteY12" fmla="*/ 839152 h 1697672"/>
                <a:gd name="connsiteX13" fmla="*/ 107768 w 1418747"/>
                <a:gd name="connsiteY13" fmla="*/ 996632 h 1697672"/>
                <a:gd name="connsiteX14" fmla="*/ 112848 w 1418747"/>
                <a:gd name="connsiteY14" fmla="*/ 1011872 h 1697672"/>
                <a:gd name="connsiteX15" fmla="*/ 123008 w 1418747"/>
                <a:gd name="connsiteY15" fmla="*/ 1027112 h 1697672"/>
                <a:gd name="connsiteX16" fmla="*/ 143328 w 1418747"/>
                <a:gd name="connsiteY16" fmla="*/ 1072832 h 1697672"/>
                <a:gd name="connsiteX17" fmla="*/ 148408 w 1418747"/>
                <a:gd name="connsiteY17" fmla="*/ 1098232 h 1697672"/>
                <a:gd name="connsiteX18" fmla="*/ 153488 w 1418747"/>
                <a:gd name="connsiteY18" fmla="*/ 1149032 h 1697672"/>
                <a:gd name="connsiteX19" fmla="*/ 168728 w 1418747"/>
                <a:gd name="connsiteY19" fmla="*/ 1164272 h 1697672"/>
                <a:gd name="connsiteX20" fmla="*/ 173808 w 1418747"/>
                <a:gd name="connsiteY20" fmla="*/ 1179512 h 1697672"/>
                <a:gd name="connsiteX21" fmla="*/ 183968 w 1418747"/>
                <a:gd name="connsiteY21" fmla="*/ 1194752 h 1697672"/>
                <a:gd name="connsiteX22" fmla="*/ 194128 w 1418747"/>
                <a:gd name="connsiteY22" fmla="*/ 1225232 h 1697672"/>
                <a:gd name="connsiteX23" fmla="*/ 199208 w 1418747"/>
                <a:gd name="connsiteY23" fmla="*/ 1240472 h 1697672"/>
                <a:gd name="connsiteX24" fmla="*/ 194128 w 1418747"/>
                <a:gd name="connsiteY24" fmla="*/ 1347152 h 1697672"/>
                <a:gd name="connsiteX25" fmla="*/ 183968 w 1418747"/>
                <a:gd name="connsiteY25" fmla="*/ 1377632 h 1697672"/>
                <a:gd name="connsiteX26" fmla="*/ 178888 w 1418747"/>
                <a:gd name="connsiteY26" fmla="*/ 1392872 h 1697672"/>
                <a:gd name="connsiteX27" fmla="*/ 143328 w 1418747"/>
                <a:gd name="connsiteY27" fmla="*/ 1438592 h 1697672"/>
                <a:gd name="connsiteX28" fmla="*/ 117928 w 1418747"/>
                <a:gd name="connsiteY28" fmla="*/ 1484312 h 1697672"/>
                <a:gd name="connsiteX29" fmla="*/ 102688 w 1418747"/>
                <a:gd name="connsiteY29" fmla="*/ 1499552 h 1697672"/>
                <a:gd name="connsiteX30" fmla="*/ 77288 w 1418747"/>
                <a:gd name="connsiteY30" fmla="*/ 1524952 h 1697672"/>
                <a:gd name="connsiteX31" fmla="*/ 67128 w 1418747"/>
                <a:gd name="connsiteY31" fmla="*/ 1555432 h 1697672"/>
                <a:gd name="connsiteX32" fmla="*/ 56968 w 1418747"/>
                <a:gd name="connsiteY32" fmla="*/ 1570672 h 1697672"/>
                <a:gd name="connsiteX33" fmla="*/ 51888 w 1418747"/>
                <a:gd name="connsiteY33" fmla="*/ 1585912 h 1697672"/>
                <a:gd name="connsiteX34" fmla="*/ 36648 w 1418747"/>
                <a:gd name="connsiteY34" fmla="*/ 1596072 h 1697672"/>
                <a:gd name="connsiteX35" fmla="*/ 6168 w 1418747"/>
                <a:gd name="connsiteY35" fmla="*/ 1616392 h 1697672"/>
                <a:gd name="connsiteX36" fmla="*/ 1088 w 1418747"/>
                <a:gd name="connsiteY36" fmla="*/ 1631632 h 1697672"/>
                <a:gd name="connsiteX37" fmla="*/ 31568 w 1418747"/>
                <a:gd name="connsiteY37" fmla="*/ 1641792 h 1697672"/>
                <a:gd name="connsiteX38" fmla="*/ 123008 w 1418747"/>
                <a:gd name="connsiteY38" fmla="*/ 1646872 h 1697672"/>
                <a:gd name="connsiteX39" fmla="*/ 214448 w 1418747"/>
                <a:gd name="connsiteY39" fmla="*/ 1657032 h 1697672"/>
                <a:gd name="connsiteX40" fmla="*/ 265248 w 1418747"/>
                <a:gd name="connsiteY40" fmla="*/ 1672272 h 1697672"/>
                <a:gd name="connsiteX41" fmla="*/ 280488 w 1418747"/>
                <a:gd name="connsiteY41" fmla="*/ 1682432 h 1697672"/>
                <a:gd name="connsiteX42" fmla="*/ 310968 w 1418747"/>
                <a:gd name="connsiteY42" fmla="*/ 1692592 h 1697672"/>
                <a:gd name="connsiteX43" fmla="*/ 326208 w 1418747"/>
                <a:gd name="connsiteY43" fmla="*/ 1697672 h 1697672"/>
                <a:gd name="connsiteX44" fmla="*/ 768168 w 1418747"/>
                <a:gd name="connsiteY44" fmla="*/ 1667192 h 1697672"/>
                <a:gd name="connsiteX45" fmla="*/ 783408 w 1418747"/>
                <a:gd name="connsiteY45" fmla="*/ 1626552 h 1697672"/>
                <a:gd name="connsiteX46" fmla="*/ 793568 w 1418747"/>
                <a:gd name="connsiteY46" fmla="*/ 1611312 h 1697672"/>
                <a:gd name="connsiteX47" fmla="*/ 798648 w 1418747"/>
                <a:gd name="connsiteY47" fmla="*/ 1596072 h 1697672"/>
                <a:gd name="connsiteX48" fmla="*/ 844368 w 1418747"/>
                <a:gd name="connsiteY48" fmla="*/ 1570672 h 1697672"/>
                <a:gd name="connsiteX49" fmla="*/ 1012008 w 1418747"/>
                <a:gd name="connsiteY49" fmla="*/ 1565592 h 1697672"/>
                <a:gd name="connsiteX50" fmla="*/ 1042488 w 1418747"/>
                <a:gd name="connsiteY50" fmla="*/ 1550352 h 1697672"/>
                <a:gd name="connsiteX51" fmla="*/ 1072968 w 1418747"/>
                <a:gd name="connsiteY51" fmla="*/ 1535112 h 1697672"/>
                <a:gd name="connsiteX52" fmla="*/ 1083128 w 1418747"/>
                <a:gd name="connsiteY52" fmla="*/ 1519872 h 1697672"/>
                <a:gd name="connsiteX53" fmla="*/ 1113608 w 1418747"/>
                <a:gd name="connsiteY53" fmla="*/ 1504632 h 1697672"/>
                <a:gd name="connsiteX54" fmla="*/ 1128848 w 1418747"/>
                <a:gd name="connsiteY54" fmla="*/ 1489392 h 1697672"/>
                <a:gd name="connsiteX55" fmla="*/ 1133928 w 1418747"/>
                <a:gd name="connsiteY55" fmla="*/ 1474152 h 1697672"/>
                <a:gd name="connsiteX56" fmla="*/ 1149168 w 1418747"/>
                <a:gd name="connsiteY56" fmla="*/ 1463992 h 1697672"/>
                <a:gd name="connsiteX57" fmla="*/ 1169488 w 1418747"/>
                <a:gd name="connsiteY57" fmla="*/ 1433512 h 1697672"/>
                <a:gd name="connsiteX58" fmla="*/ 1189808 w 1418747"/>
                <a:gd name="connsiteY58" fmla="*/ 1408112 h 1697672"/>
                <a:gd name="connsiteX59" fmla="*/ 1205048 w 1418747"/>
                <a:gd name="connsiteY59" fmla="*/ 1377632 h 1697672"/>
                <a:gd name="connsiteX60" fmla="*/ 1226638 w 1418747"/>
                <a:gd name="connsiteY60" fmla="*/ 1341437 h 1697672"/>
                <a:gd name="connsiteX61" fmla="*/ 1258071 w 1418747"/>
                <a:gd name="connsiteY61" fmla="*/ 1311275 h 1697672"/>
                <a:gd name="connsiteX62" fmla="*/ 1293948 w 1418747"/>
                <a:gd name="connsiteY62" fmla="*/ 1249679 h 1697672"/>
                <a:gd name="connsiteX63" fmla="*/ 1284105 w 1418747"/>
                <a:gd name="connsiteY63" fmla="*/ 1155700 h 1697672"/>
                <a:gd name="connsiteX64" fmla="*/ 1340303 w 1418747"/>
                <a:gd name="connsiteY64" fmla="*/ 1093469 h 1697672"/>
                <a:gd name="connsiteX65" fmla="*/ 1375228 w 1418747"/>
                <a:gd name="connsiteY65" fmla="*/ 1034097 h 1697672"/>
                <a:gd name="connsiteX66" fmla="*/ 1390151 w 1418747"/>
                <a:gd name="connsiteY66" fmla="*/ 967104 h 1697672"/>
                <a:gd name="connsiteX67" fmla="*/ 1397135 w 1418747"/>
                <a:gd name="connsiteY67" fmla="*/ 888364 h 1697672"/>
                <a:gd name="connsiteX68" fmla="*/ 1399040 w 1418747"/>
                <a:gd name="connsiteY68" fmla="*/ 844232 h 1697672"/>
                <a:gd name="connsiteX69" fmla="*/ 1372688 w 1418747"/>
                <a:gd name="connsiteY69" fmla="*/ 742632 h 1697672"/>
                <a:gd name="connsiteX70" fmla="*/ 1382848 w 1418747"/>
                <a:gd name="connsiteY70" fmla="*/ 712152 h 1697672"/>
                <a:gd name="connsiteX71" fmla="*/ 1403168 w 1418747"/>
                <a:gd name="connsiteY71" fmla="*/ 681672 h 1697672"/>
                <a:gd name="connsiteX72" fmla="*/ 1418408 w 1418747"/>
                <a:gd name="connsiteY72" fmla="*/ 651192 h 1697672"/>
                <a:gd name="connsiteX73" fmla="*/ 1413011 w 1418747"/>
                <a:gd name="connsiteY73" fmla="*/ 548640 h 1697672"/>
                <a:gd name="connsiteX74" fmla="*/ 1404438 w 1418747"/>
                <a:gd name="connsiteY74" fmla="*/ 493712 h 1697672"/>
                <a:gd name="connsiteX75" fmla="*/ 1404438 w 1418747"/>
                <a:gd name="connsiteY75" fmla="*/ 421957 h 1697672"/>
                <a:gd name="connsiteX76" fmla="*/ 1404120 w 1418747"/>
                <a:gd name="connsiteY76" fmla="*/ 353694 h 1697672"/>
                <a:gd name="connsiteX77" fmla="*/ 1375545 w 1418747"/>
                <a:gd name="connsiteY77" fmla="*/ 290512 h 1697672"/>
                <a:gd name="connsiteX78" fmla="*/ 1342526 w 1418747"/>
                <a:gd name="connsiteY78" fmla="*/ 205422 h 1697672"/>
                <a:gd name="connsiteX79" fmla="*/ 1317126 w 1418747"/>
                <a:gd name="connsiteY79" fmla="*/ 129539 h 1697672"/>
                <a:gd name="connsiteX80" fmla="*/ 1284105 w 1418747"/>
                <a:gd name="connsiteY80" fmla="*/ 75564 h 1697672"/>
                <a:gd name="connsiteX81" fmla="*/ 1236163 w 1418747"/>
                <a:gd name="connsiteY81" fmla="*/ 0 h 1697672"/>
                <a:gd name="connsiteX82" fmla="*/ 1179648 w 1418747"/>
                <a:gd name="connsiteY82" fmla="*/ 77152 h 1697672"/>
                <a:gd name="connsiteX83" fmla="*/ 1154248 w 1418747"/>
                <a:gd name="connsiteY83" fmla="*/ 122872 h 1697672"/>
                <a:gd name="connsiteX84" fmla="*/ 1149168 w 1418747"/>
                <a:gd name="connsiteY84" fmla="*/ 138112 h 1697672"/>
                <a:gd name="connsiteX85" fmla="*/ 1108528 w 1418747"/>
                <a:gd name="connsiteY85" fmla="*/ 153352 h 1697672"/>
                <a:gd name="connsiteX86" fmla="*/ 1088208 w 1418747"/>
                <a:gd name="connsiteY86" fmla="*/ 158432 h 1697672"/>
                <a:gd name="connsiteX87" fmla="*/ 1057728 w 1418747"/>
                <a:gd name="connsiteY87" fmla="*/ 173672 h 1697672"/>
                <a:gd name="connsiteX88" fmla="*/ 1042488 w 1418747"/>
                <a:gd name="connsiteY88" fmla="*/ 183832 h 1697672"/>
                <a:gd name="connsiteX89" fmla="*/ 991688 w 1418747"/>
                <a:gd name="connsiteY89" fmla="*/ 193992 h 1697672"/>
                <a:gd name="connsiteX90" fmla="*/ 971368 w 1418747"/>
                <a:gd name="connsiteY90" fmla="*/ 199072 h 1697672"/>
                <a:gd name="connsiteX91" fmla="*/ 945968 w 1418747"/>
                <a:gd name="connsiteY91" fmla="*/ 204152 h 1697672"/>
                <a:gd name="connsiteX92" fmla="*/ 915488 w 1418747"/>
                <a:gd name="connsiteY92" fmla="*/ 214312 h 1697672"/>
                <a:gd name="connsiteX93" fmla="*/ 900248 w 1418747"/>
                <a:gd name="connsiteY93" fmla="*/ 219392 h 1697672"/>
                <a:gd name="connsiteX94" fmla="*/ 864688 w 1418747"/>
                <a:gd name="connsiteY94" fmla="*/ 224472 h 1697672"/>
                <a:gd name="connsiteX95" fmla="*/ 808808 w 1418747"/>
                <a:gd name="connsiteY95" fmla="*/ 239712 h 1697672"/>
                <a:gd name="connsiteX96" fmla="*/ 793568 w 1418747"/>
                <a:gd name="connsiteY96" fmla="*/ 244792 h 1697672"/>
                <a:gd name="connsiteX97" fmla="*/ 636088 w 1418747"/>
                <a:gd name="connsiteY97" fmla="*/ 254952 h 1697672"/>
                <a:gd name="connsiteX98" fmla="*/ 590368 w 1418747"/>
                <a:gd name="connsiteY98" fmla="*/ 280352 h 1697672"/>
                <a:gd name="connsiteX99" fmla="*/ 575128 w 1418747"/>
                <a:gd name="connsiteY99" fmla="*/ 290512 h 1697672"/>
                <a:gd name="connsiteX100" fmla="*/ 559888 w 1418747"/>
                <a:gd name="connsiteY100" fmla="*/ 305752 h 1697672"/>
                <a:gd name="connsiteX101" fmla="*/ 529408 w 1418747"/>
                <a:gd name="connsiteY101" fmla="*/ 315912 h 1697672"/>
                <a:gd name="connsiteX102" fmla="*/ 498928 w 1418747"/>
                <a:gd name="connsiteY102" fmla="*/ 331152 h 1697672"/>
                <a:gd name="connsiteX103" fmla="*/ 468448 w 1418747"/>
                <a:gd name="connsiteY103" fmla="*/ 356552 h 1697672"/>
                <a:gd name="connsiteX104" fmla="*/ 453208 w 1418747"/>
                <a:gd name="connsiteY104" fmla="*/ 366712 h 1697672"/>
                <a:gd name="connsiteX105" fmla="*/ 417648 w 1418747"/>
                <a:gd name="connsiteY105" fmla="*/ 407352 h 1697672"/>
                <a:gd name="connsiteX106" fmla="*/ 412568 w 1418747"/>
                <a:gd name="connsiteY106" fmla="*/ 422592 h 1697672"/>
                <a:gd name="connsiteX107" fmla="*/ 382088 w 1418747"/>
                <a:gd name="connsiteY107" fmla="*/ 442912 h 1697672"/>
                <a:gd name="connsiteX108" fmla="*/ 356688 w 1418747"/>
                <a:gd name="connsiteY108" fmla="*/ 463232 h 1697672"/>
                <a:gd name="connsiteX109" fmla="*/ 341448 w 1418747"/>
                <a:gd name="connsiteY109" fmla="*/ 478472 h 1697672"/>
                <a:gd name="connsiteX110" fmla="*/ 326208 w 1418747"/>
                <a:gd name="connsiteY110" fmla="*/ 488632 h 1697672"/>
                <a:gd name="connsiteX111" fmla="*/ 316048 w 1418747"/>
                <a:gd name="connsiteY111" fmla="*/ 503872 h 1697672"/>
                <a:gd name="connsiteX112" fmla="*/ 285568 w 1418747"/>
                <a:gd name="connsiteY112" fmla="*/ 519112 h 1697672"/>
                <a:gd name="connsiteX113" fmla="*/ 255088 w 1418747"/>
                <a:gd name="connsiteY113" fmla="*/ 544512 h 1697672"/>
                <a:gd name="connsiteX114" fmla="*/ 234768 w 1418747"/>
                <a:gd name="connsiteY114" fmla="*/ 549592 h 1697672"/>
                <a:gd name="connsiteX115" fmla="*/ 229688 w 1418747"/>
                <a:gd name="connsiteY115" fmla="*/ 564832 h 1697672"/>
                <a:gd name="connsiteX116" fmla="*/ 214448 w 1418747"/>
                <a:gd name="connsiteY116" fmla="*/ 569912 h 1697672"/>
                <a:gd name="connsiteX117" fmla="*/ 204288 w 1418747"/>
                <a:gd name="connsiteY117" fmla="*/ 595312 h 1697672"/>
                <a:gd name="connsiteX0" fmla="*/ 232848 w 1447307"/>
                <a:gd name="connsiteY0" fmla="*/ 595312 h 1697672"/>
                <a:gd name="connsiteX1" fmla="*/ 232848 w 1447307"/>
                <a:gd name="connsiteY1" fmla="*/ 595312 h 1697672"/>
                <a:gd name="connsiteX2" fmla="*/ 217608 w 1447307"/>
                <a:gd name="connsiteY2" fmla="*/ 635952 h 1697672"/>
                <a:gd name="connsiteX3" fmla="*/ 207448 w 1447307"/>
                <a:gd name="connsiteY3" fmla="*/ 651192 h 1697672"/>
                <a:gd name="connsiteX4" fmla="*/ 197288 w 1447307"/>
                <a:gd name="connsiteY4" fmla="*/ 681672 h 1697672"/>
                <a:gd name="connsiteX5" fmla="*/ 192208 w 1447307"/>
                <a:gd name="connsiteY5" fmla="*/ 696912 h 1697672"/>
                <a:gd name="connsiteX6" fmla="*/ 182048 w 1447307"/>
                <a:gd name="connsiteY6" fmla="*/ 717232 h 1697672"/>
                <a:gd name="connsiteX7" fmla="*/ 171888 w 1447307"/>
                <a:gd name="connsiteY7" fmla="*/ 747712 h 1697672"/>
                <a:gd name="connsiteX8" fmla="*/ 166808 w 1447307"/>
                <a:gd name="connsiteY8" fmla="*/ 762952 h 1697672"/>
                <a:gd name="connsiteX9" fmla="*/ 161728 w 1447307"/>
                <a:gd name="connsiteY9" fmla="*/ 778192 h 1697672"/>
                <a:gd name="connsiteX10" fmla="*/ 156648 w 1447307"/>
                <a:gd name="connsiteY10" fmla="*/ 793432 h 1697672"/>
                <a:gd name="connsiteX11" fmla="*/ 136328 w 1447307"/>
                <a:gd name="connsiteY11" fmla="*/ 823912 h 1697672"/>
                <a:gd name="connsiteX12" fmla="*/ 126168 w 1447307"/>
                <a:gd name="connsiteY12" fmla="*/ 839152 h 1697672"/>
                <a:gd name="connsiteX13" fmla="*/ 136328 w 1447307"/>
                <a:gd name="connsiteY13" fmla="*/ 996632 h 1697672"/>
                <a:gd name="connsiteX14" fmla="*/ 141408 w 1447307"/>
                <a:gd name="connsiteY14" fmla="*/ 1011872 h 1697672"/>
                <a:gd name="connsiteX15" fmla="*/ 151568 w 1447307"/>
                <a:gd name="connsiteY15" fmla="*/ 1027112 h 1697672"/>
                <a:gd name="connsiteX16" fmla="*/ 171888 w 1447307"/>
                <a:gd name="connsiteY16" fmla="*/ 1072832 h 1697672"/>
                <a:gd name="connsiteX17" fmla="*/ 176968 w 1447307"/>
                <a:gd name="connsiteY17" fmla="*/ 1098232 h 1697672"/>
                <a:gd name="connsiteX18" fmla="*/ 182048 w 1447307"/>
                <a:gd name="connsiteY18" fmla="*/ 1149032 h 1697672"/>
                <a:gd name="connsiteX19" fmla="*/ 197288 w 1447307"/>
                <a:gd name="connsiteY19" fmla="*/ 1164272 h 1697672"/>
                <a:gd name="connsiteX20" fmla="*/ 202368 w 1447307"/>
                <a:gd name="connsiteY20" fmla="*/ 1179512 h 1697672"/>
                <a:gd name="connsiteX21" fmla="*/ 212528 w 1447307"/>
                <a:gd name="connsiteY21" fmla="*/ 1194752 h 1697672"/>
                <a:gd name="connsiteX22" fmla="*/ 222688 w 1447307"/>
                <a:gd name="connsiteY22" fmla="*/ 1225232 h 1697672"/>
                <a:gd name="connsiteX23" fmla="*/ 227768 w 1447307"/>
                <a:gd name="connsiteY23" fmla="*/ 1240472 h 1697672"/>
                <a:gd name="connsiteX24" fmla="*/ 222688 w 1447307"/>
                <a:gd name="connsiteY24" fmla="*/ 1347152 h 1697672"/>
                <a:gd name="connsiteX25" fmla="*/ 212528 w 1447307"/>
                <a:gd name="connsiteY25" fmla="*/ 1377632 h 1697672"/>
                <a:gd name="connsiteX26" fmla="*/ 207448 w 1447307"/>
                <a:gd name="connsiteY26" fmla="*/ 1392872 h 1697672"/>
                <a:gd name="connsiteX27" fmla="*/ 171888 w 1447307"/>
                <a:gd name="connsiteY27" fmla="*/ 1438592 h 1697672"/>
                <a:gd name="connsiteX28" fmla="*/ 146488 w 1447307"/>
                <a:gd name="connsiteY28" fmla="*/ 1484312 h 1697672"/>
                <a:gd name="connsiteX29" fmla="*/ 131248 w 1447307"/>
                <a:gd name="connsiteY29" fmla="*/ 1499552 h 1697672"/>
                <a:gd name="connsiteX30" fmla="*/ 105848 w 1447307"/>
                <a:gd name="connsiteY30" fmla="*/ 1524952 h 1697672"/>
                <a:gd name="connsiteX31" fmla="*/ 95688 w 1447307"/>
                <a:gd name="connsiteY31" fmla="*/ 1555432 h 1697672"/>
                <a:gd name="connsiteX32" fmla="*/ 85528 w 1447307"/>
                <a:gd name="connsiteY32" fmla="*/ 1570672 h 1697672"/>
                <a:gd name="connsiteX33" fmla="*/ 80448 w 1447307"/>
                <a:gd name="connsiteY33" fmla="*/ 1585912 h 1697672"/>
                <a:gd name="connsiteX34" fmla="*/ 65208 w 1447307"/>
                <a:gd name="connsiteY34" fmla="*/ 1596072 h 1697672"/>
                <a:gd name="connsiteX35" fmla="*/ 34728 w 1447307"/>
                <a:gd name="connsiteY35" fmla="*/ 1616392 h 1697672"/>
                <a:gd name="connsiteX36" fmla="*/ 274 w 1447307"/>
                <a:gd name="connsiteY36" fmla="*/ 1566677 h 1697672"/>
                <a:gd name="connsiteX37" fmla="*/ 60128 w 1447307"/>
                <a:gd name="connsiteY37" fmla="*/ 1641792 h 1697672"/>
                <a:gd name="connsiteX38" fmla="*/ 151568 w 1447307"/>
                <a:gd name="connsiteY38" fmla="*/ 1646872 h 1697672"/>
                <a:gd name="connsiteX39" fmla="*/ 243008 w 1447307"/>
                <a:gd name="connsiteY39" fmla="*/ 1657032 h 1697672"/>
                <a:gd name="connsiteX40" fmla="*/ 293808 w 1447307"/>
                <a:gd name="connsiteY40" fmla="*/ 1672272 h 1697672"/>
                <a:gd name="connsiteX41" fmla="*/ 309048 w 1447307"/>
                <a:gd name="connsiteY41" fmla="*/ 1682432 h 1697672"/>
                <a:gd name="connsiteX42" fmla="*/ 339528 w 1447307"/>
                <a:gd name="connsiteY42" fmla="*/ 1692592 h 1697672"/>
                <a:gd name="connsiteX43" fmla="*/ 354768 w 1447307"/>
                <a:gd name="connsiteY43" fmla="*/ 1697672 h 1697672"/>
                <a:gd name="connsiteX44" fmla="*/ 796728 w 1447307"/>
                <a:gd name="connsiteY44" fmla="*/ 1667192 h 1697672"/>
                <a:gd name="connsiteX45" fmla="*/ 811968 w 1447307"/>
                <a:gd name="connsiteY45" fmla="*/ 1626552 h 1697672"/>
                <a:gd name="connsiteX46" fmla="*/ 822128 w 1447307"/>
                <a:gd name="connsiteY46" fmla="*/ 1611312 h 1697672"/>
                <a:gd name="connsiteX47" fmla="*/ 827208 w 1447307"/>
                <a:gd name="connsiteY47" fmla="*/ 1596072 h 1697672"/>
                <a:gd name="connsiteX48" fmla="*/ 872928 w 1447307"/>
                <a:gd name="connsiteY48" fmla="*/ 1570672 h 1697672"/>
                <a:gd name="connsiteX49" fmla="*/ 1040568 w 1447307"/>
                <a:gd name="connsiteY49" fmla="*/ 1565592 h 1697672"/>
                <a:gd name="connsiteX50" fmla="*/ 1071048 w 1447307"/>
                <a:gd name="connsiteY50" fmla="*/ 1550352 h 1697672"/>
                <a:gd name="connsiteX51" fmla="*/ 1101528 w 1447307"/>
                <a:gd name="connsiteY51" fmla="*/ 1535112 h 1697672"/>
                <a:gd name="connsiteX52" fmla="*/ 1111688 w 1447307"/>
                <a:gd name="connsiteY52" fmla="*/ 1519872 h 1697672"/>
                <a:gd name="connsiteX53" fmla="*/ 1142168 w 1447307"/>
                <a:gd name="connsiteY53" fmla="*/ 1504632 h 1697672"/>
                <a:gd name="connsiteX54" fmla="*/ 1157408 w 1447307"/>
                <a:gd name="connsiteY54" fmla="*/ 1489392 h 1697672"/>
                <a:gd name="connsiteX55" fmla="*/ 1162488 w 1447307"/>
                <a:gd name="connsiteY55" fmla="*/ 1474152 h 1697672"/>
                <a:gd name="connsiteX56" fmla="*/ 1177728 w 1447307"/>
                <a:gd name="connsiteY56" fmla="*/ 1463992 h 1697672"/>
                <a:gd name="connsiteX57" fmla="*/ 1198048 w 1447307"/>
                <a:gd name="connsiteY57" fmla="*/ 1433512 h 1697672"/>
                <a:gd name="connsiteX58" fmla="*/ 1218368 w 1447307"/>
                <a:gd name="connsiteY58" fmla="*/ 1408112 h 1697672"/>
                <a:gd name="connsiteX59" fmla="*/ 1233608 w 1447307"/>
                <a:gd name="connsiteY59" fmla="*/ 1377632 h 1697672"/>
                <a:gd name="connsiteX60" fmla="*/ 1255198 w 1447307"/>
                <a:gd name="connsiteY60" fmla="*/ 1341437 h 1697672"/>
                <a:gd name="connsiteX61" fmla="*/ 1286631 w 1447307"/>
                <a:gd name="connsiteY61" fmla="*/ 1311275 h 1697672"/>
                <a:gd name="connsiteX62" fmla="*/ 1322508 w 1447307"/>
                <a:gd name="connsiteY62" fmla="*/ 1249679 h 1697672"/>
                <a:gd name="connsiteX63" fmla="*/ 1312665 w 1447307"/>
                <a:gd name="connsiteY63" fmla="*/ 1155700 h 1697672"/>
                <a:gd name="connsiteX64" fmla="*/ 1368863 w 1447307"/>
                <a:gd name="connsiteY64" fmla="*/ 1093469 h 1697672"/>
                <a:gd name="connsiteX65" fmla="*/ 1403788 w 1447307"/>
                <a:gd name="connsiteY65" fmla="*/ 1034097 h 1697672"/>
                <a:gd name="connsiteX66" fmla="*/ 1418711 w 1447307"/>
                <a:gd name="connsiteY66" fmla="*/ 967104 h 1697672"/>
                <a:gd name="connsiteX67" fmla="*/ 1425695 w 1447307"/>
                <a:gd name="connsiteY67" fmla="*/ 888364 h 1697672"/>
                <a:gd name="connsiteX68" fmla="*/ 1427600 w 1447307"/>
                <a:gd name="connsiteY68" fmla="*/ 844232 h 1697672"/>
                <a:gd name="connsiteX69" fmla="*/ 1401248 w 1447307"/>
                <a:gd name="connsiteY69" fmla="*/ 742632 h 1697672"/>
                <a:gd name="connsiteX70" fmla="*/ 1411408 w 1447307"/>
                <a:gd name="connsiteY70" fmla="*/ 712152 h 1697672"/>
                <a:gd name="connsiteX71" fmla="*/ 1431728 w 1447307"/>
                <a:gd name="connsiteY71" fmla="*/ 681672 h 1697672"/>
                <a:gd name="connsiteX72" fmla="*/ 1446968 w 1447307"/>
                <a:gd name="connsiteY72" fmla="*/ 651192 h 1697672"/>
                <a:gd name="connsiteX73" fmla="*/ 1441571 w 1447307"/>
                <a:gd name="connsiteY73" fmla="*/ 548640 h 1697672"/>
                <a:gd name="connsiteX74" fmla="*/ 1432998 w 1447307"/>
                <a:gd name="connsiteY74" fmla="*/ 493712 h 1697672"/>
                <a:gd name="connsiteX75" fmla="*/ 1432998 w 1447307"/>
                <a:gd name="connsiteY75" fmla="*/ 421957 h 1697672"/>
                <a:gd name="connsiteX76" fmla="*/ 1432680 w 1447307"/>
                <a:gd name="connsiteY76" fmla="*/ 353694 h 1697672"/>
                <a:gd name="connsiteX77" fmla="*/ 1404105 w 1447307"/>
                <a:gd name="connsiteY77" fmla="*/ 290512 h 1697672"/>
                <a:gd name="connsiteX78" fmla="*/ 1371086 w 1447307"/>
                <a:gd name="connsiteY78" fmla="*/ 205422 h 1697672"/>
                <a:gd name="connsiteX79" fmla="*/ 1345686 w 1447307"/>
                <a:gd name="connsiteY79" fmla="*/ 129539 h 1697672"/>
                <a:gd name="connsiteX80" fmla="*/ 1312665 w 1447307"/>
                <a:gd name="connsiteY80" fmla="*/ 75564 h 1697672"/>
                <a:gd name="connsiteX81" fmla="*/ 1264723 w 1447307"/>
                <a:gd name="connsiteY81" fmla="*/ 0 h 1697672"/>
                <a:gd name="connsiteX82" fmla="*/ 1208208 w 1447307"/>
                <a:gd name="connsiteY82" fmla="*/ 77152 h 1697672"/>
                <a:gd name="connsiteX83" fmla="*/ 1182808 w 1447307"/>
                <a:gd name="connsiteY83" fmla="*/ 122872 h 1697672"/>
                <a:gd name="connsiteX84" fmla="*/ 1177728 w 1447307"/>
                <a:gd name="connsiteY84" fmla="*/ 138112 h 1697672"/>
                <a:gd name="connsiteX85" fmla="*/ 1137088 w 1447307"/>
                <a:gd name="connsiteY85" fmla="*/ 153352 h 1697672"/>
                <a:gd name="connsiteX86" fmla="*/ 1116768 w 1447307"/>
                <a:gd name="connsiteY86" fmla="*/ 158432 h 1697672"/>
                <a:gd name="connsiteX87" fmla="*/ 1086288 w 1447307"/>
                <a:gd name="connsiteY87" fmla="*/ 173672 h 1697672"/>
                <a:gd name="connsiteX88" fmla="*/ 1071048 w 1447307"/>
                <a:gd name="connsiteY88" fmla="*/ 183832 h 1697672"/>
                <a:gd name="connsiteX89" fmla="*/ 1020248 w 1447307"/>
                <a:gd name="connsiteY89" fmla="*/ 193992 h 1697672"/>
                <a:gd name="connsiteX90" fmla="*/ 999928 w 1447307"/>
                <a:gd name="connsiteY90" fmla="*/ 199072 h 1697672"/>
                <a:gd name="connsiteX91" fmla="*/ 974528 w 1447307"/>
                <a:gd name="connsiteY91" fmla="*/ 204152 h 1697672"/>
                <a:gd name="connsiteX92" fmla="*/ 944048 w 1447307"/>
                <a:gd name="connsiteY92" fmla="*/ 214312 h 1697672"/>
                <a:gd name="connsiteX93" fmla="*/ 928808 w 1447307"/>
                <a:gd name="connsiteY93" fmla="*/ 219392 h 1697672"/>
                <a:gd name="connsiteX94" fmla="*/ 893248 w 1447307"/>
                <a:gd name="connsiteY94" fmla="*/ 224472 h 1697672"/>
                <a:gd name="connsiteX95" fmla="*/ 837368 w 1447307"/>
                <a:gd name="connsiteY95" fmla="*/ 239712 h 1697672"/>
                <a:gd name="connsiteX96" fmla="*/ 822128 w 1447307"/>
                <a:gd name="connsiteY96" fmla="*/ 244792 h 1697672"/>
                <a:gd name="connsiteX97" fmla="*/ 664648 w 1447307"/>
                <a:gd name="connsiteY97" fmla="*/ 254952 h 1697672"/>
                <a:gd name="connsiteX98" fmla="*/ 618928 w 1447307"/>
                <a:gd name="connsiteY98" fmla="*/ 280352 h 1697672"/>
                <a:gd name="connsiteX99" fmla="*/ 603688 w 1447307"/>
                <a:gd name="connsiteY99" fmla="*/ 290512 h 1697672"/>
                <a:gd name="connsiteX100" fmla="*/ 588448 w 1447307"/>
                <a:gd name="connsiteY100" fmla="*/ 305752 h 1697672"/>
                <a:gd name="connsiteX101" fmla="*/ 557968 w 1447307"/>
                <a:gd name="connsiteY101" fmla="*/ 315912 h 1697672"/>
                <a:gd name="connsiteX102" fmla="*/ 527488 w 1447307"/>
                <a:gd name="connsiteY102" fmla="*/ 331152 h 1697672"/>
                <a:gd name="connsiteX103" fmla="*/ 497008 w 1447307"/>
                <a:gd name="connsiteY103" fmla="*/ 356552 h 1697672"/>
                <a:gd name="connsiteX104" fmla="*/ 481768 w 1447307"/>
                <a:gd name="connsiteY104" fmla="*/ 366712 h 1697672"/>
                <a:gd name="connsiteX105" fmla="*/ 446208 w 1447307"/>
                <a:gd name="connsiteY105" fmla="*/ 407352 h 1697672"/>
                <a:gd name="connsiteX106" fmla="*/ 441128 w 1447307"/>
                <a:gd name="connsiteY106" fmla="*/ 422592 h 1697672"/>
                <a:gd name="connsiteX107" fmla="*/ 410648 w 1447307"/>
                <a:gd name="connsiteY107" fmla="*/ 442912 h 1697672"/>
                <a:gd name="connsiteX108" fmla="*/ 385248 w 1447307"/>
                <a:gd name="connsiteY108" fmla="*/ 463232 h 1697672"/>
                <a:gd name="connsiteX109" fmla="*/ 370008 w 1447307"/>
                <a:gd name="connsiteY109" fmla="*/ 478472 h 1697672"/>
                <a:gd name="connsiteX110" fmla="*/ 354768 w 1447307"/>
                <a:gd name="connsiteY110" fmla="*/ 488632 h 1697672"/>
                <a:gd name="connsiteX111" fmla="*/ 344608 w 1447307"/>
                <a:gd name="connsiteY111" fmla="*/ 503872 h 1697672"/>
                <a:gd name="connsiteX112" fmla="*/ 314128 w 1447307"/>
                <a:gd name="connsiteY112" fmla="*/ 519112 h 1697672"/>
                <a:gd name="connsiteX113" fmla="*/ 283648 w 1447307"/>
                <a:gd name="connsiteY113" fmla="*/ 544512 h 1697672"/>
                <a:gd name="connsiteX114" fmla="*/ 263328 w 1447307"/>
                <a:gd name="connsiteY114" fmla="*/ 549592 h 1697672"/>
                <a:gd name="connsiteX115" fmla="*/ 258248 w 1447307"/>
                <a:gd name="connsiteY115" fmla="*/ 564832 h 1697672"/>
                <a:gd name="connsiteX116" fmla="*/ 243008 w 1447307"/>
                <a:gd name="connsiteY116" fmla="*/ 569912 h 1697672"/>
                <a:gd name="connsiteX117" fmla="*/ 232848 w 1447307"/>
                <a:gd name="connsiteY117" fmla="*/ 595312 h 1697672"/>
                <a:gd name="connsiteX0" fmla="*/ 232848 w 1447307"/>
                <a:gd name="connsiteY0" fmla="*/ 595312 h 1697672"/>
                <a:gd name="connsiteX1" fmla="*/ 232848 w 1447307"/>
                <a:gd name="connsiteY1" fmla="*/ 595312 h 1697672"/>
                <a:gd name="connsiteX2" fmla="*/ 217608 w 1447307"/>
                <a:gd name="connsiteY2" fmla="*/ 635952 h 1697672"/>
                <a:gd name="connsiteX3" fmla="*/ 207448 w 1447307"/>
                <a:gd name="connsiteY3" fmla="*/ 651192 h 1697672"/>
                <a:gd name="connsiteX4" fmla="*/ 197288 w 1447307"/>
                <a:gd name="connsiteY4" fmla="*/ 681672 h 1697672"/>
                <a:gd name="connsiteX5" fmla="*/ 192208 w 1447307"/>
                <a:gd name="connsiteY5" fmla="*/ 696912 h 1697672"/>
                <a:gd name="connsiteX6" fmla="*/ 182048 w 1447307"/>
                <a:gd name="connsiteY6" fmla="*/ 717232 h 1697672"/>
                <a:gd name="connsiteX7" fmla="*/ 171888 w 1447307"/>
                <a:gd name="connsiteY7" fmla="*/ 747712 h 1697672"/>
                <a:gd name="connsiteX8" fmla="*/ 166808 w 1447307"/>
                <a:gd name="connsiteY8" fmla="*/ 762952 h 1697672"/>
                <a:gd name="connsiteX9" fmla="*/ 161728 w 1447307"/>
                <a:gd name="connsiteY9" fmla="*/ 778192 h 1697672"/>
                <a:gd name="connsiteX10" fmla="*/ 156648 w 1447307"/>
                <a:gd name="connsiteY10" fmla="*/ 793432 h 1697672"/>
                <a:gd name="connsiteX11" fmla="*/ 136328 w 1447307"/>
                <a:gd name="connsiteY11" fmla="*/ 823912 h 1697672"/>
                <a:gd name="connsiteX12" fmla="*/ 126168 w 1447307"/>
                <a:gd name="connsiteY12" fmla="*/ 839152 h 1697672"/>
                <a:gd name="connsiteX13" fmla="*/ 136328 w 1447307"/>
                <a:gd name="connsiteY13" fmla="*/ 996632 h 1697672"/>
                <a:gd name="connsiteX14" fmla="*/ 141408 w 1447307"/>
                <a:gd name="connsiteY14" fmla="*/ 1011872 h 1697672"/>
                <a:gd name="connsiteX15" fmla="*/ 151568 w 1447307"/>
                <a:gd name="connsiteY15" fmla="*/ 1027112 h 1697672"/>
                <a:gd name="connsiteX16" fmla="*/ 171888 w 1447307"/>
                <a:gd name="connsiteY16" fmla="*/ 1072832 h 1697672"/>
                <a:gd name="connsiteX17" fmla="*/ 176968 w 1447307"/>
                <a:gd name="connsiteY17" fmla="*/ 1098232 h 1697672"/>
                <a:gd name="connsiteX18" fmla="*/ 182048 w 1447307"/>
                <a:gd name="connsiteY18" fmla="*/ 1149032 h 1697672"/>
                <a:gd name="connsiteX19" fmla="*/ 197288 w 1447307"/>
                <a:gd name="connsiteY19" fmla="*/ 1164272 h 1697672"/>
                <a:gd name="connsiteX20" fmla="*/ 202368 w 1447307"/>
                <a:gd name="connsiteY20" fmla="*/ 1179512 h 1697672"/>
                <a:gd name="connsiteX21" fmla="*/ 212528 w 1447307"/>
                <a:gd name="connsiteY21" fmla="*/ 1194752 h 1697672"/>
                <a:gd name="connsiteX22" fmla="*/ 222688 w 1447307"/>
                <a:gd name="connsiteY22" fmla="*/ 1225232 h 1697672"/>
                <a:gd name="connsiteX23" fmla="*/ 227768 w 1447307"/>
                <a:gd name="connsiteY23" fmla="*/ 1240472 h 1697672"/>
                <a:gd name="connsiteX24" fmla="*/ 222688 w 1447307"/>
                <a:gd name="connsiteY24" fmla="*/ 1347152 h 1697672"/>
                <a:gd name="connsiteX25" fmla="*/ 212528 w 1447307"/>
                <a:gd name="connsiteY25" fmla="*/ 1377632 h 1697672"/>
                <a:gd name="connsiteX26" fmla="*/ 207448 w 1447307"/>
                <a:gd name="connsiteY26" fmla="*/ 1392872 h 1697672"/>
                <a:gd name="connsiteX27" fmla="*/ 171888 w 1447307"/>
                <a:gd name="connsiteY27" fmla="*/ 1438592 h 1697672"/>
                <a:gd name="connsiteX28" fmla="*/ 146488 w 1447307"/>
                <a:gd name="connsiteY28" fmla="*/ 1484312 h 1697672"/>
                <a:gd name="connsiteX29" fmla="*/ 131248 w 1447307"/>
                <a:gd name="connsiteY29" fmla="*/ 1499552 h 1697672"/>
                <a:gd name="connsiteX30" fmla="*/ 105848 w 1447307"/>
                <a:gd name="connsiteY30" fmla="*/ 1524952 h 1697672"/>
                <a:gd name="connsiteX31" fmla="*/ 95688 w 1447307"/>
                <a:gd name="connsiteY31" fmla="*/ 1555432 h 1697672"/>
                <a:gd name="connsiteX32" fmla="*/ 85528 w 1447307"/>
                <a:gd name="connsiteY32" fmla="*/ 1570672 h 1697672"/>
                <a:gd name="connsiteX33" fmla="*/ 80448 w 1447307"/>
                <a:gd name="connsiteY33" fmla="*/ 1585912 h 1697672"/>
                <a:gd name="connsiteX34" fmla="*/ 34728 w 1447307"/>
                <a:gd name="connsiteY34" fmla="*/ 1616392 h 1697672"/>
                <a:gd name="connsiteX35" fmla="*/ 274 w 1447307"/>
                <a:gd name="connsiteY35" fmla="*/ 1566677 h 1697672"/>
                <a:gd name="connsiteX36" fmla="*/ 60128 w 1447307"/>
                <a:gd name="connsiteY36" fmla="*/ 1641792 h 1697672"/>
                <a:gd name="connsiteX37" fmla="*/ 151568 w 1447307"/>
                <a:gd name="connsiteY37" fmla="*/ 1646872 h 1697672"/>
                <a:gd name="connsiteX38" fmla="*/ 243008 w 1447307"/>
                <a:gd name="connsiteY38" fmla="*/ 1657032 h 1697672"/>
                <a:gd name="connsiteX39" fmla="*/ 293808 w 1447307"/>
                <a:gd name="connsiteY39" fmla="*/ 1672272 h 1697672"/>
                <a:gd name="connsiteX40" fmla="*/ 309048 w 1447307"/>
                <a:gd name="connsiteY40" fmla="*/ 1682432 h 1697672"/>
                <a:gd name="connsiteX41" fmla="*/ 339528 w 1447307"/>
                <a:gd name="connsiteY41" fmla="*/ 1692592 h 1697672"/>
                <a:gd name="connsiteX42" fmla="*/ 354768 w 1447307"/>
                <a:gd name="connsiteY42" fmla="*/ 1697672 h 1697672"/>
                <a:gd name="connsiteX43" fmla="*/ 796728 w 1447307"/>
                <a:gd name="connsiteY43" fmla="*/ 1667192 h 1697672"/>
                <a:gd name="connsiteX44" fmla="*/ 811968 w 1447307"/>
                <a:gd name="connsiteY44" fmla="*/ 1626552 h 1697672"/>
                <a:gd name="connsiteX45" fmla="*/ 822128 w 1447307"/>
                <a:gd name="connsiteY45" fmla="*/ 1611312 h 1697672"/>
                <a:gd name="connsiteX46" fmla="*/ 827208 w 1447307"/>
                <a:gd name="connsiteY46" fmla="*/ 1596072 h 1697672"/>
                <a:gd name="connsiteX47" fmla="*/ 872928 w 1447307"/>
                <a:gd name="connsiteY47" fmla="*/ 1570672 h 1697672"/>
                <a:gd name="connsiteX48" fmla="*/ 1040568 w 1447307"/>
                <a:gd name="connsiteY48" fmla="*/ 1565592 h 1697672"/>
                <a:gd name="connsiteX49" fmla="*/ 1071048 w 1447307"/>
                <a:gd name="connsiteY49" fmla="*/ 1550352 h 1697672"/>
                <a:gd name="connsiteX50" fmla="*/ 1101528 w 1447307"/>
                <a:gd name="connsiteY50" fmla="*/ 1535112 h 1697672"/>
                <a:gd name="connsiteX51" fmla="*/ 1111688 w 1447307"/>
                <a:gd name="connsiteY51" fmla="*/ 1519872 h 1697672"/>
                <a:gd name="connsiteX52" fmla="*/ 1142168 w 1447307"/>
                <a:gd name="connsiteY52" fmla="*/ 1504632 h 1697672"/>
                <a:gd name="connsiteX53" fmla="*/ 1157408 w 1447307"/>
                <a:gd name="connsiteY53" fmla="*/ 1489392 h 1697672"/>
                <a:gd name="connsiteX54" fmla="*/ 1162488 w 1447307"/>
                <a:gd name="connsiteY54" fmla="*/ 1474152 h 1697672"/>
                <a:gd name="connsiteX55" fmla="*/ 1177728 w 1447307"/>
                <a:gd name="connsiteY55" fmla="*/ 1463992 h 1697672"/>
                <a:gd name="connsiteX56" fmla="*/ 1198048 w 1447307"/>
                <a:gd name="connsiteY56" fmla="*/ 1433512 h 1697672"/>
                <a:gd name="connsiteX57" fmla="*/ 1218368 w 1447307"/>
                <a:gd name="connsiteY57" fmla="*/ 1408112 h 1697672"/>
                <a:gd name="connsiteX58" fmla="*/ 1233608 w 1447307"/>
                <a:gd name="connsiteY58" fmla="*/ 1377632 h 1697672"/>
                <a:gd name="connsiteX59" fmla="*/ 1255198 w 1447307"/>
                <a:gd name="connsiteY59" fmla="*/ 1341437 h 1697672"/>
                <a:gd name="connsiteX60" fmla="*/ 1286631 w 1447307"/>
                <a:gd name="connsiteY60" fmla="*/ 1311275 h 1697672"/>
                <a:gd name="connsiteX61" fmla="*/ 1322508 w 1447307"/>
                <a:gd name="connsiteY61" fmla="*/ 1249679 h 1697672"/>
                <a:gd name="connsiteX62" fmla="*/ 1312665 w 1447307"/>
                <a:gd name="connsiteY62" fmla="*/ 1155700 h 1697672"/>
                <a:gd name="connsiteX63" fmla="*/ 1368863 w 1447307"/>
                <a:gd name="connsiteY63" fmla="*/ 1093469 h 1697672"/>
                <a:gd name="connsiteX64" fmla="*/ 1403788 w 1447307"/>
                <a:gd name="connsiteY64" fmla="*/ 1034097 h 1697672"/>
                <a:gd name="connsiteX65" fmla="*/ 1418711 w 1447307"/>
                <a:gd name="connsiteY65" fmla="*/ 967104 h 1697672"/>
                <a:gd name="connsiteX66" fmla="*/ 1425695 w 1447307"/>
                <a:gd name="connsiteY66" fmla="*/ 888364 h 1697672"/>
                <a:gd name="connsiteX67" fmla="*/ 1427600 w 1447307"/>
                <a:gd name="connsiteY67" fmla="*/ 844232 h 1697672"/>
                <a:gd name="connsiteX68" fmla="*/ 1401248 w 1447307"/>
                <a:gd name="connsiteY68" fmla="*/ 742632 h 1697672"/>
                <a:gd name="connsiteX69" fmla="*/ 1411408 w 1447307"/>
                <a:gd name="connsiteY69" fmla="*/ 712152 h 1697672"/>
                <a:gd name="connsiteX70" fmla="*/ 1431728 w 1447307"/>
                <a:gd name="connsiteY70" fmla="*/ 681672 h 1697672"/>
                <a:gd name="connsiteX71" fmla="*/ 1446968 w 1447307"/>
                <a:gd name="connsiteY71" fmla="*/ 651192 h 1697672"/>
                <a:gd name="connsiteX72" fmla="*/ 1441571 w 1447307"/>
                <a:gd name="connsiteY72" fmla="*/ 548640 h 1697672"/>
                <a:gd name="connsiteX73" fmla="*/ 1432998 w 1447307"/>
                <a:gd name="connsiteY73" fmla="*/ 493712 h 1697672"/>
                <a:gd name="connsiteX74" fmla="*/ 1432998 w 1447307"/>
                <a:gd name="connsiteY74" fmla="*/ 421957 h 1697672"/>
                <a:gd name="connsiteX75" fmla="*/ 1432680 w 1447307"/>
                <a:gd name="connsiteY75" fmla="*/ 353694 h 1697672"/>
                <a:gd name="connsiteX76" fmla="*/ 1404105 w 1447307"/>
                <a:gd name="connsiteY76" fmla="*/ 290512 h 1697672"/>
                <a:gd name="connsiteX77" fmla="*/ 1371086 w 1447307"/>
                <a:gd name="connsiteY77" fmla="*/ 205422 h 1697672"/>
                <a:gd name="connsiteX78" fmla="*/ 1345686 w 1447307"/>
                <a:gd name="connsiteY78" fmla="*/ 129539 h 1697672"/>
                <a:gd name="connsiteX79" fmla="*/ 1312665 w 1447307"/>
                <a:gd name="connsiteY79" fmla="*/ 75564 h 1697672"/>
                <a:gd name="connsiteX80" fmla="*/ 1264723 w 1447307"/>
                <a:gd name="connsiteY80" fmla="*/ 0 h 1697672"/>
                <a:gd name="connsiteX81" fmla="*/ 1208208 w 1447307"/>
                <a:gd name="connsiteY81" fmla="*/ 77152 h 1697672"/>
                <a:gd name="connsiteX82" fmla="*/ 1182808 w 1447307"/>
                <a:gd name="connsiteY82" fmla="*/ 122872 h 1697672"/>
                <a:gd name="connsiteX83" fmla="*/ 1177728 w 1447307"/>
                <a:gd name="connsiteY83" fmla="*/ 138112 h 1697672"/>
                <a:gd name="connsiteX84" fmla="*/ 1137088 w 1447307"/>
                <a:gd name="connsiteY84" fmla="*/ 153352 h 1697672"/>
                <a:gd name="connsiteX85" fmla="*/ 1116768 w 1447307"/>
                <a:gd name="connsiteY85" fmla="*/ 158432 h 1697672"/>
                <a:gd name="connsiteX86" fmla="*/ 1086288 w 1447307"/>
                <a:gd name="connsiteY86" fmla="*/ 173672 h 1697672"/>
                <a:gd name="connsiteX87" fmla="*/ 1071048 w 1447307"/>
                <a:gd name="connsiteY87" fmla="*/ 183832 h 1697672"/>
                <a:gd name="connsiteX88" fmla="*/ 1020248 w 1447307"/>
                <a:gd name="connsiteY88" fmla="*/ 193992 h 1697672"/>
                <a:gd name="connsiteX89" fmla="*/ 999928 w 1447307"/>
                <a:gd name="connsiteY89" fmla="*/ 199072 h 1697672"/>
                <a:gd name="connsiteX90" fmla="*/ 974528 w 1447307"/>
                <a:gd name="connsiteY90" fmla="*/ 204152 h 1697672"/>
                <a:gd name="connsiteX91" fmla="*/ 944048 w 1447307"/>
                <a:gd name="connsiteY91" fmla="*/ 214312 h 1697672"/>
                <a:gd name="connsiteX92" fmla="*/ 928808 w 1447307"/>
                <a:gd name="connsiteY92" fmla="*/ 219392 h 1697672"/>
                <a:gd name="connsiteX93" fmla="*/ 893248 w 1447307"/>
                <a:gd name="connsiteY93" fmla="*/ 224472 h 1697672"/>
                <a:gd name="connsiteX94" fmla="*/ 837368 w 1447307"/>
                <a:gd name="connsiteY94" fmla="*/ 239712 h 1697672"/>
                <a:gd name="connsiteX95" fmla="*/ 822128 w 1447307"/>
                <a:gd name="connsiteY95" fmla="*/ 244792 h 1697672"/>
                <a:gd name="connsiteX96" fmla="*/ 664648 w 1447307"/>
                <a:gd name="connsiteY96" fmla="*/ 254952 h 1697672"/>
                <a:gd name="connsiteX97" fmla="*/ 618928 w 1447307"/>
                <a:gd name="connsiteY97" fmla="*/ 280352 h 1697672"/>
                <a:gd name="connsiteX98" fmla="*/ 603688 w 1447307"/>
                <a:gd name="connsiteY98" fmla="*/ 290512 h 1697672"/>
                <a:gd name="connsiteX99" fmla="*/ 588448 w 1447307"/>
                <a:gd name="connsiteY99" fmla="*/ 305752 h 1697672"/>
                <a:gd name="connsiteX100" fmla="*/ 557968 w 1447307"/>
                <a:gd name="connsiteY100" fmla="*/ 315912 h 1697672"/>
                <a:gd name="connsiteX101" fmla="*/ 527488 w 1447307"/>
                <a:gd name="connsiteY101" fmla="*/ 331152 h 1697672"/>
                <a:gd name="connsiteX102" fmla="*/ 497008 w 1447307"/>
                <a:gd name="connsiteY102" fmla="*/ 356552 h 1697672"/>
                <a:gd name="connsiteX103" fmla="*/ 481768 w 1447307"/>
                <a:gd name="connsiteY103" fmla="*/ 366712 h 1697672"/>
                <a:gd name="connsiteX104" fmla="*/ 446208 w 1447307"/>
                <a:gd name="connsiteY104" fmla="*/ 407352 h 1697672"/>
                <a:gd name="connsiteX105" fmla="*/ 441128 w 1447307"/>
                <a:gd name="connsiteY105" fmla="*/ 422592 h 1697672"/>
                <a:gd name="connsiteX106" fmla="*/ 410648 w 1447307"/>
                <a:gd name="connsiteY106" fmla="*/ 442912 h 1697672"/>
                <a:gd name="connsiteX107" fmla="*/ 385248 w 1447307"/>
                <a:gd name="connsiteY107" fmla="*/ 463232 h 1697672"/>
                <a:gd name="connsiteX108" fmla="*/ 370008 w 1447307"/>
                <a:gd name="connsiteY108" fmla="*/ 478472 h 1697672"/>
                <a:gd name="connsiteX109" fmla="*/ 354768 w 1447307"/>
                <a:gd name="connsiteY109" fmla="*/ 488632 h 1697672"/>
                <a:gd name="connsiteX110" fmla="*/ 344608 w 1447307"/>
                <a:gd name="connsiteY110" fmla="*/ 503872 h 1697672"/>
                <a:gd name="connsiteX111" fmla="*/ 314128 w 1447307"/>
                <a:gd name="connsiteY111" fmla="*/ 519112 h 1697672"/>
                <a:gd name="connsiteX112" fmla="*/ 283648 w 1447307"/>
                <a:gd name="connsiteY112" fmla="*/ 544512 h 1697672"/>
                <a:gd name="connsiteX113" fmla="*/ 263328 w 1447307"/>
                <a:gd name="connsiteY113" fmla="*/ 549592 h 1697672"/>
                <a:gd name="connsiteX114" fmla="*/ 258248 w 1447307"/>
                <a:gd name="connsiteY114" fmla="*/ 564832 h 1697672"/>
                <a:gd name="connsiteX115" fmla="*/ 243008 w 1447307"/>
                <a:gd name="connsiteY115" fmla="*/ 569912 h 1697672"/>
                <a:gd name="connsiteX116" fmla="*/ 232848 w 1447307"/>
                <a:gd name="connsiteY116" fmla="*/ 595312 h 1697672"/>
                <a:gd name="connsiteX0" fmla="*/ 232848 w 1447307"/>
                <a:gd name="connsiteY0" fmla="*/ 595312 h 1697672"/>
                <a:gd name="connsiteX1" fmla="*/ 232848 w 1447307"/>
                <a:gd name="connsiteY1" fmla="*/ 595312 h 1697672"/>
                <a:gd name="connsiteX2" fmla="*/ 217608 w 1447307"/>
                <a:gd name="connsiteY2" fmla="*/ 635952 h 1697672"/>
                <a:gd name="connsiteX3" fmla="*/ 207448 w 1447307"/>
                <a:gd name="connsiteY3" fmla="*/ 651192 h 1697672"/>
                <a:gd name="connsiteX4" fmla="*/ 197288 w 1447307"/>
                <a:gd name="connsiteY4" fmla="*/ 681672 h 1697672"/>
                <a:gd name="connsiteX5" fmla="*/ 192208 w 1447307"/>
                <a:gd name="connsiteY5" fmla="*/ 696912 h 1697672"/>
                <a:gd name="connsiteX6" fmla="*/ 182048 w 1447307"/>
                <a:gd name="connsiteY6" fmla="*/ 717232 h 1697672"/>
                <a:gd name="connsiteX7" fmla="*/ 171888 w 1447307"/>
                <a:gd name="connsiteY7" fmla="*/ 747712 h 1697672"/>
                <a:gd name="connsiteX8" fmla="*/ 166808 w 1447307"/>
                <a:gd name="connsiteY8" fmla="*/ 762952 h 1697672"/>
                <a:gd name="connsiteX9" fmla="*/ 161728 w 1447307"/>
                <a:gd name="connsiteY9" fmla="*/ 778192 h 1697672"/>
                <a:gd name="connsiteX10" fmla="*/ 156648 w 1447307"/>
                <a:gd name="connsiteY10" fmla="*/ 793432 h 1697672"/>
                <a:gd name="connsiteX11" fmla="*/ 136328 w 1447307"/>
                <a:gd name="connsiteY11" fmla="*/ 823912 h 1697672"/>
                <a:gd name="connsiteX12" fmla="*/ 126168 w 1447307"/>
                <a:gd name="connsiteY12" fmla="*/ 839152 h 1697672"/>
                <a:gd name="connsiteX13" fmla="*/ 136328 w 1447307"/>
                <a:gd name="connsiteY13" fmla="*/ 996632 h 1697672"/>
                <a:gd name="connsiteX14" fmla="*/ 141408 w 1447307"/>
                <a:gd name="connsiteY14" fmla="*/ 1011872 h 1697672"/>
                <a:gd name="connsiteX15" fmla="*/ 151568 w 1447307"/>
                <a:gd name="connsiteY15" fmla="*/ 1027112 h 1697672"/>
                <a:gd name="connsiteX16" fmla="*/ 171888 w 1447307"/>
                <a:gd name="connsiteY16" fmla="*/ 1072832 h 1697672"/>
                <a:gd name="connsiteX17" fmla="*/ 176968 w 1447307"/>
                <a:gd name="connsiteY17" fmla="*/ 1098232 h 1697672"/>
                <a:gd name="connsiteX18" fmla="*/ 182048 w 1447307"/>
                <a:gd name="connsiteY18" fmla="*/ 1149032 h 1697672"/>
                <a:gd name="connsiteX19" fmla="*/ 197288 w 1447307"/>
                <a:gd name="connsiteY19" fmla="*/ 1164272 h 1697672"/>
                <a:gd name="connsiteX20" fmla="*/ 202368 w 1447307"/>
                <a:gd name="connsiteY20" fmla="*/ 1179512 h 1697672"/>
                <a:gd name="connsiteX21" fmla="*/ 212528 w 1447307"/>
                <a:gd name="connsiteY21" fmla="*/ 1194752 h 1697672"/>
                <a:gd name="connsiteX22" fmla="*/ 222688 w 1447307"/>
                <a:gd name="connsiteY22" fmla="*/ 1225232 h 1697672"/>
                <a:gd name="connsiteX23" fmla="*/ 227768 w 1447307"/>
                <a:gd name="connsiteY23" fmla="*/ 1240472 h 1697672"/>
                <a:gd name="connsiteX24" fmla="*/ 222688 w 1447307"/>
                <a:gd name="connsiteY24" fmla="*/ 1347152 h 1697672"/>
                <a:gd name="connsiteX25" fmla="*/ 212528 w 1447307"/>
                <a:gd name="connsiteY25" fmla="*/ 1377632 h 1697672"/>
                <a:gd name="connsiteX26" fmla="*/ 207448 w 1447307"/>
                <a:gd name="connsiteY26" fmla="*/ 1392872 h 1697672"/>
                <a:gd name="connsiteX27" fmla="*/ 171888 w 1447307"/>
                <a:gd name="connsiteY27" fmla="*/ 1438592 h 1697672"/>
                <a:gd name="connsiteX28" fmla="*/ 146488 w 1447307"/>
                <a:gd name="connsiteY28" fmla="*/ 1484312 h 1697672"/>
                <a:gd name="connsiteX29" fmla="*/ 131248 w 1447307"/>
                <a:gd name="connsiteY29" fmla="*/ 1499552 h 1697672"/>
                <a:gd name="connsiteX30" fmla="*/ 105848 w 1447307"/>
                <a:gd name="connsiteY30" fmla="*/ 1524952 h 1697672"/>
                <a:gd name="connsiteX31" fmla="*/ 95688 w 1447307"/>
                <a:gd name="connsiteY31" fmla="*/ 1555432 h 1697672"/>
                <a:gd name="connsiteX32" fmla="*/ 85528 w 1447307"/>
                <a:gd name="connsiteY32" fmla="*/ 1570672 h 1697672"/>
                <a:gd name="connsiteX33" fmla="*/ 34728 w 1447307"/>
                <a:gd name="connsiteY33" fmla="*/ 1616392 h 1697672"/>
                <a:gd name="connsiteX34" fmla="*/ 274 w 1447307"/>
                <a:gd name="connsiteY34" fmla="*/ 1566677 h 1697672"/>
                <a:gd name="connsiteX35" fmla="*/ 60128 w 1447307"/>
                <a:gd name="connsiteY35" fmla="*/ 1641792 h 1697672"/>
                <a:gd name="connsiteX36" fmla="*/ 151568 w 1447307"/>
                <a:gd name="connsiteY36" fmla="*/ 1646872 h 1697672"/>
                <a:gd name="connsiteX37" fmla="*/ 243008 w 1447307"/>
                <a:gd name="connsiteY37" fmla="*/ 1657032 h 1697672"/>
                <a:gd name="connsiteX38" fmla="*/ 293808 w 1447307"/>
                <a:gd name="connsiteY38" fmla="*/ 1672272 h 1697672"/>
                <a:gd name="connsiteX39" fmla="*/ 309048 w 1447307"/>
                <a:gd name="connsiteY39" fmla="*/ 1682432 h 1697672"/>
                <a:gd name="connsiteX40" fmla="*/ 339528 w 1447307"/>
                <a:gd name="connsiteY40" fmla="*/ 1692592 h 1697672"/>
                <a:gd name="connsiteX41" fmla="*/ 354768 w 1447307"/>
                <a:gd name="connsiteY41" fmla="*/ 1697672 h 1697672"/>
                <a:gd name="connsiteX42" fmla="*/ 796728 w 1447307"/>
                <a:gd name="connsiteY42" fmla="*/ 1667192 h 1697672"/>
                <a:gd name="connsiteX43" fmla="*/ 811968 w 1447307"/>
                <a:gd name="connsiteY43" fmla="*/ 1626552 h 1697672"/>
                <a:gd name="connsiteX44" fmla="*/ 822128 w 1447307"/>
                <a:gd name="connsiteY44" fmla="*/ 1611312 h 1697672"/>
                <a:gd name="connsiteX45" fmla="*/ 827208 w 1447307"/>
                <a:gd name="connsiteY45" fmla="*/ 1596072 h 1697672"/>
                <a:gd name="connsiteX46" fmla="*/ 872928 w 1447307"/>
                <a:gd name="connsiteY46" fmla="*/ 1570672 h 1697672"/>
                <a:gd name="connsiteX47" fmla="*/ 1040568 w 1447307"/>
                <a:gd name="connsiteY47" fmla="*/ 1565592 h 1697672"/>
                <a:gd name="connsiteX48" fmla="*/ 1071048 w 1447307"/>
                <a:gd name="connsiteY48" fmla="*/ 1550352 h 1697672"/>
                <a:gd name="connsiteX49" fmla="*/ 1101528 w 1447307"/>
                <a:gd name="connsiteY49" fmla="*/ 1535112 h 1697672"/>
                <a:gd name="connsiteX50" fmla="*/ 1111688 w 1447307"/>
                <a:gd name="connsiteY50" fmla="*/ 1519872 h 1697672"/>
                <a:gd name="connsiteX51" fmla="*/ 1142168 w 1447307"/>
                <a:gd name="connsiteY51" fmla="*/ 1504632 h 1697672"/>
                <a:gd name="connsiteX52" fmla="*/ 1157408 w 1447307"/>
                <a:gd name="connsiteY52" fmla="*/ 1489392 h 1697672"/>
                <a:gd name="connsiteX53" fmla="*/ 1162488 w 1447307"/>
                <a:gd name="connsiteY53" fmla="*/ 1474152 h 1697672"/>
                <a:gd name="connsiteX54" fmla="*/ 1177728 w 1447307"/>
                <a:gd name="connsiteY54" fmla="*/ 1463992 h 1697672"/>
                <a:gd name="connsiteX55" fmla="*/ 1198048 w 1447307"/>
                <a:gd name="connsiteY55" fmla="*/ 1433512 h 1697672"/>
                <a:gd name="connsiteX56" fmla="*/ 1218368 w 1447307"/>
                <a:gd name="connsiteY56" fmla="*/ 1408112 h 1697672"/>
                <a:gd name="connsiteX57" fmla="*/ 1233608 w 1447307"/>
                <a:gd name="connsiteY57" fmla="*/ 1377632 h 1697672"/>
                <a:gd name="connsiteX58" fmla="*/ 1255198 w 1447307"/>
                <a:gd name="connsiteY58" fmla="*/ 1341437 h 1697672"/>
                <a:gd name="connsiteX59" fmla="*/ 1286631 w 1447307"/>
                <a:gd name="connsiteY59" fmla="*/ 1311275 h 1697672"/>
                <a:gd name="connsiteX60" fmla="*/ 1322508 w 1447307"/>
                <a:gd name="connsiteY60" fmla="*/ 1249679 h 1697672"/>
                <a:gd name="connsiteX61" fmla="*/ 1312665 w 1447307"/>
                <a:gd name="connsiteY61" fmla="*/ 1155700 h 1697672"/>
                <a:gd name="connsiteX62" fmla="*/ 1368863 w 1447307"/>
                <a:gd name="connsiteY62" fmla="*/ 1093469 h 1697672"/>
                <a:gd name="connsiteX63" fmla="*/ 1403788 w 1447307"/>
                <a:gd name="connsiteY63" fmla="*/ 1034097 h 1697672"/>
                <a:gd name="connsiteX64" fmla="*/ 1418711 w 1447307"/>
                <a:gd name="connsiteY64" fmla="*/ 967104 h 1697672"/>
                <a:gd name="connsiteX65" fmla="*/ 1425695 w 1447307"/>
                <a:gd name="connsiteY65" fmla="*/ 888364 h 1697672"/>
                <a:gd name="connsiteX66" fmla="*/ 1427600 w 1447307"/>
                <a:gd name="connsiteY66" fmla="*/ 844232 h 1697672"/>
                <a:gd name="connsiteX67" fmla="*/ 1401248 w 1447307"/>
                <a:gd name="connsiteY67" fmla="*/ 742632 h 1697672"/>
                <a:gd name="connsiteX68" fmla="*/ 1411408 w 1447307"/>
                <a:gd name="connsiteY68" fmla="*/ 712152 h 1697672"/>
                <a:gd name="connsiteX69" fmla="*/ 1431728 w 1447307"/>
                <a:gd name="connsiteY69" fmla="*/ 681672 h 1697672"/>
                <a:gd name="connsiteX70" fmla="*/ 1446968 w 1447307"/>
                <a:gd name="connsiteY70" fmla="*/ 651192 h 1697672"/>
                <a:gd name="connsiteX71" fmla="*/ 1441571 w 1447307"/>
                <a:gd name="connsiteY71" fmla="*/ 548640 h 1697672"/>
                <a:gd name="connsiteX72" fmla="*/ 1432998 w 1447307"/>
                <a:gd name="connsiteY72" fmla="*/ 493712 h 1697672"/>
                <a:gd name="connsiteX73" fmla="*/ 1432998 w 1447307"/>
                <a:gd name="connsiteY73" fmla="*/ 421957 h 1697672"/>
                <a:gd name="connsiteX74" fmla="*/ 1432680 w 1447307"/>
                <a:gd name="connsiteY74" fmla="*/ 353694 h 1697672"/>
                <a:gd name="connsiteX75" fmla="*/ 1404105 w 1447307"/>
                <a:gd name="connsiteY75" fmla="*/ 290512 h 1697672"/>
                <a:gd name="connsiteX76" fmla="*/ 1371086 w 1447307"/>
                <a:gd name="connsiteY76" fmla="*/ 205422 h 1697672"/>
                <a:gd name="connsiteX77" fmla="*/ 1345686 w 1447307"/>
                <a:gd name="connsiteY77" fmla="*/ 129539 h 1697672"/>
                <a:gd name="connsiteX78" fmla="*/ 1312665 w 1447307"/>
                <a:gd name="connsiteY78" fmla="*/ 75564 h 1697672"/>
                <a:gd name="connsiteX79" fmla="*/ 1264723 w 1447307"/>
                <a:gd name="connsiteY79" fmla="*/ 0 h 1697672"/>
                <a:gd name="connsiteX80" fmla="*/ 1208208 w 1447307"/>
                <a:gd name="connsiteY80" fmla="*/ 77152 h 1697672"/>
                <a:gd name="connsiteX81" fmla="*/ 1182808 w 1447307"/>
                <a:gd name="connsiteY81" fmla="*/ 122872 h 1697672"/>
                <a:gd name="connsiteX82" fmla="*/ 1177728 w 1447307"/>
                <a:gd name="connsiteY82" fmla="*/ 138112 h 1697672"/>
                <a:gd name="connsiteX83" fmla="*/ 1137088 w 1447307"/>
                <a:gd name="connsiteY83" fmla="*/ 153352 h 1697672"/>
                <a:gd name="connsiteX84" fmla="*/ 1116768 w 1447307"/>
                <a:gd name="connsiteY84" fmla="*/ 158432 h 1697672"/>
                <a:gd name="connsiteX85" fmla="*/ 1086288 w 1447307"/>
                <a:gd name="connsiteY85" fmla="*/ 173672 h 1697672"/>
                <a:gd name="connsiteX86" fmla="*/ 1071048 w 1447307"/>
                <a:gd name="connsiteY86" fmla="*/ 183832 h 1697672"/>
                <a:gd name="connsiteX87" fmla="*/ 1020248 w 1447307"/>
                <a:gd name="connsiteY87" fmla="*/ 193992 h 1697672"/>
                <a:gd name="connsiteX88" fmla="*/ 999928 w 1447307"/>
                <a:gd name="connsiteY88" fmla="*/ 199072 h 1697672"/>
                <a:gd name="connsiteX89" fmla="*/ 974528 w 1447307"/>
                <a:gd name="connsiteY89" fmla="*/ 204152 h 1697672"/>
                <a:gd name="connsiteX90" fmla="*/ 944048 w 1447307"/>
                <a:gd name="connsiteY90" fmla="*/ 214312 h 1697672"/>
                <a:gd name="connsiteX91" fmla="*/ 928808 w 1447307"/>
                <a:gd name="connsiteY91" fmla="*/ 219392 h 1697672"/>
                <a:gd name="connsiteX92" fmla="*/ 893248 w 1447307"/>
                <a:gd name="connsiteY92" fmla="*/ 224472 h 1697672"/>
                <a:gd name="connsiteX93" fmla="*/ 837368 w 1447307"/>
                <a:gd name="connsiteY93" fmla="*/ 239712 h 1697672"/>
                <a:gd name="connsiteX94" fmla="*/ 822128 w 1447307"/>
                <a:gd name="connsiteY94" fmla="*/ 244792 h 1697672"/>
                <a:gd name="connsiteX95" fmla="*/ 664648 w 1447307"/>
                <a:gd name="connsiteY95" fmla="*/ 254952 h 1697672"/>
                <a:gd name="connsiteX96" fmla="*/ 618928 w 1447307"/>
                <a:gd name="connsiteY96" fmla="*/ 280352 h 1697672"/>
                <a:gd name="connsiteX97" fmla="*/ 603688 w 1447307"/>
                <a:gd name="connsiteY97" fmla="*/ 290512 h 1697672"/>
                <a:gd name="connsiteX98" fmla="*/ 588448 w 1447307"/>
                <a:gd name="connsiteY98" fmla="*/ 305752 h 1697672"/>
                <a:gd name="connsiteX99" fmla="*/ 557968 w 1447307"/>
                <a:gd name="connsiteY99" fmla="*/ 315912 h 1697672"/>
                <a:gd name="connsiteX100" fmla="*/ 527488 w 1447307"/>
                <a:gd name="connsiteY100" fmla="*/ 331152 h 1697672"/>
                <a:gd name="connsiteX101" fmla="*/ 497008 w 1447307"/>
                <a:gd name="connsiteY101" fmla="*/ 356552 h 1697672"/>
                <a:gd name="connsiteX102" fmla="*/ 481768 w 1447307"/>
                <a:gd name="connsiteY102" fmla="*/ 366712 h 1697672"/>
                <a:gd name="connsiteX103" fmla="*/ 446208 w 1447307"/>
                <a:gd name="connsiteY103" fmla="*/ 407352 h 1697672"/>
                <a:gd name="connsiteX104" fmla="*/ 441128 w 1447307"/>
                <a:gd name="connsiteY104" fmla="*/ 422592 h 1697672"/>
                <a:gd name="connsiteX105" fmla="*/ 410648 w 1447307"/>
                <a:gd name="connsiteY105" fmla="*/ 442912 h 1697672"/>
                <a:gd name="connsiteX106" fmla="*/ 385248 w 1447307"/>
                <a:gd name="connsiteY106" fmla="*/ 463232 h 1697672"/>
                <a:gd name="connsiteX107" fmla="*/ 370008 w 1447307"/>
                <a:gd name="connsiteY107" fmla="*/ 478472 h 1697672"/>
                <a:gd name="connsiteX108" fmla="*/ 354768 w 1447307"/>
                <a:gd name="connsiteY108" fmla="*/ 488632 h 1697672"/>
                <a:gd name="connsiteX109" fmla="*/ 344608 w 1447307"/>
                <a:gd name="connsiteY109" fmla="*/ 503872 h 1697672"/>
                <a:gd name="connsiteX110" fmla="*/ 314128 w 1447307"/>
                <a:gd name="connsiteY110" fmla="*/ 519112 h 1697672"/>
                <a:gd name="connsiteX111" fmla="*/ 283648 w 1447307"/>
                <a:gd name="connsiteY111" fmla="*/ 544512 h 1697672"/>
                <a:gd name="connsiteX112" fmla="*/ 263328 w 1447307"/>
                <a:gd name="connsiteY112" fmla="*/ 549592 h 1697672"/>
                <a:gd name="connsiteX113" fmla="*/ 258248 w 1447307"/>
                <a:gd name="connsiteY113" fmla="*/ 564832 h 1697672"/>
                <a:gd name="connsiteX114" fmla="*/ 243008 w 1447307"/>
                <a:gd name="connsiteY114" fmla="*/ 569912 h 1697672"/>
                <a:gd name="connsiteX115" fmla="*/ 232848 w 1447307"/>
                <a:gd name="connsiteY115" fmla="*/ 595312 h 1697672"/>
                <a:gd name="connsiteX0" fmla="*/ 232848 w 1447307"/>
                <a:gd name="connsiteY0" fmla="*/ 595312 h 1697672"/>
                <a:gd name="connsiteX1" fmla="*/ 232848 w 1447307"/>
                <a:gd name="connsiteY1" fmla="*/ 595312 h 1697672"/>
                <a:gd name="connsiteX2" fmla="*/ 217608 w 1447307"/>
                <a:gd name="connsiteY2" fmla="*/ 635952 h 1697672"/>
                <a:gd name="connsiteX3" fmla="*/ 207448 w 1447307"/>
                <a:gd name="connsiteY3" fmla="*/ 651192 h 1697672"/>
                <a:gd name="connsiteX4" fmla="*/ 197288 w 1447307"/>
                <a:gd name="connsiteY4" fmla="*/ 681672 h 1697672"/>
                <a:gd name="connsiteX5" fmla="*/ 192208 w 1447307"/>
                <a:gd name="connsiteY5" fmla="*/ 696912 h 1697672"/>
                <a:gd name="connsiteX6" fmla="*/ 182048 w 1447307"/>
                <a:gd name="connsiteY6" fmla="*/ 717232 h 1697672"/>
                <a:gd name="connsiteX7" fmla="*/ 171888 w 1447307"/>
                <a:gd name="connsiteY7" fmla="*/ 747712 h 1697672"/>
                <a:gd name="connsiteX8" fmla="*/ 166808 w 1447307"/>
                <a:gd name="connsiteY8" fmla="*/ 762952 h 1697672"/>
                <a:gd name="connsiteX9" fmla="*/ 161728 w 1447307"/>
                <a:gd name="connsiteY9" fmla="*/ 778192 h 1697672"/>
                <a:gd name="connsiteX10" fmla="*/ 156648 w 1447307"/>
                <a:gd name="connsiteY10" fmla="*/ 793432 h 1697672"/>
                <a:gd name="connsiteX11" fmla="*/ 136328 w 1447307"/>
                <a:gd name="connsiteY11" fmla="*/ 823912 h 1697672"/>
                <a:gd name="connsiteX12" fmla="*/ 126168 w 1447307"/>
                <a:gd name="connsiteY12" fmla="*/ 839152 h 1697672"/>
                <a:gd name="connsiteX13" fmla="*/ 136328 w 1447307"/>
                <a:gd name="connsiteY13" fmla="*/ 996632 h 1697672"/>
                <a:gd name="connsiteX14" fmla="*/ 141408 w 1447307"/>
                <a:gd name="connsiteY14" fmla="*/ 1011872 h 1697672"/>
                <a:gd name="connsiteX15" fmla="*/ 151568 w 1447307"/>
                <a:gd name="connsiteY15" fmla="*/ 1027112 h 1697672"/>
                <a:gd name="connsiteX16" fmla="*/ 171888 w 1447307"/>
                <a:gd name="connsiteY16" fmla="*/ 1072832 h 1697672"/>
                <a:gd name="connsiteX17" fmla="*/ 176968 w 1447307"/>
                <a:gd name="connsiteY17" fmla="*/ 1098232 h 1697672"/>
                <a:gd name="connsiteX18" fmla="*/ 182048 w 1447307"/>
                <a:gd name="connsiteY18" fmla="*/ 1149032 h 1697672"/>
                <a:gd name="connsiteX19" fmla="*/ 197288 w 1447307"/>
                <a:gd name="connsiteY19" fmla="*/ 1164272 h 1697672"/>
                <a:gd name="connsiteX20" fmla="*/ 202368 w 1447307"/>
                <a:gd name="connsiteY20" fmla="*/ 1179512 h 1697672"/>
                <a:gd name="connsiteX21" fmla="*/ 212528 w 1447307"/>
                <a:gd name="connsiteY21" fmla="*/ 1194752 h 1697672"/>
                <a:gd name="connsiteX22" fmla="*/ 222688 w 1447307"/>
                <a:gd name="connsiteY22" fmla="*/ 1225232 h 1697672"/>
                <a:gd name="connsiteX23" fmla="*/ 227768 w 1447307"/>
                <a:gd name="connsiteY23" fmla="*/ 1240472 h 1697672"/>
                <a:gd name="connsiteX24" fmla="*/ 222688 w 1447307"/>
                <a:gd name="connsiteY24" fmla="*/ 1347152 h 1697672"/>
                <a:gd name="connsiteX25" fmla="*/ 212528 w 1447307"/>
                <a:gd name="connsiteY25" fmla="*/ 1377632 h 1697672"/>
                <a:gd name="connsiteX26" fmla="*/ 207448 w 1447307"/>
                <a:gd name="connsiteY26" fmla="*/ 1392872 h 1697672"/>
                <a:gd name="connsiteX27" fmla="*/ 171888 w 1447307"/>
                <a:gd name="connsiteY27" fmla="*/ 1438592 h 1697672"/>
                <a:gd name="connsiteX28" fmla="*/ 146488 w 1447307"/>
                <a:gd name="connsiteY28" fmla="*/ 1484312 h 1697672"/>
                <a:gd name="connsiteX29" fmla="*/ 131248 w 1447307"/>
                <a:gd name="connsiteY29" fmla="*/ 1499552 h 1697672"/>
                <a:gd name="connsiteX30" fmla="*/ 105848 w 1447307"/>
                <a:gd name="connsiteY30" fmla="*/ 1524952 h 1697672"/>
                <a:gd name="connsiteX31" fmla="*/ 95688 w 1447307"/>
                <a:gd name="connsiteY31" fmla="*/ 1555432 h 1697672"/>
                <a:gd name="connsiteX32" fmla="*/ 34728 w 1447307"/>
                <a:gd name="connsiteY32" fmla="*/ 1616392 h 1697672"/>
                <a:gd name="connsiteX33" fmla="*/ 274 w 1447307"/>
                <a:gd name="connsiteY33" fmla="*/ 1566677 h 1697672"/>
                <a:gd name="connsiteX34" fmla="*/ 60128 w 1447307"/>
                <a:gd name="connsiteY34" fmla="*/ 1641792 h 1697672"/>
                <a:gd name="connsiteX35" fmla="*/ 151568 w 1447307"/>
                <a:gd name="connsiteY35" fmla="*/ 1646872 h 1697672"/>
                <a:gd name="connsiteX36" fmla="*/ 243008 w 1447307"/>
                <a:gd name="connsiteY36" fmla="*/ 1657032 h 1697672"/>
                <a:gd name="connsiteX37" fmla="*/ 293808 w 1447307"/>
                <a:gd name="connsiteY37" fmla="*/ 1672272 h 1697672"/>
                <a:gd name="connsiteX38" fmla="*/ 309048 w 1447307"/>
                <a:gd name="connsiteY38" fmla="*/ 1682432 h 1697672"/>
                <a:gd name="connsiteX39" fmla="*/ 339528 w 1447307"/>
                <a:gd name="connsiteY39" fmla="*/ 1692592 h 1697672"/>
                <a:gd name="connsiteX40" fmla="*/ 354768 w 1447307"/>
                <a:gd name="connsiteY40" fmla="*/ 1697672 h 1697672"/>
                <a:gd name="connsiteX41" fmla="*/ 796728 w 1447307"/>
                <a:gd name="connsiteY41" fmla="*/ 1667192 h 1697672"/>
                <a:gd name="connsiteX42" fmla="*/ 811968 w 1447307"/>
                <a:gd name="connsiteY42" fmla="*/ 1626552 h 1697672"/>
                <a:gd name="connsiteX43" fmla="*/ 822128 w 1447307"/>
                <a:gd name="connsiteY43" fmla="*/ 1611312 h 1697672"/>
                <a:gd name="connsiteX44" fmla="*/ 827208 w 1447307"/>
                <a:gd name="connsiteY44" fmla="*/ 1596072 h 1697672"/>
                <a:gd name="connsiteX45" fmla="*/ 872928 w 1447307"/>
                <a:gd name="connsiteY45" fmla="*/ 1570672 h 1697672"/>
                <a:gd name="connsiteX46" fmla="*/ 1040568 w 1447307"/>
                <a:gd name="connsiteY46" fmla="*/ 1565592 h 1697672"/>
                <a:gd name="connsiteX47" fmla="*/ 1071048 w 1447307"/>
                <a:gd name="connsiteY47" fmla="*/ 1550352 h 1697672"/>
                <a:gd name="connsiteX48" fmla="*/ 1101528 w 1447307"/>
                <a:gd name="connsiteY48" fmla="*/ 1535112 h 1697672"/>
                <a:gd name="connsiteX49" fmla="*/ 1111688 w 1447307"/>
                <a:gd name="connsiteY49" fmla="*/ 1519872 h 1697672"/>
                <a:gd name="connsiteX50" fmla="*/ 1142168 w 1447307"/>
                <a:gd name="connsiteY50" fmla="*/ 1504632 h 1697672"/>
                <a:gd name="connsiteX51" fmla="*/ 1157408 w 1447307"/>
                <a:gd name="connsiteY51" fmla="*/ 1489392 h 1697672"/>
                <a:gd name="connsiteX52" fmla="*/ 1162488 w 1447307"/>
                <a:gd name="connsiteY52" fmla="*/ 1474152 h 1697672"/>
                <a:gd name="connsiteX53" fmla="*/ 1177728 w 1447307"/>
                <a:gd name="connsiteY53" fmla="*/ 1463992 h 1697672"/>
                <a:gd name="connsiteX54" fmla="*/ 1198048 w 1447307"/>
                <a:gd name="connsiteY54" fmla="*/ 1433512 h 1697672"/>
                <a:gd name="connsiteX55" fmla="*/ 1218368 w 1447307"/>
                <a:gd name="connsiteY55" fmla="*/ 1408112 h 1697672"/>
                <a:gd name="connsiteX56" fmla="*/ 1233608 w 1447307"/>
                <a:gd name="connsiteY56" fmla="*/ 1377632 h 1697672"/>
                <a:gd name="connsiteX57" fmla="*/ 1255198 w 1447307"/>
                <a:gd name="connsiteY57" fmla="*/ 1341437 h 1697672"/>
                <a:gd name="connsiteX58" fmla="*/ 1286631 w 1447307"/>
                <a:gd name="connsiteY58" fmla="*/ 1311275 h 1697672"/>
                <a:gd name="connsiteX59" fmla="*/ 1322508 w 1447307"/>
                <a:gd name="connsiteY59" fmla="*/ 1249679 h 1697672"/>
                <a:gd name="connsiteX60" fmla="*/ 1312665 w 1447307"/>
                <a:gd name="connsiteY60" fmla="*/ 1155700 h 1697672"/>
                <a:gd name="connsiteX61" fmla="*/ 1368863 w 1447307"/>
                <a:gd name="connsiteY61" fmla="*/ 1093469 h 1697672"/>
                <a:gd name="connsiteX62" fmla="*/ 1403788 w 1447307"/>
                <a:gd name="connsiteY62" fmla="*/ 1034097 h 1697672"/>
                <a:gd name="connsiteX63" fmla="*/ 1418711 w 1447307"/>
                <a:gd name="connsiteY63" fmla="*/ 967104 h 1697672"/>
                <a:gd name="connsiteX64" fmla="*/ 1425695 w 1447307"/>
                <a:gd name="connsiteY64" fmla="*/ 888364 h 1697672"/>
                <a:gd name="connsiteX65" fmla="*/ 1427600 w 1447307"/>
                <a:gd name="connsiteY65" fmla="*/ 844232 h 1697672"/>
                <a:gd name="connsiteX66" fmla="*/ 1401248 w 1447307"/>
                <a:gd name="connsiteY66" fmla="*/ 742632 h 1697672"/>
                <a:gd name="connsiteX67" fmla="*/ 1411408 w 1447307"/>
                <a:gd name="connsiteY67" fmla="*/ 712152 h 1697672"/>
                <a:gd name="connsiteX68" fmla="*/ 1431728 w 1447307"/>
                <a:gd name="connsiteY68" fmla="*/ 681672 h 1697672"/>
                <a:gd name="connsiteX69" fmla="*/ 1446968 w 1447307"/>
                <a:gd name="connsiteY69" fmla="*/ 651192 h 1697672"/>
                <a:gd name="connsiteX70" fmla="*/ 1441571 w 1447307"/>
                <a:gd name="connsiteY70" fmla="*/ 548640 h 1697672"/>
                <a:gd name="connsiteX71" fmla="*/ 1432998 w 1447307"/>
                <a:gd name="connsiteY71" fmla="*/ 493712 h 1697672"/>
                <a:gd name="connsiteX72" fmla="*/ 1432998 w 1447307"/>
                <a:gd name="connsiteY72" fmla="*/ 421957 h 1697672"/>
                <a:gd name="connsiteX73" fmla="*/ 1432680 w 1447307"/>
                <a:gd name="connsiteY73" fmla="*/ 353694 h 1697672"/>
                <a:gd name="connsiteX74" fmla="*/ 1404105 w 1447307"/>
                <a:gd name="connsiteY74" fmla="*/ 290512 h 1697672"/>
                <a:gd name="connsiteX75" fmla="*/ 1371086 w 1447307"/>
                <a:gd name="connsiteY75" fmla="*/ 205422 h 1697672"/>
                <a:gd name="connsiteX76" fmla="*/ 1345686 w 1447307"/>
                <a:gd name="connsiteY76" fmla="*/ 129539 h 1697672"/>
                <a:gd name="connsiteX77" fmla="*/ 1312665 w 1447307"/>
                <a:gd name="connsiteY77" fmla="*/ 75564 h 1697672"/>
                <a:gd name="connsiteX78" fmla="*/ 1264723 w 1447307"/>
                <a:gd name="connsiteY78" fmla="*/ 0 h 1697672"/>
                <a:gd name="connsiteX79" fmla="*/ 1208208 w 1447307"/>
                <a:gd name="connsiteY79" fmla="*/ 77152 h 1697672"/>
                <a:gd name="connsiteX80" fmla="*/ 1182808 w 1447307"/>
                <a:gd name="connsiteY80" fmla="*/ 122872 h 1697672"/>
                <a:gd name="connsiteX81" fmla="*/ 1177728 w 1447307"/>
                <a:gd name="connsiteY81" fmla="*/ 138112 h 1697672"/>
                <a:gd name="connsiteX82" fmla="*/ 1137088 w 1447307"/>
                <a:gd name="connsiteY82" fmla="*/ 153352 h 1697672"/>
                <a:gd name="connsiteX83" fmla="*/ 1116768 w 1447307"/>
                <a:gd name="connsiteY83" fmla="*/ 158432 h 1697672"/>
                <a:gd name="connsiteX84" fmla="*/ 1086288 w 1447307"/>
                <a:gd name="connsiteY84" fmla="*/ 173672 h 1697672"/>
                <a:gd name="connsiteX85" fmla="*/ 1071048 w 1447307"/>
                <a:gd name="connsiteY85" fmla="*/ 183832 h 1697672"/>
                <a:gd name="connsiteX86" fmla="*/ 1020248 w 1447307"/>
                <a:gd name="connsiteY86" fmla="*/ 193992 h 1697672"/>
                <a:gd name="connsiteX87" fmla="*/ 999928 w 1447307"/>
                <a:gd name="connsiteY87" fmla="*/ 199072 h 1697672"/>
                <a:gd name="connsiteX88" fmla="*/ 974528 w 1447307"/>
                <a:gd name="connsiteY88" fmla="*/ 204152 h 1697672"/>
                <a:gd name="connsiteX89" fmla="*/ 944048 w 1447307"/>
                <a:gd name="connsiteY89" fmla="*/ 214312 h 1697672"/>
                <a:gd name="connsiteX90" fmla="*/ 928808 w 1447307"/>
                <a:gd name="connsiteY90" fmla="*/ 219392 h 1697672"/>
                <a:gd name="connsiteX91" fmla="*/ 893248 w 1447307"/>
                <a:gd name="connsiteY91" fmla="*/ 224472 h 1697672"/>
                <a:gd name="connsiteX92" fmla="*/ 837368 w 1447307"/>
                <a:gd name="connsiteY92" fmla="*/ 239712 h 1697672"/>
                <a:gd name="connsiteX93" fmla="*/ 822128 w 1447307"/>
                <a:gd name="connsiteY93" fmla="*/ 244792 h 1697672"/>
                <a:gd name="connsiteX94" fmla="*/ 664648 w 1447307"/>
                <a:gd name="connsiteY94" fmla="*/ 254952 h 1697672"/>
                <a:gd name="connsiteX95" fmla="*/ 618928 w 1447307"/>
                <a:gd name="connsiteY95" fmla="*/ 280352 h 1697672"/>
                <a:gd name="connsiteX96" fmla="*/ 603688 w 1447307"/>
                <a:gd name="connsiteY96" fmla="*/ 290512 h 1697672"/>
                <a:gd name="connsiteX97" fmla="*/ 588448 w 1447307"/>
                <a:gd name="connsiteY97" fmla="*/ 305752 h 1697672"/>
                <a:gd name="connsiteX98" fmla="*/ 557968 w 1447307"/>
                <a:gd name="connsiteY98" fmla="*/ 315912 h 1697672"/>
                <a:gd name="connsiteX99" fmla="*/ 527488 w 1447307"/>
                <a:gd name="connsiteY99" fmla="*/ 331152 h 1697672"/>
                <a:gd name="connsiteX100" fmla="*/ 497008 w 1447307"/>
                <a:gd name="connsiteY100" fmla="*/ 356552 h 1697672"/>
                <a:gd name="connsiteX101" fmla="*/ 481768 w 1447307"/>
                <a:gd name="connsiteY101" fmla="*/ 366712 h 1697672"/>
                <a:gd name="connsiteX102" fmla="*/ 446208 w 1447307"/>
                <a:gd name="connsiteY102" fmla="*/ 407352 h 1697672"/>
                <a:gd name="connsiteX103" fmla="*/ 441128 w 1447307"/>
                <a:gd name="connsiteY103" fmla="*/ 422592 h 1697672"/>
                <a:gd name="connsiteX104" fmla="*/ 410648 w 1447307"/>
                <a:gd name="connsiteY104" fmla="*/ 442912 h 1697672"/>
                <a:gd name="connsiteX105" fmla="*/ 385248 w 1447307"/>
                <a:gd name="connsiteY105" fmla="*/ 463232 h 1697672"/>
                <a:gd name="connsiteX106" fmla="*/ 370008 w 1447307"/>
                <a:gd name="connsiteY106" fmla="*/ 478472 h 1697672"/>
                <a:gd name="connsiteX107" fmla="*/ 354768 w 1447307"/>
                <a:gd name="connsiteY107" fmla="*/ 488632 h 1697672"/>
                <a:gd name="connsiteX108" fmla="*/ 344608 w 1447307"/>
                <a:gd name="connsiteY108" fmla="*/ 503872 h 1697672"/>
                <a:gd name="connsiteX109" fmla="*/ 314128 w 1447307"/>
                <a:gd name="connsiteY109" fmla="*/ 519112 h 1697672"/>
                <a:gd name="connsiteX110" fmla="*/ 283648 w 1447307"/>
                <a:gd name="connsiteY110" fmla="*/ 544512 h 1697672"/>
                <a:gd name="connsiteX111" fmla="*/ 263328 w 1447307"/>
                <a:gd name="connsiteY111" fmla="*/ 549592 h 1697672"/>
                <a:gd name="connsiteX112" fmla="*/ 258248 w 1447307"/>
                <a:gd name="connsiteY112" fmla="*/ 564832 h 1697672"/>
                <a:gd name="connsiteX113" fmla="*/ 243008 w 1447307"/>
                <a:gd name="connsiteY113" fmla="*/ 569912 h 1697672"/>
                <a:gd name="connsiteX114" fmla="*/ 232848 w 1447307"/>
                <a:gd name="connsiteY114" fmla="*/ 595312 h 1697672"/>
                <a:gd name="connsiteX0" fmla="*/ 232848 w 1447307"/>
                <a:gd name="connsiteY0" fmla="*/ 595312 h 1697672"/>
                <a:gd name="connsiteX1" fmla="*/ 232848 w 1447307"/>
                <a:gd name="connsiteY1" fmla="*/ 595312 h 1697672"/>
                <a:gd name="connsiteX2" fmla="*/ 217608 w 1447307"/>
                <a:gd name="connsiteY2" fmla="*/ 635952 h 1697672"/>
                <a:gd name="connsiteX3" fmla="*/ 207448 w 1447307"/>
                <a:gd name="connsiteY3" fmla="*/ 651192 h 1697672"/>
                <a:gd name="connsiteX4" fmla="*/ 197288 w 1447307"/>
                <a:gd name="connsiteY4" fmla="*/ 681672 h 1697672"/>
                <a:gd name="connsiteX5" fmla="*/ 192208 w 1447307"/>
                <a:gd name="connsiteY5" fmla="*/ 696912 h 1697672"/>
                <a:gd name="connsiteX6" fmla="*/ 182048 w 1447307"/>
                <a:gd name="connsiteY6" fmla="*/ 717232 h 1697672"/>
                <a:gd name="connsiteX7" fmla="*/ 171888 w 1447307"/>
                <a:gd name="connsiteY7" fmla="*/ 747712 h 1697672"/>
                <a:gd name="connsiteX8" fmla="*/ 166808 w 1447307"/>
                <a:gd name="connsiteY8" fmla="*/ 762952 h 1697672"/>
                <a:gd name="connsiteX9" fmla="*/ 161728 w 1447307"/>
                <a:gd name="connsiteY9" fmla="*/ 778192 h 1697672"/>
                <a:gd name="connsiteX10" fmla="*/ 156648 w 1447307"/>
                <a:gd name="connsiteY10" fmla="*/ 793432 h 1697672"/>
                <a:gd name="connsiteX11" fmla="*/ 136328 w 1447307"/>
                <a:gd name="connsiteY11" fmla="*/ 823912 h 1697672"/>
                <a:gd name="connsiteX12" fmla="*/ 126168 w 1447307"/>
                <a:gd name="connsiteY12" fmla="*/ 839152 h 1697672"/>
                <a:gd name="connsiteX13" fmla="*/ 136328 w 1447307"/>
                <a:gd name="connsiteY13" fmla="*/ 996632 h 1697672"/>
                <a:gd name="connsiteX14" fmla="*/ 141408 w 1447307"/>
                <a:gd name="connsiteY14" fmla="*/ 1011872 h 1697672"/>
                <a:gd name="connsiteX15" fmla="*/ 151568 w 1447307"/>
                <a:gd name="connsiteY15" fmla="*/ 1027112 h 1697672"/>
                <a:gd name="connsiteX16" fmla="*/ 171888 w 1447307"/>
                <a:gd name="connsiteY16" fmla="*/ 1072832 h 1697672"/>
                <a:gd name="connsiteX17" fmla="*/ 176968 w 1447307"/>
                <a:gd name="connsiteY17" fmla="*/ 1098232 h 1697672"/>
                <a:gd name="connsiteX18" fmla="*/ 182048 w 1447307"/>
                <a:gd name="connsiteY18" fmla="*/ 1149032 h 1697672"/>
                <a:gd name="connsiteX19" fmla="*/ 197288 w 1447307"/>
                <a:gd name="connsiteY19" fmla="*/ 1164272 h 1697672"/>
                <a:gd name="connsiteX20" fmla="*/ 202368 w 1447307"/>
                <a:gd name="connsiteY20" fmla="*/ 1179512 h 1697672"/>
                <a:gd name="connsiteX21" fmla="*/ 212528 w 1447307"/>
                <a:gd name="connsiteY21" fmla="*/ 1194752 h 1697672"/>
                <a:gd name="connsiteX22" fmla="*/ 222688 w 1447307"/>
                <a:gd name="connsiteY22" fmla="*/ 1225232 h 1697672"/>
                <a:gd name="connsiteX23" fmla="*/ 227768 w 1447307"/>
                <a:gd name="connsiteY23" fmla="*/ 1240472 h 1697672"/>
                <a:gd name="connsiteX24" fmla="*/ 222688 w 1447307"/>
                <a:gd name="connsiteY24" fmla="*/ 1347152 h 1697672"/>
                <a:gd name="connsiteX25" fmla="*/ 212528 w 1447307"/>
                <a:gd name="connsiteY25" fmla="*/ 1377632 h 1697672"/>
                <a:gd name="connsiteX26" fmla="*/ 207448 w 1447307"/>
                <a:gd name="connsiteY26" fmla="*/ 1392872 h 1697672"/>
                <a:gd name="connsiteX27" fmla="*/ 171888 w 1447307"/>
                <a:gd name="connsiteY27" fmla="*/ 1438592 h 1697672"/>
                <a:gd name="connsiteX28" fmla="*/ 146488 w 1447307"/>
                <a:gd name="connsiteY28" fmla="*/ 1484312 h 1697672"/>
                <a:gd name="connsiteX29" fmla="*/ 131248 w 1447307"/>
                <a:gd name="connsiteY29" fmla="*/ 1499552 h 1697672"/>
                <a:gd name="connsiteX30" fmla="*/ 105848 w 1447307"/>
                <a:gd name="connsiteY30" fmla="*/ 1524952 h 1697672"/>
                <a:gd name="connsiteX31" fmla="*/ 34728 w 1447307"/>
                <a:gd name="connsiteY31" fmla="*/ 1616392 h 1697672"/>
                <a:gd name="connsiteX32" fmla="*/ 274 w 1447307"/>
                <a:gd name="connsiteY32" fmla="*/ 1566677 h 1697672"/>
                <a:gd name="connsiteX33" fmla="*/ 60128 w 1447307"/>
                <a:gd name="connsiteY33" fmla="*/ 1641792 h 1697672"/>
                <a:gd name="connsiteX34" fmla="*/ 151568 w 1447307"/>
                <a:gd name="connsiteY34" fmla="*/ 1646872 h 1697672"/>
                <a:gd name="connsiteX35" fmla="*/ 243008 w 1447307"/>
                <a:gd name="connsiteY35" fmla="*/ 1657032 h 1697672"/>
                <a:gd name="connsiteX36" fmla="*/ 293808 w 1447307"/>
                <a:gd name="connsiteY36" fmla="*/ 1672272 h 1697672"/>
                <a:gd name="connsiteX37" fmla="*/ 309048 w 1447307"/>
                <a:gd name="connsiteY37" fmla="*/ 1682432 h 1697672"/>
                <a:gd name="connsiteX38" fmla="*/ 339528 w 1447307"/>
                <a:gd name="connsiteY38" fmla="*/ 1692592 h 1697672"/>
                <a:gd name="connsiteX39" fmla="*/ 354768 w 1447307"/>
                <a:gd name="connsiteY39" fmla="*/ 1697672 h 1697672"/>
                <a:gd name="connsiteX40" fmla="*/ 796728 w 1447307"/>
                <a:gd name="connsiteY40" fmla="*/ 1667192 h 1697672"/>
                <a:gd name="connsiteX41" fmla="*/ 811968 w 1447307"/>
                <a:gd name="connsiteY41" fmla="*/ 1626552 h 1697672"/>
                <a:gd name="connsiteX42" fmla="*/ 822128 w 1447307"/>
                <a:gd name="connsiteY42" fmla="*/ 1611312 h 1697672"/>
                <a:gd name="connsiteX43" fmla="*/ 827208 w 1447307"/>
                <a:gd name="connsiteY43" fmla="*/ 1596072 h 1697672"/>
                <a:gd name="connsiteX44" fmla="*/ 872928 w 1447307"/>
                <a:gd name="connsiteY44" fmla="*/ 1570672 h 1697672"/>
                <a:gd name="connsiteX45" fmla="*/ 1040568 w 1447307"/>
                <a:gd name="connsiteY45" fmla="*/ 1565592 h 1697672"/>
                <a:gd name="connsiteX46" fmla="*/ 1071048 w 1447307"/>
                <a:gd name="connsiteY46" fmla="*/ 1550352 h 1697672"/>
                <a:gd name="connsiteX47" fmla="*/ 1101528 w 1447307"/>
                <a:gd name="connsiteY47" fmla="*/ 1535112 h 1697672"/>
                <a:gd name="connsiteX48" fmla="*/ 1111688 w 1447307"/>
                <a:gd name="connsiteY48" fmla="*/ 1519872 h 1697672"/>
                <a:gd name="connsiteX49" fmla="*/ 1142168 w 1447307"/>
                <a:gd name="connsiteY49" fmla="*/ 1504632 h 1697672"/>
                <a:gd name="connsiteX50" fmla="*/ 1157408 w 1447307"/>
                <a:gd name="connsiteY50" fmla="*/ 1489392 h 1697672"/>
                <a:gd name="connsiteX51" fmla="*/ 1162488 w 1447307"/>
                <a:gd name="connsiteY51" fmla="*/ 1474152 h 1697672"/>
                <a:gd name="connsiteX52" fmla="*/ 1177728 w 1447307"/>
                <a:gd name="connsiteY52" fmla="*/ 1463992 h 1697672"/>
                <a:gd name="connsiteX53" fmla="*/ 1198048 w 1447307"/>
                <a:gd name="connsiteY53" fmla="*/ 1433512 h 1697672"/>
                <a:gd name="connsiteX54" fmla="*/ 1218368 w 1447307"/>
                <a:gd name="connsiteY54" fmla="*/ 1408112 h 1697672"/>
                <a:gd name="connsiteX55" fmla="*/ 1233608 w 1447307"/>
                <a:gd name="connsiteY55" fmla="*/ 1377632 h 1697672"/>
                <a:gd name="connsiteX56" fmla="*/ 1255198 w 1447307"/>
                <a:gd name="connsiteY56" fmla="*/ 1341437 h 1697672"/>
                <a:gd name="connsiteX57" fmla="*/ 1286631 w 1447307"/>
                <a:gd name="connsiteY57" fmla="*/ 1311275 h 1697672"/>
                <a:gd name="connsiteX58" fmla="*/ 1322508 w 1447307"/>
                <a:gd name="connsiteY58" fmla="*/ 1249679 h 1697672"/>
                <a:gd name="connsiteX59" fmla="*/ 1312665 w 1447307"/>
                <a:gd name="connsiteY59" fmla="*/ 1155700 h 1697672"/>
                <a:gd name="connsiteX60" fmla="*/ 1368863 w 1447307"/>
                <a:gd name="connsiteY60" fmla="*/ 1093469 h 1697672"/>
                <a:gd name="connsiteX61" fmla="*/ 1403788 w 1447307"/>
                <a:gd name="connsiteY61" fmla="*/ 1034097 h 1697672"/>
                <a:gd name="connsiteX62" fmla="*/ 1418711 w 1447307"/>
                <a:gd name="connsiteY62" fmla="*/ 967104 h 1697672"/>
                <a:gd name="connsiteX63" fmla="*/ 1425695 w 1447307"/>
                <a:gd name="connsiteY63" fmla="*/ 888364 h 1697672"/>
                <a:gd name="connsiteX64" fmla="*/ 1427600 w 1447307"/>
                <a:gd name="connsiteY64" fmla="*/ 844232 h 1697672"/>
                <a:gd name="connsiteX65" fmla="*/ 1401248 w 1447307"/>
                <a:gd name="connsiteY65" fmla="*/ 742632 h 1697672"/>
                <a:gd name="connsiteX66" fmla="*/ 1411408 w 1447307"/>
                <a:gd name="connsiteY66" fmla="*/ 712152 h 1697672"/>
                <a:gd name="connsiteX67" fmla="*/ 1431728 w 1447307"/>
                <a:gd name="connsiteY67" fmla="*/ 681672 h 1697672"/>
                <a:gd name="connsiteX68" fmla="*/ 1446968 w 1447307"/>
                <a:gd name="connsiteY68" fmla="*/ 651192 h 1697672"/>
                <a:gd name="connsiteX69" fmla="*/ 1441571 w 1447307"/>
                <a:gd name="connsiteY69" fmla="*/ 548640 h 1697672"/>
                <a:gd name="connsiteX70" fmla="*/ 1432998 w 1447307"/>
                <a:gd name="connsiteY70" fmla="*/ 493712 h 1697672"/>
                <a:gd name="connsiteX71" fmla="*/ 1432998 w 1447307"/>
                <a:gd name="connsiteY71" fmla="*/ 421957 h 1697672"/>
                <a:gd name="connsiteX72" fmla="*/ 1432680 w 1447307"/>
                <a:gd name="connsiteY72" fmla="*/ 353694 h 1697672"/>
                <a:gd name="connsiteX73" fmla="*/ 1404105 w 1447307"/>
                <a:gd name="connsiteY73" fmla="*/ 290512 h 1697672"/>
                <a:gd name="connsiteX74" fmla="*/ 1371086 w 1447307"/>
                <a:gd name="connsiteY74" fmla="*/ 205422 h 1697672"/>
                <a:gd name="connsiteX75" fmla="*/ 1345686 w 1447307"/>
                <a:gd name="connsiteY75" fmla="*/ 129539 h 1697672"/>
                <a:gd name="connsiteX76" fmla="*/ 1312665 w 1447307"/>
                <a:gd name="connsiteY76" fmla="*/ 75564 h 1697672"/>
                <a:gd name="connsiteX77" fmla="*/ 1264723 w 1447307"/>
                <a:gd name="connsiteY77" fmla="*/ 0 h 1697672"/>
                <a:gd name="connsiteX78" fmla="*/ 1208208 w 1447307"/>
                <a:gd name="connsiteY78" fmla="*/ 77152 h 1697672"/>
                <a:gd name="connsiteX79" fmla="*/ 1182808 w 1447307"/>
                <a:gd name="connsiteY79" fmla="*/ 122872 h 1697672"/>
                <a:gd name="connsiteX80" fmla="*/ 1177728 w 1447307"/>
                <a:gd name="connsiteY80" fmla="*/ 138112 h 1697672"/>
                <a:gd name="connsiteX81" fmla="*/ 1137088 w 1447307"/>
                <a:gd name="connsiteY81" fmla="*/ 153352 h 1697672"/>
                <a:gd name="connsiteX82" fmla="*/ 1116768 w 1447307"/>
                <a:gd name="connsiteY82" fmla="*/ 158432 h 1697672"/>
                <a:gd name="connsiteX83" fmla="*/ 1086288 w 1447307"/>
                <a:gd name="connsiteY83" fmla="*/ 173672 h 1697672"/>
                <a:gd name="connsiteX84" fmla="*/ 1071048 w 1447307"/>
                <a:gd name="connsiteY84" fmla="*/ 183832 h 1697672"/>
                <a:gd name="connsiteX85" fmla="*/ 1020248 w 1447307"/>
                <a:gd name="connsiteY85" fmla="*/ 193992 h 1697672"/>
                <a:gd name="connsiteX86" fmla="*/ 999928 w 1447307"/>
                <a:gd name="connsiteY86" fmla="*/ 199072 h 1697672"/>
                <a:gd name="connsiteX87" fmla="*/ 974528 w 1447307"/>
                <a:gd name="connsiteY87" fmla="*/ 204152 h 1697672"/>
                <a:gd name="connsiteX88" fmla="*/ 944048 w 1447307"/>
                <a:gd name="connsiteY88" fmla="*/ 214312 h 1697672"/>
                <a:gd name="connsiteX89" fmla="*/ 928808 w 1447307"/>
                <a:gd name="connsiteY89" fmla="*/ 219392 h 1697672"/>
                <a:gd name="connsiteX90" fmla="*/ 893248 w 1447307"/>
                <a:gd name="connsiteY90" fmla="*/ 224472 h 1697672"/>
                <a:gd name="connsiteX91" fmla="*/ 837368 w 1447307"/>
                <a:gd name="connsiteY91" fmla="*/ 239712 h 1697672"/>
                <a:gd name="connsiteX92" fmla="*/ 822128 w 1447307"/>
                <a:gd name="connsiteY92" fmla="*/ 244792 h 1697672"/>
                <a:gd name="connsiteX93" fmla="*/ 664648 w 1447307"/>
                <a:gd name="connsiteY93" fmla="*/ 254952 h 1697672"/>
                <a:gd name="connsiteX94" fmla="*/ 618928 w 1447307"/>
                <a:gd name="connsiteY94" fmla="*/ 280352 h 1697672"/>
                <a:gd name="connsiteX95" fmla="*/ 603688 w 1447307"/>
                <a:gd name="connsiteY95" fmla="*/ 290512 h 1697672"/>
                <a:gd name="connsiteX96" fmla="*/ 588448 w 1447307"/>
                <a:gd name="connsiteY96" fmla="*/ 305752 h 1697672"/>
                <a:gd name="connsiteX97" fmla="*/ 557968 w 1447307"/>
                <a:gd name="connsiteY97" fmla="*/ 315912 h 1697672"/>
                <a:gd name="connsiteX98" fmla="*/ 527488 w 1447307"/>
                <a:gd name="connsiteY98" fmla="*/ 331152 h 1697672"/>
                <a:gd name="connsiteX99" fmla="*/ 497008 w 1447307"/>
                <a:gd name="connsiteY99" fmla="*/ 356552 h 1697672"/>
                <a:gd name="connsiteX100" fmla="*/ 481768 w 1447307"/>
                <a:gd name="connsiteY100" fmla="*/ 366712 h 1697672"/>
                <a:gd name="connsiteX101" fmla="*/ 446208 w 1447307"/>
                <a:gd name="connsiteY101" fmla="*/ 407352 h 1697672"/>
                <a:gd name="connsiteX102" fmla="*/ 441128 w 1447307"/>
                <a:gd name="connsiteY102" fmla="*/ 422592 h 1697672"/>
                <a:gd name="connsiteX103" fmla="*/ 410648 w 1447307"/>
                <a:gd name="connsiteY103" fmla="*/ 442912 h 1697672"/>
                <a:gd name="connsiteX104" fmla="*/ 385248 w 1447307"/>
                <a:gd name="connsiteY104" fmla="*/ 463232 h 1697672"/>
                <a:gd name="connsiteX105" fmla="*/ 370008 w 1447307"/>
                <a:gd name="connsiteY105" fmla="*/ 478472 h 1697672"/>
                <a:gd name="connsiteX106" fmla="*/ 354768 w 1447307"/>
                <a:gd name="connsiteY106" fmla="*/ 488632 h 1697672"/>
                <a:gd name="connsiteX107" fmla="*/ 344608 w 1447307"/>
                <a:gd name="connsiteY107" fmla="*/ 503872 h 1697672"/>
                <a:gd name="connsiteX108" fmla="*/ 314128 w 1447307"/>
                <a:gd name="connsiteY108" fmla="*/ 519112 h 1697672"/>
                <a:gd name="connsiteX109" fmla="*/ 283648 w 1447307"/>
                <a:gd name="connsiteY109" fmla="*/ 544512 h 1697672"/>
                <a:gd name="connsiteX110" fmla="*/ 263328 w 1447307"/>
                <a:gd name="connsiteY110" fmla="*/ 549592 h 1697672"/>
                <a:gd name="connsiteX111" fmla="*/ 258248 w 1447307"/>
                <a:gd name="connsiteY111" fmla="*/ 564832 h 1697672"/>
                <a:gd name="connsiteX112" fmla="*/ 243008 w 1447307"/>
                <a:gd name="connsiteY112" fmla="*/ 569912 h 1697672"/>
                <a:gd name="connsiteX113" fmla="*/ 232848 w 1447307"/>
                <a:gd name="connsiteY113" fmla="*/ 595312 h 1697672"/>
                <a:gd name="connsiteX0" fmla="*/ 233479 w 1447938"/>
                <a:gd name="connsiteY0" fmla="*/ 595312 h 1697672"/>
                <a:gd name="connsiteX1" fmla="*/ 233479 w 1447938"/>
                <a:gd name="connsiteY1" fmla="*/ 595312 h 1697672"/>
                <a:gd name="connsiteX2" fmla="*/ 218239 w 1447938"/>
                <a:gd name="connsiteY2" fmla="*/ 635952 h 1697672"/>
                <a:gd name="connsiteX3" fmla="*/ 208079 w 1447938"/>
                <a:gd name="connsiteY3" fmla="*/ 651192 h 1697672"/>
                <a:gd name="connsiteX4" fmla="*/ 197919 w 1447938"/>
                <a:gd name="connsiteY4" fmla="*/ 681672 h 1697672"/>
                <a:gd name="connsiteX5" fmla="*/ 192839 w 1447938"/>
                <a:gd name="connsiteY5" fmla="*/ 696912 h 1697672"/>
                <a:gd name="connsiteX6" fmla="*/ 182679 w 1447938"/>
                <a:gd name="connsiteY6" fmla="*/ 717232 h 1697672"/>
                <a:gd name="connsiteX7" fmla="*/ 172519 w 1447938"/>
                <a:gd name="connsiteY7" fmla="*/ 747712 h 1697672"/>
                <a:gd name="connsiteX8" fmla="*/ 167439 w 1447938"/>
                <a:gd name="connsiteY8" fmla="*/ 762952 h 1697672"/>
                <a:gd name="connsiteX9" fmla="*/ 162359 w 1447938"/>
                <a:gd name="connsiteY9" fmla="*/ 778192 h 1697672"/>
                <a:gd name="connsiteX10" fmla="*/ 157279 w 1447938"/>
                <a:gd name="connsiteY10" fmla="*/ 793432 h 1697672"/>
                <a:gd name="connsiteX11" fmla="*/ 136959 w 1447938"/>
                <a:gd name="connsiteY11" fmla="*/ 823912 h 1697672"/>
                <a:gd name="connsiteX12" fmla="*/ 126799 w 1447938"/>
                <a:gd name="connsiteY12" fmla="*/ 839152 h 1697672"/>
                <a:gd name="connsiteX13" fmla="*/ 136959 w 1447938"/>
                <a:gd name="connsiteY13" fmla="*/ 996632 h 1697672"/>
                <a:gd name="connsiteX14" fmla="*/ 142039 w 1447938"/>
                <a:gd name="connsiteY14" fmla="*/ 1011872 h 1697672"/>
                <a:gd name="connsiteX15" fmla="*/ 152199 w 1447938"/>
                <a:gd name="connsiteY15" fmla="*/ 1027112 h 1697672"/>
                <a:gd name="connsiteX16" fmla="*/ 172519 w 1447938"/>
                <a:gd name="connsiteY16" fmla="*/ 1072832 h 1697672"/>
                <a:gd name="connsiteX17" fmla="*/ 177599 w 1447938"/>
                <a:gd name="connsiteY17" fmla="*/ 1098232 h 1697672"/>
                <a:gd name="connsiteX18" fmla="*/ 182679 w 1447938"/>
                <a:gd name="connsiteY18" fmla="*/ 1149032 h 1697672"/>
                <a:gd name="connsiteX19" fmla="*/ 197919 w 1447938"/>
                <a:gd name="connsiteY19" fmla="*/ 1164272 h 1697672"/>
                <a:gd name="connsiteX20" fmla="*/ 202999 w 1447938"/>
                <a:gd name="connsiteY20" fmla="*/ 1179512 h 1697672"/>
                <a:gd name="connsiteX21" fmla="*/ 213159 w 1447938"/>
                <a:gd name="connsiteY21" fmla="*/ 1194752 h 1697672"/>
                <a:gd name="connsiteX22" fmla="*/ 223319 w 1447938"/>
                <a:gd name="connsiteY22" fmla="*/ 1225232 h 1697672"/>
                <a:gd name="connsiteX23" fmla="*/ 228399 w 1447938"/>
                <a:gd name="connsiteY23" fmla="*/ 1240472 h 1697672"/>
                <a:gd name="connsiteX24" fmla="*/ 223319 w 1447938"/>
                <a:gd name="connsiteY24" fmla="*/ 1347152 h 1697672"/>
                <a:gd name="connsiteX25" fmla="*/ 213159 w 1447938"/>
                <a:gd name="connsiteY25" fmla="*/ 1377632 h 1697672"/>
                <a:gd name="connsiteX26" fmla="*/ 208079 w 1447938"/>
                <a:gd name="connsiteY26" fmla="*/ 1392872 h 1697672"/>
                <a:gd name="connsiteX27" fmla="*/ 172519 w 1447938"/>
                <a:gd name="connsiteY27" fmla="*/ 1438592 h 1697672"/>
                <a:gd name="connsiteX28" fmla="*/ 147119 w 1447938"/>
                <a:gd name="connsiteY28" fmla="*/ 1484312 h 1697672"/>
                <a:gd name="connsiteX29" fmla="*/ 131879 w 1447938"/>
                <a:gd name="connsiteY29" fmla="*/ 1499552 h 1697672"/>
                <a:gd name="connsiteX30" fmla="*/ 106479 w 1447938"/>
                <a:gd name="connsiteY30" fmla="*/ 1524952 h 1697672"/>
                <a:gd name="connsiteX31" fmla="*/ 905 w 1447938"/>
                <a:gd name="connsiteY31" fmla="*/ 1566677 h 1697672"/>
                <a:gd name="connsiteX32" fmla="*/ 60759 w 1447938"/>
                <a:gd name="connsiteY32" fmla="*/ 1641792 h 1697672"/>
                <a:gd name="connsiteX33" fmla="*/ 152199 w 1447938"/>
                <a:gd name="connsiteY33" fmla="*/ 1646872 h 1697672"/>
                <a:gd name="connsiteX34" fmla="*/ 243639 w 1447938"/>
                <a:gd name="connsiteY34" fmla="*/ 1657032 h 1697672"/>
                <a:gd name="connsiteX35" fmla="*/ 294439 w 1447938"/>
                <a:gd name="connsiteY35" fmla="*/ 1672272 h 1697672"/>
                <a:gd name="connsiteX36" fmla="*/ 309679 w 1447938"/>
                <a:gd name="connsiteY36" fmla="*/ 1682432 h 1697672"/>
                <a:gd name="connsiteX37" fmla="*/ 340159 w 1447938"/>
                <a:gd name="connsiteY37" fmla="*/ 1692592 h 1697672"/>
                <a:gd name="connsiteX38" fmla="*/ 355399 w 1447938"/>
                <a:gd name="connsiteY38" fmla="*/ 1697672 h 1697672"/>
                <a:gd name="connsiteX39" fmla="*/ 797359 w 1447938"/>
                <a:gd name="connsiteY39" fmla="*/ 1667192 h 1697672"/>
                <a:gd name="connsiteX40" fmla="*/ 812599 w 1447938"/>
                <a:gd name="connsiteY40" fmla="*/ 1626552 h 1697672"/>
                <a:gd name="connsiteX41" fmla="*/ 822759 w 1447938"/>
                <a:gd name="connsiteY41" fmla="*/ 1611312 h 1697672"/>
                <a:gd name="connsiteX42" fmla="*/ 827839 w 1447938"/>
                <a:gd name="connsiteY42" fmla="*/ 1596072 h 1697672"/>
                <a:gd name="connsiteX43" fmla="*/ 873559 w 1447938"/>
                <a:gd name="connsiteY43" fmla="*/ 1570672 h 1697672"/>
                <a:gd name="connsiteX44" fmla="*/ 1041199 w 1447938"/>
                <a:gd name="connsiteY44" fmla="*/ 1565592 h 1697672"/>
                <a:gd name="connsiteX45" fmla="*/ 1071679 w 1447938"/>
                <a:gd name="connsiteY45" fmla="*/ 1550352 h 1697672"/>
                <a:gd name="connsiteX46" fmla="*/ 1102159 w 1447938"/>
                <a:gd name="connsiteY46" fmla="*/ 1535112 h 1697672"/>
                <a:gd name="connsiteX47" fmla="*/ 1112319 w 1447938"/>
                <a:gd name="connsiteY47" fmla="*/ 1519872 h 1697672"/>
                <a:gd name="connsiteX48" fmla="*/ 1142799 w 1447938"/>
                <a:gd name="connsiteY48" fmla="*/ 1504632 h 1697672"/>
                <a:gd name="connsiteX49" fmla="*/ 1158039 w 1447938"/>
                <a:gd name="connsiteY49" fmla="*/ 1489392 h 1697672"/>
                <a:gd name="connsiteX50" fmla="*/ 1163119 w 1447938"/>
                <a:gd name="connsiteY50" fmla="*/ 1474152 h 1697672"/>
                <a:gd name="connsiteX51" fmla="*/ 1178359 w 1447938"/>
                <a:gd name="connsiteY51" fmla="*/ 1463992 h 1697672"/>
                <a:gd name="connsiteX52" fmla="*/ 1198679 w 1447938"/>
                <a:gd name="connsiteY52" fmla="*/ 1433512 h 1697672"/>
                <a:gd name="connsiteX53" fmla="*/ 1218999 w 1447938"/>
                <a:gd name="connsiteY53" fmla="*/ 1408112 h 1697672"/>
                <a:gd name="connsiteX54" fmla="*/ 1234239 w 1447938"/>
                <a:gd name="connsiteY54" fmla="*/ 1377632 h 1697672"/>
                <a:gd name="connsiteX55" fmla="*/ 1255829 w 1447938"/>
                <a:gd name="connsiteY55" fmla="*/ 1341437 h 1697672"/>
                <a:gd name="connsiteX56" fmla="*/ 1287262 w 1447938"/>
                <a:gd name="connsiteY56" fmla="*/ 1311275 h 1697672"/>
                <a:gd name="connsiteX57" fmla="*/ 1323139 w 1447938"/>
                <a:gd name="connsiteY57" fmla="*/ 1249679 h 1697672"/>
                <a:gd name="connsiteX58" fmla="*/ 1313296 w 1447938"/>
                <a:gd name="connsiteY58" fmla="*/ 1155700 h 1697672"/>
                <a:gd name="connsiteX59" fmla="*/ 1369494 w 1447938"/>
                <a:gd name="connsiteY59" fmla="*/ 1093469 h 1697672"/>
                <a:gd name="connsiteX60" fmla="*/ 1404419 w 1447938"/>
                <a:gd name="connsiteY60" fmla="*/ 1034097 h 1697672"/>
                <a:gd name="connsiteX61" fmla="*/ 1419342 w 1447938"/>
                <a:gd name="connsiteY61" fmla="*/ 967104 h 1697672"/>
                <a:gd name="connsiteX62" fmla="*/ 1426326 w 1447938"/>
                <a:gd name="connsiteY62" fmla="*/ 888364 h 1697672"/>
                <a:gd name="connsiteX63" fmla="*/ 1428231 w 1447938"/>
                <a:gd name="connsiteY63" fmla="*/ 844232 h 1697672"/>
                <a:gd name="connsiteX64" fmla="*/ 1401879 w 1447938"/>
                <a:gd name="connsiteY64" fmla="*/ 742632 h 1697672"/>
                <a:gd name="connsiteX65" fmla="*/ 1412039 w 1447938"/>
                <a:gd name="connsiteY65" fmla="*/ 712152 h 1697672"/>
                <a:gd name="connsiteX66" fmla="*/ 1432359 w 1447938"/>
                <a:gd name="connsiteY66" fmla="*/ 681672 h 1697672"/>
                <a:gd name="connsiteX67" fmla="*/ 1447599 w 1447938"/>
                <a:gd name="connsiteY67" fmla="*/ 651192 h 1697672"/>
                <a:gd name="connsiteX68" fmla="*/ 1442202 w 1447938"/>
                <a:gd name="connsiteY68" fmla="*/ 548640 h 1697672"/>
                <a:gd name="connsiteX69" fmla="*/ 1433629 w 1447938"/>
                <a:gd name="connsiteY69" fmla="*/ 493712 h 1697672"/>
                <a:gd name="connsiteX70" fmla="*/ 1433629 w 1447938"/>
                <a:gd name="connsiteY70" fmla="*/ 421957 h 1697672"/>
                <a:gd name="connsiteX71" fmla="*/ 1433311 w 1447938"/>
                <a:gd name="connsiteY71" fmla="*/ 353694 h 1697672"/>
                <a:gd name="connsiteX72" fmla="*/ 1404736 w 1447938"/>
                <a:gd name="connsiteY72" fmla="*/ 290512 h 1697672"/>
                <a:gd name="connsiteX73" fmla="*/ 1371717 w 1447938"/>
                <a:gd name="connsiteY73" fmla="*/ 205422 h 1697672"/>
                <a:gd name="connsiteX74" fmla="*/ 1346317 w 1447938"/>
                <a:gd name="connsiteY74" fmla="*/ 129539 h 1697672"/>
                <a:gd name="connsiteX75" fmla="*/ 1313296 w 1447938"/>
                <a:gd name="connsiteY75" fmla="*/ 75564 h 1697672"/>
                <a:gd name="connsiteX76" fmla="*/ 1265354 w 1447938"/>
                <a:gd name="connsiteY76" fmla="*/ 0 h 1697672"/>
                <a:gd name="connsiteX77" fmla="*/ 1208839 w 1447938"/>
                <a:gd name="connsiteY77" fmla="*/ 77152 h 1697672"/>
                <a:gd name="connsiteX78" fmla="*/ 1183439 w 1447938"/>
                <a:gd name="connsiteY78" fmla="*/ 122872 h 1697672"/>
                <a:gd name="connsiteX79" fmla="*/ 1178359 w 1447938"/>
                <a:gd name="connsiteY79" fmla="*/ 138112 h 1697672"/>
                <a:gd name="connsiteX80" fmla="*/ 1137719 w 1447938"/>
                <a:gd name="connsiteY80" fmla="*/ 153352 h 1697672"/>
                <a:gd name="connsiteX81" fmla="*/ 1117399 w 1447938"/>
                <a:gd name="connsiteY81" fmla="*/ 158432 h 1697672"/>
                <a:gd name="connsiteX82" fmla="*/ 1086919 w 1447938"/>
                <a:gd name="connsiteY82" fmla="*/ 173672 h 1697672"/>
                <a:gd name="connsiteX83" fmla="*/ 1071679 w 1447938"/>
                <a:gd name="connsiteY83" fmla="*/ 183832 h 1697672"/>
                <a:gd name="connsiteX84" fmla="*/ 1020879 w 1447938"/>
                <a:gd name="connsiteY84" fmla="*/ 193992 h 1697672"/>
                <a:gd name="connsiteX85" fmla="*/ 1000559 w 1447938"/>
                <a:gd name="connsiteY85" fmla="*/ 199072 h 1697672"/>
                <a:gd name="connsiteX86" fmla="*/ 975159 w 1447938"/>
                <a:gd name="connsiteY86" fmla="*/ 204152 h 1697672"/>
                <a:gd name="connsiteX87" fmla="*/ 944679 w 1447938"/>
                <a:gd name="connsiteY87" fmla="*/ 214312 h 1697672"/>
                <a:gd name="connsiteX88" fmla="*/ 929439 w 1447938"/>
                <a:gd name="connsiteY88" fmla="*/ 219392 h 1697672"/>
                <a:gd name="connsiteX89" fmla="*/ 893879 w 1447938"/>
                <a:gd name="connsiteY89" fmla="*/ 224472 h 1697672"/>
                <a:gd name="connsiteX90" fmla="*/ 837999 w 1447938"/>
                <a:gd name="connsiteY90" fmla="*/ 239712 h 1697672"/>
                <a:gd name="connsiteX91" fmla="*/ 822759 w 1447938"/>
                <a:gd name="connsiteY91" fmla="*/ 244792 h 1697672"/>
                <a:gd name="connsiteX92" fmla="*/ 665279 w 1447938"/>
                <a:gd name="connsiteY92" fmla="*/ 254952 h 1697672"/>
                <a:gd name="connsiteX93" fmla="*/ 619559 w 1447938"/>
                <a:gd name="connsiteY93" fmla="*/ 280352 h 1697672"/>
                <a:gd name="connsiteX94" fmla="*/ 604319 w 1447938"/>
                <a:gd name="connsiteY94" fmla="*/ 290512 h 1697672"/>
                <a:gd name="connsiteX95" fmla="*/ 589079 w 1447938"/>
                <a:gd name="connsiteY95" fmla="*/ 305752 h 1697672"/>
                <a:gd name="connsiteX96" fmla="*/ 558599 w 1447938"/>
                <a:gd name="connsiteY96" fmla="*/ 315912 h 1697672"/>
                <a:gd name="connsiteX97" fmla="*/ 528119 w 1447938"/>
                <a:gd name="connsiteY97" fmla="*/ 331152 h 1697672"/>
                <a:gd name="connsiteX98" fmla="*/ 497639 w 1447938"/>
                <a:gd name="connsiteY98" fmla="*/ 356552 h 1697672"/>
                <a:gd name="connsiteX99" fmla="*/ 482399 w 1447938"/>
                <a:gd name="connsiteY99" fmla="*/ 366712 h 1697672"/>
                <a:gd name="connsiteX100" fmla="*/ 446839 w 1447938"/>
                <a:gd name="connsiteY100" fmla="*/ 407352 h 1697672"/>
                <a:gd name="connsiteX101" fmla="*/ 441759 w 1447938"/>
                <a:gd name="connsiteY101" fmla="*/ 422592 h 1697672"/>
                <a:gd name="connsiteX102" fmla="*/ 411279 w 1447938"/>
                <a:gd name="connsiteY102" fmla="*/ 442912 h 1697672"/>
                <a:gd name="connsiteX103" fmla="*/ 385879 w 1447938"/>
                <a:gd name="connsiteY103" fmla="*/ 463232 h 1697672"/>
                <a:gd name="connsiteX104" fmla="*/ 370639 w 1447938"/>
                <a:gd name="connsiteY104" fmla="*/ 478472 h 1697672"/>
                <a:gd name="connsiteX105" fmla="*/ 355399 w 1447938"/>
                <a:gd name="connsiteY105" fmla="*/ 488632 h 1697672"/>
                <a:gd name="connsiteX106" fmla="*/ 345239 w 1447938"/>
                <a:gd name="connsiteY106" fmla="*/ 503872 h 1697672"/>
                <a:gd name="connsiteX107" fmla="*/ 314759 w 1447938"/>
                <a:gd name="connsiteY107" fmla="*/ 519112 h 1697672"/>
                <a:gd name="connsiteX108" fmla="*/ 284279 w 1447938"/>
                <a:gd name="connsiteY108" fmla="*/ 544512 h 1697672"/>
                <a:gd name="connsiteX109" fmla="*/ 263959 w 1447938"/>
                <a:gd name="connsiteY109" fmla="*/ 549592 h 1697672"/>
                <a:gd name="connsiteX110" fmla="*/ 258879 w 1447938"/>
                <a:gd name="connsiteY110" fmla="*/ 564832 h 1697672"/>
                <a:gd name="connsiteX111" fmla="*/ 243639 w 1447938"/>
                <a:gd name="connsiteY111" fmla="*/ 569912 h 1697672"/>
                <a:gd name="connsiteX112" fmla="*/ 233479 w 1447938"/>
                <a:gd name="connsiteY112" fmla="*/ 595312 h 1697672"/>
                <a:gd name="connsiteX0" fmla="*/ 232715 w 1447174"/>
                <a:gd name="connsiteY0" fmla="*/ 595312 h 1697672"/>
                <a:gd name="connsiteX1" fmla="*/ 232715 w 1447174"/>
                <a:gd name="connsiteY1" fmla="*/ 595312 h 1697672"/>
                <a:gd name="connsiteX2" fmla="*/ 217475 w 1447174"/>
                <a:gd name="connsiteY2" fmla="*/ 635952 h 1697672"/>
                <a:gd name="connsiteX3" fmla="*/ 207315 w 1447174"/>
                <a:gd name="connsiteY3" fmla="*/ 651192 h 1697672"/>
                <a:gd name="connsiteX4" fmla="*/ 197155 w 1447174"/>
                <a:gd name="connsiteY4" fmla="*/ 681672 h 1697672"/>
                <a:gd name="connsiteX5" fmla="*/ 192075 w 1447174"/>
                <a:gd name="connsiteY5" fmla="*/ 696912 h 1697672"/>
                <a:gd name="connsiteX6" fmla="*/ 181915 w 1447174"/>
                <a:gd name="connsiteY6" fmla="*/ 717232 h 1697672"/>
                <a:gd name="connsiteX7" fmla="*/ 171755 w 1447174"/>
                <a:gd name="connsiteY7" fmla="*/ 747712 h 1697672"/>
                <a:gd name="connsiteX8" fmla="*/ 166675 w 1447174"/>
                <a:gd name="connsiteY8" fmla="*/ 762952 h 1697672"/>
                <a:gd name="connsiteX9" fmla="*/ 161595 w 1447174"/>
                <a:gd name="connsiteY9" fmla="*/ 778192 h 1697672"/>
                <a:gd name="connsiteX10" fmla="*/ 156515 w 1447174"/>
                <a:gd name="connsiteY10" fmla="*/ 793432 h 1697672"/>
                <a:gd name="connsiteX11" fmla="*/ 136195 w 1447174"/>
                <a:gd name="connsiteY11" fmla="*/ 823912 h 1697672"/>
                <a:gd name="connsiteX12" fmla="*/ 126035 w 1447174"/>
                <a:gd name="connsiteY12" fmla="*/ 839152 h 1697672"/>
                <a:gd name="connsiteX13" fmla="*/ 136195 w 1447174"/>
                <a:gd name="connsiteY13" fmla="*/ 996632 h 1697672"/>
                <a:gd name="connsiteX14" fmla="*/ 141275 w 1447174"/>
                <a:gd name="connsiteY14" fmla="*/ 1011872 h 1697672"/>
                <a:gd name="connsiteX15" fmla="*/ 151435 w 1447174"/>
                <a:gd name="connsiteY15" fmla="*/ 1027112 h 1697672"/>
                <a:gd name="connsiteX16" fmla="*/ 171755 w 1447174"/>
                <a:gd name="connsiteY16" fmla="*/ 1072832 h 1697672"/>
                <a:gd name="connsiteX17" fmla="*/ 176835 w 1447174"/>
                <a:gd name="connsiteY17" fmla="*/ 1098232 h 1697672"/>
                <a:gd name="connsiteX18" fmla="*/ 181915 w 1447174"/>
                <a:gd name="connsiteY18" fmla="*/ 1149032 h 1697672"/>
                <a:gd name="connsiteX19" fmla="*/ 197155 w 1447174"/>
                <a:gd name="connsiteY19" fmla="*/ 1164272 h 1697672"/>
                <a:gd name="connsiteX20" fmla="*/ 202235 w 1447174"/>
                <a:gd name="connsiteY20" fmla="*/ 1179512 h 1697672"/>
                <a:gd name="connsiteX21" fmla="*/ 212395 w 1447174"/>
                <a:gd name="connsiteY21" fmla="*/ 1194752 h 1697672"/>
                <a:gd name="connsiteX22" fmla="*/ 222555 w 1447174"/>
                <a:gd name="connsiteY22" fmla="*/ 1225232 h 1697672"/>
                <a:gd name="connsiteX23" fmla="*/ 227635 w 1447174"/>
                <a:gd name="connsiteY23" fmla="*/ 1240472 h 1697672"/>
                <a:gd name="connsiteX24" fmla="*/ 222555 w 1447174"/>
                <a:gd name="connsiteY24" fmla="*/ 1347152 h 1697672"/>
                <a:gd name="connsiteX25" fmla="*/ 212395 w 1447174"/>
                <a:gd name="connsiteY25" fmla="*/ 1377632 h 1697672"/>
                <a:gd name="connsiteX26" fmla="*/ 207315 w 1447174"/>
                <a:gd name="connsiteY26" fmla="*/ 1392872 h 1697672"/>
                <a:gd name="connsiteX27" fmla="*/ 171755 w 1447174"/>
                <a:gd name="connsiteY27" fmla="*/ 1438592 h 1697672"/>
                <a:gd name="connsiteX28" fmla="*/ 146355 w 1447174"/>
                <a:gd name="connsiteY28" fmla="*/ 1484312 h 1697672"/>
                <a:gd name="connsiteX29" fmla="*/ 131115 w 1447174"/>
                <a:gd name="connsiteY29" fmla="*/ 1499552 h 1697672"/>
                <a:gd name="connsiteX30" fmla="*/ 76341 w 1447174"/>
                <a:gd name="connsiteY30" fmla="*/ 1498380 h 1697672"/>
                <a:gd name="connsiteX31" fmla="*/ 141 w 1447174"/>
                <a:gd name="connsiteY31" fmla="*/ 1566677 h 1697672"/>
                <a:gd name="connsiteX32" fmla="*/ 59995 w 1447174"/>
                <a:gd name="connsiteY32" fmla="*/ 1641792 h 1697672"/>
                <a:gd name="connsiteX33" fmla="*/ 151435 w 1447174"/>
                <a:gd name="connsiteY33" fmla="*/ 1646872 h 1697672"/>
                <a:gd name="connsiteX34" fmla="*/ 242875 w 1447174"/>
                <a:gd name="connsiteY34" fmla="*/ 1657032 h 1697672"/>
                <a:gd name="connsiteX35" fmla="*/ 293675 w 1447174"/>
                <a:gd name="connsiteY35" fmla="*/ 1672272 h 1697672"/>
                <a:gd name="connsiteX36" fmla="*/ 308915 w 1447174"/>
                <a:gd name="connsiteY36" fmla="*/ 1682432 h 1697672"/>
                <a:gd name="connsiteX37" fmla="*/ 339395 w 1447174"/>
                <a:gd name="connsiteY37" fmla="*/ 1692592 h 1697672"/>
                <a:gd name="connsiteX38" fmla="*/ 354635 w 1447174"/>
                <a:gd name="connsiteY38" fmla="*/ 1697672 h 1697672"/>
                <a:gd name="connsiteX39" fmla="*/ 796595 w 1447174"/>
                <a:gd name="connsiteY39" fmla="*/ 1667192 h 1697672"/>
                <a:gd name="connsiteX40" fmla="*/ 811835 w 1447174"/>
                <a:gd name="connsiteY40" fmla="*/ 1626552 h 1697672"/>
                <a:gd name="connsiteX41" fmla="*/ 821995 w 1447174"/>
                <a:gd name="connsiteY41" fmla="*/ 1611312 h 1697672"/>
                <a:gd name="connsiteX42" fmla="*/ 827075 w 1447174"/>
                <a:gd name="connsiteY42" fmla="*/ 1596072 h 1697672"/>
                <a:gd name="connsiteX43" fmla="*/ 872795 w 1447174"/>
                <a:gd name="connsiteY43" fmla="*/ 1570672 h 1697672"/>
                <a:gd name="connsiteX44" fmla="*/ 1040435 w 1447174"/>
                <a:gd name="connsiteY44" fmla="*/ 1565592 h 1697672"/>
                <a:gd name="connsiteX45" fmla="*/ 1070915 w 1447174"/>
                <a:gd name="connsiteY45" fmla="*/ 1550352 h 1697672"/>
                <a:gd name="connsiteX46" fmla="*/ 1101395 w 1447174"/>
                <a:gd name="connsiteY46" fmla="*/ 1535112 h 1697672"/>
                <a:gd name="connsiteX47" fmla="*/ 1111555 w 1447174"/>
                <a:gd name="connsiteY47" fmla="*/ 1519872 h 1697672"/>
                <a:gd name="connsiteX48" fmla="*/ 1142035 w 1447174"/>
                <a:gd name="connsiteY48" fmla="*/ 1504632 h 1697672"/>
                <a:gd name="connsiteX49" fmla="*/ 1157275 w 1447174"/>
                <a:gd name="connsiteY49" fmla="*/ 1489392 h 1697672"/>
                <a:gd name="connsiteX50" fmla="*/ 1162355 w 1447174"/>
                <a:gd name="connsiteY50" fmla="*/ 1474152 h 1697672"/>
                <a:gd name="connsiteX51" fmla="*/ 1177595 w 1447174"/>
                <a:gd name="connsiteY51" fmla="*/ 1463992 h 1697672"/>
                <a:gd name="connsiteX52" fmla="*/ 1197915 w 1447174"/>
                <a:gd name="connsiteY52" fmla="*/ 1433512 h 1697672"/>
                <a:gd name="connsiteX53" fmla="*/ 1218235 w 1447174"/>
                <a:gd name="connsiteY53" fmla="*/ 1408112 h 1697672"/>
                <a:gd name="connsiteX54" fmla="*/ 1233475 w 1447174"/>
                <a:gd name="connsiteY54" fmla="*/ 1377632 h 1697672"/>
                <a:gd name="connsiteX55" fmla="*/ 1255065 w 1447174"/>
                <a:gd name="connsiteY55" fmla="*/ 1341437 h 1697672"/>
                <a:gd name="connsiteX56" fmla="*/ 1286498 w 1447174"/>
                <a:gd name="connsiteY56" fmla="*/ 1311275 h 1697672"/>
                <a:gd name="connsiteX57" fmla="*/ 1322375 w 1447174"/>
                <a:gd name="connsiteY57" fmla="*/ 1249679 h 1697672"/>
                <a:gd name="connsiteX58" fmla="*/ 1312532 w 1447174"/>
                <a:gd name="connsiteY58" fmla="*/ 1155700 h 1697672"/>
                <a:gd name="connsiteX59" fmla="*/ 1368730 w 1447174"/>
                <a:gd name="connsiteY59" fmla="*/ 1093469 h 1697672"/>
                <a:gd name="connsiteX60" fmla="*/ 1403655 w 1447174"/>
                <a:gd name="connsiteY60" fmla="*/ 1034097 h 1697672"/>
                <a:gd name="connsiteX61" fmla="*/ 1418578 w 1447174"/>
                <a:gd name="connsiteY61" fmla="*/ 967104 h 1697672"/>
                <a:gd name="connsiteX62" fmla="*/ 1425562 w 1447174"/>
                <a:gd name="connsiteY62" fmla="*/ 888364 h 1697672"/>
                <a:gd name="connsiteX63" fmla="*/ 1427467 w 1447174"/>
                <a:gd name="connsiteY63" fmla="*/ 844232 h 1697672"/>
                <a:gd name="connsiteX64" fmla="*/ 1401115 w 1447174"/>
                <a:gd name="connsiteY64" fmla="*/ 742632 h 1697672"/>
                <a:gd name="connsiteX65" fmla="*/ 1411275 w 1447174"/>
                <a:gd name="connsiteY65" fmla="*/ 712152 h 1697672"/>
                <a:gd name="connsiteX66" fmla="*/ 1431595 w 1447174"/>
                <a:gd name="connsiteY66" fmla="*/ 681672 h 1697672"/>
                <a:gd name="connsiteX67" fmla="*/ 1446835 w 1447174"/>
                <a:gd name="connsiteY67" fmla="*/ 651192 h 1697672"/>
                <a:gd name="connsiteX68" fmla="*/ 1441438 w 1447174"/>
                <a:gd name="connsiteY68" fmla="*/ 548640 h 1697672"/>
                <a:gd name="connsiteX69" fmla="*/ 1432865 w 1447174"/>
                <a:gd name="connsiteY69" fmla="*/ 493712 h 1697672"/>
                <a:gd name="connsiteX70" fmla="*/ 1432865 w 1447174"/>
                <a:gd name="connsiteY70" fmla="*/ 421957 h 1697672"/>
                <a:gd name="connsiteX71" fmla="*/ 1432547 w 1447174"/>
                <a:gd name="connsiteY71" fmla="*/ 353694 h 1697672"/>
                <a:gd name="connsiteX72" fmla="*/ 1403972 w 1447174"/>
                <a:gd name="connsiteY72" fmla="*/ 290512 h 1697672"/>
                <a:gd name="connsiteX73" fmla="*/ 1370953 w 1447174"/>
                <a:gd name="connsiteY73" fmla="*/ 205422 h 1697672"/>
                <a:gd name="connsiteX74" fmla="*/ 1345553 w 1447174"/>
                <a:gd name="connsiteY74" fmla="*/ 129539 h 1697672"/>
                <a:gd name="connsiteX75" fmla="*/ 1312532 w 1447174"/>
                <a:gd name="connsiteY75" fmla="*/ 75564 h 1697672"/>
                <a:gd name="connsiteX76" fmla="*/ 1264590 w 1447174"/>
                <a:gd name="connsiteY76" fmla="*/ 0 h 1697672"/>
                <a:gd name="connsiteX77" fmla="*/ 1208075 w 1447174"/>
                <a:gd name="connsiteY77" fmla="*/ 77152 h 1697672"/>
                <a:gd name="connsiteX78" fmla="*/ 1182675 w 1447174"/>
                <a:gd name="connsiteY78" fmla="*/ 122872 h 1697672"/>
                <a:gd name="connsiteX79" fmla="*/ 1177595 w 1447174"/>
                <a:gd name="connsiteY79" fmla="*/ 138112 h 1697672"/>
                <a:gd name="connsiteX80" fmla="*/ 1136955 w 1447174"/>
                <a:gd name="connsiteY80" fmla="*/ 153352 h 1697672"/>
                <a:gd name="connsiteX81" fmla="*/ 1116635 w 1447174"/>
                <a:gd name="connsiteY81" fmla="*/ 158432 h 1697672"/>
                <a:gd name="connsiteX82" fmla="*/ 1086155 w 1447174"/>
                <a:gd name="connsiteY82" fmla="*/ 173672 h 1697672"/>
                <a:gd name="connsiteX83" fmla="*/ 1070915 w 1447174"/>
                <a:gd name="connsiteY83" fmla="*/ 183832 h 1697672"/>
                <a:gd name="connsiteX84" fmla="*/ 1020115 w 1447174"/>
                <a:gd name="connsiteY84" fmla="*/ 193992 h 1697672"/>
                <a:gd name="connsiteX85" fmla="*/ 999795 w 1447174"/>
                <a:gd name="connsiteY85" fmla="*/ 199072 h 1697672"/>
                <a:gd name="connsiteX86" fmla="*/ 974395 w 1447174"/>
                <a:gd name="connsiteY86" fmla="*/ 204152 h 1697672"/>
                <a:gd name="connsiteX87" fmla="*/ 943915 w 1447174"/>
                <a:gd name="connsiteY87" fmla="*/ 214312 h 1697672"/>
                <a:gd name="connsiteX88" fmla="*/ 928675 w 1447174"/>
                <a:gd name="connsiteY88" fmla="*/ 219392 h 1697672"/>
                <a:gd name="connsiteX89" fmla="*/ 893115 w 1447174"/>
                <a:gd name="connsiteY89" fmla="*/ 224472 h 1697672"/>
                <a:gd name="connsiteX90" fmla="*/ 837235 w 1447174"/>
                <a:gd name="connsiteY90" fmla="*/ 239712 h 1697672"/>
                <a:gd name="connsiteX91" fmla="*/ 821995 w 1447174"/>
                <a:gd name="connsiteY91" fmla="*/ 244792 h 1697672"/>
                <a:gd name="connsiteX92" fmla="*/ 664515 w 1447174"/>
                <a:gd name="connsiteY92" fmla="*/ 254952 h 1697672"/>
                <a:gd name="connsiteX93" fmla="*/ 618795 w 1447174"/>
                <a:gd name="connsiteY93" fmla="*/ 280352 h 1697672"/>
                <a:gd name="connsiteX94" fmla="*/ 603555 w 1447174"/>
                <a:gd name="connsiteY94" fmla="*/ 290512 h 1697672"/>
                <a:gd name="connsiteX95" fmla="*/ 588315 w 1447174"/>
                <a:gd name="connsiteY95" fmla="*/ 305752 h 1697672"/>
                <a:gd name="connsiteX96" fmla="*/ 557835 w 1447174"/>
                <a:gd name="connsiteY96" fmla="*/ 315912 h 1697672"/>
                <a:gd name="connsiteX97" fmla="*/ 527355 w 1447174"/>
                <a:gd name="connsiteY97" fmla="*/ 331152 h 1697672"/>
                <a:gd name="connsiteX98" fmla="*/ 496875 w 1447174"/>
                <a:gd name="connsiteY98" fmla="*/ 356552 h 1697672"/>
                <a:gd name="connsiteX99" fmla="*/ 481635 w 1447174"/>
                <a:gd name="connsiteY99" fmla="*/ 366712 h 1697672"/>
                <a:gd name="connsiteX100" fmla="*/ 446075 w 1447174"/>
                <a:gd name="connsiteY100" fmla="*/ 407352 h 1697672"/>
                <a:gd name="connsiteX101" fmla="*/ 440995 w 1447174"/>
                <a:gd name="connsiteY101" fmla="*/ 422592 h 1697672"/>
                <a:gd name="connsiteX102" fmla="*/ 410515 w 1447174"/>
                <a:gd name="connsiteY102" fmla="*/ 442912 h 1697672"/>
                <a:gd name="connsiteX103" fmla="*/ 385115 w 1447174"/>
                <a:gd name="connsiteY103" fmla="*/ 463232 h 1697672"/>
                <a:gd name="connsiteX104" fmla="*/ 369875 w 1447174"/>
                <a:gd name="connsiteY104" fmla="*/ 478472 h 1697672"/>
                <a:gd name="connsiteX105" fmla="*/ 354635 w 1447174"/>
                <a:gd name="connsiteY105" fmla="*/ 488632 h 1697672"/>
                <a:gd name="connsiteX106" fmla="*/ 344475 w 1447174"/>
                <a:gd name="connsiteY106" fmla="*/ 503872 h 1697672"/>
                <a:gd name="connsiteX107" fmla="*/ 313995 w 1447174"/>
                <a:gd name="connsiteY107" fmla="*/ 519112 h 1697672"/>
                <a:gd name="connsiteX108" fmla="*/ 283515 w 1447174"/>
                <a:gd name="connsiteY108" fmla="*/ 544512 h 1697672"/>
                <a:gd name="connsiteX109" fmla="*/ 263195 w 1447174"/>
                <a:gd name="connsiteY109" fmla="*/ 549592 h 1697672"/>
                <a:gd name="connsiteX110" fmla="*/ 258115 w 1447174"/>
                <a:gd name="connsiteY110" fmla="*/ 564832 h 1697672"/>
                <a:gd name="connsiteX111" fmla="*/ 242875 w 1447174"/>
                <a:gd name="connsiteY111" fmla="*/ 569912 h 1697672"/>
                <a:gd name="connsiteX112" fmla="*/ 232715 w 1447174"/>
                <a:gd name="connsiteY112" fmla="*/ 595312 h 1697672"/>
                <a:gd name="connsiteX0" fmla="*/ 232715 w 1447174"/>
                <a:gd name="connsiteY0" fmla="*/ 595312 h 1697672"/>
                <a:gd name="connsiteX1" fmla="*/ 232715 w 1447174"/>
                <a:gd name="connsiteY1" fmla="*/ 595312 h 1697672"/>
                <a:gd name="connsiteX2" fmla="*/ 217475 w 1447174"/>
                <a:gd name="connsiteY2" fmla="*/ 635952 h 1697672"/>
                <a:gd name="connsiteX3" fmla="*/ 207315 w 1447174"/>
                <a:gd name="connsiteY3" fmla="*/ 651192 h 1697672"/>
                <a:gd name="connsiteX4" fmla="*/ 197155 w 1447174"/>
                <a:gd name="connsiteY4" fmla="*/ 681672 h 1697672"/>
                <a:gd name="connsiteX5" fmla="*/ 192075 w 1447174"/>
                <a:gd name="connsiteY5" fmla="*/ 696912 h 1697672"/>
                <a:gd name="connsiteX6" fmla="*/ 181915 w 1447174"/>
                <a:gd name="connsiteY6" fmla="*/ 717232 h 1697672"/>
                <a:gd name="connsiteX7" fmla="*/ 171755 w 1447174"/>
                <a:gd name="connsiteY7" fmla="*/ 747712 h 1697672"/>
                <a:gd name="connsiteX8" fmla="*/ 166675 w 1447174"/>
                <a:gd name="connsiteY8" fmla="*/ 762952 h 1697672"/>
                <a:gd name="connsiteX9" fmla="*/ 161595 w 1447174"/>
                <a:gd name="connsiteY9" fmla="*/ 778192 h 1697672"/>
                <a:gd name="connsiteX10" fmla="*/ 156515 w 1447174"/>
                <a:gd name="connsiteY10" fmla="*/ 793432 h 1697672"/>
                <a:gd name="connsiteX11" fmla="*/ 136195 w 1447174"/>
                <a:gd name="connsiteY11" fmla="*/ 823912 h 1697672"/>
                <a:gd name="connsiteX12" fmla="*/ 126035 w 1447174"/>
                <a:gd name="connsiteY12" fmla="*/ 839152 h 1697672"/>
                <a:gd name="connsiteX13" fmla="*/ 136195 w 1447174"/>
                <a:gd name="connsiteY13" fmla="*/ 996632 h 1697672"/>
                <a:gd name="connsiteX14" fmla="*/ 141275 w 1447174"/>
                <a:gd name="connsiteY14" fmla="*/ 1011872 h 1697672"/>
                <a:gd name="connsiteX15" fmla="*/ 151435 w 1447174"/>
                <a:gd name="connsiteY15" fmla="*/ 1027112 h 1697672"/>
                <a:gd name="connsiteX16" fmla="*/ 171755 w 1447174"/>
                <a:gd name="connsiteY16" fmla="*/ 1072832 h 1697672"/>
                <a:gd name="connsiteX17" fmla="*/ 176835 w 1447174"/>
                <a:gd name="connsiteY17" fmla="*/ 1098232 h 1697672"/>
                <a:gd name="connsiteX18" fmla="*/ 181915 w 1447174"/>
                <a:gd name="connsiteY18" fmla="*/ 1149032 h 1697672"/>
                <a:gd name="connsiteX19" fmla="*/ 197155 w 1447174"/>
                <a:gd name="connsiteY19" fmla="*/ 1164272 h 1697672"/>
                <a:gd name="connsiteX20" fmla="*/ 202235 w 1447174"/>
                <a:gd name="connsiteY20" fmla="*/ 1179512 h 1697672"/>
                <a:gd name="connsiteX21" fmla="*/ 212395 w 1447174"/>
                <a:gd name="connsiteY21" fmla="*/ 1194752 h 1697672"/>
                <a:gd name="connsiteX22" fmla="*/ 222555 w 1447174"/>
                <a:gd name="connsiteY22" fmla="*/ 1225232 h 1697672"/>
                <a:gd name="connsiteX23" fmla="*/ 227635 w 1447174"/>
                <a:gd name="connsiteY23" fmla="*/ 1240472 h 1697672"/>
                <a:gd name="connsiteX24" fmla="*/ 222555 w 1447174"/>
                <a:gd name="connsiteY24" fmla="*/ 1347152 h 1697672"/>
                <a:gd name="connsiteX25" fmla="*/ 212395 w 1447174"/>
                <a:gd name="connsiteY25" fmla="*/ 1377632 h 1697672"/>
                <a:gd name="connsiteX26" fmla="*/ 207315 w 1447174"/>
                <a:gd name="connsiteY26" fmla="*/ 1392872 h 1697672"/>
                <a:gd name="connsiteX27" fmla="*/ 171755 w 1447174"/>
                <a:gd name="connsiteY27" fmla="*/ 1438592 h 1697672"/>
                <a:gd name="connsiteX28" fmla="*/ 146355 w 1447174"/>
                <a:gd name="connsiteY28" fmla="*/ 1484312 h 1697672"/>
                <a:gd name="connsiteX29" fmla="*/ 120835 w 1447174"/>
                <a:gd name="connsiteY29" fmla="*/ 1471504 h 1697672"/>
                <a:gd name="connsiteX30" fmla="*/ 76341 w 1447174"/>
                <a:gd name="connsiteY30" fmla="*/ 1498380 h 1697672"/>
                <a:gd name="connsiteX31" fmla="*/ 141 w 1447174"/>
                <a:gd name="connsiteY31" fmla="*/ 1566677 h 1697672"/>
                <a:gd name="connsiteX32" fmla="*/ 59995 w 1447174"/>
                <a:gd name="connsiteY32" fmla="*/ 1641792 h 1697672"/>
                <a:gd name="connsiteX33" fmla="*/ 151435 w 1447174"/>
                <a:gd name="connsiteY33" fmla="*/ 1646872 h 1697672"/>
                <a:gd name="connsiteX34" fmla="*/ 242875 w 1447174"/>
                <a:gd name="connsiteY34" fmla="*/ 1657032 h 1697672"/>
                <a:gd name="connsiteX35" fmla="*/ 293675 w 1447174"/>
                <a:gd name="connsiteY35" fmla="*/ 1672272 h 1697672"/>
                <a:gd name="connsiteX36" fmla="*/ 308915 w 1447174"/>
                <a:gd name="connsiteY36" fmla="*/ 1682432 h 1697672"/>
                <a:gd name="connsiteX37" fmla="*/ 339395 w 1447174"/>
                <a:gd name="connsiteY37" fmla="*/ 1692592 h 1697672"/>
                <a:gd name="connsiteX38" fmla="*/ 354635 w 1447174"/>
                <a:gd name="connsiteY38" fmla="*/ 1697672 h 1697672"/>
                <a:gd name="connsiteX39" fmla="*/ 796595 w 1447174"/>
                <a:gd name="connsiteY39" fmla="*/ 1667192 h 1697672"/>
                <a:gd name="connsiteX40" fmla="*/ 811835 w 1447174"/>
                <a:gd name="connsiteY40" fmla="*/ 1626552 h 1697672"/>
                <a:gd name="connsiteX41" fmla="*/ 821995 w 1447174"/>
                <a:gd name="connsiteY41" fmla="*/ 1611312 h 1697672"/>
                <a:gd name="connsiteX42" fmla="*/ 827075 w 1447174"/>
                <a:gd name="connsiteY42" fmla="*/ 1596072 h 1697672"/>
                <a:gd name="connsiteX43" fmla="*/ 872795 w 1447174"/>
                <a:gd name="connsiteY43" fmla="*/ 1570672 h 1697672"/>
                <a:gd name="connsiteX44" fmla="*/ 1040435 w 1447174"/>
                <a:gd name="connsiteY44" fmla="*/ 1565592 h 1697672"/>
                <a:gd name="connsiteX45" fmla="*/ 1070915 w 1447174"/>
                <a:gd name="connsiteY45" fmla="*/ 1550352 h 1697672"/>
                <a:gd name="connsiteX46" fmla="*/ 1101395 w 1447174"/>
                <a:gd name="connsiteY46" fmla="*/ 1535112 h 1697672"/>
                <a:gd name="connsiteX47" fmla="*/ 1111555 w 1447174"/>
                <a:gd name="connsiteY47" fmla="*/ 1519872 h 1697672"/>
                <a:gd name="connsiteX48" fmla="*/ 1142035 w 1447174"/>
                <a:gd name="connsiteY48" fmla="*/ 1504632 h 1697672"/>
                <a:gd name="connsiteX49" fmla="*/ 1157275 w 1447174"/>
                <a:gd name="connsiteY49" fmla="*/ 1489392 h 1697672"/>
                <a:gd name="connsiteX50" fmla="*/ 1162355 w 1447174"/>
                <a:gd name="connsiteY50" fmla="*/ 1474152 h 1697672"/>
                <a:gd name="connsiteX51" fmla="*/ 1177595 w 1447174"/>
                <a:gd name="connsiteY51" fmla="*/ 1463992 h 1697672"/>
                <a:gd name="connsiteX52" fmla="*/ 1197915 w 1447174"/>
                <a:gd name="connsiteY52" fmla="*/ 1433512 h 1697672"/>
                <a:gd name="connsiteX53" fmla="*/ 1218235 w 1447174"/>
                <a:gd name="connsiteY53" fmla="*/ 1408112 h 1697672"/>
                <a:gd name="connsiteX54" fmla="*/ 1233475 w 1447174"/>
                <a:gd name="connsiteY54" fmla="*/ 1377632 h 1697672"/>
                <a:gd name="connsiteX55" fmla="*/ 1255065 w 1447174"/>
                <a:gd name="connsiteY55" fmla="*/ 1341437 h 1697672"/>
                <a:gd name="connsiteX56" fmla="*/ 1286498 w 1447174"/>
                <a:gd name="connsiteY56" fmla="*/ 1311275 h 1697672"/>
                <a:gd name="connsiteX57" fmla="*/ 1322375 w 1447174"/>
                <a:gd name="connsiteY57" fmla="*/ 1249679 h 1697672"/>
                <a:gd name="connsiteX58" fmla="*/ 1312532 w 1447174"/>
                <a:gd name="connsiteY58" fmla="*/ 1155700 h 1697672"/>
                <a:gd name="connsiteX59" fmla="*/ 1368730 w 1447174"/>
                <a:gd name="connsiteY59" fmla="*/ 1093469 h 1697672"/>
                <a:gd name="connsiteX60" fmla="*/ 1403655 w 1447174"/>
                <a:gd name="connsiteY60" fmla="*/ 1034097 h 1697672"/>
                <a:gd name="connsiteX61" fmla="*/ 1418578 w 1447174"/>
                <a:gd name="connsiteY61" fmla="*/ 967104 h 1697672"/>
                <a:gd name="connsiteX62" fmla="*/ 1425562 w 1447174"/>
                <a:gd name="connsiteY62" fmla="*/ 888364 h 1697672"/>
                <a:gd name="connsiteX63" fmla="*/ 1427467 w 1447174"/>
                <a:gd name="connsiteY63" fmla="*/ 844232 h 1697672"/>
                <a:gd name="connsiteX64" fmla="*/ 1401115 w 1447174"/>
                <a:gd name="connsiteY64" fmla="*/ 742632 h 1697672"/>
                <a:gd name="connsiteX65" fmla="*/ 1411275 w 1447174"/>
                <a:gd name="connsiteY65" fmla="*/ 712152 h 1697672"/>
                <a:gd name="connsiteX66" fmla="*/ 1431595 w 1447174"/>
                <a:gd name="connsiteY66" fmla="*/ 681672 h 1697672"/>
                <a:gd name="connsiteX67" fmla="*/ 1446835 w 1447174"/>
                <a:gd name="connsiteY67" fmla="*/ 651192 h 1697672"/>
                <a:gd name="connsiteX68" fmla="*/ 1441438 w 1447174"/>
                <a:gd name="connsiteY68" fmla="*/ 548640 h 1697672"/>
                <a:gd name="connsiteX69" fmla="*/ 1432865 w 1447174"/>
                <a:gd name="connsiteY69" fmla="*/ 493712 h 1697672"/>
                <a:gd name="connsiteX70" fmla="*/ 1432865 w 1447174"/>
                <a:gd name="connsiteY70" fmla="*/ 421957 h 1697672"/>
                <a:gd name="connsiteX71" fmla="*/ 1432547 w 1447174"/>
                <a:gd name="connsiteY71" fmla="*/ 353694 h 1697672"/>
                <a:gd name="connsiteX72" fmla="*/ 1403972 w 1447174"/>
                <a:gd name="connsiteY72" fmla="*/ 290512 h 1697672"/>
                <a:gd name="connsiteX73" fmla="*/ 1370953 w 1447174"/>
                <a:gd name="connsiteY73" fmla="*/ 205422 h 1697672"/>
                <a:gd name="connsiteX74" fmla="*/ 1345553 w 1447174"/>
                <a:gd name="connsiteY74" fmla="*/ 129539 h 1697672"/>
                <a:gd name="connsiteX75" fmla="*/ 1312532 w 1447174"/>
                <a:gd name="connsiteY75" fmla="*/ 75564 h 1697672"/>
                <a:gd name="connsiteX76" fmla="*/ 1264590 w 1447174"/>
                <a:gd name="connsiteY76" fmla="*/ 0 h 1697672"/>
                <a:gd name="connsiteX77" fmla="*/ 1208075 w 1447174"/>
                <a:gd name="connsiteY77" fmla="*/ 77152 h 1697672"/>
                <a:gd name="connsiteX78" fmla="*/ 1182675 w 1447174"/>
                <a:gd name="connsiteY78" fmla="*/ 122872 h 1697672"/>
                <a:gd name="connsiteX79" fmla="*/ 1177595 w 1447174"/>
                <a:gd name="connsiteY79" fmla="*/ 138112 h 1697672"/>
                <a:gd name="connsiteX80" fmla="*/ 1136955 w 1447174"/>
                <a:gd name="connsiteY80" fmla="*/ 153352 h 1697672"/>
                <a:gd name="connsiteX81" fmla="*/ 1116635 w 1447174"/>
                <a:gd name="connsiteY81" fmla="*/ 158432 h 1697672"/>
                <a:gd name="connsiteX82" fmla="*/ 1086155 w 1447174"/>
                <a:gd name="connsiteY82" fmla="*/ 173672 h 1697672"/>
                <a:gd name="connsiteX83" fmla="*/ 1070915 w 1447174"/>
                <a:gd name="connsiteY83" fmla="*/ 183832 h 1697672"/>
                <a:gd name="connsiteX84" fmla="*/ 1020115 w 1447174"/>
                <a:gd name="connsiteY84" fmla="*/ 193992 h 1697672"/>
                <a:gd name="connsiteX85" fmla="*/ 999795 w 1447174"/>
                <a:gd name="connsiteY85" fmla="*/ 199072 h 1697672"/>
                <a:gd name="connsiteX86" fmla="*/ 974395 w 1447174"/>
                <a:gd name="connsiteY86" fmla="*/ 204152 h 1697672"/>
                <a:gd name="connsiteX87" fmla="*/ 943915 w 1447174"/>
                <a:gd name="connsiteY87" fmla="*/ 214312 h 1697672"/>
                <a:gd name="connsiteX88" fmla="*/ 928675 w 1447174"/>
                <a:gd name="connsiteY88" fmla="*/ 219392 h 1697672"/>
                <a:gd name="connsiteX89" fmla="*/ 893115 w 1447174"/>
                <a:gd name="connsiteY89" fmla="*/ 224472 h 1697672"/>
                <a:gd name="connsiteX90" fmla="*/ 837235 w 1447174"/>
                <a:gd name="connsiteY90" fmla="*/ 239712 h 1697672"/>
                <a:gd name="connsiteX91" fmla="*/ 821995 w 1447174"/>
                <a:gd name="connsiteY91" fmla="*/ 244792 h 1697672"/>
                <a:gd name="connsiteX92" fmla="*/ 664515 w 1447174"/>
                <a:gd name="connsiteY92" fmla="*/ 254952 h 1697672"/>
                <a:gd name="connsiteX93" fmla="*/ 618795 w 1447174"/>
                <a:gd name="connsiteY93" fmla="*/ 280352 h 1697672"/>
                <a:gd name="connsiteX94" fmla="*/ 603555 w 1447174"/>
                <a:gd name="connsiteY94" fmla="*/ 290512 h 1697672"/>
                <a:gd name="connsiteX95" fmla="*/ 588315 w 1447174"/>
                <a:gd name="connsiteY95" fmla="*/ 305752 h 1697672"/>
                <a:gd name="connsiteX96" fmla="*/ 557835 w 1447174"/>
                <a:gd name="connsiteY96" fmla="*/ 315912 h 1697672"/>
                <a:gd name="connsiteX97" fmla="*/ 527355 w 1447174"/>
                <a:gd name="connsiteY97" fmla="*/ 331152 h 1697672"/>
                <a:gd name="connsiteX98" fmla="*/ 496875 w 1447174"/>
                <a:gd name="connsiteY98" fmla="*/ 356552 h 1697672"/>
                <a:gd name="connsiteX99" fmla="*/ 481635 w 1447174"/>
                <a:gd name="connsiteY99" fmla="*/ 366712 h 1697672"/>
                <a:gd name="connsiteX100" fmla="*/ 446075 w 1447174"/>
                <a:gd name="connsiteY100" fmla="*/ 407352 h 1697672"/>
                <a:gd name="connsiteX101" fmla="*/ 440995 w 1447174"/>
                <a:gd name="connsiteY101" fmla="*/ 422592 h 1697672"/>
                <a:gd name="connsiteX102" fmla="*/ 410515 w 1447174"/>
                <a:gd name="connsiteY102" fmla="*/ 442912 h 1697672"/>
                <a:gd name="connsiteX103" fmla="*/ 385115 w 1447174"/>
                <a:gd name="connsiteY103" fmla="*/ 463232 h 1697672"/>
                <a:gd name="connsiteX104" fmla="*/ 369875 w 1447174"/>
                <a:gd name="connsiteY104" fmla="*/ 478472 h 1697672"/>
                <a:gd name="connsiteX105" fmla="*/ 354635 w 1447174"/>
                <a:gd name="connsiteY105" fmla="*/ 488632 h 1697672"/>
                <a:gd name="connsiteX106" fmla="*/ 344475 w 1447174"/>
                <a:gd name="connsiteY106" fmla="*/ 503872 h 1697672"/>
                <a:gd name="connsiteX107" fmla="*/ 313995 w 1447174"/>
                <a:gd name="connsiteY107" fmla="*/ 519112 h 1697672"/>
                <a:gd name="connsiteX108" fmla="*/ 283515 w 1447174"/>
                <a:gd name="connsiteY108" fmla="*/ 544512 h 1697672"/>
                <a:gd name="connsiteX109" fmla="*/ 263195 w 1447174"/>
                <a:gd name="connsiteY109" fmla="*/ 549592 h 1697672"/>
                <a:gd name="connsiteX110" fmla="*/ 258115 w 1447174"/>
                <a:gd name="connsiteY110" fmla="*/ 564832 h 1697672"/>
                <a:gd name="connsiteX111" fmla="*/ 242875 w 1447174"/>
                <a:gd name="connsiteY111" fmla="*/ 569912 h 1697672"/>
                <a:gd name="connsiteX112" fmla="*/ 232715 w 1447174"/>
                <a:gd name="connsiteY112" fmla="*/ 595312 h 1697672"/>
                <a:gd name="connsiteX0" fmla="*/ 232715 w 1447174"/>
                <a:gd name="connsiteY0" fmla="*/ 595312 h 1697672"/>
                <a:gd name="connsiteX1" fmla="*/ 232715 w 1447174"/>
                <a:gd name="connsiteY1" fmla="*/ 595312 h 1697672"/>
                <a:gd name="connsiteX2" fmla="*/ 217475 w 1447174"/>
                <a:gd name="connsiteY2" fmla="*/ 635952 h 1697672"/>
                <a:gd name="connsiteX3" fmla="*/ 207315 w 1447174"/>
                <a:gd name="connsiteY3" fmla="*/ 651192 h 1697672"/>
                <a:gd name="connsiteX4" fmla="*/ 197155 w 1447174"/>
                <a:gd name="connsiteY4" fmla="*/ 681672 h 1697672"/>
                <a:gd name="connsiteX5" fmla="*/ 192075 w 1447174"/>
                <a:gd name="connsiteY5" fmla="*/ 696912 h 1697672"/>
                <a:gd name="connsiteX6" fmla="*/ 181915 w 1447174"/>
                <a:gd name="connsiteY6" fmla="*/ 717232 h 1697672"/>
                <a:gd name="connsiteX7" fmla="*/ 171755 w 1447174"/>
                <a:gd name="connsiteY7" fmla="*/ 747712 h 1697672"/>
                <a:gd name="connsiteX8" fmla="*/ 166675 w 1447174"/>
                <a:gd name="connsiteY8" fmla="*/ 762952 h 1697672"/>
                <a:gd name="connsiteX9" fmla="*/ 161595 w 1447174"/>
                <a:gd name="connsiteY9" fmla="*/ 778192 h 1697672"/>
                <a:gd name="connsiteX10" fmla="*/ 156515 w 1447174"/>
                <a:gd name="connsiteY10" fmla="*/ 793432 h 1697672"/>
                <a:gd name="connsiteX11" fmla="*/ 136195 w 1447174"/>
                <a:gd name="connsiteY11" fmla="*/ 823912 h 1697672"/>
                <a:gd name="connsiteX12" fmla="*/ 126035 w 1447174"/>
                <a:gd name="connsiteY12" fmla="*/ 839152 h 1697672"/>
                <a:gd name="connsiteX13" fmla="*/ 136195 w 1447174"/>
                <a:gd name="connsiteY13" fmla="*/ 996632 h 1697672"/>
                <a:gd name="connsiteX14" fmla="*/ 141275 w 1447174"/>
                <a:gd name="connsiteY14" fmla="*/ 1011872 h 1697672"/>
                <a:gd name="connsiteX15" fmla="*/ 151435 w 1447174"/>
                <a:gd name="connsiteY15" fmla="*/ 1027112 h 1697672"/>
                <a:gd name="connsiteX16" fmla="*/ 171755 w 1447174"/>
                <a:gd name="connsiteY16" fmla="*/ 1072832 h 1697672"/>
                <a:gd name="connsiteX17" fmla="*/ 176835 w 1447174"/>
                <a:gd name="connsiteY17" fmla="*/ 1098232 h 1697672"/>
                <a:gd name="connsiteX18" fmla="*/ 181915 w 1447174"/>
                <a:gd name="connsiteY18" fmla="*/ 1149032 h 1697672"/>
                <a:gd name="connsiteX19" fmla="*/ 197155 w 1447174"/>
                <a:gd name="connsiteY19" fmla="*/ 1164272 h 1697672"/>
                <a:gd name="connsiteX20" fmla="*/ 202235 w 1447174"/>
                <a:gd name="connsiteY20" fmla="*/ 1179512 h 1697672"/>
                <a:gd name="connsiteX21" fmla="*/ 212395 w 1447174"/>
                <a:gd name="connsiteY21" fmla="*/ 1194752 h 1697672"/>
                <a:gd name="connsiteX22" fmla="*/ 222555 w 1447174"/>
                <a:gd name="connsiteY22" fmla="*/ 1225232 h 1697672"/>
                <a:gd name="connsiteX23" fmla="*/ 227635 w 1447174"/>
                <a:gd name="connsiteY23" fmla="*/ 1240472 h 1697672"/>
                <a:gd name="connsiteX24" fmla="*/ 222555 w 1447174"/>
                <a:gd name="connsiteY24" fmla="*/ 1347152 h 1697672"/>
                <a:gd name="connsiteX25" fmla="*/ 212395 w 1447174"/>
                <a:gd name="connsiteY25" fmla="*/ 1377632 h 1697672"/>
                <a:gd name="connsiteX26" fmla="*/ 207315 w 1447174"/>
                <a:gd name="connsiteY26" fmla="*/ 1392872 h 1697672"/>
                <a:gd name="connsiteX27" fmla="*/ 171755 w 1447174"/>
                <a:gd name="connsiteY27" fmla="*/ 1438592 h 1697672"/>
                <a:gd name="connsiteX28" fmla="*/ 120835 w 1447174"/>
                <a:gd name="connsiteY28" fmla="*/ 1471504 h 1697672"/>
                <a:gd name="connsiteX29" fmla="*/ 76341 w 1447174"/>
                <a:gd name="connsiteY29" fmla="*/ 1498380 h 1697672"/>
                <a:gd name="connsiteX30" fmla="*/ 141 w 1447174"/>
                <a:gd name="connsiteY30" fmla="*/ 1566677 h 1697672"/>
                <a:gd name="connsiteX31" fmla="*/ 59995 w 1447174"/>
                <a:gd name="connsiteY31" fmla="*/ 1641792 h 1697672"/>
                <a:gd name="connsiteX32" fmla="*/ 151435 w 1447174"/>
                <a:gd name="connsiteY32" fmla="*/ 1646872 h 1697672"/>
                <a:gd name="connsiteX33" fmla="*/ 242875 w 1447174"/>
                <a:gd name="connsiteY33" fmla="*/ 1657032 h 1697672"/>
                <a:gd name="connsiteX34" fmla="*/ 293675 w 1447174"/>
                <a:gd name="connsiteY34" fmla="*/ 1672272 h 1697672"/>
                <a:gd name="connsiteX35" fmla="*/ 308915 w 1447174"/>
                <a:gd name="connsiteY35" fmla="*/ 1682432 h 1697672"/>
                <a:gd name="connsiteX36" fmla="*/ 339395 w 1447174"/>
                <a:gd name="connsiteY36" fmla="*/ 1692592 h 1697672"/>
                <a:gd name="connsiteX37" fmla="*/ 354635 w 1447174"/>
                <a:gd name="connsiteY37" fmla="*/ 1697672 h 1697672"/>
                <a:gd name="connsiteX38" fmla="*/ 796595 w 1447174"/>
                <a:gd name="connsiteY38" fmla="*/ 1667192 h 1697672"/>
                <a:gd name="connsiteX39" fmla="*/ 811835 w 1447174"/>
                <a:gd name="connsiteY39" fmla="*/ 1626552 h 1697672"/>
                <a:gd name="connsiteX40" fmla="*/ 821995 w 1447174"/>
                <a:gd name="connsiteY40" fmla="*/ 1611312 h 1697672"/>
                <a:gd name="connsiteX41" fmla="*/ 827075 w 1447174"/>
                <a:gd name="connsiteY41" fmla="*/ 1596072 h 1697672"/>
                <a:gd name="connsiteX42" fmla="*/ 872795 w 1447174"/>
                <a:gd name="connsiteY42" fmla="*/ 1570672 h 1697672"/>
                <a:gd name="connsiteX43" fmla="*/ 1040435 w 1447174"/>
                <a:gd name="connsiteY43" fmla="*/ 1565592 h 1697672"/>
                <a:gd name="connsiteX44" fmla="*/ 1070915 w 1447174"/>
                <a:gd name="connsiteY44" fmla="*/ 1550352 h 1697672"/>
                <a:gd name="connsiteX45" fmla="*/ 1101395 w 1447174"/>
                <a:gd name="connsiteY45" fmla="*/ 1535112 h 1697672"/>
                <a:gd name="connsiteX46" fmla="*/ 1111555 w 1447174"/>
                <a:gd name="connsiteY46" fmla="*/ 1519872 h 1697672"/>
                <a:gd name="connsiteX47" fmla="*/ 1142035 w 1447174"/>
                <a:gd name="connsiteY47" fmla="*/ 1504632 h 1697672"/>
                <a:gd name="connsiteX48" fmla="*/ 1157275 w 1447174"/>
                <a:gd name="connsiteY48" fmla="*/ 1489392 h 1697672"/>
                <a:gd name="connsiteX49" fmla="*/ 1162355 w 1447174"/>
                <a:gd name="connsiteY49" fmla="*/ 1474152 h 1697672"/>
                <a:gd name="connsiteX50" fmla="*/ 1177595 w 1447174"/>
                <a:gd name="connsiteY50" fmla="*/ 1463992 h 1697672"/>
                <a:gd name="connsiteX51" fmla="*/ 1197915 w 1447174"/>
                <a:gd name="connsiteY51" fmla="*/ 1433512 h 1697672"/>
                <a:gd name="connsiteX52" fmla="*/ 1218235 w 1447174"/>
                <a:gd name="connsiteY52" fmla="*/ 1408112 h 1697672"/>
                <a:gd name="connsiteX53" fmla="*/ 1233475 w 1447174"/>
                <a:gd name="connsiteY53" fmla="*/ 1377632 h 1697672"/>
                <a:gd name="connsiteX54" fmla="*/ 1255065 w 1447174"/>
                <a:gd name="connsiteY54" fmla="*/ 1341437 h 1697672"/>
                <a:gd name="connsiteX55" fmla="*/ 1286498 w 1447174"/>
                <a:gd name="connsiteY55" fmla="*/ 1311275 h 1697672"/>
                <a:gd name="connsiteX56" fmla="*/ 1322375 w 1447174"/>
                <a:gd name="connsiteY56" fmla="*/ 1249679 h 1697672"/>
                <a:gd name="connsiteX57" fmla="*/ 1312532 w 1447174"/>
                <a:gd name="connsiteY57" fmla="*/ 1155700 h 1697672"/>
                <a:gd name="connsiteX58" fmla="*/ 1368730 w 1447174"/>
                <a:gd name="connsiteY58" fmla="*/ 1093469 h 1697672"/>
                <a:gd name="connsiteX59" fmla="*/ 1403655 w 1447174"/>
                <a:gd name="connsiteY59" fmla="*/ 1034097 h 1697672"/>
                <a:gd name="connsiteX60" fmla="*/ 1418578 w 1447174"/>
                <a:gd name="connsiteY60" fmla="*/ 967104 h 1697672"/>
                <a:gd name="connsiteX61" fmla="*/ 1425562 w 1447174"/>
                <a:gd name="connsiteY61" fmla="*/ 888364 h 1697672"/>
                <a:gd name="connsiteX62" fmla="*/ 1427467 w 1447174"/>
                <a:gd name="connsiteY62" fmla="*/ 844232 h 1697672"/>
                <a:gd name="connsiteX63" fmla="*/ 1401115 w 1447174"/>
                <a:gd name="connsiteY63" fmla="*/ 742632 h 1697672"/>
                <a:gd name="connsiteX64" fmla="*/ 1411275 w 1447174"/>
                <a:gd name="connsiteY64" fmla="*/ 712152 h 1697672"/>
                <a:gd name="connsiteX65" fmla="*/ 1431595 w 1447174"/>
                <a:gd name="connsiteY65" fmla="*/ 681672 h 1697672"/>
                <a:gd name="connsiteX66" fmla="*/ 1446835 w 1447174"/>
                <a:gd name="connsiteY66" fmla="*/ 651192 h 1697672"/>
                <a:gd name="connsiteX67" fmla="*/ 1441438 w 1447174"/>
                <a:gd name="connsiteY67" fmla="*/ 548640 h 1697672"/>
                <a:gd name="connsiteX68" fmla="*/ 1432865 w 1447174"/>
                <a:gd name="connsiteY68" fmla="*/ 493712 h 1697672"/>
                <a:gd name="connsiteX69" fmla="*/ 1432865 w 1447174"/>
                <a:gd name="connsiteY69" fmla="*/ 421957 h 1697672"/>
                <a:gd name="connsiteX70" fmla="*/ 1432547 w 1447174"/>
                <a:gd name="connsiteY70" fmla="*/ 353694 h 1697672"/>
                <a:gd name="connsiteX71" fmla="*/ 1403972 w 1447174"/>
                <a:gd name="connsiteY71" fmla="*/ 290512 h 1697672"/>
                <a:gd name="connsiteX72" fmla="*/ 1370953 w 1447174"/>
                <a:gd name="connsiteY72" fmla="*/ 205422 h 1697672"/>
                <a:gd name="connsiteX73" fmla="*/ 1345553 w 1447174"/>
                <a:gd name="connsiteY73" fmla="*/ 129539 h 1697672"/>
                <a:gd name="connsiteX74" fmla="*/ 1312532 w 1447174"/>
                <a:gd name="connsiteY74" fmla="*/ 75564 h 1697672"/>
                <a:gd name="connsiteX75" fmla="*/ 1264590 w 1447174"/>
                <a:gd name="connsiteY75" fmla="*/ 0 h 1697672"/>
                <a:gd name="connsiteX76" fmla="*/ 1208075 w 1447174"/>
                <a:gd name="connsiteY76" fmla="*/ 77152 h 1697672"/>
                <a:gd name="connsiteX77" fmla="*/ 1182675 w 1447174"/>
                <a:gd name="connsiteY77" fmla="*/ 122872 h 1697672"/>
                <a:gd name="connsiteX78" fmla="*/ 1177595 w 1447174"/>
                <a:gd name="connsiteY78" fmla="*/ 138112 h 1697672"/>
                <a:gd name="connsiteX79" fmla="*/ 1136955 w 1447174"/>
                <a:gd name="connsiteY79" fmla="*/ 153352 h 1697672"/>
                <a:gd name="connsiteX80" fmla="*/ 1116635 w 1447174"/>
                <a:gd name="connsiteY80" fmla="*/ 158432 h 1697672"/>
                <a:gd name="connsiteX81" fmla="*/ 1086155 w 1447174"/>
                <a:gd name="connsiteY81" fmla="*/ 173672 h 1697672"/>
                <a:gd name="connsiteX82" fmla="*/ 1070915 w 1447174"/>
                <a:gd name="connsiteY82" fmla="*/ 183832 h 1697672"/>
                <a:gd name="connsiteX83" fmla="*/ 1020115 w 1447174"/>
                <a:gd name="connsiteY83" fmla="*/ 193992 h 1697672"/>
                <a:gd name="connsiteX84" fmla="*/ 999795 w 1447174"/>
                <a:gd name="connsiteY84" fmla="*/ 199072 h 1697672"/>
                <a:gd name="connsiteX85" fmla="*/ 974395 w 1447174"/>
                <a:gd name="connsiteY85" fmla="*/ 204152 h 1697672"/>
                <a:gd name="connsiteX86" fmla="*/ 943915 w 1447174"/>
                <a:gd name="connsiteY86" fmla="*/ 214312 h 1697672"/>
                <a:gd name="connsiteX87" fmla="*/ 928675 w 1447174"/>
                <a:gd name="connsiteY87" fmla="*/ 219392 h 1697672"/>
                <a:gd name="connsiteX88" fmla="*/ 893115 w 1447174"/>
                <a:gd name="connsiteY88" fmla="*/ 224472 h 1697672"/>
                <a:gd name="connsiteX89" fmla="*/ 837235 w 1447174"/>
                <a:gd name="connsiteY89" fmla="*/ 239712 h 1697672"/>
                <a:gd name="connsiteX90" fmla="*/ 821995 w 1447174"/>
                <a:gd name="connsiteY90" fmla="*/ 244792 h 1697672"/>
                <a:gd name="connsiteX91" fmla="*/ 664515 w 1447174"/>
                <a:gd name="connsiteY91" fmla="*/ 254952 h 1697672"/>
                <a:gd name="connsiteX92" fmla="*/ 618795 w 1447174"/>
                <a:gd name="connsiteY92" fmla="*/ 280352 h 1697672"/>
                <a:gd name="connsiteX93" fmla="*/ 603555 w 1447174"/>
                <a:gd name="connsiteY93" fmla="*/ 290512 h 1697672"/>
                <a:gd name="connsiteX94" fmla="*/ 588315 w 1447174"/>
                <a:gd name="connsiteY94" fmla="*/ 305752 h 1697672"/>
                <a:gd name="connsiteX95" fmla="*/ 557835 w 1447174"/>
                <a:gd name="connsiteY95" fmla="*/ 315912 h 1697672"/>
                <a:gd name="connsiteX96" fmla="*/ 527355 w 1447174"/>
                <a:gd name="connsiteY96" fmla="*/ 331152 h 1697672"/>
                <a:gd name="connsiteX97" fmla="*/ 496875 w 1447174"/>
                <a:gd name="connsiteY97" fmla="*/ 356552 h 1697672"/>
                <a:gd name="connsiteX98" fmla="*/ 481635 w 1447174"/>
                <a:gd name="connsiteY98" fmla="*/ 366712 h 1697672"/>
                <a:gd name="connsiteX99" fmla="*/ 446075 w 1447174"/>
                <a:gd name="connsiteY99" fmla="*/ 407352 h 1697672"/>
                <a:gd name="connsiteX100" fmla="*/ 440995 w 1447174"/>
                <a:gd name="connsiteY100" fmla="*/ 422592 h 1697672"/>
                <a:gd name="connsiteX101" fmla="*/ 410515 w 1447174"/>
                <a:gd name="connsiteY101" fmla="*/ 442912 h 1697672"/>
                <a:gd name="connsiteX102" fmla="*/ 385115 w 1447174"/>
                <a:gd name="connsiteY102" fmla="*/ 463232 h 1697672"/>
                <a:gd name="connsiteX103" fmla="*/ 369875 w 1447174"/>
                <a:gd name="connsiteY103" fmla="*/ 478472 h 1697672"/>
                <a:gd name="connsiteX104" fmla="*/ 354635 w 1447174"/>
                <a:gd name="connsiteY104" fmla="*/ 488632 h 1697672"/>
                <a:gd name="connsiteX105" fmla="*/ 344475 w 1447174"/>
                <a:gd name="connsiteY105" fmla="*/ 503872 h 1697672"/>
                <a:gd name="connsiteX106" fmla="*/ 313995 w 1447174"/>
                <a:gd name="connsiteY106" fmla="*/ 519112 h 1697672"/>
                <a:gd name="connsiteX107" fmla="*/ 283515 w 1447174"/>
                <a:gd name="connsiteY107" fmla="*/ 544512 h 1697672"/>
                <a:gd name="connsiteX108" fmla="*/ 263195 w 1447174"/>
                <a:gd name="connsiteY108" fmla="*/ 549592 h 1697672"/>
                <a:gd name="connsiteX109" fmla="*/ 258115 w 1447174"/>
                <a:gd name="connsiteY109" fmla="*/ 564832 h 1697672"/>
                <a:gd name="connsiteX110" fmla="*/ 242875 w 1447174"/>
                <a:gd name="connsiteY110" fmla="*/ 569912 h 1697672"/>
                <a:gd name="connsiteX111" fmla="*/ 232715 w 1447174"/>
                <a:gd name="connsiteY111" fmla="*/ 595312 h 1697672"/>
                <a:gd name="connsiteX0" fmla="*/ 232715 w 1447174"/>
                <a:gd name="connsiteY0" fmla="*/ 595312 h 1697672"/>
                <a:gd name="connsiteX1" fmla="*/ 232715 w 1447174"/>
                <a:gd name="connsiteY1" fmla="*/ 595312 h 1697672"/>
                <a:gd name="connsiteX2" fmla="*/ 217475 w 1447174"/>
                <a:gd name="connsiteY2" fmla="*/ 635952 h 1697672"/>
                <a:gd name="connsiteX3" fmla="*/ 207315 w 1447174"/>
                <a:gd name="connsiteY3" fmla="*/ 651192 h 1697672"/>
                <a:gd name="connsiteX4" fmla="*/ 197155 w 1447174"/>
                <a:gd name="connsiteY4" fmla="*/ 681672 h 1697672"/>
                <a:gd name="connsiteX5" fmla="*/ 192075 w 1447174"/>
                <a:gd name="connsiteY5" fmla="*/ 696912 h 1697672"/>
                <a:gd name="connsiteX6" fmla="*/ 181915 w 1447174"/>
                <a:gd name="connsiteY6" fmla="*/ 717232 h 1697672"/>
                <a:gd name="connsiteX7" fmla="*/ 171755 w 1447174"/>
                <a:gd name="connsiteY7" fmla="*/ 747712 h 1697672"/>
                <a:gd name="connsiteX8" fmla="*/ 166675 w 1447174"/>
                <a:gd name="connsiteY8" fmla="*/ 762952 h 1697672"/>
                <a:gd name="connsiteX9" fmla="*/ 161595 w 1447174"/>
                <a:gd name="connsiteY9" fmla="*/ 778192 h 1697672"/>
                <a:gd name="connsiteX10" fmla="*/ 156515 w 1447174"/>
                <a:gd name="connsiteY10" fmla="*/ 793432 h 1697672"/>
                <a:gd name="connsiteX11" fmla="*/ 136195 w 1447174"/>
                <a:gd name="connsiteY11" fmla="*/ 823912 h 1697672"/>
                <a:gd name="connsiteX12" fmla="*/ 126035 w 1447174"/>
                <a:gd name="connsiteY12" fmla="*/ 839152 h 1697672"/>
                <a:gd name="connsiteX13" fmla="*/ 136195 w 1447174"/>
                <a:gd name="connsiteY13" fmla="*/ 996632 h 1697672"/>
                <a:gd name="connsiteX14" fmla="*/ 141275 w 1447174"/>
                <a:gd name="connsiteY14" fmla="*/ 1011872 h 1697672"/>
                <a:gd name="connsiteX15" fmla="*/ 151435 w 1447174"/>
                <a:gd name="connsiteY15" fmla="*/ 1027112 h 1697672"/>
                <a:gd name="connsiteX16" fmla="*/ 171755 w 1447174"/>
                <a:gd name="connsiteY16" fmla="*/ 1072832 h 1697672"/>
                <a:gd name="connsiteX17" fmla="*/ 176835 w 1447174"/>
                <a:gd name="connsiteY17" fmla="*/ 1098232 h 1697672"/>
                <a:gd name="connsiteX18" fmla="*/ 181915 w 1447174"/>
                <a:gd name="connsiteY18" fmla="*/ 1149032 h 1697672"/>
                <a:gd name="connsiteX19" fmla="*/ 197155 w 1447174"/>
                <a:gd name="connsiteY19" fmla="*/ 1164272 h 1697672"/>
                <a:gd name="connsiteX20" fmla="*/ 202235 w 1447174"/>
                <a:gd name="connsiteY20" fmla="*/ 1179512 h 1697672"/>
                <a:gd name="connsiteX21" fmla="*/ 212395 w 1447174"/>
                <a:gd name="connsiteY21" fmla="*/ 1194752 h 1697672"/>
                <a:gd name="connsiteX22" fmla="*/ 222555 w 1447174"/>
                <a:gd name="connsiteY22" fmla="*/ 1225232 h 1697672"/>
                <a:gd name="connsiteX23" fmla="*/ 227635 w 1447174"/>
                <a:gd name="connsiteY23" fmla="*/ 1240472 h 1697672"/>
                <a:gd name="connsiteX24" fmla="*/ 222555 w 1447174"/>
                <a:gd name="connsiteY24" fmla="*/ 1347152 h 1697672"/>
                <a:gd name="connsiteX25" fmla="*/ 212395 w 1447174"/>
                <a:gd name="connsiteY25" fmla="*/ 1377632 h 1697672"/>
                <a:gd name="connsiteX26" fmla="*/ 207315 w 1447174"/>
                <a:gd name="connsiteY26" fmla="*/ 1392872 h 1697672"/>
                <a:gd name="connsiteX27" fmla="*/ 149725 w 1447174"/>
                <a:gd name="connsiteY27" fmla="*/ 1425306 h 1697672"/>
                <a:gd name="connsiteX28" fmla="*/ 120835 w 1447174"/>
                <a:gd name="connsiteY28" fmla="*/ 1471504 h 1697672"/>
                <a:gd name="connsiteX29" fmla="*/ 76341 w 1447174"/>
                <a:gd name="connsiteY29" fmla="*/ 1498380 h 1697672"/>
                <a:gd name="connsiteX30" fmla="*/ 141 w 1447174"/>
                <a:gd name="connsiteY30" fmla="*/ 1566677 h 1697672"/>
                <a:gd name="connsiteX31" fmla="*/ 59995 w 1447174"/>
                <a:gd name="connsiteY31" fmla="*/ 1641792 h 1697672"/>
                <a:gd name="connsiteX32" fmla="*/ 151435 w 1447174"/>
                <a:gd name="connsiteY32" fmla="*/ 1646872 h 1697672"/>
                <a:gd name="connsiteX33" fmla="*/ 242875 w 1447174"/>
                <a:gd name="connsiteY33" fmla="*/ 1657032 h 1697672"/>
                <a:gd name="connsiteX34" fmla="*/ 293675 w 1447174"/>
                <a:gd name="connsiteY34" fmla="*/ 1672272 h 1697672"/>
                <a:gd name="connsiteX35" fmla="*/ 308915 w 1447174"/>
                <a:gd name="connsiteY35" fmla="*/ 1682432 h 1697672"/>
                <a:gd name="connsiteX36" fmla="*/ 339395 w 1447174"/>
                <a:gd name="connsiteY36" fmla="*/ 1692592 h 1697672"/>
                <a:gd name="connsiteX37" fmla="*/ 354635 w 1447174"/>
                <a:gd name="connsiteY37" fmla="*/ 1697672 h 1697672"/>
                <a:gd name="connsiteX38" fmla="*/ 796595 w 1447174"/>
                <a:gd name="connsiteY38" fmla="*/ 1667192 h 1697672"/>
                <a:gd name="connsiteX39" fmla="*/ 811835 w 1447174"/>
                <a:gd name="connsiteY39" fmla="*/ 1626552 h 1697672"/>
                <a:gd name="connsiteX40" fmla="*/ 821995 w 1447174"/>
                <a:gd name="connsiteY40" fmla="*/ 1611312 h 1697672"/>
                <a:gd name="connsiteX41" fmla="*/ 827075 w 1447174"/>
                <a:gd name="connsiteY41" fmla="*/ 1596072 h 1697672"/>
                <a:gd name="connsiteX42" fmla="*/ 872795 w 1447174"/>
                <a:gd name="connsiteY42" fmla="*/ 1570672 h 1697672"/>
                <a:gd name="connsiteX43" fmla="*/ 1040435 w 1447174"/>
                <a:gd name="connsiteY43" fmla="*/ 1565592 h 1697672"/>
                <a:gd name="connsiteX44" fmla="*/ 1070915 w 1447174"/>
                <a:gd name="connsiteY44" fmla="*/ 1550352 h 1697672"/>
                <a:gd name="connsiteX45" fmla="*/ 1101395 w 1447174"/>
                <a:gd name="connsiteY45" fmla="*/ 1535112 h 1697672"/>
                <a:gd name="connsiteX46" fmla="*/ 1111555 w 1447174"/>
                <a:gd name="connsiteY46" fmla="*/ 1519872 h 1697672"/>
                <a:gd name="connsiteX47" fmla="*/ 1142035 w 1447174"/>
                <a:gd name="connsiteY47" fmla="*/ 1504632 h 1697672"/>
                <a:gd name="connsiteX48" fmla="*/ 1157275 w 1447174"/>
                <a:gd name="connsiteY48" fmla="*/ 1489392 h 1697672"/>
                <a:gd name="connsiteX49" fmla="*/ 1162355 w 1447174"/>
                <a:gd name="connsiteY49" fmla="*/ 1474152 h 1697672"/>
                <a:gd name="connsiteX50" fmla="*/ 1177595 w 1447174"/>
                <a:gd name="connsiteY50" fmla="*/ 1463992 h 1697672"/>
                <a:gd name="connsiteX51" fmla="*/ 1197915 w 1447174"/>
                <a:gd name="connsiteY51" fmla="*/ 1433512 h 1697672"/>
                <a:gd name="connsiteX52" fmla="*/ 1218235 w 1447174"/>
                <a:gd name="connsiteY52" fmla="*/ 1408112 h 1697672"/>
                <a:gd name="connsiteX53" fmla="*/ 1233475 w 1447174"/>
                <a:gd name="connsiteY53" fmla="*/ 1377632 h 1697672"/>
                <a:gd name="connsiteX54" fmla="*/ 1255065 w 1447174"/>
                <a:gd name="connsiteY54" fmla="*/ 1341437 h 1697672"/>
                <a:gd name="connsiteX55" fmla="*/ 1286498 w 1447174"/>
                <a:gd name="connsiteY55" fmla="*/ 1311275 h 1697672"/>
                <a:gd name="connsiteX56" fmla="*/ 1322375 w 1447174"/>
                <a:gd name="connsiteY56" fmla="*/ 1249679 h 1697672"/>
                <a:gd name="connsiteX57" fmla="*/ 1312532 w 1447174"/>
                <a:gd name="connsiteY57" fmla="*/ 1155700 h 1697672"/>
                <a:gd name="connsiteX58" fmla="*/ 1368730 w 1447174"/>
                <a:gd name="connsiteY58" fmla="*/ 1093469 h 1697672"/>
                <a:gd name="connsiteX59" fmla="*/ 1403655 w 1447174"/>
                <a:gd name="connsiteY59" fmla="*/ 1034097 h 1697672"/>
                <a:gd name="connsiteX60" fmla="*/ 1418578 w 1447174"/>
                <a:gd name="connsiteY60" fmla="*/ 967104 h 1697672"/>
                <a:gd name="connsiteX61" fmla="*/ 1425562 w 1447174"/>
                <a:gd name="connsiteY61" fmla="*/ 888364 h 1697672"/>
                <a:gd name="connsiteX62" fmla="*/ 1427467 w 1447174"/>
                <a:gd name="connsiteY62" fmla="*/ 844232 h 1697672"/>
                <a:gd name="connsiteX63" fmla="*/ 1401115 w 1447174"/>
                <a:gd name="connsiteY63" fmla="*/ 742632 h 1697672"/>
                <a:gd name="connsiteX64" fmla="*/ 1411275 w 1447174"/>
                <a:gd name="connsiteY64" fmla="*/ 712152 h 1697672"/>
                <a:gd name="connsiteX65" fmla="*/ 1431595 w 1447174"/>
                <a:gd name="connsiteY65" fmla="*/ 681672 h 1697672"/>
                <a:gd name="connsiteX66" fmla="*/ 1446835 w 1447174"/>
                <a:gd name="connsiteY66" fmla="*/ 651192 h 1697672"/>
                <a:gd name="connsiteX67" fmla="*/ 1441438 w 1447174"/>
                <a:gd name="connsiteY67" fmla="*/ 548640 h 1697672"/>
                <a:gd name="connsiteX68" fmla="*/ 1432865 w 1447174"/>
                <a:gd name="connsiteY68" fmla="*/ 493712 h 1697672"/>
                <a:gd name="connsiteX69" fmla="*/ 1432865 w 1447174"/>
                <a:gd name="connsiteY69" fmla="*/ 421957 h 1697672"/>
                <a:gd name="connsiteX70" fmla="*/ 1432547 w 1447174"/>
                <a:gd name="connsiteY70" fmla="*/ 353694 h 1697672"/>
                <a:gd name="connsiteX71" fmla="*/ 1403972 w 1447174"/>
                <a:gd name="connsiteY71" fmla="*/ 290512 h 1697672"/>
                <a:gd name="connsiteX72" fmla="*/ 1370953 w 1447174"/>
                <a:gd name="connsiteY72" fmla="*/ 205422 h 1697672"/>
                <a:gd name="connsiteX73" fmla="*/ 1345553 w 1447174"/>
                <a:gd name="connsiteY73" fmla="*/ 129539 h 1697672"/>
                <a:gd name="connsiteX74" fmla="*/ 1312532 w 1447174"/>
                <a:gd name="connsiteY74" fmla="*/ 75564 h 1697672"/>
                <a:gd name="connsiteX75" fmla="*/ 1264590 w 1447174"/>
                <a:gd name="connsiteY75" fmla="*/ 0 h 1697672"/>
                <a:gd name="connsiteX76" fmla="*/ 1208075 w 1447174"/>
                <a:gd name="connsiteY76" fmla="*/ 77152 h 1697672"/>
                <a:gd name="connsiteX77" fmla="*/ 1182675 w 1447174"/>
                <a:gd name="connsiteY77" fmla="*/ 122872 h 1697672"/>
                <a:gd name="connsiteX78" fmla="*/ 1177595 w 1447174"/>
                <a:gd name="connsiteY78" fmla="*/ 138112 h 1697672"/>
                <a:gd name="connsiteX79" fmla="*/ 1136955 w 1447174"/>
                <a:gd name="connsiteY79" fmla="*/ 153352 h 1697672"/>
                <a:gd name="connsiteX80" fmla="*/ 1116635 w 1447174"/>
                <a:gd name="connsiteY80" fmla="*/ 158432 h 1697672"/>
                <a:gd name="connsiteX81" fmla="*/ 1086155 w 1447174"/>
                <a:gd name="connsiteY81" fmla="*/ 173672 h 1697672"/>
                <a:gd name="connsiteX82" fmla="*/ 1070915 w 1447174"/>
                <a:gd name="connsiteY82" fmla="*/ 183832 h 1697672"/>
                <a:gd name="connsiteX83" fmla="*/ 1020115 w 1447174"/>
                <a:gd name="connsiteY83" fmla="*/ 193992 h 1697672"/>
                <a:gd name="connsiteX84" fmla="*/ 999795 w 1447174"/>
                <a:gd name="connsiteY84" fmla="*/ 199072 h 1697672"/>
                <a:gd name="connsiteX85" fmla="*/ 974395 w 1447174"/>
                <a:gd name="connsiteY85" fmla="*/ 204152 h 1697672"/>
                <a:gd name="connsiteX86" fmla="*/ 943915 w 1447174"/>
                <a:gd name="connsiteY86" fmla="*/ 214312 h 1697672"/>
                <a:gd name="connsiteX87" fmla="*/ 928675 w 1447174"/>
                <a:gd name="connsiteY87" fmla="*/ 219392 h 1697672"/>
                <a:gd name="connsiteX88" fmla="*/ 893115 w 1447174"/>
                <a:gd name="connsiteY88" fmla="*/ 224472 h 1697672"/>
                <a:gd name="connsiteX89" fmla="*/ 837235 w 1447174"/>
                <a:gd name="connsiteY89" fmla="*/ 239712 h 1697672"/>
                <a:gd name="connsiteX90" fmla="*/ 821995 w 1447174"/>
                <a:gd name="connsiteY90" fmla="*/ 244792 h 1697672"/>
                <a:gd name="connsiteX91" fmla="*/ 664515 w 1447174"/>
                <a:gd name="connsiteY91" fmla="*/ 254952 h 1697672"/>
                <a:gd name="connsiteX92" fmla="*/ 618795 w 1447174"/>
                <a:gd name="connsiteY92" fmla="*/ 280352 h 1697672"/>
                <a:gd name="connsiteX93" fmla="*/ 603555 w 1447174"/>
                <a:gd name="connsiteY93" fmla="*/ 290512 h 1697672"/>
                <a:gd name="connsiteX94" fmla="*/ 588315 w 1447174"/>
                <a:gd name="connsiteY94" fmla="*/ 305752 h 1697672"/>
                <a:gd name="connsiteX95" fmla="*/ 557835 w 1447174"/>
                <a:gd name="connsiteY95" fmla="*/ 315912 h 1697672"/>
                <a:gd name="connsiteX96" fmla="*/ 527355 w 1447174"/>
                <a:gd name="connsiteY96" fmla="*/ 331152 h 1697672"/>
                <a:gd name="connsiteX97" fmla="*/ 496875 w 1447174"/>
                <a:gd name="connsiteY97" fmla="*/ 356552 h 1697672"/>
                <a:gd name="connsiteX98" fmla="*/ 481635 w 1447174"/>
                <a:gd name="connsiteY98" fmla="*/ 366712 h 1697672"/>
                <a:gd name="connsiteX99" fmla="*/ 446075 w 1447174"/>
                <a:gd name="connsiteY99" fmla="*/ 407352 h 1697672"/>
                <a:gd name="connsiteX100" fmla="*/ 440995 w 1447174"/>
                <a:gd name="connsiteY100" fmla="*/ 422592 h 1697672"/>
                <a:gd name="connsiteX101" fmla="*/ 410515 w 1447174"/>
                <a:gd name="connsiteY101" fmla="*/ 442912 h 1697672"/>
                <a:gd name="connsiteX102" fmla="*/ 385115 w 1447174"/>
                <a:gd name="connsiteY102" fmla="*/ 463232 h 1697672"/>
                <a:gd name="connsiteX103" fmla="*/ 369875 w 1447174"/>
                <a:gd name="connsiteY103" fmla="*/ 478472 h 1697672"/>
                <a:gd name="connsiteX104" fmla="*/ 354635 w 1447174"/>
                <a:gd name="connsiteY104" fmla="*/ 488632 h 1697672"/>
                <a:gd name="connsiteX105" fmla="*/ 344475 w 1447174"/>
                <a:gd name="connsiteY105" fmla="*/ 503872 h 1697672"/>
                <a:gd name="connsiteX106" fmla="*/ 313995 w 1447174"/>
                <a:gd name="connsiteY106" fmla="*/ 519112 h 1697672"/>
                <a:gd name="connsiteX107" fmla="*/ 283515 w 1447174"/>
                <a:gd name="connsiteY107" fmla="*/ 544512 h 1697672"/>
                <a:gd name="connsiteX108" fmla="*/ 263195 w 1447174"/>
                <a:gd name="connsiteY108" fmla="*/ 549592 h 1697672"/>
                <a:gd name="connsiteX109" fmla="*/ 258115 w 1447174"/>
                <a:gd name="connsiteY109" fmla="*/ 564832 h 1697672"/>
                <a:gd name="connsiteX110" fmla="*/ 242875 w 1447174"/>
                <a:gd name="connsiteY110" fmla="*/ 569912 h 1697672"/>
                <a:gd name="connsiteX111" fmla="*/ 232715 w 1447174"/>
                <a:gd name="connsiteY111" fmla="*/ 595312 h 1697672"/>
                <a:gd name="connsiteX0" fmla="*/ 232715 w 1447174"/>
                <a:gd name="connsiteY0" fmla="*/ 595312 h 1697672"/>
                <a:gd name="connsiteX1" fmla="*/ 232715 w 1447174"/>
                <a:gd name="connsiteY1" fmla="*/ 595312 h 1697672"/>
                <a:gd name="connsiteX2" fmla="*/ 217475 w 1447174"/>
                <a:gd name="connsiteY2" fmla="*/ 635952 h 1697672"/>
                <a:gd name="connsiteX3" fmla="*/ 207315 w 1447174"/>
                <a:gd name="connsiteY3" fmla="*/ 651192 h 1697672"/>
                <a:gd name="connsiteX4" fmla="*/ 197155 w 1447174"/>
                <a:gd name="connsiteY4" fmla="*/ 681672 h 1697672"/>
                <a:gd name="connsiteX5" fmla="*/ 192075 w 1447174"/>
                <a:gd name="connsiteY5" fmla="*/ 696912 h 1697672"/>
                <a:gd name="connsiteX6" fmla="*/ 181915 w 1447174"/>
                <a:gd name="connsiteY6" fmla="*/ 717232 h 1697672"/>
                <a:gd name="connsiteX7" fmla="*/ 171755 w 1447174"/>
                <a:gd name="connsiteY7" fmla="*/ 747712 h 1697672"/>
                <a:gd name="connsiteX8" fmla="*/ 166675 w 1447174"/>
                <a:gd name="connsiteY8" fmla="*/ 762952 h 1697672"/>
                <a:gd name="connsiteX9" fmla="*/ 161595 w 1447174"/>
                <a:gd name="connsiteY9" fmla="*/ 778192 h 1697672"/>
                <a:gd name="connsiteX10" fmla="*/ 156515 w 1447174"/>
                <a:gd name="connsiteY10" fmla="*/ 793432 h 1697672"/>
                <a:gd name="connsiteX11" fmla="*/ 136195 w 1447174"/>
                <a:gd name="connsiteY11" fmla="*/ 823912 h 1697672"/>
                <a:gd name="connsiteX12" fmla="*/ 126035 w 1447174"/>
                <a:gd name="connsiteY12" fmla="*/ 839152 h 1697672"/>
                <a:gd name="connsiteX13" fmla="*/ 136195 w 1447174"/>
                <a:gd name="connsiteY13" fmla="*/ 996632 h 1697672"/>
                <a:gd name="connsiteX14" fmla="*/ 141275 w 1447174"/>
                <a:gd name="connsiteY14" fmla="*/ 1011872 h 1697672"/>
                <a:gd name="connsiteX15" fmla="*/ 151435 w 1447174"/>
                <a:gd name="connsiteY15" fmla="*/ 1027112 h 1697672"/>
                <a:gd name="connsiteX16" fmla="*/ 171755 w 1447174"/>
                <a:gd name="connsiteY16" fmla="*/ 1072832 h 1697672"/>
                <a:gd name="connsiteX17" fmla="*/ 176835 w 1447174"/>
                <a:gd name="connsiteY17" fmla="*/ 1098232 h 1697672"/>
                <a:gd name="connsiteX18" fmla="*/ 181915 w 1447174"/>
                <a:gd name="connsiteY18" fmla="*/ 1149032 h 1697672"/>
                <a:gd name="connsiteX19" fmla="*/ 197155 w 1447174"/>
                <a:gd name="connsiteY19" fmla="*/ 1164272 h 1697672"/>
                <a:gd name="connsiteX20" fmla="*/ 202235 w 1447174"/>
                <a:gd name="connsiteY20" fmla="*/ 1179512 h 1697672"/>
                <a:gd name="connsiteX21" fmla="*/ 212395 w 1447174"/>
                <a:gd name="connsiteY21" fmla="*/ 1194752 h 1697672"/>
                <a:gd name="connsiteX22" fmla="*/ 222555 w 1447174"/>
                <a:gd name="connsiteY22" fmla="*/ 1225232 h 1697672"/>
                <a:gd name="connsiteX23" fmla="*/ 227635 w 1447174"/>
                <a:gd name="connsiteY23" fmla="*/ 1240472 h 1697672"/>
                <a:gd name="connsiteX24" fmla="*/ 222555 w 1447174"/>
                <a:gd name="connsiteY24" fmla="*/ 1347152 h 1697672"/>
                <a:gd name="connsiteX25" fmla="*/ 212395 w 1447174"/>
                <a:gd name="connsiteY25" fmla="*/ 1377632 h 1697672"/>
                <a:gd name="connsiteX26" fmla="*/ 207315 w 1447174"/>
                <a:gd name="connsiteY26" fmla="*/ 1392872 h 1697672"/>
                <a:gd name="connsiteX27" fmla="*/ 149725 w 1447174"/>
                <a:gd name="connsiteY27" fmla="*/ 1425306 h 1697672"/>
                <a:gd name="connsiteX28" fmla="*/ 104679 w 1447174"/>
                <a:gd name="connsiteY28" fmla="*/ 1456742 h 1697672"/>
                <a:gd name="connsiteX29" fmla="*/ 76341 w 1447174"/>
                <a:gd name="connsiteY29" fmla="*/ 1498380 h 1697672"/>
                <a:gd name="connsiteX30" fmla="*/ 141 w 1447174"/>
                <a:gd name="connsiteY30" fmla="*/ 1566677 h 1697672"/>
                <a:gd name="connsiteX31" fmla="*/ 59995 w 1447174"/>
                <a:gd name="connsiteY31" fmla="*/ 1641792 h 1697672"/>
                <a:gd name="connsiteX32" fmla="*/ 151435 w 1447174"/>
                <a:gd name="connsiteY32" fmla="*/ 1646872 h 1697672"/>
                <a:gd name="connsiteX33" fmla="*/ 242875 w 1447174"/>
                <a:gd name="connsiteY33" fmla="*/ 1657032 h 1697672"/>
                <a:gd name="connsiteX34" fmla="*/ 293675 w 1447174"/>
                <a:gd name="connsiteY34" fmla="*/ 1672272 h 1697672"/>
                <a:gd name="connsiteX35" fmla="*/ 308915 w 1447174"/>
                <a:gd name="connsiteY35" fmla="*/ 1682432 h 1697672"/>
                <a:gd name="connsiteX36" fmla="*/ 339395 w 1447174"/>
                <a:gd name="connsiteY36" fmla="*/ 1692592 h 1697672"/>
                <a:gd name="connsiteX37" fmla="*/ 354635 w 1447174"/>
                <a:gd name="connsiteY37" fmla="*/ 1697672 h 1697672"/>
                <a:gd name="connsiteX38" fmla="*/ 796595 w 1447174"/>
                <a:gd name="connsiteY38" fmla="*/ 1667192 h 1697672"/>
                <a:gd name="connsiteX39" fmla="*/ 811835 w 1447174"/>
                <a:gd name="connsiteY39" fmla="*/ 1626552 h 1697672"/>
                <a:gd name="connsiteX40" fmla="*/ 821995 w 1447174"/>
                <a:gd name="connsiteY40" fmla="*/ 1611312 h 1697672"/>
                <a:gd name="connsiteX41" fmla="*/ 827075 w 1447174"/>
                <a:gd name="connsiteY41" fmla="*/ 1596072 h 1697672"/>
                <a:gd name="connsiteX42" fmla="*/ 872795 w 1447174"/>
                <a:gd name="connsiteY42" fmla="*/ 1570672 h 1697672"/>
                <a:gd name="connsiteX43" fmla="*/ 1040435 w 1447174"/>
                <a:gd name="connsiteY43" fmla="*/ 1565592 h 1697672"/>
                <a:gd name="connsiteX44" fmla="*/ 1070915 w 1447174"/>
                <a:gd name="connsiteY44" fmla="*/ 1550352 h 1697672"/>
                <a:gd name="connsiteX45" fmla="*/ 1101395 w 1447174"/>
                <a:gd name="connsiteY45" fmla="*/ 1535112 h 1697672"/>
                <a:gd name="connsiteX46" fmla="*/ 1111555 w 1447174"/>
                <a:gd name="connsiteY46" fmla="*/ 1519872 h 1697672"/>
                <a:gd name="connsiteX47" fmla="*/ 1142035 w 1447174"/>
                <a:gd name="connsiteY47" fmla="*/ 1504632 h 1697672"/>
                <a:gd name="connsiteX48" fmla="*/ 1157275 w 1447174"/>
                <a:gd name="connsiteY48" fmla="*/ 1489392 h 1697672"/>
                <a:gd name="connsiteX49" fmla="*/ 1162355 w 1447174"/>
                <a:gd name="connsiteY49" fmla="*/ 1474152 h 1697672"/>
                <a:gd name="connsiteX50" fmla="*/ 1177595 w 1447174"/>
                <a:gd name="connsiteY50" fmla="*/ 1463992 h 1697672"/>
                <a:gd name="connsiteX51" fmla="*/ 1197915 w 1447174"/>
                <a:gd name="connsiteY51" fmla="*/ 1433512 h 1697672"/>
                <a:gd name="connsiteX52" fmla="*/ 1218235 w 1447174"/>
                <a:gd name="connsiteY52" fmla="*/ 1408112 h 1697672"/>
                <a:gd name="connsiteX53" fmla="*/ 1233475 w 1447174"/>
                <a:gd name="connsiteY53" fmla="*/ 1377632 h 1697672"/>
                <a:gd name="connsiteX54" fmla="*/ 1255065 w 1447174"/>
                <a:gd name="connsiteY54" fmla="*/ 1341437 h 1697672"/>
                <a:gd name="connsiteX55" fmla="*/ 1286498 w 1447174"/>
                <a:gd name="connsiteY55" fmla="*/ 1311275 h 1697672"/>
                <a:gd name="connsiteX56" fmla="*/ 1322375 w 1447174"/>
                <a:gd name="connsiteY56" fmla="*/ 1249679 h 1697672"/>
                <a:gd name="connsiteX57" fmla="*/ 1312532 w 1447174"/>
                <a:gd name="connsiteY57" fmla="*/ 1155700 h 1697672"/>
                <a:gd name="connsiteX58" fmla="*/ 1368730 w 1447174"/>
                <a:gd name="connsiteY58" fmla="*/ 1093469 h 1697672"/>
                <a:gd name="connsiteX59" fmla="*/ 1403655 w 1447174"/>
                <a:gd name="connsiteY59" fmla="*/ 1034097 h 1697672"/>
                <a:gd name="connsiteX60" fmla="*/ 1418578 w 1447174"/>
                <a:gd name="connsiteY60" fmla="*/ 967104 h 1697672"/>
                <a:gd name="connsiteX61" fmla="*/ 1425562 w 1447174"/>
                <a:gd name="connsiteY61" fmla="*/ 888364 h 1697672"/>
                <a:gd name="connsiteX62" fmla="*/ 1427467 w 1447174"/>
                <a:gd name="connsiteY62" fmla="*/ 844232 h 1697672"/>
                <a:gd name="connsiteX63" fmla="*/ 1401115 w 1447174"/>
                <a:gd name="connsiteY63" fmla="*/ 742632 h 1697672"/>
                <a:gd name="connsiteX64" fmla="*/ 1411275 w 1447174"/>
                <a:gd name="connsiteY64" fmla="*/ 712152 h 1697672"/>
                <a:gd name="connsiteX65" fmla="*/ 1431595 w 1447174"/>
                <a:gd name="connsiteY65" fmla="*/ 681672 h 1697672"/>
                <a:gd name="connsiteX66" fmla="*/ 1446835 w 1447174"/>
                <a:gd name="connsiteY66" fmla="*/ 651192 h 1697672"/>
                <a:gd name="connsiteX67" fmla="*/ 1441438 w 1447174"/>
                <a:gd name="connsiteY67" fmla="*/ 548640 h 1697672"/>
                <a:gd name="connsiteX68" fmla="*/ 1432865 w 1447174"/>
                <a:gd name="connsiteY68" fmla="*/ 493712 h 1697672"/>
                <a:gd name="connsiteX69" fmla="*/ 1432865 w 1447174"/>
                <a:gd name="connsiteY69" fmla="*/ 421957 h 1697672"/>
                <a:gd name="connsiteX70" fmla="*/ 1432547 w 1447174"/>
                <a:gd name="connsiteY70" fmla="*/ 353694 h 1697672"/>
                <a:gd name="connsiteX71" fmla="*/ 1403972 w 1447174"/>
                <a:gd name="connsiteY71" fmla="*/ 290512 h 1697672"/>
                <a:gd name="connsiteX72" fmla="*/ 1370953 w 1447174"/>
                <a:gd name="connsiteY72" fmla="*/ 205422 h 1697672"/>
                <a:gd name="connsiteX73" fmla="*/ 1345553 w 1447174"/>
                <a:gd name="connsiteY73" fmla="*/ 129539 h 1697672"/>
                <a:gd name="connsiteX74" fmla="*/ 1312532 w 1447174"/>
                <a:gd name="connsiteY74" fmla="*/ 75564 h 1697672"/>
                <a:gd name="connsiteX75" fmla="*/ 1264590 w 1447174"/>
                <a:gd name="connsiteY75" fmla="*/ 0 h 1697672"/>
                <a:gd name="connsiteX76" fmla="*/ 1208075 w 1447174"/>
                <a:gd name="connsiteY76" fmla="*/ 77152 h 1697672"/>
                <a:gd name="connsiteX77" fmla="*/ 1182675 w 1447174"/>
                <a:gd name="connsiteY77" fmla="*/ 122872 h 1697672"/>
                <a:gd name="connsiteX78" fmla="*/ 1177595 w 1447174"/>
                <a:gd name="connsiteY78" fmla="*/ 138112 h 1697672"/>
                <a:gd name="connsiteX79" fmla="*/ 1136955 w 1447174"/>
                <a:gd name="connsiteY79" fmla="*/ 153352 h 1697672"/>
                <a:gd name="connsiteX80" fmla="*/ 1116635 w 1447174"/>
                <a:gd name="connsiteY80" fmla="*/ 158432 h 1697672"/>
                <a:gd name="connsiteX81" fmla="*/ 1086155 w 1447174"/>
                <a:gd name="connsiteY81" fmla="*/ 173672 h 1697672"/>
                <a:gd name="connsiteX82" fmla="*/ 1070915 w 1447174"/>
                <a:gd name="connsiteY82" fmla="*/ 183832 h 1697672"/>
                <a:gd name="connsiteX83" fmla="*/ 1020115 w 1447174"/>
                <a:gd name="connsiteY83" fmla="*/ 193992 h 1697672"/>
                <a:gd name="connsiteX84" fmla="*/ 999795 w 1447174"/>
                <a:gd name="connsiteY84" fmla="*/ 199072 h 1697672"/>
                <a:gd name="connsiteX85" fmla="*/ 974395 w 1447174"/>
                <a:gd name="connsiteY85" fmla="*/ 204152 h 1697672"/>
                <a:gd name="connsiteX86" fmla="*/ 943915 w 1447174"/>
                <a:gd name="connsiteY86" fmla="*/ 214312 h 1697672"/>
                <a:gd name="connsiteX87" fmla="*/ 928675 w 1447174"/>
                <a:gd name="connsiteY87" fmla="*/ 219392 h 1697672"/>
                <a:gd name="connsiteX88" fmla="*/ 893115 w 1447174"/>
                <a:gd name="connsiteY88" fmla="*/ 224472 h 1697672"/>
                <a:gd name="connsiteX89" fmla="*/ 837235 w 1447174"/>
                <a:gd name="connsiteY89" fmla="*/ 239712 h 1697672"/>
                <a:gd name="connsiteX90" fmla="*/ 821995 w 1447174"/>
                <a:gd name="connsiteY90" fmla="*/ 244792 h 1697672"/>
                <a:gd name="connsiteX91" fmla="*/ 664515 w 1447174"/>
                <a:gd name="connsiteY91" fmla="*/ 254952 h 1697672"/>
                <a:gd name="connsiteX92" fmla="*/ 618795 w 1447174"/>
                <a:gd name="connsiteY92" fmla="*/ 280352 h 1697672"/>
                <a:gd name="connsiteX93" fmla="*/ 603555 w 1447174"/>
                <a:gd name="connsiteY93" fmla="*/ 290512 h 1697672"/>
                <a:gd name="connsiteX94" fmla="*/ 588315 w 1447174"/>
                <a:gd name="connsiteY94" fmla="*/ 305752 h 1697672"/>
                <a:gd name="connsiteX95" fmla="*/ 557835 w 1447174"/>
                <a:gd name="connsiteY95" fmla="*/ 315912 h 1697672"/>
                <a:gd name="connsiteX96" fmla="*/ 527355 w 1447174"/>
                <a:gd name="connsiteY96" fmla="*/ 331152 h 1697672"/>
                <a:gd name="connsiteX97" fmla="*/ 496875 w 1447174"/>
                <a:gd name="connsiteY97" fmla="*/ 356552 h 1697672"/>
                <a:gd name="connsiteX98" fmla="*/ 481635 w 1447174"/>
                <a:gd name="connsiteY98" fmla="*/ 366712 h 1697672"/>
                <a:gd name="connsiteX99" fmla="*/ 446075 w 1447174"/>
                <a:gd name="connsiteY99" fmla="*/ 407352 h 1697672"/>
                <a:gd name="connsiteX100" fmla="*/ 440995 w 1447174"/>
                <a:gd name="connsiteY100" fmla="*/ 422592 h 1697672"/>
                <a:gd name="connsiteX101" fmla="*/ 410515 w 1447174"/>
                <a:gd name="connsiteY101" fmla="*/ 442912 h 1697672"/>
                <a:gd name="connsiteX102" fmla="*/ 385115 w 1447174"/>
                <a:gd name="connsiteY102" fmla="*/ 463232 h 1697672"/>
                <a:gd name="connsiteX103" fmla="*/ 369875 w 1447174"/>
                <a:gd name="connsiteY103" fmla="*/ 478472 h 1697672"/>
                <a:gd name="connsiteX104" fmla="*/ 354635 w 1447174"/>
                <a:gd name="connsiteY104" fmla="*/ 488632 h 1697672"/>
                <a:gd name="connsiteX105" fmla="*/ 344475 w 1447174"/>
                <a:gd name="connsiteY105" fmla="*/ 503872 h 1697672"/>
                <a:gd name="connsiteX106" fmla="*/ 313995 w 1447174"/>
                <a:gd name="connsiteY106" fmla="*/ 519112 h 1697672"/>
                <a:gd name="connsiteX107" fmla="*/ 283515 w 1447174"/>
                <a:gd name="connsiteY107" fmla="*/ 544512 h 1697672"/>
                <a:gd name="connsiteX108" fmla="*/ 263195 w 1447174"/>
                <a:gd name="connsiteY108" fmla="*/ 549592 h 1697672"/>
                <a:gd name="connsiteX109" fmla="*/ 258115 w 1447174"/>
                <a:gd name="connsiteY109" fmla="*/ 564832 h 1697672"/>
                <a:gd name="connsiteX110" fmla="*/ 242875 w 1447174"/>
                <a:gd name="connsiteY110" fmla="*/ 569912 h 1697672"/>
                <a:gd name="connsiteX111" fmla="*/ 232715 w 1447174"/>
                <a:gd name="connsiteY111" fmla="*/ 595312 h 1697672"/>
                <a:gd name="connsiteX0" fmla="*/ 233008 w 1447467"/>
                <a:gd name="connsiteY0" fmla="*/ 595312 h 1697672"/>
                <a:gd name="connsiteX1" fmla="*/ 233008 w 1447467"/>
                <a:gd name="connsiteY1" fmla="*/ 595312 h 1697672"/>
                <a:gd name="connsiteX2" fmla="*/ 217768 w 1447467"/>
                <a:gd name="connsiteY2" fmla="*/ 635952 h 1697672"/>
                <a:gd name="connsiteX3" fmla="*/ 207608 w 1447467"/>
                <a:gd name="connsiteY3" fmla="*/ 651192 h 1697672"/>
                <a:gd name="connsiteX4" fmla="*/ 197448 w 1447467"/>
                <a:gd name="connsiteY4" fmla="*/ 681672 h 1697672"/>
                <a:gd name="connsiteX5" fmla="*/ 192368 w 1447467"/>
                <a:gd name="connsiteY5" fmla="*/ 696912 h 1697672"/>
                <a:gd name="connsiteX6" fmla="*/ 182208 w 1447467"/>
                <a:gd name="connsiteY6" fmla="*/ 717232 h 1697672"/>
                <a:gd name="connsiteX7" fmla="*/ 172048 w 1447467"/>
                <a:gd name="connsiteY7" fmla="*/ 747712 h 1697672"/>
                <a:gd name="connsiteX8" fmla="*/ 166968 w 1447467"/>
                <a:gd name="connsiteY8" fmla="*/ 762952 h 1697672"/>
                <a:gd name="connsiteX9" fmla="*/ 161888 w 1447467"/>
                <a:gd name="connsiteY9" fmla="*/ 778192 h 1697672"/>
                <a:gd name="connsiteX10" fmla="*/ 156808 w 1447467"/>
                <a:gd name="connsiteY10" fmla="*/ 793432 h 1697672"/>
                <a:gd name="connsiteX11" fmla="*/ 136488 w 1447467"/>
                <a:gd name="connsiteY11" fmla="*/ 823912 h 1697672"/>
                <a:gd name="connsiteX12" fmla="*/ 126328 w 1447467"/>
                <a:gd name="connsiteY12" fmla="*/ 839152 h 1697672"/>
                <a:gd name="connsiteX13" fmla="*/ 136488 w 1447467"/>
                <a:gd name="connsiteY13" fmla="*/ 996632 h 1697672"/>
                <a:gd name="connsiteX14" fmla="*/ 141568 w 1447467"/>
                <a:gd name="connsiteY14" fmla="*/ 1011872 h 1697672"/>
                <a:gd name="connsiteX15" fmla="*/ 151728 w 1447467"/>
                <a:gd name="connsiteY15" fmla="*/ 1027112 h 1697672"/>
                <a:gd name="connsiteX16" fmla="*/ 172048 w 1447467"/>
                <a:gd name="connsiteY16" fmla="*/ 1072832 h 1697672"/>
                <a:gd name="connsiteX17" fmla="*/ 177128 w 1447467"/>
                <a:gd name="connsiteY17" fmla="*/ 1098232 h 1697672"/>
                <a:gd name="connsiteX18" fmla="*/ 182208 w 1447467"/>
                <a:gd name="connsiteY18" fmla="*/ 1149032 h 1697672"/>
                <a:gd name="connsiteX19" fmla="*/ 197448 w 1447467"/>
                <a:gd name="connsiteY19" fmla="*/ 1164272 h 1697672"/>
                <a:gd name="connsiteX20" fmla="*/ 202528 w 1447467"/>
                <a:gd name="connsiteY20" fmla="*/ 1179512 h 1697672"/>
                <a:gd name="connsiteX21" fmla="*/ 212688 w 1447467"/>
                <a:gd name="connsiteY21" fmla="*/ 1194752 h 1697672"/>
                <a:gd name="connsiteX22" fmla="*/ 222848 w 1447467"/>
                <a:gd name="connsiteY22" fmla="*/ 1225232 h 1697672"/>
                <a:gd name="connsiteX23" fmla="*/ 227928 w 1447467"/>
                <a:gd name="connsiteY23" fmla="*/ 1240472 h 1697672"/>
                <a:gd name="connsiteX24" fmla="*/ 222848 w 1447467"/>
                <a:gd name="connsiteY24" fmla="*/ 1347152 h 1697672"/>
                <a:gd name="connsiteX25" fmla="*/ 212688 w 1447467"/>
                <a:gd name="connsiteY25" fmla="*/ 1377632 h 1697672"/>
                <a:gd name="connsiteX26" fmla="*/ 207608 w 1447467"/>
                <a:gd name="connsiteY26" fmla="*/ 1392872 h 1697672"/>
                <a:gd name="connsiteX27" fmla="*/ 150018 w 1447467"/>
                <a:gd name="connsiteY27" fmla="*/ 1425306 h 1697672"/>
                <a:gd name="connsiteX28" fmla="*/ 104972 w 1447467"/>
                <a:gd name="connsiteY28" fmla="*/ 1456742 h 1697672"/>
                <a:gd name="connsiteX29" fmla="*/ 38448 w 1447467"/>
                <a:gd name="connsiteY29" fmla="*/ 1490999 h 1697672"/>
                <a:gd name="connsiteX30" fmla="*/ 434 w 1447467"/>
                <a:gd name="connsiteY30" fmla="*/ 1566677 h 1697672"/>
                <a:gd name="connsiteX31" fmla="*/ 60288 w 1447467"/>
                <a:gd name="connsiteY31" fmla="*/ 1641792 h 1697672"/>
                <a:gd name="connsiteX32" fmla="*/ 151728 w 1447467"/>
                <a:gd name="connsiteY32" fmla="*/ 1646872 h 1697672"/>
                <a:gd name="connsiteX33" fmla="*/ 243168 w 1447467"/>
                <a:gd name="connsiteY33" fmla="*/ 1657032 h 1697672"/>
                <a:gd name="connsiteX34" fmla="*/ 293968 w 1447467"/>
                <a:gd name="connsiteY34" fmla="*/ 1672272 h 1697672"/>
                <a:gd name="connsiteX35" fmla="*/ 309208 w 1447467"/>
                <a:gd name="connsiteY35" fmla="*/ 1682432 h 1697672"/>
                <a:gd name="connsiteX36" fmla="*/ 339688 w 1447467"/>
                <a:gd name="connsiteY36" fmla="*/ 1692592 h 1697672"/>
                <a:gd name="connsiteX37" fmla="*/ 354928 w 1447467"/>
                <a:gd name="connsiteY37" fmla="*/ 1697672 h 1697672"/>
                <a:gd name="connsiteX38" fmla="*/ 796888 w 1447467"/>
                <a:gd name="connsiteY38" fmla="*/ 1667192 h 1697672"/>
                <a:gd name="connsiteX39" fmla="*/ 812128 w 1447467"/>
                <a:gd name="connsiteY39" fmla="*/ 1626552 h 1697672"/>
                <a:gd name="connsiteX40" fmla="*/ 822288 w 1447467"/>
                <a:gd name="connsiteY40" fmla="*/ 1611312 h 1697672"/>
                <a:gd name="connsiteX41" fmla="*/ 827368 w 1447467"/>
                <a:gd name="connsiteY41" fmla="*/ 1596072 h 1697672"/>
                <a:gd name="connsiteX42" fmla="*/ 873088 w 1447467"/>
                <a:gd name="connsiteY42" fmla="*/ 1570672 h 1697672"/>
                <a:gd name="connsiteX43" fmla="*/ 1040728 w 1447467"/>
                <a:gd name="connsiteY43" fmla="*/ 1565592 h 1697672"/>
                <a:gd name="connsiteX44" fmla="*/ 1071208 w 1447467"/>
                <a:gd name="connsiteY44" fmla="*/ 1550352 h 1697672"/>
                <a:gd name="connsiteX45" fmla="*/ 1101688 w 1447467"/>
                <a:gd name="connsiteY45" fmla="*/ 1535112 h 1697672"/>
                <a:gd name="connsiteX46" fmla="*/ 1111848 w 1447467"/>
                <a:gd name="connsiteY46" fmla="*/ 1519872 h 1697672"/>
                <a:gd name="connsiteX47" fmla="*/ 1142328 w 1447467"/>
                <a:gd name="connsiteY47" fmla="*/ 1504632 h 1697672"/>
                <a:gd name="connsiteX48" fmla="*/ 1157568 w 1447467"/>
                <a:gd name="connsiteY48" fmla="*/ 1489392 h 1697672"/>
                <a:gd name="connsiteX49" fmla="*/ 1162648 w 1447467"/>
                <a:gd name="connsiteY49" fmla="*/ 1474152 h 1697672"/>
                <a:gd name="connsiteX50" fmla="*/ 1177888 w 1447467"/>
                <a:gd name="connsiteY50" fmla="*/ 1463992 h 1697672"/>
                <a:gd name="connsiteX51" fmla="*/ 1198208 w 1447467"/>
                <a:gd name="connsiteY51" fmla="*/ 1433512 h 1697672"/>
                <a:gd name="connsiteX52" fmla="*/ 1218528 w 1447467"/>
                <a:gd name="connsiteY52" fmla="*/ 1408112 h 1697672"/>
                <a:gd name="connsiteX53" fmla="*/ 1233768 w 1447467"/>
                <a:gd name="connsiteY53" fmla="*/ 1377632 h 1697672"/>
                <a:gd name="connsiteX54" fmla="*/ 1255358 w 1447467"/>
                <a:gd name="connsiteY54" fmla="*/ 1341437 h 1697672"/>
                <a:gd name="connsiteX55" fmla="*/ 1286791 w 1447467"/>
                <a:gd name="connsiteY55" fmla="*/ 1311275 h 1697672"/>
                <a:gd name="connsiteX56" fmla="*/ 1322668 w 1447467"/>
                <a:gd name="connsiteY56" fmla="*/ 1249679 h 1697672"/>
                <a:gd name="connsiteX57" fmla="*/ 1312825 w 1447467"/>
                <a:gd name="connsiteY57" fmla="*/ 1155700 h 1697672"/>
                <a:gd name="connsiteX58" fmla="*/ 1369023 w 1447467"/>
                <a:gd name="connsiteY58" fmla="*/ 1093469 h 1697672"/>
                <a:gd name="connsiteX59" fmla="*/ 1403948 w 1447467"/>
                <a:gd name="connsiteY59" fmla="*/ 1034097 h 1697672"/>
                <a:gd name="connsiteX60" fmla="*/ 1418871 w 1447467"/>
                <a:gd name="connsiteY60" fmla="*/ 967104 h 1697672"/>
                <a:gd name="connsiteX61" fmla="*/ 1425855 w 1447467"/>
                <a:gd name="connsiteY61" fmla="*/ 888364 h 1697672"/>
                <a:gd name="connsiteX62" fmla="*/ 1427760 w 1447467"/>
                <a:gd name="connsiteY62" fmla="*/ 844232 h 1697672"/>
                <a:gd name="connsiteX63" fmla="*/ 1401408 w 1447467"/>
                <a:gd name="connsiteY63" fmla="*/ 742632 h 1697672"/>
                <a:gd name="connsiteX64" fmla="*/ 1411568 w 1447467"/>
                <a:gd name="connsiteY64" fmla="*/ 712152 h 1697672"/>
                <a:gd name="connsiteX65" fmla="*/ 1431888 w 1447467"/>
                <a:gd name="connsiteY65" fmla="*/ 681672 h 1697672"/>
                <a:gd name="connsiteX66" fmla="*/ 1447128 w 1447467"/>
                <a:gd name="connsiteY66" fmla="*/ 651192 h 1697672"/>
                <a:gd name="connsiteX67" fmla="*/ 1441731 w 1447467"/>
                <a:gd name="connsiteY67" fmla="*/ 548640 h 1697672"/>
                <a:gd name="connsiteX68" fmla="*/ 1433158 w 1447467"/>
                <a:gd name="connsiteY68" fmla="*/ 493712 h 1697672"/>
                <a:gd name="connsiteX69" fmla="*/ 1433158 w 1447467"/>
                <a:gd name="connsiteY69" fmla="*/ 421957 h 1697672"/>
                <a:gd name="connsiteX70" fmla="*/ 1432840 w 1447467"/>
                <a:gd name="connsiteY70" fmla="*/ 353694 h 1697672"/>
                <a:gd name="connsiteX71" fmla="*/ 1404265 w 1447467"/>
                <a:gd name="connsiteY71" fmla="*/ 290512 h 1697672"/>
                <a:gd name="connsiteX72" fmla="*/ 1371246 w 1447467"/>
                <a:gd name="connsiteY72" fmla="*/ 205422 h 1697672"/>
                <a:gd name="connsiteX73" fmla="*/ 1345846 w 1447467"/>
                <a:gd name="connsiteY73" fmla="*/ 129539 h 1697672"/>
                <a:gd name="connsiteX74" fmla="*/ 1312825 w 1447467"/>
                <a:gd name="connsiteY74" fmla="*/ 75564 h 1697672"/>
                <a:gd name="connsiteX75" fmla="*/ 1264883 w 1447467"/>
                <a:gd name="connsiteY75" fmla="*/ 0 h 1697672"/>
                <a:gd name="connsiteX76" fmla="*/ 1208368 w 1447467"/>
                <a:gd name="connsiteY76" fmla="*/ 77152 h 1697672"/>
                <a:gd name="connsiteX77" fmla="*/ 1182968 w 1447467"/>
                <a:gd name="connsiteY77" fmla="*/ 122872 h 1697672"/>
                <a:gd name="connsiteX78" fmla="*/ 1177888 w 1447467"/>
                <a:gd name="connsiteY78" fmla="*/ 138112 h 1697672"/>
                <a:gd name="connsiteX79" fmla="*/ 1137248 w 1447467"/>
                <a:gd name="connsiteY79" fmla="*/ 153352 h 1697672"/>
                <a:gd name="connsiteX80" fmla="*/ 1116928 w 1447467"/>
                <a:gd name="connsiteY80" fmla="*/ 158432 h 1697672"/>
                <a:gd name="connsiteX81" fmla="*/ 1086448 w 1447467"/>
                <a:gd name="connsiteY81" fmla="*/ 173672 h 1697672"/>
                <a:gd name="connsiteX82" fmla="*/ 1071208 w 1447467"/>
                <a:gd name="connsiteY82" fmla="*/ 183832 h 1697672"/>
                <a:gd name="connsiteX83" fmla="*/ 1020408 w 1447467"/>
                <a:gd name="connsiteY83" fmla="*/ 193992 h 1697672"/>
                <a:gd name="connsiteX84" fmla="*/ 1000088 w 1447467"/>
                <a:gd name="connsiteY84" fmla="*/ 199072 h 1697672"/>
                <a:gd name="connsiteX85" fmla="*/ 974688 w 1447467"/>
                <a:gd name="connsiteY85" fmla="*/ 204152 h 1697672"/>
                <a:gd name="connsiteX86" fmla="*/ 944208 w 1447467"/>
                <a:gd name="connsiteY86" fmla="*/ 214312 h 1697672"/>
                <a:gd name="connsiteX87" fmla="*/ 928968 w 1447467"/>
                <a:gd name="connsiteY87" fmla="*/ 219392 h 1697672"/>
                <a:gd name="connsiteX88" fmla="*/ 893408 w 1447467"/>
                <a:gd name="connsiteY88" fmla="*/ 224472 h 1697672"/>
                <a:gd name="connsiteX89" fmla="*/ 837528 w 1447467"/>
                <a:gd name="connsiteY89" fmla="*/ 239712 h 1697672"/>
                <a:gd name="connsiteX90" fmla="*/ 822288 w 1447467"/>
                <a:gd name="connsiteY90" fmla="*/ 244792 h 1697672"/>
                <a:gd name="connsiteX91" fmla="*/ 664808 w 1447467"/>
                <a:gd name="connsiteY91" fmla="*/ 254952 h 1697672"/>
                <a:gd name="connsiteX92" fmla="*/ 619088 w 1447467"/>
                <a:gd name="connsiteY92" fmla="*/ 280352 h 1697672"/>
                <a:gd name="connsiteX93" fmla="*/ 603848 w 1447467"/>
                <a:gd name="connsiteY93" fmla="*/ 290512 h 1697672"/>
                <a:gd name="connsiteX94" fmla="*/ 588608 w 1447467"/>
                <a:gd name="connsiteY94" fmla="*/ 305752 h 1697672"/>
                <a:gd name="connsiteX95" fmla="*/ 558128 w 1447467"/>
                <a:gd name="connsiteY95" fmla="*/ 315912 h 1697672"/>
                <a:gd name="connsiteX96" fmla="*/ 527648 w 1447467"/>
                <a:gd name="connsiteY96" fmla="*/ 331152 h 1697672"/>
                <a:gd name="connsiteX97" fmla="*/ 497168 w 1447467"/>
                <a:gd name="connsiteY97" fmla="*/ 356552 h 1697672"/>
                <a:gd name="connsiteX98" fmla="*/ 481928 w 1447467"/>
                <a:gd name="connsiteY98" fmla="*/ 366712 h 1697672"/>
                <a:gd name="connsiteX99" fmla="*/ 446368 w 1447467"/>
                <a:gd name="connsiteY99" fmla="*/ 407352 h 1697672"/>
                <a:gd name="connsiteX100" fmla="*/ 441288 w 1447467"/>
                <a:gd name="connsiteY100" fmla="*/ 422592 h 1697672"/>
                <a:gd name="connsiteX101" fmla="*/ 410808 w 1447467"/>
                <a:gd name="connsiteY101" fmla="*/ 442912 h 1697672"/>
                <a:gd name="connsiteX102" fmla="*/ 385408 w 1447467"/>
                <a:gd name="connsiteY102" fmla="*/ 463232 h 1697672"/>
                <a:gd name="connsiteX103" fmla="*/ 370168 w 1447467"/>
                <a:gd name="connsiteY103" fmla="*/ 478472 h 1697672"/>
                <a:gd name="connsiteX104" fmla="*/ 354928 w 1447467"/>
                <a:gd name="connsiteY104" fmla="*/ 488632 h 1697672"/>
                <a:gd name="connsiteX105" fmla="*/ 344768 w 1447467"/>
                <a:gd name="connsiteY105" fmla="*/ 503872 h 1697672"/>
                <a:gd name="connsiteX106" fmla="*/ 314288 w 1447467"/>
                <a:gd name="connsiteY106" fmla="*/ 519112 h 1697672"/>
                <a:gd name="connsiteX107" fmla="*/ 283808 w 1447467"/>
                <a:gd name="connsiteY107" fmla="*/ 544512 h 1697672"/>
                <a:gd name="connsiteX108" fmla="*/ 263488 w 1447467"/>
                <a:gd name="connsiteY108" fmla="*/ 549592 h 1697672"/>
                <a:gd name="connsiteX109" fmla="*/ 258408 w 1447467"/>
                <a:gd name="connsiteY109" fmla="*/ 564832 h 1697672"/>
                <a:gd name="connsiteX110" fmla="*/ 243168 w 1447467"/>
                <a:gd name="connsiteY110" fmla="*/ 569912 h 1697672"/>
                <a:gd name="connsiteX111" fmla="*/ 233008 w 1447467"/>
                <a:gd name="connsiteY111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1017525 w 1464904"/>
                <a:gd name="connsiteY84" fmla="*/ 199072 h 1697672"/>
                <a:gd name="connsiteX85" fmla="*/ 992125 w 1464904"/>
                <a:gd name="connsiteY85" fmla="*/ 204152 h 1697672"/>
                <a:gd name="connsiteX86" fmla="*/ 961645 w 1464904"/>
                <a:gd name="connsiteY86" fmla="*/ 214312 h 1697672"/>
                <a:gd name="connsiteX87" fmla="*/ 946405 w 1464904"/>
                <a:gd name="connsiteY87" fmla="*/ 219392 h 1697672"/>
                <a:gd name="connsiteX88" fmla="*/ 910845 w 1464904"/>
                <a:gd name="connsiteY88" fmla="*/ 224472 h 1697672"/>
                <a:gd name="connsiteX89" fmla="*/ 854965 w 1464904"/>
                <a:gd name="connsiteY89" fmla="*/ 239712 h 1697672"/>
                <a:gd name="connsiteX90" fmla="*/ 839725 w 1464904"/>
                <a:gd name="connsiteY90" fmla="*/ 244792 h 1697672"/>
                <a:gd name="connsiteX91" fmla="*/ 682245 w 1464904"/>
                <a:gd name="connsiteY91" fmla="*/ 254952 h 1697672"/>
                <a:gd name="connsiteX92" fmla="*/ 636525 w 1464904"/>
                <a:gd name="connsiteY92" fmla="*/ 280352 h 1697672"/>
                <a:gd name="connsiteX93" fmla="*/ 621285 w 1464904"/>
                <a:gd name="connsiteY93" fmla="*/ 290512 h 1697672"/>
                <a:gd name="connsiteX94" fmla="*/ 606045 w 1464904"/>
                <a:gd name="connsiteY94" fmla="*/ 305752 h 1697672"/>
                <a:gd name="connsiteX95" fmla="*/ 575565 w 1464904"/>
                <a:gd name="connsiteY95" fmla="*/ 315912 h 1697672"/>
                <a:gd name="connsiteX96" fmla="*/ 545085 w 1464904"/>
                <a:gd name="connsiteY96" fmla="*/ 331152 h 1697672"/>
                <a:gd name="connsiteX97" fmla="*/ 514605 w 1464904"/>
                <a:gd name="connsiteY97" fmla="*/ 356552 h 1697672"/>
                <a:gd name="connsiteX98" fmla="*/ 499365 w 1464904"/>
                <a:gd name="connsiteY98" fmla="*/ 366712 h 1697672"/>
                <a:gd name="connsiteX99" fmla="*/ 463805 w 1464904"/>
                <a:gd name="connsiteY99" fmla="*/ 407352 h 1697672"/>
                <a:gd name="connsiteX100" fmla="*/ 458725 w 1464904"/>
                <a:gd name="connsiteY100" fmla="*/ 422592 h 1697672"/>
                <a:gd name="connsiteX101" fmla="*/ 428245 w 1464904"/>
                <a:gd name="connsiteY101" fmla="*/ 442912 h 1697672"/>
                <a:gd name="connsiteX102" fmla="*/ 402845 w 1464904"/>
                <a:gd name="connsiteY102" fmla="*/ 463232 h 1697672"/>
                <a:gd name="connsiteX103" fmla="*/ 387605 w 1464904"/>
                <a:gd name="connsiteY103" fmla="*/ 478472 h 1697672"/>
                <a:gd name="connsiteX104" fmla="*/ 372365 w 1464904"/>
                <a:gd name="connsiteY104" fmla="*/ 488632 h 1697672"/>
                <a:gd name="connsiteX105" fmla="*/ 362205 w 1464904"/>
                <a:gd name="connsiteY105" fmla="*/ 503872 h 1697672"/>
                <a:gd name="connsiteX106" fmla="*/ 331725 w 1464904"/>
                <a:gd name="connsiteY106" fmla="*/ 519112 h 1697672"/>
                <a:gd name="connsiteX107" fmla="*/ 301245 w 1464904"/>
                <a:gd name="connsiteY107" fmla="*/ 544512 h 1697672"/>
                <a:gd name="connsiteX108" fmla="*/ 280925 w 1464904"/>
                <a:gd name="connsiteY108" fmla="*/ 549592 h 1697672"/>
                <a:gd name="connsiteX109" fmla="*/ 275845 w 1464904"/>
                <a:gd name="connsiteY109" fmla="*/ 564832 h 1697672"/>
                <a:gd name="connsiteX110" fmla="*/ 260605 w 1464904"/>
                <a:gd name="connsiteY110" fmla="*/ 569912 h 1697672"/>
                <a:gd name="connsiteX111" fmla="*/ 250445 w 1464904"/>
                <a:gd name="connsiteY111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1017525 w 1464904"/>
                <a:gd name="connsiteY84" fmla="*/ 199072 h 1697672"/>
                <a:gd name="connsiteX85" fmla="*/ 992125 w 1464904"/>
                <a:gd name="connsiteY85" fmla="*/ 204152 h 1697672"/>
                <a:gd name="connsiteX86" fmla="*/ 961645 w 1464904"/>
                <a:gd name="connsiteY86" fmla="*/ 214312 h 1697672"/>
                <a:gd name="connsiteX87" fmla="*/ 946405 w 1464904"/>
                <a:gd name="connsiteY87" fmla="*/ 219392 h 1697672"/>
                <a:gd name="connsiteX88" fmla="*/ 910845 w 1464904"/>
                <a:gd name="connsiteY88" fmla="*/ 224472 h 1697672"/>
                <a:gd name="connsiteX89" fmla="*/ 854965 w 1464904"/>
                <a:gd name="connsiteY89" fmla="*/ 239712 h 1697672"/>
                <a:gd name="connsiteX90" fmla="*/ 830913 w 1464904"/>
                <a:gd name="connsiteY90" fmla="*/ 165075 h 1697672"/>
                <a:gd name="connsiteX91" fmla="*/ 682245 w 1464904"/>
                <a:gd name="connsiteY91" fmla="*/ 254952 h 1697672"/>
                <a:gd name="connsiteX92" fmla="*/ 636525 w 1464904"/>
                <a:gd name="connsiteY92" fmla="*/ 280352 h 1697672"/>
                <a:gd name="connsiteX93" fmla="*/ 621285 w 1464904"/>
                <a:gd name="connsiteY93" fmla="*/ 290512 h 1697672"/>
                <a:gd name="connsiteX94" fmla="*/ 606045 w 1464904"/>
                <a:gd name="connsiteY94" fmla="*/ 305752 h 1697672"/>
                <a:gd name="connsiteX95" fmla="*/ 575565 w 1464904"/>
                <a:gd name="connsiteY95" fmla="*/ 315912 h 1697672"/>
                <a:gd name="connsiteX96" fmla="*/ 545085 w 1464904"/>
                <a:gd name="connsiteY96" fmla="*/ 331152 h 1697672"/>
                <a:gd name="connsiteX97" fmla="*/ 514605 w 1464904"/>
                <a:gd name="connsiteY97" fmla="*/ 356552 h 1697672"/>
                <a:gd name="connsiteX98" fmla="*/ 499365 w 1464904"/>
                <a:gd name="connsiteY98" fmla="*/ 366712 h 1697672"/>
                <a:gd name="connsiteX99" fmla="*/ 463805 w 1464904"/>
                <a:gd name="connsiteY99" fmla="*/ 407352 h 1697672"/>
                <a:gd name="connsiteX100" fmla="*/ 458725 w 1464904"/>
                <a:gd name="connsiteY100" fmla="*/ 422592 h 1697672"/>
                <a:gd name="connsiteX101" fmla="*/ 428245 w 1464904"/>
                <a:gd name="connsiteY101" fmla="*/ 442912 h 1697672"/>
                <a:gd name="connsiteX102" fmla="*/ 402845 w 1464904"/>
                <a:gd name="connsiteY102" fmla="*/ 463232 h 1697672"/>
                <a:gd name="connsiteX103" fmla="*/ 387605 w 1464904"/>
                <a:gd name="connsiteY103" fmla="*/ 478472 h 1697672"/>
                <a:gd name="connsiteX104" fmla="*/ 372365 w 1464904"/>
                <a:gd name="connsiteY104" fmla="*/ 488632 h 1697672"/>
                <a:gd name="connsiteX105" fmla="*/ 362205 w 1464904"/>
                <a:gd name="connsiteY105" fmla="*/ 503872 h 1697672"/>
                <a:gd name="connsiteX106" fmla="*/ 331725 w 1464904"/>
                <a:gd name="connsiteY106" fmla="*/ 519112 h 1697672"/>
                <a:gd name="connsiteX107" fmla="*/ 301245 w 1464904"/>
                <a:gd name="connsiteY107" fmla="*/ 544512 h 1697672"/>
                <a:gd name="connsiteX108" fmla="*/ 280925 w 1464904"/>
                <a:gd name="connsiteY108" fmla="*/ 549592 h 1697672"/>
                <a:gd name="connsiteX109" fmla="*/ 275845 w 1464904"/>
                <a:gd name="connsiteY109" fmla="*/ 564832 h 1697672"/>
                <a:gd name="connsiteX110" fmla="*/ 260605 w 1464904"/>
                <a:gd name="connsiteY110" fmla="*/ 569912 h 1697672"/>
                <a:gd name="connsiteX111" fmla="*/ 250445 w 1464904"/>
                <a:gd name="connsiteY111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1017525 w 1464904"/>
                <a:gd name="connsiteY84" fmla="*/ 199072 h 1697672"/>
                <a:gd name="connsiteX85" fmla="*/ 992125 w 1464904"/>
                <a:gd name="connsiteY85" fmla="*/ 204152 h 1697672"/>
                <a:gd name="connsiteX86" fmla="*/ 961645 w 1464904"/>
                <a:gd name="connsiteY86" fmla="*/ 214312 h 1697672"/>
                <a:gd name="connsiteX87" fmla="*/ 946405 w 1464904"/>
                <a:gd name="connsiteY87" fmla="*/ 219392 h 1697672"/>
                <a:gd name="connsiteX88" fmla="*/ 910845 w 1464904"/>
                <a:gd name="connsiteY88" fmla="*/ 224472 h 1697672"/>
                <a:gd name="connsiteX89" fmla="*/ 878464 w 1464904"/>
                <a:gd name="connsiteY89" fmla="*/ 154090 h 1697672"/>
                <a:gd name="connsiteX90" fmla="*/ 830913 w 1464904"/>
                <a:gd name="connsiteY90" fmla="*/ 165075 h 1697672"/>
                <a:gd name="connsiteX91" fmla="*/ 682245 w 1464904"/>
                <a:gd name="connsiteY91" fmla="*/ 254952 h 1697672"/>
                <a:gd name="connsiteX92" fmla="*/ 636525 w 1464904"/>
                <a:gd name="connsiteY92" fmla="*/ 280352 h 1697672"/>
                <a:gd name="connsiteX93" fmla="*/ 621285 w 1464904"/>
                <a:gd name="connsiteY93" fmla="*/ 290512 h 1697672"/>
                <a:gd name="connsiteX94" fmla="*/ 606045 w 1464904"/>
                <a:gd name="connsiteY94" fmla="*/ 305752 h 1697672"/>
                <a:gd name="connsiteX95" fmla="*/ 575565 w 1464904"/>
                <a:gd name="connsiteY95" fmla="*/ 315912 h 1697672"/>
                <a:gd name="connsiteX96" fmla="*/ 545085 w 1464904"/>
                <a:gd name="connsiteY96" fmla="*/ 331152 h 1697672"/>
                <a:gd name="connsiteX97" fmla="*/ 514605 w 1464904"/>
                <a:gd name="connsiteY97" fmla="*/ 356552 h 1697672"/>
                <a:gd name="connsiteX98" fmla="*/ 499365 w 1464904"/>
                <a:gd name="connsiteY98" fmla="*/ 366712 h 1697672"/>
                <a:gd name="connsiteX99" fmla="*/ 463805 w 1464904"/>
                <a:gd name="connsiteY99" fmla="*/ 407352 h 1697672"/>
                <a:gd name="connsiteX100" fmla="*/ 458725 w 1464904"/>
                <a:gd name="connsiteY100" fmla="*/ 422592 h 1697672"/>
                <a:gd name="connsiteX101" fmla="*/ 428245 w 1464904"/>
                <a:gd name="connsiteY101" fmla="*/ 442912 h 1697672"/>
                <a:gd name="connsiteX102" fmla="*/ 402845 w 1464904"/>
                <a:gd name="connsiteY102" fmla="*/ 463232 h 1697672"/>
                <a:gd name="connsiteX103" fmla="*/ 387605 w 1464904"/>
                <a:gd name="connsiteY103" fmla="*/ 478472 h 1697672"/>
                <a:gd name="connsiteX104" fmla="*/ 372365 w 1464904"/>
                <a:gd name="connsiteY104" fmla="*/ 488632 h 1697672"/>
                <a:gd name="connsiteX105" fmla="*/ 362205 w 1464904"/>
                <a:gd name="connsiteY105" fmla="*/ 503872 h 1697672"/>
                <a:gd name="connsiteX106" fmla="*/ 331725 w 1464904"/>
                <a:gd name="connsiteY106" fmla="*/ 519112 h 1697672"/>
                <a:gd name="connsiteX107" fmla="*/ 301245 w 1464904"/>
                <a:gd name="connsiteY107" fmla="*/ 544512 h 1697672"/>
                <a:gd name="connsiteX108" fmla="*/ 280925 w 1464904"/>
                <a:gd name="connsiteY108" fmla="*/ 549592 h 1697672"/>
                <a:gd name="connsiteX109" fmla="*/ 275845 w 1464904"/>
                <a:gd name="connsiteY109" fmla="*/ 564832 h 1697672"/>
                <a:gd name="connsiteX110" fmla="*/ 260605 w 1464904"/>
                <a:gd name="connsiteY110" fmla="*/ 569912 h 1697672"/>
                <a:gd name="connsiteX111" fmla="*/ 250445 w 1464904"/>
                <a:gd name="connsiteY111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1017525 w 1464904"/>
                <a:gd name="connsiteY84" fmla="*/ 199072 h 1697672"/>
                <a:gd name="connsiteX85" fmla="*/ 992125 w 1464904"/>
                <a:gd name="connsiteY85" fmla="*/ 204152 h 1697672"/>
                <a:gd name="connsiteX86" fmla="*/ 961645 w 1464904"/>
                <a:gd name="connsiteY86" fmla="*/ 214312 h 1697672"/>
                <a:gd name="connsiteX87" fmla="*/ 946405 w 1464904"/>
                <a:gd name="connsiteY87" fmla="*/ 219392 h 1697672"/>
                <a:gd name="connsiteX88" fmla="*/ 860909 w 1464904"/>
                <a:gd name="connsiteY88" fmla="*/ 220042 h 1697672"/>
                <a:gd name="connsiteX89" fmla="*/ 878464 w 1464904"/>
                <a:gd name="connsiteY89" fmla="*/ 154090 h 1697672"/>
                <a:gd name="connsiteX90" fmla="*/ 830913 w 1464904"/>
                <a:gd name="connsiteY90" fmla="*/ 165075 h 1697672"/>
                <a:gd name="connsiteX91" fmla="*/ 682245 w 1464904"/>
                <a:gd name="connsiteY91" fmla="*/ 254952 h 1697672"/>
                <a:gd name="connsiteX92" fmla="*/ 636525 w 1464904"/>
                <a:gd name="connsiteY92" fmla="*/ 280352 h 1697672"/>
                <a:gd name="connsiteX93" fmla="*/ 621285 w 1464904"/>
                <a:gd name="connsiteY93" fmla="*/ 290512 h 1697672"/>
                <a:gd name="connsiteX94" fmla="*/ 606045 w 1464904"/>
                <a:gd name="connsiteY94" fmla="*/ 305752 h 1697672"/>
                <a:gd name="connsiteX95" fmla="*/ 575565 w 1464904"/>
                <a:gd name="connsiteY95" fmla="*/ 315912 h 1697672"/>
                <a:gd name="connsiteX96" fmla="*/ 545085 w 1464904"/>
                <a:gd name="connsiteY96" fmla="*/ 331152 h 1697672"/>
                <a:gd name="connsiteX97" fmla="*/ 514605 w 1464904"/>
                <a:gd name="connsiteY97" fmla="*/ 356552 h 1697672"/>
                <a:gd name="connsiteX98" fmla="*/ 499365 w 1464904"/>
                <a:gd name="connsiteY98" fmla="*/ 366712 h 1697672"/>
                <a:gd name="connsiteX99" fmla="*/ 463805 w 1464904"/>
                <a:gd name="connsiteY99" fmla="*/ 407352 h 1697672"/>
                <a:gd name="connsiteX100" fmla="*/ 458725 w 1464904"/>
                <a:gd name="connsiteY100" fmla="*/ 422592 h 1697672"/>
                <a:gd name="connsiteX101" fmla="*/ 428245 w 1464904"/>
                <a:gd name="connsiteY101" fmla="*/ 442912 h 1697672"/>
                <a:gd name="connsiteX102" fmla="*/ 402845 w 1464904"/>
                <a:gd name="connsiteY102" fmla="*/ 463232 h 1697672"/>
                <a:gd name="connsiteX103" fmla="*/ 387605 w 1464904"/>
                <a:gd name="connsiteY103" fmla="*/ 478472 h 1697672"/>
                <a:gd name="connsiteX104" fmla="*/ 372365 w 1464904"/>
                <a:gd name="connsiteY104" fmla="*/ 488632 h 1697672"/>
                <a:gd name="connsiteX105" fmla="*/ 362205 w 1464904"/>
                <a:gd name="connsiteY105" fmla="*/ 503872 h 1697672"/>
                <a:gd name="connsiteX106" fmla="*/ 331725 w 1464904"/>
                <a:gd name="connsiteY106" fmla="*/ 519112 h 1697672"/>
                <a:gd name="connsiteX107" fmla="*/ 301245 w 1464904"/>
                <a:gd name="connsiteY107" fmla="*/ 544512 h 1697672"/>
                <a:gd name="connsiteX108" fmla="*/ 280925 w 1464904"/>
                <a:gd name="connsiteY108" fmla="*/ 549592 h 1697672"/>
                <a:gd name="connsiteX109" fmla="*/ 275845 w 1464904"/>
                <a:gd name="connsiteY109" fmla="*/ 564832 h 1697672"/>
                <a:gd name="connsiteX110" fmla="*/ 260605 w 1464904"/>
                <a:gd name="connsiteY110" fmla="*/ 569912 h 1697672"/>
                <a:gd name="connsiteX111" fmla="*/ 250445 w 1464904"/>
                <a:gd name="connsiteY111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1017525 w 1464904"/>
                <a:gd name="connsiteY84" fmla="*/ 199072 h 1697672"/>
                <a:gd name="connsiteX85" fmla="*/ 992125 w 1464904"/>
                <a:gd name="connsiteY85" fmla="*/ 204152 h 1697672"/>
                <a:gd name="connsiteX86" fmla="*/ 961645 w 1464904"/>
                <a:gd name="connsiteY86" fmla="*/ 214312 h 1697672"/>
                <a:gd name="connsiteX87" fmla="*/ 946405 w 1464904"/>
                <a:gd name="connsiteY87" fmla="*/ 219392 h 1697672"/>
                <a:gd name="connsiteX88" fmla="*/ 878464 w 1464904"/>
                <a:gd name="connsiteY88" fmla="*/ 154090 h 1697672"/>
                <a:gd name="connsiteX89" fmla="*/ 830913 w 1464904"/>
                <a:gd name="connsiteY89" fmla="*/ 165075 h 1697672"/>
                <a:gd name="connsiteX90" fmla="*/ 682245 w 1464904"/>
                <a:gd name="connsiteY90" fmla="*/ 254952 h 1697672"/>
                <a:gd name="connsiteX91" fmla="*/ 636525 w 1464904"/>
                <a:gd name="connsiteY91" fmla="*/ 280352 h 1697672"/>
                <a:gd name="connsiteX92" fmla="*/ 621285 w 1464904"/>
                <a:gd name="connsiteY92" fmla="*/ 290512 h 1697672"/>
                <a:gd name="connsiteX93" fmla="*/ 606045 w 1464904"/>
                <a:gd name="connsiteY93" fmla="*/ 305752 h 1697672"/>
                <a:gd name="connsiteX94" fmla="*/ 575565 w 1464904"/>
                <a:gd name="connsiteY94" fmla="*/ 315912 h 1697672"/>
                <a:gd name="connsiteX95" fmla="*/ 545085 w 1464904"/>
                <a:gd name="connsiteY95" fmla="*/ 331152 h 1697672"/>
                <a:gd name="connsiteX96" fmla="*/ 514605 w 1464904"/>
                <a:gd name="connsiteY96" fmla="*/ 356552 h 1697672"/>
                <a:gd name="connsiteX97" fmla="*/ 499365 w 1464904"/>
                <a:gd name="connsiteY97" fmla="*/ 366712 h 1697672"/>
                <a:gd name="connsiteX98" fmla="*/ 463805 w 1464904"/>
                <a:gd name="connsiteY98" fmla="*/ 407352 h 1697672"/>
                <a:gd name="connsiteX99" fmla="*/ 458725 w 1464904"/>
                <a:gd name="connsiteY99" fmla="*/ 422592 h 1697672"/>
                <a:gd name="connsiteX100" fmla="*/ 428245 w 1464904"/>
                <a:gd name="connsiteY100" fmla="*/ 442912 h 1697672"/>
                <a:gd name="connsiteX101" fmla="*/ 402845 w 1464904"/>
                <a:gd name="connsiteY101" fmla="*/ 463232 h 1697672"/>
                <a:gd name="connsiteX102" fmla="*/ 387605 w 1464904"/>
                <a:gd name="connsiteY102" fmla="*/ 478472 h 1697672"/>
                <a:gd name="connsiteX103" fmla="*/ 372365 w 1464904"/>
                <a:gd name="connsiteY103" fmla="*/ 488632 h 1697672"/>
                <a:gd name="connsiteX104" fmla="*/ 362205 w 1464904"/>
                <a:gd name="connsiteY104" fmla="*/ 503872 h 1697672"/>
                <a:gd name="connsiteX105" fmla="*/ 331725 w 1464904"/>
                <a:gd name="connsiteY105" fmla="*/ 519112 h 1697672"/>
                <a:gd name="connsiteX106" fmla="*/ 301245 w 1464904"/>
                <a:gd name="connsiteY106" fmla="*/ 544512 h 1697672"/>
                <a:gd name="connsiteX107" fmla="*/ 280925 w 1464904"/>
                <a:gd name="connsiteY107" fmla="*/ 549592 h 1697672"/>
                <a:gd name="connsiteX108" fmla="*/ 275845 w 1464904"/>
                <a:gd name="connsiteY108" fmla="*/ 564832 h 1697672"/>
                <a:gd name="connsiteX109" fmla="*/ 260605 w 1464904"/>
                <a:gd name="connsiteY109" fmla="*/ 569912 h 1697672"/>
                <a:gd name="connsiteX110" fmla="*/ 250445 w 1464904"/>
                <a:gd name="connsiteY110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1017525 w 1464904"/>
                <a:gd name="connsiteY84" fmla="*/ 199072 h 1697672"/>
                <a:gd name="connsiteX85" fmla="*/ 992125 w 1464904"/>
                <a:gd name="connsiteY85" fmla="*/ 204152 h 1697672"/>
                <a:gd name="connsiteX86" fmla="*/ 961645 w 1464904"/>
                <a:gd name="connsiteY86" fmla="*/ 214312 h 1697672"/>
                <a:gd name="connsiteX87" fmla="*/ 953748 w 1464904"/>
                <a:gd name="connsiteY87" fmla="*/ 93912 h 1697672"/>
                <a:gd name="connsiteX88" fmla="*/ 878464 w 1464904"/>
                <a:gd name="connsiteY88" fmla="*/ 154090 h 1697672"/>
                <a:gd name="connsiteX89" fmla="*/ 830913 w 1464904"/>
                <a:gd name="connsiteY89" fmla="*/ 165075 h 1697672"/>
                <a:gd name="connsiteX90" fmla="*/ 682245 w 1464904"/>
                <a:gd name="connsiteY90" fmla="*/ 254952 h 1697672"/>
                <a:gd name="connsiteX91" fmla="*/ 636525 w 1464904"/>
                <a:gd name="connsiteY91" fmla="*/ 280352 h 1697672"/>
                <a:gd name="connsiteX92" fmla="*/ 621285 w 1464904"/>
                <a:gd name="connsiteY92" fmla="*/ 290512 h 1697672"/>
                <a:gd name="connsiteX93" fmla="*/ 606045 w 1464904"/>
                <a:gd name="connsiteY93" fmla="*/ 305752 h 1697672"/>
                <a:gd name="connsiteX94" fmla="*/ 575565 w 1464904"/>
                <a:gd name="connsiteY94" fmla="*/ 315912 h 1697672"/>
                <a:gd name="connsiteX95" fmla="*/ 545085 w 1464904"/>
                <a:gd name="connsiteY95" fmla="*/ 331152 h 1697672"/>
                <a:gd name="connsiteX96" fmla="*/ 514605 w 1464904"/>
                <a:gd name="connsiteY96" fmla="*/ 356552 h 1697672"/>
                <a:gd name="connsiteX97" fmla="*/ 499365 w 1464904"/>
                <a:gd name="connsiteY97" fmla="*/ 366712 h 1697672"/>
                <a:gd name="connsiteX98" fmla="*/ 463805 w 1464904"/>
                <a:gd name="connsiteY98" fmla="*/ 407352 h 1697672"/>
                <a:gd name="connsiteX99" fmla="*/ 458725 w 1464904"/>
                <a:gd name="connsiteY99" fmla="*/ 422592 h 1697672"/>
                <a:gd name="connsiteX100" fmla="*/ 428245 w 1464904"/>
                <a:gd name="connsiteY100" fmla="*/ 442912 h 1697672"/>
                <a:gd name="connsiteX101" fmla="*/ 402845 w 1464904"/>
                <a:gd name="connsiteY101" fmla="*/ 463232 h 1697672"/>
                <a:gd name="connsiteX102" fmla="*/ 387605 w 1464904"/>
                <a:gd name="connsiteY102" fmla="*/ 478472 h 1697672"/>
                <a:gd name="connsiteX103" fmla="*/ 372365 w 1464904"/>
                <a:gd name="connsiteY103" fmla="*/ 488632 h 1697672"/>
                <a:gd name="connsiteX104" fmla="*/ 362205 w 1464904"/>
                <a:gd name="connsiteY104" fmla="*/ 503872 h 1697672"/>
                <a:gd name="connsiteX105" fmla="*/ 331725 w 1464904"/>
                <a:gd name="connsiteY105" fmla="*/ 519112 h 1697672"/>
                <a:gd name="connsiteX106" fmla="*/ 301245 w 1464904"/>
                <a:gd name="connsiteY106" fmla="*/ 544512 h 1697672"/>
                <a:gd name="connsiteX107" fmla="*/ 280925 w 1464904"/>
                <a:gd name="connsiteY107" fmla="*/ 549592 h 1697672"/>
                <a:gd name="connsiteX108" fmla="*/ 275845 w 1464904"/>
                <a:gd name="connsiteY108" fmla="*/ 564832 h 1697672"/>
                <a:gd name="connsiteX109" fmla="*/ 260605 w 1464904"/>
                <a:gd name="connsiteY109" fmla="*/ 569912 h 1697672"/>
                <a:gd name="connsiteX110" fmla="*/ 250445 w 1464904"/>
                <a:gd name="connsiteY110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1017525 w 1464904"/>
                <a:gd name="connsiteY84" fmla="*/ 199072 h 1697672"/>
                <a:gd name="connsiteX85" fmla="*/ 992125 w 1464904"/>
                <a:gd name="connsiteY85" fmla="*/ 204152 h 1697672"/>
                <a:gd name="connsiteX86" fmla="*/ 953748 w 1464904"/>
                <a:gd name="connsiteY86" fmla="*/ 93912 h 1697672"/>
                <a:gd name="connsiteX87" fmla="*/ 878464 w 1464904"/>
                <a:gd name="connsiteY87" fmla="*/ 154090 h 1697672"/>
                <a:gd name="connsiteX88" fmla="*/ 830913 w 1464904"/>
                <a:gd name="connsiteY88" fmla="*/ 165075 h 1697672"/>
                <a:gd name="connsiteX89" fmla="*/ 682245 w 1464904"/>
                <a:gd name="connsiteY89" fmla="*/ 254952 h 1697672"/>
                <a:gd name="connsiteX90" fmla="*/ 636525 w 1464904"/>
                <a:gd name="connsiteY90" fmla="*/ 280352 h 1697672"/>
                <a:gd name="connsiteX91" fmla="*/ 621285 w 1464904"/>
                <a:gd name="connsiteY91" fmla="*/ 290512 h 1697672"/>
                <a:gd name="connsiteX92" fmla="*/ 606045 w 1464904"/>
                <a:gd name="connsiteY92" fmla="*/ 305752 h 1697672"/>
                <a:gd name="connsiteX93" fmla="*/ 575565 w 1464904"/>
                <a:gd name="connsiteY93" fmla="*/ 315912 h 1697672"/>
                <a:gd name="connsiteX94" fmla="*/ 545085 w 1464904"/>
                <a:gd name="connsiteY94" fmla="*/ 331152 h 1697672"/>
                <a:gd name="connsiteX95" fmla="*/ 514605 w 1464904"/>
                <a:gd name="connsiteY95" fmla="*/ 356552 h 1697672"/>
                <a:gd name="connsiteX96" fmla="*/ 499365 w 1464904"/>
                <a:gd name="connsiteY96" fmla="*/ 366712 h 1697672"/>
                <a:gd name="connsiteX97" fmla="*/ 463805 w 1464904"/>
                <a:gd name="connsiteY97" fmla="*/ 407352 h 1697672"/>
                <a:gd name="connsiteX98" fmla="*/ 458725 w 1464904"/>
                <a:gd name="connsiteY98" fmla="*/ 422592 h 1697672"/>
                <a:gd name="connsiteX99" fmla="*/ 428245 w 1464904"/>
                <a:gd name="connsiteY99" fmla="*/ 442912 h 1697672"/>
                <a:gd name="connsiteX100" fmla="*/ 402845 w 1464904"/>
                <a:gd name="connsiteY100" fmla="*/ 463232 h 1697672"/>
                <a:gd name="connsiteX101" fmla="*/ 387605 w 1464904"/>
                <a:gd name="connsiteY101" fmla="*/ 478472 h 1697672"/>
                <a:gd name="connsiteX102" fmla="*/ 372365 w 1464904"/>
                <a:gd name="connsiteY102" fmla="*/ 488632 h 1697672"/>
                <a:gd name="connsiteX103" fmla="*/ 362205 w 1464904"/>
                <a:gd name="connsiteY103" fmla="*/ 503872 h 1697672"/>
                <a:gd name="connsiteX104" fmla="*/ 331725 w 1464904"/>
                <a:gd name="connsiteY104" fmla="*/ 519112 h 1697672"/>
                <a:gd name="connsiteX105" fmla="*/ 301245 w 1464904"/>
                <a:gd name="connsiteY105" fmla="*/ 544512 h 1697672"/>
                <a:gd name="connsiteX106" fmla="*/ 280925 w 1464904"/>
                <a:gd name="connsiteY106" fmla="*/ 549592 h 1697672"/>
                <a:gd name="connsiteX107" fmla="*/ 275845 w 1464904"/>
                <a:gd name="connsiteY107" fmla="*/ 564832 h 1697672"/>
                <a:gd name="connsiteX108" fmla="*/ 260605 w 1464904"/>
                <a:gd name="connsiteY108" fmla="*/ 569912 h 1697672"/>
                <a:gd name="connsiteX109" fmla="*/ 250445 w 1464904"/>
                <a:gd name="connsiteY109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992125 w 1464904"/>
                <a:gd name="connsiteY84" fmla="*/ 204152 h 1697672"/>
                <a:gd name="connsiteX85" fmla="*/ 953748 w 1464904"/>
                <a:gd name="connsiteY85" fmla="*/ 93912 h 1697672"/>
                <a:gd name="connsiteX86" fmla="*/ 878464 w 1464904"/>
                <a:gd name="connsiteY86" fmla="*/ 154090 h 1697672"/>
                <a:gd name="connsiteX87" fmla="*/ 830913 w 1464904"/>
                <a:gd name="connsiteY87" fmla="*/ 165075 h 1697672"/>
                <a:gd name="connsiteX88" fmla="*/ 682245 w 1464904"/>
                <a:gd name="connsiteY88" fmla="*/ 254952 h 1697672"/>
                <a:gd name="connsiteX89" fmla="*/ 636525 w 1464904"/>
                <a:gd name="connsiteY89" fmla="*/ 280352 h 1697672"/>
                <a:gd name="connsiteX90" fmla="*/ 621285 w 1464904"/>
                <a:gd name="connsiteY90" fmla="*/ 290512 h 1697672"/>
                <a:gd name="connsiteX91" fmla="*/ 606045 w 1464904"/>
                <a:gd name="connsiteY91" fmla="*/ 305752 h 1697672"/>
                <a:gd name="connsiteX92" fmla="*/ 575565 w 1464904"/>
                <a:gd name="connsiteY92" fmla="*/ 315912 h 1697672"/>
                <a:gd name="connsiteX93" fmla="*/ 545085 w 1464904"/>
                <a:gd name="connsiteY93" fmla="*/ 331152 h 1697672"/>
                <a:gd name="connsiteX94" fmla="*/ 514605 w 1464904"/>
                <a:gd name="connsiteY94" fmla="*/ 356552 h 1697672"/>
                <a:gd name="connsiteX95" fmla="*/ 499365 w 1464904"/>
                <a:gd name="connsiteY95" fmla="*/ 366712 h 1697672"/>
                <a:gd name="connsiteX96" fmla="*/ 463805 w 1464904"/>
                <a:gd name="connsiteY96" fmla="*/ 407352 h 1697672"/>
                <a:gd name="connsiteX97" fmla="*/ 458725 w 1464904"/>
                <a:gd name="connsiteY97" fmla="*/ 422592 h 1697672"/>
                <a:gd name="connsiteX98" fmla="*/ 428245 w 1464904"/>
                <a:gd name="connsiteY98" fmla="*/ 442912 h 1697672"/>
                <a:gd name="connsiteX99" fmla="*/ 402845 w 1464904"/>
                <a:gd name="connsiteY99" fmla="*/ 463232 h 1697672"/>
                <a:gd name="connsiteX100" fmla="*/ 387605 w 1464904"/>
                <a:gd name="connsiteY100" fmla="*/ 478472 h 1697672"/>
                <a:gd name="connsiteX101" fmla="*/ 372365 w 1464904"/>
                <a:gd name="connsiteY101" fmla="*/ 488632 h 1697672"/>
                <a:gd name="connsiteX102" fmla="*/ 362205 w 1464904"/>
                <a:gd name="connsiteY102" fmla="*/ 503872 h 1697672"/>
                <a:gd name="connsiteX103" fmla="*/ 331725 w 1464904"/>
                <a:gd name="connsiteY103" fmla="*/ 519112 h 1697672"/>
                <a:gd name="connsiteX104" fmla="*/ 301245 w 1464904"/>
                <a:gd name="connsiteY104" fmla="*/ 544512 h 1697672"/>
                <a:gd name="connsiteX105" fmla="*/ 280925 w 1464904"/>
                <a:gd name="connsiteY105" fmla="*/ 549592 h 1697672"/>
                <a:gd name="connsiteX106" fmla="*/ 275845 w 1464904"/>
                <a:gd name="connsiteY106" fmla="*/ 564832 h 1697672"/>
                <a:gd name="connsiteX107" fmla="*/ 260605 w 1464904"/>
                <a:gd name="connsiteY107" fmla="*/ 569912 h 1697672"/>
                <a:gd name="connsiteX108" fmla="*/ 250445 w 1464904"/>
                <a:gd name="connsiteY108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37845 w 1464904"/>
                <a:gd name="connsiteY83" fmla="*/ 193992 h 1697672"/>
                <a:gd name="connsiteX84" fmla="*/ 953748 w 1464904"/>
                <a:gd name="connsiteY84" fmla="*/ 93912 h 1697672"/>
                <a:gd name="connsiteX85" fmla="*/ 878464 w 1464904"/>
                <a:gd name="connsiteY85" fmla="*/ 154090 h 1697672"/>
                <a:gd name="connsiteX86" fmla="*/ 830913 w 1464904"/>
                <a:gd name="connsiteY86" fmla="*/ 165075 h 1697672"/>
                <a:gd name="connsiteX87" fmla="*/ 682245 w 1464904"/>
                <a:gd name="connsiteY87" fmla="*/ 254952 h 1697672"/>
                <a:gd name="connsiteX88" fmla="*/ 636525 w 1464904"/>
                <a:gd name="connsiteY88" fmla="*/ 280352 h 1697672"/>
                <a:gd name="connsiteX89" fmla="*/ 621285 w 1464904"/>
                <a:gd name="connsiteY89" fmla="*/ 290512 h 1697672"/>
                <a:gd name="connsiteX90" fmla="*/ 606045 w 1464904"/>
                <a:gd name="connsiteY90" fmla="*/ 305752 h 1697672"/>
                <a:gd name="connsiteX91" fmla="*/ 575565 w 1464904"/>
                <a:gd name="connsiteY91" fmla="*/ 315912 h 1697672"/>
                <a:gd name="connsiteX92" fmla="*/ 545085 w 1464904"/>
                <a:gd name="connsiteY92" fmla="*/ 331152 h 1697672"/>
                <a:gd name="connsiteX93" fmla="*/ 514605 w 1464904"/>
                <a:gd name="connsiteY93" fmla="*/ 356552 h 1697672"/>
                <a:gd name="connsiteX94" fmla="*/ 499365 w 1464904"/>
                <a:gd name="connsiteY94" fmla="*/ 366712 h 1697672"/>
                <a:gd name="connsiteX95" fmla="*/ 463805 w 1464904"/>
                <a:gd name="connsiteY95" fmla="*/ 407352 h 1697672"/>
                <a:gd name="connsiteX96" fmla="*/ 458725 w 1464904"/>
                <a:gd name="connsiteY96" fmla="*/ 422592 h 1697672"/>
                <a:gd name="connsiteX97" fmla="*/ 428245 w 1464904"/>
                <a:gd name="connsiteY97" fmla="*/ 442912 h 1697672"/>
                <a:gd name="connsiteX98" fmla="*/ 402845 w 1464904"/>
                <a:gd name="connsiteY98" fmla="*/ 463232 h 1697672"/>
                <a:gd name="connsiteX99" fmla="*/ 387605 w 1464904"/>
                <a:gd name="connsiteY99" fmla="*/ 478472 h 1697672"/>
                <a:gd name="connsiteX100" fmla="*/ 372365 w 1464904"/>
                <a:gd name="connsiteY100" fmla="*/ 488632 h 1697672"/>
                <a:gd name="connsiteX101" fmla="*/ 362205 w 1464904"/>
                <a:gd name="connsiteY101" fmla="*/ 503872 h 1697672"/>
                <a:gd name="connsiteX102" fmla="*/ 331725 w 1464904"/>
                <a:gd name="connsiteY102" fmla="*/ 519112 h 1697672"/>
                <a:gd name="connsiteX103" fmla="*/ 301245 w 1464904"/>
                <a:gd name="connsiteY103" fmla="*/ 544512 h 1697672"/>
                <a:gd name="connsiteX104" fmla="*/ 280925 w 1464904"/>
                <a:gd name="connsiteY104" fmla="*/ 549592 h 1697672"/>
                <a:gd name="connsiteX105" fmla="*/ 275845 w 1464904"/>
                <a:gd name="connsiteY105" fmla="*/ 564832 h 1697672"/>
                <a:gd name="connsiteX106" fmla="*/ 260605 w 1464904"/>
                <a:gd name="connsiteY106" fmla="*/ 569912 h 1697672"/>
                <a:gd name="connsiteX107" fmla="*/ 250445 w 1464904"/>
                <a:gd name="connsiteY107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088645 w 1464904"/>
                <a:gd name="connsiteY82" fmla="*/ 183832 h 1697672"/>
                <a:gd name="connsiteX83" fmla="*/ 1048125 w 1464904"/>
                <a:gd name="connsiteY83" fmla="*/ 98036 h 1697672"/>
                <a:gd name="connsiteX84" fmla="*/ 953748 w 1464904"/>
                <a:gd name="connsiteY84" fmla="*/ 93912 h 1697672"/>
                <a:gd name="connsiteX85" fmla="*/ 878464 w 1464904"/>
                <a:gd name="connsiteY85" fmla="*/ 154090 h 1697672"/>
                <a:gd name="connsiteX86" fmla="*/ 830913 w 1464904"/>
                <a:gd name="connsiteY86" fmla="*/ 165075 h 1697672"/>
                <a:gd name="connsiteX87" fmla="*/ 682245 w 1464904"/>
                <a:gd name="connsiteY87" fmla="*/ 254952 h 1697672"/>
                <a:gd name="connsiteX88" fmla="*/ 636525 w 1464904"/>
                <a:gd name="connsiteY88" fmla="*/ 280352 h 1697672"/>
                <a:gd name="connsiteX89" fmla="*/ 621285 w 1464904"/>
                <a:gd name="connsiteY89" fmla="*/ 290512 h 1697672"/>
                <a:gd name="connsiteX90" fmla="*/ 606045 w 1464904"/>
                <a:gd name="connsiteY90" fmla="*/ 305752 h 1697672"/>
                <a:gd name="connsiteX91" fmla="*/ 575565 w 1464904"/>
                <a:gd name="connsiteY91" fmla="*/ 315912 h 1697672"/>
                <a:gd name="connsiteX92" fmla="*/ 545085 w 1464904"/>
                <a:gd name="connsiteY92" fmla="*/ 331152 h 1697672"/>
                <a:gd name="connsiteX93" fmla="*/ 514605 w 1464904"/>
                <a:gd name="connsiteY93" fmla="*/ 356552 h 1697672"/>
                <a:gd name="connsiteX94" fmla="*/ 499365 w 1464904"/>
                <a:gd name="connsiteY94" fmla="*/ 366712 h 1697672"/>
                <a:gd name="connsiteX95" fmla="*/ 463805 w 1464904"/>
                <a:gd name="connsiteY95" fmla="*/ 407352 h 1697672"/>
                <a:gd name="connsiteX96" fmla="*/ 458725 w 1464904"/>
                <a:gd name="connsiteY96" fmla="*/ 422592 h 1697672"/>
                <a:gd name="connsiteX97" fmla="*/ 428245 w 1464904"/>
                <a:gd name="connsiteY97" fmla="*/ 442912 h 1697672"/>
                <a:gd name="connsiteX98" fmla="*/ 402845 w 1464904"/>
                <a:gd name="connsiteY98" fmla="*/ 463232 h 1697672"/>
                <a:gd name="connsiteX99" fmla="*/ 387605 w 1464904"/>
                <a:gd name="connsiteY99" fmla="*/ 478472 h 1697672"/>
                <a:gd name="connsiteX100" fmla="*/ 372365 w 1464904"/>
                <a:gd name="connsiteY100" fmla="*/ 488632 h 1697672"/>
                <a:gd name="connsiteX101" fmla="*/ 362205 w 1464904"/>
                <a:gd name="connsiteY101" fmla="*/ 503872 h 1697672"/>
                <a:gd name="connsiteX102" fmla="*/ 331725 w 1464904"/>
                <a:gd name="connsiteY102" fmla="*/ 519112 h 1697672"/>
                <a:gd name="connsiteX103" fmla="*/ 301245 w 1464904"/>
                <a:gd name="connsiteY103" fmla="*/ 544512 h 1697672"/>
                <a:gd name="connsiteX104" fmla="*/ 280925 w 1464904"/>
                <a:gd name="connsiteY104" fmla="*/ 549592 h 1697672"/>
                <a:gd name="connsiteX105" fmla="*/ 275845 w 1464904"/>
                <a:gd name="connsiteY105" fmla="*/ 564832 h 1697672"/>
                <a:gd name="connsiteX106" fmla="*/ 260605 w 1464904"/>
                <a:gd name="connsiteY106" fmla="*/ 569912 h 1697672"/>
                <a:gd name="connsiteX107" fmla="*/ 250445 w 1464904"/>
                <a:gd name="connsiteY107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03885 w 1464904"/>
                <a:gd name="connsiteY81" fmla="*/ 173672 h 1697672"/>
                <a:gd name="connsiteX82" fmla="*/ 1122424 w 1464904"/>
                <a:gd name="connsiteY82" fmla="*/ 73114 h 1697672"/>
                <a:gd name="connsiteX83" fmla="*/ 1048125 w 1464904"/>
                <a:gd name="connsiteY83" fmla="*/ 98036 h 1697672"/>
                <a:gd name="connsiteX84" fmla="*/ 953748 w 1464904"/>
                <a:gd name="connsiteY84" fmla="*/ 93912 h 1697672"/>
                <a:gd name="connsiteX85" fmla="*/ 878464 w 1464904"/>
                <a:gd name="connsiteY85" fmla="*/ 154090 h 1697672"/>
                <a:gd name="connsiteX86" fmla="*/ 830913 w 1464904"/>
                <a:gd name="connsiteY86" fmla="*/ 165075 h 1697672"/>
                <a:gd name="connsiteX87" fmla="*/ 682245 w 1464904"/>
                <a:gd name="connsiteY87" fmla="*/ 254952 h 1697672"/>
                <a:gd name="connsiteX88" fmla="*/ 636525 w 1464904"/>
                <a:gd name="connsiteY88" fmla="*/ 280352 h 1697672"/>
                <a:gd name="connsiteX89" fmla="*/ 621285 w 1464904"/>
                <a:gd name="connsiteY89" fmla="*/ 290512 h 1697672"/>
                <a:gd name="connsiteX90" fmla="*/ 606045 w 1464904"/>
                <a:gd name="connsiteY90" fmla="*/ 305752 h 1697672"/>
                <a:gd name="connsiteX91" fmla="*/ 575565 w 1464904"/>
                <a:gd name="connsiteY91" fmla="*/ 315912 h 1697672"/>
                <a:gd name="connsiteX92" fmla="*/ 545085 w 1464904"/>
                <a:gd name="connsiteY92" fmla="*/ 331152 h 1697672"/>
                <a:gd name="connsiteX93" fmla="*/ 514605 w 1464904"/>
                <a:gd name="connsiteY93" fmla="*/ 356552 h 1697672"/>
                <a:gd name="connsiteX94" fmla="*/ 499365 w 1464904"/>
                <a:gd name="connsiteY94" fmla="*/ 366712 h 1697672"/>
                <a:gd name="connsiteX95" fmla="*/ 463805 w 1464904"/>
                <a:gd name="connsiteY95" fmla="*/ 407352 h 1697672"/>
                <a:gd name="connsiteX96" fmla="*/ 458725 w 1464904"/>
                <a:gd name="connsiteY96" fmla="*/ 422592 h 1697672"/>
                <a:gd name="connsiteX97" fmla="*/ 428245 w 1464904"/>
                <a:gd name="connsiteY97" fmla="*/ 442912 h 1697672"/>
                <a:gd name="connsiteX98" fmla="*/ 402845 w 1464904"/>
                <a:gd name="connsiteY98" fmla="*/ 463232 h 1697672"/>
                <a:gd name="connsiteX99" fmla="*/ 387605 w 1464904"/>
                <a:gd name="connsiteY99" fmla="*/ 478472 h 1697672"/>
                <a:gd name="connsiteX100" fmla="*/ 372365 w 1464904"/>
                <a:gd name="connsiteY100" fmla="*/ 488632 h 1697672"/>
                <a:gd name="connsiteX101" fmla="*/ 362205 w 1464904"/>
                <a:gd name="connsiteY101" fmla="*/ 503872 h 1697672"/>
                <a:gd name="connsiteX102" fmla="*/ 331725 w 1464904"/>
                <a:gd name="connsiteY102" fmla="*/ 519112 h 1697672"/>
                <a:gd name="connsiteX103" fmla="*/ 301245 w 1464904"/>
                <a:gd name="connsiteY103" fmla="*/ 544512 h 1697672"/>
                <a:gd name="connsiteX104" fmla="*/ 280925 w 1464904"/>
                <a:gd name="connsiteY104" fmla="*/ 549592 h 1697672"/>
                <a:gd name="connsiteX105" fmla="*/ 275845 w 1464904"/>
                <a:gd name="connsiteY105" fmla="*/ 564832 h 1697672"/>
                <a:gd name="connsiteX106" fmla="*/ 260605 w 1464904"/>
                <a:gd name="connsiteY106" fmla="*/ 569912 h 1697672"/>
                <a:gd name="connsiteX107" fmla="*/ 250445 w 1464904"/>
                <a:gd name="connsiteY107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34365 w 1464904"/>
                <a:gd name="connsiteY80" fmla="*/ 158432 h 1697672"/>
                <a:gd name="connsiteX81" fmla="*/ 1122424 w 1464904"/>
                <a:gd name="connsiteY81" fmla="*/ 73114 h 1697672"/>
                <a:gd name="connsiteX82" fmla="*/ 1048125 w 1464904"/>
                <a:gd name="connsiteY82" fmla="*/ 98036 h 1697672"/>
                <a:gd name="connsiteX83" fmla="*/ 953748 w 1464904"/>
                <a:gd name="connsiteY83" fmla="*/ 93912 h 1697672"/>
                <a:gd name="connsiteX84" fmla="*/ 878464 w 1464904"/>
                <a:gd name="connsiteY84" fmla="*/ 154090 h 1697672"/>
                <a:gd name="connsiteX85" fmla="*/ 830913 w 1464904"/>
                <a:gd name="connsiteY85" fmla="*/ 165075 h 1697672"/>
                <a:gd name="connsiteX86" fmla="*/ 682245 w 1464904"/>
                <a:gd name="connsiteY86" fmla="*/ 254952 h 1697672"/>
                <a:gd name="connsiteX87" fmla="*/ 636525 w 1464904"/>
                <a:gd name="connsiteY87" fmla="*/ 280352 h 1697672"/>
                <a:gd name="connsiteX88" fmla="*/ 621285 w 1464904"/>
                <a:gd name="connsiteY88" fmla="*/ 290512 h 1697672"/>
                <a:gd name="connsiteX89" fmla="*/ 606045 w 1464904"/>
                <a:gd name="connsiteY89" fmla="*/ 305752 h 1697672"/>
                <a:gd name="connsiteX90" fmla="*/ 575565 w 1464904"/>
                <a:gd name="connsiteY90" fmla="*/ 315912 h 1697672"/>
                <a:gd name="connsiteX91" fmla="*/ 545085 w 1464904"/>
                <a:gd name="connsiteY91" fmla="*/ 331152 h 1697672"/>
                <a:gd name="connsiteX92" fmla="*/ 514605 w 1464904"/>
                <a:gd name="connsiteY92" fmla="*/ 356552 h 1697672"/>
                <a:gd name="connsiteX93" fmla="*/ 499365 w 1464904"/>
                <a:gd name="connsiteY93" fmla="*/ 366712 h 1697672"/>
                <a:gd name="connsiteX94" fmla="*/ 463805 w 1464904"/>
                <a:gd name="connsiteY94" fmla="*/ 407352 h 1697672"/>
                <a:gd name="connsiteX95" fmla="*/ 458725 w 1464904"/>
                <a:gd name="connsiteY95" fmla="*/ 422592 h 1697672"/>
                <a:gd name="connsiteX96" fmla="*/ 428245 w 1464904"/>
                <a:gd name="connsiteY96" fmla="*/ 442912 h 1697672"/>
                <a:gd name="connsiteX97" fmla="*/ 402845 w 1464904"/>
                <a:gd name="connsiteY97" fmla="*/ 463232 h 1697672"/>
                <a:gd name="connsiteX98" fmla="*/ 387605 w 1464904"/>
                <a:gd name="connsiteY98" fmla="*/ 478472 h 1697672"/>
                <a:gd name="connsiteX99" fmla="*/ 372365 w 1464904"/>
                <a:gd name="connsiteY99" fmla="*/ 488632 h 1697672"/>
                <a:gd name="connsiteX100" fmla="*/ 362205 w 1464904"/>
                <a:gd name="connsiteY100" fmla="*/ 503872 h 1697672"/>
                <a:gd name="connsiteX101" fmla="*/ 331725 w 1464904"/>
                <a:gd name="connsiteY101" fmla="*/ 519112 h 1697672"/>
                <a:gd name="connsiteX102" fmla="*/ 301245 w 1464904"/>
                <a:gd name="connsiteY102" fmla="*/ 544512 h 1697672"/>
                <a:gd name="connsiteX103" fmla="*/ 280925 w 1464904"/>
                <a:gd name="connsiteY103" fmla="*/ 549592 h 1697672"/>
                <a:gd name="connsiteX104" fmla="*/ 275845 w 1464904"/>
                <a:gd name="connsiteY104" fmla="*/ 564832 h 1697672"/>
                <a:gd name="connsiteX105" fmla="*/ 260605 w 1464904"/>
                <a:gd name="connsiteY105" fmla="*/ 569912 h 1697672"/>
                <a:gd name="connsiteX106" fmla="*/ 250445 w 1464904"/>
                <a:gd name="connsiteY106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54685 w 1464904"/>
                <a:gd name="connsiteY79" fmla="*/ 153352 h 1697672"/>
                <a:gd name="connsiteX80" fmla="*/ 1171082 w 1464904"/>
                <a:gd name="connsiteY80" fmla="*/ 40333 h 1697672"/>
                <a:gd name="connsiteX81" fmla="*/ 1122424 w 1464904"/>
                <a:gd name="connsiteY81" fmla="*/ 73114 h 1697672"/>
                <a:gd name="connsiteX82" fmla="*/ 1048125 w 1464904"/>
                <a:gd name="connsiteY82" fmla="*/ 98036 h 1697672"/>
                <a:gd name="connsiteX83" fmla="*/ 953748 w 1464904"/>
                <a:gd name="connsiteY83" fmla="*/ 93912 h 1697672"/>
                <a:gd name="connsiteX84" fmla="*/ 878464 w 1464904"/>
                <a:gd name="connsiteY84" fmla="*/ 154090 h 1697672"/>
                <a:gd name="connsiteX85" fmla="*/ 830913 w 1464904"/>
                <a:gd name="connsiteY85" fmla="*/ 165075 h 1697672"/>
                <a:gd name="connsiteX86" fmla="*/ 682245 w 1464904"/>
                <a:gd name="connsiteY86" fmla="*/ 254952 h 1697672"/>
                <a:gd name="connsiteX87" fmla="*/ 636525 w 1464904"/>
                <a:gd name="connsiteY87" fmla="*/ 280352 h 1697672"/>
                <a:gd name="connsiteX88" fmla="*/ 621285 w 1464904"/>
                <a:gd name="connsiteY88" fmla="*/ 290512 h 1697672"/>
                <a:gd name="connsiteX89" fmla="*/ 606045 w 1464904"/>
                <a:gd name="connsiteY89" fmla="*/ 305752 h 1697672"/>
                <a:gd name="connsiteX90" fmla="*/ 575565 w 1464904"/>
                <a:gd name="connsiteY90" fmla="*/ 315912 h 1697672"/>
                <a:gd name="connsiteX91" fmla="*/ 545085 w 1464904"/>
                <a:gd name="connsiteY91" fmla="*/ 331152 h 1697672"/>
                <a:gd name="connsiteX92" fmla="*/ 514605 w 1464904"/>
                <a:gd name="connsiteY92" fmla="*/ 356552 h 1697672"/>
                <a:gd name="connsiteX93" fmla="*/ 499365 w 1464904"/>
                <a:gd name="connsiteY93" fmla="*/ 366712 h 1697672"/>
                <a:gd name="connsiteX94" fmla="*/ 463805 w 1464904"/>
                <a:gd name="connsiteY94" fmla="*/ 407352 h 1697672"/>
                <a:gd name="connsiteX95" fmla="*/ 458725 w 1464904"/>
                <a:gd name="connsiteY95" fmla="*/ 422592 h 1697672"/>
                <a:gd name="connsiteX96" fmla="*/ 428245 w 1464904"/>
                <a:gd name="connsiteY96" fmla="*/ 442912 h 1697672"/>
                <a:gd name="connsiteX97" fmla="*/ 402845 w 1464904"/>
                <a:gd name="connsiteY97" fmla="*/ 463232 h 1697672"/>
                <a:gd name="connsiteX98" fmla="*/ 387605 w 1464904"/>
                <a:gd name="connsiteY98" fmla="*/ 478472 h 1697672"/>
                <a:gd name="connsiteX99" fmla="*/ 372365 w 1464904"/>
                <a:gd name="connsiteY99" fmla="*/ 488632 h 1697672"/>
                <a:gd name="connsiteX100" fmla="*/ 362205 w 1464904"/>
                <a:gd name="connsiteY100" fmla="*/ 503872 h 1697672"/>
                <a:gd name="connsiteX101" fmla="*/ 331725 w 1464904"/>
                <a:gd name="connsiteY101" fmla="*/ 519112 h 1697672"/>
                <a:gd name="connsiteX102" fmla="*/ 301245 w 1464904"/>
                <a:gd name="connsiteY102" fmla="*/ 544512 h 1697672"/>
                <a:gd name="connsiteX103" fmla="*/ 280925 w 1464904"/>
                <a:gd name="connsiteY103" fmla="*/ 549592 h 1697672"/>
                <a:gd name="connsiteX104" fmla="*/ 275845 w 1464904"/>
                <a:gd name="connsiteY104" fmla="*/ 564832 h 1697672"/>
                <a:gd name="connsiteX105" fmla="*/ 260605 w 1464904"/>
                <a:gd name="connsiteY105" fmla="*/ 569912 h 1697672"/>
                <a:gd name="connsiteX106" fmla="*/ 250445 w 1464904"/>
                <a:gd name="connsiteY106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95325 w 1464904"/>
                <a:gd name="connsiteY78" fmla="*/ 138112 h 1697672"/>
                <a:gd name="connsiteX79" fmla="*/ 1171082 w 1464904"/>
                <a:gd name="connsiteY79" fmla="*/ 40333 h 1697672"/>
                <a:gd name="connsiteX80" fmla="*/ 1122424 w 1464904"/>
                <a:gd name="connsiteY80" fmla="*/ 73114 h 1697672"/>
                <a:gd name="connsiteX81" fmla="*/ 1048125 w 1464904"/>
                <a:gd name="connsiteY81" fmla="*/ 98036 h 1697672"/>
                <a:gd name="connsiteX82" fmla="*/ 953748 w 1464904"/>
                <a:gd name="connsiteY82" fmla="*/ 93912 h 1697672"/>
                <a:gd name="connsiteX83" fmla="*/ 878464 w 1464904"/>
                <a:gd name="connsiteY83" fmla="*/ 154090 h 1697672"/>
                <a:gd name="connsiteX84" fmla="*/ 830913 w 1464904"/>
                <a:gd name="connsiteY84" fmla="*/ 165075 h 1697672"/>
                <a:gd name="connsiteX85" fmla="*/ 682245 w 1464904"/>
                <a:gd name="connsiteY85" fmla="*/ 254952 h 1697672"/>
                <a:gd name="connsiteX86" fmla="*/ 636525 w 1464904"/>
                <a:gd name="connsiteY86" fmla="*/ 280352 h 1697672"/>
                <a:gd name="connsiteX87" fmla="*/ 621285 w 1464904"/>
                <a:gd name="connsiteY87" fmla="*/ 290512 h 1697672"/>
                <a:gd name="connsiteX88" fmla="*/ 606045 w 1464904"/>
                <a:gd name="connsiteY88" fmla="*/ 305752 h 1697672"/>
                <a:gd name="connsiteX89" fmla="*/ 575565 w 1464904"/>
                <a:gd name="connsiteY89" fmla="*/ 315912 h 1697672"/>
                <a:gd name="connsiteX90" fmla="*/ 545085 w 1464904"/>
                <a:gd name="connsiteY90" fmla="*/ 331152 h 1697672"/>
                <a:gd name="connsiteX91" fmla="*/ 514605 w 1464904"/>
                <a:gd name="connsiteY91" fmla="*/ 356552 h 1697672"/>
                <a:gd name="connsiteX92" fmla="*/ 499365 w 1464904"/>
                <a:gd name="connsiteY92" fmla="*/ 366712 h 1697672"/>
                <a:gd name="connsiteX93" fmla="*/ 463805 w 1464904"/>
                <a:gd name="connsiteY93" fmla="*/ 407352 h 1697672"/>
                <a:gd name="connsiteX94" fmla="*/ 458725 w 1464904"/>
                <a:gd name="connsiteY94" fmla="*/ 422592 h 1697672"/>
                <a:gd name="connsiteX95" fmla="*/ 428245 w 1464904"/>
                <a:gd name="connsiteY95" fmla="*/ 442912 h 1697672"/>
                <a:gd name="connsiteX96" fmla="*/ 402845 w 1464904"/>
                <a:gd name="connsiteY96" fmla="*/ 463232 h 1697672"/>
                <a:gd name="connsiteX97" fmla="*/ 387605 w 1464904"/>
                <a:gd name="connsiteY97" fmla="*/ 478472 h 1697672"/>
                <a:gd name="connsiteX98" fmla="*/ 372365 w 1464904"/>
                <a:gd name="connsiteY98" fmla="*/ 488632 h 1697672"/>
                <a:gd name="connsiteX99" fmla="*/ 362205 w 1464904"/>
                <a:gd name="connsiteY99" fmla="*/ 503872 h 1697672"/>
                <a:gd name="connsiteX100" fmla="*/ 331725 w 1464904"/>
                <a:gd name="connsiteY100" fmla="*/ 519112 h 1697672"/>
                <a:gd name="connsiteX101" fmla="*/ 301245 w 1464904"/>
                <a:gd name="connsiteY101" fmla="*/ 544512 h 1697672"/>
                <a:gd name="connsiteX102" fmla="*/ 280925 w 1464904"/>
                <a:gd name="connsiteY102" fmla="*/ 549592 h 1697672"/>
                <a:gd name="connsiteX103" fmla="*/ 275845 w 1464904"/>
                <a:gd name="connsiteY103" fmla="*/ 564832 h 1697672"/>
                <a:gd name="connsiteX104" fmla="*/ 260605 w 1464904"/>
                <a:gd name="connsiteY104" fmla="*/ 569912 h 1697672"/>
                <a:gd name="connsiteX105" fmla="*/ 250445 w 1464904"/>
                <a:gd name="connsiteY105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200405 w 1464904"/>
                <a:gd name="connsiteY77" fmla="*/ 122872 h 1697672"/>
                <a:gd name="connsiteX78" fmla="*/ 1171082 w 1464904"/>
                <a:gd name="connsiteY78" fmla="*/ 40333 h 1697672"/>
                <a:gd name="connsiteX79" fmla="*/ 1122424 w 1464904"/>
                <a:gd name="connsiteY79" fmla="*/ 73114 h 1697672"/>
                <a:gd name="connsiteX80" fmla="*/ 1048125 w 1464904"/>
                <a:gd name="connsiteY80" fmla="*/ 98036 h 1697672"/>
                <a:gd name="connsiteX81" fmla="*/ 953748 w 1464904"/>
                <a:gd name="connsiteY81" fmla="*/ 93912 h 1697672"/>
                <a:gd name="connsiteX82" fmla="*/ 878464 w 1464904"/>
                <a:gd name="connsiteY82" fmla="*/ 154090 h 1697672"/>
                <a:gd name="connsiteX83" fmla="*/ 830913 w 1464904"/>
                <a:gd name="connsiteY83" fmla="*/ 165075 h 1697672"/>
                <a:gd name="connsiteX84" fmla="*/ 682245 w 1464904"/>
                <a:gd name="connsiteY84" fmla="*/ 254952 h 1697672"/>
                <a:gd name="connsiteX85" fmla="*/ 636525 w 1464904"/>
                <a:gd name="connsiteY85" fmla="*/ 280352 h 1697672"/>
                <a:gd name="connsiteX86" fmla="*/ 621285 w 1464904"/>
                <a:gd name="connsiteY86" fmla="*/ 290512 h 1697672"/>
                <a:gd name="connsiteX87" fmla="*/ 606045 w 1464904"/>
                <a:gd name="connsiteY87" fmla="*/ 305752 h 1697672"/>
                <a:gd name="connsiteX88" fmla="*/ 575565 w 1464904"/>
                <a:gd name="connsiteY88" fmla="*/ 315912 h 1697672"/>
                <a:gd name="connsiteX89" fmla="*/ 545085 w 1464904"/>
                <a:gd name="connsiteY89" fmla="*/ 331152 h 1697672"/>
                <a:gd name="connsiteX90" fmla="*/ 514605 w 1464904"/>
                <a:gd name="connsiteY90" fmla="*/ 356552 h 1697672"/>
                <a:gd name="connsiteX91" fmla="*/ 499365 w 1464904"/>
                <a:gd name="connsiteY91" fmla="*/ 366712 h 1697672"/>
                <a:gd name="connsiteX92" fmla="*/ 463805 w 1464904"/>
                <a:gd name="connsiteY92" fmla="*/ 407352 h 1697672"/>
                <a:gd name="connsiteX93" fmla="*/ 458725 w 1464904"/>
                <a:gd name="connsiteY93" fmla="*/ 422592 h 1697672"/>
                <a:gd name="connsiteX94" fmla="*/ 428245 w 1464904"/>
                <a:gd name="connsiteY94" fmla="*/ 442912 h 1697672"/>
                <a:gd name="connsiteX95" fmla="*/ 402845 w 1464904"/>
                <a:gd name="connsiteY95" fmla="*/ 463232 h 1697672"/>
                <a:gd name="connsiteX96" fmla="*/ 387605 w 1464904"/>
                <a:gd name="connsiteY96" fmla="*/ 478472 h 1697672"/>
                <a:gd name="connsiteX97" fmla="*/ 372365 w 1464904"/>
                <a:gd name="connsiteY97" fmla="*/ 488632 h 1697672"/>
                <a:gd name="connsiteX98" fmla="*/ 362205 w 1464904"/>
                <a:gd name="connsiteY98" fmla="*/ 503872 h 1697672"/>
                <a:gd name="connsiteX99" fmla="*/ 331725 w 1464904"/>
                <a:gd name="connsiteY99" fmla="*/ 519112 h 1697672"/>
                <a:gd name="connsiteX100" fmla="*/ 301245 w 1464904"/>
                <a:gd name="connsiteY100" fmla="*/ 544512 h 1697672"/>
                <a:gd name="connsiteX101" fmla="*/ 280925 w 1464904"/>
                <a:gd name="connsiteY101" fmla="*/ 549592 h 1697672"/>
                <a:gd name="connsiteX102" fmla="*/ 275845 w 1464904"/>
                <a:gd name="connsiteY102" fmla="*/ 564832 h 1697672"/>
                <a:gd name="connsiteX103" fmla="*/ 260605 w 1464904"/>
                <a:gd name="connsiteY103" fmla="*/ 569912 h 1697672"/>
                <a:gd name="connsiteX104" fmla="*/ 250445 w 1464904"/>
                <a:gd name="connsiteY104" fmla="*/ 595312 h 1697672"/>
                <a:gd name="connsiteX0" fmla="*/ 250445 w 1464904"/>
                <a:gd name="connsiteY0" fmla="*/ 595312 h 1697672"/>
                <a:gd name="connsiteX1" fmla="*/ 250445 w 1464904"/>
                <a:gd name="connsiteY1" fmla="*/ 595312 h 1697672"/>
                <a:gd name="connsiteX2" fmla="*/ 235205 w 1464904"/>
                <a:gd name="connsiteY2" fmla="*/ 635952 h 1697672"/>
                <a:gd name="connsiteX3" fmla="*/ 225045 w 1464904"/>
                <a:gd name="connsiteY3" fmla="*/ 651192 h 1697672"/>
                <a:gd name="connsiteX4" fmla="*/ 214885 w 1464904"/>
                <a:gd name="connsiteY4" fmla="*/ 681672 h 1697672"/>
                <a:gd name="connsiteX5" fmla="*/ 209805 w 1464904"/>
                <a:gd name="connsiteY5" fmla="*/ 696912 h 1697672"/>
                <a:gd name="connsiteX6" fmla="*/ 199645 w 1464904"/>
                <a:gd name="connsiteY6" fmla="*/ 717232 h 1697672"/>
                <a:gd name="connsiteX7" fmla="*/ 189485 w 1464904"/>
                <a:gd name="connsiteY7" fmla="*/ 747712 h 1697672"/>
                <a:gd name="connsiteX8" fmla="*/ 184405 w 1464904"/>
                <a:gd name="connsiteY8" fmla="*/ 762952 h 1697672"/>
                <a:gd name="connsiteX9" fmla="*/ 179325 w 1464904"/>
                <a:gd name="connsiteY9" fmla="*/ 778192 h 1697672"/>
                <a:gd name="connsiteX10" fmla="*/ 174245 w 1464904"/>
                <a:gd name="connsiteY10" fmla="*/ 793432 h 1697672"/>
                <a:gd name="connsiteX11" fmla="*/ 153925 w 1464904"/>
                <a:gd name="connsiteY11" fmla="*/ 823912 h 1697672"/>
                <a:gd name="connsiteX12" fmla="*/ 143765 w 1464904"/>
                <a:gd name="connsiteY12" fmla="*/ 839152 h 1697672"/>
                <a:gd name="connsiteX13" fmla="*/ 153925 w 1464904"/>
                <a:gd name="connsiteY13" fmla="*/ 996632 h 1697672"/>
                <a:gd name="connsiteX14" fmla="*/ 159005 w 1464904"/>
                <a:gd name="connsiteY14" fmla="*/ 1011872 h 1697672"/>
                <a:gd name="connsiteX15" fmla="*/ 169165 w 1464904"/>
                <a:gd name="connsiteY15" fmla="*/ 1027112 h 1697672"/>
                <a:gd name="connsiteX16" fmla="*/ 189485 w 1464904"/>
                <a:gd name="connsiteY16" fmla="*/ 1072832 h 1697672"/>
                <a:gd name="connsiteX17" fmla="*/ 194565 w 1464904"/>
                <a:gd name="connsiteY17" fmla="*/ 1098232 h 1697672"/>
                <a:gd name="connsiteX18" fmla="*/ 199645 w 1464904"/>
                <a:gd name="connsiteY18" fmla="*/ 1149032 h 1697672"/>
                <a:gd name="connsiteX19" fmla="*/ 214885 w 1464904"/>
                <a:gd name="connsiteY19" fmla="*/ 1164272 h 1697672"/>
                <a:gd name="connsiteX20" fmla="*/ 219965 w 1464904"/>
                <a:gd name="connsiteY20" fmla="*/ 1179512 h 1697672"/>
                <a:gd name="connsiteX21" fmla="*/ 230125 w 1464904"/>
                <a:gd name="connsiteY21" fmla="*/ 1194752 h 1697672"/>
                <a:gd name="connsiteX22" fmla="*/ 240285 w 1464904"/>
                <a:gd name="connsiteY22" fmla="*/ 1225232 h 1697672"/>
                <a:gd name="connsiteX23" fmla="*/ 245365 w 1464904"/>
                <a:gd name="connsiteY23" fmla="*/ 1240472 h 1697672"/>
                <a:gd name="connsiteX24" fmla="*/ 240285 w 1464904"/>
                <a:gd name="connsiteY24" fmla="*/ 1347152 h 1697672"/>
                <a:gd name="connsiteX25" fmla="*/ 230125 w 1464904"/>
                <a:gd name="connsiteY25" fmla="*/ 1377632 h 1697672"/>
                <a:gd name="connsiteX26" fmla="*/ 225045 w 1464904"/>
                <a:gd name="connsiteY26" fmla="*/ 1392872 h 1697672"/>
                <a:gd name="connsiteX27" fmla="*/ 167455 w 1464904"/>
                <a:gd name="connsiteY27" fmla="*/ 1425306 h 1697672"/>
                <a:gd name="connsiteX28" fmla="*/ 122409 w 1464904"/>
                <a:gd name="connsiteY28" fmla="*/ 1456742 h 1697672"/>
                <a:gd name="connsiteX29" fmla="*/ 55885 w 1464904"/>
                <a:gd name="connsiteY29" fmla="*/ 1490999 h 1697672"/>
                <a:gd name="connsiteX30" fmla="*/ 247 w 1464904"/>
                <a:gd name="connsiteY30" fmla="*/ 1565201 h 1697672"/>
                <a:gd name="connsiteX31" fmla="*/ 77725 w 1464904"/>
                <a:gd name="connsiteY31" fmla="*/ 1641792 h 1697672"/>
                <a:gd name="connsiteX32" fmla="*/ 169165 w 1464904"/>
                <a:gd name="connsiteY32" fmla="*/ 1646872 h 1697672"/>
                <a:gd name="connsiteX33" fmla="*/ 260605 w 1464904"/>
                <a:gd name="connsiteY33" fmla="*/ 1657032 h 1697672"/>
                <a:gd name="connsiteX34" fmla="*/ 311405 w 1464904"/>
                <a:gd name="connsiteY34" fmla="*/ 1672272 h 1697672"/>
                <a:gd name="connsiteX35" fmla="*/ 326645 w 1464904"/>
                <a:gd name="connsiteY35" fmla="*/ 1682432 h 1697672"/>
                <a:gd name="connsiteX36" fmla="*/ 357125 w 1464904"/>
                <a:gd name="connsiteY36" fmla="*/ 1692592 h 1697672"/>
                <a:gd name="connsiteX37" fmla="*/ 372365 w 1464904"/>
                <a:gd name="connsiteY37" fmla="*/ 1697672 h 1697672"/>
                <a:gd name="connsiteX38" fmla="*/ 814325 w 1464904"/>
                <a:gd name="connsiteY38" fmla="*/ 1667192 h 1697672"/>
                <a:gd name="connsiteX39" fmla="*/ 829565 w 1464904"/>
                <a:gd name="connsiteY39" fmla="*/ 1626552 h 1697672"/>
                <a:gd name="connsiteX40" fmla="*/ 839725 w 1464904"/>
                <a:gd name="connsiteY40" fmla="*/ 1611312 h 1697672"/>
                <a:gd name="connsiteX41" fmla="*/ 844805 w 1464904"/>
                <a:gd name="connsiteY41" fmla="*/ 1596072 h 1697672"/>
                <a:gd name="connsiteX42" fmla="*/ 890525 w 1464904"/>
                <a:gd name="connsiteY42" fmla="*/ 1570672 h 1697672"/>
                <a:gd name="connsiteX43" fmla="*/ 1058165 w 1464904"/>
                <a:gd name="connsiteY43" fmla="*/ 1565592 h 1697672"/>
                <a:gd name="connsiteX44" fmla="*/ 1088645 w 1464904"/>
                <a:gd name="connsiteY44" fmla="*/ 1550352 h 1697672"/>
                <a:gd name="connsiteX45" fmla="*/ 1119125 w 1464904"/>
                <a:gd name="connsiteY45" fmla="*/ 1535112 h 1697672"/>
                <a:gd name="connsiteX46" fmla="*/ 1129285 w 1464904"/>
                <a:gd name="connsiteY46" fmla="*/ 1519872 h 1697672"/>
                <a:gd name="connsiteX47" fmla="*/ 1159765 w 1464904"/>
                <a:gd name="connsiteY47" fmla="*/ 1504632 h 1697672"/>
                <a:gd name="connsiteX48" fmla="*/ 1175005 w 1464904"/>
                <a:gd name="connsiteY48" fmla="*/ 1489392 h 1697672"/>
                <a:gd name="connsiteX49" fmla="*/ 1180085 w 1464904"/>
                <a:gd name="connsiteY49" fmla="*/ 1474152 h 1697672"/>
                <a:gd name="connsiteX50" fmla="*/ 1195325 w 1464904"/>
                <a:gd name="connsiteY50" fmla="*/ 1463992 h 1697672"/>
                <a:gd name="connsiteX51" fmla="*/ 1215645 w 1464904"/>
                <a:gd name="connsiteY51" fmla="*/ 1433512 h 1697672"/>
                <a:gd name="connsiteX52" fmla="*/ 1235965 w 1464904"/>
                <a:gd name="connsiteY52" fmla="*/ 1408112 h 1697672"/>
                <a:gd name="connsiteX53" fmla="*/ 1251205 w 1464904"/>
                <a:gd name="connsiteY53" fmla="*/ 1377632 h 1697672"/>
                <a:gd name="connsiteX54" fmla="*/ 1272795 w 1464904"/>
                <a:gd name="connsiteY54" fmla="*/ 1341437 h 1697672"/>
                <a:gd name="connsiteX55" fmla="*/ 1304228 w 1464904"/>
                <a:gd name="connsiteY55" fmla="*/ 1311275 h 1697672"/>
                <a:gd name="connsiteX56" fmla="*/ 1340105 w 1464904"/>
                <a:gd name="connsiteY56" fmla="*/ 1249679 h 1697672"/>
                <a:gd name="connsiteX57" fmla="*/ 1330262 w 1464904"/>
                <a:gd name="connsiteY57" fmla="*/ 1155700 h 1697672"/>
                <a:gd name="connsiteX58" fmla="*/ 1386460 w 1464904"/>
                <a:gd name="connsiteY58" fmla="*/ 1093469 h 1697672"/>
                <a:gd name="connsiteX59" fmla="*/ 1421385 w 1464904"/>
                <a:gd name="connsiteY59" fmla="*/ 1034097 h 1697672"/>
                <a:gd name="connsiteX60" fmla="*/ 1436308 w 1464904"/>
                <a:gd name="connsiteY60" fmla="*/ 967104 h 1697672"/>
                <a:gd name="connsiteX61" fmla="*/ 1443292 w 1464904"/>
                <a:gd name="connsiteY61" fmla="*/ 888364 h 1697672"/>
                <a:gd name="connsiteX62" fmla="*/ 1445197 w 1464904"/>
                <a:gd name="connsiteY62" fmla="*/ 844232 h 1697672"/>
                <a:gd name="connsiteX63" fmla="*/ 1418845 w 1464904"/>
                <a:gd name="connsiteY63" fmla="*/ 742632 h 1697672"/>
                <a:gd name="connsiteX64" fmla="*/ 1429005 w 1464904"/>
                <a:gd name="connsiteY64" fmla="*/ 712152 h 1697672"/>
                <a:gd name="connsiteX65" fmla="*/ 1449325 w 1464904"/>
                <a:gd name="connsiteY65" fmla="*/ 681672 h 1697672"/>
                <a:gd name="connsiteX66" fmla="*/ 1464565 w 1464904"/>
                <a:gd name="connsiteY66" fmla="*/ 651192 h 1697672"/>
                <a:gd name="connsiteX67" fmla="*/ 1459168 w 1464904"/>
                <a:gd name="connsiteY67" fmla="*/ 548640 h 1697672"/>
                <a:gd name="connsiteX68" fmla="*/ 1450595 w 1464904"/>
                <a:gd name="connsiteY68" fmla="*/ 493712 h 1697672"/>
                <a:gd name="connsiteX69" fmla="*/ 1450595 w 1464904"/>
                <a:gd name="connsiteY69" fmla="*/ 421957 h 1697672"/>
                <a:gd name="connsiteX70" fmla="*/ 1450277 w 1464904"/>
                <a:gd name="connsiteY70" fmla="*/ 353694 h 1697672"/>
                <a:gd name="connsiteX71" fmla="*/ 1421702 w 1464904"/>
                <a:gd name="connsiteY71" fmla="*/ 290512 h 1697672"/>
                <a:gd name="connsiteX72" fmla="*/ 1388683 w 1464904"/>
                <a:gd name="connsiteY72" fmla="*/ 205422 h 1697672"/>
                <a:gd name="connsiteX73" fmla="*/ 1363283 w 1464904"/>
                <a:gd name="connsiteY73" fmla="*/ 129539 h 1697672"/>
                <a:gd name="connsiteX74" fmla="*/ 1330262 w 1464904"/>
                <a:gd name="connsiteY74" fmla="*/ 75564 h 1697672"/>
                <a:gd name="connsiteX75" fmla="*/ 1282320 w 1464904"/>
                <a:gd name="connsiteY75" fmla="*/ 0 h 1697672"/>
                <a:gd name="connsiteX76" fmla="*/ 1225805 w 1464904"/>
                <a:gd name="connsiteY76" fmla="*/ 77152 h 1697672"/>
                <a:gd name="connsiteX77" fmla="*/ 1171082 w 1464904"/>
                <a:gd name="connsiteY77" fmla="*/ 40333 h 1697672"/>
                <a:gd name="connsiteX78" fmla="*/ 1122424 w 1464904"/>
                <a:gd name="connsiteY78" fmla="*/ 73114 h 1697672"/>
                <a:gd name="connsiteX79" fmla="*/ 1048125 w 1464904"/>
                <a:gd name="connsiteY79" fmla="*/ 98036 h 1697672"/>
                <a:gd name="connsiteX80" fmla="*/ 953748 w 1464904"/>
                <a:gd name="connsiteY80" fmla="*/ 93912 h 1697672"/>
                <a:gd name="connsiteX81" fmla="*/ 878464 w 1464904"/>
                <a:gd name="connsiteY81" fmla="*/ 154090 h 1697672"/>
                <a:gd name="connsiteX82" fmla="*/ 830913 w 1464904"/>
                <a:gd name="connsiteY82" fmla="*/ 165075 h 1697672"/>
                <a:gd name="connsiteX83" fmla="*/ 682245 w 1464904"/>
                <a:gd name="connsiteY83" fmla="*/ 254952 h 1697672"/>
                <a:gd name="connsiteX84" fmla="*/ 636525 w 1464904"/>
                <a:gd name="connsiteY84" fmla="*/ 280352 h 1697672"/>
                <a:gd name="connsiteX85" fmla="*/ 621285 w 1464904"/>
                <a:gd name="connsiteY85" fmla="*/ 290512 h 1697672"/>
                <a:gd name="connsiteX86" fmla="*/ 606045 w 1464904"/>
                <a:gd name="connsiteY86" fmla="*/ 305752 h 1697672"/>
                <a:gd name="connsiteX87" fmla="*/ 575565 w 1464904"/>
                <a:gd name="connsiteY87" fmla="*/ 315912 h 1697672"/>
                <a:gd name="connsiteX88" fmla="*/ 545085 w 1464904"/>
                <a:gd name="connsiteY88" fmla="*/ 331152 h 1697672"/>
                <a:gd name="connsiteX89" fmla="*/ 514605 w 1464904"/>
                <a:gd name="connsiteY89" fmla="*/ 356552 h 1697672"/>
                <a:gd name="connsiteX90" fmla="*/ 499365 w 1464904"/>
                <a:gd name="connsiteY90" fmla="*/ 366712 h 1697672"/>
                <a:gd name="connsiteX91" fmla="*/ 463805 w 1464904"/>
                <a:gd name="connsiteY91" fmla="*/ 407352 h 1697672"/>
                <a:gd name="connsiteX92" fmla="*/ 458725 w 1464904"/>
                <a:gd name="connsiteY92" fmla="*/ 422592 h 1697672"/>
                <a:gd name="connsiteX93" fmla="*/ 428245 w 1464904"/>
                <a:gd name="connsiteY93" fmla="*/ 442912 h 1697672"/>
                <a:gd name="connsiteX94" fmla="*/ 402845 w 1464904"/>
                <a:gd name="connsiteY94" fmla="*/ 463232 h 1697672"/>
                <a:gd name="connsiteX95" fmla="*/ 387605 w 1464904"/>
                <a:gd name="connsiteY95" fmla="*/ 478472 h 1697672"/>
                <a:gd name="connsiteX96" fmla="*/ 372365 w 1464904"/>
                <a:gd name="connsiteY96" fmla="*/ 488632 h 1697672"/>
                <a:gd name="connsiteX97" fmla="*/ 362205 w 1464904"/>
                <a:gd name="connsiteY97" fmla="*/ 503872 h 1697672"/>
                <a:gd name="connsiteX98" fmla="*/ 331725 w 1464904"/>
                <a:gd name="connsiteY98" fmla="*/ 519112 h 1697672"/>
                <a:gd name="connsiteX99" fmla="*/ 301245 w 1464904"/>
                <a:gd name="connsiteY99" fmla="*/ 544512 h 1697672"/>
                <a:gd name="connsiteX100" fmla="*/ 280925 w 1464904"/>
                <a:gd name="connsiteY100" fmla="*/ 549592 h 1697672"/>
                <a:gd name="connsiteX101" fmla="*/ 275845 w 1464904"/>
                <a:gd name="connsiteY101" fmla="*/ 564832 h 1697672"/>
                <a:gd name="connsiteX102" fmla="*/ 260605 w 1464904"/>
                <a:gd name="connsiteY102" fmla="*/ 569912 h 1697672"/>
                <a:gd name="connsiteX103" fmla="*/ 250445 w 1464904"/>
                <a:gd name="connsiteY103" fmla="*/ 595312 h 1697672"/>
                <a:gd name="connsiteX0" fmla="*/ 250445 w 1464904"/>
                <a:gd name="connsiteY0" fmla="*/ 595987 h 1698347"/>
                <a:gd name="connsiteX1" fmla="*/ 250445 w 1464904"/>
                <a:gd name="connsiteY1" fmla="*/ 595987 h 1698347"/>
                <a:gd name="connsiteX2" fmla="*/ 235205 w 1464904"/>
                <a:gd name="connsiteY2" fmla="*/ 636627 h 1698347"/>
                <a:gd name="connsiteX3" fmla="*/ 225045 w 1464904"/>
                <a:gd name="connsiteY3" fmla="*/ 651867 h 1698347"/>
                <a:gd name="connsiteX4" fmla="*/ 214885 w 1464904"/>
                <a:gd name="connsiteY4" fmla="*/ 682347 h 1698347"/>
                <a:gd name="connsiteX5" fmla="*/ 209805 w 1464904"/>
                <a:gd name="connsiteY5" fmla="*/ 697587 h 1698347"/>
                <a:gd name="connsiteX6" fmla="*/ 199645 w 1464904"/>
                <a:gd name="connsiteY6" fmla="*/ 717907 h 1698347"/>
                <a:gd name="connsiteX7" fmla="*/ 189485 w 1464904"/>
                <a:gd name="connsiteY7" fmla="*/ 748387 h 1698347"/>
                <a:gd name="connsiteX8" fmla="*/ 184405 w 1464904"/>
                <a:gd name="connsiteY8" fmla="*/ 763627 h 1698347"/>
                <a:gd name="connsiteX9" fmla="*/ 179325 w 1464904"/>
                <a:gd name="connsiteY9" fmla="*/ 778867 h 1698347"/>
                <a:gd name="connsiteX10" fmla="*/ 174245 w 1464904"/>
                <a:gd name="connsiteY10" fmla="*/ 794107 h 1698347"/>
                <a:gd name="connsiteX11" fmla="*/ 153925 w 1464904"/>
                <a:gd name="connsiteY11" fmla="*/ 824587 h 1698347"/>
                <a:gd name="connsiteX12" fmla="*/ 143765 w 1464904"/>
                <a:gd name="connsiteY12" fmla="*/ 839827 h 1698347"/>
                <a:gd name="connsiteX13" fmla="*/ 153925 w 1464904"/>
                <a:gd name="connsiteY13" fmla="*/ 997307 h 1698347"/>
                <a:gd name="connsiteX14" fmla="*/ 159005 w 1464904"/>
                <a:gd name="connsiteY14" fmla="*/ 1012547 h 1698347"/>
                <a:gd name="connsiteX15" fmla="*/ 169165 w 1464904"/>
                <a:gd name="connsiteY15" fmla="*/ 1027787 h 1698347"/>
                <a:gd name="connsiteX16" fmla="*/ 189485 w 1464904"/>
                <a:gd name="connsiteY16" fmla="*/ 1073507 h 1698347"/>
                <a:gd name="connsiteX17" fmla="*/ 194565 w 1464904"/>
                <a:gd name="connsiteY17" fmla="*/ 1098907 h 1698347"/>
                <a:gd name="connsiteX18" fmla="*/ 199645 w 1464904"/>
                <a:gd name="connsiteY18" fmla="*/ 1149707 h 1698347"/>
                <a:gd name="connsiteX19" fmla="*/ 214885 w 1464904"/>
                <a:gd name="connsiteY19" fmla="*/ 1164947 h 1698347"/>
                <a:gd name="connsiteX20" fmla="*/ 219965 w 1464904"/>
                <a:gd name="connsiteY20" fmla="*/ 1180187 h 1698347"/>
                <a:gd name="connsiteX21" fmla="*/ 230125 w 1464904"/>
                <a:gd name="connsiteY21" fmla="*/ 1195427 h 1698347"/>
                <a:gd name="connsiteX22" fmla="*/ 240285 w 1464904"/>
                <a:gd name="connsiteY22" fmla="*/ 1225907 h 1698347"/>
                <a:gd name="connsiteX23" fmla="*/ 245365 w 1464904"/>
                <a:gd name="connsiteY23" fmla="*/ 1241147 h 1698347"/>
                <a:gd name="connsiteX24" fmla="*/ 240285 w 1464904"/>
                <a:gd name="connsiteY24" fmla="*/ 1347827 h 1698347"/>
                <a:gd name="connsiteX25" fmla="*/ 230125 w 1464904"/>
                <a:gd name="connsiteY25" fmla="*/ 1378307 h 1698347"/>
                <a:gd name="connsiteX26" fmla="*/ 225045 w 1464904"/>
                <a:gd name="connsiteY26" fmla="*/ 1393547 h 1698347"/>
                <a:gd name="connsiteX27" fmla="*/ 167455 w 1464904"/>
                <a:gd name="connsiteY27" fmla="*/ 1425981 h 1698347"/>
                <a:gd name="connsiteX28" fmla="*/ 122409 w 1464904"/>
                <a:gd name="connsiteY28" fmla="*/ 1457417 h 1698347"/>
                <a:gd name="connsiteX29" fmla="*/ 55885 w 1464904"/>
                <a:gd name="connsiteY29" fmla="*/ 1491674 h 1698347"/>
                <a:gd name="connsiteX30" fmla="*/ 247 w 1464904"/>
                <a:gd name="connsiteY30" fmla="*/ 1565876 h 1698347"/>
                <a:gd name="connsiteX31" fmla="*/ 77725 w 1464904"/>
                <a:gd name="connsiteY31" fmla="*/ 1642467 h 1698347"/>
                <a:gd name="connsiteX32" fmla="*/ 169165 w 1464904"/>
                <a:gd name="connsiteY32" fmla="*/ 1647547 h 1698347"/>
                <a:gd name="connsiteX33" fmla="*/ 260605 w 1464904"/>
                <a:gd name="connsiteY33" fmla="*/ 1657707 h 1698347"/>
                <a:gd name="connsiteX34" fmla="*/ 311405 w 1464904"/>
                <a:gd name="connsiteY34" fmla="*/ 1672947 h 1698347"/>
                <a:gd name="connsiteX35" fmla="*/ 326645 w 1464904"/>
                <a:gd name="connsiteY35" fmla="*/ 1683107 h 1698347"/>
                <a:gd name="connsiteX36" fmla="*/ 357125 w 1464904"/>
                <a:gd name="connsiteY36" fmla="*/ 1693267 h 1698347"/>
                <a:gd name="connsiteX37" fmla="*/ 372365 w 1464904"/>
                <a:gd name="connsiteY37" fmla="*/ 1698347 h 1698347"/>
                <a:gd name="connsiteX38" fmla="*/ 814325 w 1464904"/>
                <a:gd name="connsiteY38" fmla="*/ 1667867 h 1698347"/>
                <a:gd name="connsiteX39" fmla="*/ 829565 w 1464904"/>
                <a:gd name="connsiteY39" fmla="*/ 1627227 h 1698347"/>
                <a:gd name="connsiteX40" fmla="*/ 839725 w 1464904"/>
                <a:gd name="connsiteY40" fmla="*/ 1611987 h 1698347"/>
                <a:gd name="connsiteX41" fmla="*/ 844805 w 1464904"/>
                <a:gd name="connsiteY41" fmla="*/ 1596747 h 1698347"/>
                <a:gd name="connsiteX42" fmla="*/ 890525 w 1464904"/>
                <a:gd name="connsiteY42" fmla="*/ 1571347 h 1698347"/>
                <a:gd name="connsiteX43" fmla="*/ 1058165 w 1464904"/>
                <a:gd name="connsiteY43" fmla="*/ 1566267 h 1698347"/>
                <a:gd name="connsiteX44" fmla="*/ 1088645 w 1464904"/>
                <a:gd name="connsiteY44" fmla="*/ 1551027 h 1698347"/>
                <a:gd name="connsiteX45" fmla="*/ 1119125 w 1464904"/>
                <a:gd name="connsiteY45" fmla="*/ 1535787 h 1698347"/>
                <a:gd name="connsiteX46" fmla="*/ 1129285 w 1464904"/>
                <a:gd name="connsiteY46" fmla="*/ 1520547 h 1698347"/>
                <a:gd name="connsiteX47" fmla="*/ 1159765 w 1464904"/>
                <a:gd name="connsiteY47" fmla="*/ 1505307 h 1698347"/>
                <a:gd name="connsiteX48" fmla="*/ 1175005 w 1464904"/>
                <a:gd name="connsiteY48" fmla="*/ 1490067 h 1698347"/>
                <a:gd name="connsiteX49" fmla="*/ 1180085 w 1464904"/>
                <a:gd name="connsiteY49" fmla="*/ 1474827 h 1698347"/>
                <a:gd name="connsiteX50" fmla="*/ 1195325 w 1464904"/>
                <a:gd name="connsiteY50" fmla="*/ 1464667 h 1698347"/>
                <a:gd name="connsiteX51" fmla="*/ 1215645 w 1464904"/>
                <a:gd name="connsiteY51" fmla="*/ 1434187 h 1698347"/>
                <a:gd name="connsiteX52" fmla="*/ 1235965 w 1464904"/>
                <a:gd name="connsiteY52" fmla="*/ 1408787 h 1698347"/>
                <a:gd name="connsiteX53" fmla="*/ 1251205 w 1464904"/>
                <a:gd name="connsiteY53" fmla="*/ 1378307 h 1698347"/>
                <a:gd name="connsiteX54" fmla="*/ 1272795 w 1464904"/>
                <a:gd name="connsiteY54" fmla="*/ 1342112 h 1698347"/>
                <a:gd name="connsiteX55" fmla="*/ 1304228 w 1464904"/>
                <a:gd name="connsiteY55" fmla="*/ 1311950 h 1698347"/>
                <a:gd name="connsiteX56" fmla="*/ 1340105 w 1464904"/>
                <a:gd name="connsiteY56" fmla="*/ 1250354 h 1698347"/>
                <a:gd name="connsiteX57" fmla="*/ 1330262 w 1464904"/>
                <a:gd name="connsiteY57" fmla="*/ 1156375 h 1698347"/>
                <a:gd name="connsiteX58" fmla="*/ 1386460 w 1464904"/>
                <a:gd name="connsiteY58" fmla="*/ 1094144 h 1698347"/>
                <a:gd name="connsiteX59" fmla="*/ 1421385 w 1464904"/>
                <a:gd name="connsiteY59" fmla="*/ 1034772 h 1698347"/>
                <a:gd name="connsiteX60" fmla="*/ 1436308 w 1464904"/>
                <a:gd name="connsiteY60" fmla="*/ 967779 h 1698347"/>
                <a:gd name="connsiteX61" fmla="*/ 1443292 w 1464904"/>
                <a:gd name="connsiteY61" fmla="*/ 889039 h 1698347"/>
                <a:gd name="connsiteX62" fmla="*/ 1445197 w 1464904"/>
                <a:gd name="connsiteY62" fmla="*/ 844907 h 1698347"/>
                <a:gd name="connsiteX63" fmla="*/ 1418845 w 1464904"/>
                <a:gd name="connsiteY63" fmla="*/ 743307 h 1698347"/>
                <a:gd name="connsiteX64" fmla="*/ 1429005 w 1464904"/>
                <a:gd name="connsiteY64" fmla="*/ 712827 h 1698347"/>
                <a:gd name="connsiteX65" fmla="*/ 1449325 w 1464904"/>
                <a:gd name="connsiteY65" fmla="*/ 682347 h 1698347"/>
                <a:gd name="connsiteX66" fmla="*/ 1464565 w 1464904"/>
                <a:gd name="connsiteY66" fmla="*/ 651867 h 1698347"/>
                <a:gd name="connsiteX67" fmla="*/ 1459168 w 1464904"/>
                <a:gd name="connsiteY67" fmla="*/ 549315 h 1698347"/>
                <a:gd name="connsiteX68" fmla="*/ 1450595 w 1464904"/>
                <a:gd name="connsiteY68" fmla="*/ 494387 h 1698347"/>
                <a:gd name="connsiteX69" fmla="*/ 1450595 w 1464904"/>
                <a:gd name="connsiteY69" fmla="*/ 422632 h 1698347"/>
                <a:gd name="connsiteX70" fmla="*/ 1450277 w 1464904"/>
                <a:gd name="connsiteY70" fmla="*/ 354369 h 1698347"/>
                <a:gd name="connsiteX71" fmla="*/ 1421702 w 1464904"/>
                <a:gd name="connsiteY71" fmla="*/ 291187 h 1698347"/>
                <a:gd name="connsiteX72" fmla="*/ 1388683 w 1464904"/>
                <a:gd name="connsiteY72" fmla="*/ 206097 h 1698347"/>
                <a:gd name="connsiteX73" fmla="*/ 1363283 w 1464904"/>
                <a:gd name="connsiteY73" fmla="*/ 130214 h 1698347"/>
                <a:gd name="connsiteX74" fmla="*/ 1330262 w 1464904"/>
                <a:gd name="connsiteY74" fmla="*/ 76239 h 1698347"/>
                <a:gd name="connsiteX75" fmla="*/ 1282320 w 1464904"/>
                <a:gd name="connsiteY75" fmla="*/ 675 h 1698347"/>
                <a:gd name="connsiteX76" fmla="*/ 1171082 w 1464904"/>
                <a:gd name="connsiteY76" fmla="*/ 41008 h 1698347"/>
                <a:gd name="connsiteX77" fmla="*/ 1122424 w 1464904"/>
                <a:gd name="connsiteY77" fmla="*/ 73789 h 1698347"/>
                <a:gd name="connsiteX78" fmla="*/ 1048125 w 1464904"/>
                <a:gd name="connsiteY78" fmla="*/ 98711 h 1698347"/>
                <a:gd name="connsiteX79" fmla="*/ 953748 w 1464904"/>
                <a:gd name="connsiteY79" fmla="*/ 94587 h 1698347"/>
                <a:gd name="connsiteX80" fmla="*/ 878464 w 1464904"/>
                <a:gd name="connsiteY80" fmla="*/ 154765 h 1698347"/>
                <a:gd name="connsiteX81" fmla="*/ 830913 w 1464904"/>
                <a:gd name="connsiteY81" fmla="*/ 165750 h 1698347"/>
                <a:gd name="connsiteX82" fmla="*/ 682245 w 1464904"/>
                <a:gd name="connsiteY82" fmla="*/ 255627 h 1698347"/>
                <a:gd name="connsiteX83" fmla="*/ 636525 w 1464904"/>
                <a:gd name="connsiteY83" fmla="*/ 281027 h 1698347"/>
                <a:gd name="connsiteX84" fmla="*/ 621285 w 1464904"/>
                <a:gd name="connsiteY84" fmla="*/ 291187 h 1698347"/>
                <a:gd name="connsiteX85" fmla="*/ 606045 w 1464904"/>
                <a:gd name="connsiteY85" fmla="*/ 306427 h 1698347"/>
                <a:gd name="connsiteX86" fmla="*/ 575565 w 1464904"/>
                <a:gd name="connsiteY86" fmla="*/ 316587 h 1698347"/>
                <a:gd name="connsiteX87" fmla="*/ 545085 w 1464904"/>
                <a:gd name="connsiteY87" fmla="*/ 331827 h 1698347"/>
                <a:gd name="connsiteX88" fmla="*/ 514605 w 1464904"/>
                <a:gd name="connsiteY88" fmla="*/ 357227 h 1698347"/>
                <a:gd name="connsiteX89" fmla="*/ 499365 w 1464904"/>
                <a:gd name="connsiteY89" fmla="*/ 367387 h 1698347"/>
                <a:gd name="connsiteX90" fmla="*/ 463805 w 1464904"/>
                <a:gd name="connsiteY90" fmla="*/ 408027 h 1698347"/>
                <a:gd name="connsiteX91" fmla="*/ 458725 w 1464904"/>
                <a:gd name="connsiteY91" fmla="*/ 423267 h 1698347"/>
                <a:gd name="connsiteX92" fmla="*/ 428245 w 1464904"/>
                <a:gd name="connsiteY92" fmla="*/ 443587 h 1698347"/>
                <a:gd name="connsiteX93" fmla="*/ 402845 w 1464904"/>
                <a:gd name="connsiteY93" fmla="*/ 463907 h 1698347"/>
                <a:gd name="connsiteX94" fmla="*/ 387605 w 1464904"/>
                <a:gd name="connsiteY94" fmla="*/ 479147 h 1698347"/>
                <a:gd name="connsiteX95" fmla="*/ 372365 w 1464904"/>
                <a:gd name="connsiteY95" fmla="*/ 489307 h 1698347"/>
                <a:gd name="connsiteX96" fmla="*/ 362205 w 1464904"/>
                <a:gd name="connsiteY96" fmla="*/ 504547 h 1698347"/>
                <a:gd name="connsiteX97" fmla="*/ 331725 w 1464904"/>
                <a:gd name="connsiteY97" fmla="*/ 519787 h 1698347"/>
                <a:gd name="connsiteX98" fmla="*/ 301245 w 1464904"/>
                <a:gd name="connsiteY98" fmla="*/ 545187 h 1698347"/>
                <a:gd name="connsiteX99" fmla="*/ 280925 w 1464904"/>
                <a:gd name="connsiteY99" fmla="*/ 550267 h 1698347"/>
                <a:gd name="connsiteX100" fmla="*/ 275845 w 1464904"/>
                <a:gd name="connsiteY100" fmla="*/ 565507 h 1698347"/>
                <a:gd name="connsiteX101" fmla="*/ 260605 w 1464904"/>
                <a:gd name="connsiteY101" fmla="*/ 570587 h 1698347"/>
                <a:gd name="connsiteX102" fmla="*/ 250445 w 1464904"/>
                <a:gd name="connsiteY102" fmla="*/ 595987 h 1698347"/>
                <a:gd name="connsiteX0" fmla="*/ 250445 w 1464904"/>
                <a:gd name="connsiteY0" fmla="*/ 644325 h 1746685"/>
                <a:gd name="connsiteX1" fmla="*/ 250445 w 1464904"/>
                <a:gd name="connsiteY1" fmla="*/ 644325 h 1746685"/>
                <a:gd name="connsiteX2" fmla="*/ 235205 w 1464904"/>
                <a:gd name="connsiteY2" fmla="*/ 684965 h 1746685"/>
                <a:gd name="connsiteX3" fmla="*/ 225045 w 1464904"/>
                <a:gd name="connsiteY3" fmla="*/ 700205 h 1746685"/>
                <a:gd name="connsiteX4" fmla="*/ 214885 w 1464904"/>
                <a:gd name="connsiteY4" fmla="*/ 730685 h 1746685"/>
                <a:gd name="connsiteX5" fmla="*/ 209805 w 1464904"/>
                <a:gd name="connsiteY5" fmla="*/ 745925 h 1746685"/>
                <a:gd name="connsiteX6" fmla="*/ 199645 w 1464904"/>
                <a:gd name="connsiteY6" fmla="*/ 766245 h 1746685"/>
                <a:gd name="connsiteX7" fmla="*/ 189485 w 1464904"/>
                <a:gd name="connsiteY7" fmla="*/ 796725 h 1746685"/>
                <a:gd name="connsiteX8" fmla="*/ 184405 w 1464904"/>
                <a:gd name="connsiteY8" fmla="*/ 811965 h 1746685"/>
                <a:gd name="connsiteX9" fmla="*/ 179325 w 1464904"/>
                <a:gd name="connsiteY9" fmla="*/ 827205 h 1746685"/>
                <a:gd name="connsiteX10" fmla="*/ 174245 w 1464904"/>
                <a:gd name="connsiteY10" fmla="*/ 842445 h 1746685"/>
                <a:gd name="connsiteX11" fmla="*/ 153925 w 1464904"/>
                <a:gd name="connsiteY11" fmla="*/ 872925 h 1746685"/>
                <a:gd name="connsiteX12" fmla="*/ 143765 w 1464904"/>
                <a:gd name="connsiteY12" fmla="*/ 888165 h 1746685"/>
                <a:gd name="connsiteX13" fmla="*/ 153925 w 1464904"/>
                <a:gd name="connsiteY13" fmla="*/ 1045645 h 1746685"/>
                <a:gd name="connsiteX14" fmla="*/ 159005 w 1464904"/>
                <a:gd name="connsiteY14" fmla="*/ 1060885 h 1746685"/>
                <a:gd name="connsiteX15" fmla="*/ 169165 w 1464904"/>
                <a:gd name="connsiteY15" fmla="*/ 1076125 h 1746685"/>
                <a:gd name="connsiteX16" fmla="*/ 189485 w 1464904"/>
                <a:gd name="connsiteY16" fmla="*/ 1121845 h 1746685"/>
                <a:gd name="connsiteX17" fmla="*/ 194565 w 1464904"/>
                <a:gd name="connsiteY17" fmla="*/ 1147245 h 1746685"/>
                <a:gd name="connsiteX18" fmla="*/ 199645 w 1464904"/>
                <a:gd name="connsiteY18" fmla="*/ 1198045 h 1746685"/>
                <a:gd name="connsiteX19" fmla="*/ 214885 w 1464904"/>
                <a:gd name="connsiteY19" fmla="*/ 1213285 h 1746685"/>
                <a:gd name="connsiteX20" fmla="*/ 219965 w 1464904"/>
                <a:gd name="connsiteY20" fmla="*/ 1228525 h 1746685"/>
                <a:gd name="connsiteX21" fmla="*/ 230125 w 1464904"/>
                <a:gd name="connsiteY21" fmla="*/ 1243765 h 1746685"/>
                <a:gd name="connsiteX22" fmla="*/ 240285 w 1464904"/>
                <a:gd name="connsiteY22" fmla="*/ 1274245 h 1746685"/>
                <a:gd name="connsiteX23" fmla="*/ 245365 w 1464904"/>
                <a:gd name="connsiteY23" fmla="*/ 1289485 h 1746685"/>
                <a:gd name="connsiteX24" fmla="*/ 240285 w 1464904"/>
                <a:gd name="connsiteY24" fmla="*/ 1396165 h 1746685"/>
                <a:gd name="connsiteX25" fmla="*/ 230125 w 1464904"/>
                <a:gd name="connsiteY25" fmla="*/ 1426645 h 1746685"/>
                <a:gd name="connsiteX26" fmla="*/ 225045 w 1464904"/>
                <a:gd name="connsiteY26" fmla="*/ 1441885 h 1746685"/>
                <a:gd name="connsiteX27" fmla="*/ 167455 w 1464904"/>
                <a:gd name="connsiteY27" fmla="*/ 1474319 h 1746685"/>
                <a:gd name="connsiteX28" fmla="*/ 122409 w 1464904"/>
                <a:gd name="connsiteY28" fmla="*/ 1505755 h 1746685"/>
                <a:gd name="connsiteX29" fmla="*/ 55885 w 1464904"/>
                <a:gd name="connsiteY29" fmla="*/ 1540012 h 1746685"/>
                <a:gd name="connsiteX30" fmla="*/ 247 w 1464904"/>
                <a:gd name="connsiteY30" fmla="*/ 1614214 h 1746685"/>
                <a:gd name="connsiteX31" fmla="*/ 77725 w 1464904"/>
                <a:gd name="connsiteY31" fmla="*/ 1690805 h 1746685"/>
                <a:gd name="connsiteX32" fmla="*/ 169165 w 1464904"/>
                <a:gd name="connsiteY32" fmla="*/ 1695885 h 1746685"/>
                <a:gd name="connsiteX33" fmla="*/ 260605 w 1464904"/>
                <a:gd name="connsiteY33" fmla="*/ 1706045 h 1746685"/>
                <a:gd name="connsiteX34" fmla="*/ 311405 w 1464904"/>
                <a:gd name="connsiteY34" fmla="*/ 1721285 h 1746685"/>
                <a:gd name="connsiteX35" fmla="*/ 326645 w 1464904"/>
                <a:gd name="connsiteY35" fmla="*/ 1731445 h 1746685"/>
                <a:gd name="connsiteX36" fmla="*/ 357125 w 1464904"/>
                <a:gd name="connsiteY36" fmla="*/ 1741605 h 1746685"/>
                <a:gd name="connsiteX37" fmla="*/ 372365 w 1464904"/>
                <a:gd name="connsiteY37" fmla="*/ 1746685 h 1746685"/>
                <a:gd name="connsiteX38" fmla="*/ 814325 w 1464904"/>
                <a:gd name="connsiteY38" fmla="*/ 1716205 h 1746685"/>
                <a:gd name="connsiteX39" fmla="*/ 829565 w 1464904"/>
                <a:gd name="connsiteY39" fmla="*/ 1675565 h 1746685"/>
                <a:gd name="connsiteX40" fmla="*/ 839725 w 1464904"/>
                <a:gd name="connsiteY40" fmla="*/ 1660325 h 1746685"/>
                <a:gd name="connsiteX41" fmla="*/ 844805 w 1464904"/>
                <a:gd name="connsiteY41" fmla="*/ 1645085 h 1746685"/>
                <a:gd name="connsiteX42" fmla="*/ 890525 w 1464904"/>
                <a:gd name="connsiteY42" fmla="*/ 1619685 h 1746685"/>
                <a:gd name="connsiteX43" fmla="*/ 1058165 w 1464904"/>
                <a:gd name="connsiteY43" fmla="*/ 1614605 h 1746685"/>
                <a:gd name="connsiteX44" fmla="*/ 1088645 w 1464904"/>
                <a:gd name="connsiteY44" fmla="*/ 1599365 h 1746685"/>
                <a:gd name="connsiteX45" fmla="*/ 1119125 w 1464904"/>
                <a:gd name="connsiteY45" fmla="*/ 1584125 h 1746685"/>
                <a:gd name="connsiteX46" fmla="*/ 1129285 w 1464904"/>
                <a:gd name="connsiteY46" fmla="*/ 1568885 h 1746685"/>
                <a:gd name="connsiteX47" fmla="*/ 1159765 w 1464904"/>
                <a:gd name="connsiteY47" fmla="*/ 1553645 h 1746685"/>
                <a:gd name="connsiteX48" fmla="*/ 1175005 w 1464904"/>
                <a:gd name="connsiteY48" fmla="*/ 1538405 h 1746685"/>
                <a:gd name="connsiteX49" fmla="*/ 1180085 w 1464904"/>
                <a:gd name="connsiteY49" fmla="*/ 1523165 h 1746685"/>
                <a:gd name="connsiteX50" fmla="*/ 1195325 w 1464904"/>
                <a:gd name="connsiteY50" fmla="*/ 1513005 h 1746685"/>
                <a:gd name="connsiteX51" fmla="*/ 1215645 w 1464904"/>
                <a:gd name="connsiteY51" fmla="*/ 1482525 h 1746685"/>
                <a:gd name="connsiteX52" fmla="*/ 1235965 w 1464904"/>
                <a:gd name="connsiteY52" fmla="*/ 1457125 h 1746685"/>
                <a:gd name="connsiteX53" fmla="*/ 1251205 w 1464904"/>
                <a:gd name="connsiteY53" fmla="*/ 1426645 h 1746685"/>
                <a:gd name="connsiteX54" fmla="*/ 1272795 w 1464904"/>
                <a:gd name="connsiteY54" fmla="*/ 1390450 h 1746685"/>
                <a:gd name="connsiteX55" fmla="*/ 1304228 w 1464904"/>
                <a:gd name="connsiteY55" fmla="*/ 1360288 h 1746685"/>
                <a:gd name="connsiteX56" fmla="*/ 1340105 w 1464904"/>
                <a:gd name="connsiteY56" fmla="*/ 1298692 h 1746685"/>
                <a:gd name="connsiteX57" fmla="*/ 1330262 w 1464904"/>
                <a:gd name="connsiteY57" fmla="*/ 1204713 h 1746685"/>
                <a:gd name="connsiteX58" fmla="*/ 1386460 w 1464904"/>
                <a:gd name="connsiteY58" fmla="*/ 1142482 h 1746685"/>
                <a:gd name="connsiteX59" fmla="*/ 1421385 w 1464904"/>
                <a:gd name="connsiteY59" fmla="*/ 1083110 h 1746685"/>
                <a:gd name="connsiteX60" fmla="*/ 1436308 w 1464904"/>
                <a:gd name="connsiteY60" fmla="*/ 1016117 h 1746685"/>
                <a:gd name="connsiteX61" fmla="*/ 1443292 w 1464904"/>
                <a:gd name="connsiteY61" fmla="*/ 937377 h 1746685"/>
                <a:gd name="connsiteX62" fmla="*/ 1445197 w 1464904"/>
                <a:gd name="connsiteY62" fmla="*/ 893245 h 1746685"/>
                <a:gd name="connsiteX63" fmla="*/ 1418845 w 1464904"/>
                <a:gd name="connsiteY63" fmla="*/ 791645 h 1746685"/>
                <a:gd name="connsiteX64" fmla="*/ 1429005 w 1464904"/>
                <a:gd name="connsiteY64" fmla="*/ 761165 h 1746685"/>
                <a:gd name="connsiteX65" fmla="*/ 1449325 w 1464904"/>
                <a:gd name="connsiteY65" fmla="*/ 730685 h 1746685"/>
                <a:gd name="connsiteX66" fmla="*/ 1464565 w 1464904"/>
                <a:gd name="connsiteY66" fmla="*/ 700205 h 1746685"/>
                <a:gd name="connsiteX67" fmla="*/ 1459168 w 1464904"/>
                <a:gd name="connsiteY67" fmla="*/ 597653 h 1746685"/>
                <a:gd name="connsiteX68" fmla="*/ 1450595 w 1464904"/>
                <a:gd name="connsiteY68" fmla="*/ 542725 h 1746685"/>
                <a:gd name="connsiteX69" fmla="*/ 1450595 w 1464904"/>
                <a:gd name="connsiteY69" fmla="*/ 470970 h 1746685"/>
                <a:gd name="connsiteX70" fmla="*/ 1450277 w 1464904"/>
                <a:gd name="connsiteY70" fmla="*/ 402707 h 1746685"/>
                <a:gd name="connsiteX71" fmla="*/ 1421702 w 1464904"/>
                <a:gd name="connsiteY71" fmla="*/ 339525 h 1746685"/>
                <a:gd name="connsiteX72" fmla="*/ 1388683 w 1464904"/>
                <a:gd name="connsiteY72" fmla="*/ 254435 h 1746685"/>
                <a:gd name="connsiteX73" fmla="*/ 1363283 w 1464904"/>
                <a:gd name="connsiteY73" fmla="*/ 178552 h 1746685"/>
                <a:gd name="connsiteX74" fmla="*/ 1330262 w 1464904"/>
                <a:gd name="connsiteY74" fmla="*/ 124577 h 1746685"/>
                <a:gd name="connsiteX75" fmla="*/ 1236791 w 1464904"/>
                <a:gd name="connsiteY75" fmla="*/ 297 h 1746685"/>
                <a:gd name="connsiteX76" fmla="*/ 1171082 w 1464904"/>
                <a:gd name="connsiteY76" fmla="*/ 89346 h 1746685"/>
                <a:gd name="connsiteX77" fmla="*/ 1122424 w 1464904"/>
                <a:gd name="connsiteY77" fmla="*/ 122127 h 1746685"/>
                <a:gd name="connsiteX78" fmla="*/ 1048125 w 1464904"/>
                <a:gd name="connsiteY78" fmla="*/ 147049 h 1746685"/>
                <a:gd name="connsiteX79" fmla="*/ 953748 w 1464904"/>
                <a:gd name="connsiteY79" fmla="*/ 142925 h 1746685"/>
                <a:gd name="connsiteX80" fmla="*/ 878464 w 1464904"/>
                <a:gd name="connsiteY80" fmla="*/ 203103 h 1746685"/>
                <a:gd name="connsiteX81" fmla="*/ 830913 w 1464904"/>
                <a:gd name="connsiteY81" fmla="*/ 214088 h 1746685"/>
                <a:gd name="connsiteX82" fmla="*/ 682245 w 1464904"/>
                <a:gd name="connsiteY82" fmla="*/ 303965 h 1746685"/>
                <a:gd name="connsiteX83" fmla="*/ 636525 w 1464904"/>
                <a:gd name="connsiteY83" fmla="*/ 329365 h 1746685"/>
                <a:gd name="connsiteX84" fmla="*/ 621285 w 1464904"/>
                <a:gd name="connsiteY84" fmla="*/ 339525 h 1746685"/>
                <a:gd name="connsiteX85" fmla="*/ 606045 w 1464904"/>
                <a:gd name="connsiteY85" fmla="*/ 354765 h 1746685"/>
                <a:gd name="connsiteX86" fmla="*/ 575565 w 1464904"/>
                <a:gd name="connsiteY86" fmla="*/ 364925 h 1746685"/>
                <a:gd name="connsiteX87" fmla="*/ 545085 w 1464904"/>
                <a:gd name="connsiteY87" fmla="*/ 380165 h 1746685"/>
                <a:gd name="connsiteX88" fmla="*/ 514605 w 1464904"/>
                <a:gd name="connsiteY88" fmla="*/ 405565 h 1746685"/>
                <a:gd name="connsiteX89" fmla="*/ 499365 w 1464904"/>
                <a:gd name="connsiteY89" fmla="*/ 415725 h 1746685"/>
                <a:gd name="connsiteX90" fmla="*/ 463805 w 1464904"/>
                <a:gd name="connsiteY90" fmla="*/ 456365 h 1746685"/>
                <a:gd name="connsiteX91" fmla="*/ 458725 w 1464904"/>
                <a:gd name="connsiteY91" fmla="*/ 471605 h 1746685"/>
                <a:gd name="connsiteX92" fmla="*/ 428245 w 1464904"/>
                <a:gd name="connsiteY92" fmla="*/ 491925 h 1746685"/>
                <a:gd name="connsiteX93" fmla="*/ 402845 w 1464904"/>
                <a:gd name="connsiteY93" fmla="*/ 512245 h 1746685"/>
                <a:gd name="connsiteX94" fmla="*/ 387605 w 1464904"/>
                <a:gd name="connsiteY94" fmla="*/ 527485 h 1746685"/>
                <a:gd name="connsiteX95" fmla="*/ 372365 w 1464904"/>
                <a:gd name="connsiteY95" fmla="*/ 537645 h 1746685"/>
                <a:gd name="connsiteX96" fmla="*/ 362205 w 1464904"/>
                <a:gd name="connsiteY96" fmla="*/ 552885 h 1746685"/>
                <a:gd name="connsiteX97" fmla="*/ 331725 w 1464904"/>
                <a:gd name="connsiteY97" fmla="*/ 568125 h 1746685"/>
                <a:gd name="connsiteX98" fmla="*/ 301245 w 1464904"/>
                <a:gd name="connsiteY98" fmla="*/ 593525 h 1746685"/>
                <a:gd name="connsiteX99" fmla="*/ 280925 w 1464904"/>
                <a:gd name="connsiteY99" fmla="*/ 598605 h 1746685"/>
                <a:gd name="connsiteX100" fmla="*/ 275845 w 1464904"/>
                <a:gd name="connsiteY100" fmla="*/ 613845 h 1746685"/>
                <a:gd name="connsiteX101" fmla="*/ 260605 w 1464904"/>
                <a:gd name="connsiteY101" fmla="*/ 618925 h 1746685"/>
                <a:gd name="connsiteX102" fmla="*/ 250445 w 1464904"/>
                <a:gd name="connsiteY102" fmla="*/ 644325 h 1746685"/>
                <a:gd name="connsiteX0" fmla="*/ 250445 w 1464904"/>
                <a:gd name="connsiteY0" fmla="*/ 644410 h 1746770"/>
                <a:gd name="connsiteX1" fmla="*/ 250445 w 1464904"/>
                <a:gd name="connsiteY1" fmla="*/ 644410 h 1746770"/>
                <a:gd name="connsiteX2" fmla="*/ 235205 w 1464904"/>
                <a:gd name="connsiteY2" fmla="*/ 685050 h 1746770"/>
                <a:gd name="connsiteX3" fmla="*/ 225045 w 1464904"/>
                <a:gd name="connsiteY3" fmla="*/ 700290 h 1746770"/>
                <a:gd name="connsiteX4" fmla="*/ 214885 w 1464904"/>
                <a:gd name="connsiteY4" fmla="*/ 730770 h 1746770"/>
                <a:gd name="connsiteX5" fmla="*/ 209805 w 1464904"/>
                <a:gd name="connsiteY5" fmla="*/ 746010 h 1746770"/>
                <a:gd name="connsiteX6" fmla="*/ 199645 w 1464904"/>
                <a:gd name="connsiteY6" fmla="*/ 766330 h 1746770"/>
                <a:gd name="connsiteX7" fmla="*/ 189485 w 1464904"/>
                <a:gd name="connsiteY7" fmla="*/ 796810 h 1746770"/>
                <a:gd name="connsiteX8" fmla="*/ 184405 w 1464904"/>
                <a:gd name="connsiteY8" fmla="*/ 812050 h 1746770"/>
                <a:gd name="connsiteX9" fmla="*/ 179325 w 1464904"/>
                <a:gd name="connsiteY9" fmla="*/ 827290 h 1746770"/>
                <a:gd name="connsiteX10" fmla="*/ 174245 w 1464904"/>
                <a:gd name="connsiteY10" fmla="*/ 842530 h 1746770"/>
                <a:gd name="connsiteX11" fmla="*/ 153925 w 1464904"/>
                <a:gd name="connsiteY11" fmla="*/ 873010 h 1746770"/>
                <a:gd name="connsiteX12" fmla="*/ 143765 w 1464904"/>
                <a:gd name="connsiteY12" fmla="*/ 888250 h 1746770"/>
                <a:gd name="connsiteX13" fmla="*/ 153925 w 1464904"/>
                <a:gd name="connsiteY13" fmla="*/ 1045730 h 1746770"/>
                <a:gd name="connsiteX14" fmla="*/ 159005 w 1464904"/>
                <a:gd name="connsiteY14" fmla="*/ 1060970 h 1746770"/>
                <a:gd name="connsiteX15" fmla="*/ 169165 w 1464904"/>
                <a:gd name="connsiteY15" fmla="*/ 1076210 h 1746770"/>
                <a:gd name="connsiteX16" fmla="*/ 189485 w 1464904"/>
                <a:gd name="connsiteY16" fmla="*/ 1121930 h 1746770"/>
                <a:gd name="connsiteX17" fmla="*/ 194565 w 1464904"/>
                <a:gd name="connsiteY17" fmla="*/ 1147330 h 1746770"/>
                <a:gd name="connsiteX18" fmla="*/ 199645 w 1464904"/>
                <a:gd name="connsiteY18" fmla="*/ 1198130 h 1746770"/>
                <a:gd name="connsiteX19" fmla="*/ 214885 w 1464904"/>
                <a:gd name="connsiteY19" fmla="*/ 1213370 h 1746770"/>
                <a:gd name="connsiteX20" fmla="*/ 219965 w 1464904"/>
                <a:gd name="connsiteY20" fmla="*/ 1228610 h 1746770"/>
                <a:gd name="connsiteX21" fmla="*/ 230125 w 1464904"/>
                <a:gd name="connsiteY21" fmla="*/ 1243850 h 1746770"/>
                <a:gd name="connsiteX22" fmla="*/ 240285 w 1464904"/>
                <a:gd name="connsiteY22" fmla="*/ 1274330 h 1746770"/>
                <a:gd name="connsiteX23" fmla="*/ 245365 w 1464904"/>
                <a:gd name="connsiteY23" fmla="*/ 1289570 h 1746770"/>
                <a:gd name="connsiteX24" fmla="*/ 240285 w 1464904"/>
                <a:gd name="connsiteY24" fmla="*/ 1396250 h 1746770"/>
                <a:gd name="connsiteX25" fmla="*/ 230125 w 1464904"/>
                <a:gd name="connsiteY25" fmla="*/ 1426730 h 1746770"/>
                <a:gd name="connsiteX26" fmla="*/ 225045 w 1464904"/>
                <a:gd name="connsiteY26" fmla="*/ 1441970 h 1746770"/>
                <a:gd name="connsiteX27" fmla="*/ 167455 w 1464904"/>
                <a:gd name="connsiteY27" fmla="*/ 1474404 h 1746770"/>
                <a:gd name="connsiteX28" fmla="*/ 122409 w 1464904"/>
                <a:gd name="connsiteY28" fmla="*/ 1505840 h 1746770"/>
                <a:gd name="connsiteX29" fmla="*/ 55885 w 1464904"/>
                <a:gd name="connsiteY29" fmla="*/ 1540097 h 1746770"/>
                <a:gd name="connsiteX30" fmla="*/ 247 w 1464904"/>
                <a:gd name="connsiteY30" fmla="*/ 1614299 h 1746770"/>
                <a:gd name="connsiteX31" fmla="*/ 77725 w 1464904"/>
                <a:gd name="connsiteY31" fmla="*/ 1690890 h 1746770"/>
                <a:gd name="connsiteX32" fmla="*/ 169165 w 1464904"/>
                <a:gd name="connsiteY32" fmla="*/ 1695970 h 1746770"/>
                <a:gd name="connsiteX33" fmla="*/ 260605 w 1464904"/>
                <a:gd name="connsiteY33" fmla="*/ 1706130 h 1746770"/>
                <a:gd name="connsiteX34" fmla="*/ 311405 w 1464904"/>
                <a:gd name="connsiteY34" fmla="*/ 1721370 h 1746770"/>
                <a:gd name="connsiteX35" fmla="*/ 326645 w 1464904"/>
                <a:gd name="connsiteY35" fmla="*/ 1731530 h 1746770"/>
                <a:gd name="connsiteX36" fmla="*/ 357125 w 1464904"/>
                <a:gd name="connsiteY36" fmla="*/ 1741690 h 1746770"/>
                <a:gd name="connsiteX37" fmla="*/ 372365 w 1464904"/>
                <a:gd name="connsiteY37" fmla="*/ 1746770 h 1746770"/>
                <a:gd name="connsiteX38" fmla="*/ 814325 w 1464904"/>
                <a:gd name="connsiteY38" fmla="*/ 1716290 h 1746770"/>
                <a:gd name="connsiteX39" fmla="*/ 829565 w 1464904"/>
                <a:gd name="connsiteY39" fmla="*/ 1675650 h 1746770"/>
                <a:gd name="connsiteX40" fmla="*/ 839725 w 1464904"/>
                <a:gd name="connsiteY40" fmla="*/ 1660410 h 1746770"/>
                <a:gd name="connsiteX41" fmla="*/ 844805 w 1464904"/>
                <a:gd name="connsiteY41" fmla="*/ 1645170 h 1746770"/>
                <a:gd name="connsiteX42" fmla="*/ 890525 w 1464904"/>
                <a:gd name="connsiteY42" fmla="*/ 1619770 h 1746770"/>
                <a:gd name="connsiteX43" fmla="*/ 1058165 w 1464904"/>
                <a:gd name="connsiteY43" fmla="*/ 1614690 h 1746770"/>
                <a:gd name="connsiteX44" fmla="*/ 1088645 w 1464904"/>
                <a:gd name="connsiteY44" fmla="*/ 1599450 h 1746770"/>
                <a:gd name="connsiteX45" fmla="*/ 1119125 w 1464904"/>
                <a:gd name="connsiteY45" fmla="*/ 1584210 h 1746770"/>
                <a:gd name="connsiteX46" fmla="*/ 1129285 w 1464904"/>
                <a:gd name="connsiteY46" fmla="*/ 1568970 h 1746770"/>
                <a:gd name="connsiteX47" fmla="*/ 1159765 w 1464904"/>
                <a:gd name="connsiteY47" fmla="*/ 1553730 h 1746770"/>
                <a:gd name="connsiteX48" fmla="*/ 1175005 w 1464904"/>
                <a:gd name="connsiteY48" fmla="*/ 1538490 h 1746770"/>
                <a:gd name="connsiteX49" fmla="*/ 1180085 w 1464904"/>
                <a:gd name="connsiteY49" fmla="*/ 1523250 h 1746770"/>
                <a:gd name="connsiteX50" fmla="*/ 1195325 w 1464904"/>
                <a:gd name="connsiteY50" fmla="*/ 1513090 h 1746770"/>
                <a:gd name="connsiteX51" fmla="*/ 1215645 w 1464904"/>
                <a:gd name="connsiteY51" fmla="*/ 1482610 h 1746770"/>
                <a:gd name="connsiteX52" fmla="*/ 1235965 w 1464904"/>
                <a:gd name="connsiteY52" fmla="*/ 1457210 h 1746770"/>
                <a:gd name="connsiteX53" fmla="*/ 1251205 w 1464904"/>
                <a:gd name="connsiteY53" fmla="*/ 1426730 h 1746770"/>
                <a:gd name="connsiteX54" fmla="*/ 1272795 w 1464904"/>
                <a:gd name="connsiteY54" fmla="*/ 1390535 h 1746770"/>
                <a:gd name="connsiteX55" fmla="*/ 1304228 w 1464904"/>
                <a:gd name="connsiteY55" fmla="*/ 1360373 h 1746770"/>
                <a:gd name="connsiteX56" fmla="*/ 1340105 w 1464904"/>
                <a:gd name="connsiteY56" fmla="*/ 1298777 h 1746770"/>
                <a:gd name="connsiteX57" fmla="*/ 1330262 w 1464904"/>
                <a:gd name="connsiteY57" fmla="*/ 1204798 h 1746770"/>
                <a:gd name="connsiteX58" fmla="*/ 1386460 w 1464904"/>
                <a:gd name="connsiteY58" fmla="*/ 1142567 h 1746770"/>
                <a:gd name="connsiteX59" fmla="*/ 1421385 w 1464904"/>
                <a:gd name="connsiteY59" fmla="*/ 1083195 h 1746770"/>
                <a:gd name="connsiteX60" fmla="*/ 1436308 w 1464904"/>
                <a:gd name="connsiteY60" fmla="*/ 1016202 h 1746770"/>
                <a:gd name="connsiteX61" fmla="*/ 1443292 w 1464904"/>
                <a:gd name="connsiteY61" fmla="*/ 937462 h 1746770"/>
                <a:gd name="connsiteX62" fmla="*/ 1445197 w 1464904"/>
                <a:gd name="connsiteY62" fmla="*/ 893330 h 1746770"/>
                <a:gd name="connsiteX63" fmla="*/ 1418845 w 1464904"/>
                <a:gd name="connsiteY63" fmla="*/ 791730 h 1746770"/>
                <a:gd name="connsiteX64" fmla="*/ 1429005 w 1464904"/>
                <a:gd name="connsiteY64" fmla="*/ 761250 h 1746770"/>
                <a:gd name="connsiteX65" fmla="*/ 1449325 w 1464904"/>
                <a:gd name="connsiteY65" fmla="*/ 730770 h 1746770"/>
                <a:gd name="connsiteX66" fmla="*/ 1464565 w 1464904"/>
                <a:gd name="connsiteY66" fmla="*/ 700290 h 1746770"/>
                <a:gd name="connsiteX67" fmla="*/ 1459168 w 1464904"/>
                <a:gd name="connsiteY67" fmla="*/ 597738 h 1746770"/>
                <a:gd name="connsiteX68" fmla="*/ 1450595 w 1464904"/>
                <a:gd name="connsiteY68" fmla="*/ 542810 h 1746770"/>
                <a:gd name="connsiteX69" fmla="*/ 1450595 w 1464904"/>
                <a:gd name="connsiteY69" fmla="*/ 471055 h 1746770"/>
                <a:gd name="connsiteX70" fmla="*/ 1450277 w 1464904"/>
                <a:gd name="connsiteY70" fmla="*/ 402792 h 1746770"/>
                <a:gd name="connsiteX71" fmla="*/ 1421702 w 1464904"/>
                <a:gd name="connsiteY71" fmla="*/ 339610 h 1746770"/>
                <a:gd name="connsiteX72" fmla="*/ 1388683 w 1464904"/>
                <a:gd name="connsiteY72" fmla="*/ 254520 h 1746770"/>
                <a:gd name="connsiteX73" fmla="*/ 1363283 w 1464904"/>
                <a:gd name="connsiteY73" fmla="*/ 178637 h 1746770"/>
                <a:gd name="connsiteX74" fmla="*/ 1330262 w 1464904"/>
                <a:gd name="connsiteY74" fmla="*/ 124662 h 1746770"/>
                <a:gd name="connsiteX75" fmla="*/ 1236791 w 1464904"/>
                <a:gd name="connsiteY75" fmla="*/ 382 h 1746770"/>
                <a:gd name="connsiteX76" fmla="*/ 1163738 w 1464904"/>
                <a:gd name="connsiteY76" fmla="*/ 70239 h 1746770"/>
                <a:gd name="connsiteX77" fmla="*/ 1122424 w 1464904"/>
                <a:gd name="connsiteY77" fmla="*/ 122212 h 1746770"/>
                <a:gd name="connsiteX78" fmla="*/ 1048125 w 1464904"/>
                <a:gd name="connsiteY78" fmla="*/ 147134 h 1746770"/>
                <a:gd name="connsiteX79" fmla="*/ 953748 w 1464904"/>
                <a:gd name="connsiteY79" fmla="*/ 143010 h 1746770"/>
                <a:gd name="connsiteX80" fmla="*/ 878464 w 1464904"/>
                <a:gd name="connsiteY80" fmla="*/ 203188 h 1746770"/>
                <a:gd name="connsiteX81" fmla="*/ 830913 w 1464904"/>
                <a:gd name="connsiteY81" fmla="*/ 214173 h 1746770"/>
                <a:gd name="connsiteX82" fmla="*/ 682245 w 1464904"/>
                <a:gd name="connsiteY82" fmla="*/ 304050 h 1746770"/>
                <a:gd name="connsiteX83" fmla="*/ 636525 w 1464904"/>
                <a:gd name="connsiteY83" fmla="*/ 329450 h 1746770"/>
                <a:gd name="connsiteX84" fmla="*/ 621285 w 1464904"/>
                <a:gd name="connsiteY84" fmla="*/ 339610 h 1746770"/>
                <a:gd name="connsiteX85" fmla="*/ 606045 w 1464904"/>
                <a:gd name="connsiteY85" fmla="*/ 354850 h 1746770"/>
                <a:gd name="connsiteX86" fmla="*/ 575565 w 1464904"/>
                <a:gd name="connsiteY86" fmla="*/ 365010 h 1746770"/>
                <a:gd name="connsiteX87" fmla="*/ 545085 w 1464904"/>
                <a:gd name="connsiteY87" fmla="*/ 380250 h 1746770"/>
                <a:gd name="connsiteX88" fmla="*/ 514605 w 1464904"/>
                <a:gd name="connsiteY88" fmla="*/ 405650 h 1746770"/>
                <a:gd name="connsiteX89" fmla="*/ 499365 w 1464904"/>
                <a:gd name="connsiteY89" fmla="*/ 415810 h 1746770"/>
                <a:gd name="connsiteX90" fmla="*/ 463805 w 1464904"/>
                <a:gd name="connsiteY90" fmla="*/ 456450 h 1746770"/>
                <a:gd name="connsiteX91" fmla="*/ 458725 w 1464904"/>
                <a:gd name="connsiteY91" fmla="*/ 471690 h 1746770"/>
                <a:gd name="connsiteX92" fmla="*/ 428245 w 1464904"/>
                <a:gd name="connsiteY92" fmla="*/ 492010 h 1746770"/>
                <a:gd name="connsiteX93" fmla="*/ 402845 w 1464904"/>
                <a:gd name="connsiteY93" fmla="*/ 512330 h 1746770"/>
                <a:gd name="connsiteX94" fmla="*/ 387605 w 1464904"/>
                <a:gd name="connsiteY94" fmla="*/ 527570 h 1746770"/>
                <a:gd name="connsiteX95" fmla="*/ 372365 w 1464904"/>
                <a:gd name="connsiteY95" fmla="*/ 537730 h 1746770"/>
                <a:gd name="connsiteX96" fmla="*/ 362205 w 1464904"/>
                <a:gd name="connsiteY96" fmla="*/ 552970 h 1746770"/>
                <a:gd name="connsiteX97" fmla="*/ 331725 w 1464904"/>
                <a:gd name="connsiteY97" fmla="*/ 568210 h 1746770"/>
                <a:gd name="connsiteX98" fmla="*/ 301245 w 1464904"/>
                <a:gd name="connsiteY98" fmla="*/ 593610 h 1746770"/>
                <a:gd name="connsiteX99" fmla="*/ 280925 w 1464904"/>
                <a:gd name="connsiteY99" fmla="*/ 598690 h 1746770"/>
                <a:gd name="connsiteX100" fmla="*/ 275845 w 1464904"/>
                <a:gd name="connsiteY100" fmla="*/ 613930 h 1746770"/>
                <a:gd name="connsiteX101" fmla="*/ 260605 w 1464904"/>
                <a:gd name="connsiteY101" fmla="*/ 619010 h 1746770"/>
                <a:gd name="connsiteX102" fmla="*/ 250445 w 1464904"/>
                <a:gd name="connsiteY102" fmla="*/ 644410 h 1746770"/>
                <a:gd name="connsiteX0" fmla="*/ 250445 w 1464904"/>
                <a:gd name="connsiteY0" fmla="*/ 644410 h 1746770"/>
                <a:gd name="connsiteX1" fmla="*/ 250445 w 1464904"/>
                <a:gd name="connsiteY1" fmla="*/ 644410 h 1746770"/>
                <a:gd name="connsiteX2" fmla="*/ 235205 w 1464904"/>
                <a:gd name="connsiteY2" fmla="*/ 685050 h 1746770"/>
                <a:gd name="connsiteX3" fmla="*/ 225045 w 1464904"/>
                <a:gd name="connsiteY3" fmla="*/ 700290 h 1746770"/>
                <a:gd name="connsiteX4" fmla="*/ 214885 w 1464904"/>
                <a:gd name="connsiteY4" fmla="*/ 730770 h 1746770"/>
                <a:gd name="connsiteX5" fmla="*/ 209805 w 1464904"/>
                <a:gd name="connsiteY5" fmla="*/ 746010 h 1746770"/>
                <a:gd name="connsiteX6" fmla="*/ 199645 w 1464904"/>
                <a:gd name="connsiteY6" fmla="*/ 766330 h 1746770"/>
                <a:gd name="connsiteX7" fmla="*/ 189485 w 1464904"/>
                <a:gd name="connsiteY7" fmla="*/ 796810 h 1746770"/>
                <a:gd name="connsiteX8" fmla="*/ 184405 w 1464904"/>
                <a:gd name="connsiteY8" fmla="*/ 812050 h 1746770"/>
                <a:gd name="connsiteX9" fmla="*/ 179325 w 1464904"/>
                <a:gd name="connsiteY9" fmla="*/ 827290 h 1746770"/>
                <a:gd name="connsiteX10" fmla="*/ 174245 w 1464904"/>
                <a:gd name="connsiteY10" fmla="*/ 842530 h 1746770"/>
                <a:gd name="connsiteX11" fmla="*/ 153925 w 1464904"/>
                <a:gd name="connsiteY11" fmla="*/ 873010 h 1746770"/>
                <a:gd name="connsiteX12" fmla="*/ 143765 w 1464904"/>
                <a:gd name="connsiteY12" fmla="*/ 888250 h 1746770"/>
                <a:gd name="connsiteX13" fmla="*/ 153925 w 1464904"/>
                <a:gd name="connsiteY13" fmla="*/ 1045730 h 1746770"/>
                <a:gd name="connsiteX14" fmla="*/ 159005 w 1464904"/>
                <a:gd name="connsiteY14" fmla="*/ 1060970 h 1746770"/>
                <a:gd name="connsiteX15" fmla="*/ 169165 w 1464904"/>
                <a:gd name="connsiteY15" fmla="*/ 1076210 h 1746770"/>
                <a:gd name="connsiteX16" fmla="*/ 189485 w 1464904"/>
                <a:gd name="connsiteY16" fmla="*/ 1121930 h 1746770"/>
                <a:gd name="connsiteX17" fmla="*/ 194565 w 1464904"/>
                <a:gd name="connsiteY17" fmla="*/ 1147330 h 1746770"/>
                <a:gd name="connsiteX18" fmla="*/ 199645 w 1464904"/>
                <a:gd name="connsiteY18" fmla="*/ 1198130 h 1746770"/>
                <a:gd name="connsiteX19" fmla="*/ 214885 w 1464904"/>
                <a:gd name="connsiteY19" fmla="*/ 1213370 h 1746770"/>
                <a:gd name="connsiteX20" fmla="*/ 219965 w 1464904"/>
                <a:gd name="connsiteY20" fmla="*/ 1228610 h 1746770"/>
                <a:gd name="connsiteX21" fmla="*/ 230125 w 1464904"/>
                <a:gd name="connsiteY21" fmla="*/ 1243850 h 1746770"/>
                <a:gd name="connsiteX22" fmla="*/ 240285 w 1464904"/>
                <a:gd name="connsiteY22" fmla="*/ 1274330 h 1746770"/>
                <a:gd name="connsiteX23" fmla="*/ 245365 w 1464904"/>
                <a:gd name="connsiteY23" fmla="*/ 1289570 h 1746770"/>
                <a:gd name="connsiteX24" fmla="*/ 240285 w 1464904"/>
                <a:gd name="connsiteY24" fmla="*/ 1396250 h 1746770"/>
                <a:gd name="connsiteX25" fmla="*/ 230125 w 1464904"/>
                <a:gd name="connsiteY25" fmla="*/ 1426730 h 1746770"/>
                <a:gd name="connsiteX26" fmla="*/ 225045 w 1464904"/>
                <a:gd name="connsiteY26" fmla="*/ 1441970 h 1746770"/>
                <a:gd name="connsiteX27" fmla="*/ 167455 w 1464904"/>
                <a:gd name="connsiteY27" fmla="*/ 1474404 h 1746770"/>
                <a:gd name="connsiteX28" fmla="*/ 122409 w 1464904"/>
                <a:gd name="connsiteY28" fmla="*/ 1505840 h 1746770"/>
                <a:gd name="connsiteX29" fmla="*/ 55885 w 1464904"/>
                <a:gd name="connsiteY29" fmla="*/ 1540097 h 1746770"/>
                <a:gd name="connsiteX30" fmla="*/ 247 w 1464904"/>
                <a:gd name="connsiteY30" fmla="*/ 1614299 h 1746770"/>
                <a:gd name="connsiteX31" fmla="*/ 77725 w 1464904"/>
                <a:gd name="connsiteY31" fmla="*/ 1690890 h 1746770"/>
                <a:gd name="connsiteX32" fmla="*/ 169165 w 1464904"/>
                <a:gd name="connsiteY32" fmla="*/ 1695970 h 1746770"/>
                <a:gd name="connsiteX33" fmla="*/ 260605 w 1464904"/>
                <a:gd name="connsiteY33" fmla="*/ 1706130 h 1746770"/>
                <a:gd name="connsiteX34" fmla="*/ 311405 w 1464904"/>
                <a:gd name="connsiteY34" fmla="*/ 1721370 h 1746770"/>
                <a:gd name="connsiteX35" fmla="*/ 326645 w 1464904"/>
                <a:gd name="connsiteY35" fmla="*/ 1731530 h 1746770"/>
                <a:gd name="connsiteX36" fmla="*/ 357125 w 1464904"/>
                <a:gd name="connsiteY36" fmla="*/ 1741690 h 1746770"/>
                <a:gd name="connsiteX37" fmla="*/ 372365 w 1464904"/>
                <a:gd name="connsiteY37" fmla="*/ 1746770 h 1746770"/>
                <a:gd name="connsiteX38" fmla="*/ 814325 w 1464904"/>
                <a:gd name="connsiteY38" fmla="*/ 1716290 h 1746770"/>
                <a:gd name="connsiteX39" fmla="*/ 829565 w 1464904"/>
                <a:gd name="connsiteY39" fmla="*/ 1675650 h 1746770"/>
                <a:gd name="connsiteX40" fmla="*/ 839725 w 1464904"/>
                <a:gd name="connsiteY40" fmla="*/ 1660410 h 1746770"/>
                <a:gd name="connsiteX41" fmla="*/ 844805 w 1464904"/>
                <a:gd name="connsiteY41" fmla="*/ 1645170 h 1746770"/>
                <a:gd name="connsiteX42" fmla="*/ 890525 w 1464904"/>
                <a:gd name="connsiteY42" fmla="*/ 1619770 h 1746770"/>
                <a:gd name="connsiteX43" fmla="*/ 1058165 w 1464904"/>
                <a:gd name="connsiteY43" fmla="*/ 1614690 h 1746770"/>
                <a:gd name="connsiteX44" fmla="*/ 1088645 w 1464904"/>
                <a:gd name="connsiteY44" fmla="*/ 1599450 h 1746770"/>
                <a:gd name="connsiteX45" fmla="*/ 1119125 w 1464904"/>
                <a:gd name="connsiteY45" fmla="*/ 1584210 h 1746770"/>
                <a:gd name="connsiteX46" fmla="*/ 1129285 w 1464904"/>
                <a:gd name="connsiteY46" fmla="*/ 1568970 h 1746770"/>
                <a:gd name="connsiteX47" fmla="*/ 1159765 w 1464904"/>
                <a:gd name="connsiteY47" fmla="*/ 1553730 h 1746770"/>
                <a:gd name="connsiteX48" fmla="*/ 1175005 w 1464904"/>
                <a:gd name="connsiteY48" fmla="*/ 1538490 h 1746770"/>
                <a:gd name="connsiteX49" fmla="*/ 1180085 w 1464904"/>
                <a:gd name="connsiteY49" fmla="*/ 1523250 h 1746770"/>
                <a:gd name="connsiteX50" fmla="*/ 1195325 w 1464904"/>
                <a:gd name="connsiteY50" fmla="*/ 1513090 h 1746770"/>
                <a:gd name="connsiteX51" fmla="*/ 1215645 w 1464904"/>
                <a:gd name="connsiteY51" fmla="*/ 1482610 h 1746770"/>
                <a:gd name="connsiteX52" fmla="*/ 1235965 w 1464904"/>
                <a:gd name="connsiteY52" fmla="*/ 1457210 h 1746770"/>
                <a:gd name="connsiteX53" fmla="*/ 1251205 w 1464904"/>
                <a:gd name="connsiteY53" fmla="*/ 1426730 h 1746770"/>
                <a:gd name="connsiteX54" fmla="*/ 1272795 w 1464904"/>
                <a:gd name="connsiteY54" fmla="*/ 1390535 h 1746770"/>
                <a:gd name="connsiteX55" fmla="*/ 1304228 w 1464904"/>
                <a:gd name="connsiteY55" fmla="*/ 1360373 h 1746770"/>
                <a:gd name="connsiteX56" fmla="*/ 1340105 w 1464904"/>
                <a:gd name="connsiteY56" fmla="*/ 1298777 h 1746770"/>
                <a:gd name="connsiteX57" fmla="*/ 1330262 w 1464904"/>
                <a:gd name="connsiteY57" fmla="*/ 1204798 h 1746770"/>
                <a:gd name="connsiteX58" fmla="*/ 1386460 w 1464904"/>
                <a:gd name="connsiteY58" fmla="*/ 1142567 h 1746770"/>
                <a:gd name="connsiteX59" fmla="*/ 1421385 w 1464904"/>
                <a:gd name="connsiteY59" fmla="*/ 1083195 h 1746770"/>
                <a:gd name="connsiteX60" fmla="*/ 1436308 w 1464904"/>
                <a:gd name="connsiteY60" fmla="*/ 1016202 h 1746770"/>
                <a:gd name="connsiteX61" fmla="*/ 1443292 w 1464904"/>
                <a:gd name="connsiteY61" fmla="*/ 937462 h 1746770"/>
                <a:gd name="connsiteX62" fmla="*/ 1445197 w 1464904"/>
                <a:gd name="connsiteY62" fmla="*/ 893330 h 1746770"/>
                <a:gd name="connsiteX63" fmla="*/ 1418845 w 1464904"/>
                <a:gd name="connsiteY63" fmla="*/ 791730 h 1746770"/>
                <a:gd name="connsiteX64" fmla="*/ 1429005 w 1464904"/>
                <a:gd name="connsiteY64" fmla="*/ 761250 h 1746770"/>
                <a:gd name="connsiteX65" fmla="*/ 1449325 w 1464904"/>
                <a:gd name="connsiteY65" fmla="*/ 730770 h 1746770"/>
                <a:gd name="connsiteX66" fmla="*/ 1464565 w 1464904"/>
                <a:gd name="connsiteY66" fmla="*/ 700290 h 1746770"/>
                <a:gd name="connsiteX67" fmla="*/ 1459168 w 1464904"/>
                <a:gd name="connsiteY67" fmla="*/ 597738 h 1746770"/>
                <a:gd name="connsiteX68" fmla="*/ 1450595 w 1464904"/>
                <a:gd name="connsiteY68" fmla="*/ 542810 h 1746770"/>
                <a:gd name="connsiteX69" fmla="*/ 1450595 w 1464904"/>
                <a:gd name="connsiteY69" fmla="*/ 471055 h 1746770"/>
                <a:gd name="connsiteX70" fmla="*/ 1450277 w 1464904"/>
                <a:gd name="connsiteY70" fmla="*/ 402792 h 1746770"/>
                <a:gd name="connsiteX71" fmla="*/ 1421702 w 1464904"/>
                <a:gd name="connsiteY71" fmla="*/ 339610 h 1746770"/>
                <a:gd name="connsiteX72" fmla="*/ 1388683 w 1464904"/>
                <a:gd name="connsiteY72" fmla="*/ 254520 h 1746770"/>
                <a:gd name="connsiteX73" fmla="*/ 1363283 w 1464904"/>
                <a:gd name="connsiteY73" fmla="*/ 178637 h 1746770"/>
                <a:gd name="connsiteX74" fmla="*/ 1330262 w 1464904"/>
                <a:gd name="connsiteY74" fmla="*/ 124662 h 1746770"/>
                <a:gd name="connsiteX75" fmla="*/ 1236791 w 1464904"/>
                <a:gd name="connsiteY75" fmla="*/ 382 h 1746770"/>
                <a:gd name="connsiteX76" fmla="*/ 1163738 w 1464904"/>
                <a:gd name="connsiteY76" fmla="*/ 70239 h 1746770"/>
                <a:gd name="connsiteX77" fmla="*/ 1104800 w 1464904"/>
                <a:gd name="connsiteY77" fmla="*/ 113355 h 1746770"/>
                <a:gd name="connsiteX78" fmla="*/ 1048125 w 1464904"/>
                <a:gd name="connsiteY78" fmla="*/ 147134 h 1746770"/>
                <a:gd name="connsiteX79" fmla="*/ 953748 w 1464904"/>
                <a:gd name="connsiteY79" fmla="*/ 143010 h 1746770"/>
                <a:gd name="connsiteX80" fmla="*/ 878464 w 1464904"/>
                <a:gd name="connsiteY80" fmla="*/ 203188 h 1746770"/>
                <a:gd name="connsiteX81" fmla="*/ 830913 w 1464904"/>
                <a:gd name="connsiteY81" fmla="*/ 214173 h 1746770"/>
                <a:gd name="connsiteX82" fmla="*/ 682245 w 1464904"/>
                <a:gd name="connsiteY82" fmla="*/ 304050 h 1746770"/>
                <a:gd name="connsiteX83" fmla="*/ 636525 w 1464904"/>
                <a:gd name="connsiteY83" fmla="*/ 329450 h 1746770"/>
                <a:gd name="connsiteX84" fmla="*/ 621285 w 1464904"/>
                <a:gd name="connsiteY84" fmla="*/ 339610 h 1746770"/>
                <a:gd name="connsiteX85" fmla="*/ 606045 w 1464904"/>
                <a:gd name="connsiteY85" fmla="*/ 354850 h 1746770"/>
                <a:gd name="connsiteX86" fmla="*/ 575565 w 1464904"/>
                <a:gd name="connsiteY86" fmla="*/ 365010 h 1746770"/>
                <a:gd name="connsiteX87" fmla="*/ 545085 w 1464904"/>
                <a:gd name="connsiteY87" fmla="*/ 380250 h 1746770"/>
                <a:gd name="connsiteX88" fmla="*/ 514605 w 1464904"/>
                <a:gd name="connsiteY88" fmla="*/ 405650 h 1746770"/>
                <a:gd name="connsiteX89" fmla="*/ 499365 w 1464904"/>
                <a:gd name="connsiteY89" fmla="*/ 415810 h 1746770"/>
                <a:gd name="connsiteX90" fmla="*/ 463805 w 1464904"/>
                <a:gd name="connsiteY90" fmla="*/ 456450 h 1746770"/>
                <a:gd name="connsiteX91" fmla="*/ 458725 w 1464904"/>
                <a:gd name="connsiteY91" fmla="*/ 471690 h 1746770"/>
                <a:gd name="connsiteX92" fmla="*/ 428245 w 1464904"/>
                <a:gd name="connsiteY92" fmla="*/ 492010 h 1746770"/>
                <a:gd name="connsiteX93" fmla="*/ 402845 w 1464904"/>
                <a:gd name="connsiteY93" fmla="*/ 512330 h 1746770"/>
                <a:gd name="connsiteX94" fmla="*/ 387605 w 1464904"/>
                <a:gd name="connsiteY94" fmla="*/ 527570 h 1746770"/>
                <a:gd name="connsiteX95" fmla="*/ 372365 w 1464904"/>
                <a:gd name="connsiteY95" fmla="*/ 537730 h 1746770"/>
                <a:gd name="connsiteX96" fmla="*/ 362205 w 1464904"/>
                <a:gd name="connsiteY96" fmla="*/ 552970 h 1746770"/>
                <a:gd name="connsiteX97" fmla="*/ 331725 w 1464904"/>
                <a:gd name="connsiteY97" fmla="*/ 568210 h 1746770"/>
                <a:gd name="connsiteX98" fmla="*/ 301245 w 1464904"/>
                <a:gd name="connsiteY98" fmla="*/ 593610 h 1746770"/>
                <a:gd name="connsiteX99" fmla="*/ 280925 w 1464904"/>
                <a:gd name="connsiteY99" fmla="*/ 598690 h 1746770"/>
                <a:gd name="connsiteX100" fmla="*/ 275845 w 1464904"/>
                <a:gd name="connsiteY100" fmla="*/ 613930 h 1746770"/>
                <a:gd name="connsiteX101" fmla="*/ 260605 w 1464904"/>
                <a:gd name="connsiteY101" fmla="*/ 619010 h 1746770"/>
                <a:gd name="connsiteX102" fmla="*/ 250445 w 1464904"/>
                <a:gd name="connsiteY102" fmla="*/ 644410 h 1746770"/>
                <a:gd name="connsiteX0" fmla="*/ 250445 w 1464904"/>
                <a:gd name="connsiteY0" fmla="*/ 644410 h 1746770"/>
                <a:gd name="connsiteX1" fmla="*/ 250445 w 1464904"/>
                <a:gd name="connsiteY1" fmla="*/ 644410 h 1746770"/>
                <a:gd name="connsiteX2" fmla="*/ 235205 w 1464904"/>
                <a:gd name="connsiteY2" fmla="*/ 685050 h 1746770"/>
                <a:gd name="connsiteX3" fmla="*/ 225045 w 1464904"/>
                <a:gd name="connsiteY3" fmla="*/ 700290 h 1746770"/>
                <a:gd name="connsiteX4" fmla="*/ 214885 w 1464904"/>
                <a:gd name="connsiteY4" fmla="*/ 730770 h 1746770"/>
                <a:gd name="connsiteX5" fmla="*/ 209805 w 1464904"/>
                <a:gd name="connsiteY5" fmla="*/ 746010 h 1746770"/>
                <a:gd name="connsiteX6" fmla="*/ 199645 w 1464904"/>
                <a:gd name="connsiteY6" fmla="*/ 766330 h 1746770"/>
                <a:gd name="connsiteX7" fmla="*/ 189485 w 1464904"/>
                <a:gd name="connsiteY7" fmla="*/ 796810 h 1746770"/>
                <a:gd name="connsiteX8" fmla="*/ 184405 w 1464904"/>
                <a:gd name="connsiteY8" fmla="*/ 812050 h 1746770"/>
                <a:gd name="connsiteX9" fmla="*/ 179325 w 1464904"/>
                <a:gd name="connsiteY9" fmla="*/ 827290 h 1746770"/>
                <a:gd name="connsiteX10" fmla="*/ 174245 w 1464904"/>
                <a:gd name="connsiteY10" fmla="*/ 842530 h 1746770"/>
                <a:gd name="connsiteX11" fmla="*/ 153925 w 1464904"/>
                <a:gd name="connsiteY11" fmla="*/ 873010 h 1746770"/>
                <a:gd name="connsiteX12" fmla="*/ 143765 w 1464904"/>
                <a:gd name="connsiteY12" fmla="*/ 888250 h 1746770"/>
                <a:gd name="connsiteX13" fmla="*/ 153925 w 1464904"/>
                <a:gd name="connsiteY13" fmla="*/ 1045730 h 1746770"/>
                <a:gd name="connsiteX14" fmla="*/ 159005 w 1464904"/>
                <a:gd name="connsiteY14" fmla="*/ 1060970 h 1746770"/>
                <a:gd name="connsiteX15" fmla="*/ 169165 w 1464904"/>
                <a:gd name="connsiteY15" fmla="*/ 1076210 h 1746770"/>
                <a:gd name="connsiteX16" fmla="*/ 189485 w 1464904"/>
                <a:gd name="connsiteY16" fmla="*/ 1121930 h 1746770"/>
                <a:gd name="connsiteX17" fmla="*/ 194565 w 1464904"/>
                <a:gd name="connsiteY17" fmla="*/ 1147330 h 1746770"/>
                <a:gd name="connsiteX18" fmla="*/ 199645 w 1464904"/>
                <a:gd name="connsiteY18" fmla="*/ 1198130 h 1746770"/>
                <a:gd name="connsiteX19" fmla="*/ 214885 w 1464904"/>
                <a:gd name="connsiteY19" fmla="*/ 1213370 h 1746770"/>
                <a:gd name="connsiteX20" fmla="*/ 219965 w 1464904"/>
                <a:gd name="connsiteY20" fmla="*/ 1228610 h 1746770"/>
                <a:gd name="connsiteX21" fmla="*/ 230125 w 1464904"/>
                <a:gd name="connsiteY21" fmla="*/ 1243850 h 1746770"/>
                <a:gd name="connsiteX22" fmla="*/ 240285 w 1464904"/>
                <a:gd name="connsiteY22" fmla="*/ 1274330 h 1746770"/>
                <a:gd name="connsiteX23" fmla="*/ 245365 w 1464904"/>
                <a:gd name="connsiteY23" fmla="*/ 1289570 h 1746770"/>
                <a:gd name="connsiteX24" fmla="*/ 240285 w 1464904"/>
                <a:gd name="connsiteY24" fmla="*/ 1396250 h 1746770"/>
                <a:gd name="connsiteX25" fmla="*/ 230125 w 1464904"/>
                <a:gd name="connsiteY25" fmla="*/ 1426730 h 1746770"/>
                <a:gd name="connsiteX26" fmla="*/ 225045 w 1464904"/>
                <a:gd name="connsiteY26" fmla="*/ 1441970 h 1746770"/>
                <a:gd name="connsiteX27" fmla="*/ 167455 w 1464904"/>
                <a:gd name="connsiteY27" fmla="*/ 1474404 h 1746770"/>
                <a:gd name="connsiteX28" fmla="*/ 122409 w 1464904"/>
                <a:gd name="connsiteY28" fmla="*/ 1505840 h 1746770"/>
                <a:gd name="connsiteX29" fmla="*/ 55885 w 1464904"/>
                <a:gd name="connsiteY29" fmla="*/ 1540097 h 1746770"/>
                <a:gd name="connsiteX30" fmla="*/ 247 w 1464904"/>
                <a:gd name="connsiteY30" fmla="*/ 1614299 h 1746770"/>
                <a:gd name="connsiteX31" fmla="*/ 77725 w 1464904"/>
                <a:gd name="connsiteY31" fmla="*/ 1690890 h 1746770"/>
                <a:gd name="connsiteX32" fmla="*/ 169165 w 1464904"/>
                <a:gd name="connsiteY32" fmla="*/ 1695970 h 1746770"/>
                <a:gd name="connsiteX33" fmla="*/ 260605 w 1464904"/>
                <a:gd name="connsiteY33" fmla="*/ 1706130 h 1746770"/>
                <a:gd name="connsiteX34" fmla="*/ 311405 w 1464904"/>
                <a:gd name="connsiteY34" fmla="*/ 1721370 h 1746770"/>
                <a:gd name="connsiteX35" fmla="*/ 326645 w 1464904"/>
                <a:gd name="connsiteY35" fmla="*/ 1731530 h 1746770"/>
                <a:gd name="connsiteX36" fmla="*/ 357125 w 1464904"/>
                <a:gd name="connsiteY36" fmla="*/ 1741690 h 1746770"/>
                <a:gd name="connsiteX37" fmla="*/ 372365 w 1464904"/>
                <a:gd name="connsiteY37" fmla="*/ 1746770 h 1746770"/>
                <a:gd name="connsiteX38" fmla="*/ 814325 w 1464904"/>
                <a:gd name="connsiteY38" fmla="*/ 1716290 h 1746770"/>
                <a:gd name="connsiteX39" fmla="*/ 829565 w 1464904"/>
                <a:gd name="connsiteY39" fmla="*/ 1675650 h 1746770"/>
                <a:gd name="connsiteX40" fmla="*/ 839725 w 1464904"/>
                <a:gd name="connsiteY40" fmla="*/ 1660410 h 1746770"/>
                <a:gd name="connsiteX41" fmla="*/ 844805 w 1464904"/>
                <a:gd name="connsiteY41" fmla="*/ 1645170 h 1746770"/>
                <a:gd name="connsiteX42" fmla="*/ 890525 w 1464904"/>
                <a:gd name="connsiteY42" fmla="*/ 1619770 h 1746770"/>
                <a:gd name="connsiteX43" fmla="*/ 1058165 w 1464904"/>
                <a:gd name="connsiteY43" fmla="*/ 1614690 h 1746770"/>
                <a:gd name="connsiteX44" fmla="*/ 1088645 w 1464904"/>
                <a:gd name="connsiteY44" fmla="*/ 1599450 h 1746770"/>
                <a:gd name="connsiteX45" fmla="*/ 1119125 w 1464904"/>
                <a:gd name="connsiteY45" fmla="*/ 1584210 h 1746770"/>
                <a:gd name="connsiteX46" fmla="*/ 1129285 w 1464904"/>
                <a:gd name="connsiteY46" fmla="*/ 1568970 h 1746770"/>
                <a:gd name="connsiteX47" fmla="*/ 1159765 w 1464904"/>
                <a:gd name="connsiteY47" fmla="*/ 1553730 h 1746770"/>
                <a:gd name="connsiteX48" fmla="*/ 1175005 w 1464904"/>
                <a:gd name="connsiteY48" fmla="*/ 1538490 h 1746770"/>
                <a:gd name="connsiteX49" fmla="*/ 1180085 w 1464904"/>
                <a:gd name="connsiteY49" fmla="*/ 1523250 h 1746770"/>
                <a:gd name="connsiteX50" fmla="*/ 1195325 w 1464904"/>
                <a:gd name="connsiteY50" fmla="*/ 1513090 h 1746770"/>
                <a:gd name="connsiteX51" fmla="*/ 1215645 w 1464904"/>
                <a:gd name="connsiteY51" fmla="*/ 1482610 h 1746770"/>
                <a:gd name="connsiteX52" fmla="*/ 1235965 w 1464904"/>
                <a:gd name="connsiteY52" fmla="*/ 1457210 h 1746770"/>
                <a:gd name="connsiteX53" fmla="*/ 1251205 w 1464904"/>
                <a:gd name="connsiteY53" fmla="*/ 1426730 h 1746770"/>
                <a:gd name="connsiteX54" fmla="*/ 1272795 w 1464904"/>
                <a:gd name="connsiteY54" fmla="*/ 1390535 h 1746770"/>
                <a:gd name="connsiteX55" fmla="*/ 1304228 w 1464904"/>
                <a:gd name="connsiteY55" fmla="*/ 1360373 h 1746770"/>
                <a:gd name="connsiteX56" fmla="*/ 1340105 w 1464904"/>
                <a:gd name="connsiteY56" fmla="*/ 1298777 h 1746770"/>
                <a:gd name="connsiteX57" fmla="*/ 1330262 w 1464904"/>
                <a:gd name="connsiteY57" fmla="*/ 1204798 h 1746770"/>
                <a:gd name="connsiteX58" fmla="*/ 1386460 w 1464904"/>
                <a:gd name="connsiteY58" fmla="*/ 1142567 h 1746770"/>
                <a:gd name="connsiteX59" fmla="*/ 1421385 w 1464904"/>
                <a:gd name="connsiteY59" fmla="*/ 1083195 h 1746770"/>
                <a:gd name="connsiteX60" fmla="*/ 1436308 w 1464904"/>
                <a:gd name="connsiteY60" fmla="*/ 1016202 h 1746770"/>
                <a:gd name="connsiteX61" fmla="*/ 1443292 w 1464904"/>
                <a:gd name="connsiteY61" fmla="*/ 937462 h 1746770"/>
                <a:gd name="connsiteX62" fmla="*/ 1445197 w 1464904"/>
                <a:gd name="connsiteY62" fmla="*/ 893330 h 1746770"/>
                <a:gd name="connsiteX63" fmla="*/ 1418845 w 1464904"/>
                <a:gd name="connsiteY63" fmla="*/ 791730 h 1746770"/>
                <a:gd name="connsiteX64" fmla="*/ 1429005 w 1464904"/>
                <a:gd name="connsiteY64" fmla="*/ 761250 h 1746770"/>
                <a:gd name="connsiteX65" fmla="*/ 1449325 w 1464904"/>
                <a:gd name="connsiteY65" fmla="*/ 730770 h 1746770"/>
                <a:gd name="connsiteX66" fmla="*/ 1464565 w 1464904"/>
                <a:gd name="connsiteY66" fmla="*/ 700290 h 1746770"/>
                <a:gd name="connsiteX67" fmla="*/ 1459168 w 1464904"/>
                <a:gd name="connsiteY67" fmla="*/ 597738 h 1746770"/>
                <a:gd name="connsiteX68" fmla="*/ 1450595 w 1464904"/>
                <a:gd name="connsiteY68" fmla="*/ 542810 h 1746770"/>
                <a:gd name="connsiteX69" fmla="*/ 1450595 w 1464904"/>
                <a:gd name="connsiteY69" fmla="*/ 471055 h 1746770"/>
                <a:gd name="connsiteX70" fmla="*/ 1450277 w 1464904"/>
                <a:gd name="connsiteY70" fmla="*/ 402792 h 1746770"/>
                <a:gd name="connsiteX71" fmla="*/ 1421702 w 1464904"/>
                <a:gd name="connsiteY71" fmla="*/ 339610 h 1746770"/>
                <a:gd name="connsiteX72" fmla="*/ 1388683 w 1464904"/>
                <a:gd name="connsiteY72" fmla="*/ 254520 h 1746770"/>
                <a:gd name="connsiteX73" fmla="*/ 1363283 w 1464904"/>
                <a:gd name="connsiteY73" fmla="*/ 178637 h 1746770"/>
                <a:gd name="connsiteX74" fmla="*/ 1330262 w 1464904"/>
                <a:gd name="connsiteY74" fmla="*/ 124662 h 1746770"/>
                <a:gd name="connsiteX75" fmla="*/ 1236791 w 1464904"/>
                <a:gd name="connsiteY75" fmla="*/ 382 h 1746770"/>
                <a:gd name="connsiteX76" fmla="*/ 1163738 w 1464904"/>
                <a:gd name="connsiteY76" fmla="*/ 70239 h 1746770"/>
                <a:gd name="connsiteX77" fmla="*/ 1084239 w 1464904"/>
                <a:gd name="connsiteY77" fmla="*/ 88260 h 1746770"/>
                <a:gd name="connsiteX78" fmla="*/ 1048125 w 1464904"/>
                <a:gd name="connsiteY78" fmla="*/ 147134 h 1746770"/>
                <a:gd name="connsiteX79" fmla="*/ 953748 w 1464904"/>
                <a:gd name="connsiteY79" fmla="*/ 143010 h 1746770"/>
                <a:gd name="connsiteX80" fmla="*/ 878464 w 1464904"/>
                <a:gd name="connsiteY80" fmla="*/ 203188 h 1746770"/>
                <a:gd name="connsiteX81" fmla="*/ 830913 w 1464904"/>
                <a:gd name="connsiteY81" fmla="*/ 214173 h 1746770"/>
                <a:gd name="connsiteX82" fmla="*/ 682245 w 1464904"/>
                <a:gd name="connsiteY82" fmla="*/ 304050 h 1746770"/>
                <a:gd name="connsiteX83" fmla="*/ 636525 w 1464904"/>
                <a:gd name="connsiteY83" fmla="*/ 329450 h 1746770"/>
                <a:gd name="connsiteX84" fmla="*/ 621285 w 1464904"/>
                <a:gd name="connsiteY84" fmla="*/ 339610 h 1746770"/>
                <a:gd name="connsiteX85" fmla="*/ 606045 w 1464904"/>
                <a:gd name="connsiteY85" fmla="*/ 354850 h 1746770"/>
                <a:gd name="connsiteX86" fmla="*/ 575565 w 1464904"/>
                <a:gd name="connsiteY86" fmla="*/ 365010 h 1746770"/>
                <a:gd name="connsiteX87" fmla="*/ 545085 w 1464904"/>
                <a:gd name="connsiteY87" fmla="*/ 380250 h 1746770"/>
                <a:gd name="connsiteX88" fmla="*/ 514605 w 1464904"/>
                <a:gd name="connsiteY88" fmla="*/ 405650 h 1746770"/>
                <a:gd name="connsiteX89" fmla="*/ 499365 w 1464904"/>
                <a:gd name="connsiteY89" fmla="*/ 415810 h 1746770"/>
                <a:gd name="connsiteX90" fmla="*/ 463805 w 1464904"/>
                <a:gd name="connsiteY90" fmla="*/ 456450 h 1746770"/>
                <a:gd name="connsiteX91" fmla="*/ 458725 w 1464904"/>
                <a:gd name="connsiteY91" fmla="*/ 471690 h 1746770"/>
                <a:gd name="connsiteX92" fmla="*/ 428245 w 1464904"/>
                <a:gd name="connsiteY92" fmla="*/ 492010 h 1746770"/>
                <a:gd name="connsiteX93" fmla="*/ 402845 w 1464904"/>
                <a:gd name="connsiteY93" fmla="*/ 512330 h 1746770"/>
                <a:gd name="connsiteX94" fmla="*/ 387605 w 1464904"/>
                <a:gd name="connsiteY94" fmla="*/ 527570 h 1746770"/>
                <a:gd name="connsiteX95" fmla="*/ 372365 w 1464904"/>
                <a:gd name="connsiteY95" fmla="*/ 537730 h 1746770"/>
                <a:gd name="connsiteX96" fmla="*/ 362205 w 1464904"/>
                <a:gd name="connsiteY96" fmla="*/ 552970 h 1746770"/>
                <a:gd name="connsiteX97" fmla="*/ 331725 w 1464904"/>
                <a:gd name="connsiteY97" fmla="*/ 568210 h 1746770"/>
                <a:gd name="connsiteX98" fmla="*/ 301245 w 1464904"/>
                <a:gd name="connsiteY98" fmla="*/ 593610 h 1746770"/>
                <a:gd name="connsiteX99" fmla="*/ 280925 w 1464904"/>
                <a:gd name="connsiteY99" fmla="*/ 598690 h 1746770"/>
                <a:gd name="connsiteX100" fmla="*/ 275845 w 1464904"/>
                <a:gd name="connsiteY100" fmla="*/ 613930 h 1746770"/>
                <a:gd name="connsiteX101" fmla="*/ 260605 w 1464904"/>
                <a:gd name="connsiteY101" fmla="*/ 619010 h 1746770"/>
                <a:gd name="connsiteX102" fmla="*/ 250445 w 1464904"/>
                <a:gd name="connsiteY102" fmla="*/ 644410 h 1746770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58165 w 1464904"/>
                <a:gd name="connsiteY43" fmla="*/ 1614983 h 1747063"/>
                <a:gd name="connsiteX44" fmla="*/ 1088645 w 1464904"/>
                <a:gd name="connsiteY44" fmla="*/ 1599743 h 1747063"/>
                <a:gd name="connsiteX45" fmla="*/ 1119125 w 1464904"/>
                <a:gd name="connsiteY45" fmla="*/ 1584503 h 1747063"/>
                <a:gd name="connsiteX46" fmla="*/ 1129285 w 1464904"/>
                <a:gd name="connsiteY46" fmla="*/ 1569263 h 1747063"/>
                <a:gd name="connsiteX47" fmla="*/ 1159765 w 1464904"/>
                <a:gd name="connsiteY47" fmla="*/ 1554023 h 1747063"/>
                <a:gd name="connsiteX48" fmla="*/ 1175005 w 1464904"/>
                <a:gd name="connsiteY48" fmla="*/ 1538783 h 1747063"/>
                <a:gd name="connsiteX49" fmla="*/ 1180085 w 1464904"/>
                <a:gd name="connsiteY49" fmla="*/ 1523543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44947 w 1464904"/>
                <a:gd name="connsiteY43" fmla="*/ 1595791 h 1747063"/>
                <a:gd name="connsiteX44" fmla="*/ 1088645 w 1464904"/>
                <a:gd name="connsiteY44" fmla="*/ 1599743 h 1747063"/>
                <a:gd name="connsiteX45" fmla="*/ 1119125 w 1464904"/>
                <a:gd name="connsiteY45" fmla="*/ 1584503 h 1747063"/>
                <a:gd name="connsiteX46" fmla="*/ 1129285 w 1464904"/>
                <a:gd name="connsiteY46" fmla="*/ 1569263 h 1747063"/>
                <a:gd name="connsiteX47" fmla="*/ 1159765 w 1464904"/>
                <a:gd name="connsiteY47" fmla="*/ 1554023 h 1747063"/>
                <a:gd name="connsiteX48" fmla="*/ 1175005 w 1464904"/>
                <a:gd name="connsiteY48" fmla="*/ 1538783 h 1747063"/>
                <a:gd name="connsiteX49" fmla="*/ 1180085 w 1464904"/>
                <a:gd name="connsiteY49" fmla="*/ 1523543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44947 w 1464904"/>
                <a:gd name="connsiteY43" fmla="*/ 1595791 h 1747063"/>
                <a:gd name="connsiteX44" fmla="*/ 1088645 w 1464904"/>
                <a:gd name="connsiteY44" fmla="*/ 1589410 h 1747063"/>
                <a:gd name="connsiteX45" fmla="*/ 1119125 w 1464904"/>
                <a:gd name="connsiteY45" fmla="*/ 1584503 h 1747063"/>
                <a:gd name="connsiteX46" fmla="*/ 1129285 w 1464904"/>
                <a:gd name="connsiteY46" fmla="*/ 1569263 h 1747063"/>
                <a:gd name="connsiteX47" fmla="*/ 1159765 w 1464904"/>
                <a:gd name="connsiteY47" fmla="*/ 1554023 h 1747063"/>
                <a:gd name="connsiteX48" fmla="*/ 1175005 w 1464904"/>
                <a:gd name="connsiteY48" fmla="*/ 1538783 h 1747063"/>
                <a:gd name="connsiteX49" fmla="*/ 1180085 w 1464904"/>
                <a:gd name="connsiteY49" fmla="*/ 1523543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44947 w 1464904"/>
                <a:gd name="connsiteY43" fmla="*/ 1595791 h 1747063"/>
                <a:gd name="connsiteX44" fmla="*/ 1088645 w 1464904"/>
                <a:gd name="connsiteY44" fmla="*/ 1589410 h 1747063"/>
                <a:gd name="connsiteX45" fmla="*/ 1098564 w 1464904"/>
                <a:gd name="connsiteY45" fmla="*/ 1554978 h 1747063"/>
                <a:gd name="connsiteX46" fmla="*/ 1129285 w 1464904"/>
                <a:gd name="connsiteY46" fmla="*/ 1569263 h 1747063"/>
                <a:gd name="connsiteX47" fmla="*/ 1159765 w 1464904"/>
                <a:gd name="connsiteY47" fmla="*/ 1554023 h 1747063"/>
                <a:gd name="connsiteX48" fmla="*/ 1175005 w 1464904"/>
                <a:gd name="connsiteY48" fmla="*/ 1538783 h 1747063"/>
                <a:gd name="connsiteX49" fmla="*/ 1180085 w 1464904"/>
                <a:gd name="connsiteY49" fmla="*/ 1523543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44947 w 1464904"/>
                <a:gd name="connsiteY43" fmla="*/ 1595791 h 1747063"/>
                <a:gd name="connsiteX44" fmla="*/ 1088645 w 1464904"/>
                <a:gd name="connsiteY44" fmla="*/ 1589410 h 1747063"/>
                <a:gd name="connsiteX45" fmla="*/ 1102970 w 1464904"/>
                <a:gd name="connsiteY45" fmla="*/ 1572693 h 1747063"/>
                <a:gd name="connsiteX46" fmla="*/ 1129285 w 1464904"/>
                <a:gd name="connsiteY46" fmla="*/ 1569263 h 1747063"/>
                <a:gd name="connsiteX47" fmla="*/ 1159765 w 1464904"/>
                <a:gd name="connsiteY47" fmla="*/ 1554023 h 1747063"/>
                <a:gd name="connsiteX48" fmla="*/ 1175005 w 1464904"/>
                <a:gd name="connsiteY48" fmla="*/ 1538783 h 1747063"/>
                <a:gd name="connsiteX49" fmla="*/ 1180085 w 1464904"/>
                <a:gd name="connsiteY49" fmla="*/ 1523543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44947 w 1464904"/>
                <a:gd name="connsiteY43" fmla="*/ 1595791 h 1747063"/>
                <a:gd name="connsiteX44" fmla="*/ 1088645 w 1464904"/>
                <a:gd name="connsiteY44" fmla="*/ 1589410 h 1747063"/>
                <a:gd name="connsiteX45" fmla="*/ 1102970 w 1464904"/>
                <a:gd name="connsiteY45" fmla="*/ 1572693 h 1747063"/>
                <a:gd name="connsiteX46" fmla="*/ 1129285 w 1464904"/>
                <a:gd name="connsiteY46" fmla="*/ 1569263 h 1747063"/>
                <a:gd name="connsiteX47" fmla="*/ 1152421 w 1464904"/>
                <a:gd name="connsiteY47" fmla="*/ 1539260 h 1747063"/>
                <a:gd name="connsiteX48" fmla="*/ 1175005 w 1464904"/>
                <a:gd name="connsiteY48" fmla="*/ 1538783 h 1747063"/>
                <a:gd name="connsiteX49" fmla="*/ 1180085 w 1464904"/>
                <a:gd name="connsiteY49" fmla="*/ 1523543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44947 w 1464904"/>
                <a:gd name="connsiteY43" fmla="*/ 1595791 h 1747063"/>
                <a:gd name="connsiteX44" fmla="*/ 1088645 w 1464904"/>
                <a:gd name="connsiteY44" fmla="*/ 1589410 h 1747063"/>
                <a:gd name="connsiteX45" fmla="*/ 1102970 w 1464904"/>
                <a:gd name="connsiteY45" fmla="*/ 1572693 h 1747063"/>
                <a:gd name="connsiteX46" fmla="*/ 1129285 w 1464904"/>
                <a:gd name="connsiteY46" fmla="*/ 1569263 h 1747063"/>
                <a:gd name="connsiteX47" fmla="*/ 1152421 w 1464904"/>
                <a:gd name="connsiteY47" fmla="*/ 1539260 h 1747063"/>
                <a:gd name="connsiteX48" fmla="*/ 1175005 w 1464904"/>
                <a:gd name="connsiteY48" fmla="*/ 1538783 h 1747063"/>
                <a:gd name="connsiteX49" fmla="*/ 1174210 w 1464904"/>
                <a:gd name="connsiteY49" fmla="*/ 1517638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  <a:gd name="connsiteX0" fmla="*/ 250445 w 1464904"/>
                <a:gd name="connsiteY0" fmla="*/ 644703 h 1747063"/>
                <a:gd name="connsiteX1" fmla="*/ 250445 w 1464904"/>
                <a:gd name="connsiteY1" fmla="*/ 644703 h 1747063"/>
                <a:gd name="connsiteX2" fmla="*/ 235205 w 1464904"/>
                <a:gd name="connsiteY2" fmla="*/ 685343 h 1747063"/>
                <a:gd name="connsiteX3" fmla="*/ 225045 w 1464904"/>
                <a:gd name="connsiteY3" fmla="*/ 700583 h 1747063"/>
                <a:gd name="connsiteX4" fmla="*/ 214885 w 1464904"/>
                <a:gd name="connsiteY4" fmla="*/ 731063 h 1747063"/>
                <a:gd name="connsiteX5" fmla="*/ 209805 w 1464904"/>
                <a:gd name="connsiteY5" fmla="*/ 746303 h 1747063"/>
                <a:gd name="connsiteX6" fmla="*/ 199645 w 1464904"/>
                <a:gd name="connsiteY6" fmla="*/ 766623 h 1747063"/>
                <a:gd name="connsiteX7" fmla="*/ 189485 w 1464904"/>
                <a:gd name="connsiteY7" fmla="*/ 797103 h 1747063"/>
                <a:gd name="connsiteX8" fmla="*/ 184405 w 1464904"/>
                <a:gd name="connsiteY8" fmla="*/ 812343 h 1747063"/>
                <a:gd name="connsiteX9" fmla="*/ 179325 w 1464904"/>
                <a:gd name="connsiteY9" fmla="*/ 827583 h 1747063"/>
                <a:gd name="connsiteX10" fmla="*/ 174245 w 1464904"/>
                <a:gd name="connsiteY10" fmla="*/ 842823 h 1747063"/>
                <a:gd name="connsiteX11" fmla="*/ 153925 w 1464904"/>
                <a:gd name="connsiteY11" fmla="*/ 873303 h 1747063"/>
                <a:gd name="connsiteX12" fmla="*/ 143765 w 1464904"/>
                <a:gd name="connsiteY12" fmla="*/ 888543 h 1747063"/>
                <a:gd name="connsiteX13" fmla="*/ 153925 w 1464904"/>
                <a:gd name="connsiteY13" fmla="*/ 1046023 h 1747063"/>
                <a:gd name="connsiteX14" fmla="*/ 159005 w 1464904"/>
                <a:gd name="connsiteY14" fmla="*/ 1061263 h 1747063"/>
                <a:gd name="connsiteX15" fmla="*/ 169165 w 1464904"/>
                <a:gd name="connsiteY15" fmla="*/ 1076503 h 1747063"/>
                <a:gd name="connsiteX16" fmla="*/ 189485 w 1464904"/>
                <a:gd name="connsiteY16" fmla="*/ 1122223 h 1747063"/>
                <a:gd name="connsiteX17" fmla="*/ 194565 w 1464904"/>
                <a:gd name="connsiteY17" fmla="*/ 1147623 h 1747063"/>
                <a:gd name="connsiteX18" fmla="*/ 199645 w 1464904"/>
                <a:gd name="connsiteY18" fmla="*/ 1198423 h 1747063"/>
                <a:gd name="connsiteX19" fmla="*/ 214885 w 1464904"/>
                <a:gd name="connsiteY19" fmla="*/ 1213663 h 1747063"/>
                <a:gd name="connsiteX20" fmla="*/ 219965 w 1464904"/>
                <a:gd name="connsiteY20" fmla="*/ 1228903 h 1747063"/>
                <a:gd name="connsiteX21" fmla="*/ 230125 w 1464904"/>
                <a:gd name="connsiteY21" fmla="*/ 1244143 h 1747063"/>
                <a:gd name="connsiteX22" fmla="*/ 240285 w 1464904"/>
                <a:gd name="connsiteY22" fmla="*/ 1274623 h 1747063"/>
                <a:gd name="connsiteX23" fmla="*/ 245365 w 1464904"/>
                <a:gd name="connsiteY23" fmla="*/ 1289863 h 1747063"/>
                <a:gd name="connsiteX24" fmla="*/ 240285 w 1464904"/>
                <a:gd name="connsiteY24" fmla="*/ 1396543 h 1747063"/>
                <a:gd name="connsiteX25" fmla="*/ 230125 w 1464904"/>
                <a:gd name="connsiteY25" fmla="*/ 1427023 h 1747063"/>
                <a:gd name="connsiteX26" fmla="*/ 225045 w 1464904"/>
                <a:gd name="connsiteY26" fmla="*/ 1442263 h 1747063"/>
                <a:gd name="connsiteX27" fmla="*/ 167455 w 1464904"/>
                <a:gd name="connsiteY27" fmla="*/ 1474697 h 1747063"/>
                <a:gd name="connsiteX28" fmla="*/ 122409 w 1464904"/>
                <a:gd name="connsiteY28" fmla="*/ 1506133 h 1747063"/>
                <a:gd name="connsiteX29" fmla="*/ 55885 w 1464904"/>
                <a:gd name="connsiteY29" fmla="*/ 1540390 h 1747063"/>
                <a:gd name="connsiteX30" fmla="*/ 247 w 1464904"/>
                <a:gd name="connsiteY30" fmla="*/ 1614592 h 1747063"/>
                <a:gd name="connsiteX31" fmla="*/ 77725 w 1464904"/>
                <a:gd name="connsiteY31" fmla="*/ 1691183 h 1747063"/>
                <a:gd name="connsiteX32" fmla="*/ 169165 w 1464904"/>
                <a:gd name="connsiteY32" fmla="*/ 1696263 h 1747063"/>
                <a:gd name="connsiteX33" fmla="*/ 260605 w 1464904"/>
                <a:gd name="connsiteY33" fmla="*/ 1706423 h 1747063"/>
                <a:gd name="connsiteX34" fmla="*/ 311405 w 1464904"/>
                <a:gd name="connsiteY34" fmla="*/ 1721663 h 1747063"/>
                <a:gd name="connsiteX35" fmla="*/ 326645 w 1464904"/>
                <a:gd name="connsiteY35" fmla="*/ 1731823 h 1747063"/>
                <a:gd name="connsiteX36" fmla="*/ 357125 w 1464904"/>
                <a:gd name="connsiteY36" fmla="*/ 1741983 h 1747063"/>
                <a:gd name="connsiteX37" fmla="*/ 372365 w 1464904"/>
                <a:gd name="connsiteY37" fmla="*/ 1747063 h 1747063"/>
                <a:gd name="connsiteX38" fmla="*/ 814325 w 1464904"/>
                <a:gd name="connsiteY38" fmla="*/ 1716583 h 1747063"/>
                <a:gd name="connsiteX39" fmla="*/ 829565 w 1464904"/>
                <a:gd name="connsiteY39" fmla="*/ 1675943 h 1747063"/>
                <a:gd name="connsiteX40" fmla="*/ 839725 w 1464904"/>
                <a:gd name="connsiteY40" fmla="*/ 1660703 h 1747063"/>
                <a:gd name="connsiteX41" fmla="*/ 844805 w 1464904"/>
                <a:gd name="connsiteY41" fmla="*/ 1645463 h 1747063"/>
                <a:gd name="connsiteX42" fmla="*/ 890525 w 1464904"/>
                <a:gd name="connsiteY42" fmla="*/ 1620063 h 1747063"/>
                <a:gd name="connsiteX43" fmla="*/ 1044947 w 1464904"/>
                <a:gd name="connsiteY43" fmla="*/ 1595791 h 1747063"/>
                <a:gd name="connsiteX44" fmla="*/ 1088645 w 1464904"/>
                <a:gd name="connsiteY44" fmla="*/ 1589410 h 1747063"/>
                <a:gd name="connsiteX45" fmla="*/ 1102970 w 1464904"/>
                <a:gd name="connsiteY45" fmla="*/ 1572693 h 1747063"/>
                <a:gd name="connsiteX46" fmla="*/ 1129285 w 1464904"/>
                <a:gd name="connsiteY46" fmla="*/ 1569263 h 1747063"/>
                <a:gd name="connsiteX47" fmla="*/ 1152421 w 1464904"/>
                <a:gd name="connsiteY47" fmla="*/ 1539260 h 1747063"/>
                <a:gd name="connsiteX48" fmla="*/ 1175005 w 1464904"/>
                <a:gd name="connsiteY48" fmla="*/ 1538783 h 1747063"/>
                <a:gd name="connsiteX49" fmla="*/ 1174210 w 1464904"/>
                <a:gd name="connsiteY49" fmla="*/ 1517638 h 1747063"/>
                <a:gd name="connsiteX50" fmla="*/ 1195325 w 1464904"/>
                <a:gd name="connsiteY50" fmla="*/ 1513383 h 1747063"/>
                <a:gd name="connsiteX51" fmla="*/ 1215645 w 1464904"/>
                <a:gd name="connsiteY51" fmla="*/ 1482903 h 1747063"/>
                <a:gd name="connsiteX52" fmla="*/ 1235965 w 1464904"/>
                <a:gd name="connsiteY52" fmla="*/ 1457503 h 1747063"/>
                <a:gd name="connsiteX53" fmla="*/ 1251205 w 1464904"/>
                <a:gd name="connsiteY53" fmla="*/ 1427023 h 1747063"/>
                <a:gd name="connsiteX54" fmla="*/ 1272795 w 1464904"/>
                <a:gd name="connsiteY54" fmla="*/ 1390828 h 1747063"/>
                <a:gd name="connsiteX55" fmla="*/ 1304228 w 1464904"/>
                <a:gd name="connsiteY55" fmla="*/ 1360666 h 1747063"/>
                <a:gd name="connsiteX56" fmla="*/ 1340105 w 1464904"/>
                <a:gd name="connsiteY56" fmla="*/ 1299070 h 1747063"/>
                <a:gd name="connsiteX57" fmla="*/ 1330262 w 1464904"/>
                <a:gd name="connsiteY57" fmla="*/ 1205091 h 1747063"/>
                <a:gd name="connsiteX58" fmla="*/ 1386460 w 1464904"/>
                <a:gd name="connsiteY58" fmla="*/ 1142860 h 1747063"/>
                <a:gd name="connsiteX59" fmla="*/ 1421385 w 1464904"/>
                <a:gd name="connsiteY59" fmla="*/ 1083488 h 1747063"/>
                <a:gd name="connsiteX60" fmla="*/ 1436308 w 1464904"/>
                <a:gd name="connsiteY60" fmla="*/ 1016495 h 1747063"/>
                <a:gd name="connsiteX61" fmla="*/ 1443292 w 1464904"/>
                <a:gd name="connsiteY61" fmla="*/ 937755 h 1747063"/>
                <a:gd name="connsiteX62" fmla="*/ 1445197 w 1464904"/>
                <a:gd name="connsiteY62" fmla="*/ 893623 h 1747063"/>
                <a:gd name="connsiteX63" fmla="*/ 1418845 w 1464904"/>
                <a:gd name="connsiteY63" fmla="*/ 792023 h 1747063"/>
                <a:gd name="connsiteX64" fmla="*/ 1429005 w 1464904"/>
                <a:gd name="connsiteY64" fmla="*/ 761543 h 1747063"/>
                <a:gd name="connsiteX65" fmla="*/ 1449325 w 1464904"/>
                <a:gd name="connsiteY65" fmla="*/ 731063 h 1747063"/>
                <a:gd name="connsiteX66" fmla="*/ 1464565 w 1464904"/>
                <a:gd name="connsiteY66" fmla="*/ 700583 h 1747063"/>
                <a:gd name="connsiteX67" fmla="*/ 1459168 w 1464904"/>
                <a:gd name="connsiteY67" fmla="*/ 598031 h 1747063"/>
                <a:gd name="connsiteX68" fmla="*/ 1450595 w 1464904"/>
                <a:gd name="connsiteY68" fmla="*/ 543103 h 1747063"/>
                <a:gd name="connsiteX69" fmla="*/ 1450595 w 1464904"/>
                <a:gd name="connsiteY69" fmla="*/ 471348 h 1747063"/>
                <a:gd name="connsiteX70" fmla="*/ 1450277 w 1464904"/>
                <a:gd name="connsiteY70" fmla="*/ 403085 h 1747063"/>
                <a:gd name="connsiteX71" fmla="*/ 1421702 w 1464904"/>
                <a:gd name="connsiteY71" fmla="*/ 339903 h 1747063"/>
                <a:gd name="connsiteX72" fmla="*/ 1388683 w 1464904"/>
                <a:gd name="connsiteY72" fmla="*/ 254813 h 1747063"/>
                <a:gd name="connsiteX73" fmla="*/ 1363283 w 1464904"/>
                <a:gd name="connsiteY73" fmla="*/ 178930 h 1747063"/>
                <a:gd name="connsiteX74" fmla="*/ 1330262 w 1464904"/>
                <a:gd name="connsiteY74" fmla="*/ 124955 h 1747063"/>
                <a:gd name="connsiteX75" fmla="*/ 1236791 w 1464904"/>
                <a:gd name="connsiteY75" fmla="*/ 675 h 1747063"/>
                <a:gd name="connsiteX76" fmla="*/ 1163738 w 1464904"/>
                <a:gd name="connsiteY76" fmla="*/ 41007 h 1747063"/>
                <a:gd name="connsiteX77" fmla="*/ 1084239 w 1464904"/>
                <a:gd name="connsiteY77" fmla="*/ 88553 h 1747063"/>
                <a:gd name="connsiteX78" fmla="*/ 1048125 w 1464904"/>
                <a:gd name="connsiteY78" fmla="*/ 147427 h 1747063"/>
                <a:gd name="connsiteX79" fmla="*/ 953748 w 1464904"/>
                <a:gd name="connsiteY79" fmla="*/ 143303 h 1747063"/>
                <a:gd name="connsiteX80" fmla="*/ 878464 w 1464904"/>
                <a:gd name="connsiteY80" fmla="*/ 203481 h 1747063"/>
                <a:gd name="connsiteX81" fmla="*/ 830913 w 1464904"/>
                <a:gd name="connsiteY81" fmla="*/ 214466 h 1747063"/>
                <a:gd name="connsiteX82" fmla="*/ 682245 w 1464904"/>
                <a:gd name="connsiteY82" fmla="*/ 304343 h 1747063"/>
                <a:gd name="connsiteX83" fmla="*/ 636525 w 1464904"/>
                <a:gd name="connsiteY83" fmla="*/ 329743 h 1747063"/>
                <a:gd name="connsiteX84" fmla="*/ 621285 w 1464904"/>
                <a:gd name="connsiteY84" fmla="*/ 339903 h 1747063"/>
                <a:gd name="connsiteX85" fmla="*/ 606045 w 1464904"/>
                <a:gd name="connsiteY85" fmla="*/ 355143 h 1747063"/>
                <a:gd name="connsiteX86" fmla="*/ 575565 w 1464904"/>
                <a:gd name="connsiteY86" fmla="*/ 365303 h 1747063"/>
                <a:gd name="connsiteX87" fmla="*/ 545085 w 1464904"/>
                <a:gd name="connsiteY87" fmla="*/ 380543 h 1747063"/>
                <a:gd name="connsiteX88" fmla="*/ 514605 w 1464904"/>
                <a:gd name="connsiteY88" fmla="*/ 405943 h 1747063"/>
                <a:gd name="connsiteX89" fmla="*/ 499365 w 1464904"/>
                <a:gd name="connsiteY89" fmla="*/ 416103 h 1747063"/>
                <a:gd name="connsiteX90" fmla="*/ 463805 w 1464904"/>
                <a:gd name="connsiteY90" fmla="*/ 456743 h 1747063"/>
                <a:gd name="connsiteX91" fmla="*/ 458725 w 1464904"/>
                <a:gd name="connsiteY91" fmla="*/ 471983 h 1747063"/>
                <a:gd name="connsiteX92" fmla="*/ 428245 w 1464904"/>
                <a:gd name="connsiteY92" fmla="*/ 492303 h 1747063"/>
                <a:gd name="connsiteX93" fmla="*/ 402845 w 1464904"/>
                <a:gd name="connsiteY93" fmla="*/ 512623 h 1747063"/>
                <a:gd name="connsiteX94" fmla="*/ 387605 w 1464904"/>
                <a:gd name="connsiteY94" fmla="*/ 527863 h 1747063"/>
                <a:gd name="connsiteX95" fmla="*/ 372365 w 1464904"/>
                <a:gd name="connsiteY95" fmla="*/ 538023 h 1747063"/>
                <a:gd name="connsiteX96" fmla="*/ 362205 w 1464904"/>
                <a:gd name="connsiteY96" fmla="*/ 553263 h 1747063"/>
                <a:gd name="connsiteX97" fmla="*/ 331725 w 1464904"/>
                <a:gd name="connsiteY97" fmla="*/ 568503 h 1747063"/>
                <a:gd name="connsiteX98" fmla="*/ 301245 w 1464904"/>
                <a:gd name="connsiteY98" fmla="*/ 593903 h 1747063"/>
                <a:gd name="connsiteX99" fmla="*/ 280925 w 1464904"/>
                <a:gd name="connsiteY99" fmla="*/ 598983 h 1747063"/>
                <a:gd name="connsiteX100" fmla="*/ 275845 w 1464904"/>
                <a:gd name="connsiteY100" fmla="*/ 614223 h 1747063"/>
                <a:gd name="connsiteX101" fmla="*/ 260605 w 1464904"/>
                <a:gd name="connsiteY101" fmla="*/ 619303 h 1747063"/>
                <a:gd name="connsiteX102" fmla="*/ 250445 w 1464904"/>
                <a:gd name="connsiteY102" fmla="*/ 644703 h 1747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464904" h="1747063">
                  <a:moveTo>
                    <a:pt x="250445" y="644703"/>
                  </a:moveTo>
                  <a:lnTo>
                    <a:pt x="250445" y="644703"/>
                  </a:lnTo>
                  <a:cubicBezTo>
                    <a:pt x="245365" y="658250"/>
                    <a:pt x="241192" y="672172"/>
                    <a:pt x="235205" y="685343"/>
                  </a:cubicBezTo>
                  <a:cubicBezTo>
                    <a:pt x="232679" y="690901"/>
                    <a:pt x="227525" y="695004"/>
                    <a:pt x="225045" y="700583"/>
                  </a:cubicBezTo>
                  <a:cubicBezTo>
                    <a:pt x="220695" y="710370"/>
                    <a:pt x="218272" y="720903"/>
                    <a:pt x="214885" y="731063"/>
                  </a:cubicBezTo>
                  <a:cubicBezTo>
                    <a:pt x="213192" y="736143"/>
                    <a:pt x="212200" y="741514"/>
                    <a:pt x="209805" y="746303"/>
                  </a:cubicBezTo>
                  <a:cubicBezTo>
                    <a:pt x="206418" y="753076"/>
                    <a:pt x="202457" y="759592"/>
                    <a:pt x="199645" y="766623"/>
                  </a:cubicBezTo>
                  <a:cubicBezTo>
                    <a:pt x="195668" y="776567"/>
                    <a:pt x="192872" y="786943"/>
                    <a:pt x="189485" y="797103"/>
                  </a:cubicBezTo>
                  <a:lnTo>
                    <a:pt x="184405" y="812343"/>
                  </a:lnTo>
                  <a:lnTo>
                    <a:pt x="179325" y="827583"/>
                  </a:lnTo>
                  <a:cubicBezTo>
                    <a:pt x="177632" y="832663"/>
                    <a:pt x="177215" y="838368"/>
                    <a:pt x="174245" y="842823"/>
                  </a:cubicBezTo>
                  <a:lnTo>
                    <a:pt x="153925" y="873303"/>
                  </a:lnTo>
                  <a:lnTo>
                    <a:pt x="143765" y="888543"/>
                  </a:lnTo>
                  <a:cubicBezTo>
                    <a:pt x="146848" y="971785"/>
                    <a:pt x="138093" y="990610"/>
                    <a:pt x="153925" y="1046023"/>
                  </a:cubicBezTo>
                  <a:cubicBezTo>
                    <a:pt x="155396" y="1051172"/>
                    <a:pt x="156610" y="1056474"/>
                    <a:pt x="159005" y="1061263"/>
                  </a:cubicBezTo>
                  <a:cubicBezTo>
                    <a:pt x="161735" y="1066724"/>
                    <a:pt x="166685" y="1070924"/>
                    <a:pt x="169165" y="1076503"/>
                  </a:cubicBezTo>
                  <a:cubicBezTo>
                    <a:pt x="193346" y="1130911"/>
                    <a:pt x="166492" y="1087733"/>
                    <a:pt x="189485" y="1122223"/>
                  </a:cubicBezTo>
                  <a:cubicBezTo>
                    <a:pt x="191178" y="1130690"/>
                    <a:pt x="193424" y="1139064"/>
                    <a:pt x="194565" y="1147623"/>
                  </a:cubicBezTo>
                  <a:cubicBezTo>
                    <a:pt x="196814" y="1164492"/>
                    <a:pt x="194640" y="1182158"/>
                    <a:pt x="199645" y="1198423"/>
                  </a:cubicBezTo>
                  <a:cubicBezTo>
                    <a:pt x="201758" y="1205290"/>
                    <a:pt x="209805" y="1208583"/>
                    <a:pt x="214885" y="1213663"/>
                  </a:cubicBezTo>
                  <a:cubicBezTo>
                    <a:pt x="216578" y="1218743"/>
                    <a:pt x="217570" y="1224114"/>
                    <a:pt x="219965" y="1228903"/>
                  </a:cubicBezTo>
                  <a:cubicBezTo>
                    <a:pt x="222695" y="1234364"/>
                    <a:pt x="227645" y="1238564"/>
                    <a:pt x="230125" y="1244143"/>
                  </a:cubicBezTo>
                  <a:cubicBezTo>
                    <a:pt x="234475" y="1253930"/>
                    <a:pt x="236898" y="1264463"/>
                    <a:pt x="240285" y="1274623"/>
                  </a:cubicBezTo>
                  <a:lnTo>
                    <a:pt x="245365" y="1289863"/>
                  </a:lnTo>
                  <a:cubicBezTo>
                    <a:pt x="243672" y="1325423"/>
                    <a:pt x="244216" y="1361160"/>
                    <a:pt x="240285" y="1396543"/>
                  </a:cubicBezTo>
                  <a:cubicBezTo>
                    <a:pt x="239102" y="1407187"/>
                    <a:pt x="233512" y="1416863"/>
                    <a:pt x="230125" y="1427023"/>
                  </a:cubicBezTo>
                  <a:cubicBezTo>
                    <a:pt x="228432" y="1432103"/>
                    <a:pt x="235490" y="1434317"/>
                    <a:pt x="225045" y="1442263"/>
                  </a:cubicBezTo>
                  <a:cubicBezTo>
                    <a:pt x="214600" y="1450209"/>
                    <a:pt x="191329" y="1450823"/>
                    <a:pt x="167455" y="1474697"/>
                  </a:cubicBezTo>
                  <a:cubicBezTo>
                    <a:pt x="153042" y="1487802"/>
                    <a:pt x="141004" y="1495184"/>
                    <a:pt x="122409" y="1506133"/>
                  </a:cubicBezTo>
                  <a:cubicBezTo>
                    <a:pt x="103814" y="1517082"/>
                    <a:pt x="83825" y="1521763"/>
                    <a:pt x="55885" y="1540390"/>
                  </a:cubicBezTo>
                  <a:cubicBezTo>
                    <a:pt x="34056" y="1551577"/>
                    <a:pt x="-3393" y="1589460"/>
                    <a:pt x="247" y="1614592"/>
                  </a:cubicBezTo>
                  <a:cubicBezTo>
                    <a:pt x="3887" y="1639724"/>
                    <a:pt x="49572" y="1677571"/>
                    <a:pt x="77725" y="1691183"/>
                  </a:cubicBezTo>
                  <a:cubicBezTo>
                    <a:pt x="105878" y="1704795"/>
                    <a:pt x="138743" y="1693728"/>
                    <a:pt x="169165" y="1696263"/>
                  </a:cubicBezTo>
                  <a:cubicBezTo>
                    <a:pt x="199727" y="1698810"/>
                    <a:pt x="260605" y="1706423"/>
                    <a:pt x="260605" y="1706423"/>
                  </a:cubicBezTo>
                  <a:cubicBezTo>
                    <a:pt x="271964" y="1709263"/>
                    <a:pt x="303984" y="1716716"/>
                    <a:pt x="311405" y="1721663"/>
                  </a:cubicBezTo>
                  <a:cubicBezTo>
                    <a:pt x="316485" y="1725050"/>
                    <a:pt x="321066" y="1729343"/>
                    <a:pt x="326645" y="1731823"/>
                  </a:cubicBezTo>
                  <a:cubicBezTo>
                    <a:pt x="336432" y="1736173"/>
                    <a:pt x="346965" y="1738596"/>
                    <a:pt x="357125" y="1741983"/>
                  </a:cubicBezTo>
                  <a:lnTo>
                    <a:pt x="372365" y="1747063"/>
                  </a:lnTo>
                  <a:lnTo>
                    <a:pt x="814325" y="1716583"/>
                  </a:lnTo>
                  <a:cubicBezTo>
                    <a:pt x="819405" y="1703036"/>
                    <a:pt x="823578" y="1689114"/>
                    <a:pt x="829565" y="1675943"/>
                  </a:cubicBezTo>
                  <a:cubicBezTo>
                    <a:pt x="832091" y="1670385"/>
                    <a:pt x="836995" y="1666164"/>
                    <a:pt x="839725" y="1660703"/>
                  </a:cubicBezTo>
                  <a:cubicBezTo>
                    <a:pt x="842120" y="1655914"/>
                    <a:pt x="841019" y="1649249"/>
                    <a:pt x="844805" y="1645463"/>
                  </a:cubicBezTo>
                  <a:cubicBezTo>
                    <a:pt x="849420" y="1640848"/>
                    <a:pt x="857168" y="1628342"/>
                    <a:pt x="890525" y="1620063"/>
                  </a:cubicBezTo>
                  <a:cubicBezTo>
                    <a:pt x="923882" y="1611784"/>
                    <a:pt x="989067" y="1597484"/>
                    <a:pt x="1044947" y="1595791"/>
                  </a:cubicBezTo>
                  <a:cubicBezTo>
                    <a:pt x="1083253" y="1583022"/>
                    <a:pt x="1078975" y="1593260"/>
                    <a:pt x="1088645" y="1589410"/>
                  </a:cubicBezTo>
                  <a:cubicBezTo>
                    <a:pt x="1098315" y="1585560"/>
                    <a:pt x="1059294" y="1601810"/>
                    <a:pt x="1102970" y="1572693"/>
                  </a:cubicBezTo>
                  <a:cubicBezTo>
                    <a:pt x="1106357" y="1567613"/>
                    <a:pt x="1121043" y="1574835"/>
                    <a:pt x="1129285" y="1569263"/>
                  </a:cubicBezTo>
                  <a:cubicBezTo>
                    <a:pt x="1137527" y="1563691"/>
                    <a:pt x="1140026" y="1543392"/>
                    <a:pt x="1152421" y="1539260"/>
                  </a:cubicBezTo>
                  <a:cubicBezTo>
                    <a:pt x="1157501" y="1534180"/>
                    <a:pt x="1171374" y="1542387"/>
                    <a:pt x="1175005" y="1538783"/>
                  </a:cubicBezTo>
                  <a:cubicBezTo>
                    <a:pt x="1178637" y="1535179"/>
                    <a:pt x="1170823" y="1521871"/>
                    <a:pt x="1174210" y="1517638"/>
                  </a:cubicBezTo>
                  <a:cubicBezTo>
                    <a:pt x="1177597" y="1513405"/>
                    <a:pt x="1190245" y="1516770"/>
                    <a:pt x="1195325" y="1513383"/>
                  </a:cubicBezTo>
                  <a:cubicBezTo>
                    <a:pt x="1207404" y="1477146"/>
                    <a:pt x="1208872" y="1492216"/>
                    <a:pt x="1215645" y="1482903"/>
                  </a:cubicBezTo>
                  <a:cubicBezTo>
                    <a:pt x="1222418" y="1473590"/>
                    <a:pt x="1201881" y="1480225"/>
                    <a:pt x="1235965" y="1457503"/>
                  </a:cubicBezTo>
                  <a:cubicBezTo>
                    <a:pt x="1254492" y="1401923"/>
                    <a:pt x="1224944" y="1486109"/>
                    <a:pt x="1251205" y="1427023"/>
                  </a:cubicBezTo>
                  <a:lnTo>
                    <a:pt x="1272795" y="1390828"/>
                  </a:lnTo>
                  <a:cubicBezTo>
                    <a:pt x="1281632" y="1379768"/>
                    <a:pt x="1291951" y="1374372"/>
                    <a:pt x="1304228" y="1360666"/>
                  </a:cubicBezTo>
                  <a:lnTo>
                    <a:pt x="1340105" y="1299070"/>
                  </a:lnTo>
                  <a:cubicBezTo>
                    <a:pt x="1344338" y="1278750"/>
                    <a:pt x="1322536" y="1231126"/>
                    <a:pt x="1330262" y="1205091"/>
                  </a:cubicBezTo>
                  <a:cubicBezTo>
                    <a:pt x="1337988" y="1179056"/>
                    <a:pt x="1369950" y="1162862"/>
                    <a:pt x="1386460" y="1142860"/>
                  </a:cubicBezTo>
                  <a:lnTo>
                    <a:pt x="1421385" y="1083488"/>
                  </a:lnTo>
                  <a:lnTo>
                    <a:pt x="1436308" y="1016495"/>
                  </a:lnTo>
                  <a:cubicBezTo>
                    <a:pt x="1445462" y="1002684"/>
                    <a:pt x="1441811" y="958234"/>
                    <a:pt x="1443292" y="937755"/>
                  </a:cubicBezTo>
                  <a:cubicBezTo>
                    <a:pt x="1444773" y="917276"/>
                    <a:pt x="1443504" y="900396"/>
                    <a:pt x="1445197" y="893623"/>
                  </a:cubicBezTo>
                  <a:cubicBezTo>
                    <a:pt x="1446863" y="870295"/>
                    <a:pt x="1421544" y="814036"/>
                    <a:pt x="1418845" y="792023"/>
                  </a:cubicBezTo>
                  <a:cubicBezTo>
                    <a:pt x="1416146" y="770010"/>
                    <a:pt x="1423064" y="770454"/>
                    <a:pt x="1429005" y="761543"/>
                  </a:cubicBezTo>
                  <a:cubicBezTo>
                    <a:pt x="1435778" y="751383"/>
                    <a:pt x="1445464" y="742647"/>
                    <a:pt x="1449325" y="731063"/>
                  </a:cubicBezTo>
                  <a:cubicBezTo>
                    <a:pt x="1456336" y="710031"/>
                    <a:pt x="1451435" y="720278"/>
                    <a:pt x="1464565" y="700583"/>
                  </a:cubicBezTo>
                  <a:cubicBezTo>
                    <a:pt x="1466205" y="678411"/>
                    <a:pt x="1461496" y="624278"/>
                    <a:pt x="1459168" y="598031"/>
                  </a:cubicBezTo>
                  <a:cubicBezTo>
                    <a:pt x="1456840" y="571784"/>
                    <a:pt x="1452024" y="564217"/>
                    <a:pt x="1450595" y="543103"/>
                  </a:cubicBezTo>
                  <a:cubicBezTo>
                    <a:pt x="1449166" y="521989"/>
                    <a:pt x="1450648" y="494684"/>
                    <a:pt x="1450595" y="471348"/>
                  </a:cubicBezTo>
                  <a:cubicBezTo>
                    <a:pt x="1450542" y="448012"/>
                    <a:pt x="1455092" y="424992"/>
                    <a:pt x="1450277" y="403085"/>
                  </a:cubicBezTo>
                  <a:cubicBezTo>
                    <a:pt x="1445462" y="381178"/>
                    <a:pt x="1431968" y="364615"/>
                    <a:pt x="1421702" y="339903"/>
                  </a:cubicBezTo>
                  <a:cubicBezTo>
                    <a:pt x="1411436" y="315191"/>
                    <a:pt x="1398419" y="281642"/>
                    <a:pt x="1388683" y="254813"/>
                  </a:cubicBezTo>
                  <a:cubicBezTo>
                    <a:pt x="1378947" y="227984"/>
                    <a:pt x="1373020" y="200573"/>
                    <a:pt x="1363283" y="178930"/>
                  </a:cubicBezTo>
                  <a:cubicBezTo>
                    <a:pt x="1353546" y="157287"/>
                    <a:pt x="1351344" y="154664"/>
                    <a:pt x="1330262" y="124955"/>
                  </a:cubicBezTo>
                  <a:cubicBezTo>
                    <a:pt x="1309180" y="95246"/>
                    <a:pt x="1238484" y="5755"/>
                    <a:pt x="1236791" y="675"/>
                  </a:cubicBezTo>
                  <a:cubicBezTo>
                    <a:pt x="1210261" y="-5197"/>
                    <a:pt x="1190387" y="28821"/>
                    <a:pt x="1163738" y="41007"/>
                  </a:cubicBezTo>
                  <a:cubicBezTo>
                    <a:pt x="1137089" y="53193"/>
                    <a:pt x="1103508" y="70816"/>
                    <a:pt x="1084239" y="88553"/>
                  </a:cubicBezTo>
                  <a:cubicBezTo>
                    <a:pt x="1064970" y="106290"/>
                    <a:pt x="1069873" y="138302"/>
                    <a:pt x="1048125" y="147427"/>
                  </a:cubicBezTo>
                  <a:cubicBezTo>
                    <a:pt x="1026377" y="156552"/>
                    <a:pt x="980311" y="149953"/>
                    <a:pt x="953748" y="143303"/>
                  </a:cubicBezTo>
                  <a:cubicBezTo>
                    <a:pt x="927185" y="136653"/>
                    <a:pt x="898936" y="191621"/>
                    <a:pt x="878464" y="203481"/>
                  </a:cubicBezTo>
                  <a:cubicBezTo>
                    <a:pt x="857992" y="215341"/>
                    <a:pt x="863616" y="197656"/>
                    <a:pt x="830913" y="214466"/>
                  </a:cubicBezTo>
                  <a:cubicBezTo>
                    <a:pt x="798210" y="231276"/>
                    <a:pt x="703379" y="303169"/>
                    <a:pt x="682245" y="304343"/>
                  </a:cubicBezTo>
                  <a:cubicBezTo>
                    <a:pt x="655421" y="313284"/>
                    <a:pt x="671460" y="306453"/>
                    <a:pt x="636525" y="329743"/>
                  </a:cubicBezTo>
                  <a:cubicBezTo>
                    <a:pt x="631445" y="333130"/>
                    <a:pt x="625602" y="335586"/>
                    <a:pt x="621285" y="339903"/>
                  </a:cubicBezTo>
                  <a:cubicBezTo>
                    <a:pt x="616205" y="344983"/>
                    <a:pt x="612325" y="351654"/>
                    <a:pt x="606045" y="355143"/>
                  </a:cubicBezTo>
                  <a:cubicBezTo>
                    <a:pt x="596683" y="360344"/>
                    <a:pt x="584476" y="359362"/>
                    <a:pt x="575565" y="365303"/>
                  </a:cubicBezTo>
                  <a:cubicBezTo>
                    <a:pt x="531889" y="394420"/>
                    <a:pt x="587149" y="359511"/>
                    <a:pt x="545085" y="380543"/>
                  </a:cubicBezTo>
                  <a:cubicBezTo>
                    <a:pt x="526166" y="390003"/>
                    <a:pt x="531457" y="391899"/>
                    <a:pt x="514605" y="405943"/>
                  </a:cubicBezTo>
                  <a:cubicBezTo>
                    <a:pt x="509915" y="409852"/>
                    <a:pt x="504445" y="412716"/>
                    <a:pt x="499365" y="416103"/>
                  </a:cubicBezTo>
                  <a:cubicBezTo>
                    <a:pt x="475658" y="451663"/>
                    <a:pt x="489205" y="439810"/>
                    <a:pt x="463805" y="456743"/>
                  </a:cubicBezTo>
                  <a:cubicBezTo>
                    <a:pt x="462112" y="461823"/>
                    <a:pt x="462511" y="468197"/>
                    <a:pt x="458725" y="471983"/>
                  </a:cubicBezTo>
                  <a:cubicBezTo>
                    <a:pt x="450091" y="480617"/>
                    <a:pt x="428245" y="492303"/>
                    <a:pt x="428245" y="492303"/>
                  </a:cubicBezTo>
                  <a:cubicBezTo>
                    <a:pt x="405523" y="526387"/>
                    <a:pt x="432290" y="492993"/>
                    <a:pt x="402845" y="512623"/>
                  </a:cubicBezTo>
                  <a:cubicBezTo>
                    <a:pt x="396867" y="516608"/>
                    <a:pt x="393124" y="523264"/>
                    <a:pt x="387605" y="527863"/>
                  </a:cubicBezTo>
                  <a:cubicBezTo>
                    <a:pt x="382915" y="531772"/>
                    <a:pt x="377445" y="534636"/>
                    <a:pt x="372365" y="538023"/>
                  </a:cubicBezTo>
                  <a:cubicBezTo>
                    <a:pt x="368978" y="543103"/>
                    <a:pt x="366522" y="548946"/>
                    <a:pt x="362205" y="553263"/>
                  </a:cubicBezTo>
                  <a:cubicBezTo>
                    <a:pt x="352357" y="563111"/>
                    <a:pt x="344120" y="564371"/>
                    <a:pt x="331725" y="568503"/>
                  </a:cubicBezTo>
                  <a:cubicBezTo>
                    <a:pt x="322571" y="577657"/>
                    <a:pt x="313622" y="588599"/>
                    <a:pt x="301245" y="593903"/>
                  </a:cubicBezTo>
                  <a:cubicBezTo>
                    <a:pt x="294828" y="596653"/>
                    <a:pt x="287698" y="597290"/>
                    <a:pt x="280925" y="598983"/>
                  </a:cubicBezTo>
                  <a:cubicBezTo>
                    <a:pt x="279232" y="604063"/>
                    <a:pt x="279631" y="610437"/>
                    <a:pt x="275845" y="614223"/>
                  </a:cubicBezTo>
                  <a:cubicBezTo>
                    <a:pt x="272059" y="618009"/>
                    <a:pt x="264786" y="615958"/>
                    <a:pt x="260605" y="619303"/>
                  </a:cubicBezTo>
                  <a:cubicBezTo>
                    <a:pt x="249506" y="628182"/>
                    <a:pt x="252138" y="640470"/>
                    <a:pt x="250445" y="644703"/>
                  </a:cubicBezTo>
                  <a:close/>
                </a:path>
              </a:pathLst>
            </a:custGeom>
            <a:solidFill>
              <a:srgbClr val="4472C4">
                <a:alpha val="6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AC391552-B353-494D-AF87-D3A8B3F5BB91}"/>
                </a:ext>
              </a:extLst>
            </p:cNvPr>
            <p:cNvSpPr/>
            <p:nvPr/>
          </p:nvSpPr>
          <p:spPr>
            <a:xfrm>
              <a:off x="5518212" y="1485933"/>
              <a:ext cx="3474482" cy="2505042"/>
            </a:xfrm>
            <a:custGeom>
              <a:avLst/>
              <a:gdLst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275080 w 3347720"/>
                <a:gd name="connsiteY136" fmla="*/ 1930400 h 2402840"/>
                <a:gd name="connsiteX137" fmla="*/ 1417320 w 3347720"/>
                <a:gd name="connsiteY137" fmla="*/ 1935480 h 2402840"/>
                <a:gd name="connsiteX138" fmla="*/ 1457960 w 3347720"/>
                <a:gd name="connsiteY138" fmla="*/ 1945640 h 2402840"/>
                <a:gd name="connsiteX139" fmla="*/ 1529080 w 3347720"/>
                <a:gd name="connsiteY139" fmla="*/ 1955800 h 2402840"/>
                <a:gd name="connsiteX140" fmla="*/ 1579880 w 3347720"/>
                <a:gd name="connsiteY140" fmla="*/ 1971040 h 2402840"/>
                <a:gd name="connsiteX141" fmla="*/ 1615440 w 3347720"/>
                <a:gd name="connsiteY141" fmla="*/ 1991360 h 2402840"/>
                <a:gd name="connsiteX142" fmla="*/ 1640840 w 3347720"/>
                <a:gd name="connsiteY142" fmla="*/ 1996440 h 2402840"/>
                <a:gd name="connsiteX143" fmla="*/ 1656080 w 3347720"/>
                <a:gd name="connsiteY143" fmla="*/ 2001520 h 2402840"/>
                <a:gd name="connsiteX144" fmla="*/ 1676400 w 3347720"/>
                <a:gd name="connsiteY144" fmla="*/ 2006600 h 2402840"/>
                <a:gd name="connsiteX145" fmla="*/ 1706880 w 3347720"/>
                <a:gd name="connsiteY145" fmla="*/ 2021840 h 2402840"/>
                <a:gd name="connsiteX146" fmla="*/ 1737360 w 3347720"/>
                <a:gd name="connsiteY146" fmla="*/ 2037080 h 2402840"/>
                <a:gd name="connsiteX147" fmla="*/ 1752600 w 3347720"/>
                <a:gd name="connsiteY147" fmla="*/ 2052320 h 2402840"/>
                <a:gd name="connsiteX148" fmla="*/ 1783080 w 3347720"/>
                <a:gd name="connsiteY148" fmla="*/ 2062480 h 2402840"/>
                <a:gd name="connsiteX149" fmla="*/ 1798320 w 3347720"/>
                <a:gd name="connsiteY149" fmla="*/ 2072640 h 2402840"/>
                <a:gd name="connsiteX150" fmla="*/ 1828800 w 3347720"/>
                <a:gd name="connsiteY150" fmla="*/ 2082800 h 2402840"/>
                <a:gd name="connsiteX151" fmla="*/ 1844040 w 3347720"/>
                <a:gd name="connsiteY151" fmla="*/ 2087880 h 2402840"/>
                <a:gd name="connsiteX152" fmla="*/ 1864360 w 3347720"/>
                <a:gd name="connsiteY152" fmla="*/ 2098040 h 2402840"/>
                <a:gd name="connsiteX153" fmla="*/ 1879600 w 3347720"/>
                <a:gd name="connsiteY153" fmla="*/ 2103120 h 2402840"/>
                <a:gd name="connsiteX154" fmla="*/ 1894840 w 3347720"/>
                <a:gd name="connsiteY154" fmla="*/ 2113280 h 2402840"/>
                <a:gd name="connsiteX155" fmla="*/ 1925320 w 3347720"/>
                <a:gd name="connsiteY155" fmla="*/ 2123440 h 2402840"/>
                <a:gd name="connsiteX156" fmla="*/ 1940560 w 3347720"/>
                <a:gd name="connsiteY156" fmla="*/ 2133600 h 2402840"/>
                <a:gd name="connsiteX157" fmla="*/ 1971040 w 3347720"/>
                <a:gd name="connsiteY157" fmla="*/ 2143760 h 2402840"/>
                <a:gd name="connsiteX158" fmla="*/ 2006600 w 3347720"/>
                <a:gd name="connsiteY158" fmla="*/ 2159000 h 2402840"/>
                <a:gd name="connsiteX159" fmla="*/ 2021840 w 3347720"/>
                <a:gd name="connsiteY159" fmla="*/ 2169160 h 2402840"/>
                <a:gd name="connsiteX160" fmla="*/ 2037080 w 3347720"/>
                <a:gd name="connsiteY160" fmla="*/ 2174240 h 2402840"/>
                <a:gd name="connsiteX161" fmla="*/ 2067560 w 3347720"/>
                <a:gd name="connsiteY161" fmla="*/ 2194560 h 2402840"/>
                <a:gd name="connsiteX162" fmla="*/ 2082800 w 3347720"/>
                <a:gd name="connsiteY162" fmla="*/ 2204720 h 2402840"/>
                <a:gd name="connsiteX163" fmla="*/ 2113280 w 3347720"/>
                <a:gd name="connsiteY163" fmla="*/ 2214880 h 2402840"/>
                <a:gd name="connsiteX164" fmla="*/ 2128520 w 3347720"/>
                <a:gd name="connsiteY164" fmla="*/ 2225040 h 2402840"/>
                <a:gd name="connsiteX165" fmla="*/ 2199640 w 3347720"/>
                <a:gd name="connsiteY165" fmla="*/ 2245360 h 2402840"/>
                <a:gd name="connsiteX166" fmla="*/ 2275840 w 3347720"/>
                <a:gd name="connsiteY166" fmla="*/ 2260600 h 2402840"/>
                <a:gd name="connsiteX167" fmla="*/ 2296160 w 3347720"/>
                <a:gd name="connsiteY167" fmla="*/ 2265680 h 2402840"/>
                <a:gd name="connsiteX168" fmla="*/ 2326640 w 3347720"/>
                <a:gd name="connsiteY168" fmla="*/ 2275840 h 2402840"/>
                <a:gd name="connsiteX169" fmla="*/ 2423160 w 3347720"/>
                <a:gd name="connsiteY169" fmla="*/ 2280920 h 2402840"/>
                <a:gd name="connsiteX170" fmla="*/ 2494280 w 3347720"/>
                <a:gd name="connsiteY170" fmla="*/ 2275840 h 2402840"/>
                <a:gd name="connsiteX171" fmla="*/ 2509520 w 3347720"/>
                <a:gd name="connsiteY171" fmla="*/ 2270760 h 2402840"/>
                <a:gd name="connsiteX172" fmla="*/ 2519680 w 3347720"/>
                <a:gd name="connsiteY172" fmla="*/ 2255520 h 2402840"/>
                <a:gd name="connsiteX173" fmla="*/ 2534920 w 3347720"/>
                <a:gd name="connsiteY173" fmla="*/ 2245360 h 2402840"/>
                <a:gd name="connsiteX174" fmla="*/ 2545080 w 3347720"/>
                <a:gd name="connsiteY174" fmla="*/ 2230120 h 2402840"/>
                <a:gd name="connsiteX175" fmla="*/ 2560320 w 3347720"/>
                <a:gd name="connsiteY175" fmla="*/ 2219960 h 2402840"/>
                <a:gd name="connsiteX176" fmla="*/ 2595880 w 3347720"/>
                <a:gd name="connsiteY176" fmla="*/ 2184400 h 2402840"/>
                <a:gd name="connsiteX177" fmla="*/ 2611120 w 3347720"/>
                <a:gd name="connsiteY177" fmla="*/ 2153920 h 2402840"/>
                <a:gd name="connsiteX178" fmla="*/ 2656840 w 3347720"/>
                <a:gd name="connsiteY178" fmla="*/ 2128520 h 2402840"/>
                <a:gd name="connsiteX179" fmla="*/ 2687320 w 3347720"/>
                <a:gd name="connsiteY179" fmla="*/ 2108200 h 2402840"/>
                <a:gd name="connsiteX180" fmla="*/ 2717800 w 3347720"/>
                <a:gd name="connsiteY180" fmla="*/ 2098040 h 2402840"/>
                <a:gd name="connsiteX181" fmla="*/ 2733040 w 3347720"/>
                <a:gd name="connsiteY181" fmla="*/ 2082800 h 2402840"/>
                <a:gd name="connsiteX182" fmla="*/ 2768600 w 3347720"/>
                <a:gd name="connsiteY182" fmla="*/ 2057400 h 2402840"/>
                <a:gd name="connsiteX183" fmla="*/ 2778760 w 3347720"/>
                <a:gd name="connsiteY183" fmla="*/ 2042160 h 2402840"/>
                <a:gd name="connsiteX184" fmla="*/ 2809240 w 3347720"/>
                <a:gd name="connsiteY184" fmla="*/ 2021840 h 2402840"/>
                <a:gd name="connsiteX185" fmla="*/ 2854960 w 3347720"/>
                <a:gd name="connsiteY185" fmla="*/ 1986280 h 2402840"/>
                <a:gd name="connsiteX186" fmla="*/ 2870200 w 3347720"/>
                <a:gd name="connsiteY186" fmla="*/ 1976120 h 2402840"/>
                <a:gd name="connsiteX187" fmla="*/ 2900680 w 3347720"/>
                <a:gd name="connsiteY187" fmla="*/ 1960880 h 2402840"/>
                <a:gd name="connsiteX188" fmla="*/ 2931160 w 3347720"/>
                <a:gd name="connsiteY188" fmla="*/ 1950720 h 2402840"/>
                <a:gd name="connsiteX189" fmla="*/ 2961640 w 3347720"/>
                <a:gd name="connsiteY189" fmla="*/ 1930400 h 2402840"/>
                <a:gd name="connsiteX190" fmla="*/ 2976880 w 3347720"/>
                <a:gd name="connsiteY190" fmla="*/ 1920240 h 2402840"/>
                <a:gd name="connsiteX191" fmla="*/ 2992120 w 3347720"/>
                <a:gd name="connsiteY191" fmla="*/ 1915160 h 2402840"/>
                <a:gd name="connsiteX192" fmla="*/ 3022600 w 3347720"/>
                <a:gd name="connsiteY192" fmla="*/ 1894840 h 2402840"/>
                <a:gd name="connsiteX193" fmla="*/ 3037840 w 3347720"/>
                <a:gd name="connsiteY193" fmla="*/ 1889760 h 2402840"/>
                <a:gd name="connsiteX194" fmla="*/ 3053080 w 3347720"/>
                <a:gd name="connsiteY194" fmla="*/ 1879600 h 2402840"/>
                <a:gd name="connsiteX195" fmla="*/ 3068320 w 3347720"/>
                <a:gd name="connsiteY195" fmla="*/ 1874520 h 2402840"/>
                <a:gd name="connsiteX196" fmla="*/ 3083560 w 3347720"/>
                <a:gd name="connsiteY196" fmla="*/ 1864360 h 2402840"/>
                <a:gd name="connsiteX197" fmla="*/ 3108960 w 3347720"/>
                <a:gd name="connsiteY197" fmla="*/ 1859280 h 2402840"/>
                <a:gd name="connsiteX198" fmla="*/ 3129280 w 3347720"/>
                <a:gd name="connsiteY198" fmla="*/ 1854200 h 2402840"/>
                <a:gd name="connsiteX199" fmla="*/ 3144520 w 3347720"/>
                <a:gd name="connsiteY199" fmla="*/ 1844040 h 2402840"/>
                <a:gd name="connsiteX200" fmla="*/ 3225800 w 3347720"/>
                <a:gd name="connsiteY200" fmla="*/ 1833880 h 2402840"/>
                <a:gd name="connsiteX201" fmla="*/ 3261360 w 3347720"/>
                <a:gd name="connsiteY201" fmla="*/ 1828800 h 2402840"/>
                <a:gd name="connsiteX202" fmla="*/ 3276600 w 3347720"/>
                <a:gd name="connsiteY202" fmla="*/ 1818640 h 2402840"/>
                <a:gd name="connsiteX203" fmla="*/ 3286760 w 3347720"/>
                <a:gd name="connsiteY203" fmla="*/ 1803400 h 2402840"/>
                <a:gd name="connsiteX204" fmla="*/ 3302000 w 3347720"/>
                <a:gd name="connsiteY204" fmla="*/ 1798320 h 2402840"/>
                <a:gd name="connsiteX205" fmla="*/ 3317240 w 3347720"/>
                <a:gd name="connsiteY205" fmla="*/ 1788160 h 2402840"/>
                <a:gd name="connsiteX206" fmla="*/ 3332480 w 3347720"/>
                <a:gd name="connsiteY206" fmla="*/ 1742440 h 2402840"/>
                <a:gd name="connsiteX207" fmla="*/ 3337560 w 3347720"/>
                <a:gd name="connsiteY207" fmla="*/ 1727200 h 2402840"/>
                <a:gd name="connsiteX208" fmla="*/ 3342640 w 3347720"/>
                <a:gd name="connsiteY208" fmla="*/ 1711960 h 2402840"/>
                <a:gd name="connsiteX209" fmla="*/ 3347720 w 3347720"/>
                <a:gd name="connsiteY209" fmla="*/ 1686560 h 2402840"/>
                <a:gd name="connsiteX210" fmla="*/ 3342640 w 3347720"/>
                <a:gd name="connsiteY210" fmla="*/ 1549400 h 2402840"/>
                <a:gd name="connsiteX211" fmla="*/ 3337560 w 3347720"/>
                <a:gd name="connsiteY211" fmla="*/ 1529080 h 2402840"/>
                <a:gd name="connsiteX212" fmla="*/ 3312160 w 3347720"/>
                <a:gd name="connsiteY212" fmla="*/ 1483360 h 2402840"/>
                <a:gd name="connsiteX213" fmla="*/ 3281680 w 3347720"/>
                <a:gd name="connsiteY213" fmla="*/ 1437640 h 2402840"/>
                <a:gd name="connsiteX214" fmla="*/ 3271520 w 3347720"/>
                <a:gd name="connsiteY214" fmla="*/ 1422400 h 2402840"/>
                <a:gd name="connsiteX215" fmla="*/ 3256280 w 3347720"/>
                <a:gd name="connsiteY215" fmla="*/ 1407160 h 2402840"/>
                <a:gd name="connsiteX216" fmla="*/ 3251200 w 3347720"/>
                <a:gd name="connsiteY216" fmla="*/ 1391920 h 2402840"/>
                <a:gd name="connsiteX217" fmla="*/ 3220720 w 3347720"/>
                <a:gd name="connsiteY217" fmla="*/ 1371600 h 2402840"/>
                <a:gd name="connsiteX218" fmla="*/ 3210560 w 3347720"/>
                <a:gd name="connsiteY218" fmla="*/ 1356360 h 2402840"/>
                <a:gd name="connsiteX219" fmla="*/ 3195320 w 3347720"/>
                <a:gd name="connsiteY219" fmla="*/ 1346200 h 2402840"/>
                <a:gd name="connsiteX220" fmla="*/ 3175000 w 3347720"/>
                <a:gd name="connsiteY220" fmla="*/ 1325880 h 2402840"/>
                <a:gd name="connsiteX221" fmla="*/ 3159760 w 3347720"/>
                <a:gd name="connsiteY221" fmla="*/ 1310640 h 2402840"/>
                <a:gd name="connsiteX222" fmla="*/ 3149600 w 3347720"/>
                <a:gd name="connsiteY222" fmla="*/ 1295400 h 2402840"/>
                <a:gd name="connsiteX223" fmla="*/ 3134360 w 3347720"/>
                <a:gd name="connsiteY223" fmla="*/ 1285240 h 2402840"/>
                <a:gd name="connsiteX224" fmla="*/ 3119120 w 3347720"/>
                <a:gd name="connsiteY224" fmla="*/ 1254760 h 2402840"/>
                <a:gd name="connsiteX225" fmla="*/ 3114040 w 3347720"/>
                <a:gd name="connsiteY225" fmla="*/ 1239520 h 2402840"/>
                <a:gd name="connsiteX226" fmla="*/ 3098800 w 3347720"/>
                <a:gd name="connsiteY226" fmla="*/ 1234440 h 2402840"/>
                <a:gd name="connsiteX227" fmla="*/ 3088640 w 3347720"/>
                <a:gd name="connsiteY227" fmla="*/ 1203960 h 2402840"/>
                <a:gd name="connsiteX228" fmla="*/ 3068320 w 3347720"/>
                <a:gd name="connsiteY228" fmla="*/ 1173480 h 2402840"/>
                <a:gd name="connsiteX229" fmla="*/ 3048000 w 3347720"/>
                <a:gd name="connsiteY229" fmla="*/ 1143000 h 2402840"/>
                <a:gd name="connsiteX230" fmla="*/ 3022600 w 3347720"/>
                <a:gd name="connsiteY230" fmla="*/ 1097280 h 2402840"/>
                <a:gd name="connsiteX231" fmla="*/ 3012440 w 3347720"/>
                <a:gd name="connsiteY231" fmla="*/ 1082040 h 2402840"/>
                <a:gd name="connsiteX232" fmla="*/ 3002280 w 3347720"/>
                <a:gd name="connsiteY232" fmla="*/ 1051560 h 2402840"/>
                <a:gd name="connsiteX233" fmla="*/ 2997200 w 3347720"/>
                <a:gd name="connsiteY233" fmla="*/ 1036320 h 2402840"/>
                <a:gd name="connsiteX234" fmla="*/ 2956560 w 3347720"/>
                <a:gd name="connsiteY234" fmla="*/ 975360 h 2402840"/>
                <a:gd name="connsiteX235" fmla="*/ 2946400 w 3347720"/>
                <a:gd name="connsiteY235" fmla="*/ 960120 h 2402840"/>
                <a:gd name="connsiteX236" fmla="*/ 2926080 w 3347720"/>
                <a:gd name="connsiteY236" fmla="*/ 929640 h 2402840"/>
                <a:gd name="connsiteX237" fmla="*/ 2900680 w 3347720"/>
                <a:gd name="connsiteY237" fmla="*/ 904240 h 2402840"/>
                <a:gd name="connsiteX238" fmla="*/ 2875280 w 3347720"/>
                <a:gd name="connsiteY238" fmla="*/ 873760 h 2402840"/>
                <a:gd name="connsiteX239" fmla="*/ 2860040 w 3347720"/>
                <a:gd name="connsiteY239" fmla="*/ 868680 h 2402840"/>
                <a:gd name="connsiteX240" fmla="*/ 2844800 w 3347720"/>
                <a:gd name="connsiteY240" fmla="*/ 853440 h 2402840"/>
                <a:gd name="connsiteX241" fmla="*/ 2829560 w 3347720"/>
                <a:gd name="connsiteY241" fmla="*/ 843280 h 2402840"/>
                <a:gd name="connsiteX242" fmla="*/ 2824480 w 3347720"/>
                <a:gd name="connsiteY242" fmla="*/ 817880 h 2402840"/>
                <a:gd name="connsiteX243" fmla="*/ 2814320 w 3347720"/>
                <a:gd name="connsiteY243" fmla="*/ 802640 h 2402840"/>
                <a:gd name="connsiteX244" fmla="*/ 2804160 w 3347720"/>
                <a:gd name="connsiteY244" fmla="*/ 772160 h 2402840"/>
                <a:gd name="connsiteX245" fmla="*/ 2783840 w 3347720"/>
                <a:gd name="connsiteY245" fmla="*/ 741680 h 2402840"/>
                <a:gd name="connsiteX246" fmla="*/ 2778760 w 3347720"/>
                <a:gd name="connsiteY246" fmla="*/ 726440 h 2402840"/>
                <a:gd name="connsiteX247" fmla="*/ 2768600 w 3347720"/>
                <a:gd name="connsiteY247" fmla="*/ 711200 h 2402840"/>
                <a:gd name="connsiteX248" fmla="*/ 2753360 w 3347720"/>
                <a:gd name="connsiteY248" fmla="*/ 680720 h 2402840"/>
                <a:gd name="connsiteX249" fmla="*/ 2722880 w 3347720"/>
                <a:gd name="connsiteY249" fmla="*/ 650240 h 2402840"/>
                <a:gd name="connsiteX250" fmla="*/ 2692400 w 3347720"/>
                <a:gd name="connsiteY250" fmla="*/ 629920 h 2402840"/>
                <a:gd name="connsiteX251" fmla="*/ 2677160 w 3347720"/>
                <a:gd name="connsiteY251" fmla="*/ 619760 h 2402840"/>
                <a:gd name="connsiteX252" fmla="*/ 2646680 w 3347720"/>
                <a:gd name="connsiteY252" fmla="*/ 599440 h 2402840"/>
                <a:gd name="connsiteX253" fmla="*/ 2621280 w 3347720"/>
                <a:gd name="connsiteY253" fmla="*/ 574040 h 2402840"/>
                <a:gd name="connsiteX254" fmla="*/ 2611120 w 3347720"/>
                <a:gd name="connsiteY254" fmla="*/ 558800 h 2402840"/>
                <a:gd name="connsiteX255" fmla="*/ 2595880 w 3347720"/>
                <a:gd name="connsiteY255" fmla="*/ 553720 h 2402840"/>
                <a:gd name="connsiteX256" fmla="*/ 2580640 w 3347720"/>
                <a:gd name="connsiteY256" fmla="*/ 543560 h 2402840"/>
                <a:gd name="connsiteX257" fmla="*/ 2565400 w 3347720"/>
                <a:gd name="connsiteY257" fmla="*/ 538480 h 2402840"/>
                <a:gd name="connsiteX258" fmla="*/ 2534920 w 3347720"/>
                <a:gd name="connsiteY258" fmla="*/ 518160 h 2402840"/>
                <a:gd name="connsiteX259" fmla="*/ 2519680 w 3347720"/>
                <a:gd name="connsiteY259" fmla="*/ 508000 h 2402840"/>
                <a:gd name="connsiteX260" fmla="*/ 2489200 w 3347720"/>
                <a:gd name="connsiteY260" fmla="*/ 487680 h 2402840"/>
                <a:gd name="connsiteX261" fmla="*/ 2473960 w 3347720"/>
                <a:gd name="connsiteY261" fmla="*/ 457200 h 2402840"/>
                <a:gd name="connsiteX262" fmla="*/ 2458720 w 3347720"/>
                <a:gd name="connsiteY262" fmla="*/ 452120 h 2402840"/>
                <a:gd name="connsiteX263" fmla="*/ 2443480 w 3347720"/>
                <a:gd name="connsiteY263" fmla="*/ 436880 h 2402840"/>
                <a:gd name="connsiteX264" fmla="*/ 2423160 w 3347720"/>
                <a:gd name="connsiteY264" fmla="*/ 406400 h 2402840"/>
                <a:gd name="connsiteX265" fmla="*/ 2392680 w 3347720"/>
                <a:gd name="connsiteY265" fmla="*/ 386080 h 2402840"/>
                <a:gd name="connsiteX266" fmla="*/ 2382520 w 3347720"/>
                <a:gd name="connsiteY266" fmla="*/ 370840 h 2402840"/>
                <a:gd name="connsiteX267" fmla="*/ 2311400 w 3347720"/>
                <a:gd name="connsiteY267" fmla="*/ 355600 h 2402840"/>
                <a:gd name="connsiteX268" fmla="*/ 2275840 w 3347720"/>
                <a:gd name="connsiteY268" fmla="*/ 345440 h 2402840"/>
                <a:gd name="connsiteX269" fmla="*/ 2245360 w 3347720"/>
                <a:gd name="connsiteY269" fmla="*/ 335280 h 2402840"/>
                <a:gd name="connsiteX270" fmla="*/ 2194560 w 3347720"/>
                <a:gd name="connsiteY270" fmla="*/ 325120 h 2402840"/>
                <a:gd name="connsiteX271" fmla="*/ 2179320 w 3347720"/>
                <a:gd name="connsiteY271" fmla="*/ 309880 h 2402840"/>
                <a:gd name="connsiteX272" fmla="*/ 2164080 w 3347720"/>
                <a:gd name="connsiteY272" fmla="*/ 304800 h 2402840"/>
                <a:gd name="connsiteX273" fmla="*/ 2159000 w 3347720"/>
                <a:gd name="connsiteY273" fmla="*/ 289560 h 2402840"/>
                <a:gd name="connsiteX274" fmla="*/ 2148840 w 3347720"/>
                <a:gd name="connsiteY274" fmla="*/ 274320 h 2402840"/>
                <a:gd name="connsiteX275" fmla="*/ 2143760 w 3347720"/>
                <a:gd name="connsiteY275" fmla="*/ 259080 h 2402840"/>
                <a:gd name="connsiteX276" fmla="*/ 2108200 w 3347720"/>
                <a:gd name="connsiteY276" fmla="*/ 213360 h 2402840"/>
                <a:gd name="connsiteX277" fmla="*/ 2098040 w 3347720"/>
                <a:gd name="connsiteY277" fmla="*/ 198120 h 2402840"/>
                <a:gd name="connsiteX278" fmla="*/ 2082800 w 3347720"/>
                <a:gd name="connsiteY278" fmla="*/ 193040 h 2402840"/>
                <a:gd name="connsiteX279" fmla="*/ 2047240 w 3347720"/>
                <a:gd name="connsiteY279" fmla="*/ 167640 h 2402840"/>
                <a:gd name="connsiteX280" fmla="*/ 2016760 w 3347720"/>
                <a:gd name="connsiteY280" fmla="*/ 157480 h 2402840"/>
                <a:gd name="connsiteX281" fmla="*/ 1971040 w 3347720"/>
                <a:gd name="connsiteY281" fmla="*/ 132080 h 2402840"/>
                <a:gd name="connsiteX282" fmla="*/ 1935480 w 3347720"/>
                <a:gd name="connsiteY282" fmla="*/ 127000 h 2402840"/>
                <a:gd name="connsiteX283" fmla="*/ 1905000 w 3347720"/>
                <a:gd name="connsiteY283" fmla="*/ 116840 h 2402840"/>
                <a:gd name="connsiteX284" fmla="*/ 1889760 w 3347720"/>
                <a:gd name="connsiteY284" fmla="*/ 111760 h 2402840"/>
                <a:gd name="connsiteX285" fmla="*/ 1864360 w 3347720"/>
                <a:gd name="connsiteY285" fmla="*/ 106680 h 2402840"/>
                <a:gd name="connsiteX286" fmla="*/ 1849120 w 3347720"/>
                <a:gd name="connsiteY286" fmla="*/ 101600 h 2402840"/>
                <a:gd name="connsiteX287" fmla="*/ 1813560 w 3347720"/>
                <a:gd name="connsiteY287" fmla="*/ 96520 h 2402840"/>
                <a:gd name="connsiteX288" fmla="*/ 1778000 w 3347720"/>
                <a:gd name="connsiteY288" fmla="*/ 86360 h 2402840"/>
                <a:gd name="connsiteX289" fmla="*/ 1747520 w 3347720"/>
                <a:gd name="connsiteY289" fmla="*/ 76200 h 2402840"/>
                <a:gd name="connsiteX290" fmla="*/ 1732280 w 3347720"/>
                <a:gd name="connsiteY290" fmla="*/ 71120 h 2402840"/>
                <a:gd name="connsiteX291" fmla="*/ 1717040 w 3347720"/>
                <a:gd name="connsiteY291" fmla="*/ 66040 h 2402840"/>
                <a:gd name="connsiteX292" fmla="*/ 1671320 w 3347720"/>
                <a:gd name="connsiteY292" fmla="*/ 45720 h 2402840"/>
                <a:gd name="connsiteX293" fmla="*/ 1651000 w 3347720"/>
                <a:gd name="connsiteY293" fmla="*/ 40640 h 2402840"/>
                <a:gd name="connsiteX294" fmla="*/ 1559560 w 3347720"/>
                <a:gd name="connsiteY294" fmla="*/ 35560 h 2402840"/>
                <a:gd name="connsiteX295" fmla="*/ 1534160 w 3347720"/>
                <a:gd name="connsiteY295" fmla="*/ 15240 h 2402840"/>
                <a:gd name="connsiteX296" fmla="*/ 1513840 w 3347720"/>
                <a:gd name="connsiteY296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17320 w 3347720"/>
                <a:gd name="connsiteY137" fmla="*/ 1935480 h 2402840"/>
                <a:gd name="connsiteX138" fmla="*/ 1457960 w 3347720"/>
                <a:gd name="connsiteY138" fmla="*/ 1945640 h 2402840"/>
                <a:gd name="connsiteX139" fmla="*/ 1529080 w 3347720"/>
                <a:gd name="connsiteY139" fmla="*/ 1955800 h 2402840"/>
                <a:gd name="connsiteX140" fmla="*/ 1579880 w 3347720"/>
                <a:gd name="connsiteY140" fmla="*/ 1971040 h 2402840"/>
                <a:gd name="connsiteX141" fmla="*/ 1615440 w 3347720"/>
                <a:gd name="connsiteY141" fmla="*/ 1991360 h 2402840"/>
                <a:gd name="connsiteX142" fmla="*/ 1640840 w 3347720"/>
                <a:gd name="connsiteY142" fmla="*/ 1996440 h 2402840"/>
                <a:gd name="connsiteX143" fmla="*/ 1656080 w 3347720"/>
                <a:gd name="connsiteY143" fmla="*/ 2001520 h 2402840"/>
                <a:gd name="connsiteX144" fmla="*/ 1676400 w 3347720"/>
                <a:gd name="connsiteY144" fmla="*/ 2006600 h 2402840"/>
                <a:gd name="connsiteX145" fmla="*/ 1706880 w 3347720"/>
                <a:gd name="connsiteY145" fmla="*/ 2021840 h 2402840"/>
                <a:gd name="connsiteX146" fmla="*/ 1737360 w 3347720"/>
                <a:gd name="connsiteY146" fmla="*/ 2037080 h 2402840"/>
                <a:gd name="connsiteX147" fmla="*/ 1752600 w 3347720"/>
                <a:gd name="connsiteY147" fmla="*/ 2052320 h 2402840"/>
                <a:gd name="connsiteX148" fmla="*/ 1783080 w 3347720"/>
                <a:gd name="connsiteY148" fmla="*/ 2062480 h 2402840"/>
                <a:gd name="connsiteX149" fmla="*/ 1798320 w 3347720"/>
                <a:gd name="connsiteY149" fmla="*/ 2072640 h 2402840"/>
                <a:gd name="connsiteX150" fmla="*/ 1828800 w 3347720"/>
                <a:gd name="connsiteY150" fmla="*/ 2082800 h 2402840"/>
                <a:gd name="connsiteX151" fmla="*/ 1844040 w 3347720"/>
                <a:gd name="connsiteY151" fmla="*/ 2087880 h 2402840"/>
                <a:gd name="connsiteX152" fmla="*/ 1864360 w 3347720"/>
                <a:gd name="connsiteY152" fmla="*/ 2098040 h 2402840"/>
                <a:gd name="connsiteX153" fmla="*/ 1879600 w 3347720"/>
                <a:gd name="connsiteY153" fmla="*/ 2103120 h 2402840"/>
                <a:gd name="connsiteX154" fmla="*/ 1894840 w 3347720"/>
                <a:gd name="connsiteY154" fmla="*/ 2113280 h 2402840"/>
                <a:gd name="connsiteX155" fmla="*/ 1925320 w 3347720"/>
                <a:gd name="connsiteY155" fmla="*/ 2123440 h 2402840"/>
                <a:gd name="connsiteX156" fmla="*/ 1940560 w 3347720"/>
                <a:gd name="connsiteY156" fmla="*/ 2133600 h 2402840"/>
                <a:gd name="connsiteX157" fmla="*/ 1971040 w 3347720"/>
                <a:gd name="connsiteY157" fmla="*/ 2143760 h 2402840"/>
                <a:gd name="connsiteX158" fmla="*/ 2006600 w 3347720"/>
                <a:gd name="connsiteY158" fmla="*/ 2159000 h 2402840"/>
                <a:gd name="connsiteX159" fmla="*/ 2021840 w 3347720"/>
                <a:gd name="connsiteY159" fmla="*/ 2169160 h 2402840"/>
                <a:gd name="connsiteX160" fmla="*/ 2037080 w 3347720"/>
                <a:gd name="connsiteY160" fmla="*/ 2174240 h 2402840"/>
                <a:gd name="connsiteX161" fmla="*/ 2067560 w 3347720"/>
                <a:gd name="connsiteY161" fmla="*/ 2194560 h 2402840"/>
                <a:gd name="connsiteX162" fmla="*/ 2082800 w 3347720"/>
                <a:gd name="connsiteY162" fmla="*/ 2204720 h 2402840"/>
                <a:gd name="connsiteX163" fmla="*/ 2113280 w 3347720"/>
                <a:gd name="connsiteY163" fmla="*/ 2214880 h 2402840"/>
                <a:gd name="connsiteX164" fmla="*/ 2128520 w 3347720"/>
                <a:gd name="connsiteY164" fmla="*/ 2225040 h 2402840"/>
                <a:gd name="connsiteX165" fmla="*/ 2199640 w 3347720"/>
                <a:gd name="connsiteY165" fmla="*/ 2245360 h 2402840"/>
                <a:gd name="connsiteX166" fmla="*/ 2275840 w 3347720"/>
                <a:gd name="connsiteY166" fmla="*/ 2260600 h 2402840"/>
                <a:gd name="connsiteX167" fmla="*/ 2296160 w 3347720"/>
                <a:gd name="connsiteY167" fmla="*/ 2265680 h 2402840"/>
                <a:gd name="connsiteX168" fmla="*/ 2326640 w 3347720"/>
                <a:gd name="connsiteY168" fmla="*/ 2275840 h 2402840"/>
                <a:gd name="connsiteX169" fmla="*/ 2423160 w 3347720"/>
                <a:gd name="connsiteY169" fmla="*/ 2280920 h 2402840"/>
                <a:gd name="connsiteX170" fmla="*/ 2494280 w 3347720"/>
                <a:gd name="connsiteY170" fmla="*/ 2275840 h 2402840"/>
                <a:gd name="connsiteX171" fmla="*/ 2509520 w 3347720"/>
                <a:gd name="connsiteY171" fmla="*/ 2270760 h 2402840"/>
                <a:gd name="connsiteX172" fmla="*/ 2519680 w 3347720"/>
                <a:gd name="connsiteY172" fmla="*/ 2255520 h 2402840"/>
                <a:gd name="connsiteX173" fmla="*/ 2534920 w 3347720"/>
                <a:gd name="connsiteY173" fmla="*/ 2245360 h 2402840"/>
                <a:gd name="connsiteX174" fmla="*/ 2545080 w 3347720"/>
                <a:gd name="connsiteY174" fmla="*/ 2230120 h 2402840"/>
                <a:gd name="connsiteX175" fmla="*/ 2560320 w 3347720"/>
                <a:gd name="connsiteY175" fmla="*/ 2219960 h 2402840"/>
                <a:gd name="connsiteX176" fmla="*/ 2595880 w 3347720"/>
                <a:gd name="connsiteY176" fmla="*/ 2184400 h 2402840"/>
                <a:gd name="connsiteX177" fmla="*/ 2611120 w 3347720"/>
                <a:gd name="connsiteY177" fmla="*/ 2153920 h 2402840"/>
                <a:gd name="connsiteX178" fmla="*/ 2656840 w 3347720"/>
                <a:gd name="connsiteY178" fmla="*/ 2128520 h 2402840"/>
                <a:gd name="connsiteX179" fmla="*/ 2687320 w 3347720"/>
                <a:gd name="connsiteY179" fmla="*/ 2108200 h 2402840"/>
                <a:gd name="connsiteX180" fmla="*/ 2717800 w 3347720"/>
                <a:gd name="connsiteY180" fmla="*/ 2098040 h 2402840"/>
                <a:gd name="connsiteX181" fmla="*/ 2733040 w 3347720"/>
                <a:gd name="connsiteY181" fmla="*/ 2082800 h 2402840"/>
                <a:gd name="connsiteX182" fmla="*/ 2768600 w 3347720"/>
                <a:gd name="connsiteY182" fmla="*/ 2057400 h 2402840"/>
                <a:gd name="connsiteX183" fmla="*/ 2778760 w 3347720"/>
                <a:gd name="connsiteY183" fmla="*/ 2042160 h 2402840"/>
                <a:gd name="connsiteX184" fmla="*/ 2809240 w 3347720"/>
                <a:gd name="connsiteY184" fmla="*/ 2021840 h 2402840"/>
                <a:gd name="connsiteX185" fmla="*/ 2854960 w 3347720"/>
                <a:gd name="connsiteY185" fmla="*/ 1986280 h 2402840"/>
                <a:gd name="connsiteX186" fmla="*/ 2870200 w 3347720"/>
                <a:gd name="connsiteY186" fmla="*/ 1976120 h 2402840"/>
                <a:gd name="connsiteX187" fmla="*/ 2900680 w 3347720"/>
                <a:gd name="connsiteY187" fmla="*/ 1960880 h 2402840"/>
                <a:gd name="connsiteX188" fmla="*/ 2931160 w 3347720"/>
                <a:gd name="connsiteY188" fmla="*/ 1950720 h 2402840"/>
                <a:gd name="connsiteX189" fmla="*/ 2961640 w 3347720"/>
                <a:gd name="connsiteY189" fmla="*/ 1930400 h 2402840"/>
                <a:gd name="connsiteX190" fmla="*/ 2976880 w 3347720"/>
                <a:gd name="connsiteY190" fmla="*/ 1920240 h 2402840"/>
                <a:gd name="connsiteX191" fmla="*/ 2992120 w 3347720"/>
                <a:gd name="connsiteY191" fmla="*/ 1915160 h 2402840"/>
                <a:gd name="connsiteX192" fmla="*/ 3022600 w 3347720"/>
                <a:gd name="connsiteY192" fmla="*/ 1894840 h 2402840"/>
                <a:gd name="connsiteX193" fmla="*/ 3037840 w 3347720"/>
                <a:gd name="connsiteY193" fmla="*/ 1889760 h 2402840"/>
                <a:gd name="connsiteX194" fmla="*/ 3053080 w 3347720"/>
                <a:gd name="connsiteY194" fmla="*/ 1879600 h 2402840"/>
                <a:gd name="connsiteX195" fmla="*/ 3068320 w 3347720"/>
                <a:gd name="connsiteY195" fmla="*/ 1874520 h 2402840"/>
                <a:gd name="connsiteX196" fmla="*/ 3083560 w 3347720"/>
                <a:gd name="connsiteY196" fmla="*/ 1864360 h 2402840"/>
                <a:gd name="connsiteX197" fmla="*/ 3108960 w 3347720"/>
                <a:gd name="connsiteY197" fmla="*/ 1859280 h 2402840"/>
                <a:gd name="connsiteX198" fmla="*/ 3129280 w 3347720"/>
                <a:gd name="connsiteY198" fmla="*/ 1854200 h 2402840"/>
                <a:gd name="connsiteX199" fmla="*/ 3144520 w 3347720"/>
                <a:gd name="connsiteY199" fmla="*/ 1844040 h 2402840"/>
                <a:gd name="connsiteX200" fmla="*/ 3225800 w 3347720"/>
                <a:gd name="connsiteY200" fmla="*/ 1833880 h 2402840"/>
                <a:gd name="connsiteX201" fmla="*/ 3261360 w 3347720"/>
                <a:gd name="connsiteY201" fmla="*/ 1828800 h 2402840"/>
                <a:gd name="connsiteX202" fmla="*/ 3276600 w 3347720"/>
                <a:gd name="connsiteY202" fmla="*/ 1818640 h 2402840"/>
                <a:gd name="connsiteX203" fmla="*/ 3286760 w 3347720"/>
                <a:gd name="connsiteY203" fmla="*/ 1803400 h 2402840"/>
                <a:gd name="connsiteX204" fmla="*/ 3302000 w 3347720"/>
                <a:gd name="connsiteY204" fmla="*/ 1798320 h 2402840"/>
                <a:gd name="connsiteX205" fmla="*/ 3317240 w 3347720"/>
                <a:gd name="connsiteY205" fmla="*/ 1788160 h 2402840"/>
                <a:gd name="connsiteX206" fmla="*/ 3332480 w 3347720"/>
                <a:gd name="connsiteY206" fmla="*/ 1742440 h 2402840"/>
                <a:gd name="connsiteX207" fmla="*/ 3337560 w 3347720"/>
                <a:gd name="connsiteY207" fmla="*/ 1727200 h 2402840"/>
                <a:gd name="connsiteX208" fmla="*/ 3342640 w 3347720"/>
                <a:gd name="connsiteY208" fmla="*/ 1711960 h 2402840"/>
                <a:gd name="connsiteX209" fmla="*/ 3347720 w 3347720"/>
                <a:gd name="connsiteY209" fmla="*/ 1686560 h 2402840"/>
                <a:gd name="connsiteX210" fmla="*/ 3342640 w 3347720"/>
                <a:gd name="connsiteY210" fmla="*/ 1549400 h 2402840"/>
                <a:gd name="connsiteX211" fmla="*/ 3337560 w 3347720"/>
                <a:gd name="connsiteY211" fmla="*/ 1529080 h 2402840"/>
                <a:gd name="connsiteX212" fmla="*/ 3312160 w 3347720"/>
                <a:gd name="connsiteY212" fmla="*/ 1483360 h 2402840"/>
                <a:gd name="connsiteX213" fmla="*/ 3281680 w 3347720"/>
                <a:gd name="connsiteY213" fmla="*/ 1437640 h 2402840"/>
                <a:gd name="connsiteX214" fmla="*/ 3271520 w 3347720"/>
                <a:gd name="connsiteY214" fmla="*/ 1422400 h 2402840"/>
                <a:gd name="connsiteX215" fmla="*/ 3256280 w 3347720"/>
                <a:gd name="connsiteY215" fmla="*/ 1407160 h 2402840"/>
                <a:gd name="connsiteX216" fmla="*/ 3251200 w 3347720"/>
                <a:gd name="connsiteY216" fmla="*/ 1391920 h 2402840"/>
                <a:gd name="connsiteX217" fmla="*/ 3220720 w 3347720"/>
                <a:gd name="connsiteY217" fmla="*/ 1371600 h 2402840"/>
                <a:gd name="connsiteX218" fmla="*/ 3210560 w 3347720"/>
                <a:gd name="connsiteY218" fmla="*/ 1356360 h 2402840"/>
                <a:gd name="connsiteX219" fmla="*/ 3195320 w 3347720"/>
                <a:gd name="connsiteY219" fmla="*/ 1346200 h 2402840"/>
                <a:gd name="connsiteX220" fmla="*/ 3175000 w 3347720"/>
                <a:gd name="connsiteY220" fmla="*/ 1325880 h 2402840"/>
                <a:gd name="connsiteX221" fmla="*/ 3159760 w 3347720"/>
                <a:gd name="connsiteY221" fmla="*/ 1310640 h 2402840"/>
                <a:gd name="connsiteX222" fmla="*/ 3149600 w 3347720"/>
                <a:gd name="connsiteY222" fmla="*/ 1295400 h 2402840"/>
                <a:gd name="connsiteX223" fmla="*/ 3134360 w 3347720"/>
                <a:gd name="connsiteY223" fmla="*/ 1285240 h 2402840"/>
                <a:gd name="connsiteX224" fmla="*/ 3119120 w 3347720"/>
                <a:gd name="connsiteY224" fmla="*/ 1254760 h 2402840"/>
                <a:gd name="connsiteX225" fmla="*/ 3114040 w 3347720"/>
                <a:gd name="connsiteY225" fmla="*/ 1239520 h 2402840"/>
                <a:gd name="connsiteX226" fmla="*/ 3098800 w 3347720"/>
                <a:gd name="connsiteY226" fmla="*/ 1234440 h 2402840"/>
                <a:gd name="connsiteX227" fmla="*/ 3088640 w 3347720"/>
                <a:gd name="connsiteY227" fmla="*/ 1203960 h 2402840"/>
                <a:gd name="connsiteX228" fmla="*/ 3068320 w 3347720"/>
                <a:gd name="connsiteY228" fmla="*/ 1173480 h 2402840"/>
                <a:gd name="connsiteX229" fmla="*/ 3048000 w 3347720"/>
                <a:gd name="connsiteY229" fmla="*/ 1143000 h 2402840"/>
                <a:gd name="connsiteX230" fmla="*/ 3022600 w 3347720"/>
                <a:gd name="connsiteY230" fmla="*/ 1097280 h 2402840"/>
                <a:gd name="connsiteX231" fmla="*/ 3012440 w 3347720"/>
                <a:gd name="connsiteY231" fmla="*/ 1082040 h 2402840"/>
                <a:gd name="connsiteX232" fmla="*/ 3002280 w 3347720"/>
                <a:gd name="connsiteY232" fmla="*/ 1051560 h 2402840"/>
                <a:gd name="connsiteX233" fmla="*/ 2997200 w 3347720"/>
                <a:gd name="connsiteY233" fmla="*/ 1036320 h 2402840"/>
                <a:gd name="connsiteX234" fmla="*/ 2956560 w 3347720"/>
                <a:gd name="connsiteY234" fmla="*/ 975360 h 2402840"/>
                <a:gd name="connsiteX235" fmla="*/ 2946400 w 3347720"/>
                <a:gd name="connsiteY235" fmla="*/ 960120 h 2402840"/>
                <a:gd name="connsiteX236" fmla="*/ 2926080 w 3347720"/>
                <a:gd name="connsiteY236" fmla="*/ 929640 h 2402840"/>
                <a:gd name="connsiteX237" fmla="*/ 2900680 w 3347720"/>
                <a:gd name="connsiteY237" fmla="*/ 904240 h 2402840"/>
                <a:gd name="connsiteX238" fmla="*/ 2875280 w 3347720"/>
                <a:gd name="connsiteY238" fmla="*/ 873760 h 2402840"/>
                <a:gd name="connsiteX239" fmla="*/ 2860040 w 3347720"/>
                <a:gd name="connsiteY239" fmla="*/ 868680 h 2402840"/>
                <a:gd name="connsiteX240" fmla="*/ 2844800 w 3347720"/>
                <a:gd name="connsiteY240" fmla="*/ 853440 h 2402840"/>
                <a:gd name="connsiteX241" fmla="*/ 2829560 w 3347720"/>
                <a:gd name="connsiteY241" fmla="*/ 843280 h 2402840"/>
                <a:gd name="connsiteX242" fmla="*/ 2824480 w 3347720"/>
                <a:gd name="connsiteY242" fmla="*/ 817880 h 2402840"/>
                <a:gd name="connsiteX243" fmla="*/ 2814320 w 3347720"/>
                <a:gd name="connsiteY243" fmla="*/ 802640 h 2402840"/>
                <a:gd name="connsiteX244" fmla="*/ 2804160 w 3347720"/>
                <a:gd name="connsiteY244" fmla="*/ 772160 h 2402840"/>
                <a:gd name="connsiteX245" fmla="*/ 2783840 w 3347720"/>
                <a:gd name="connsiteY245" fmla="*/ 741680 h 2402840"/>
                <a:gd name="connsiteX246" fmla="*/ 2778760 w 3347720"/>
                <a:gd name="connsiteY246" fmla="*/ 726440 h 2402840"/>
                <a:gd name="connsiteX247" fmla="*/ 2768600 w 3347720"/>
                <a:gd name="connsiteY247" fmla="*/ 711200 h 2402840"/>
                <a:gd name="connsiteX248" fmla="*/ 2753360 w 3347720"/>
                <a:gd name="connsiteY248" fmla="*/ 680720 h 2402840"/>
                <a:gd name="connsiteX249" fmla="*/ 2722880 w 3347720"/>
                <a:gd name="connsiteY249" fmla="*/ 650240 h 2402840"/>
                <a:gd name="connsiteX250" fmla="*/ 2692400 w 3347720"/>
                <a:gd name="connsiteY250" fmla="*/ 629920 h 2402840"/>
                <a:gd name="connsiteX251" fmla="*/ 2677160 w 3347720"/>
                <a:gd name="connsiteY251" fmla="*/ 619760 h 2402840"/>
                <a:gd name="connsiteX252" fmla="*/ 2646680 w 3347720"/>
                <a:gd name="connsiteY252" fmla="*/ 599440 h 2402840"/>
                <a:gd name="connsiteX253" fmla="*/ 2621280 w 3347720"/>
                <a:gd name="connsiteY253" fmla="*/ 574040 h 2402840"/>
                <a:gd name="connsiteX254" fmla="*/ 2611120 w 3347720"/>
                <a:gd name="connsiteY254" fmla="*/ 558800 h 2402840"/>
                <a:gd name="connsiteX255" fmla="*/ 2595880 w 3347720"/>
                <a:gd name="connsiteY255" fmla="*/ 553720 h 2402840"/>
                <a:gd name="connsiteX256" fmla="*/ 2580640 w 3347720"/>
                <a:gd name="connsiteY256" fmla="*/ 543560 h 2402840"/>
                <a:gd name="connsiteX257" fmla="*/ 2565400 w 3347720"/>
                <a:gd name="connsiteY257" fmla="*/ 538480 h 2402840"/>
                <a:gd name="connsiteX258" fmla="*/ 2534920 w 3347720"/>
                <a:gd name="connsiteY258" fmla="*/ 518160 h 2402840"/>
                <a:gd name="connsiteX259" fmla="*/ 2519680 w 3347720"/>
                <a:gd name="connsiteY259" fmla="*/ 508000 h 2402840"/>
                <a:gd name="connsiteX260" fmla="*/ 2489200 w 3347720"/>
                <a:gd name="connsiteY260" fmla="*/ 487680 h 2402840"/>
                <a:gd name="connsiteX261" fmla="*/ 2473960 w 3347720"/>
                <a:gd name="connsiteY261" fmla="*/ 457200 h 2402840"/>
                <a:gd name="connsiteX262" fmla="*/ 2458720 w 3347720"/>
                <a:gd name="connsiteY262" fmla="*/ 452120 h 2402840"/>
                <a:gd name="connsiteX263" fmla="*/ 2443480 w 3347720"/>
                <a:gd name="connsiteY263" fmla="*/ 436880 h 2402840"/>
                <a:gd name="connsiteX264" fmla="*/ 2423160 w 3347720"/>
                <a:gd name="connsiteY264" fmla="*/ 406400 h 2402840"/>
                <a:gd name="connsiteX265" fmla="*/ 2392680 w 3347720"/>
                <a:gd name="connsiteY265" fmla="*/ 386080 h 2402840"/>
                <a:gd name="connsiteX266" fmla="*/ 2382520 w 3347720"/>
                <a:gd name="connsiteY266" fmla="*/ 370840 h 2402840"/>
                <a:gd name="connsiteX267" fmla="*/ 2311400 w 3347720"/>
                <a:gd name="connsiteY267" fmla="*/ 355600 h 2402840"/>
                <a:gd name="connsiteX268" fmla="*/ 2275840 w 3347720"/>
                <a:gd name="connsiteY268" fmla="*/ 345440 h 2402840"/>
                <a:gd name="connsiteX269" fmla="*/ 2245360 w 3347720"/>
                <a:gd name="connsiteY269" fmla="*/ 335280 h 2402840"/>
                <a:gd name="connsiteX270" fmla="*/ 2194560 w 3347720"/>
                <a:gd name="connsiteY270" fmla="*/ 325120 h 2402840"/>
                <a:gd name="connsiteX271" fmla="*/ 2179320 w 3347720"/>
                <a:gd name="connsiteY271" fmla="*/ 309880 h 2402840"/>
                <a:gd name="connsiteX272" fmla="*/ 2164080 w 3347720"/>
                <a:gd name="connsiteY272" fmla="*/ 304800 h 2402840"/>
                <a:gd name="connsiteX273" fmla="*/ 2159000 w 3347720"/>
                <a:gd name="connsiteY273" fmla="*/ 289560 h 2402840"/>
                <a:gd name="connsiteX274" fmla="*/ 2148840 w 3347720"/>
                <a:gd name="connsiteY274" fmla="*/ 274320 h 2402840"/>
                <a:gd name="connsiteX275" fmla="*/ 2143760 w 3347720"/>
                <a:gd name="connsiteY275" fmla="*/ 259080 h 2402840"/>
                <a:gd name="connsiteX276" fmla="*/ 2108200 w 3347720"/>
                <a:gd name="connsiteY276" fmla="*/ 213360 h 2402840"/>
                <a:gd name="connsiteX277" fmla="*/ 2098040 w 3347720"/>
                <a:gd name="connsiteY277" fmla="*/ 198120 h 2402840"/>
                <a:gd name="connsiteX278" fmla="*/ 2082800 w 3347720"/>
                <a:gd name="connsiteY278" fmla="*/ 193040 h 2402840"/>
                <a:gd name="connsiteX279" fmla="*/ 2047240 w 3347720"/>
                <a:gd name="connsiteY279" fmla="*/ 167640 h 2402840"/>
                <a:gd name="connsiteX280" fmla="*/ 2016760 w 3347720"/>
                <a:gd name="connsiteY280" fmla="*/ 157480 h 2402840"/>
                <a:gd name="connsiteX281" fmla="*/ 1971040 w 3347720"/>
                <a:gd name="connsiteY281" fmla="*/ 132080 h 2402840"/>
                <a:gd name="connsiteX282" fmla="*/ 1935480 w 3347720"/>
                <a:gd name="connsiteY282" fmla="*/ 127000 h 2402840"/>
                <a:gd name="connsiteX283" fmla="*/ 1905000 w 3347720"/>
                <a:gd name="connsiteY283" fmla="*/ 116840 h 2402840"/>
                <a:gd name="connsiteX284" fmla="*/ 1889760 w 3347720"/>
                <a:gd name="connsiteY284" fmla="*/ 111760 h 2402840"/>
                <a:gd name="connsiteX285" fmla="*/ 1864360 w 3347720"/>
                <a:gd name="connsiteY285" fmla="*/ 106680 h 2402840"/>
                <a:gd name="connsiteX286" fmla="*/ 1849120 w 3347720"/>
                <a:gd name="connsiteY286" fmla="*/ 101600 h 2402840"/>
                <a:gd name="connsiteX287" fmla="*/ 1813560 w 3347720"/>
                <a:gd name="connsiteY287" fmla="*/ 96520 h 2402840"/>
                <a:gd name="connsiteX288" fmla="*/ 1778000 w 3347720"/>
                <a:gd name="connsiteY288" fmla="*/ 86360 h 2402840"/>
                <a:gd name="connsiteX289" fmla="*/ 1747520 w 3347720"/>
                <a:gd name="connsiteY289" fmla="*/ 76200 h 2402840"/>
                <a:gd name="connsiteX290" fmla="*/ 1732280 w 3347720"/>
                <a:gd name="connsiteY290" fmla="*/ 71120 h 2402840"/>
                <a:gd name="connsiteX291" fmla="*/ 1717040 w 3347720"/>
                <a:gd name="connsiteY291" fmla="*/ 66040 h 2402840"/>
                <a:gd name="connsiteX292" fmla="*/ 1671320 w 3347720"/>
                <a:gd name="connsiteY292" fmla="*/ 45720 h 2402840"/>
                <a:gd name="connsiteX293" fmla="*/ 1651000 w 3347720"/>
                <a:gd name="connsiteY293" fmla="*/ 40640 h 2402840"/>
                <a:gd name="connsiteX294" fmla="*/ 1559560 w 3347720"/>
                <a:gd name="connsiteY294" fmla="*/ 35560 h 2402840"/>
                <a:gd name="connsiteX295" fmla="*/ 1534160 w 3347720"/>
                <a:gd name="connsiteY295" fmla="*/ 15240 h 2402840"/>
                <a:gd name="connsiteX296" fmla="*/ 1513840 w 3347720"/>
                <a:gd name="connsiteY296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57960 w 3347720"/>
                <a:gd name="connsiteY138" fmla="*/ 1945640 h 2402840"/>
                <a:gd name="connsiteX139" fmla="*/ 1529080 w 3347720"/>
                <a:gd name="connsiteY139" fmla="*/ 1955800 h 2402840"/>
                <a:gd name="connsiteX140" fmla="*/ 1579880 w 3347720"/>
                <a:gd name="connsiteY140" fmla="*/ 1971040 h 2402840"/>
                <a:gd name="connsiteX141" fmla="*/ 1615440 w 3347720"/>
                <a:gd name="connsiteY141" fmla="*/ 1991360 h 2402840"/>
                <a:gd name="connsiteX142" fmla="*/ 1640840 w 3347720"/>
                <a:gd name="connsiteY142" fmla="*/ 1996440 h 2402840"/>
                <a:gd name="connsiteX143" fmla="*/ 1656080 w 3347720"/>
                <a:gd name="connsiteY143" fmla="*/ 2001520 h 2402840"/>
                <a:gd name="connsiteX144" fmla="*/ 1676400 w 3347720"/>
                <a:gd name="connsiteY144" fmla="*/ 2006600 h 2402840"/>
                <a:gd name="connsiteX145" fmla="*/ 1706880 w 3347720"/>
                <a:gd name="connsiteY145" fmla="*/ 2021840 h 2402840"/>
                <a:gd name="connsiteX146" fmla="*/ 1737360 w 3347720"/>
                <a:gd name="connsiteY146" fmla="*/ 2037080 h 2402840"/>
                <a:gd name="connsiteX147" fmla="*/ 1752600 w 3347720"/>
                <a:gd name="connsiteY147" fmla="*/ 2052320 h 2402840"/>
                <a:gd name="connsiteX148" fmla="*/ 1783080 w 3347720"/>
                <a:gd name="connsiteY148" fmla="*/ 2062480 h 2402840"/>
                <a:gd name="connsiteX149" fmla="*/ 1798320 w 3347720"/>
                <a:gd name="connsiteY149" fmla="*/ 2072640 h 2402840"/>
                <a:gd name="connsiteX150" fmla="*/ 1828800 w 3347720"/>
                <a:gd name="connsiteY150" fmla="*/ 2082800 h 2402840"/>
                <a:gd name="connsiteX151" fmla="*/ 1844040 w 3347720"/>
                <a:gd name="connsiteY151" fmla="*/ 2087880 h 2402840"/>
                <a:gd name="connsiteX152" fmla="*/ 1864360 w 3347720"/>
                <a:gd name="connsiteY152" fmla="*/ 2098040 h 2402840"/>
                <a:gd name="connsiteX153" fmla="*/ 1879600 w 3347720"/>
                <a:gd name="connsiteY153" fmla="*/ 2103120 h 2402840"/>
                <a:gd name="connsiteX154" fmla="*/ 1894840 w 3347720"/>
                <a:gd name="connsiteY154" fmla="*/ 2113280 h 2402840"/>
                <a:gd name="connsiteX155" fmla="*/ 1925320 w 3347720"/>
                <a:gd name="connsiteY155" fmla="*/ 2123440 h 2402840"/>
                <a:gd name="connsiteX156" fmla="*/ 1940560 w 3347720"/>
                <a:gd name="connsiteY156" fmla="*/ 2133600 h 2402840"/>
                <a:gd name="connsiteX157" fmla="*/ 1971040 w 3347720"/>
                <a:gd name="connsiteY157" fmla="*/ 2143760 h 2402840"/>
                <a:gd name="connsiteX158" fmla="*/ 2006600 w 3347720"/>
                <a:gd name="connsiteY158" fmla="*/ 2159000 h 2402840"/>
                <a:gd name="connsiteX159" fmla="*/ 2021840 w 3347720"/>
                <a:gd name="connsiteY159" fmla="*/ 2169160 h 2402840"/>
                <a:gd name="connsiteX160" fmla="*/ 2037080 w 3347720"/>
                <a:gd name="connsiteY160" fmla="*/ 2174240 h 2402840"/>
                <a:gd name="connsiteX161" fmla="*/ 2067560 w 3347720"/>
                <a:gd name="connsiteY161" fmla="*/ 2194560 h 2402840"/>
                <a:gd name="connsiteX162" fmla="*/ 2082800 w 3347720"/>
                <a:gd name="connsiteY162" fmla="*/ 2204720 h 2402840"/>
                <a:gd name="connsiteX163" fmla="*/ 2113280 w 3347720"/>
                <a:gd name="connsiteY163" fmla="*/ 2214880 h 2402840"/>
                <a:gd name="connsiteX164" fmla="*/ 2128520 w 3347720"/>
                <a:gd name="connsiteY164" fmla="*/ 2225040 h 2402840"/>
                <a:gd name="connsiteX165" fmla="*/ 2199640 w 3347720"/>
                <a:gd name="connsiteY165" fmla="*/ 2245360 h 2402840"/>
                <a:gd name="connsiteX166" fmla="*/ 2275840 w 3347720"/>
                <a:gd name="connsiteY166" fmla="*/ 2260600 h 2402840"/>
                <a:gd name="connsiteX167" fmla="*/ 2296160 w 3347720"/>
                <a:gd name="connsiteY167" fmla="*/ 2265680 h 2402840"/>
                <a:gd name="connsiteX168" fmla="*/ 2326640 w 3347720"/>
                <a:gd name="connsiteY168" fmla="*/ 2275840 h 2402840"/>
                <a:gd name="connsiteX169" fmla="*/ 2423160 w 3347720"/>
                <a:gd name="connsiteY169" fmla="*/ 2280920 h 2402840"/>
                <a:gd name="connsiteX170" fmla="*/ 2494280 w 3347720"/>
                <a:gd name="connsiteY170" fmla="*/ 2275840 h 2402840"/>
                <a:gd name="connsiteX171" fmla="*/ 2509520 w 3347720"/>
                <a:gd name="connsiteY171" fmla="*/ 2270760 h 2402840"/>
                <a:gd name="connsiteX172" fmla="*/ 2519680 w 3347720"/>
                <a:gd name="connsiteY172" fmla="*/ 2255520 h 2402840"/>
                <a:gd name="connsiteX173" fmla="*/ 2534920 w 3347720"/>
                <a:gd name="connsiteY173" fmla="*/ 2245360 h 2402840"/>
                <a:gd name="connsiteX174" fmla="*/ 2545080 w 3347720"/>
                <a:gd name="connsiteY174" fmla="*/ 2230120 h 2402840"/>
                <a:gd name="connsiteX175" fmla="*/ 2560320 w 3347720"/>
                <a:gd name="connsiteY175" fmla="*/ 2219960 h 2402840"/>
                <a:gd name="connsiteX176" fmla="*/ 2595880 w 3347720"/>
                <a:gd name="connsiteY176" fmla="*/ 2184400 h 2402840"/>
                <a:gd name="connsiteX177" fmla="*/ 2611120 w 3347720"/>
                <a:gd name="connsiteY177" fmla="*/ 2153920 h 2402840"/>
                <a:gd name="connsiteX178" fmla="*/ 2656840 w 3347720"/>
                <a:gd name="connsiteY178" fmla="*/ 2128520 h 2402840"/>
                <a:gd name="connsiteX179" fmla="*/ 2687320 w 3347720"/>
                <a:gd name="connsiteY179" fmla="*/ 2108200 h 2402840"/>
                <a:gd name="connsiteX180" fmla="*/ 2717800 w 3347720"/>
                <a:gd name="connsiteY180" fmla="*/ 2098040 h 2402840"/>
                <a:gd name="connsiteX181" fmla="*/ 2733040 w 3347720"/>
                <a:gd name="connsiteY181" fmla="*/ 2082800 h 2402840"/>
                <a:gd name="connsiteX182" fmla="*/ 2768600 w 3347720"/>
                <a:gd name="connsiteY182" fmla="*/ 2057400 h 2402840"/>
                <a:gd name="connsiteX183" fmla="*/ 2778760 w 3347720"/>
                <a:gd name="connsiteY183" fmla="*/ 2042160 h 2402840"/>
                <a:gd name="connsiteX184" fmla="*/ 2809240 w 3347720"/>
                <a:gd name="connsiteY184" fmla="*/ 2021840 h 2402840"/>
                <a:gd name="connsiteX185" fmla="*/ 2854960 w 3347720"/>
                <a:gd name="connsiteY185" fmla="*/ 1986280 h 2402840"/>
                <a:gd name="connsiteX186" fmla="*/ 2870200 w 3347720"/>
                <a:gd name="connsiteY186" fmla="*/ 1976120 h 2402840"/>
                <a:gd name="connsiteX187" fmla="*/ 2900680 w 3347720"/>
                <a:gd name="connsiteY187" fmla="*/ 1960880 h 2402840"/>
                <a:gd name="connsiteX188" fmla="*/ 2931160 w 3347720"/>
                <a:gd name="connsiteY188" fmla="*/ 1950720 h 2402840"/>
                <a:gd name="connsiteX189" fmla="*/ 2961640 w 3347720"/>
                <a:gd name="connsiteY189" fmla="*/ 1930400 h 2402840"/>
                <a:gd name="connsiteX190" fmla="*/ 2976880 w 3347720"/>
                <a:gd name="connsiteY190" fmla="*/ 1920240 h 2402840"/>
                <a:gd name="connsiteX191" fmla="*/ 2992120 w 3347720"/>
                <a:gd name="connsiteY191" fmla="*/ 1915160 h 2402840"/>
                <a:gd name="connsiteX192" fmla="*/ 3022600 w 3347720"/>
                <a:gd name="connsiteY192" fmla="*/ 1894840 h 2402840"/>
                <a:gd name="connsiteX193" fmla="*/ 3037840 w 3347720"/>
                <a:gd name="connsiteY193" fmla="*/ 1889760 h 2402840"/>
                <a:gd name="connsiteX194" fmla="*/ 3053080 w 3347720"/>
                <a:gd name="connsiteY194" fmla="*/ 1879600 h 2402840"/>
                <a:gd name="connsiteX195" fmla="*/ 3068320 w 3347720"/>
                <a:gd name="connsiteY195" fmla="*/ 1874520 h 2402840"/>
                <a:gd name="connsiteX196" fmla="*/ 3083560 w 3347720"/>
                <a:gd name="connsiteY196" fmla="*/ 1864360 h 2402840"/>
                <a:gd name="connsiteX197" fmla="*/ 3108960 w 3347720"/>
                <a:gd name="connsiteY197" fmla="*/ 1859280 h 2402840"/>
                <a:gd name="connsiteX198" fmla="*/ 3129280 w 3347720"/>
                <a:gd name="connsiteY198" fmla="*/ 1854200 h 2402840"/>
                <a:gd name="connsiteX199" fmla="*/ 3144520 w 3347720"/>
                <a:gd name="connsiteY199" fmla="*/ 1844040 h 2402840"/>
                <a:gd name="connsiteX200" fmla="*/ 3225800 w 3347720"/>
                <a:gd name="connsiteY200" fmla="*/ 1833880 h 2402840"/>
                <a:gd name="connsiteX201" fmla="*/ 3261360 w 3347720"/>
                <a:gd name="connsiteY201" fmla="*/ 1828800 h 2402840"/>
                <a:gd name="connsiteX202" fmla="*/ 3276600 w 3347720"/>
                <a:gd name="connsiteY202" fmla="*/ 1818640 h 2402840"/>
                <a:gd name="connsiteX203" fmla="*/ 3286760 w 3347720"/>
                <a:gd name="connsiteY203" fmla="*/ 1803400 h 2402840"/>
                <a:gd name="connsiteX204" fmla="*/ 3302000 w 3347720"/>
                <a:gd name="connsiteY204" fmla="*/ 1798320 h 2402840"/>
                <a:gd name="connsiteX205" fmla="*/ 3317240 w 3347720"/>
                <a:gd name="connsiteY205" fmla="*/ 1788160 h 2402840"/>
                <a:gd name="connsiteX206" fmla="*/ 3332480 w 3347720"/>
                <a:gd name="connsiteY206" fmla="*/ 1742440 h 2402840"/>
                <a:gd name="connsiteX207" fmla="*/ 3337560 w 3347720"/>
                <a:gd name="connsiteY207" fmla="*/ 1727200 h 2402840"/>
                <a:gd name="connsiteX208" fmla="*/ 3342640 w 3347720"/>
                <a:gd name="connsiteY208" fmla="*/ 1711960 h 2402840"/>
                <a:gd name="connsiteX209" fmla="*/ 3347720 w 3347720"/>
                <a:gd name="connsiteY209" fmla="*/ 1686560 h 2402840"/>
                <a:gd name="connsiteX210" fmla="*/ 3342640 w 3347720"/>
                <a:gd name="connsiteY210" fmla="*/ 1549400 h 2402840"/>
                <a:gd name="connsiteX211" fmla="*/ 3337560 w 3347720"/>
                <a:gd name="connsiteY211" fmla="*/ 1529080 h 2402840"/>
                <a:gd name="connsiteX212" fmla="*/ 3312160 w 3347720"/>
                <a:gd name="connsiteY212" fmla="*/ 1483360 h 2402840"/>
                <a:gd name="connsiteX213" fmla="*/ 3281680 w 3347720"/>
                <a:gd name="connsiteY213" fmla="*/ 1437640 h 2402840"/>
                <a:gd name="connsiteX214" fmla="*/ 3271520 w 3347720"/>
                <a:gd name="connsiteY214" fmla="*/ 1422400 h 2402840"/>
                <a:gd name="connsiteX215" fmla="*/ 3256280 w 3347720"/>
                <a:gd name="connsiteY215" fmla="*/ 1407160 h 2402840"/>
                <a:gd name="connsiteX216" fmla="*/ 3251200 w 3347720"/>
                <a:gd name="connsiteY216" fmla="*/ 1391920 h 2402840"/>
                <a:gd name="connsiteX217" fmla="*/ 3220720 w 3347720"/>
                <a:gd name="connsiteY217" fmla="*/ 1371600 h 2402840"/>
                <a:gd name="connsiteX218" fmla="*/ 3210560 w 3347720"/>
                <a:gd name="connsiteY218" fmla="*/ 1356360 h 2402840"/>
                <a:gd name="connsiteX219" fmla="*/ 3195320 w 3347720"/>
                <a:gd name="connsiteY219" fmla="*/ 1346200 h 2402840"/>
                <a:gd name="connsiteX220" fmla="*/ 3175000 w 3347720"/>
                <a:gd name="connsiteY220" fmla="*/ 1325880 h 2402840"/>
                <a:gd name="connsiteX221" fmla="*/ 3159760 w 3347720"/>
                <a:gd name="connsiteY221" fmla="*/ 1310640 h 2402840"/>
                <a:gd name="connsiteX222" fmla="*/ 3149600 w 3347720"/>
                <a:gd name="connsiteY222" fmla="*/ 1295400 h 2402840"/>
                <a:gd name="connsiteX223" fmla="*/ 3134360 w 3347720"/>
                <a:gd name="connsiteY223" fmla="*/ 1285240 h 2402840"/>
                <a:gd name="connsiteX224" fmla="*/ 3119120 w 3347720"/>
                <a:gd name="connsiteY224" fmla="*/ 1254760 h 2402840"/>
                <a:gd name="connsiteX225" fmla="*/ 3114040 w 3347720"/>
                <a:gd name="connsiteY225" fmla="*/ 1239520 h 2402840"/>
                <a:gd name="connsiteX226" fmla="*/ 3098800 w 3347720"/>
                <a:gd name="connsiteY226" fmla="*/ 1234440 h 2402840"/>
                <a:gd name="connsiteX227" fmla="*/ 3088640 w 3347720"/>
                <a:gd name="connsiteY227" fmla="*/ 1203960 h 2402840"/>
                <a:gd name="connsiteX228" fmla="*/ 3068320 w 3347720"/>
                <a:gd name="connsiteY228" fmla="*/ 1173480 h 2402840"/>
                <a:gd name="connsiteX229" fmla="*/ 3048000 w 3347720"/>
                <a:gd name="connsiteY229" fmla="*/ 1143000 h 2402840"/>
                <a:gd name="connsiteX230" fmla="*/ 3022600 w 3347720"/>
                <a:gd name="connsiteY230" fmla="*/ 1097280 h 2402840"/>
                <a:gd name="connsiteX231" fmla="*/ 3012440 w 3347720"/>
                <a:gd name="connsiteY231" fmla="*/ 1082040 h 2402840"/>
                <a:gd name="connsiteX232" fmla="*/ 3002280 w 3347720"/>
                <a:gd name="connsiteY232" fmla="*/ 1051560 h 2402840"/>
                <a:gd name="connsiteX233" fmla="*/ 2997200 w 3347720"/>
                <a:gd name="connsiteY233" fmla="*/ 1036320 h 2402840"/>
                <a:gd name="connsiteX234" fmla="*/ 2956560 w 3347720"/>
                <a:gd name="connsiteY234" fmla="*/ 975360 h 2402840"/>
                <a:gd name="connsiteX235" fmla="*/ 2946400 w 3347720"/>
                <a:gd name="connsiteY235" fmla="*/ 960120 h 2402840"/>
                <a:gd name="connsiteX236" fmla="*/ 2926080 w 3347720"/>
                <a:gd name="connsiteY236" fmla="*/ 929640 h 2402840"/>
                <a:gd name="connsiteX237" fmla="*/ 2900680 w 3347720"/>
                <a:gd name="connsiteY237" fmla="*/ 904240 h 2402840"/>
                <a:gd name="connsiteX238" fmla="*/ 2875280 w 3347720"/>
                <a:gd name="connsiteY238" fmla="*/ 873760 h 2402840"/>
                <a:gd name="connsiteX239" fmla="*/ 2860040 w 3347720"/>
                <a:gd name="connsiteY239" fmla="*/ 868680 h 2402840"/>
                <a:gd name="connsiteX240" fmla="*/ 2844800 w 3347720"/>
                <a:gd name="connsiteY240" fmla="*/ 853440 h 2402840"/>
                <a:gd name="connsiteX241" fmla="*/ 2829560 w 3347720"/>
                <a:gd name="connsiteY241" fmla="*/ 843280 h 2402840"/>
                <a:gd name="connsiteX242" fmla="*/ 2824480 w 3347720"/>
                <a:gd name="connsiteY242" fmla="*/ 817880 h 2402840"/>
                <a:gd name="connsiteX243" fmla="*/ 2814320 w 3347720"/>
                <a:gd name="connsiteY243" fmla="*/ 802640 h 2402840"/>
                <a:gd name="connsiteX244" fmla="*/ 2804160 w 3347720"/>
                <a:gd name="connsiteY244" fmla="*/ 772160 h 2402840"/>
                <a:gd name="connsiteX245" fmla="*/ 2783840 w 3347720"/>
                <a:gd name="connsiteY245" fmla="*/ 741680 h 2402840"/>
                <a:gd name="connsiteX246" fmla="*/ 2778760 w 3347720"/>
                <a:gd name="connsiteY246" fmla="*/ 726440 h 2402840"/>
                <a:gd name="connsiteX247" fmla="*/ 2768600 w 3347720"/>
                <a:gd name="connsiteY247" fmla="*/ 711200 h 2402840"/>
                <a:gd name="connsiteX248" fmla="*/ 2753360 w 3347720"/>
                <a:gd name="connsiteY248" fmla="*/ 680720 h 2402840"/>
                <a:gd name="connsiteX249" fmla="*/ 2722880 w 3347720"/>
                <a:gd name="connsiteY249" fmla="*/ 650240 h 2402840"/>
                <a:gd name="connsiteX250" fmla="*/ 2692400 w 3347720"/>
                <a:gd name="connsiteY250" fmla="*/ 629920 h 2402840"/>
                <a:gd name="connsiteX251" fmla="*/ 2677160 w 3347720"/>
                <a:gd name="connsiteY251" fmla="*/ 619760 h 2402840"/>
                <a:gd name="connsiteX252" fmla="*/ 2646680 w 3347720"/>
                <a:gd name="connsiteY252" fmla="*/ 599440 h 2402840"/>
                <a:gd name="connsiteX253" fmla="*/ 2621280 w 3347720"/>
                <a:gd name="connsiteY253" fmla="*/ 574040 h 2402840"/>
                <a:gd name="connsiteX254" fmla="*/ 2611120 w 3347720"/>
                <a:gd name="connsiteY254" fmla="*/ 558800 h 2402840"/>
                <a:gd name="connsiteX255" fmla="*/ 2595880 w 3347720"/>
                <a:gd name="connsiteY255" fmla="*/ 553720 h 2402840"/>
                <a:gd name="connsiteX256" fmla="*/ 2580640 w 3347720"/>
                <a:gd name="connsiteY256" fmla="*/ 543560 h 2402840"/>
                <a:gd name="connsiteX257" fmla="*/ 2565400 w 3347720"/>
                <a:gd name="connsiteY257" fmla="*/ 538480 h 2402840"/>
                <a:gd name="connsiteX258" fmla="*/ 2534920 w 3347720"/>
                <a:gd name="connsiteY258" fmla="*/ 518160 h 2402840"/>
                <a:gd name="connsiteX259" fmla="*/ 2519680 w 3347720"/>
                <a:gd name="connsiteY259" fmla="*/ 508000 h 2402840"/>
                <a:gd name="connsiteX260" fmla="*/ 2489200 w 3347720"/>
                <a:gd name="connsiteY260" fmla="*/ 487680 h 2402840"/>
                <a:gd name="connsiteX261" fmla="*/ 2473960 w 3347720"/>
                <a:gd name="connsiteY261" fmla="*/ 457200 h 2402840"/>
                <a:gd name="connsiteX262" fmla="*/ 2458720 w 3347720"/>
                <a:gd name="connsiteY262" fmla="*/ 452120 h 2402840"/>
                <a:gd name="connsiteX263" fmla="*/ 2443480 w 3347720"/>
                <a:gd name="connsiteY263" fmla="*/ 436880 h 2402840"/>
                <a:gd name="connsiteX264" fmla="*/ 2423160 w 3347720"/>
                <a:gd name="connsiteY264" fmla="*/ 406400 h 2402840"/>
                <a:gd name="connsiteX265" fmla="*/ 2392680 w 3347720"/>
                <a:gd name="connsiteY265" fmla="*/ 386080 h 2402840"/>
                <a:gd name="connsiteX266" fmla="*/ 2382520 w 3347720"/>
                <a:gd name="connsiteY266" fmla="*/ 370840 h 2402840"/>
                <a:gd name="connsiteX267" fmla="*/ 2311400 w 3347720"/>
                <a:gd name="connsiteY267" fmla="*/ 355600 h 2402840"/>
                <a:gd name="connsiteX268" fmla="*/ 2275840 w 3347720"/>
                <a:gd name="connsiteY268" fmla="*/ 345440 h 2402840"/>
                <a:gd name="connsiteX269" fmla="*/ 2245360 w 3347720"/>
                <a:gd name="connsiteY269" fmla="*/ 335280 h 2402840"/>
                <a:gd name="connsiteX270" fmla="*/ 2194560 w 3347720"/>
                <a:gd name="connsiteY270" fmla="*/ 325120 h 2402840"/>
                <a:gd name="connsiteX271" fmla="*/ 2179320 w 3347720"/>
                <a:gd name="connsiteY271" fmla="*/ 309880 h 2402840"/>
                <a:gd name="connsiteX272" fmla="*/ 2164080 w 3347720"/>
                <a:gd name="connsiteY272" fmla="*/ 304800 h 2402840"/>
                <a:gd name="connsiteX273" fmla="*/ 2159000 w 3347720"/>
                <a:gd name="connsiteY273" fmla="*/ 289560 h 2402840"/>
                <a:gd name="connsiteX274" fmla="*/ 2148840 w 3347720"/>
                <a:gd name="connsiteY274" fmla="*/ 274320 h 2402840"/>
                <a:gd name="connsiteX275" fmla="*/ 2143760 w 3347720"/>
                <a:gd name="connsiteY275" fmla="*/ 259080 h 2402840"/>
                <a:gd name="connsiteX276" fmla="*/ 2108200 w 3347720"/>
                <a:gd name="connsiteY276" fmla="*/ 213360 h 2402840"/>
                <a:gd name="connsiteX277" fmla="*/ 2098040 w 3347720"/>
                <a:gd name="connsiteY277" fmla="*/ 198120 h 2402840"/>
                <a:gd name="connsiteX278" fmla="*/ 2082800 w 3347720"/>
                <a:gd name="connsiteY278" fmla="*/ 193040 h 2402840"/>
                <a:gd name="connsiteX279" fmla="*/ 2047240 w 3347720"/>
                <a:gd name="connsiteY279" fmla="*/ 167640 h 2402840"/>
                <a:gd name="connsiteX280" fmla="*/ 2016760 w 3347720"/>
                <a:gd name="connsiteY280" fmla="*/ 157480 h 2402840"/>
                <a:gd name="connsiteX281" fmla="*/ 1971040 w 3347720"/>
                <a:gd name="connsiteY281" fmla="*/ 132080 h 2402840"/>
                <a:gd name="connsiteX282" fmla="*/ 1935480 w 3347720"/>
                <a:gd name="connsiteY282" fmla="*/ 127000 h 2402840"/>
                <a:gd name="connsiteX283" fmla="*/ 1905000 w 3347720"/>
                <a:gd name="connsiteY283" fmla="*/ 116840 h 2402840"/>
                <a:gd name="connsiteX284" fmla="*/ 1889760 w 3347720"/>
                <a:gd name="connsiteY284" fmla="*/ 111760 h 2402840"/>
                <a:gd name="connsiteX285" fmla="*/ 1864360 w 3347720"/>
                <a:gd name="connsiteY285" fmla="*/ 106680 h 2402840"/>
                <a:gd name="connsiteX286" fmla="*/ 1849120 w 3347720"/>
                <a:gd name="connsiteY286" fmla="*/ 101600 h 2402840"/>
                <a:gd name="connsiteX287" fmla="*/ 1813560 w 3347720"/>
                <a:gd name="connsiteY287" fmla="*/ 96520 h 2402840"/>
                <a:gd name="connsiteX288" fmla="*/ 1778000 w 3347720"/>
                <a:gd name="connsiteY288" fmla="*/ 86360 h 2402840"/>
                <a:gd name="connsiteX289" fmla="*/ 1747520 w 3347720"/>
                <a:gd name="connsiteY289" fmla="*/ 76200 h 2402840"/>
                <a:gd name="connsiteX290" fmla="*/ 1732280 w 3347720"/>
                <a:gd name="connsiteY290" fmla="*/ 71120 h 2402840"/>
                <a:gd name="connsiteX291" fmla="*/ 1717040 w 3347720"/>
                <a:gd name="connsiteY291" fmla="*/ 66040 h 2402840"/>
                <a:gd name="connsiteX292" fmla="*/ 1671320 w 3347720"/>
                <a:gd name="connsiteY292" fmla="*/ 45720 h 2402840"/>
                <a:gd name="connsiteX293" fmla="*/ 1651000 w 3347720"/>
                <a:gd name="connsiteY293" fmla="*/ 40640 h 2402840"/>
                <a:gd name="connsiteX294" fmla="*/ 1559560 w 3347720"/>
                <a:gd name="connsiteY294" fmla="*/ 35560 h 2402840"/>
                <a:gd name="connsiteX295" fmla="*/ 1534160 w 3347720"/>
                <a:gd name="connsiteY295" fmla="*/ 15240 h 2402840"/>
                <a:gd name="connsiteX296" fmla="*/ 1513840 w 3347720"/>
                <a:gd name="connsiteY296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29080 w 3347720"/>
                <a:gd name="connsiteY139" fmla="*/ 1955800 h 2402840"/>
                <a:gd name="connsiteX140" fmla="*/ 1579880 w 3347720"/>
                <a:gd name="connsiteY140" fmla="*/ 1971040 h 2402840"/>
                <a:gd name="connsiteX141" fmla="*/ 1615440 w 3347720"/>
                <a:gd name="connsiteY141" fmla="*/ 1991360 h 2402840"/>
                <a:gd name="connsiteX142" fmla="*/ 1640840 w 3347720"/>
                <a:gd name="connsiteY142" fmla="*/ 1996440 h 2402840"/>
                <a:gd name="connsiteX143" fmla="*/ 1656080 w 3347720"/>
                <a:gd name="connsiteY143" fmla="*/ 2001520 h 2402840"/>
                <a:gd name="connsiteX144" fmla="*/ 1676400 w 3347720"/>
                <a:gd name="connsiteY144" fmla="*/ 2006600 h 2402840"/>
                <a:gd name="connsiteX145" fmla="*/ 1706880 w 3347720"/>
                <a:gd name="connsiteY145" fmla="*/ 2021840 h 2402840"/>
                <a:gd name="connsiteX146" fmla="*/ 1737360 w 3347720"/>
                <a:gd name="connsiteY146" fmla="*/ 2037080 h 2402840"/>
                <a:gd name="connsiteX147" fmla="*/ 1752600 w 3347720"/>
                <a:gd name="connsiteY147" fmla="*/ 2052320 h 2402840"/>
                <a:gd name="connsiteX148" fmla="*/ 1783080 w 3347720"/>
                <a:gd name="connsiteY148" fmla="*/ 2062480 h 2402840"/>
                <a:gd name="connsiteX149" fmla="*/ 1798320 w 3347720"/>
                <a:gd name="connsiteY149" fmla="*/ 2072640 h 2402840"/>
                <a:gd name="connsiteX150" fmla="*/ 1828800 w 3347720"/>
                <a:gd name="connsiteY150" fmla="*/ 2082800 h 2402840"/>
                <a:gd name="connsiteX151" fmla="*/ 1844040 w 3347720"/>
                <a:gd name="connsiteY151" fmla="*/ 2087880 h 2402840"/>
                <a:gd name="connsiteX152" fmla="*/ 1864360 w 3347720"/>
                <a:gd name="connsiteY152" fmla="*/ 2098040 h 2402840"/>
                <a:gd name="connsiteX153" fmla="*/ 1879600 w 3347720"/>
                <a:gd name="connsiteY153" fmla="*/ 2103120 h 2402840"/>
                <a:gd name="connsiteX154" fmla="*/ 1894840 w 3347720"/>
                <a:gd name="connsiteY154" fmla="*/ 2113280 h 2402840"/>
                <a:gd name="connsiteX155" fmla="*/ 1925320 w 3347720"/>
                <a:gd name="connsiteY155" fmla="*/ 2123440 h 2402840"/>
                <a:gd name="connsiteX156" fmla="*/ 1940560 w 3347720"/>
                <a:gd name="connsiteY156" fmla="*/ 2133600 h 2402840"/>
                <a:gd name="connsiteX157" fmla="*/ 1971040 w 3347720"/>
                <a:gd name="connsiteY157" fmla="*/ 2143760 h 2402840"/>
                <a:gd name="connsiteX158" fmla="*/ 2006600 w 3347720"/>
                <a:gd name="connsiteY158" fmla="*/ 2159000 h 2402840"/>
                <a:gd name="connsiteX159" fmla="*/ 2021840 w 3347720"/>
                <a:gd name="connsiteY159" fmla="*/ 2169160 h 2402840"/>
                <a:gd name="connsiteX160" fmla="*/ 2037080 w 3347720"/>
                <a:gd name="connsiteY160" fmla="*/ 2174240 h 2402840"/>
                <a:gd name="connsiteX161" fmla="*/ 2067560 w 3347720"/>
                <a:gd name="connsiteY161" fmla="*/ 2194560 h 2402840"/>
                <a:gd name="connsiteX162" fmla="*/ 2082800 w 3347720"/>
                <a:gd name="connsiteY162" fmla="*/ 2204720 h 2402840"/>
                <a:gd name="connsiteX163" fmla="*/ 2113280 w 3347720"/>
                <a:gd name="connsiteY163" fmla="*/ 2214880 h 2402840"/>
                <a:gd name="connsiteX164" fmla="*/ 2128520 w 3347720"/>
                <a:gd name="connsiteY164" fmla="*/ 2225040 h 2402840"/>
                <a:gd name="connsiteX165" fmla="*/ 2199640 w 3347720"/>
                <a:gd name="connsiteY165" fmla="*/ 2245360 h 2402840"/>
                <a:gd name="connsiteX166" fmla="*/ 2275840 w 3347720"/>
                <a:gd name="connsiteY166" fmla="*/ 2260600 h 2402840"/>
                <a:gd name="connsiteX167" fmla="*/ 2296160 w 3347720"/>
                <a:gd name="connsiteY167" fmla="*/ 2265680 h 2402840"/>
                <a:gd name="connsiteX168" fmla="*/ 2326640 w 3347720"/>
                <a:gd name="connsiteY168" fmla="*/ 2275840 h 2402840"/>
                <a:gd name="connsiteX169" fmla="*/ 2423160 w 3347720"/>
                <a:gd name="connsiteY169" fmla="*/ 2280920 h 2402840"/>
                <a:gd name="connsiteX170" fmla="*/ 2494280 w 3347720"/>
                <a:gd name="connsiteY170" fmla="*/ 2275840 h 2402840"/>
                <a:gd name="connsiteX171" fmla="*/ 2509520 w 3347720"/>
                <a:gd name="connsiteY171" fmla="*/ 2270760 h 2402840"/>
                <a:gd name="connsiteX172" fmla="*/ 2519680 w 3347720"/>
                <a:gd name="connsiteY172" fmla="*/ 2255520 h 2402840"/>
                <a:gd name="connsiteX173" fmla="*/ 2534920 w 3347720"/>
                <a:gd name="connsiteY173" fmla="*/ 2245360 h 2402840"/>
                <a:gd name="connsiteX174" fmla="*/ 2545080 w 3347720"/>
                <a:gd name="connsiteY174" fmla="*/ 2230120 h 2402840"/>
                <a:gd name="connsiteX175" fmla="*/ 2560320 w 3347720"/>
                <a:gd name="connsiteY175" fmla="*/ 2219960 h 2402840"/>
                <a:gd name="connsiteX176" fmla="*/ 2595880 w 3347720"/>
                <a:gd name="connsiteY176" fmla="*/ 2184400 h 2402840"/>
                <a:gd name="connsiteX177" fmla="*/ 2611120 w 3347720"/>
                <a:gd name="connsiteY177" fmla="*/ 2153920 h 2402840"/>
                <a:gd name="connsiteX178" fmla="*/ 2656840 w 3347720"/>
                <a:gd name="connsiteY178" fmla="*/ 2128520 h 2402840"/>
                <a:gd name="connsiteX179" fmla="*/ 2687320 w 3347720"/>
                <a:gd name="connsiteY179" fmla="*/ 2108200 h 2402840"/>
                <a:gd name="connsiteX180" fmla="*/ 2717800 w 3347720"/>
                <a:gd name="connsiteY180" fmla="*/ 2098040 h 2402840"/>
                <a:gd name="connsiteX181" fmla="*/ 2733040 w 3347720"/>
                <a:gd name="connsiteY181" fmla="*/ 2082800 h 2402840"/>
                <a:gd name="connsiteX182" fmla="*/ 2768600 w 3347720"/>
                <a:gd name="connsiteY182" fmla="*/ 2057400 h 2402840"/>
                <a:gd name="connsiteX183" fmla="*/ 2778760 w 3347720"/>
                <a:gd name="connsiteY183" fmla="*/ 2042160 h 2402840"/>
                <a:gd name="connsiteX184" fmla="*/ 2809240 w 3347720"/>
                <a:gd name="connsiteY184" fmla="*/ 2021840 h 2402840"/>
                <a:gd name="connsiteX185" fmla="*/ 2854960 w 3347720"/>
                <a:gd name="connsiteY185" fmla="*/ 1986280 h 2402840"/>
                <a:gd name="connsiteX186" fmla="*/ 2870200 w 3347720"/>
                <a:gd name="connsiteY186" fmla="*/ 1976120 h 2402840"/>
                <a:gd name="connsiteX187" fmla="*/ 2900680 w 3347720"/>
                <a:gd name="connsiteY187" fmla="*/ 1960880 h 2402840"/>
                <a:gd name="connsiteX188" fmla="*/ 2931160 w 3347720"/>
                <a:gd name="connsiteY188" fmla="*/ 1950720 h 2402840"/>
                <a:gd name="connsiteX189" fmla="*/ 2961640 w 3347720"/>
                <a:gd name="connsiteY189" fmla="*/ 1930400 h 2402840"/>
                <a:gd name="connsiteX190" fmla="*/ 2976880 w 3347720"/>
                <a:gd name="connsiteY190" fmla="*/ 1920240 h 2402840"/>
                <a:gd name="connsiteX191" fmla="*/ 2992120 w 3347720"/>
                <a:gd name="connsiteY191" fmla="*/ 1915160 h 2402840"/>
                <a:gd name="connsiteX192" fmla="*/ 3022600 w 3347720"/>
                <a:gd name="connsiteY192" fmla="*/ 1894840 h 2402840"/>
                <a:gd name="connsiteX193" fmla="*/ 3037840 w 3347720"/>
                <a:gd name="connsiteY193" fmla="*/ 1889760 h 2402840"/>
                <a:gd name="connsiteX194" fmla="*/ 3053080 w 3347720"/>
                <a:gd name="connsiteY194" fmla="*/ 1879600 h 2402840"/>
                <a:gd name="connsiteX195" fmla="*/ 3068320 w 3347720"/>
                <a:gd name="connsiteY195" fmla="*/ 1874520 h 2402840"/>
                <a:gd name="connsiteX196" fmla="*/ 3083560 w 3347720"/>
                <a:gd name="connsiteY196" fmla="*/ 1864360 h 2402840"/>
                <a:gd name="connsiteX197" fmla="*/ 3108960 w 3347720"/>
                <a:gd name="connsiteY197" fmla="*/ 1859280 h 2402840"/>
                <a:gd name="connsiteX198" fmla="*/ 3129280 w 3347720"/>
                <a:gd name="connsiteY198" fmla="*/ 1854200 h 2402840"/>
                <a:gd name="connsiteX199" fmla="*/ 3144520 w 3347720"/>
                <a:gd name="connsiteY199" fmla="*/ 1844040 h 2402840"/>
                <a:gd name="connsiteX200" fmla="*/ 3225800 w 3347720"/>
                <a:gd name="connsiteY200" fmla="*/ 1833880 h 2402840"/>
                <a:gd name="connsiteX201" fmla="*/ 3261360 w 3347720"/>
                <a:gd name="connsiteY201" fmla="*/ 1828800 h 2402840"/>
                <a:gd name="connsiteX202" fmla="*/ 3276600 w 3347720"/>
                <a:gd name="connsiteY202" fmla="*/ 1818640 h 2402840"/>
                <a:gd name="connsiteX203" fmla="*/ 3286760 w 3347720"/>
                <a:gd name="connsiteY203" fmla="*/ 1803400 h 2402840"/>
                <a:gd name="connsiteX204" fmla="*/ 3302000 w 3347720"/>
                <a:gd name="connsiteY204" fmla="*/ 1798320 h 2402840"/>
                <a:gd name="connsiteX205" fmla="*/ 3317240 w 3347720"/>
                <a:gd name="connsiteY205" fmla="*/ 1788160 h 2402840"/>
                <a:gd name="connsiteX206" fmla="*/ 3332480 w 3347720"/>
                <a:gd name="connsiteY206" fmla="*/ 1742440 h 2402840"/>
                <a:gd name="connsiteX207" fmla="*/ 3337560 w 3347720"/>
                <a:gd name="connsiteY207" fmla="*/ 1727200 h 2402840"/>
                <a:gd name="connsiteX208" fmla="*/ 3342640 w 3347720"/>
                <a:gd name="connsiteY208" fmla="*/ 1711960 h 2402840"/>
                <a:gd name="connsiteX209" fmla="*/ 3347720 w 3347720"/>
                <a:gd name="connsiteY209" fmla="*/ 1686560 h 2402840"/>
                <a:gd name="connsiteX210" fmla="*/ 3342640 w 3347720"/>
                <a:gd name="connsiteY210" fmla="*/ 1549400 h 2402840"/>
                <a:gd name="connsiteX211" fmla="*/ 3337560 w 3347720"/>
                <a:gd name="connsiteY211" fmla="*/ 1529080 h 2402840"/>
                <a:gd name="connsiteX212" fmla="*/ 3312160 w 3347720"/>
                <a:gd name="connsiteY212" fmla="*/ 1483360 h 2402840"/>
                <a:gd name="connsiteX213" fmla="*/ 3281680 w 3347720"/>
                <a:gd name="connsiteY213" fmla="*/ 1437640 h 2402840"/>
                <a:gd name="connsiteX214" fmla="*/ 3271520 w 3347720"/>
                <a:gd name="connsiteY214" fmla="*/ 1422400 h 2402840"/>
                <a:gd name="connsiteX215" fmla="*/ 3256280 w 3347720"/>
                <a:gd name="connsiteY215" fmla="*/ 1407160 h 2402840"/>
                <a:gd name="connsiteX216" fmla="*/ 3251200 w 3347720"/>
                <a:gd name="connsiteY216" fmla="*/ 1391920 h 2402840"/>
                <a:gd name="connsiteX217" fmla="*/ 3220720 w 3347720"/>
                <a:gd name="connsiteY217" fmla="*/ 1371600 h 2402840"/>
                <a:gd name="connsiteX218" fmla="*/ 3210560 w 3347720"/>
                <a:gd name="connsiteY218" fmla="*/ 1356360 h 2402840"/>
                <a:gd name="connsiteX219" fmla="*/ 3195320 w 3347720"/>
                <a:gd name="connsiteY219" fmla="*/ 1346200 h 2402840"/>
                <a:gd name="connsiteX220" fmla="*/ 3175000 w 3347720"/>
                <a:gd name="connsiteY220" fmla="*/ 1325880 h 2402840"/>
                <a:gd name="connsiteX221" fmla="*/ 3159760 w 3347720"/>
                <a:gd name="connsiteY221" fmla="*/ 1310640 h 2402840"/>
                <a:gd name="connsiteX222" fmla="*/ 3149600 w 3347720"/>
                <a:gd name="connsiteY222" fmla="*/ 1295400 h 2402840"/>
                <a:gd name="connsiteX223" fmla="*/ 3134360 w 3347720"/>
                <a:gd name="connsiteY223" fmla="*/ 1285240 h 2402840"/>
                <a:gd name="connsiteX224" fmla="*/ 3119120 w 3347720"/>
                <a:gd name="connsiteY224" fmla="*/ 1254760 h 2402840"/>
                <a:gd name="connsiteX225" fmla="*/ 3114040 w 3347720"/>
                <a:gd name="connsiteY225" fmla="*/ 1239520 h 2402840"/>
                <a:gd name="connsiteX226" fmla="*/ 3098800 w 3347720"/>
                <a:gd name="connsiteY226" fmla="*/ 1234440 h 2402840"/>
                <a:gd name="connsiteX227" fmla="*/ 3088640 w 3347720"/>
                <a:gd name="connsiteY227" fmla="*/ 1203960 h 2402840"/>
                <a:gd name="connsiteX228" fmla="*/ 3068320 w 3347720"/>
                <a:gd name="connsiteY228" fmla="*/ 1173480 h 2402840"/>
                <a:gd name="connsiteX229" fmla="*/ 3048000 w 3347720"/>
                <a:gd name="connsiteY229" fmla="*/ 1143000 h 2402840"/>
                <a:gd name="connsiteX230" fmla="*/ 3022600 w 3347720"/>
                <a:gd name="connsiteY230" fmla="*/ 1097280 h 2402840"/>
                <a:gd name="connsiteX231" fmla="*/ 3012440 w 3347720"/>
                <a:gd name="connsiteY231" fmla="*/ 1082040 h 2402840"/>
                <a:gd name="connsiteX232" fmla="*/ 3002280 w 3347720"/>
                <a:gd name="connsiteY232" fmla="*/ 1051560 h 2402840"/>
                <a:gd name="connsiteX233" fmla="*/ 2997200 w 3347720"/>
                <a:gd name="connsiteY233" fmla="*/ 1036320 h 2402840"/>
                <a:gd name="connsiteX234" fmla="*/ 2956560 w 3347720"/>
                <a:gd name="connsiteY234" fmla="*/ 975360 h 2402840"/>
                <a:gd name="connsiteX235" fmla="*/ 2946400 w 3347720"/>
                <a:gd name="connsiteY235" fmla="*/ 960120 h 2402840"/>
                <a:gd name="connsiteX236" fmla="*/ 2926080 w 3347720"/>
                <a:gd name="connsiteY236" fmla="*/ 929640 h 2402840"/>
                <a:gd name="connsiteX237" fmla="*/ 2900680 w 3347720"/>
                <a:gd name="connsiteY237" fmla="*/ 904240 h 2402840"/>
                <a:gd name="connsiteX238" fmla="*/ 2875280 w 3347720"/>
                <a:gd name="connsiteY238" fmla="*/ 873760 h 2402840"/>
                <a:gd name="connsiteX239" fmla="*/ 2860040 w 3347720"/>
                <a:gd name="connsiteY239" fmla="*/ 868680 h 2402840"/>
                <a:gd name="connsiteX240" fmla="*/ 2844800 w 3347720"/>
                <a:gd name="connsiteY240" fmla="*/ 853440 h 2402840"/>
                <a:gd name="connsiteX241" fmla="*/ 2829560 w 3347720"/>
                <a:gd name="connsiteY241" fmla="*/ 843280 h 2402840"/>
                <a:gd name="connsiteX242" fmla="*/ 2824480 w 3347720"/>
                <a:gd name="connsiteY242" fmla="*/ 817880 h 2402840"/>
                <a:gd name="connsiteX243" fmla="*/ 2814320 w 3347720"/>
                <a:gd name="connsiteY243" fmla="*/ 802640 h 2402840"/>
                <a:gd name="connsiteX244" fmla="*/ 2804160 w 3347720"/>
                <a:gd name="connsiteY244" fmla="*/ 772160 h 2402840"/>
                <a:gd name="connsiteX245" fmla="*/ 2783840 w 3347720"/>
                <a:gd name="connsiteY245" fmla="*/ 741680 h 2402840"/>
                <a:gd name="connsiteX246" fmla="*/ 2778760 w 3347720"/>
                <a:gd name="connsiteY246" fmla="*/ 726440 h 2402840"/>
                <a:gd name="connsiteX247" fmla="*/ 2768600 w 3347720"/>
                <a:gd name="connsiteY247" fmla="*/ 711200 h 2402840"/>
                <a:gd name="connsiteX248" fmla="*/ 2753360 w 3347720"/>
                <a:gd name="connsiteY248" fmla="*/ 680720 h 2402840"/>
                <a:gd name="connsiteX249" fmla="*/ 2722880 w 3347720"/>
                <a:gd name="connsiteY249" fmla="*/ 650240 h 2402840"/>
                <a:gd name="connsiteX250" fmla="*/ 2692400 w 3347720"/>
                <a:gd name="connsiteY250" fmla="*/ 629920 h 2402840"/>
                <a:gd name="connsiteX251" fmla="*/ 2677160 w 3347720"/>
                <a:gd name="connsiteY251" fmla="*/ 619760 h 2402840"/>
                <a:gd name="connsiteX252" fmla="*/ 2646680 w 3347720"/>
                <a:gd name="connsiteY252" fmla="*/ 599440 h 2402840"/>
                <a:gd name="connsiteX253" fmla="*/ 2621280 w 3347720"/>
                <a:gd name="connsiteY253" fmla="*/ 574040 h 2402840"/>
                <a:gd name="connsiteX254" fmla="*/ 2611120 w 3347720"/>
                <a:gd name="connsiteY254" fmla="*/ 558800 h 2402840"/>
                <a:gd name="connsiteX255" fmla="*/ 2595880 w 3347720"/>
                <a:gd name="connsiteY255" fmla="*/ 553720 h 2402840"/>
                <a:gd name="connsiteX256" fmla="*/ 2580640 w 3347720"/>
                <a:gd name="connsiteY256" fmla="*/ 543560 h 2402840"/>
                <a:gd name="connsiteX257" fmla="*/ 2565400 w 3347720"/>
                <a:gd name="connsiteY257" fmla="*/ 538480 h 2402840"/>
                <a:gd name="connsiteX258" fmla="*/ 2534920 w 3347720"/>
                <a:gd name="connsiteY258" fmla="*/ 518160 h 2402840"/>
                <a:gd name="connsiteX259" fmla="*/ 2519680 w 3347720"/>
                <a:gd name="connsiteY259" fmla="*/ 508000 h 2402840"/>
                <a:gd name="connsiteX260" fmla="*/ 2489200 w 3347720"/>
                <a:gd name="connsiteY260" fmla="*/ 487680 h 2402840"/>
                <a:gd name="connsiteX261" fmla="*/ 2473960 w 3347720"/>
                <a:gd name="connsiteY261" fmla="*/ 457200 h 2402840"/>
                <a:gd name="connsiteX262" fmla="*/ 2458720 w 3347720"/>
                <a:gd name="connsiteY262" fmla="*/ 452120 h 2402840"/>
                <a:gd name="connsiteX263" fmla="*/ 2443480 w 3347720"/>
                <a:gd name="connsiteY263" fmla="*/ 436880 h 2402840"/>
                <a:gd name="connsiteX264" fmla="*/ 2423160 w 3347720"/>
                <a:gd name="connsiteY264" fmla="*/ 406400 h 2402840"/>
                <a:gd name="connsiteX265" fmla="*/ 2392680 w 3347720"/>
                <a:gd name="connsiteY265" fmla="*/ 386080 h 2402840"/>
                <a:gd name="connsiteX266" fmla="*/ 2382520 w 3347720"/>
                <a:gd name="connsiteY266" fmla="*/ 370840 h 2402840"/>
                <a:gd name="connsiteX267" fmla="*/ 2311400 w 3347720"/>
                <a:gd name="connsiteY267" fmla="*/ 355600 h 2402840"/>
                <a:gd name="connsiteX268" fmla="*/ 2275840 w 3347720"/>
                <a:gd name="connsiteY268" fmla="*/ 345440 h 2402840"/>
                <a:gd name="connsiteX269" fmla="*/ 2245360 w 3347720"/>
                <a:gd name="connsiteY269" fmla="*/ 335280 h 2402840"/>
                <a:gd name="connsiteX270" fmla="*/ 2194560 w 3347720"/>
                <a:gd name="connsiteY270" fmla="*/ 325120 h 2402840"/>
                <a:gd name="connsiteX271" fmla="*/ 2179320 w 3347720"/>
                <a:gd name="connsiteY271" fmla="*/ 309880 h 2402840"/>
                <a:gd name="connsiteX272" fmla="*/ 2164080 w 3347720"/>
                <a:gd name="connsiteY272" fmla="*/ 304800 h 2402840"/>
                <a:gd name="connsiteX273" fmla="*/ 2159000 w 3347720"/>
                <a:gd name="connsiteY273" fmla="*/ 289560 h 2402840"/>
                <a:gd name="connsiteX274" fmla="*/ 2148840 w 3347720"/>
                <a:gd name="connsiteY274" fmla="*/ 274320 h 2402840"/>
                <a:gd name="connsiteX275" fmla="*/ 2143760 w 3347720"/>
                <a:gd name="connsiteY275" fmla="*/ 259080 h 2402840"/>
                <a:gd name="connsiteX276" fmla="*/ 2108200 w 3347720"/>
                <a:gd name="connsiteY276" fmla="*/ 213360 h 2402840"/>
                <a:gd name="connsiteX277" fmla="*/ 2098040 w 3347720"/>
                <a:gd name="connsiteY277" fmla="*/ 198120 h 2402840"/>
                <a:gd name="connsiteX278" fmla="*/ 2082800 w 3347720"/>
                <a:gd name="connsiteY278" fmla="*/ 193040 h 2402840"/>
                <a:gd name="connsiteX279" fmla="*/ 2047240 w 3347720"/>
                <a:gd name="connsiteY279" fmla="*/ 167640 h 2402840"/>
                <a:gd name="connsiteX280" fmla="*/ 2016760 w 3347720"/>
                <a:gd name="connsiteY280" fmla="*/ 157480 h 2402840"/>
                <a:gd name="connsiteX281" fmla="*/ 1971040 w 3347720"/>
                <a:gd name="connsiteY281" fmla="*/ 132080 h 2402840"/>
                <a:gd name="connsiteX282" fmla="*/ 1935480 w 3347720"/>
                <a:gd name="connsiteY282" fmla="*/ 127000 h 2402840"/>
                <a:gd name="connsiteX283" fmla="*/ 1905000 w 3347720"/>
                <a:gd name="connsiteY283" fmla="*/ 116840 h 2402840"/>
                <a:gd name="connsiteX284" fmla="*/ 1889760 w 3347720"/>
                <a:gd name="connsiteY284" fmla="*/ 111760 h 2402840"/>
                <a:gd name="connsiteX285" fmla="*/ 1864360 w 3347720"/>
                <a:gd name="connsiteY285" fmla="*/ 106680 h 2402840"/>
                <a:gd name="connsiteX286" fmla="*/ 1849120 w 3347720"/>
                <a:gd name="connsiteY286" fmla="*/ 101600 h 2402840"/>
                <a:gd name="connsiteX287" fmla="*/ 1813560 w 3347720"/>
                <a:gd name="connsiteY287" fmla="*/ 96520 h 2402840"/>
                <a:gd name="connsiteX288" fmla="*/ 1778000 w 3347720"/>
                <a:gd name="connsiteY288" fmla="*/ 86360 h 2402840"/>
                <a:gd name="connsiteX289" fmla="*/ 1747520 w 3347720"/>
                <a:gd name="connsiteY289" fmla="*/ 76200 h 2402840"/>
                <a:gd name="connsiteX290" fmla="*/ 1732280 w 3347720"/>
                <a:gd name="connsiteY290" fmla="*/ 71120 h 2402840"/>
                <a:gd name="connsiteX291" fmla="*/ 1717040 w 3347720"/>
                <a:gd name="connsiteY291" fmla="*/ 66040 h 2402840"/>
                <a:gd name="connsiteX292" fmla="*/ 1671320 w 3347720"/>
                <a:gd name="connsiteY292" fmla="*/ 45720 h 2402840"/>
                <a:gd name="connsiteX293" fmla="*/ 1651000 w 3347720"/>
                <a:gd name="connsiteY293" fmla="*/ 40640 h 2402840"/>
                <a:gd name="connsiteX294" fmla="*/ 1559560 w 3347720"/>
                <a:gd name="connsiteY294" fmla="*/ 35560 h 2402840"/>
                <a:gd name="connsiteX295" fmla="*/ 1534160 w 3347720"/>
                <a:gd name="connsiteY295" fmla="*/ 15240 h 2402840"/>
                <a:gd name="connsiteX296" fmla="*/ 1513840 w 3347720"/>
                <a:gd name="connsiteY296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9880 w 3347720"/>
                <a:gd name="connsiteY139" fmla="*/ 1971040 h 2402840"/>
                <a:gd name="connsiteX140" fmla="*/ 1615440 w 3347720"/>
                <a:gd name="connsiteY140" fmla="*/ 1991360 h 2402840"/>
                <a:gd name="connsiteX141" fmla="*/ 1640840 w 3347720"/>
                <a:gd name="connsiteY141" fmla="*/ 1996440 h 2402840"/>
                <a:gd name="connsiteX142" fmla="*/ 1656080 w 3347720"/>
                <a:gd name="connsiteY142" fmla="*/ 2001520 h 2402840"/>
                <a:gd name="connsiteX143" fmla="*/ 1676400 w 3347720"/>
                <a:gd name="connsiteY143" fmla="*/ 2006600 h 2402840"/>
                <a:gd name="connsiteX144" fmla="*/ 1706880 w 3347720"/>
                <a:gd name="connsiteY144" fmla="*/ 2021840 h 2402840"/>
                <a:gd name="connsiteX145" fmla="*/ 1737360 w 3347720"/>
                <a:gd name="connsiteY145" fmla="*/ 2037080 h 2402840"/>
                <a:gd name="connsiteX146" fmla="*/ 1752600 w 3347720"/>
                <a:gd name="connsiteY146" fmla="*/ 2052320 h 2402840"/>
                <a:gd name="connsiteX147" fmla="*/ 1783080 w 3347720"/>
                <a:gd name="connsiteY147" fmla="*/ 2062480 h 2402840"/>
                <a:gd name="connsiteX148" fmla="*/ 1798320 w 3347720"/>
                <a:gd name="connsiteY148" fmla="*/ 2072640 h 2402840"/>
                <a:gd name="connsiteX149" fmla="*/ 1828800 w 3347720"/>
                <a:gd name="connsiteY149" fmla="*/ 2082800 h 2402840"/>
                <a:gd name="connsiteX150" fmla="*/ 1844040 w 3347720"/>
                <a:gd name="connsiteY150" fmla="*/ 2087880 h 2402840"/>
                <a:gd name="connsiteX151" fmla="*/ 1864360 w 3347720"/>
                <a:gd name="connsiteY151" fmla="*/ 2098040 h 2402840"/>
                <a:gd name="connsiteX152" fmla="*/ 1879600 w 3347720"/>
                <a:gd name="connsiteY152" fmla="*/ 2103120 h 2402840"/>
                <a:gd name="connsiteX153" fmla="*/ 1894840 w 3347720"/>
                <a:gd name="connsiteY153" fmla="*/ 2113280 h 2402840"/>
                <a:gd name="connsiteX154" fmla="*/ 1925320 w 3347720"/>
                <a:gd name="connsiteY154" fmla="*/ 2123440 h 2402840"/>
                <a:gd name="connsiteX155" fmla="*/ 1940560 w 3347720"/>
                <a:gd name="connsiteY155" fmla="*/ 2133600 h 2402840"/>
                <a:gd name="connsiteX156" fmla="*/ 1971040 w 3347720"/>
                <a:gd name="connsiteY156" fmla="*/ 2143760 h 2402840"/>
                <a:gd name="connsiteX157" fmla="*/ 2006600 w 3347720"/>
                <a:gd name="connsiteY157" fmla="*/ 2159000 h 2402840"/>
                <a:gd name="connsiteX158" fmla="*/ 2021840 w 3347720"/>
                <a:gd name="connsiteY158" fmla="*/ 2169160 h 2402840"/>
                <a:gd name="connsiteX159" fmla="*/ 2037080 w 3347720"/>
                <a:gd name="connsiteY159" fmla="*/ 2174240 h 2402840"/>
                <a:gd name="connsiteX160" fmla="*/ 2067560 w 3347720"/>
                <a:gd name="connsiteY160" fmla="*/ 2194560 h 2402840"/>
                <a:gd name="connsiteX161" fmla="*/ 2082800 w 3347720"/>
                <a:gd name="connsiteY161" fmla="*/ 2204720 h 2402840"/>
                <a:gd name="connsiteX162" fmla="*/ 2113280 w 3347720"/>
                <a:gd name="connsiteY162" fmla="*/ 2214880 h 2402840"/>
                <a:gd name="connsiteX163" fmla="*/ 2128520 w 3347720"/>
                <a:gd name="connsiteY163" fmla="*/ 2225040 h 2402840"/>
                <a:gd name="connsiteX164" fmla="*/ 2199640 w 3347720"/>
                <a:gd name="connsiteY164" fmla="*/ 2245360 h 2402840"/>
                <a:gd name="connsiteX165" fmla="*/ 2275840 w 3347720"/>
                <a:gd name="connsiteY165" fmla="*/ 2260600 h 2402840"/>
                <a:gd name="connsiteX166" fmla="*/ 2296160 w 3347720"/>
                <a:gd name="connsiteY166" fmla="*/ 2265680 h 2402840"/>
                <a:gd name="connsiteX167" fmla="*/ 2326640 w 3347720"/>
                <a:gd name="connsiteY167" fmla="*/ 2275840 h 2402840"/>
                <a:gd name="connsiteX168" fmla="*/ 2423160 w 3347720"/>
                <a:gd name="connsiteY168" fmla="*/ 2280920 h 2402840"/>
                <a:gd name="connsiteX169" fmla="*/ 2494280 w 3347720"/>
                <a:gd name="connsiteY169" fmla="*/ 2275840 h 2402840"/>
                <a:gd name="connsiteX170" fmla="*/ 2509520 w 3347720"/>
                <a:gd name="connsiteY170" fmla="*/ 2270760 h 2402840"/>
                <a:gd name="connsiteX171" fmla="*/ 2519680 w 3347720"/>
                <a:gd name="connsiteY171" fmla="*/ 2255520 h 2402840"/>
                <a:gd name="connsiteX172" fmla="*/ 2534920 w 3347720"/>
                <a:gd name="connsiteY172" fmla="*/ 2245360 h 2402840"/>
                <a:gd name="connsiteX173" fmla="*/ 2545080 w 3347720"/>
                <a:gd name="connsiteY173" fmla="*/ 2230120 h 2402840"/>
                <a:gd name="connsiteX174" fmla="*/ 2560320 w 3347720"/>
                <a:gd name="connsiteY174" fmla="*/ 2219960 h 2402840"/>
                <a:gd name="connsiteX175" fmla="*/ 2595880 w 3347720"/>
                <a:gd name="connsiteY175" fmla="*/ 2184400 h 2402840"/>
                <a:gd name="connsiteX176" fmla="*/ 2611120 w 3347720"/>
                <a:gd name="connsiteY176" fmla="*/ 2153920 h 2402840"/>
                <a:gd name="connsiteX177" fmla="*/ 2656840 w 3347720"/>
                <a:gd name="connsiteY177" fmla="*/ 2128520 h 2402840"/>
                <a:gd name="connsiteX178" fmla="*/ 2687320 w 3347720"/>
                <a:gd name="connsiteY178" fmla="*/ 2108200 h 2402840"/>
                <a:gd name="connsiteX179" fmla="*/ 2717800 w 3347720"/>
                <a:gd name="connsiteY179" fmla="*/ 2098040 h 2402840"/>
                <a:gd name="connsiteX180" fmla="*/ 2733040 w 3347720"/>
                <a:gd name="connsiteY180" fmla="*/ 2082800 h 2402840"/>
                <a:gd name="connsiteX181" fmla="*/ 2768600 w 3347720"/>
                <a:gd name="connsiteY181" fmla="*/ 2057400 h 2402840"/>
                <a:gd name="connsiteX182" fmla="*/ 2778760 w 3347720"/>
                <a:gd name="connsiteY182" fmla="*/ 2042160 h 2402840"/>
                <a:gd name="connsiteX183" fmla="*/ 2809240 w 3347720"/>
                <a:gd name="connsiteY183" fmla="*/ 2021840 h 2402840"/>
                <a:gd name="connsiteX184" fmla="*/ 2854960 w 3347720"/>
                <a:gd name="connsiteY184" fmla="*/ 1986280 h 2402840"/>
                <a:gd name="connsiteX185" fmla="*/ 2870200 w 3347720"/>
                <a:gd name="connsiteY185" fmla="*/ 1976120 h 2402840"/>
                <a:gd name="connsiteX186" fmla="*/ 2900680 w 3347720"/>
                <a:gd name="connsiteY186" fmla="*/ 1960880 h 2402840"/>
                <a:gd name="connsiteX187" fmla="*/ 2931160 w 3347720"/>
                <a:gd name="connsiteY187" fmla="*/ 1950720 h 2402840"/>
                <a:gd name="connsiteX188" fmla="*/ 2961640 w 3347720"/>
                <a:gd name="connsiteY188" fmla="*/ 1930400 h 2402840"/>
                <a:gd name="connsiteX189" fmla="*/ 2976880 w 3347720"/>
                <a:gd name="connsiteY189" fmla="*/ 1920240 h 2402840"/>
                <a:gd name="connsiteX190" fmla="*/ 2992120 w 3347720"/>
                <a:gd name="connsiteY190" fmla="*/ 1915160 h 2402840"/>
                <a:gd name="connsiteX191" fmla="*/ 3022600 w 3347720"/>
                <a:gd name="connsiteY191" fmla="*/ 1894840 h 2402840"/>
                <a:gd name="connsiteX192" fmla="*/ 3037840 w 3347720"/>
                <a:gd name="connsiteY192" fmla="*/ 1889760 h 2402840"/>
                <a:gd name="connsiteX193" fmla="*/ 3053080 w 3347720"/>
                <a:gd name="connsiteY193" fmla="*/ 1879600 h 2402840"/>
                <a:gd name="connsiteX194" fmla="*/ 3068320 w 3347720"/>
                <a:gd name="connsiteY194" fmla="*/ 1874520 h 2402840"/>
                <a:gd name="connsiteX195" fmla="*/ 3083560 w 3347720"/>
                <a:gd name="connsiteY195" fmla="*/ 1864360 h 2402840"/>
                <a:gd name="connsiteX196" fmla="*/ 3108960 w 3347720"/>
                <a:gd name="connsiteY196" fmla="*/ 1859280 h 2402840"/>
                <a:gd name="connsiteX197" fmla="*/ 3129280 w 3347720"/>
                <a:gd name="connsiteY197" fmla="*/ 1854200 h 2402840"/>
                <a:gd name="connsiteX198" fmla="*/ 3144520 w 3347720"/>
                <a:gd name="connsiteY198" fmla="*/ 1844040 h 2402840"/>
                <a:gd name="connsiteX199" fmla="*/ 3225800 w 3347720"/>
                <a:gd name="connsiteY199" fmla="*/ 1833880 h 2402840"/>
                <a:gd name="connsiteX200" fmla="*/ 3261360 w 3347720"/>
                <a:gd name="connsiteY200" fmla="*/ 1828800 h 2402840"/>
                <a:gd name="connsiteX201" fmla="*/ 3276600 w 3347720"/>
                <a:gd name="connsiteY201" fmla="*/ 1818640 h 2402840"/>
                <a:gd name="connsiteX202" fmla="*/ 3286760 w 3347720"/>
                <a:gd name="connsiteY202" fmla="*/ 1803400 h 2402840"/>
                <a:gd name="connsiteX203" fmla="*/ 3302000 w 3347720"/>
                <a:gd name="connsiteY203" fmla="*/ 1798320 h 2402840"/>
                <a:gd name="connsiteX204" fmla="*/ 3317240 w 3347720"/>
                <a:gd name="connsiteY204" fmla="*/ 1788160 h 2402840"/>
                <a:gd name="connsiteX205" fmla="*/ 3332480 w 3347720"/>
                <a:gd name="connsiteY205" fmla="*/ 1742440 h 2402840"/>
                <a:gd name="connsiteX206" fmla="*/ 3337560 w 3347720"/>
                <a:gd name="connsiteY206" fmla="*/ 1727200 h 2402840"/>
                <a:gd name="connsiteX207" fmla="*/ 3342640 w 3347720"/>
                <a:gd name="connsiteY207" fmla="*/ 1711960 h 2402840"/>
                <a:gd name="connsiteX208" fmla="*/ 3347720 w 3347720"/>
                <a:gd name="connsiteY208" fmla="*/ 1686560 h 2402840"/>
                <a:gd name="connsiteX209" fmla="*/ 3342640 w 3347720"/>
                <a:gd name="connsiteY209" fmla="*/ 1549400 h 2402840"/>
                <a:gd name="connsiteX210" fmla="*/ 3337560 w 3347720"/>
                <a:gd name="connsiteY210" fmla="*/ 1529080 h 2402840"/>
                <a:gd name="connsiteX211" fmla="*/ 3312160 w 3347720"/>
                <a:gd name="connsiteY211" fmla="*/ 1483360 h 2402840"/>
                <a:gd name="connsiteX212" fmla="*/ 3281680 w 3347720"/>
                <a:gd name="connsiteY212" fmla="*/ 1437640 h 2402840"/>
                <a:gd name="connsiteX213" fmla="*/ 3271520 w 3347720"/>
                <a:gd name="connsiteY213" fmla="*/ 1422400 h 2402840"/>
                <a:gd name="connsiteX214" fmla="*/ 3256280 w 3347720"/>
                <a:gd name="connsiteY214" fmla="*/ 1407160 h 2402840"/>
                <a:gd name="connsiteX215" fmla="*/ 3251200 w 3347720"/>
                <a:gd name="connsiteY215" fmla="*/ 1391920 h 2402840"/>
                <a:gd name="connsiteX216" fmla="*/ 3220720 w 3347720"/>
                <a:gd name="connsiteY216" fmla="*/ 1371600 h 2402840"/>
                <a:gd name="connsiteX217" fmla="*/ 3210560 w 3347720"/>
                <a:gd name="connsiteY217" fmla="*/ 1356360 h 2402840"/>
                <a:gd name="connsiteX218" fmla="*/ 3195320 w 3347720"/>
                <a:gd name="connsiteY218" fmla="*/ 1346200 h 2402840"/>
                <a:gd name="connsiteX219" fmla="*/ 3175000 w 3347720"/>
                <a:gd name="connsiteY219" fmla="*/ 1325880 h 2402840"/>
                <a:gd name="connsiteX220" fmla="*/ 3159760 w 3347720"/>
                <a:gd name="connsiteY220" fmla="*/ 1310640 h 2402840"/>
                <a:gd name="connsiteX221" fmla="*/ 3149600 w 3347720"/>
                <a:gd name="connsiteY221" fmla="*/ 1295400 h 2402840"/>
                <a:gd name="connsiteX222" fmla="*/ 3134360 w 3347720"/>
                <a:gd name="connsiteY222" fmla="*/ 1285240 h 2402840"/>
                <a:gd name="connsiteX223" fmla="*/ 3119120 w 3347720"/>
                <a:gd name="connsiteY223" fmla="*/ 1254760 h 2402840"/>
                <a:gd name="connsiteX224" fmla="*/ 3114040 w 3347720"/>
                <a:gd name="connsiteY224" fmla="*/ 1239520 h 2402840"/>
                <a:gd name="connsiteX225" fmla="*/ 3098800 w 3347720"/>
                <a:gd name="connsiteY225" fmla="*/ 1234440 h 2402840"/>
                <a:gd name="connsiteX226" fmla="*/ 3088640 w 3347720"/>
                <a:gd name="connsiteY226" fmla="*/ 1203960 h 2402840"/>
                <a:gd name="connsiteX227" fmla="*/ 3068320 w 3347720"/>
                <a:gd name="connsiteY227" fmla="*/ 1173480 h 2402840"/>
                <a:gd name="connsiteX228" fmla="*/ 3048000 w 3347720"/>
                <a:gd name="connsiteY228" fmla="*/ 1143000 h 2402840"/>
                <a:gd name="connsiteX229" fmla="*/ 3022600 w 3347720"/>
                <a:gd name="connsiteY229" fmla="*/ 1097280 h 2402840"/>
                <a:gd name="connsiteX230" fmla="*/ 3012440 w 3347720"/>
                <a:gd name="connsiteY230" fmla="*/ 1082040 h 2402840"/>
                <a:gd name="connsiteX231" fmla="*/ 3002280 w 3347720"/>
                <a:gd name="connsiteY231" fmla="*/ 1051560 h 2402840"/>
                <a:gd name="connsiteX232" fmla="*/ 2997200 w 3347720"/>
                <a:gd name="connsiteY232" fmla="*/ 1036320 h 2402840"/>
                <a:gd name="connsiteX233" fmla="*/ 2956560 w 3347720"/>
                <a:gd name="connsiteY233" fmla="*/ 975360 h 2402840"/>
                <a:gd name="connsiteX234" fmla="*/ 2946400 w 3347720"/>
                <a:gd name="connsiteY234" fmla="*/ 960120 h 2402840"/>
                <a:gd name="connsiteX235" fmla="*/ 2926080 w 3347720"/>
                <a:gd name="connsiteY235" fmla="*/ 929640 h 2402840"/>
                <a:gd name="connsiteX236" fmla="*/ 2900680 w 3347720"/>
                <a:gd name="connsiteY236" fmla="*/ 904240 h 2402840"/>
                <a:gd name="connsiteX237" fmla="*/ 2875280 w 3347720"/>
                <a:gd name="connsiteY237" fmla="*/ 873760 h 2402840"/>
                <a:gd name="connsiteX238" fmla="*/ 2860040 w 3347720"/>
                <a:gd name="connsiteY238" fmla="*/ 868680 h 2402840"/>
                <a:gd name="connsiteX239" fmla="*/ 2844800 w 3347720"/>
                <a:gd name="connsiteY239" fmla="*/ 853440 h 2402840"/>
                <a:gd name="connsiteX240" fmla="*/ 2829560 w 3347720"/>
                <a:gd name="connsiteY240" fmla="*/ 843280 h 2402840"/>
                <a:gd name="connsiteX241" fmla="*/ 2824480 w 3347720"/>
                <a:gd name="connsiteY241" fmla="*/ 817880 h 2402840"/>
                <a:gd name="connsiteX242" fmla="*/ 2814320 w 3347720"/>
                <a:gd name="connsiteY242" fmla="*/ 802640 h 2402840"/>
                <a:gd name="connsiteX243" fmla="*/ 2804160 w 3347720"/>
                <a:gd name="connsiteY243" fmla="*/ 772160 h 2402840"/>
                <a:gd name="connsiteX244" fmla="*/ 2783840 w 3347720"/>
                <a:gd name="connsiteY244" fmla="*/ 741680 h 2402840"/>
                <a:gd name="connsiteX245" fmla="*/ 2778760 w 3347720"/>
                <a:gd name="connsiteY245" fmla="*/ 726440 h 2402840"/>
                <a:gd name="connsiteX246" fmla="*/ 2768600 w 3347720"/>
                <a:gd name="connsiteY246" fmla="*/ 711200 h 2402840"/>
                <a:gd name="connsiteX247" fmla="*/ 2753360 w 3347720"/>
                <a:gd name="connsiteY247" fmla="*/ 680720 h 2402840"/>
                <a:gd name="connsiteX248" fmla="*/ 2722880 w 3347720"/>
                <a:gd name="connsiteY248" fmla="*/ 650240 h 2402840"/>
                <a:gd name="connsiteX249" fmla="*/ 2692400 w 3347720"/>
                <a:gd name="connsiteY249" fmla="*/ 629920 h 2402840"/>
                <a:gd name="connsiteX250" fmla="*/ 2677160 w 3347720"/>
                <a:gd name="connsiteY250" fmla="*/ 619760 h 2402840"/>
                <a:gd name="connsiteX251" fmla="*/ 2646680 w 3347720"/>
                <a:gd name="connsiteY251" fmla="*/ 599440 h 2402840"/>
                <a:gd name="connsiteX252" fmla="*/ 2621280 w 3347720"/>
                <a:gd name="connsiteY252" fmla="*/ 574040 h 2402840"/>
                <a:gd name="connsiteX253" fmla="*/ 2611120 w 3347720"/>
                <a:gd name="connsiteY253" fmla="*/ 558800 h 2402840"/>
                <a:gd name="connsiteX254" fmla="*/ 2595880 w 3347720"/>
                <a:gd name="connsiteY254" fmla="*/ 553720 h 2402840"/>
                <a:gd name="connsiteX255" fmla="*/ 2580640 w 3347720"/>
                <a:gd name="connsiteY255" fmla="*/ 543560 h 2402840"/>
                <a:gd name="connsiteX256" fmla="*/ 2565400 w 3347720"/>
                <a:gd name="connsiteY256" fmla="*/ 538480 h 2402840"/>
                <a:gd name="connsiteX257" fmla="*/ 2534920 w 3347720"/>
                <a:gd name="connsiteY257" fmla="*/ 518160 h 2402840"/>
                <a:gd name="connsiteX258" fmla="*/ 2519680 w 3347720"/>
                <a:gd name="connsiteY258" fmla="*/ 508000 h 2402840"/>
                <a:gd name="connsiteX259" fmla="*/ 2489200 w 3347720"/>
                <a:gd name="connsiteY259" fmla="*/ 487680 h 2402840"/>
                <a:gd name="connsiteX260" fmla="*/ 2473960 w 3347720"/>
                <a:gd name="connsiteY260" fmla="*/ 457200 h 2402840"/>
                <a:gd name="connsiteX261" fmla="*/ 2458720 w 3347720"/>
                <a:gd name="connsiteY261" fmla="*/ 452120 h 2402840"/>
                <a:gd name="connsiteX262" fmla="*/ 2443480 w 3347720"/>
                <a:gd name="connsiteY262" fmla="*/ 436880 h 2402840"/>
                <a:gd name="connsiteX263" fmla="*/ 2423160 w 3347720"/>
                <a:gd name="connsiteY263" fmla="*/ 406400 h 2402840"/>
                <a:gd name="connsiteX264" fmla="*/ 2392680 w 3347720"/>
                <a:gd name="connsiteY264" fmla="*/ 386080 h 2402840"/>
                <a:gd name="connsiteX265" fmla="*/ 2382520 w 3347720"/>
                <a:gd name="connsiteY265" fmla="*/ 370840 h 2402840"/>
                <a:gd name="connsiteX266" fmla="*/ 2311400 w 3347720"/>
                <a:gd name="connsiteY266" fmla="*/ 355600 h 2402840"/>
                <a:gd name="connsiteX267" fmla="*/ 2275840 w 3347720"/>
                <a:gd name="connsiteY267" fmla="*/ 345440 h 2402840"/>
                <a:gd name="connsiteX268" fmla="*/ 2245360 w 3347720"/>
                <a:gd name="connsiteY268" fmla="*/ 335280 h 2402840"/>
                <a:gd name="connsiteX269" fmla="*/ 2194560 w 3347720"/>
                <a:gd name="connsiteY269" fmla="*/ 325120 h 2402840"/>
                <a:gd name="connsiteX270" fmla="*/ 2179320 w 3347720"/>
                <a:gd name="connsiteY270" fmla="*/ 309880 h 2402840"/>
                <a:gd name="connsiteX271" fmla="*/ 2164080 w 3347720"/>
                <a:gd name="connsiteY271" fmla="*/ 304800 h 2402840"/>
                <a:gd name="connsiteX272" fmla="*/ 2159000 w 3347720"/>
                <a:gd name="connsiteY272" fmla="*/ 289560 h 2402840"/>
                <a:gd name="connsiteX273" fmla="*/ 2148840 w 3347720"/>
                <a:gd name="connsiteY273" fmla="*/ 274320 h 2402840"/>
                <a:gd name="connsiteX274" fmla="*/ 2143760 w 3347720"/>
                <a:gd name="connsiteY274" fmla="*/ 259080 h 2402840"/>
                <a:gd name="connsiteX275" fmla="*/ 2108200 w 3347720"/>
                <a:gd name="connsiteY275" fmla="*/ 213360 h 2402840"/>
                <a:gd name="connsiteX276" fmla="*/ 2098040 w 3347720"/>
                <a:gd name="connsiteY276" fmla="*/ 198120 h 2402840"/>
                <a:gd name="connsiteX277" fmla="*/ 2082800 w 3347720"/>
                <a:gd name="connsiteY277" fmla="*/ 193040 h 2402840"/>
                <a:gd name="connsiteX278" fmla="*/ 2047240 w 3347720"/>
                <a:gd name="connsiteY278" fmla="*/ 167640 h 2402840"/>
                <a:gd name="connsiteX279" fmla="*/ 2016760 w 3347720"/>
                <a:gd name="connsiteY279" fmla="*/ 157480 h 2402840"/>
                <a:gd name="connsiteX280" fmla="*/ 1971040 w 3347720"/>
                <a:gd name="connsiteY280" fmla="*/ 132080 h 2402840"/>
                <a:gd name="connsiteX281" fmla="*/ 1935480 w 3347720"/>
                <a:gd name="connsiteY281" fmla="*/ 127000 h 2402840"/>
                <a:gd name="connsiteX282" fmla="*/ 1905000 w 3347720"/>
                <a:gd name="connsiteY282" fmla="*/ 116840 h 2402840"/>
                <a:gd name="connsiteX283" fmla="*/ 1889760 w 3347720"/>
                <a:gd name="connsiteY283" fmla="*/ 111760 h 2402840"/>
                <a:gd name="connsiteX284" fmla="*/ 1864360 w 3347720"/>
                <a:gd name="connsiteY284" fmla="*/ 106680 h 2402840"/>
                <a:gd name="connsiteX285" fmla="*/ 1849120 w 3347720"/>
                <a:gd name="connsiteY285" fmla="*/ 101600 h 2402840"/>
                <a:gd name="connsiteX286" fmla="*/ 1813560 w 3347720"/>
                <a:gd name="connsiteY286" fmla="*/ 96520 h 2402840"/>
                <a:gd name="connsiteX287" fmla="*/ 1778000 w 3347720"/>
                <a:gd name="connsiteY287" fmla="*/ 86360 h 2402840"/>
                <a:gd name="connsiteX288" fmla="*/ 1747520 w 3347720"/>
                <a:gd name="connsiteY288" fmla="*/ 76200 h 2402840"/>
                <a:gd name="connsiteX289" fmla="*/ 1732280 w 3347720"/>
                <a:gd name="connsiteY289" fmla="*/ 71120 h 2402840"/>
                <a:gd name="connsiteX290" fmla="*/ 1717040 w 3347720"/>
                <a:gd name="connsiteY290" fmla="*/ 66040 h 2402840"/>
                <a:gd name="connsiteX291" fmla="*/ 1671320 w 3347720"/>
                <a:gd name="connsiteY291" fmla="*/ 45720 h 2402840"/>
                <a:gd name="connsiteX292" fmla="*/ 1651000 w 3347720"/>
                <a:gd name="connsiteY292" fmla="*/ 40640 h 2402840"/>
                <a:gd name="connsiteX293" fmla="*/ 1559560 w 3347720"/>
                <a:gd name="connsiteY293" fmla="*/ 35560 h 2402840"/>
                <a:gd name="connsiteX294" fmla="*/ 1534160 w 3347720"/>
                <a:gd name="connsiteY294" fmla="*/ 15240 h 2402840"/>
                <a:gd name="connsiteX295" fmla="*/ 1513840 w 3347720"/>
                <a:gd name="connsiteY295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15440 w 3347720"/>
                <a:gd name="connsiteY139" fmla="*/ 1991360 h 2402840"/>
                <a:gd name="connsiteX140" fmla="*/ 1640840 w 3347720"/>
                <a:gd name="connsiteY140" fmla="*/ 1996440 h 2402840"/>
                <a:gd name="connsiteX141" fmla="*/ 1656080 w 3347720"/>
                <a:gd name="connsiteY141" fmla="*/ 2001520 h 2402840"/>
                <a:gd name="connsiteX142" fmla="*/ 1676400 w 3347720"/>
                <a:gd name="connsiteY142" fmla="*/ 2006600 h 2402840"/>
                <a:gd name="connsiteX143" fmla="*/ 1706880 w 3347720"/>
                <a:gd name="connsiteY143" fmla="*/ 2021840 h 2402840"/>
                <a:gd name="connsiteX144" fmla="*/ 1737360 w 3347720"/>
                <a:gd name="connsiteY144" fmla="*/ 2037080 h 2402840"/>
                <a:gd name="connsiteX145" fmla="*/ 1752600 w 3347720"/>
                <a:gd name="connsiteY145" fmla="*/ 2052320 h 2402840"/>
                <a:gd name="connsiteX146" fmla="*/ 1783080 w 3347720"/>
                <a:gd name="connsiteY146" fmla="*/ 2062480 h 2402840"/>
                <a:gd name="connsiteX147" fmla="*/ 1798320 w 3347720"/>
                <a:gd name="connsiteY147" fmla="*/ 2072640 h 2402840"/>
                <a:gd name="connsiteX148" fmla="*/ 1828800 w 3347720"/>
                <a:gd name="connsiteY148" fmla="*/ 2082800 h 2402840"/>
                <a:gd name="connsiteX149" fmla="*/ 1844040 w 3347720"/>
                <a:gd name="connsiteY149" fmla="*/ 2087880 h 2402840"/>
                <a:gd name="connsiteX150" fmla="*/ 1864360 w 3347720"/>
                <a:gd name="connsiteY150" fmla="*/ 2098040 h 2402840"/>
                <a:gd name="connsiteX151" fmla="*/ 1879600 w 3347720"/>
                <a:gd name="connsiteY151" fmla="*/ 2103120 h 2402840"/>
                <a:gd name="connsiteX152" fmla="*/ 1894840 w 3347720"/>
                <a:gd name="connsiteY152" fmla="*/ 2113280 h 2402840"/>
                <a:gd name="connsiteX153" fmla="*/ 1925320 w 3347720"/>
                <a:gd name="connsiteY153" fmla="*/ 2123440 h 2402840"/>
                <a:gd name="connsiteX154" fmla="*/ 1940560 w 3347720"/>
                <a:gd name="connsiteY154" fmla="*/ 2133600 h 2402840"/>
                <a:gd name="connsiteX155" fmla="*/ 1971040 w 3347720"/>
                <a:gd name="connsiteY155" fmla="*/ 2143760 h 2402840"/>
                <a:gd name="connsiteX156" fmla="*/ 2006600 w 3347720"/>
                <a:gd name="connsiteY156" fmla="*/ 2159000 h 2402840"/>
                <a:gd name="connsiteX157" fmla="*/ 2021840 w 3347720"/>
                <a:gd name="connsiteY157" fmla="*/ 2169160 h 2402840"/>
                <a:gd name="connsiteX158" fmla="*/ 2037080 w 3347720"/>
                <a:gd name="connsiteY158" fmla="*/ 2174240 h 2402840"/>
                <a:gd name="connsiteX159" fmla="*/ 2067560 w 3347720"/>
                <a:gd name="connsiteY159" fmla="*/ 2194560 h 2402840"/>
                <a:gd name="connsiteX160" fmla="*/ 2082800 w 3347720"/>
                <a:gd name="connsiteY160" fmla="*/ 2204720 h 2402840"/>
                <a:gd name="connsiteX161" fmla="*/ 2113280 w 3347720"/>
                <a:gd name="connsiteY161" fmla="*/ 2214880 h 2402840"/>
                <a:gd name="connsiteX162" fmla="*/ 2128520 w 3347720"/>
                <a:gd name="connsiteY162" fmla="*/ 2225040 h 2402840"/>
                <a:gd name="connsiteX163" fmla="*/ 2199640 w 3347720"/>
                <a:gd name="connsiteY163" fmla="*/ 2245360 h 2402840"/>
                <a:gd name="connsiteX164" fmla="*/ 2275840 w 3347720"/>
                <a:gd name="connsiteY164" fmla="*/ 2260600 h 2402840"/>
                <a:gd name="connsiteX165" fmla="*/ 2296160 w 3347720"/>
                <a:gd name="connsiteY165" fmla="*/ 2265680 h 2402840"/>
                <a:gd name="connsiteX166" fmla="*/ 2326640 w 3347720"/>
                <a:gd name="connsiteY166" fmla="*/ 2275840 h 2402840"/>
                <a:gd name="connsiteX167" fmla="*/ 2423160 w 3347720"/>
                <a:gd name="connsiteY167" fmla="*/ 2280920 h 2402840"/>
                <a:gd name="connsiteX168" fmla="*/ 2494280 w 3347720"/>
                <a:gd name="connsiteY168" fmla="*/ 2275840 h 2402840"/>
                <a:gd name="connsiteX169" fmla="*/ 2509520 w 3347720"/>
                <a:gd name="connsiteY169" fmla="*/ 2270760 h 2402840"/>
                <a:gd name="connsiteX170" fmla="*/ 2519680 w 3347720"/>
                <a:gd name="connsiteY170" fmla="*/ 2255520 h 2402840"/>
                <a:gd name="connsiteX171" fmla="*/ 2534920 w 3347720"/>
                <a:gd name="connsiteY171" fmla="*/ 2245360 h 2402840"/>
                <a:gd name="connsiteX172" fmla="*/ 2545080 w 3347720"/>
                <a:gd name="connsiteY172" fmla="*/ 2230120 h 2402840"/>
                <a:gd name="connsiteX173" fmla="*/ 2560320 w 3347720"/>
                <a:gd name="connsiteY173" fmla="*/ 2219960 h 2402840"/>
                <a:gd name="connsiteX174" fmla="*/ 2595880 w 3347720"/>
                <a:gd name="connsiteY174" fmla="*/ 2184400 h 2402840"/>
                <a:gd name="connsiteX175" fmla="*/ 2611120 w 3347720"/>
                <a:gd name="connsiteY175" fmla="*/ 2153920 h 2402840"/>
                <a:gd name="connsiteX176" fmla="*/ 2656840 w 3347720"/>
                <a:gd name="connsiteY176" fmla="*/ 2128520 h 2402840"/>
                <a:gd name="connsiteX177" fmla="*/ 2687320 w 3347720"/>
                <a:gd name="connsiteY177" fmla="*/ 2108200 h 2402840"/>
                <a:gd name="connsiteX178" fmla="*/ 2717800 w 3347720"/>
                <a:gd name="connsiteY178" fmla="*/ 2098040 h 2402840"/>
                <a:gd name="connsiteX179" fmla="*/ 2733040 w 3347720"/>
                <a:gd name="connsiteY179" fmla="*/ 2082800 h 2402840"/>
                <a:gd name="connsiteX180" fmla="*/ 2768600 w 3347720"/>
                <a:gd name="connsiteY180" fmla="*/ 2057400 h 2402840"/>
                <a:gd name="connsiteX181" fmla="*/ 2778760 w 3347720"/>
                <a:gd name="connsiteY181" fmla="*/ 2042160 h 2402840"/>
                <a:gd name="connsiteX182" fmla="*/ 2809240 w 3347720"/>
                <a:gd name="connsiteY182" fmla="*/ 2021840 h 2402840"/>
                <a:gd name="connsiteX183" fmla="*/ 2854960 w 3347720"/>
                <a:gd name="connsiteY183" fmla="*/ 1986280 h 2402840"/>
                <a:gd name="connsiteX184" fmla="*/ 2870200 w 3347720"/>
                <a:gd name="connsiteY184" fmla="*/ 1976120 h 2402840"/>
                <a:gd name="connsiteX185" fmla="*/ 2900680 w 3347720"/>
                <a:gd name="connsiteY185" fmla="*/ 1960880 h 2402840"/>
                <a:gd name="connsiteX186" fmla="*/ 2931160 w 3347720"/>
                <a:gd name="connsiteY186" fmla="*/ 1950720 h 2402840"/>
                <a:gd name="connsiteX187" fmla="*/ 2961640 w 3347720"/>
                <a:gd name="connsiteY187" fmla="*/ 1930400 h 2402840"/>
                <a:gd name="connsiteX188" fmla="*/ 2976880 w 3347720"/>
                <a:gd name="connsiteY188" fmla="*/ 1920240 h 2402840"/>
                <a:gd name="connsiteX189" fmla="*/ 2992120 w 3347720"/>
                <a:gd name="connsiteY189" fmla="*/ 1915160 h 2402840"/>
                <a:gd name="connsiteX190" fmla="*/ 3022600 w 3347720"/>
                <a:gd name="connsiteY190" fmla="*/ 1894840 h 2402840"/>
                <a:gd name="connsiteX191" fmla="*/ 3037840 w 3347720"/>
                <a:gd name="connsiteY191" fmla="*/ 1889760 h 2402840"/>
                <a:gd name="connsiteX192" fmla="*/ 3053080 w 3347720"/>
                <a:gd name="connsiteY192" fmla="*/ 1879600 h 2402840"/>
                <a:gd name="connsiteX193" fmla="*/ 3068320 w 3347720"/>
                <a:gd name="connsiteY193" fmla="*/ 1874520 h 2402840"/>
                <a:gd name="connsiteX194" fmla="*/ 3083560 w 3347720"/>
                <a:gd name="connsiteY194" fmla="*/ 1864360 h 2402840"/>
                <a:gd name="connsiteX195" fmla="*/ 3108960 w 3347720"/>
                <a:gd name="connsiteY195" fmla="*/ 1859280 h 2402840"/>
                <a:gd name="connsiteX196" fmla="*/ 3129280 w 3347720"/>
                <a:gd name="connsiteY196" fmla="*/ 1854200 h 2402840"/>
                <a:gd name="connsiteX197" fmla="*/ 3144520 w 3347720"/>
                <a:gd name="connsiteY197" fmla="*/ 1844040 h 2402840"/>
                <a:gd name="connsiteX198" fmla="*/ 3225800 w 3347720"/>
                <a:gd name="connsiteY198" fmla="*/ 1833880 h 2402840"/>
                <a:gd name="connsiteX199" fmla="*/ 3261360 w 3347720"/>
                <a:gd name="connsiteY199" fmla="*/ 1828800 h 2402840"/>
                <a:gd name="connsiteX200" fmla="*/ 3276600 w 3347720"/>
                <a:gd name="connsiteY200" fmla="*/ 1818640 h 2402840"/>
                <a:gd name="connsiteX201" fmla="*/ 3286760 w 3347720"/>
                <a:gd name="connsiteY201" fmla="*/ 1803400 h 2402840"/>
                <a:gd name="connsiteX202" fmla="*/ 3302000 w 3347720"/>
                <a:gd name="connsiteY202" fmla="*/ 1798320 h 2402840"/>
                <a:gd name="connsiteX203" fmla="*/ 3317240 w 3347720"/>
                <a:gd name="connsiteY203" fmla="*/ 1788160 h 2402840"/>
                <a:gd name="connsiteX204" fmla="*/ 3332480 w 3347720"/>
                <a:gd name="connsiteY204" fmla="*/ 1742440 h 2402840"/>
                <a:gd name="connsiteX205" fmla="*/ 3337560 w 3347720"/>
                <a:gd name="connsiteY205" fmla="*/ 1727200 h 2402840"/>
                <a:gd name="connsiteX206" fmla="*/ 3342640 w 3347720"/>
                <a:gd name="connsiteY206" fmla="*/ 1711960 h 2402840"/>
                <a:gd name="connsiteX207" fmla="*/ 3347720 w 3347720"/>
                <a:gd name="connsiteY207" fmla="*/ 1686560 h 2402840"/>
                <a:gd name="connsiteX208" fmla="*/ 3342640 w 3347720"/>
                <a:gd name="connsiteY208" fmla="*/ 1549400 h 2402840"/>
                <a:gd name="connsiteX209" fmla="*/ 3337560 w 3347720"/>
                <a:gd name="connsiteY209" fmla="*/ 1529080 h 2402840"/>
                <a:gd name="connsiteX210" fmla="*/ 3312160 w 3347720"/>
                <a:gd name="connsiteY210" fmla="*/ 1483360 h 2402840"/>
                <a:gd name="connsiteX211" fmla="*/ 3281680 w 3347720"/>
                <a:gd name="connsiteY211" fmla="*/ 1437640 h 2402840"/>
                <a:gd name="connsiteX212" fmla="*/ 3271520 w 3347720"/>
                <a:gd name="connsiteY212" fmla="*/ 1422400 h 2402840"/>
                <a:gd name="connsiteX213" fmla="*/ 3256280 w 3347720"/>
                <a:gd name="connsiteY213" fmla="*/ 1407160 h 2402840"/>
                <a:gd name="connsiteX214" fmla="*/ 3251200 w 3347720"/>
                <a:gd name="connsiteY214" fmla="*/ 1391920 h 2402840"/>
                <a:gd name="connsiteX215" fmla="*/ 3220720 w 3347720"/>
                <a:gd name="connsiteY215" fmla="*/ 1371600 h 2402840"/>
                <a:gd name="connsiteX216" fmla="*/ 3210560 w 3347720"/>
                <a:gd name="connsiteY216" fmla="*/ 1356360 h 2402840"/>
                <a:gd name="connsiteX217" fmla="*/ 3195320 w 3347720"/>
                <a:gd name="connsiteY217" fmla="*/ 1346200 h 2402840"/>
                <a:gd name="connsiteX218" fmla="*/ 3175000 w 3347720"/>
                <a:gd name="connsiteY218" fmla="*/ 1325880 h 2402840"/>
                <a:gd name="connsiteX219" fmla="*/ 3159760 w 3347720"/>
                <a:gd name="connsiteY219" fmla="*/ 1310640 h 2402840"/>
                <a:gd name="connsiteX220" fmla="*/ 3149600 w 3347720"/>
                <a:gd name="connsiteY220" fmla="*/ 1295400 h 2402840"/>
                <a:gd name="connsiteX221" fmla="*/ 3134360 w 3347720"/>
                <a:gd name="connsiteY221" fmla="*/ 1285240 h 2402840"/>
                <a:gd name="connsiteX222" fmla="*/ 3119120 w 3347720"/>
                <a:gd name="connsiteY222" fmla="*/ 1254760 h 2402840"/>
                <a:gd name="connsiteX223" fmla="*/ 3114040 w 3347720"/>
                <a:gd name="connsiteY223" fmla="*/ 1239520 h 2402840"/>
                <a:gd name="connsiteX224" fmla="*/ 3098800 w 3347720"/>
                <a:gd name="connsiteY224" fmla="*/ 1234440 h 2402840"/>
                <a:gd name="connsiteX225" fmla="*/ 3088640 w 3347720"/>
                <a:gd name="connsiteY225" fmla="*/ 1203960 h 2402840"/>
                <a:gd name="connsiteX226" fmla="*/ 3068320 w 3347720"/>
                <a:gd name="connsiteY226" fmla="*/ 1173480 h 2402840"/>
                <a:gd name="connsiteX227" fmla="*/ 3048000 w 3347720"/>
                <a:gd name="connsiteY227" fmla="*/ 1143000 h 2402840"/>
                <a:gd name="connsiteX228" fmla="*/ 3022600 w 3347720"/>
                <a:gd name="connsiteY228" fmla="*/ 1097280 h 2402840"/>
                <a:gd name="connsiteX229" fmla="*/ 3012440 w 3347720"/>
                <a:gd name="connsiteY229" fmla="*/ 1082040 h 2402840"/>
                <a:gd name="connsiteX230" fmla="*/ 3002280 w 3347720"/>
                <a:gd name="connsiteY230" fmla="*/ 1051560 h 2402840"/>
                <a:gd name="connsiteX231" fmla="*/ 2997200 w 3347720"/>
                <a:gd name="connsiteY231" fmla="*/ 1036320 h 2402840"/>
                <a:gd name="connsiteX232" fmla="*/ 2956560 w 3347720"/>
                <a:gd name="connsiteY232" fmla="*/ 975360 h 2402840"/>
                <a:gd name="connsiteX233" fmla="*/ 2946400 w 3347720"/>
                <a:gd name="connsiteY233" fmla="*/ 960120 h 2402840"/>
                <a:gd name="connsiteX234" fmla="*/ 2926080 w 3347720"/>
                <a:gd name="connsiteY234" fmla="*/ 929640 h 2402840"/>
                <a:gd name="connsiteX235" fmla="*/ 2900680 w 3347720"/>
                <a:gd name="connsiteY235" fmla="*/ 904240 h 2402840"/>
                <a:gd name="connsiteX236" fmla="*/ 2875280 w 3347720"/>
                <a:gd name="connsiteY236" fmla="*/ 873760 h 2402840"/>
                <a:gd name="connsiteX237" fmla="*/ 2860040 w 3347720"/>
                <a:gd name="connsiteY237" fmla="*/ 868680 h 2402840"/>
                <a:gd name="connsiteX238" fmla="*/ 2844800 w 3347720"/>
                <a:gd name="connsiteY238" fmla="*/ 853440 h 2402840"/>
                <a:gd name="connsiteX239" fmla="*/ 2829560 w 3347720"/>
                <a:gd name="connsiteY239" fmla="*/ 843280 h 2402840"/>
                <a:gd name="connsiteX240" fmla="*/ 2824480 w 3347720"/>
                <a:gd name="connsiteY240" fmla="*/ 817880 h 2402840"/>
                <a:gd name="connsiteX241" fmla="*/ 2814320 w 3347720"/>
                <a:gd name="connsiteY241" fmla="*/ 802640 h 2402840"/>
                <a:gd name="connsiteX242" fmla="*/ 2804160 w 3347720"/>
                <a:gd name="connsiteY242" fmla="*/ 772160 h 2402840"/>
                <a:gd name="connsiteX243" fmla="*/ 2783840 w 3347720"/>
                <a:gd name="connsiteY243" fmla="*/ 741680 h 2402840"/>
                <a:gd name="connsiteX244" fmla="*/ 2778760 w 3347720"/>
                <a:gd name="connsiteY244" fmla="*/ 726440 h 2402840"/>
                <a:gd name="connsiteX245" fmla="*/ 2768600 w 3347720"/>
                <a:gd name="connsiteY245" fmla="*/ 711200 h 2402840"/>
                <a:gd name="connsiteX246" fmla="*/ 2753360 w 3347720"/>
                <a:gd name="connsiteY246" fmla="*/ 680720 h 2402840"/>
                <a:gd name="connsiteX247" fmla="*/ 2722880 w 3347720"/>
                <a:gd name="connsiteY247" fmla="*/ 650240 h 2402840"/>
                <a:gd name="connsiteX248" fmla="*/ 2692400 w 3347720"/>
                <a:gd name="connsiteY248" fmla="*/ 629920 h 2402840"/>
                <a:gd name="connsiteX249" fmla="*/ 2677160 w 3347720"/>
                <a:gd name="connsiteY249" fmla="*/ 619760 h 2402840"/>
                <a:gd name="connsiteX250" fmla="*/ 2646680 w 3347720"/>
                <a:gd name="connsiteY250" fmla="*/ 599440 h 2402840"/>
                <a:gd name="connsiteX251" fmla="*/ 2621280 w 3347720"/>
                <a:gd name="connsiteY251" fmla="*/ 574040 h 2402840"/>
                <a:gd name="connsiteX252" fmla="*/ 2611120 w 3347720"/>
                <a:gd name="connsiteY252" fmla="*/ 558800 h 2402840"/>
                <a:gd name="connsiteX253" fmla="*/ 2595880 w 3347720"/>
                <a:gd name="connsiteY253" fmla="*/ 553720 h 2402840"/>
                <a:gd name="connsiteX254" fmla="*/ 2580640 w 3347720"/>
                <a:gd name="connsiteY254" fmla="*/ 543560 h 2402840"/>
                <a:gd name="connsiteX255" fmla="*/ 2565400 w 3347720"/>
                <a:gd name="connsiteY255" fmla="*/ 538480 h 2402840"/>
                <a:gd name="connsiteX256" fmla="*/ 2534920 w 3347720"/>
                <a:gd name="connsiteY256" fmla="*/ 518160 h 2402840"/>
                <a:gd name="connsiteX257" fmla="*/ 2519680 w 3347720"/>
                <a:gd name="connsiteY257" fmla="*/ 508000 h 2402840"/>
                <a:gd name="connsiteX258" fmla="*/ 2489200 w 3347720"/>
                <a:gd name="connsiteY258" fmla="*/ 487680 h 2402840"/>
                <a:gd name="connsiteX259" fmla="*/ 2473960 w 3347720"/>
                <a:gd name="connsiteY259" fmla="*/ 457200 h 2402840"/>
                <a:gd name="connsiteX260" fmla="*/ 2458720 w 3347720"/>
                <a:gd name="connsiteY260" fmla="*/ 452120 h 2402840"/>
                <a:gd name="connsiteX261" fmla="*/ 2443480 w 3347720"/>
                <a:gd name="connsiteY261" fmla="*/ 436880 h 2402840"/>
                <a:gd name="connsiteX262" fmla="*/ 2423160 w 3347720"/>
                <a:gd name="connsiteY262" fmla="*/ 406400 h 2402840"/>
                <a:gd name="connsiteX263" fmla="*/ 2392680 w 3347720"/>
                <a:gd name="connsiteY263" fmla="*/ 386080 h 2402840"/>
                <a:gd name="connsiteX264" fmla="*/ 2382520 w 3347720"/>
                <a:gd name="connsiteY264" fmla="*/ 370840 h 2402840"/>
                <a:gd name="connsiteX265" fmla="*/ 2311400 w 3347720"/>
                <a:gd name="connsiteY265" fmla="*/ 355600 h 2402840"/>
                <a:gd name="connsiteX266" fmla="*/ 2275840 w 3347720"/>
                <a:gd name="connsiteY266" fmla="*/ 345440 h 2402840"/>
                <a:gd name="connsiteX267" fmla="*/ 2245360 w 3347720"/>
                <a:gd name="connsiteY267" fmla="*/ 335280 h 2402840"/>
                <a:gd name="connsiteX268" fmla="*/ 2194560 w 3347720"/>
                <a:gd name="connsiteY268" fmla="*/ 325120 h 2402840"/>
                <a:gd name="connsiteX269" fmla="*/ 2179320 w 3347720"/>
                <a:gd name="connsiteY269" fmla="*/ 309880 h 2402840"/>
                <a:gd name="connsiteX270" fmla="*/ 2164080 w 3347720"/>
                <a:gd name="connsiteY270" fmla="*/ 304800 h 2402840"/>
                <a:gd name="connsiteX271" fmla="*/ 2159000 w 3347720"/>
                <a:gd name="connsiteY271" fmla="*/ 289560 h 2402840"/>
                <a:gd name="connsiteX272" fmla="*/ 2148840 w 3347720"/>
                <a:gd name="connsiteY272" fmla="*/ 274320 h 2402840"/>
                <a:gd name="connsiteX273" fmla="*/ 2143760 w 3347720"/>
                <a:gd name="connsiteY273" fmla="*/ 259080 h 2402840"/>
                <a:gd name="connsiteX274" fmla="*/ 2108200 w 3347720"/>
                <a:gd name="connsiteY274" fmla="*/ 213360 h 2402840"/>
                <a:gd name="connsiteX275" fmla="*/ 2098040 w 3347720"/>
                <a:gd name="connsiteY275" fmla="*/ 198120 h 2402840"/>
                <a:gd name="connsiteX276" fmla="*/ 2082800 w 3347720"/>
                <a:gd name="connsiteY276" fmla="*/ 193040 h 2402840"/>
                <a:gd name="connsiteX277" fmla="*/ 2047240 w 3347720"/>
                <a:gd name="connsiteY277" fmla="*/ 167640 h 2402840"/>
                <a:gd name="connsiteX278" fmla="*/ 2016760 w 3347720"/>
                <a:gd name="connsiteY278" fmla="*/ 157480 h 2402840"/>
                <a:gd name="connsiteX279" fmla="*/ 1971040 w 3347720"/>
                <a:gd name="connsiteY279" fmla="*/ 132080 h 2402840"/>
                <a:gd name="connsiteX280" fmla="*/ 1935480 w 3347720"/>
                <a:gd name="connsiteY280" fmla="*/ 127000 h 2402840"/>
                <a:gd name="connsiteX281" fmla="*/ 1905000 w 3347720"/>
                <a:gd name="connsiteY281" fmla="*/ 116840 h 2402840"/>
                <a:gd name="connsiteX282" fmla="*/ 1889760 w 3347720"/>
                <a:gd name="connsiteY282" fmla="*/ 111760 h 2402840"/>
                <a:gd name="connsiteX283" fmla="*/ 1864360 w 3347720"/>
                <a:gd name="connsiteY283" fmla="*/ 106680 h 2402840"/>
                <a:gd name="connsiteX284" fmla="*/ 1849120 w 3347720"/>
                <a:gd name="connsiteY284" fmla="*/ 101600 h 2402840"/>
                <a:gd name="connsiteX285" fmla="*/ 1813560 w 3347720"/>
                <a:gd name="connsiteY285" fmla="*/ 96520 h 2402840"/>
                <a:gd name="connsiteX286" fmla="*/ 1778000 w 3347720"/>
                <a:gd name="connsiteY286" fmla="*/ 86360 h 2402840"/>
                <a:gd name="connsiteX287" fmla="*/ 1747520 w 3347720"/>
                <a:gd name="connsiteY287" fmla="*/ 76200 h 2402840"/>
                <a:gd name="connsiteX288" fmla="*/ 1732280 w 3347720"/>
                <a:gd name="connsiteY288" fmla="*/ 71120 h 2402840"/>
                <a:gd name="connsiteX289" fmla="*/ 1717040 w 3347720"/>
                <a:gd name="connsiteY289" fmla="*/ 66040 h 2402840"/>
                <a:gd name="connsiteX290" fmla="*/ 1671320 w 3347720"/>
                <a:gd name="connsiteY290" fmla="*/ 45720 h 2402840"/>
                <a:gd name="connsiteX291" fmla="*/ 1651000 w 3347720"/>
                <a:gd name="connsiteY291" fmla="*/ 40640 h 2402840"/>
                <a:gd name="connsiteX292" fmla="*/ 1559560 w 3347720"/>
                <a:gd name="connsiteY292" fmla="*/ 35560 h 2402840"/>
                <a:gd name="connsiteX293" fmla="*/ 1534160 w 3347720"/>
                <a:gd name="connsiteY293" fmla="*/ 15240 h 2402840"/>
                <a:gd name="connsiteX294" fmla="*/ 1513840 w 3347720"/>
                <a:gd name="connsiteY294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40840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676400 w 3347720"/>
                <a:gd name="connsiteY141" fmla="*/ 2006600 h 2402840"/>
                <a:gd name="connsiteX142" fmla="*/ 1706880 w 3347720"/>
                <a:gd name="connsiteY142" fmla="*/ 2021840 h 2402840"/>
                <a:gd name="connsiteX143" fmla="*/ 1737360 w 3347720"/>
                <a:gd name="connsiteY143" fmla="*/ 2037080 h 2402840"/>
                <a:gd name="connsiteX144" fmla="*/ 1752600 w 3347720"/>
                <a:gd name="connsiteY144" fmla="*/ 2052320 h 2402840"/>
                <a:gd name="connsiteX145" fmla="*/ 1783080 w 3347720"/>
                <a:gd name="connsiteY145" fmla="*/ 2062480 h 2402840"/>
                <a:gd name="connsiteX146" fmla="*/ 1798320 w 3347720"/>
                <a:gd name="connsiteY146" fmla="*/ 2072640 h 2402840"/>
                <a:gd name="connsiteX147" fmla="*/ 1828800 w 3347720"/>
                <a:gd name="connsiteY147" fmla="*/ 2082800 h 2402840"/>
                <a:gd name="connsiteX148" fmla="*/ 1844040 w 3347720"/>
                <a:gd name="connsiteY148" fmla="*/ 2087880 h 2402840"/>
                <a:gd name="connsiteX149" fmla="*/ 1864360 w 3347720"/>
                <a:gd name="connsiteY149" fmla="*/ 2098040 h 2402840"/>
                <a:gd name="connsiteX150" fmla="*/ 1879600 w 3347720"/>
                <a:gd name="connsiteY150" fmla="*/ 2103120 h 2402840"/>
                <a:gd name="connsiteX151" fmla="*/ 1894840 w 3347720"/>
                <a:gd name="connsiteY151" fmla="*/ 2113280 h 2402840"/>
                <a:gd name="connsiteX152" fmla="*/ 1925320 w 3347720"/>
                <a:gd name="connsiteY152" fmla="*/ 2123440 h 2402840"/>
                <a:gd name="connsiteX153" fmla="*/ 1940560 w 3347720"/>
                <a:gd name="connsiteY153" fmla="*/ 2133600 h 2402840"/>
                <a:gd name="connsiteX154" fmla="*/ 1971040 w 3347720"/>
                <a:gd name="connsiteY154" fmla="*/ 2143760 h 2402840"/>
                <a:gd name="connsiteX155" fmla="*/ 2006600 w 3347720"/>
                <a:gd name="connsiteY155" fmla="*/ 2159000 h 2402840"/>
                <a:gd name="connsiteX156" fmla="*/ 2021840 w 3347720"/>
                <a:gd name="connsiteY156" fmla="*/ 2169160 h 2402840"/>
                <a:gd name="connsiteX157" fmla="*/ 2037080 w 3347720"/>
                <a:gd name="connsiteY157" fmla="*/ 2174240 h 2402840"/>
                <a:gd name="connsiteX158" fmla="*/ 2067560 w 3347720"/>
                <a:gd name="connsiteY158" fmla="*/ 2194560 h 2402840"/>
                <a:gd name="connsiteX159" fmla="*/ 2082800 w 3347720"/>
                <a:gd name="connsiteY159" fmla="*/ 2204720 h 2402840"/>
                <a:gd name="connsiteX160" fmla="*/ 2113280 w 3347720"/>
                <a:gd name="connsiteY160" fmla="*/ 2214880 h 2402840"/>
                <a:gd name="connsiteX161" fmla="*/ 2128520 w 3347720"/>
                <a:gd name="connsiteY161" fmla="*/ 2225040 h 2402840"/>
                <a:gd name="connsiteX162" fmla="*/ 2199640 w 3347720"/>
                <a:gd name="connsiteY162" fmla="*/ 2245360 h 2402840"/>
                <a:gd name="connsiteX163" fmla="*/ 2275840 w 3347720"/>
                <a:gd name="connsiteY163" fmla="*/ 2260600 h 2402840"/>
                <a:gd name="connsiteX164" fmla="*/ 2296160 w 3347720"/>
                <a:gd name="connsiteY164" fmla="*/ 2265680 h 2402840"/>
                <a:gd name="connsiteX165" fmla="*/ 2326640 w 3347720"/>
                <a:gd name="connsiteY165" fmla="*/ 2275840 h 2402840"/>
                <a:gd name="connsiteX166" fmla="*/ 2423160 w 3347720"/>
                <a:gd name="connsiteY166" fmla="*/ 2280920 h 2402840"/>
                <a:gd name="connsiteX167" fmla="*/ 2494280 w 3347720"/>
                <a:gd name="connsiteY167" fmla="*/ 2275840 h 2402840"/>
                <a:gd name="connsiteX168" fmla="*/ 2509520 w 3347720"/>
                <a:gd name="connsiteY168" fmla="*/ 2270760 h 2402840"/>
                <a:gd name="connsiteX169" fmla="*/ 2519680 w 3347720"/>
                <a:gd name="connsiteY169" fmla="*/ 2255520 h 2402840"/>
                <a:gd name="connsiteX170" fmla="*/ 2534920 w 3347720"/>
                <a:gd name="connsiteY170" fmla="*/ 2245360 h 2402840"/>
                <a:gd name="connsiteX171" fmla="*/ 2545080 w 3347720"/>
                <a:gd name="connsiteY171" fmla="*/ 2230120 h 2402840"/>
                <a:gd name="connsiteX172" fmla="*/ 2560320 w 3347720"/>
                <a:gd name="connsiteY172" fmla="*/ 2219960 h 2402840"/>
                <a:gd name="connsiteX173" fmla="*/ 2595880 w 3347720"/>
                <a:gd name="connsiteY173" fmla="*/ 2184400 h 2402840"/>
                <a:gd name="connsiteX174" fmla="*/ 2611120 w 3347720"/>
                <a:gd name="connsiteY174" fmla="*/ 2153920 h 2402840"/>
                <a:gd name="connsiteX175" fmla="*/ 2656840 w 3347720"/>
                <a:gd name="connsiteY175" fmla="*/ 2128520 h 2402840"/>
                <a:gd name="connsiteX176" fmla="*/ 2687320 w 3347720"/>
                <a:gd name="connsiteY176" fmla="*/ 2108200 h 2402840"/>
                <a:gd name="connsiteX177" fmla="*/ 2717800 w 3347720"/>
                <a:gd name="connsiteY177" fmla="*/ 2098040 h 2402840"/>
                <a:gd name="connsiteX178" fmla="*/ 2733040 w 3347720"/>
                <a:gd name="connsiteY178" fmla="*/ 2082800 h 2402840"/>
                <a:gd name="connsiteX179" fmla="*/ 2768600 w 3347720"/>
                <a:gd name="connsiteY179" fmla="*/ 2057400 h 2402840"/>
                <a:gd name="connsiteX180" fmla="*/ 2778760 w 3347720"/>
                <a:gd name="connsiteY180" fmla="*/ 2042160 h 2402840"/>
                <a:gd name="connsiteX181" fmla="*/ 2809240 w 3347720"/>
                <a:gd name="connsiteY181" fmla="*/ 2021840 h 2402840"/>
                <a:gd name="connsiteX182" fmla="*/ 2854960 w 3347720"/>
                <a:gd name="connsiteY182" fmla="*/ 1986280 h 2402840"/>
                <a:gd name="connsiteX183" fmla="*/ 2870200 w 3347720"/>
                <a:gd name="connsiteY183" fmla="*/ 1976120 h 2402840"/>
                <a:gd name="connsiteX184" fmla="*/ 2900680 w 3347720"/>
                <a:gd name="connsiteY184" fmla="*/ 1960880 h 2402840"/>
                <a:gd name="connsiteX185" fmla="*/ 2931160 w 3347720"/>
                <a:gd name="connsiteY185" fmla="*/ 1950720 h 2402840"/>
                <a:gd name="connsiteX186" fmla="*/ 2961640 w 3347720"/>
                <a:gd name="connsiteY186" fmla="*/ 1930400 h 2402840"/>
                <a:gd name="connsiteX187" fmla="*/ 2976880 w 3347720"/>
                <a:gd name="connsiteY187" fmla="*/ 1920240 h 2402840"/>
                <a:gd name="connsiteX188" fmla="*/ 2992120 w 3347720"/>
                <a:gd name="connsiteY188" fmla="*/ 1915160 h 2402840"/>
                <a:gd name="connsiteX189" fmla="*/ 3022600 w 3347720"/>
                <a:gd name="connsiteY189" fmla="*/ 1894840 h 2402840"/>
                <a:gd name="connsiteX190" fmla="*/ 3037840 w 3347720"/>
                <a:gd name="connsiteY190" fmla="*/ 1889760 h 2402840"/>
                <a:gd name="connsiteX191" fmla="*/ 3053080 w 3347720"/>
                <a:gd name="connsiteY191" fmla="*/ 1879600 h 2402840"/>
                <a:gd name="connsiteX192" fmla="*/ 3068320 w 3347720"/>
                <a:gd name="connsiteY192" fmla="*/ 1874520 h 2402840"/>
                <a:gd name="connsiteX193" fmla="*/ 3083560 w 3347720"/>
                <a:gd name="connsiteY193" fmla="*/ 1864360 h 2402840"/>
                <a:gd name="connsiteX194" fmla="*/ 3108960 w 3347720"/>
                <a:gd name="connsiteY194" fmla="*/ 1859280 h 2402840"/>
                <a:gd name="connsiteX195" fmla="*/ 3129280 w 3347720"/>
                <a:gd name="connsiteY195" fmla="*/ 1854200 h 2402840"/>
                <a:gd name="connsiteX196" fmla="*/ 3144520 w 3347720"/>
                <a:gd name="connsiteY196" fmla="*/ 1844040 h 2402840"/>
                <a:gd name="connsiteX197" fmla="*/ 3225800 w 3347720"/>
                <a:gd name="connsiteY197" fmla="*/ 1833880 h 2402840"/>
                <a:gd name="connsiteX198" fmla="*/ 3261360 w 3347720"/>
                <a:gd name="connsiteY198" fmla="*/ 1828800 h 2402840"/>
                <a:gd name="connsiteX199" fmla="*/ 3276600 w 3347720"/>
                <a:gd name="connsiteY199" fmla="*/ 1818640 h 2402840"/>
                <a:gd name="connsiteX200" fmla="*/ 3286760 w 3347720"/>
                <a:gd name="connsiteY200" fmla="*/ 1803400 h 2402840"/>
                <a:gd name="connsiteX201" fmla="*/ 3302000 w 3347720"/>
                <a:gd name="connsiteY201" fmla="*/ 1798320 h 2402840"/>
                <a:gd name="connsiteX202" fmla="*/ 3317240 w 3347720"/>
                <a:gd name="connsiteY202" fmla="*/ 1788160 h 2402840"/>
                <a:gd name="connsiteX203" fmla="*/ 3332480 w 3347720"/>
                <a:gd name="connsiteY203" fmla="*/ 1742440 h 2402840"/>
                <a:gd name="connsiteX204" fmla="*/ 3337560 w 3347720"/>
                <a:gd name="connsiteY204" fmla="*/ 1727200 h 2402840"/>
                <a:gd name="connsiteX205" fmla="*/ 3342640 w 3347720"/>
                <a:gd name="connsiteY205" fmla="*/ 1711960 h 2402840"/>
                <a:gd name="connsiteX206" fmla="*/ 3347720 w 3347720"/>
                <a:gd name="connsiteY206" fmla="*/ 1686560 h 2402840"/>
                <a:gd name="connsiteX207" fmla="*/ 3342640 w 3347720"/>
                <a:gd name="connsiteY207" fmla="*/ 1549400 h 2402840"/>
                <a:gd name="connsiteX208" fmla="*/ 3337560 w 3347720"/>
                <a:gd name="connsiteY208" fmla="*/ 1529080 h 2402840"/>
                <a:gd name="connsiteX209" fmla="*/ 3312160 w 3347720"/>
                <a:gd name="connsiteY209" fmla="*/ 1483360 h 2402840"/>
                <a:gd name="connsiteX210" fmla="*/ 3281680 w 3347720"/>
                <a:gd name="connsiteY210" fmla="*/ 1437640 h 2402840"/>
                <a:gd name="connsiteX211" fmla="*/ 3271520 w 3347720"/>
                <a:gd name="connsiteY211" fmla="*/ 1422400 h 2402840"/>
                <a:gd name="connsiteX212" fmla="*/ 3256280 w 3347720"/>
                <a:gd name="connsiteY212" fmla="*/ 1407160 h 2402840"/>
                <a:gd name="connsiteX213" fmla="*/ 3251200 w 3347720"/>
                <a:gd name="connsiteY213" fmla="*/ 1391920 h 2402840"/>
                <a:gd name="connsiteX214" fmla="*/ 3220720 w 3347720"/>
                <a:gd name="connsiteY214" fmla="*/ 1371600 h 2402840"/>
                <a:gd name="connsiteX215" fmla="*/ 3210560 w 3347720"/>
                <a:gd name="connsiteY215" fmla="*/ 1356360 h 2402840"/>
                <a:gd name="connsiteX216" fmla="*/ 3195320 w 3347720"/>
                <a:gd name="connsiteY216" fmla="*/ 1346200 h 2402840"/>
                <a:gd name="connsiteX217" fmla="*/ 3175000 w 3347720"/>
                <a:gd name="connsiteY217" fmla="*/ 1325880 h 2402840"/>
                <a:gd name="connsiteX218" fmla="*/ 3159760 w 3347720"/>
                <a:gd name="connsiteY218" fmla="*/ 1310640 h 2402840"/>
                <a:gd name="connsiteX219" fmla="*/ 3149600 w 3347720"/>
                <a:gd name="connsiteY219" fmla="*/ 1295400 h 2402840"/>
                <a:gd name="connsiteX220" fmla="*/ 3134360 w 3347720"/>
                <a:gd name="connsiteY220" fmla="*/ 1285240 h 2402840"/>
                <a:gd name="connsiteX221" fmla="*/ 3119120 w 3347720"/>
                <a:gd name="connsiteY221" fmla="*/ 1254760 h 2402840"/>
                <a:gd name="connsiteX222" fmla="*/ 3114040 w 3347720"/>
                <a:gd name="connsiteY222" fmla="*/ 1239520 h 2402840"/>
                <a:gd name="connsiteX223" fmla="*/ 3098800 w 3347720"/>
                <a:gd name="connsiteY223" fmla="*/ 1234440 h 2402840"/>
                <a:gd name="connsiteX224" fmla="*/ 3088640 w 3347720"/>
                <a:gd name="connsiteY224" fmla="*/ 1203960 h 2402840"/>
                <a:gd name="connsiteX225" fmla="*/ 3068320 w 3347720"/>
                <a:gd name="connsiteY225" fmla="*/ 1173480 h 2402840"/>
                <a:gd name="connsiteX226" fmla="*/ 3048000 w 3347720"/>
                <a:gd name="connsiteY226" fmla="*/ 1143000 h 2402840"/>
                <a:gd name="connsiteX227" fmla="*/ 3022600 w 3347720"/>
                <a:gd name="connsiteY227" fmla="*/ 1097280 h 2402840"/>
                <a:gd name="connsiteX228" fmla="*/ 3012440 w 3347720"/>
                <a:gd name="connsiteY228" fmla="*/ 1082040 h 2402840"/>
                <a:gd name="connsiteX229" fmla="*/ 3002280 w 3347720"/>
                <a:gd name="connsiteY229" fmla="*/ 1051560 h 2402840"/>
                <a:gd name="connsiteX230" fmla="*/ 2997200 w 3347720"/>
                <a:gd name="connsiteY230" fmla="*/ 1036320 h 2402840"/>
                <a:gd name="connsiteX231" fmla="*/ 2956560 w 3347720"/>
                <a:gd name="connsiteY231" fmla="*/ 975360 h 2402840"/>
                <a:gd name="connsiteX232" fmla="*/ 2946400 w 3347720"/>
                <a:gd name="connsiteY232" fmla="*/ 960120 h 2402840"/>
                <a:gd name="connsiteX233" fmla="*/ 2926080 w 3347720"/>
                <a:gd name="connsiteY233" fmla="*/ 929640 h 2402840"/>
                <a:gd name="connsiteX234" fmla="*/ 2900680 w 3347720"/>
                <a:gd name="connsiteY234" fmla="*/ 904240 h 2402840"/>
                <a:gd name="connsiteX235" fmla="*/ 2875280 w 3347720"/>
                <a:gd name="connsiteY235" fmla="*/ 873760 h 2402840"/>
                <a:gd name="connsiteX236" fmla="*/ 2860040 w 3347720"/>
                <a:gd name="connsiteY236" fmla="*/ 868680 h 2402840"/>
                <a:gd name="connsiteX237" fmla="*/ 2844800 w 3347720"/>
                <a:gd name="connsiteY237" fmla="*/ 853440 h 2402840"/>
                <a:gd name="connsiteX238" fmla="*/ 2829560 w 3347720"/>
                <a:gd name="connsiteY238" fmla="*/ 843280 h 2402840"/>
                <a:gd name="connsiteX239" fmla="*/ 2824480 w 3347720"/>
                <a:gd name="connsiteY239" fmla="*/ 817880 h 2402840"/>
                <a:gd name="connsiteX240" fmla="*/ 2814320 w 3347720"/>
                <a:gd name="connsiteY240" fmla="*/ 802640 h 2402840"/>
                <a:gd name="connsiteX241" fmla="*/ 2804160 w 3347720"/>
                <a:gd name="connsiteY241" fmla="*/ 772160 h 2402840"/>
                <a:gd name="connsiteX242" fmla="*/ 2783840 w 3347720"/>
                <a:gd name="connsiteY242" fmla="*/ 741680 h 2402840"/>
                <a:gd name="connsiteX243" fmla="*/ 2778760 w 3347720"/>
                <a:gd name="connsiteY243" fmla="*/ 726440 h 2402840"/>
                <a:gd name="connsiteX244" fmla="*/ 2768600 w 3347720"/>
                <a:gd name="connsiteY244" fmla="*/ 711200 h 2402840"/>
                <a:gd name="connsiteX245" fmla="*/ 2753360 w 3347720"/>
                <a:gd name="connsiteY245" fmla="*/ 680720 h 2402840"/>
                <a:gd name="connsiteX246" fmla="*/ 2722880 w 3347720"/>
                <a:gd name="connsiteY246" fmla="*/ 650240 h 2402840"/>
                <a:gd name="connsiteX247" fmla="*/ 2692400 w 3347720"/>
                <a:gd name="connsiteY247" fmla="*/ 629920 h 2402840"/>
                <a:gd name="connsiteX248" fmla="*/ 2677160 w 3347720"/>
                <a:gd name="connsiteY248" fmla="*/ 619760 h 2402840"/>
                <a:gd name="connsiteX249" fmla="*/ 2646680 w 3347720"/>
                <a:gd name="connsiteY249" fmla="*/ 599440 h 2402840"/>
                <a:gd name="connsiteX250" fmla="*/ 2621280 w 3347720"/>
                <a:gd name="connsiteY250" fmla="*/ 574040 h 2402840"/>
                <a:gd name="connsiteX251" fmla="*/ 2611120 w 3347720"/>
                <a:gd name="connsiteY251" fmla="*/ 558800 h 2402840"/>
                <a:gd name="connsiteX252" fmla="*/ 2595880 w 3347720"/>
                <a:gd name="connsiteY252" fmla="*/ 553720 h 2402840"/>
                <a:gd name="connsiteX253" fmla="*/ 2580640 w 3347720"/>
                <a:gd name="connsiteY253" fmla="*/ 543560 h 2402840"/>
                <a:gd name="connsiteX254" fmla="*/ 2565400 w 3347720"/>
                <a:gd name="connsiteY254" fmla="*/ 538480 h 2402840"/>
                <a:gd name="connsiteX255" fmla="*/ 2534920 w 3347720"/>
                <a:gd name="connsiteY255" fmla="*/ 518160 h 2402840"/>
                <a:gd name="connsiteX256" fmla="*/ 2519680 w 3347720"/>
                <a:gd name="connsiteY256" fmla="*/ 508000 h 2402840"/>
                <a:gd name="connsiteX257" fmla="*/ 2489200 w 3347720"/>
                <a:gd name="connsiteY257" fmla="*/ 487680 h 2402840"/>
                <a:gd name="connsiteX258" fmla="*/ 2473960 w 3347720"/>
                <a:gd name="connsiteY258" fmla="*/ 457200 h 2402840"/>
                <a:gd name="connsiteX259" fmla="*/ 2458720 w 3347720"/>
                <a:gd name="connsiteY259" fmla="*/ 452120 h 2402840"/>
                <a:gd name="connsiteX260" fmla="*/ 2443480 w 3347720"/>
                <a:gd name="connsiteY260" fmla="*/ 436880 h 2402840"/>
                <a:gd name="connsiteX261" fmla="*/ 2423160 w 3347720"/>
                <a:gd name="connsiteY261" fmla="*/ 406400 h 2402840"/>
                <a:gd name="connsiteX262" fmla="*/ 2392680 w 3347720"/>
                <a:gd name="connsiteY262" fmla="*/ 386080 h 2402840"/>
                <a:gd name="connsiteX263" fmla="*/ 2382520 w 3347720"/>
                <a:gd name="connsiteY263" fmla="*/ 370840 h 2402840"/>
                <a:gd name="connsiteX264" fmla="*/ 2311400 w 3347720"/>
                <a:gd name="connsiteY264" fmla="*/ 355600 h 2402840"/>
                <a:gd name="connsiteX265" fmla="*/ 2275840 w 3347720"/>
                <a:gd name="connsiteY265" fmla="*/ 345440 h 2402840"/>
                <a:gd name="connsiteX266" fmla="*/ 2245360 w 3347720"/>
                <a:gd name="connsiteY266" fmla="*/ 335280 h 2402840"/>
                <a:gd name="connsiteX267" fmla="*/ 2194560 w 3347720"/>
                <a:gd name="connsiteY267" fmla="*/ 325120 h 2402840"/>
                <a:gd name="connsiteX268" fmla="*/ 2179320 w 3347720"/>
                <a:gd name="connsiteY268" fmla="*/ 309880 h 2402840"/>
                <a:gd name="connsiteX269" fmla="*/ 2164080 w 3347720"/>
                <a:gd name="connsiteY269" fmla="*/ 304800 h 2402840"/>
                <a:gd name="connsiteX270" fmla="*/ 2159000 w 3347720"/>
                <a:gd name="connsiteY270" fmla="*/ 289560 h 2402840"/>
                <a:gd name="connsiteX271" fmla="*/ 2148840 w 3347720"/>
                <a:gd name="connsiteY271" fmla="*/ 274320 h 2402840"/>
                <a:gd name="connsiteX272" fmla="*/ 2143760 w 3347720"/>
                <a:gd name="connsiteY272" fmla="*/ 259080 h 2402840"/>
                <a:gd name="connsiteX273" fmla="*/ 2108200 w 3347720"/>
                <a:gd name="connsiteY273" fmla="*/ 213360 h 2402840"/>
                <a:gd name="connsiteX274" fmla="*/ 2098040 w 3347720"/>
                <a:gd name="connsiteY274" fmla="*/ 198120 h 2402840"/>
                <a:gd name="connsiteX275" fmla="*/ 2082800 w 3347720"/>
                <a:gd name="connsiteY275" fmla="*/ 193040 h 2402840"/>
                <a:gd name="connsiteX276" fmla="*/ 2047240 w 3347720"/>
                <a:gd name="connsiteY276" fmla="*/ 167640 h 2402840"/>
                <a:gd name="connsiteX277" fmla="*/ 2016760 w 3347720"/>
                <a:gd name="connsiteY277" fmla="*/ 157480 h 2402840"/>
                <a:gd name="connsiteX278" fmla="*/ 1971040 w 3347720"/>
                <a:gd name="connsiteY278" fmla="*/ 132080 h 2402840"/>
                <a:gd name="connsiteX279" fmla="*/ 1935480 w 3347720"/>
                <a:gd name="connsiteY279" fmla="*/ 127000 h 2402840"/>
                <a:gd name="connsiteX280" fmla="*/ 1905000 w 3347720"/>
                <a:gd name="connsiteY280" fmla="*/ 116840 h 2402840"/>
                <a:gd name="connsiteX281" fmla="*/ 1889760 w 3347720"/>
                <a:gd name="connsiteY281" fmla="*/ 111760 h 2402840"/>
                <a:gd name="connsiteX282" fmla="*/ 1864360 w 3347720"/>
                <a:gd name="connsiteY282" fmla="*/ 106680 h 2402840"/>
                <a:gd name="connsiteX283" fmla="*/ 1849120 w 3347720"/>
                <a:gd name="connsiteY283" fmla="*/ 101600 h 2402840"/>
                <a:gd name="connsiteX284" fmla="*/ 1813560 w 3347720"/>
                <a:gd name="connsiteY284" fmla="*/ 96520 h 2402840"/>
                <a:gd name="connsiteX285" fmla="*/ 1778000 w 3347720"/>
                <a:gd name="connsiteY285" fmla="*/ 86360 h 2402840"/>
                <a:gd name="connsiteX286" fmla="*/ 1747520 w 3347720"/>
                <a:gd name="connsiteY286" fmla="*/ 76200 h 2402840"/>
                <a:gd name="connsiteX287" fmla="*/ 1732280 w 3347720"/>
                <a:gd name="connsiteY287" fmla="*/ 71120 h 2402840"/>
                <a:gd name="connsiteX288" fmla="*/ 1717040 w 3347720"/>
                <a:gd name="connsiteY288" fmla="*/ 66040 h 2402840"/>
                <a:gd name="connsiteX289" fmla="*/ 1671320 w 3347720"/>
                <a:gd name="connsiteY289" fmla="*/ 45720 h 2402840"/>
                <a:gd name="connsiteX290" fmla="*/ 1651000 w 3347720"/>
                <a:gd name="connsiteY290" fmla="*/ 40640 h 2402840"/>
                <a:gd name="connsiteX291" fmla="*/ 1559560 w 3347720"/>
                <a:gd name="connsiteY291" fmla="*/ 35560 h 2402840"/>
                <a:gd name="connsiteX292" fmla="*/ 1534160 w 3347720"/>
                <a:gd name="connsiteY292" fmla="*/ 15240 h 2402840"/>
                <a:gd name="connsiteX293" fmla="*/ 1513840 w 3347720"/>
                <a:gd name="connsiteY293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676400 w 3347720"/>
                <a:gd name="connsiteY141" fmla="*/ 2006600 h 2402840"/>
                <a:gd name="connsiteX142" fmla="*/ 1706880 w 3347720"/>
                <a:gd name="connsiteY142" fmla="*/ 2021840 h 2402840"/>
                <a:gd name="connsiteX143" fmla="*/ 1737360 w 3347720"/>
                <a:gd name="connsiteY143" fmla="*/ 2037080 h 2402840"/>
                <a:gd name="connsiteX144" fmla="*/ 1752600 w 3347720"/>
                <a:gd name="connsiteY144" fmla="*/ 2052320 h 2402840"/>
                <a:gd name="connsiteX145" fmla="*/ 1783080 w 3347720"/>
                <a:gd name="connsiteY145" fmla="*/ 2062480 h 2402840"/>
                <a:gd name="connsiteX146" fmla="*/ 1798320 w 3347720"/>
                <a:gd name="connsiteY146" fmla="*/ 2072640 h 2402840"/>
                <a:gd name="connsiteX147" fmla="*/ 1828800 w 3347720"/>
                <a:gd name="connsiteY147" fmla="*/ 2082800 h 2402840"/>
                <a:gd name="connsiteX148" fmla="*/ 1844040 w 3347720"/>
                <a:gd name="connsiteY148" fmla="*/ 2087880 h 2402840"/>
                <a:gd name="connsiteX149" fmla="*/ 1864360 w 3347720"/>
                <a:gd name="connsiteY149" fmla="*/ 2098040 h 2402840"/>
                <a:gd name="connsiteX150" fmla="*/ 1879600 w 3347720"/>
                <a:gd name="connsiteY150" fmla="*/ 2103120 h 2402840"/>
                <a:gd name="connsiteX151" fmla="*/ 1894840 w 3347720"/>
                <a:gd name="connsiteY151" fmla="*/ 2113280 h 2402840"/>
                <a:gd name="connsiteX152" fmla="*/ 1925320 w 3347720"/>
                <a:gd name="connsiteY152" fmla="*/ 2123440 h 2402840"/>
                <a:gd name="connsiteX153" fmla="*/ 1940560 w 3347720"/>
                <a:gd name="connsiteY153" fmla="*/ 2133600 h 2402840"/>
                <a:gd name="connsiteX154" fmla="*/ 1971040 w 3347720"/>
                <a:gd name="connsiteY154" fmla="*/ 2143760 h 2402840"/>
                <a:gd name="connsiteX155" fmla="*/ 2006600 w 3347720"/>
                <a:gd name="connsiteY155" fmla="*/ 2159000 h 2402840"/>
                <a:gd name="connsiteX156" fmla="*/ 2021840 w 3347720"/>
                <a:gd name="connsiteY156" fmla="*/ 2169160 h 2402840"/>
                <a:gd name="connsiteX157" fmla="*/ 2037080 w 3347720"/>
                <a:gd name="connsiteY157" fmla="*/ 2174240 h 2402840"/>
                <a:gd name="connsiteX158" fmla="*/ 2067560 w 3347720"/>
                <a:gd name="connsiteY158" fmla="*/ 2194560 h 2402840"/>
                <a:gd name="connsiteX159" fmla="*/ 2082800 w 3347720"/>
                <a:gd name="connsiteY159" fmla="*/ 2204720 h 2402840"/>
                <a:gd name="connsiteX160" fmla="*/ 2113280 w 3347720"/>
                <a:gd name="connsiteY160" fmla="*/ 2214880 h 2402840"/>
                <a:gd name="connsiteX161" fmla="*/ 2128520 w 3347720"/>
                <a:gd name="connsiteY161" fmla="*/ 2225040 h 2402840"/>
                <a:gd name="connsiteX162" fmla="*/ 2199640 w 3347720"/>
                <a:gd name="connsiteY162" fmla="*/ 2245360 h 2402840"/>
                <a:gd name="connsiteX163" fmla="*/ 2275840 w 3347720"/>
                <a:gd name="connsiteY163" fmla="*/ 2260600 h 2402840"/>
                <a:gd name="connsiteX164" fmla="*/ 2296160 w 3347720"/>
                <a:gd name="connsiteY164" fmla="*/ 2265680 h 2402840"/>
                <a:gd name="connsiteX165" fmla="*/ 2326640 w 3347720"/>
                <a:gd name="connsiteY165" fmla="*/ 2275840 h 2402840"/>
                <a:gd name="connsiteX166" fmla="*/ 2423160 w 3347720"/>
                <a:gd name="connsiteY166" fmla="*/ 2280920 h 2402840"/>
                <a:gd name="connsiteX167" fmla="*/ 2494280 w 3347720"/>
                <a:gd name="connsiteY167" fmla="*/ 2275840 h 2402840"/>
                <a:gd name="connsiteX168" fmla="*/ 2509520 w 3347720"/>
                <a:gd name="connsiteY168" fmla="*/ 2270760 h 2402840"/>
                <a:gd name="connsiteX169" fmla="*/ 2519680 w 3347720"/>
                <a:gd name="connsiteY169" fmla="*/ 2255520 h 2402840"/>
                <a:gd name="connsiteX170" fmla="*/ 2534920 w 3347720"/>
                <a:gd name="connsiteY170" fmla="*/ 2245360 h 2402840"/>
                <a:gd name="connsiteX171" fmla="*/ 2545080 w 3347720"/>
                <a:gd name="connsiteY171" fmla="*/ 2230120 h 2402840"/>
                <a:gd name="connsiteX172" fmla="*/ 2560320 w 3347720"/>
                <a:gd name="connsiteY172" fmla="*/ 2219960 h 2402840"/>
                <a:gd name="connsiteX173" fmla="*/ 2595880 w 3347720"/>
                <a:gd name="connsiteY173" fmla="*/ 2184400 h 2402840"/>
                <a:gd name="connsiteX174" fmla="*/ 2611120 w 3347720"/>
                <a:gd name="connsiteY174" fmla="*/ 2153920 h 2402840"/>
                <a:gd name="connsiteX175" fmla="*/ 2656840 w 3347720"/>
                <a:gd name="connsiteY175" fmla="*/ 2128520 h 2402840"/>
                <a:gd name="connsiteX176" fmla="*/ 2687320 w 3347720"/>
                <a:gd name="connsiteY176" fmla="*/ 2108200 h 2402840"/>
                <a:gd name="connsiteX177" fmla="*/ 2717800 w 3347720"/>
                <a:gd name="connsiteY177" fmla="*/ 2098040 h 2402840"/>
                <a:gd name="connsiteX178" fmla="*/ 2733040 w 3347720"/>
                <a:gd name="connsiteY178" fmla="*/ 2082800 h 2402840"/>
                <a:gd name="connsiteX179" fmla="*/ 2768600 w 3347720"/>
                <a:gd name="connsiteY179" fmla="*/ 2057400 h 2402840"/>
                <a:gd name="connsiteX180" fmla="*/ 2778760 w 3347720"/>
                <a:gd name="connsiteY180" fmla="*/ 2042160 h 2402840"/>
                <a:gd name="connsiteX181" fmla="*/ 2809240 w 3347720"/>
                <a:gd name="connsiteY181" fmla="*/ 2021840 h 2402840"/>
                <a:gd name="connsiteX182" fmla="*/ 2854960 w 3347720"/>
                <a:gd name="connsiteY182" fmla="*/ 1986280 h 2402840"/>
                <a:gd name="connsiteX183" fmla="*/ 2870200 w 3347720"/>
                <a:gd name="connsiteY183" fmla="*/ 1976120 h 2402840"/>
                <a:gd name="connsiteX184" fmla="*/ 2900680 w 3347720"/>
                <a:gd name="connsiteY184" fmla="*/ 1960880 h 2402840"/>
                <a:gd name="connsiteX185" fmla="*/ 2931160 w 3347720"/>
                <a:gd name="connsiteY185" fmla="*/ 1950720 h 2402840"/>
                <a:gd name="connsiteX186" fmla="*/ 2961640 w 3347720"/>
                <a:gd name="connsiteY186" fmla="*/ 1930400 h 2402840"/>
                <a:gd name="connsiteX187" fmla="*/ 2976880 w 3347720"/>
                <a:gd name="connsiteY187" fmla="*/ 1920240 h 2402840"/>
                <a:gd name="connsiteX188" fmla="*/ 2992120 w 3347720"/>
                <a:gd name="connsiteY188" fmla="*/ 1915160 h 2402840"/>
                <a:gd name="connsiteX189" fmla="*/ 3022600 w 3347720"/>
                <a:gd name="connsiteY189" fmla="*/ 1894840 h 2402840"/>
                <a:gd name="connsiteX190" fmla="*/ 3037840 w 3347720"/>
                <a:gd name="connsiteY190" fmla="*/ 1889760 h 2402840"/>
                <a:gd name="connsiteX191" fmla="*/ 3053080 w 3347720"/>
                <a:gd name="connsiteY191" fmla="*/ 1879600 h 2402840"/>
                <a:gd name="connsiteX192" fmla="*/ 3068320 w 3347720"/>
                <a:gd name="connsiteY192" fmla="*/ 1874520 h 2402840"/>
                <a:gd name="connsiteX193" fmla="*/ 3083560 w 3347720"/>
                <a:gd name="connsiteY193" fmla="*/ 1864360 h 2402840"/>
                <a:gd name="connsiteX194" fmla="*/ 3108960 w 3347720"/>
                <a:gd name="connsiteY194" fmla="*/ 1859280 h 2402840"/>
                <a:gd name="connsiteX195" fmla="*/ 3129280 w 3347720"/>
                <a:gd name="connsiteY195" fmla="*/ 1854200 h 2402840"/>
                <a:gd name="connsiteX196" fmla="*/ 3144520 w 3347720"/>
                <a:gd name="connsiteY196" fmla="*/ 1844040 h 2402840"/>
                <a:gd name="connsiteX197" fmla="*/ 3225800 w 3347720"/>
                <a:gd name="connsiteY197" fmla="*/ 1833880 h 2402840"/>
                <a:gd name="connsiteX198" fmla="*/ 3261360 w 3347720"/>
                <a:gd name="connsiteY198" fmla="*/ 1828800 h 2402840"/>
                <a:gd name="connsiteX199" fmla="*/ 3276600 w 3347720"/>
                <a:gd name="connsiteY199" fmla="*/ 1818640 h 2402840"/>
                <a:gd name="connsiteX200" fmla="*/ 3286760 w 3347720"/>
                <a:gd name="connsiteY200" fmla="*/ 1803400 h 2402840"/>
                <a:gd name="connsiteX201" fmla="*/ 3302000 w 3347720"/>
                <a:gd name="connsiteY201" fmla="*/ 1798320 h 2402840"/>
                <a:gd name="connsiteX202" fmla="*/ 3317240 w 3347720"/>
                <a:gd name="connsiteY202" fmla="*/ 1788160 h 2402840"/>
                <a:gd name="connsiteX203" fmla="*/ 3332480 w 3347720"/>
                <a:gd name="connsiteY203" fmla="*/ 1742440 h 2402840"/>
                <a:gd name="connsiteX204" fmla="*/ 3337560 w 3347720"/>
                <a:gd name="connsiteY204" fmla="*/ 1727200 h 2402840"/>
                <a:gd name="connsiteX205" fmla="*/ 3342640 w 3347720"/>
                <a:gd name="connsiteY205" fmla="*/ 1711960 h 2402840"/>
                <a:gd name="connsiteX206" fmla="*/ 3347720 w 3347720"/>
                <a:gd name="connsiteY206" fmla="*/ 1686560 h 2402840"/>
                <a:gd name="connsiteX207" fmla="*/ 3342640 w 3347720"/>
                <a:gd name="connsiteY207" fmla="*/ 1549400 h 2402840"/>
                <a:gd name="connsiteX208" fmla="*/ 3337560 w 3347720"/>
                <a:gd name="connsiteY208" fmla="*/ 1529080 h 2402840"/>
                <a:gd name="connsiteX209" fmla="*/ 3312160 w 3347720"/>
                <a:gd name="connsiteY209" fmla="*/ 1483360 h 2402840"/>
                <a:gd name="connsiteX210" fmla="*/ 3281680 w 3347720"/>
                <a:gd name="connsiteY210" fmla="*/ 1437640 h 2402840"/>
                <a:gd name="connsiteX211" fmla="*/ 3271520 w 3347720"/>
                <a:gd name="connsiteY211" fmla="*/ 1422400 h 2402840"/>
                <a:gd name="connsiteX212" fmla="*/ 3256280 w 3347720"/>
                <a:gd name="connsiteY212" fmla="*/ 1407160 h 2402840"/>
                <a:gd name="connsiteX213" fmla="*/ 3251200 w 3347720"/>
                <a:gd name="connsiteY213" fmla="*/ 1391920 h 2402840"/>
                <a:gd name="connsiteX214" fmla="*/ 3220720 w 3347720"/>
                <a:gd name="connsiteY214" fmla="*/ 1371600 h 2402840"/>
                <a:gd name="connsiteX215" fmla="*/ 3210560 w 3347720"/>
                <a:gd name="connsiteY215" fmla="*/ 1356360 h 2402840"/>
                <a:gd name="connsiteX216" fmla="*/ 3195320 w 3347720"/>
                <a:gd name="connsiteY216" fmla="*/ 1346200 h 2402840"/>
                <a:gd name="connsiteX217" fmla="*/ 3175000 w 3347720"/>
                <a:gd name="connsiteY217" fmla="*/ 1325880 h 2402840"/>
                <a:gd name="connsiteX218" fmla="*/ 3159760 w 3347720"/>
                <a:gd name="connsiteY218" fmla="*/ 1310640 h 2402840"/>
                <a:gd name="connsiteX219" fmla="*/ 3149600 w 3347720"/>
                <a:gd name="connsiteY219" fmla="*/ 1295400 h 2402840"/>
                <a:gd name="connsiteX220" fmla="*/ 3134360 w 3347720"/>
                <a:gd name="connsiteY220" fmla="*/ 1285240 h 2402840"/>
                <a:gd name="connsiteX221" fmla="*/ 3119120 w 3347720"/>
                <a:gd name="connsiteY221" fmla="*/ 1254760 h 2402840"/>
                <a:gd name="connsiteX222" fmla="*/ 3114040 w 3347720"/>
                <a:gd name="connsiteY222" fmla="*/ 1239520 h 2402840"/>
                <a:gd name="connsiteX223" fmla="*/ 3098800 w 3347720"/>
                <a:gd name="connsiteY223" fmla="*/ 1234440 h 2402840"/>
                <a:gd name="connsiteX224" fmla="*/ 3088640 w 3347720"/>
                <a:gd name="connsiteY224" fmla="*/ 1203960 h 2402840"/>
                <a:gd name="connsiteX225" fmla="*/ 3068320 w 3347720"/>
                <a:gd name="connsiteY225" fmla="*/ 1173480 h 2402840"/>
                <a:gd name="connsiteX226" fmla="*/ 3048000 w 3347720"/>
                <a:gd name="connsiteY226" fmla="*/ 1143000 h 2402840"/>
                <a:gd name="connsiteX227" fmla="*/ 3022600 w 3347720"/>
                <a:gd name="connsiteY227" fmla="*/ 1097280 h 2402840"/>
                <a:gd name="connsiteX228" fmla="*/ 3012440 w 3347720"/>
                <a:gd name="connsiteY228" fmla="*/ 1082040 h 2402840"/>
                <a:gd name="connsiteX229" fmla="*/ 3002280 w 3347720"/>
                <a:gd name="connsiteY229" fmla="*/ 1051560 h 2402840"/>
                <a:gd name="connsiteX230" fmla="*/ 2997200 w 3347720"/>
                <a:gd name="connsiteY230" fmla="*/ 1036320 h 2402840"/>
                <a:gd name="connsiteX231" fmla="*/ 2956560 w 3347720"/>
                <a:gd name="connsiteY231" fmla="*/ 975360 h 2402840"/>
                <a:gd name="connsiteX232" fmla="*/ 2946400 w 3347720"/>
                <a:gd name="connsiteY232" fmla="*/ 960120 h 2402840"/>
                <a:gd name="connsiteX233" fmla="*/ 2926080 w 3347720"/>
                <a:gd name="connsiteY233" fmla="*/ 929640 h 2402840"/>
                <a:gd name="connsiteX234" fmla="*/ 2900680 w 3347720"/>
                <a:gd name="connsiteY234" fmla="*/ 904240 h 2402840"/>
                <a:gd name="connsiteX235" fmla="*/ 2875280 w 3347720"/>
                <a:gd name="connsiteY235" fmla="*/ 873760 h 2402840"/>
                <a:gd name="connsiteX236" fmla="*/ 2860040 w 3347720"/>
                <a:gd name="connsiteY236" fmla="*/ 868680 h 2402840"/>
                <a:gd name="connsiteX237" fmla="*/ 2844800 w 3347720"/>
                <a:gd name="connsiteY237" fmla="*/ 853440 h 2402840"/>
                <a:gd name="connsiteX238" fmla="*/ 2829560 w 3347720"/>
                <a:gd name="connsiteY238" fmla="*/ 843280 h 2402840"/>
                <a:gd name="connsiteX239" fmla="*/ 2824480 w 3347720"/>
                <a:gd name="connsiteY239" fmla="*/ 817880 h 2402840"/>
                <a:gd name="connsiteX240" fmla="*/ 2814320 w 3347720"/>
                <a:gd name="connsiteY240" fmla="*/ 802640 h 2402840"/>
                <a:gd name="connsiteX241" fmla="*/ 2804160 w 3347720"/>
                <a:gd name="connsiteY241" fmla="*/ 772160 h 2402840"/>
                <a:gd name="connsiteX242" fmla="*/ 2783840 w 3347720"/>
                <a:gd name="connsiteY242" fmla="*/ 741680 h 2402840"/>
                <a:gd name="connsiteX243" fmla="*/ 2778760 w 3347720"/>
                <a:gd name="connsiteY243" fmla="*/ 726440 h 2402840"/>
                <a:gd name="connsiteX244" fmla="*/ 2768600 w 3347720"/>
                <a:gd name="connsiteY244" fmla="*/ 711200 h 2402840"/>
                <a:gd name="connsiteX245" fmla="*/ 2753360 w 3347720"/>
                <a:gd name="connsiteY245" fmla="*/ 680720 h 2402840"/>
                <a:gd name="connsiteX246" fmla="*/ 2722880 w 3347720"/>
                <a:gd name="connsiteY246" fmla="*/ 650240 h 2402840"/>
                <a:gd name="connsiteX247" fmla="*/ 2692400 w 3347720"/>
                <a:gd name="connsiteY247" fmla="*/ 629920 h 2402840"/>
                <a:gd name="connsiteX248" fmla="*/ 2677160 w 3347720"/>
                <a:gd name="connsiteY248" fmla="*/ 619760 h 2402840"/>
                <a:gd name="connsiteX249" fmla="*/ 2646680 w 3347720"/>
                <a:gd name="connsiteY249" fmla="*/ 599440 h 2402840"/>
                <a:gd name="connsiteX250" fmla="*/ 2621280 w 3347720"/>
                <a:gd name="connsiteY250" fmla="*/ 574040 h 2402840"/>
                <a:gd name="connsiteX251" fmla="*/ 2611120 w 3347720"/>
                <a:gd name="connsiteY251" fmla="*/ 558800 h 2402840"/>
                <a:gd name="connsiteX252" fmla="*/ 2595880 w 3347720"/>
                <a:gd name="connsiteY252" fmla="*/ 553720 h 2402840"/>
                <a:gd name="connsiteX253" fmla="*/ 2580640 w 3347720"/>
                <a:gd name="connsiteY253" fmla="*/ 543560 h 2402840"/>
                <a:gd name="connsiteX254" fmla="*/ 2565400 w 3347720"/>
                <a:gd name="connsiteY254" fmla="*/ 538480 h 2402840"/>
                <a:gd name="connsiteX255" fmla="*/ 2534920 w 3347720"/>
                <a:gd name="connsiteY255" fmla="*/ 518160 h 2402840"/>
                <a:gd name="connsiteX256" fmla="*/ 2519680 w 3347720"/>
                <a:gd name="connsiteY256" fmla="*/ 508000 h 2402840"/>
                <a:gd name="connsiteX257" fmla="*/ 2489200 w 3347720"/>
                <a:gd name="connsiteY257" fmla="*/ 487680 h 2402840"/>
                <a:gd name="connsiteX258" fmla="*/ 2473960 w 3347720"/>
                <a:gd name="connsiteY258" fmla="*/ 457200 h 2402840"/>
                <a:gd name="connsiteX259" fmla="*/ 2458720 w 3347720"/>
                <a:gd name="connsiteY259" fmla="*/ 452120 h 2402840"/>
                <a:gd name="connsiteX260" fmla="*/ 2443480 w 3347720"/>
                <a:gd name="connsiteY260" fmla="*/ 436880 h 2402840"/>
                <a:gd name="connsiteX261" fmla="*/ 2423160 w 3347720"/>
                <a:gd name="connsiteY261" fmla="*/ 406400 h 2402840"/>
                <a:gd name="connsiteX262" fmla="*/ 2392680 w 3347720"/>
                <a:gd name="connsiteY262" fmla="*/ 386080 h 2402840"/>
                <a:gd name="connsiteX263" fmla="*/ 2382520 w 3347720"/>
                <a:gd name="connsiteY263" fmla="*/ 370840 h 2402840"/>
                <a:gd name="connsiteX264" fmla="*/ 2311400 w 3347720"/>
                <a:gd name="connsiteY264" fmla="*/ 355600 h 2402840"/>
                <a:gd name="connsiteX265" fmla="*/ 2275840 w 3347720"/>
                <a:gd name="connsiteY265" fmla="*/ 345440 h 2402840"/>
                <a:gd name="connsiteX266" fmla="*/ 2245360 w 3347720"/>
                <a:gd name="connsiteY266" fmla="*/ 335280 h 2402840"/>
                <a:gd name="connsiteX267" fmla="*/ 2194560 w 3347720"/>
                <a:gd name="connsiteY267" fmla="*/ 325120 h 2402840"/>
                <a:gd name="connsiteX268" fmla="*/ 2179320 w 3347720"/>
                <a:gd name="connsiteY268" fmla="*/ 309880 h 2402840"/>
                <a:gd name="connsiteX269" fmla="*/ 2164080 w 3347720"/>
                <a:gd name="connsiteY269" fmla="*/ 304800 h 2402840"/>
                <a:gd name="connsiteX270" fmla="*/ 2159000 w 3347720"/>
                <a:gd name="connsiteY270" fmla="*/ 289560 h 2402840"/>
                <a:gd name="connsiteX271" fmla="*/ 2148840 w 3347720"/>
                <a:gd name="connsiteY271" fmla="*/ 274320 h 2402840"/>
                <a:gd name="connsiteX272" fmla="*/ 2143760 w 3347720"/>
                <a:gd name="connsiteY272" fmla="*/ 259080 h 2402840"/>
                <a:gd name="connsiteX273" fmla="*/ 2108200 w 3347720"/>
                <a:gd name="connsiteY273" fmla="*/ 213360 h 2402840"/>
                <a:gd name="connsiteX274" fmla="*/ 2098040 w 3347720"/>
                <a:gd name="connsiteY274" fmla="*/ 198120 h 2402840"/>
                <a:gd name="connsiteX275" fmla="*/ 2082800 w 3347720"/>
                <a:gd name="connsiteY275" fmla="*/ 193040 h 2402840"/>
                <a:gd name="connsiteX276" fmla="*/ 2047240 w 3347720"/>
                <a:gd name="connsiteY276" fmla="*/ 167640 h 2402840"/>
                <a:gd name="connsiteX277" fmla="*/ 2016760 w 3347720"/>
                <a:gd name="connsiteY277" fmla="*/ 157480 h 2402840"/>
                <a:gd name="connsiteX278" fmla="*/ 1971040 w 3347720"/>
                <a:gd name="connsiteY278" fmla="*/ 132080 h 2402840"/>
                <a:gd name="connsiteX279" fmla="*/ 1935480 w 3347720"/>
                <a:gd name="connsiteY279" fmla="*/ 127000 h 2402840"/>
                <a:gd name="connsiteX280" fmla="*/ 1905000 w 3347720"/>
                <a:gd name="connsiteY280" fmla="*/ 116840 h 2402840"/>
                <a:gd name="connsiteX281" fmla="*/ 1889760 w 3347720"/>
                <a:gd name="connsiteY281" fmla="*/ 111760 h 2402840"/>
                <a:gd name="connsiteX282" fmla="*/ 1864360 w 3347720"/>
                <a:gd name="connsiteY282" fmla="*/ 106680 h 2402840"/>
                <a:gd name="connsiteX283" fmla="*/ 1849120 w 3347720"/>
                <a:gd name="connsiteY283" fmla="*/ 101600 h 2402840"/>
                <a:gd name="connsiteX284" fmla="*/ 1813560 w 3347720"/>
                <a:gd name="connsiteY284" fmla="*/ 96520 h 2402840"/>
                <a:gd name="connsiteX285" fmla="*/ 1778000 w 3347720"/>
                <a:gd name="connsiteY285" fmla="*/ 86360 h 2402840"/>
                <a:gd name="connsiteX286" fmla="*/ 1747520 w 3347720"/>
                <a:gd name="connsiteY286" fmla="*/ 76200 h 2402840"/>
                <a:gd name="connsiteX287" fmla="*/ 1732280 w 3347720"/>
                <a:gd name="connsiteY287" fmla="*/ 71120 h 2402840"/>
                <a:gd name="connsiteX288" fmla="*/ 1717040 w 3347720"/>
                <a:gd name="connsiteY288" fmla="*/ 66040 h 2402840"/>
                <a:gd name="connsiteX289" fmla="*/ 1671320 w 3347720"/>
                <a:gd name="connsiteY289" fmla="*/ 45720 h 2402840"/>
                <a:gd name="connsiteX290" fmla="*/ 1651000 w 3347720"/>
                <a:gd name="connsiteY290" fmla="*/ 40640 h 2402840"/>
                <a:gd name="connsiteX291" fmla="*/ 1559560 w 3347720"/>
                <a:gd name="connsiteY291" fmla="*/ 35560 h 2402840"/>
                <a:gd name="connsiteX292" fmla="*/ 1534160 w 3347720"/>
                <a:gd name="connsiteY292" fmla="*/ 15240 h 2402840"/>
                <a:gd name="connsiteX293" fmla="*/ 1513840 w 3347720"/>
                <a:gd name="connsiteY293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52600 w 3347720"/>
                <a:gd name="connsiteY143" fmla="*/ 2052320 h 2402840"/>
                <a:gd name="connsiteX144" fmla="*/ 1783080 w 3347720"/>
                <a:gd name="connsiteY144" fmla="*/ 2062480 h 2402840"/>
                <a:gd name="connsiteX145" fmla="*/ 1798320 w 3347720"/>
                <a:gd name="connsiteY145" fmla="*/ 2072640 h 2402840"/>
                <a:gd name="connsiteX146" fmla="*/ 1828800 w 3347720"/>
                <a:gd name="connsiteY146" fmla="*/ 2082800 h 2402840"/>
                <a:gd name="connsiteX147" fmla="*/ 1844040 w 3347720"/>
                <a:gd name="connsiteY147" fmla="*/ 2087880 h 2402840"/>
                <a:gd name="connsiteX148" fmla="*/ 1864360 w 3347720"/>
                <a:gd name="connsiteY148" fmla="*/ 2098040 h 2402840"/>
                <a:gd name="connsiteX149" fmla="*/ 1879600 w 3347720"/>
                <a:gd name="connsiteY149" fmla="*/ 2103120 h 2402840"/>
                <a:gd name="connsiteX150" fmla="*/ 1894840 w 3347720"/>
                <a:gd name="connsiteY150" fmla="*/ 2113280 h 2402840"/>
                <a:gd name="connsiteX151" fmla="*/ 1925320 w 3347720"/>
                <a:gd name="connsiteY151" fmla="*/ 2123440 h 2402840"/>
                <a:gd name="connsiteX152" fmla="*/ 1940560 w 3347720"/>
                <a:gd name="connsiteY152" fmla="*/ 2133600 h 2402840"/>
                <a:gd name="connsiteX153" fmla="*/ 1971040 w 3347720"/>
                <a:gd name="connsiteY153" fmla="*/ 2143760 h 2402840"/>
                <a:gd name="connsiteX154" fmla="*/ 2006600 w 3347720"/>
                <a:gd name="connsiteY154" fmla="*/ 2159000 h 2402840"/>
                <a:gd name="connsiteX155" fmla="*/ 2021840 w 3347720"/>
                <a:gd name="connsiteY155" fmla="*/ 2169160 h 2402840"/>
                <a:gd name="connsiteX156" fmla="*/ 2037080 w 3347720"/>
                <a:gd name="connsiteY156" fmla="*/ 2174240 h 2402840"/>
                <a:gd name="connsiteX157" fmla="*/ 2067560 w 3347720"/>
                <a:gd name="connsiteY157" fmla="*/ 2194560 h 2402840"/>
                <a:gd name="connsiteX158" fmla="*/ 2082800 w 3347720"/>
                <a:gd name="connsiteY158" fmla="*/ 2204720 h 2402840"/>
                <a:gd name="connsiteX159" fmla="*/ 2113280 w 3347720"/>
                <a:gd name="connsiteY159" fmla="*/ 2214880 h 2402840"/>
                <a:gd name="connsiteX160" fmla="*/ 2128520 w 3347720"/>
                <a:gd name="connsiteY160" fmla="*/ 2225040 h 2402840"/>
                <a:gd name="connsiteX161" fmla="*/ 2199640 w 3347720"/>
                <a:gd name="connsiteY161" fmla="*/ 2245360 h 2402840"/>
                <a:gd name="connsiteX162" fmla="*/ 2275840 w 3347720"/>
                <a:gd name="connsiteY162" fmla="*/ 2260600 h 2402840"/>
                <a:gd name="connsiteX163" fmla="*/ 2296160 w 3347720"/>
                <a:gd name="connsiteY163" fmla="*/ 2265680 h 2402840"/>
                <a:gd name="connsiteX164" fmla="*/ 2326640 w 3347720"/>
                <a:gd name="connsiteY164" fmla="*/ 2275840 h 2402840"/>
                <a:gd name="connsiteX165" fmla="*/ 2423160 w 3347720"/>
                <a:gd name="connsiteY165" fmla="*/ 2280920 h 2402840"/>
                <a:gd name="connsiteX166" fmla="*/ 2494280 w 3347720"/>
                <a:gd name="connsiteY166" fmla="*/ 2275840 h 2402840"/>
                <a:gd name="connsiteX167" fmla="*/ 2509520 w 3347720"/>
                <a:gd name="connsiteY167" fmla="*/ 2270760 h 2402840"/>
                <a:gd name="connsiteX168" fmla="*/ 2519680 w 3347720"/>
                <a:gd name="connsiteY168" fmla="*/ 2255520 h 2402840"/>
                <a:gd name="connsiteX169" fmla="*/ 2534920 w 3347720"/>
                <a:gd name="connsiteY169" fmla="*/ 2245360 h 2402840"/>
                <a:gd name="connsiteX170" fmla="*/ 2545080 w 3347720"/>
                <a:gd name="connsiteY170" fmla="*/ 2230120 h 2402840"/>
                <a:gd name="connsiteX171" fmla="*/ 2560320 w 3347720"/>
                <a:gd name="connsiteY171" fmla="*/ 2219960 h 2402840"/>
                <a:gd name="connsiteX172" fmla="*/ 2595880 w 3347720"/>
                <a:gd name="connsiteY172" fmla="*/ 2184400 h 2402840"/>
                <a:gd name="connsiteX173" fmla="*/ 2611120 w 3347720"/>
                <a:gd name="connsiteY173" fmla="*/ 2153920 h 2402840"/>
                <a:gd name="connsiteX174" fmla="*/ 2656840 w 3347720"/>
                <a:gd name="connsiteY174" fmla="*/ 2128520 h 2402840"/>
                <a:gd name="connsiteX175" fmla="*/ 2687320 w 3347720"/>
                <a:gd name="connsiteY175" fmla="*/ 2108200 h 2402840"/>
                <a:gd name="connsiteX176" fmla="*/ 2717800 w 3347720"/>
                <a:gd name="connsiteY176" fmla="*/ 2098040 h 2402840"/>
                <a:gd name="connsiteX177" fmla="*/ 2733040 w 3347720"/>
                <a:gd name="connsiteY177" fmla="*/ 2082800 h 2402840"/>
                <a:gd name="connsiteX178" fmla="*/ 2768600 w 3347720"/>
                <a:gd name="connsiteY178" fmla="*/ 2057400 h 2402840"/>
                <a:gd name="connsiteX179" fmla="*/ 2778760 w 3347720"/>
                <a:gd name="connsiteY179" fmla="*/ 2042160 h 2402840"/>
                <a:gd name="connsiteX180" fmla="*/ 2809240 w 3347720"/>
                <a:gd name="connsiteY180" fmla="*/ 2021840 h 2402840"/>
                <a:gd name="connsiteX181" fmla="*/ 2854960 w 3347720"/>
                <a:gd name="connsiteY181" fmla="*/ 1986280 h 2402840"/>
                <a:gd name="connsiteX182" fmla="*/ 2870200 w 3347720"/>
                <a:gd name="connsiteY182" fmla="*/ 1976120 h 2402840"/>
                <a:gd name="connsiteX183" fmla="*/ 2900680 w 3347720"/>
                <a:gd name="connsiteY183" fmla="*/ 1960880 h 2402840"/>
                <a:gd name="connsiteX184" fmla="*/ 2931160 w 3347720"/>
                <a:gd name="connsiteY184" fmla="*/ 1950720 h 2402840"/>
                <a:gd name="connsiteX185" fmla="*/ 2961640 w 3347720"/>
                <a:gd name="connsiteY185" fmla="*/ 1930400 h 2402840"/>
                <a:gd name="connsiteX186" fmla="*/ 2976880 w 3347720"/>
                <a:gd name="connsiteY186" fmla="*/ 1920240 h 2402840"/>
                <a:gd name="connsiteX187" fmla="*/ 2992120 w 3347720"/>
                <a:gd name="connsiteY187" fmla="*/ 1915160 h 2402840"/>
                <a:gd name="connsiteX188" fmla="*/ 3022600 w 3347720"/>
                <a:gd name="connsiteY188" fmla="*/ 1894840 h 2402840"/>
                <a:gd name="connsiteX189" fmla="*/ 3037840 w 3347720"/>
                <a:gd name="connsiteY189" fmla="*/ 1889760 h 2402840"/>
                <a:gd name="connsiteX190" fmla="*/ 3053080 w 3347720"/>
                <a:gd name="connsiteY190" fmla="*/ 1879600 h 2402840"/>
                <a:gd name="connsiteX191" fmla="*/ 3068320 w 3347720"/>
                <a:gd name="connsiteY191" fmla="*/ 1874520 h 2402840"/>
                <a:gd name="connsiteX192" fmla="*/ 3083560 w 3347720"/>
                <a:gd name="connsiteY192" fmla="*/ 1864360 h 2402840"/>
                <a:gd name="connsiteX193" fmla="*/ 3108960 w 3347720"/>
                <a:gd name="connsiteY193" fmla="*/ 1859280 h 2402840"/>
                <a:gd name="connsiteX194" fmla="*/ 3129280 w 3347720"/>
                <a:gd name="connsiteY194" fmla="*/ 1854200 h 2402840"/>
                <a:gd name="connsiteX195" fmla="*/ 3144520 w 3347720"/>
                <a:gd name="connsiteY195" fmla="*/ 1844040 h 2402840"/>
                <a:gd name="connsiteX196" fmla="*/ 3225800 w 3347720"/>
                <a:gd name="connsiteY196" fmla="*/ 1833880 h 2402840"/>
                <a:gd name="connsiteX197" fmla="*/ 3261360 w 3347720"/>
                <a:gd name="connsiteY197" fmla="*/ 1828800 h 2402840"/>
                <a:gd name="connsiteX198" fmla="*/ 3276600 w 3347720"/>
                <a:gd name="connsiteY198" fmla="*/ 1818640 h 2402840"/>
                <a:gd name="connsiteX199" fmla="*/ 3286760 w 3347720"/>
                <a:gd name="connsiteY199" fmla="*/ 1803400 h 2402840"/>
                <a:gd name="connsiteX200" fmla="*/ 3302000 w 3347720"/>
                <a:gd name="connsiteY200" fmla="*/ 1798320 h 2402840"/>
                <a:gd name="connsiteX201" fmla="*/ 3317240 w 3347720"/>
                <a:gd name="connsiteY201" fmla="*/ 1788160 h 2402840"/>
                <a:gd name="connsiteX202" fmla="*/ 3332480 w 3347720"/>
                <a:gd name="connsiteY202" fmla="*/ 1742440 h 2402840"/>
                <a:gd name="connsiteX203" fmla="*/ 3337560 w 3347720"/>
                <a:gd name="connsiteY203" fmla="*/ 1727200 h 2402840"/>
                <a:gd name="connsiteX204" fmla="*/ 3342640 w 3347720"/>
                <a:gd name="connsiteY204" fmla="*/ 1711960 h 2402840"/>
                <a:gd name="connsiteX205" fmla="*/ 3347720 w 3347720"/>
                <a:gd name="connsiteY205" fmla="*/ 1686560 h 2402840"/>
                <a:gd name="connsiteX206" fmla="*/ 3342640 w 3347720"/>
                <a:gd name="connsiteY206" fmla="*/ 1549400 h 2402840"/>
                <a:gd name="connsiteX207" fmla="*/ 3337560 w 3347720"/>
                <a:gd name="connsiteY207" fmla="*/ 1529080 h 2402840"/>
                <a:gd name="connsiteX208" fmla="*/ 3312160 w 3347720"/>
                <a:gd name="connsiteY208" fmla="*/ 1483360 h 2402840"/>
                <a:gd name="connsiteX209" fmla="*/ 3281680 w 3347720"/>
                <a:gd name="connsiteY209" fmla="*/ 1437640 h 2402840"/>
                <a:gd name="connsiteX210" fmla="*/ 3271520 w 3347720"/>
                <a:gd name="connsiteY210" fmla="*/ 1422400 h 2402840"/>
                <a:gd name="connsiteX211" fmla="*/ 3256280 w 3347720"/>
                <a:gd name="connsiteY211" fmla="*/ 1407160 h 2402840"/>
                <a:gd name="connsiteX212" fmla="*/ 3251200 w 3347720"/>
                <a:gd name="connsiteY212" fmla="*/ 1391920 h 2402840"/>
                <a:gd name="connsiteX213" fmla="*/ 3220720 w 3347720"/>
                <a:gd name="connsiteY213" fmla="*/ 1371600 h 2402840"/>
                <a:gd name="connsiteX214" fmla="*/ 3210560 w 3347720"/>
                <a:gd name="connsiteY214" fmla="*/ 1356360 h 2402840"/>
                <a:gd name="connsiteX215" fmla="*/ 3195320 w 3347720"/>
                <a:gd name="connsiteY215" fmla="*/ 1346200 h 2402840"/>
                <a:gd name="connsiteX216" fmla="*/ 3175000 w 3347720"/>
                <a:gd name="connsiteY216" fmla="*/ 1325880 h 2402840"/>
                <a:gd name="connsiteX217" fmla="*/ 3159760 w 3347720"/>
                <a:gd name="connsiteY217" fmla="*/ 1310640 h 2402840"/>
                <a:gd name="connsiteX218" fmla="*/ 3149600 w 3347720"/>
                <a:gd name="connsiteY218" fmla="*/ 1295400 h 2402840"/>
                <a:gd name="connsiteX219" fmla="*/ 3134360 w 3347720"/>
                <a:gd name="connsiteY219" fmla="*/ 1285240 h 2402840"/>
                <a:gd name="connsiteX220" fmla="*/ 3119120 w 3347720"/>
                <a:gd name="connsiteY220" fmla="*/ 1254760 h 2402840"/>
                <a:gd name="connsiteX221" fmla="*/ 3114040 w 3347720"/>
                <a:gd name="connsiteY221" fmla="*/ 1239520 h 2402840"/>
                <a:gd name="connsiteX222" fmla="*/ 3098800 w 3347720"/>
                <a:gd name="connsiteY222" fmla="*/ 1234440 h 2402840"/>
                <a:gd name="connsiteX223" fmla="*/ 3088640 w 3347720"/>
                <a:gd name="connsiteY223" fmla="*/ 1203960 h 2402840"/>
                <a:gd name="connsiteX224" fmla="*/ 3068320 w 3347720"/>
                <a:gd name="connsiteY224" fmla="*/ 1173480 h 2402840"/>
                <a:gd name="connsiteX225" fmla="*/ 3048000 w 3347720"/>
                <a:gd name="connsiteY225" fmla="*/ 1143000 h 2402840"/>
                <a:gd name="connsiteX226" fmla="*/ 3022600 w 3347720"/>
                <a:gd name="connsiteY226" fmla="*/ 1097280 h 2402840"/>
                <a:gd name="connsiteX227" fmla="*/ 3012440 w 3347720"/>
                <a:gd name="connsiteY227" fmla="*/ 1082040 h 2402840"/>
                <a:gd name="connsiteX228" fmla="*/ 3002280 w 3347720"/>
                <a:gd name="connsiteY228" fmla="*/ 1051560 h 2402840"/>
                <a:gd name="connsiteX229" fmla="*/ 2997200 w 3347720"/>
                <a:gd name="connsiteY229" fmla="*/ 1036320 h 2402840"/>
                <a:gd name="connsiteX230" fmla="*/ 2956560 w 3347720"/>
                <a:gd name="connsiteY230" fmla="*/ 975360 h 2402840"/>
                <a:gd name="connsiteX231" fmla="*/ 2946400 w 3347720"/>
                <a:gd name="connsiteY231" fmla="*/ 960120 h 2402840"/>
                <a:gd name="connsiteX232" fmla="*/ 2926080 w 3347720"/>
                <a:gd name="connsiteY232" fmla="*/ 929640 h 2402840"/>
                <a:gd name="connsiteX233" fmla="*/ 2900680 w 3347720"/>
                <a:gd name="connsiteY233" fmla="*/ 904240 h 2402840"/>
                <a:gd name="connsiteX234" fmla="*/ 2875280 w 3347720"/>
                <a:gd name="connsiteY234" fmla="*/ 873760 h 2402840"/>
                <a:gd name="connsiteX235" fmla="*/ 2860040 w 3347720"/>
                <a:gd name="connsiteY235" fmla="*/ 868680 h 2402840"/>
                <a:gd name="connsiteX236" fmla="*/ 2844800 w 3347720"/>
                <a:gd name="connsiteY236" fmla="*/ 853440 h 2402840"/>
                <a:gd name="connsiteX237" fmla="*/ 2829560 w 3347720"/>
                <a:gd name="connsiteY237" fmla="*/ 843280 h 2402840"/>
                <a:gd name="connsiteX238" fmla="*/ 2824480 w 3347720"/>
                <a:gd name="connsiteY238" fmla="*/ 817880 h 2402840"/>
                <a:gd name="connsiteX239" fmla="*/ 2814320 w 3347720"/>
                <a:gd name="connsiteY239" fmla="*/ 802640 h 2402840"/>
                <a:gd name="connsiteX240" fmla="*/ 2804160 w 3347720"/>
                <a:gd name="connsiteY240" fmla="*/ 772160 h 2402840"/>
                <a:gd name="connsiteX241" fmla="*/ 2783840 w 3347720"/>
                <a:gd name="connsiteY241" fmla="*/ 741680 h 2402840"/>
                <a:gd name="connsiteX242" fmla="*/ 2778760 w 3347720"/>
                <a:gd name="connsiteY242" fmla="*/ 726440 h 2402840"/>
                <a:gd name="connsiteX243" fmla="*/ 2768600 w 3347720"/>
                <a:gd name="connsiteY243" fmla="*/ 711200 h 2402840"/>
                <a:gd name="connsiteX244" fmla="*/ 2753360 w 3347720"/>
                <a:gd name="connsiteY244" fmla="*/ 680720 h 2402840"/>
                <a:gd name="connsiteX245" fmla="*/ 2722880 w 3347720"/>
                <a:gd name="connsiteY245" fmla="*/ 650240 h 2402840"/>
                <a:gd name="connsiteX246" fmla="*/ 2692400 w 3347720"/>
                <a:gd name="connsiteY246" fmla="*/ 629920 h 2402840"/>
                <a:gd name="connsiteX247" fmla="*/ 2677160 w 3347720"/>
                <a:gd name="connsiteY247" fmla="*/ 619760 h 2402840"/>
                <a:gd name="connsiteX248" fmla="*/ 2646680 w 3347720"/>
                <a:gd name="connsiteY248" fmla="*/ 599440 h 2402840"/>
                <a:gd name="connsiteX249" fmla="*/ 2621280 w 3347720"/>
                <a:gd name="connsiteY249" fmla="*/ 574040 h 2402840"/>
                <a:gd name="connsiteX250" fmla="*/ 2611120 w 3347720"/>
                <a:gd name="connsiteY250" fmla="*/ 558800 h 2402840"/>
                <a:gd name="connsiteX251" fmla="*/ 2595880 w 3347720"/>
                <a:gd name="connsiteY251" fmla="*/ 553720 h 2402840"/>
                <a:gd name="connsiteX252" fmla="*/ 2580640 w 3347720"/>
                <a:gd name="connsiteY252" fmla="*/ 543560 h 2402840"/>
                <a:gd name="connsiteX253" fmla="*/ 2565400 w 3347720"/>
                <a:gd name="connsiteY253" fmla="*/ 538480 h 2402840"/>
                <a:gd name="connsiteX254" fmla="*/ 2534920 w 3347720"/>
                <a:gd name="connsiteY254" fmla="*/ 518160 h 2402840"/>
                <a:gd name="connsiteX255" fmla="*/ 2519680 w 3347720"/>
                <a:gd name="connsiteY255" fmla="*/ 508000 h 2402840"/>
                <a:gd name="connsiteX256" fmla="*/ 2489200 w 3347720"/>
                <a:gd name="connsiteY256" fmla="*/ 487680 h 2402840"/>
                <a:gd name="connsiteX257" fmla="*/ 2473960 w 3347720"/>
                <a:gd name="connsiteY257" fmla="*/ 457200 h 2402840"/>
                <a:gd name="connsiteX258" fmla="*/ 2458720 w 3347720"/>
                <a:gd name="connsiteY258" fmla="*/ 452120 h 2402840"/>
                <a:gd name="connsiteX259" fmla="*/ 2443480 w 3347720"/>
                <a:gd name="connsiteY259" fmla="*/ 436880 h 2402840"/>
                <a:gd name="connsiteX260" fmla="*/ 2423160 w 3347720"/>
                <a:gd name="connsiteY260" fmla="*/ 406400 h 2402840"/>
                <a:gd name="connsiteX261" fmla="*/ 2392680 w 3347720"/>
                <a:gd name="connsiteY261" fmla="*/ 386080 h 2402840"/>
                <a:gd name="connsiteX262" fmla="*/ 2382520 w 3347720"/>
                <a:gd name="connsiteY262" fmla="*/ 370840 h 2402840"/>
                <a:gd name="connsiteX263" fmla="*/ 2311400 w 3347720"/>
                <a:gd name="connsiteY263" fmla="*/ 355600 h 2402840"/>
                <a:gd name="connsiteX264" fmla="*/ 2275840 w 3347720"/>
                <a:gd name="connsiteY264" fmla="*/ 345440 h 2402840"/>
                <a:gd name="connsiteX265" fmla="*/ 2245360 w 3347720"/>
                <a:gd name="connsiteY265" fmla="*/ 335280 h 2402840"/>
                <a:gd name="connsiteX266" fmla="*/ 2194560 w 3347720"/>
                <a:gd name="connsiteY266" fmla="*/ 325120 h 2402840"/>
                <a:gd name="connsiteX267" fmla="*/ 2179320 w 3347720"/>
                <a:gd name="connsiteY267" fmla="*/ 309880 h 2402840"/>
                <a:gd name="connsiteX268" fmla="*/ 2164080 w 3347720"/>
                <a:gd name="connsiteY268" fmla="*/ 304800 h 2402840"/>
                <a:gd name="connsiteX269" fmla="*/ 2159000 w 3347720"/>
                <a:gd name="connsiteY269" fmla="*/ 289560 h 2402840"/>
                <a:gd name="connsiteX270" fmla="*/ 2148840 w 3347720"/>
                <a:gd name="connsiteY270" fmla="*/ 274320 h 2402840"/>
                <a:gd name="connsiteX271" fmla="*/ 2143760 w 3347720"/>
                <a:gd name="connsiteY271" fmla="*/ 259080 h 2402840"/>
                <a:gd name="connsiteX272" fmla="*/ 2108200 w 3347720"/>
                <a:gd name="connsiteY272" fmla="*/ 213360 h 2402840"/>
                <a:gd name="connsiteX273" fmla="*/ 2098040 w 3347720"/>
                <a:gd name="connsiteY273" fmla="*/ 198120 h 2402840"/>
                <a:gd name="connsiteX274" fmla="*/ 2082800 w 3347720"/>
                <a:gd name="connsiteY274" fmla="*/ 193040 h 2402840"/>
                <a:gd name="connsiteX275" fmla="*/ 2047240 w 3347720"/>
                <a:gd name="connsiteY275" fmla="*/ 167640 h 2402840"/>
                <a:gd name="connsiteX276" fmla="*/ 2016760 w 3347720"/>
                <a:gd name="connsiteY276" fmla="*/ 157480 h 2402840"/>
                <a:gd name="connsiteX277" fmla="*/ 1971040 w 3347720"/>
                <a:gd name="connsiteY277" fmla="*/ 132080 h 2402840"/>
                <a:gd name="connsiteX278" fmla="*/ 1935480 w 3347720"/>
                <a:gd name="connsiteY278" fmla="*/ 127000 h 2402840"/>
                <a:gd name="connsiteX279" fmla="*/ 1905000 w 3347720"/>
                <a:gd name="connsiteY279" fmla="*/ 116840 h 2402840"/>
                <a:gd name="connsiteX280" fmla="*/ 1889760 w 3347720"/>
                <a:gd name="connsiteY280" fmla="*/ 111760 h 2402840"/>
                <a:gd name="connsiteX281" fmla="*/ 1864360 w 3347720"/>
                <a:gd name="connsiteY281" fmla="*/ 106680 h 2402840"/>
                <a:gd name="connsiteX282" fmla="*/ 1849120 w 3347720"/>
                <a:gd name="connsiteY282" fmla="*/ 101600 h 2402840"/>
                <a:gd name="connsiteX283" fmla="*/ 1813560 w 3347720"/>
                <a:gd name="connsiteY283" fmla="*/ 96520 h 2402840"/>
                <a:gd name="connsiteX284" fmla="*/ 1778000 w 3347720"/>
                <a:gd name="connsiteY284" fmla="*/ 86360 h 2402840"/>
                <a:gd name="connsiteX285" fmla="*/ 1747520 w 3347720"/>
                <a:gd name="connsiteY285" fmla="*/ 76200 h 2402840"/>
                <a:gd name="connsiteX286" fmla="*/ 1732280 w 3347720"/>
                <a:gd name="connsiteY286" fmla="*/ 71120 h 2402840"/>
                <a:gd name="connsiteX287" fmla="*/ 1717040 w 3347720"/>
                <a:gd name="connsiteY287" fmla="*/ 66040 h 2402840"/>
                <a:gd name="connsiteX288" fmla="*/ 1671320 w 3347720"/>
                <a:gd name="connsiteY288" fmla="*/ 45720 h 2402840"/>
                <a:gd name="connsiteX289" fmla="*/ 1651000 w 3347720"/>
                <a:gd name="connsiteY289" fmla="*/ 40640 h 2402840"/>
                <a:gd name="connsiteX290" fmla="*/ 1559560 w 3347720"/>
                <a:gd name="connsiteY290" fmla="*/ 35560 h 2402840"/>
                <a:gd name="connsiteX291" fmla="*/ 1534160 w 3347720"/>
                <a:gd name="connsiteY291" fmla="*/ 15240 h 2402840"/>
                <a:gd name="connsiteX292" fmla="*/ 1513840 w 3347720"/>
                <a:gd name="connsiteY292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13280 w 3347720"/>
                <a:gd name="connsiteY158" fmla="*/ 2214880 h 2402840"/>
                <a:gd name="connsiteX159" fmla="*/ 2128520 w 3347720"/>
                <a:gd name="connsiteY159" fmla="*/ 2225040 h 2402840"/>
                <a:gd name="connsiteX160" fmla="*/ 2199640 w 3347720"/>
                <a:gd name="connsiteY160" fmla="*/ 2245360 h 2402840"/>
                <a:gd name="connsiteX161" fmla="*/ 2275840 w 3347720"/>
                <a:gd name="connsiteY161" fmla="*/ 2260600 h 2402840"/>
                <a:gd name="connsiteX162" fmla="*/ 2296160 w 3347720"/>
                <a:gd name="connsiteY162" fmla="*/ 2265680 h 2402840"/>
                <a:gd name="connsiteX163" fmla="*/ 2326640 w 3347720"/>
                <a:gd name="connsiteY163" fmla="*/ 2275840 h 2402840"/>
                <a:gd name="connsiteX164" fmla="*/ 2423160 w 3347720"/>
                <a:gd name="connsiteY164" fmla="*/ 2280920 h 2402840"/>
                <a:gd name="connsiteX165" fmla="*/ 2494280 w 3347720"/>
                <a:gd name="connsiteY165" fmla="*/ 2275840 h 2402840"/>
                <a:gd name="connsiteX166" fmla="*/ 2509520 w 3347720"/>
                <a:gd name="connsiteY166" fmla="*/ 2270760 h 2402840"/>
                <a:gd name="connsiteX167" fmla="*/ 2519680 w 3347720"/>
                <a:gd name="connsiteY167" fmla="*/ 2255520 h 2402840"/>
                <a:gd name="connsiteX168" fmla="*/ 2534920 w 3347720"/>
                <a:gd name="connsiteY168" fmla="*/ 2245360 h 2402840"/>
                <a:gd name="connsiteX169" fmla="*/ 2545080 w 3347720"/>
                <a:gd name="connsiteY169" fmla="*/ 2230120 h 2402840"/>
                <a:gd name="connsiteX170" fmla="*/ 2560320 w 3347720"/>
                <a:gd name="connsiteY170" fmla="*/ 2219960 h 2402840"/>
                <a:gd name="connsiteX171" fmla="*/ 2595880 w 3347720"/>
                <a:gd name="connsiteY171" fmla="*/ 2184400 h 2402840"/>
                <a:gd name="connsiteX172" fmla="*/ 2611120 w 3347720"/>
                <a:gd name="connsiteY172" fmla="*/ 2153920 h 2402840"/>
                <a:gd name="connsiteX173" fmla="*/ 2656840 w 3347720"/>
                <a:gd name="connsiteY173" fmla="*/ 2128520 h 2402840"/>
                <a:gd name="connsiteX174" fmla="*/ 2687320 w 3347720"/>
                <a:gd name="connsiteY174" fmla="*/ 2108200 h 2402840"/>
                <a:gd name="connsiteX175" fmla="*/ 2717800 w 3347720"/>
                <a:gd name="connsiteY175" fmla="*/ 2098040 h 2402840"/>
                <a:gd name="connsiteX176" fmla="*/ 2733040 w 3347720"/>
                <a:gd name="connsiteY176" fmla="*/ 2082800 h 2402840"/>
                <a:gd name="connsiteX177" fmla="*/ 2768600 w 3347720"/>
                <a:gd name="connsiteY177" fmla="*/ 2057400 h 2402840"/>
                <a:gd name="connsiteX178" fmla="*/ 2778760 w 3347720"/>
                <a:gd name="connsiteY178" fmla="*/ 2042160 h 2402840"/>
                <a:gd name="connsiteX179" fmla="*/ 2809240 w 3347720"/>
                <a:gd name="connsiteY179" fmla="*/ 2021840 h 2402840"/>
                <a:gd name="connsiteX180" fmla="*/ 2854960 w 3347720"/>
                <a:gd name="connsiteY180" fmla="*/ 1986280 h 2402840"/>
                <a:gd name="connsiteX181" fmla="*/ 2870200 w 3347720"/>
                <a:gd name="connsiteY181" fmla="*/ 1976120 h 2402840"/>
                <a:gd name="connsiteX182" fmla="*/ 2900680 w 3347720"/>
                <a:gd name="connsiteY182" fmla="*/ 1960880 h 2402840"/>
                <a:gd name="connsiteX183" fmla="*/ 2931160 w 3347720"/>
                <a:gd name="connsiteY183" fmla="*/ 1950720 h 2402840"/>
                <a:gd name="connsiteX184" fmla="*/ 2961640 w 3347720"/>
                <a:gd name="connsiteY184" fmla="*/ 1930400 h 2402840"/>
                <a:gd name="connsiteX185" fmla="*/ 2976880 w 3347720"/>
                <a:gd name="connsiteY185" fmla="*/ 1920240 h 2402840"/>
                <a:gd name="connsiteX186" fmla="*/ 2992120 w 3347720"/>
                <a:gd name="connsiteY186" fmla="*/ 1915160 h 2402840"/>
                <a:gd name="connsiteX187" fmla="*/ 3022600 w 3347720"/>
                <a:gd name="connsiteY187" fmla="*/ 1894840 h 2402840"/>
                <a:gd name="connsiteX188" fmla="*/ 3037840 w 3347720"/>
                <a:gd name="connsiteY188" fmla="*/ 1889760 h 2402840"/>
                <a:gd name="connsiteX189" fmla="*/ 3053080 w 3347720"/>
                <a:gd name="connsiteY189" fmla="*/ 1879600 h 2402840"/>
                <a:gd name="connsiteX190" fmla="*/ 3068320 w 3347720"/>
                <a:gd name="connsiteY190" fmla="*/ 1874520 h 2402840"/>
                <a:gd name="connsiteX191" fmla="*/ 3083560 w 3347720"/>
                <a:gd name="connsiteY191" fmla="*/ 1864360 h 2402840"/>
                <a:gd name="connsiteX192" fmla="*/ 3108960 w 3347720"/>
                <a:gd name="connsiteY192" fmla="*/ 1859280 h 2402840"/>
                <a:gd name="connsiteX193" fmla="*/ 3129280 w 3347720"/>
                <a:gd name="connsiteY193" fmla="*/ 1854200 h 2402840"/>
                <a:gd name="connsiteX194" fmla="*/ 3144520 w 3347720"/>
                <a:gd name="connsiteY194" fmla="*/ 1844040 h 2402840"/>
                <a:gd name="connsiteX195" fmla="*/ 3225800 w 3347720"/>
                <a:gd name="connsiteY195" fmla="*/ 1833880 h 2402840"/>
                <a:gd name="connsiteX196" fmla="*/ 3261360 w 3347720"/>
                <a:gd name="connsiteY196" fmla="*/ 1828800 h 2402840"/>
                <a:gd name="connsiteX197" fmla="*/ 3276600 w 3347720"/>
                <a:gd name="connsiteY197" fmla="*/ 1818640 h 2402840"/>
                <a:gd name="connsiteX198" fmla="*/ 3286760 w 3347720"/>
                <a:gd name="connsiteY198" fmla="*/ 1803400 h 2402840"/>
                <a:gd name="connsiteX199" fmla="*/ 3302000 w 3347720"/>
                <a:gd name="connsiteY199" fmla="*/ 1798320 h 2402840"/>
                <a:gd name="connsiteX200" fmla="*/ 3317240 w 3347720"/>
                <a:gd name="connsiteY200" fmla="*/ 1788160 h 2402840"/>
                <a:gd name="connsiteX201" fmla="*/ 3332480 w 3347720"/>
                <a:gd name="connsiteY201" fmla="*/ 1742440 h 2402840"/>
                <a:gd name="connsiteX202" fmla="*/ 3337560 w 3347720"/>
                <a:gd name="connsiteY202" fmla="*/ 1727200 h 2402840"/>
                <a:gd name="connsiteX203" fmla="*/ 3342640 w 3347720"/>
                <a:gd name="connsiteY203" fmla="*/ 1711960 h 2402840"/>
                <a:gd name="connsiteX204" fmla="*/ 3347720 w 3347720"/>
                <a:gd name="connsiteY204" fmla="*/ 1686560 h 2402840"/>
                <a:gd name="connsiteX205" fmla="*/ 3342640 w 3347720"/>
                <a:gd name="connsiteY205" fmla="*/ 1549400 h 2402840"/>
                <a:gd name="connsiteX206" fmla="*/ 3337560 w 3347720"/>
                <a:gd name="connsiteY206" fmla="*/ 1529080 h 2402840"/>
                <a:gd name="connsiteX207" fmla="*/ 3312160 w 3347720"/>
                <a:gd name="connsiteY207" fmla="*/ 1483360 h 2402840"/>
                <a:gd name="connsiteX208" fmla="*/ 3281680 w 3347720"/>
                <a:gd name="connsiteY208" fmla="*/ 1437640 h 2402840"/>
                <a:gd name="connsiteX209" fmla="*/ 3271520 w 3347720"/>
                <a:gd name="connsiteY209" fmla="*/ 1422400 h 2402840"/>
                <a:gd name="connsiteX210" fmla="*/ 3256280 w 3347720"/>
                <a:gd name="connsiteY210" fmla="*/ 1407160 h 2402840"/>
                <a:gd name="connsiteX211" fmla="*/ 3251200 w 3347720"/>
                <a:gd name="connsiteY211" fmla="*/ 1391920 h 2402840"/>
                <a:gd name="connsiteX212" fmla="*/ 3220720 w 3347720"/>
                <a:gd name="connsiteY212" fmla="*/ 1371600 h 2402840"/>
                <a:gd name="connsiteX213" fmla="*/ 3210560 w 3347720"/>
                <a:gd name="connsiteY213" fmla="*/ 1356360 h 2402840"/>
                <a:gd name="connsiteX214" fmla="*/ 3195320 w 3347720"/>
                <a:gd name="connsiteY214" fmla="*/ 1346200 h 2402840"/>
                <a:gd name="connsiteX215" fmla="*/ 3175000 w 3347720"/>
                <a:gd name="connsiteY215" fmla="*/ 1325880 h 2402840"/>
                <a:gd name="connsiteX216" fmla="*/ 3159760 w 3347720"/>
                <a:gd name="connsiteY216" fmla="*/ 1310640 h 2402840"/>
                <a:gd name="connsiteX217" fmla="*/ 3149600 w 3347720"/>
                <a:gd name="connsiteY217" fmla="*/ 1295400 h 2402840"/>
                <a:gd name="connsiteX218" fmla="*/ 3134360 w 3347720"/>
                <a:gd name="connsiteY218" fmla="*/ 1285240 h 2402840"/>
                <a:gd name="connsiteX219" fmla="*/ 3119120 w 3347720"/>
                <a:gd name="connsiteY219" fmla="*/ 1254760 h 2402840"/>
                <a:gd name="connsiteX220" fmla="*/ 3114040 w 3347720"/>
                <a:gd name="connsiteY220" fmla="*/ 1239520 h 2402840"/>
                <a:gd name="connsiteX221" fmla="*/ 3098800 w 3347720"/>
                <a:gd name="connsiteY221" fmla="*/ 1234440 h 2402840"/>
                <a:gd name="connsiteX222" fmla="*/ 3088640 w 3347720"/>
                <a:gd name="connsiteY222" fmla="*/ 1203960 h 2402840"/>
                <a:gd name="connsiteX223" fmla="*/ 3068320 w 3347720"/>
                <a:gd name="connsiteY223" fmla="*/ 1173480 h 2402840"/>
                <a:gd name="connsiteX224" fmla="*/ 3048000 w 3347720"/>
                <a:gd name="connsiteY224" fmla="*/ 1143000 h 2402840"/>
                <a:gd name="connsiteX225" fmla="*/ 3022600 w 3347720"/>
                <a:gd name="connsiteY225" fmla="*/ 1097280 h 2402840"/>
                <a:gd name="connsiteX226" fmla="*/ 3012440 w 3347720"/>
                <a:gd name="connsiteY226" fmla="*/ 1082040 h 2402840"/>
                <a:gd name="connsiteX227" fmla="*/ 3002280 w 3347720"/>
                <a:gd name="connsiteY227" fmla="*/ 1051560 h 2402840"/>
                <a:gd name="connsiteX228" fmla="*/ 2997200 w 3347720"/>
                <a:gd name="connsiteY228" fmla="*/ 1036320 h 2402840"/>
                <a:gd name="connsiteX229" fmla="*/ 2956560 w 3347720"/>
                <a:gd name="connsiteY229" fmla="*/ 975360 h 2402840"/>
                <a:gd name="connsiteX230" fmla="*/ 2946400 w 3347720"/>
                <a:gd name="connsiteY230" fmla="*/ 960120 h 2402840"/>
                <a:gd name="connsiteX231" fmla="*/ 2926080 w 3347720"/>
                <a:gd name="connsiteY231" fmla="*/ 929640 h 2402840"/>
                <a:gd name="connsiteX232" fmla="*/ 2900680 w 3347720"/>
                <a:gd name="connsiteY232" fmla="*/ 904240 h 2402840"/>
                <a:gd name="connsiteX233" fmla="*/ 2875280 w 3347720"/>
                <a:gd name="connsiteY233" fmla="*/ 873760 h 2402840"/>
                <a:gd name="connsiteX234" fmla="*/ 2860040 w 3347720"/>
                <a:gd name="connsiteY234" fmla="*/ 868680 h 2402840"/>
                <a:gd name="connsiteX235" fmla="*/ 2844800 w 3347720"/>
                <a:gd name="connsiteY235" fmla="*/ 853440 h 2402840"/>
                <a:gd name="connsiteX236" fmla="*/ 2829560 w 3347720"/>
                <a:gd name="connsiteY236" fmla="*/ 843280 h 2402840"/>
                <a:gd name="connsiteX237" fmla="*/ 2824480 w 3347720"/>
                <a:gd name="connsiteY237" fmla="*/ 817880 h 2402840"/>
                <a:gd name="connsiteX238" fmla="*/ 2814320 w 3347720"/>
                <a:gd name="connsiteY238" fmla="*/ 802640 h 2402840"/>
                <a:gd name="connsiteX239" fmla="*/ 2804160 w 3347720"/>
                <a:gd name="connsiteY239" fmla="*/ 772160 h 2402840"/>
                <a:gd name="connsiteX240" fmla="*/ 2783840 w 3347720"/>
                <a:gd name="connsiteY240" fmla="*/ 741680 h 2402840"/>
                <a:gd name="connsiteX241" fmla="*/ 2778760 w 3347720"/>
                <a:gd name="connsiteY241" fmla="*/ 726440 h 2402840"/>
                <a:gd name="connsiteX242" fmla="*/ 2768600 w 3347720"/>
                <a:gd name="connsiteY242" fmla="*/ 711200 h 2402840"/>
                <a:gd name="connsiteX243" fmla="*/ 2753360 w 3347720"/>
                <a:gd name="connsiteY243" fmla="*/ 680720 h 2402840"/>
                <a:gd name="connsiteX244" fmla="*/ 2722880 w 3347720"/>
                <a:gd name="connsiteY244" fmla="*/ 650240 h 2402840"/>
                <a:gd name="connsiteX245" fmla="*/ 2692400 w 3347720"/>
                <a:gd name="connsiteY245" fmla="*/ 629920 h 2402840"/>
                <a:gd name="connsiteX246" fmla="*/ 2677160 w 3347720"/>
                <a:gd name="connsiteY246" fmla="*/ 619760 h 2402840"/>
                <a:gd name="connsiteX247" fmla="*/ 2646680 w 3347720"/>
                <a:gd name="connsiteY247" fmla="*/ 599440 h 2402840"/>
                <a:gd name="connsiteX248" fmla="*/ 2621280 w 3347720"/>
                <a:gd name="connsiteY248" fmla="*/ 574040 h 2402840"/>
                <a:gd name="connsiteX249" fmla="*/ 2611120 w 3347720"/>
                <a:gd name="connsiteY249" fmla="*/ 558800 h 2402840"/>
                <a:gd name="connsiteX250" fmla="*/ 2595880 w 3347720"/>
                <a:gd name="connsiteY250" fmla="*/ 553720 h 2402840"/>
                <a:gd name="connsiteX251" fmla="*/ 2580640 w 3347720"/>
                <a:gd name="connsiteY251" fmla="*/ 543560 h 2402840"/>
                <a:gd name="connsiteX252" fmla="*/ 2565400 w 3347720"/>
                <a:gd name="connsiteY252" fmla="*/ 538480 h 2402840"/>
                <a:gd name="connsiteX253" fmla="*/ 2534920 w 3347720"/>
                <a:gd name="connsiteY253" fmla="*/ 518160 h 2402840"/>
                <a:gd name="connsiteX254" fmla="*/ 2519680 w 3347720"/>
                <a:gd name="connsiteY254" fmla="*/ 508000 h 2402840"/>
                <a:gd name="connsiteX255" fmla="*/ 2489200 w 3347720"/>
                <a:gd name="connsiteY255" fmla="*/ 487680 h 2402840"/>
                <a:gd name="connsiteX256" fmla="*/ 2473960 w 3347720"/>
                <a:gd name="connsiteY256" fmla="*/ 457200 h 2402840"/>
                <a:gd name="connsiteX257" fmla="*/ 2458720 w 3347720"/>
                <a:gd name="connsiteY257" fmla="*/ 452120 h 2402840"/>
                <a:gd name="connsiteX258" fmla="*/ 2443480 w 3347720"/>
                <a:gd name="connsiteY258" fmla="*/ 436880 h 2402840"/>
                <a:gd name="connsiteX259" fmla="*/ 2423160 w 3347720"/>
                <a:gd name="connsiteY259" fmla="*/ 406400 h 2402840"/>
                <a:gd name="connsiteX260" fmla="*/ 2392680 w 3347720"/>
                <a:gd name="connsiteY260" fmla="*/ 386080 h 2402840"/>
                <a:gd name="connsiteX261" fmla="*/ 2382520 w 3347720"/>
                <a:gd name="connsiteY261" fmla="*/ 370840 h 2402840"/>
                <a:gd name="connsiteX262" fmla="*/ 2311400 w 3347720"/>
                <a:gd name="connsiteY262" fmla="*/ 355600 h 2402840"/>
                <a:gd name="connsiteX263" fmla="*/ 2275840 w 3347720"/>
                <a:gd name="connsiteY263" fmla="*/ 345440 h 2402840"/>
                <a:gd name="connsiteX264" fmla="*/ 2245360 w 3347720"/>
                <a:gd name="connsiteY264" fmla="*/ 335280 h 2402840"/>
                <a:gd name="connsiteX265" fmla="*/ 2194560 w 3347720"/>
                <a:gd name="connsiteY265" fmla="*/ 325120 h 2402840"/>
                <a:gd name="connsiteX266" fmla="*/ 2179320 w 3347720"/>
                <a:gd name="connsiteY266" fmla="*/ 309880 h 2402840"/>
                <a:gd name="connsiteX267" fmla="*/ 2164080 w 3347720"/>
                <a:gd name="connsiteY267" fmla="*/ 304800 h 2402840"/>
                <a:gd name="connsiteX268" fmla="*/ 2159000 w 3347720"/>
                <a:gd name="connsiteY268" fmla="*/ 289560 h 2402840"/>
                <a:gd name="connsiteX269" fmla="*/ 2148840 w 3347720"/>
                <a:gd name="connsiteY269" fmla="*/ 274320 h 2402840"/>
                <a:gd name="connsiteX270" fmla="*/ 2143760 w 3347720"/>
                <a:gd name="connsiteY270" fmla="*/ 259080 h 2402840"/>
                <a:gd name="connsiteX271" fmla="*/ 2108200 w 3347720"/>
                <a:gd name="connsiteY271" fmla="*/ 213360 h 2402840"/>
                <a:gd name="connsiteX272" fmla="*/ 2098040 w 3347720"/>
                <a:gd name="connsiteY272" fmla="*/ 198120 h 2402840"/>
                <a:gd name="connsiteX273" fmla="*/ 2082800 w 3347720"/>
                <a:gd name="connsiteY273" fmla="*/ 193040 h 2402840"/>
                <a:gd name="connsiteX274" fmla="*/ 2047240 w 3347720"/>
                <a:gd name="connsiteY274" fmla="*/ 167640 h 2402840"/>
                <a:gd name="connsiteX275" fmla="*/ 2016760 w 3347720"/>
                <a:gd name="connsiteY275" fmla="*/ 157480 h 2402840"/>
                <a:gd name="connsiteX276" fmla="*/ 1971040 w 3347720"/>
                <a:gd name="connsiteY276" fmla="*/ 132080 h 2402840"/>
                <a:gd name="connsiteX277" fmla="*/ 1935480 w 3347720"/>
                <a:gd name="connsiteY277" fmla="*/ 127000 h 2402840"/>
                <a:gd name="connsiteX278" fmla="*/ 1905000 w 3347720"/>
                <a:gd name="connsiteY278" fmla="*/ 116840 h 2402840"/>
                <a:gd name="connsiteX279" fmla="*/ 1889760 w 3347720"/>
                <a:gd name="connsiteY279" fmla="*/ 111760 h 2402840"/>
                <a:gd name="connsiteX280" fmla="*/ 1864360 w 3347720"/>
                <a:gd name="connsiteY280" fmla="*/ 106680 h 2402840"/>
                <a:gd name="connsiteX281" fmla="*/ 1849120 w 3347720"/>
                <a:gd name="connsiteY281" fmla="*/ 101600 h 2402840"/>
                <a:gd name="connsiteX282" fmla="*/ 1813560 w 3347720"/>
                <a:gd name="connsiteY282" fmla="*/ 96520 h 2402840"/>
                <a:gd name="connsiteX283" fmla="*/ 1778000 w 3347720"/>
                <a:gd name="connsiteY283" fmla="*/ 86360 h 2402840"/>
                <a:gd name="connsiteX284" fmla="*/ 1747520 w 3347720"/>
                <a:gd name="connsiteY284" fmla="*/ 76200 h 2402840"/>
                <a:gd name="connsiteX285" fmla="*/ 1732280 w 3347720"/>
                <a:gd name="connsiteY285" fmla="*/ 71120 h 2402840"/>
                <a:gd name="connsiteX286" fmla="*/ 1717040 w 3347720"/>
                <a:gd name="connsiteY286" fmla="*/ 66040 h 2402840"/>
                <a:gd name="connsiteX287" fmla="*/ 1671320 w 3347720"/>
                <a:gd name="connsiteY287" fmla="*/ 45720 h 2402840"/>
                <a:gd name="connsiteX288" fmla="*/ 1651000 w 3347720"/>
                <a:gd name="connsiteY288" fmla="*/ 40640 h 2402840"/>
                <a:gd name="connsiteX289" fmla="*/ 1559560 w 3347720"/>
                <a:gd name="connsiteY289" fmla="*/ 35560 h 2402840"/>
                <a:gd name="connsiteX290" fmla="*/ 1534160 w 3347720"/>
                <a:gd name="connsiteY290" fmla="*/ 15240 h 2402840"/>
                <a:gd name="connsiteX291" fmla="*/ 1513840 w 3347720"/>
                <a:gd name="connsiteY291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13280 w 3347720"/>
                <a:gd name="connsiteY158" fmla="*/ 2214880 h 2402840"/>
                <a:gd name="connsiteX159" fmla="*/ 2128520 w 3347720"/>
                <a:gd name="connsiteY159" fmla="*/ 2225040 h 2402840"/>
                <a:gd name="connsiteX160" fmla="*/ 2199640 w 3347720"/>
                <a:gd name="connsiteY160" fmla="*/ 2245360 h 2402840"/>
                <a:gd name="connsiteX161" fmla="*/ 2275840 w 3347720"/>
                <a:gd name="connsiteY161" fmla="*/ 2260600 h 2402840"/>
                <a:gd name="connsiteX162" fmla="*/ 2296160 w 3347720"/>
                <a:gd name="connsiteY162" fmla="*/ 2265680 h 2402840"/>
                <a:gd name="connsiteX163" fmla="*/ 2326640 w 3347720"/>
                <a:gd name="connsiteY163" fmla="*/ 2339340 h 2402840"/>
                <a:gd name="connsiteX164" fmla="*/ 2423160 w 3347720"/>
                <a:gd name="connsiteY164" fmla="*/ 2280920 h 2402840"/>
                <a:gd name="connsiteX165" fmla="*/ 2494280 w 3347720"/>
                <a:gd name="connsiteY165" fmla="*/ 2275840 h 2402840"/>
                <a:gd name="connsiteX166" fmla="*/ 2509520 w 3347720"/>
                <a:gd name="connsiteY166" fmla="*/ 2270760 h 2402840"/>
                <a:gd name="connsiteX167" fmla="*/ 2519680 w 3347720"/>
                <a:gd name="connsiteY167" fmla="*/ 2255520 h 2402840"/>
                <a:gd name="connsiteX168" fmla="*/ 2534920 w 3347720"/>
                <a:gd name="connsiteY168" fmla="*/ 2245360 h 2402840"/>
                <a:gd name="connsiteX169" fmla="*/ 2545080 w 3347720"/>
                <a:gd name="connsiteY169" fmla="*/ 2230120 h 2402840"/>
                <a:gd name="connsiteX170" fmla="*/ 2560320 w 3347720"/>
                <a:gd name="connsiteY170" fmla="*/ 2219960 h 2402840"/>
                <a:gd name="connsiteX171" fmla="*/ 2595880 w 3347720"/>
                <a:gd name="connsiteY171" fmla="*/ 2184400 h 2402840"/>
                <a:gd name="connsiteX172" fmla="*/ 2611120 w 3347720"/>
                <a:gd name="connsiteY172" fmla="*/ 2153920 h 2402840"/>
                <a:gd name="connsiteX173" fmla="*/ 2656840 w 3347720"/>
                <a:gd name="connsiteY173" fmla="*/ 2128520 h 2402840"/>
                <a:gd name="connsiteX174" fmla="*/ 2687320 w 3347720"/>
                <a:gd name="connsiteY174" fmla="*/ 2108200 h 2402840"/>
                <a:gd name="connsiteX175" fmla="*/ 2717800 w 3347720"/>
                <a:gd name="connsiteY175" fmla="*/ 2098040 h 2402840"/>
                <a:gd name="connsiteX176" fmla="*/ 2733040 w 3347720"/>
                <a:gd name="connsiteY176" fmla="*/ 2082800 h 2402840"/>
                <a:gd name="connsiteX177" fmla="*/ 2768600 w 3347720"/>
                <a:gd name="connsiteY177" fmla="*/ 2057400 h 2402840"/>
                <a:gd name="connsiteX178" fmla="*/ 2778760 w 3347720"/>
                <a:gd name="connsiteY178" fmla="*/ 2042160 h 2402840"/>
                <a:gd name="connsiteX179" fmla="*/ 2809240 w 3347720"/>
                <a:gd name="connsiteY179" fmla="*/ 2021840 h 2402840"/>
                <a:gd name="connsiteX180" fmla="*/ 2854960 w 3347720"/>
                <a:gd name="connsiteY180" fmla="*/ 1986280 h 2402840"/>
                <a:gd name="connsiteX181" fmla="*/ 2870200 w 3347720"/>
                <a:gd name="connsiteY181" fmla="*/ 1976120 h 2402840"/>
                <a:gd name="connsiteX182" fmla="*/ 2900680 w 3347720"/>
                <a:gd name="connsiteY182" fmla="*/ 1960880 h 2402840"/>
                <a:gd name="connsiteX183" fmla="*/ 2931160 w 3347720"/>
                <a:gd name="connsiteY183" fmla="*/ 1950720 h 2402840"/>
                <a:gd name="connsiteX184" fmla="*/ 2961640 w 3347720"/>
                <a:gd name="connsiteY184" fmla="*/ 1930400 h 2402840"/>
                <a:gd name="connsiteX185" fmla="*/ 2976880 w 3347720"/>
                <a:gd name="connsiteY185" fmla="*/ 1920240 h 2402840"/>
                <a:gd name="connsiteX186" fmla="*/ 2992120 w 3347720"/>
                <a:gd name="connsiteY186" fmla="*/ 1915160 h 2402840"/>
                <a:gd name="connsiteX187" fmla="*/ 3022600 w 3347720"/>
                <a:gd name="connsiteY187" fmla="*/ 1894840 h 2402840"/>
                <a:gd name="connsiteX188" fmla="*/ 3037840 w 3347720"/>
                <a:gd name="connsiteY188" fmla="*/ 1889760 h 2402840"/>
                <a:gd name="connsiteX189" fmla="*/ 3053080 w 3347720"/>
                <a:gd name="connsiteY189" fmla="*/ 1879600 h 2402840"/>
                <a:gd name="connsiteX190" fmla="*/ 3068320 w 3347720"/>
                <a:gd name="connsiteY190" fmla="*/ 1874520 h 2402840"/>
                <a:gd name="connsiteX191" fmla="*/ 3083560 w 3347720"/>
                <a:gd name="connsiteY191" fmla="*/ 1864360 h 2402840"/>
                <a:gd name="connsiteX192" fmla="*/ 3108960 w 3347720"/>
                <a:gd name="connsiteY192" fmla="*/ 1859280 h 2402840"/>
                <a:gd name="connsiteX193" fmla="*/ 3129280 w 3347720"/>
                <a:gd name="connsiteY193" fmla="*/ 1854200 h 2402840"/>
                <a:gd name="connsiteX194" fmla="*/ 3144520 w 3347720"/>
                <a:gd name="connsiteY194" fmla="*/ 1844040 h 2402840"/>
                <a:gd name="connsiteX195" fmla="*/ 3225800 w 3347720"/>
                <a:gd name="connsiteY195" fmla="*/ 1833880 h 2402840"/>
                <a:gd name="connsiteX196" fmla="*/ 3261360 w 3347720"/>
                <a:gd name="connsiteY196" fmla="*/ 1828800 h 2402840"/>
                <a:gd name="connsiteX197" fmla="*/ 3276600 w 3347720"/>
                <a:gd name="connsiteY197" fmla="*/ 1818640 h 2402840"/>
                <a:gd name="connsiteX198" fmla="*/ 3286760 w 3347720"/>
                <a:gd name="connsiteY198" fmla="*/ 1803400 h 2402840"/>
                <a:gd name="connsiteX199" fmla="*/ 3302000 w 3347720"/>
                <a:gd name="connsiteY199" fmla="*/ 1798320 h 2402840"/>
                <a:gd name="connsiteX200" fmla="*/ 3317240 w 3347720"/>
                <a:gd name="connsiteY200" fmla="*/ 1788160 h 2402840"/>
                <a:gd name="connsiteX201" fmla="*/ 3332480 w 3347720"/>
                <a:gd name="connsiteY201" fmla="*/ 1742440 h 2402840"/>
                <a:gd name="connsiteX202" fmla="*/ 3337560 w 3347720"/>
                <a:gd name="connsiteY202" fmla="*/ 1727200 h 2402840"/>
                <a:gd name="connsiteX203" fmla="*/ 3342640 w 3347720"/>
                <a:gd name="connsiteY203" fmla="*/ 1711960 h 2402840"/>
                <a:gd name="connsiteX204" fmla="*/ 3347720 w 3347720"/>
                <a:gd name="connsiteY204" fmla="*/ 1686560 h 2402840"/>
                <a:gd name="connsiteX205" fmla="*/ 3342640 w 3347720"/>
                <a:gd name="connsiteY205" fmla="*/ 1549400 h 2402840"/>
                <a:gd name="connsiteX206" fmla="*/ 3337560 w 3347720"/>
                <a:gd name="connsiteY206" fmla="*/ 1529080 h 2402840"/>
                <a:gd name="connsiteX207" fmla="*/ 3312160 w 3347720"/>
                <a:gd name="connsiteY207" fmla="*/ 1483360 h 2402840"/>
                <a:gd name="connsiteX208" fmla="*/ 3281680 w 3347720"/>
                <a:gd name="connsiteY208" fmla="*/ 1437640 h 2402840"/>
                <a:gd name="connsiteX209" fmla="*/ 3271520 w 3347720"/>
                <a:gd name="connsiteY209" fmla="*/ 1422400 h 2402840"/>
                <a:gd name="connsiteX210" fmla="*/ 3256280 w 3347720"/>
                <a:gd name="connsiteY210" fmla="*/ 1407160 h 2402840"/>
                <a:gd name="connsiteX211" fmla="*/ 3251200 w 3347720"/>
                <a:gd name="connsiteY211" fmla="*/ 1391920 h 2402840"/>
                <a:gd name="connsiteX212" fmla="*/ 3220720 w 3347720"/>
                <a:gd name="connsiteY212" fmla="*/ 1371600 h 2402840"/>
                <a:gd name="connsiteX213" fmla="*/ 3210560 w 3347720"/>
                <a:gd name="connsiteY213" fmla="*/ 1356360 h 2402840"/>
                <a:gd name="connsiteX214" fmla="*/ 3195320 w 3347720"/>
                <a:gd name="connsiteY214" fmla="*/ 1346200 h 2402840"/>
                <a:gd name="connsiteX215" fmla="*/ 3175000 w 3347720"/>
                <a:gd name="connsiteY215" fmla="*/ 1325880 h 2402840"/>
                <a:gd name="connsiteX216" fmla="*/ 3159760 w 3347720"/>
                <a:gd name="connsiteY216" fmla="*/ 1310640 h 2402840"/>
                <a:gd name="connsiteX217" fmla="*/ 3149600 w 3347720"/>
                <a:gd name="connsiteY217" fmla="*/ 1295400 h 2402840"/>
                <a:gd name="connsiteX218" fmla="*/ 3134360 w 3347720"/>
                <a:gd name="connsiteY218" fmla="*/ 1285240 h 2402840"/>
                <a:gd name="connsiteX219" fmla="*/ 3119120 w 3347720"/>
                <a:gd name="connsiteY219" fmla="*/ 1254760 h 2402840"/>
                <a:gd name="connsiteX220" fmla="*/ 3114040 w 3347720"/>
                <a:gd name="connsiteY220" fmla="*/ 1239520 h 2402840"/>
                <a:gd name="connsiteX221" fmla="*/ 3098800 w 3347720"/>
                <a:gd name="connsiteY221" fmla="*/ 1234440 h 2402840"/>
                <a:gd name="connsiteX222" fmla="*/ 3088640 w 3347720"/>
                <a:gd name="connsiteY222" fmla="*/ 1203960 h 2402840"/>
                <a:gd name="connsiteX223" fmla="*/ 3068320 w 3347720"/>
                <a:gd name="connsiteY223" fmla="*/ 1173480 h 2402840"/>
                <a:gd name="connsiteX224" fmla="*/ 3048000 w 3347720"/>
                <a:gd name="connsiteY224" fmla="*/ 1143000 h 2402840"/>
                <a:gd name="connsiteX225" fmla="*/ 3022600 w 3347720"/>
                <a:gd name="connsiteY225" fmla="*/ 1097280 h 2402840"/>
                <a:gd name="connsiteX226" fmla="*/ 3012440 w 3347720"/>
                <a:gd name="connsiteY226" fmla="*/ 1082040 h 2402840"/>
                <a:gd name="connsiteX227" fmla="*/ 3002280 w 3347720"/>
                <a:gd name="connsiteY227" fmla="*/ 1051560 h 2402840"/>
                <a:gd name="connsiteX228" fmla="*/ 2997200 w 3347720"/>
                <a:gd name="connsiteY228" fmla="*/ 1036320 h 2402840"/>
                <a:gd name="connsiteX229" fmla="*/ 2956560 w 3347720"/>
                <a:gd name="connsiteY229" fmla="*/ 975360 h 2402840"/>
                <a:gd name="connsiteX230" fmla="*/ 2946400 w 3347720"/>
                <a:gd name="connsiteY230" fmla="*/ 960120 h 2402840"/>
                <a:gd name="connsiteX231" fmla="*/ 2926080 w 3347720"/>
                <a:gd name="connsiteY231" fmla="*/ 929640 h 2402840"/>
                <a:gd name="connsiteX232" fmla="*/ 2900680 w 3347720"/>
                <a:gd name="connsiteY232" fmla="*/ 904240 h 2402840"/>
                <a:gd name="connsiteX233" fmla="*/ 2875280 w 3347720"/>
                <a:gd name="connsiteY233" fmla="*/ 873760 h 2402840"/>
                <a:gd name="connsiteX234" fmla="*/ 2860040 w 3347720"/>
                <a:gd name="connsiteY234" fmla="*/ 868680 h 2402840"/>
                <a:gd name="connsiteX235" fmla="*/ 2844800 w 3347720"/>
                <a:gd name="connsiteY235" fmla="*/ 853440 h 2402840"/>
                <a:gd name="connsiteX236" fmla="*/ 2829560 w 3347720"/>
                <a:gd name="connsiteY236" fmla="*/ 843280 h 2402840"/>
                <a:gd name="connsiteX237" fmla="*/ 2824480 w 3347720"/>
                <a:gd name="connsiteY237" fmla="*/ 817880 h 2402840"/>
                <a:gd name="connsiteX238" fmla="*/ 2814320 w 3347720"/>
                <a:gd name="connsiteY238" fmla="*/ 802640 h 2402840"/>
                <a:gd name="connsiteX239" fmla="*/ 2804160 w 3347720"/>
                <a:gd name="connsiteY239" fmla="*/ 772160 h 2402840"/>
                <a:gd name="connsiteX240" fmla="*/ 2783840 w 3347720"/>
                <a:gd name="connsiteY240" fmla="*/ 741680 h 2402840"/>
                <a:gd name="connsiteX241" fmla="*/ 2778760 w 3347720"/>
                <a:gd name="connsiteY241" fmla="*/ 726440 h 2402840"/>
                <a:gd name="connsiteX242" fmla="*/ 2768600 w 3347720"/>
                <a:gd name="connsiteY242" fmla="*/ 711200 h 2402840"/>
                <a:gd name="connsiteX243" fmla="*/ 2753360 w 3347720"/>
                <a:gd name="connsiteY243" fmla="*/ 680720 h 2402840"/>
                <a:gd name="connsiteX244" fmla="*/ 2722880 w 3347720"/>
                <a:gd name="connsiteY244" fmla="*/ 650240 h 2402840"/>
                <a:gd name="connsiteX245" fmla="*/ 2692400 w 3347720"/>
                <a:gd name="connsiteY245" fmla="*/ 629920 h 2402840"/>
                <a:gd name="connsiteX246" fmla="*/ 2677160 w 3347720"/>
                <a:gd name="connsiteY246" fmla="*/ 619760 h 2402840"/>
                <a:gd name="connsiteX247" fmla="*/ 2646680 w 3347720"/>
                <a:gd name="connsiteY247" fmla="*/ 599440 h 2402840"/>
                <a:gd name="connsiteX248" fmla="*/ 2621280 w 3347720"/>
                <a:gd name="connsiteY248" fmla="*/ 574040 h 2402840"/>
                <a:gd name="connsiteX249" fmla="*/ 2611120 w 3347720"/>
                <a:gd name="connsiteY249" fmla="*/ 558800 h 2402840"/>
                <a:gd name="connsiteX250" fmla="*/ 2595880 w 3347720"/>
                <a:gd name="connsiteY250" fmla="*/ 553720 h 2402840"/>
                <a:gd name="connsiteX251" fmla="*/ 2580640 w 3347720"/>
                <a:gd name="connsiteY251" fmla="*/ 543560 h 2402840"/>
                <a:gd name="connsiteX252" fmla="*/ 2565400 w 3347720"/>
                <a:gd name="connsiteY252" fmla="*/ 538480 h 2402840"/>
                <a:gd name="connsiteX253" fmla="*/ 2534920 w 3347720"/>
                <a:gd name="connsiteY253" fmla="*/ 518160 h 2402840"/>
                <a:gd name="connsiteX254" fmla="*/ 2519680 w 3347720"/>
                <a:gd name="connsiteY254" fmla="*/ 508000 h 2402840"/>
                <a:gd name="connsiteX255" fmla="*/ 2489200 w 3347720"/>
                <a:gd name="connsiteY255" fmla="*/ 487680 h 2402840"/>
                <a:gd name="connsiteX256" fmla="*/ 2473960 w 3347720"/>
                <a:gd name="connsiteY256" fmla="*/ 457200 h 2402840"/>
                <a:gd name="connsiteX257" fmla="*/ 2458720 w 3347720"/>
                <a:gd name="connsiteY257" fmla="*/ 452120 h 2402840"/>
                <a:gd name="connsiteX258" fmla="*/ 2443480 w 3347720"/>
                <a:gd name="connsiteY258" fmla="*/ 436880 h 2402840"/>
                <a:gd name="connsiteX259" fmla="*/ 2423160 w 3347720"/>
                <a:gd name="connsiteY259" fmla="*/ 406400 h 2402840"/>
                <a:gd name="connsiteX260" fmla="*/ 2392680 w 3347720"/>
                <a:gd name="connsiteY260" fmla="*/ 386080 h 2402840"/>
                <a:gd name="connsiteX261" fmla="*/ 2382520 w 3347720"/>
                <a:gd name="connsiteY261" fmla="*/ 370840 h 2402840"/>
                <a:gd name="connsiteX262" fmla="*/ 2311400 w 3347720"/>
                <a:gd name="connsiteY262" fmla="*/ 355600 h 2402840"/>
                <a:gd name="connsiteX263" fmla="*/ 2275840 w 3347720"/>
                <a:gd name="connsiteY263" fmla="*/ 345440 h 2402840"/>
                <a:gd name="connsiteX264" fmla="*/ 2245360 w 3347720"/>
                <a:gd name="connsiteY264" fmla="*/ 335280 h 2402840"/>
                <a:gd name="connsiteX265" fmla="*/ 2194560 w 3347720"/>
                <a:gd name="connsiteY265" fmla="*/ 325120 h 2402840"/>
                <a:gd name="connsiteX266" fmla="*/ 2179320 w 3347720"/>
                <a:gd name="connsiteY266" fmla="*/ 309880 h 2402840"/>
                <a:gd name="connsiteX267" fmla="*/ 2164080 w 3347720"/>
                <a:gd name="connsiteY267" fmla="*/ 304800 h 2402840"/>
                <a:gd name="connsiteX268" fmla="*/ 2159000 w 3347720"/>
                <a:gd name="connsiteY268" fmla="*/ 289560 h 2402840"/>
                <a:gd name="connsiteX269" fmla="*/ 2148840 w 3347720"/>
                <a:gd name="connsiteY269" fmla="*/ 274320 h 2402840"/>
                <a:gd name="connsiteX270" fmla="*/ 2143760 w 3347720"/>
                <a:gd name="connsiteY270" fmla="*/ 259080 h 2402840"/>
                <a:gd name="connsiteX271" fmla="*/ 2108200 w 3347720"/>
                <a:gd name="connsiteY271" fmla="*/ 213360 h 2402840"/>
                <a:gd name="connsiteX272" fmla="*/ 2098040 w 3347720"/>
                <a:gd name="connsiteY272" fmla="*/ 198120 h 2402840"/>
                <a:gd name="connsiteX273" fmla="*/ 2082800 w 3347720"/>
                <a:gd name="connsiteY273" fmla="*/ 193040 h 2402840"/>
                <a:gd name="connsiteX274" fmla="*/ 2047240 w 3347720"/>
                <a:gd name="connsiteY274" fmla="*/ 167640 h 2402840"/>
                <a:gd name="connsiteX275" fmla="*/ 2016760 w 3347720"/>
                <a:gd name="connsiteY275" fmla="*/ 157480 h 2402840"/>
                <a:gd name="connsiteX276" fmla="*/ 1971040 w 3347720"/>
                <a:gd name="connsiteY276" fmla="*/ 132080 h 2402840"/>
                <a:gd name="connsiteX277" fmla="*/ 1935480 w 3347720"/>
                <a:gd name="connsiteY277" fmla="*/ 127000 h 2402840"/>
                <a:gd name="connsiteX278" fmla="*/ 1905000 w 3347720"/>
                <a:gd name="connsiteY278" fmla="*/ 116840 h 2402840"/>
                <a:gd name="connsiteX279" fmla="*/ 1889760 w 3347720"/>
                <a:gd name="connsiteY279" fmla="*/ 111760 h 2402840"/>
                <a:gd name="connsiteX280" fmla="*/ 1864360 w 3347720"/>
                <a:gd name="connsiteY280" fmla="*/ 106680 h 2402840"/>
                <a:gd name="connsiteX281" fmla="*/ 1849120 w 3347720"/>
                <a:gd name="connsiteY281" fmla="*/ 101600 h 2402840"/>
                <a:gd name="connsiteX282" fmla="*/ 1813560 w 3347720"/>
                <a:gd name="connsiteY282" fmla="*/ 96520 h 2402840"/>
                <a:gd name="connsiteX283" fmla="*/ 1778000 w 3347720"/>
                <a:gd name="connsiteY283" fmla="*/ 86360 h 2402840"/>
                <a:gd name="connsiteX284" fmla="*/ 1747520 w 3347720"/>
                <a:gd name="connsiteY284" fmla="*/ 76200 h 2402840"/>
                <a:gd name="connsiteX285" fmla="*/ 1732280 w 3347720"/>
                <a:gd name="connsiteY285" fmla="*/ 71120 h 2402840"/>
                <a:gd name="connsiteX286" fmla="*/ 1717040 w 3347720"/>
                <a:gd name="connsiteY286" fmla="*/ 66040 h 2402840"/>
                <a:gd name="connsiteX287" fmla="*/ 1671320 w 3347720"/>
                <a:gd name="connsiteY287" fmla="*/ 45720 h 2402840"/>
                <a:gd name="connsiteX288" fmla="*/ 1651000 w 3347720"/>
                <a:gd name="connsiteY288" fmla="*/ 40640 h 2402840"/>
                <a:gd name="connsiteX289" fmla="*/ 1559560 w 3347720"/>
                <a:gd name="connsiteY289" fmla="*/ 35560 h 2402840"/>
                <a:gd name="connsiteX290" fmla="*/ 1534160 w 3347720"/>
                <a:gd name="connsiteY290" fmla="*/ 15240 h 2402840"/>
                <a:gd name="connsiteX291" fmla="*/ 1513840 w 3347720"/>
                <a:gd name="connsiteY291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13280 w 3347720"/>
                <a:gd name="connsiteY158" fmla="*/ 2214880 h 2402840"/>
                <a:gd name="connsiteX159" fmla="*/ 2128520 w 3347720"/>
                <a:gd name="connsiteY159" fmla="*/ 2225040 h 2402840"/>
                <a:gd name="connsiteX160" fmla="*/ 2199640 w 3347720"/>
                <a:gd name="connsiteY160" fmla="*/ 2245360 h 2402840"/>
                <a:gd name="connsiteX161" fmla="*/ 2275840 w 3347720"/>
                <a:gd name="connsiteY161" fmla="*/ 2260600 h 2402840"/>
                <a:gd name="connsiteX162" fmla="*/ 2326640 w 3347720"/>
                <a:gd name="connsiteY162" fmla="*/ 2339340 h 2402840"/>
                <a:gd name="connsiteX163" fmla="*/ 2423160 w 3347720"/>
                <a:gd name="connsiteY163" fmla="*/ 2280920 h 2402840"/>
                <a:gd name="connsiteX164" fmla="*/ 2494280 w 3347720"/>
                <a:gd name="connsiteY164" fmla="*/ 2275840 h 2402840"/>
                <a:gd name="connsiteX165" fmla="*/ 2509520 w 3347720"/>
                <a:gd name="connsiteY165" fmla="*/ 2270760 h 2402840"/>
                <a:gd name="connsiteX166" fmla="*/ 2519680 w 3347720"/>
                <a:gd name="connsiteY166" fmla="*/ 2255520 h 2402840"/>
                <a:gd name="connsiteX167" fmla="*/ 2534920 w 3347720"/>
                <a:gd name="connsiteY167" fmla="*/ 2245360 h 2402840"/>
                <a:gd name="connsiteX168" fmla="*/ 2545080 w 3347720"/>
                <a:gd name="connsiteY168" fmla="*/ 2230120 h 2402840"/>
                <a:gd name="connsiteX169" fmla="*/ 2560320 w 3347720"/>
                <a:gd name="connsiteY169" fmla="*/ 2219960 h 2402840"/>
                <a:gd name="connsiteX170" fmla="*/ 2595880 w 3347720"/>
                <a:gd name="connsiteY170" fmla="*/ 2184400 h 2402840"/>
                <a:gd name="connsiteX171" fmla="*/ 2611120 w 3347720"/>
                <a:gd name="connsiteY171" fmla="*/ 2153920 h 2402840"/>
                <a:gd name="connsiteX172" fmla="*/ 2656840 w 3347720"/>
                <a:gd name="connsiteY172" fmla="*/ 2128520 h 2402840"/>
                <a:gd name="connsiteX173" fmla="*/ 2687320 w 3347720"/>
                <a:gd name="connsiteY173" fmla="*/ 2108200 h 2402840"/>
                <a:gd name="connsiteX174" fmla="*/ 2717800 w 3347720"/>
                <a:gd name="connsiteY174" fmla="*/ 2098040 h 2402840"/>
                <a:gd name="connsiteX175" fmla="*/ 2733040 w 3347720"/>
                <a:gd name="connsiteY175" fmla="*/ 2082800 h 2402840"/>
                <a:gd name="connsiteX176" fmla="*/ 2768600 w 3347720"/>
                <a:gd name="connsiteY176" fmla="*/ 2057400 h 2402840"/>
                <a:gd name="connsiteX177" fmla="*/ 2778760 w 3347720"/>
                <a:gd name="connsiteY177" fmla="*/ 2042160 h 2402840"/>
                <a:gd name="connsiteX178" fmla="*/ 2809240 w 3347720"/>
                <a:gd name="connsiteY178" fmla="*/ 2021840 h 2402840"/>
                <a:gd name="connsiteX179" fmla="*/ 2854960 w 3347720"/>
                <a:gd name="connsiteY179" fmla="*/ 1986280 h 2402840"/>
                <a:gd name="connsiteX180" fmla="*/ 2870200 w 3347720"/>
                <a:gd name="connsiteY180" fmla="*/ 1976120 h 2402840"/>
                <a:gd name="connsiteX181" fmla="*/ 2900680 w 3347720"/>
                <a:gd name="connsiteY181" fmla="*/ 1960880 h 2402840"/>
                <a:gd name="connsiteX182" fmla="*/ 2931160 w 3347720"/>
                <a:gd name="connsiteY182" fmla="*/ 1950720 h 2402840"/>
                <a:gd name="connsiteX183" fmla="*/ 2961640 w 3347720"/>
                <a:gd name="connsiteY183" fmla="*/ 1930400 h 2402840"/>
                <a:gd name="connsiteX184" fmla="*/ 2976880 w 3347720"/>
                <a:gd name="connsiteY184" fmla="*/ 1920240 h 2402840"/>
                <a:gd name="connsiteX185" fmla="*/ 2992120 w 3347720"/>
                <a:gd name="connsiteY185" fmla="*/ 1915160 h 2402840"/>
                <a:gd name="connsiteX186" fmla="*/ 3022600 w 3347720"/>
                <a:gd name="connsiteY186" fmla="*/ 1894840 h 2402840"/>
                <a:gd name="connsiteX187" fmla="*/ 3037840 w 3347720"/>
                <a:gd name="connsiteY187" fmla="*/ 1889760 h 2402840"/>
                <a:gd name="connsiteX188" fmla="*/ 3053080 w 3347720"/>
                <a:gd name="connsiteY188" fmla="*/ 1879600 h 2402840"/>
                <a:gd name="connsiteX189" fmla="*/ 3068320 w 3347720"/>
                <a:gd name="connsiteY189" fmla="*/ 1874520 h 2402840"/>
                <a:gd name="connsiteX190" fmla="*/ 3083560 w 3347720"/>
                <a:gd name="connsiteY190" fmla="*/ 1864360 h 2402840"/>
                <a:gd name="connsiteX191" fmla="*/ 3108960 w 3347720"/>
                <a:gd name="connsiteY191" fmla="*/ 1859280 h 2402840"/>
                <a:gd name="connsiteX192" fmla="*/ 3129280 w 3347720"/>
                <a:gd name="connsiteY192" fmla="*/ 1854200 h 2402840"/>
                <a:gd name="connsiteX193" fmla="*/ 3144520 w 3347720"/>
                <a:gd name="connsiteY193" fmla="*/ 1844040 h 2402840"/>
                <a:gd name="connsiteX194" fmla="*/ 3225800 w 3347720"/>
                <a:gd name="connsiteY194" fmla="*/ 1833880 h 2402840"/>
                <a:gd name="connsiteX195" fmla="*/ 3261360 w 3347720"/>
                <a:gd name="connsiteY195" fmla="*/ 1828800 h 2402840"/>
                <a:gd name="connsiteX196" fmla="*/ 3276600 w 3347720"/>
                <a:gd name="connsiteY196" fmla="*/ 1818640 h 2402840"/>
                <a:gd name="connsiteX197" fmla="*/ 3286760 w 3347720"/>
                <a:gd name="connsiteY197" fmla="*/ 1803400 h 2402840"/>
                <a:gd name="connsiteX198" fmla="*/ 3302000 w 3347720"/>
                <a:gd name="connsiteY198" fmla="*/ 1798320 h 2402840"/>
                <a:gd name="connsiteX199" fmla="*/ 3317240 w 3347720"/>
                <a:gd name="connsiteY199" fmla="*/ 1788160 h 2402840"/>
                <a:gd name="connsiteX200" fmla="*/ 3332480 w 3347720"/>
                <a:gd name="connsiteY200" fmla="*/ 1742440 h 2402840"/>
                <a:gd name="connsiteX201" fmla="*/ 3337560 w 3347720"/>
                <a:gd name="connsiteY201" fmla="*/ 1727200 h 2402840"/>
                <a:gd name="connsiteX202" fmla="*/ 3342640 w 3347720"/>
                <a:gd name="connsiteY202" fmla="*/ 1711960 h 2402840"/>
                <a:gd name="connsiteX203" fmla="*/ 3347720 w 3347720"/>
                <a:gd name="connsiteY203" fmla="*/ 1686560 h 2402840"/>
                <a:gd name="connsiteX204" fmla="*/ 3342640 w 3347720"/>
                <a:gd name="connsiteY204" fmla="*/ 1549400 h 2402840"/>
                <a:gd name="connsiteX205" fmla="*/ 3337560 w 3347720"/>
                <a:gd name="connsiteY205" fmla="*/ 1529080 h 2402840"/>
                <a:gd name="connsiteX206" fmla="*/ 3312160 w 3347720"/>
                <a:gd name="connsiteY206" fmla="*/ 1483360 h 2402840"/>
                <a:gd name="connsiteX207" fmla="*/ 3281680 w 3347720"/>
                <a:gd name="connsiteY207" fmla="*/ 1437640 h 2402840"/>
                <a:gd name="connsiteX208" fmla="*/ 3271520 w 3347720"/>
                <a:gd name="connsiteY208" fmla="*/ 1422400 h 2402840"/>
                <a:gd name="connsiteX209" fmla="*/ 3256280 w 3347720"/>
                <a:gd name="connsiteY209" fmla="*/ 1407160 h 2402840"/>
                <a:gd name="connsiteX210" fmla="*/ 3251200 w 3347720"/>
                <a:gd name="connsiteY210" fmla="*/ 1391920 h 2402840"/>
                <a:gd name="connsiteX211" fmla="*/ 3220720 w 3347720"/>
                <a:gd name="connsiteY211" fmla="*/ 1371600 h 2402840"/>
                <a:gd name="connsiteX212" fmla="*/ 3210560 w 3347720"/>
                <a:gd name="connsiteY212" fmla="*/ 1356360 h 2402840"/>
                <a:gd name="connsiteX213" fmla="*/ 3195320 w 3347720"/>
                <a:gd name="connsiteY213" fmla="*/ 1346200 h 2402840"/>
                <a:gd name="connsiteX214" fmla="*/ 3175000 w 3347720"/>
                <a:gd name="connsiteY214" fmla="*/ 1325880 h 2402840"/>
                <a:gd name="connsiteX215" fmla="*/ 3159760 w 3347720"/>
                <a:gd name="connsiteY215" fmla="*/ 1310640 h 2402840"/>
                <a:gd name="connsiteX216" fmla="*/ 3149600 w 3347720"/>
                <a:gd name="connsiteY216" fmla="*/ 1295400 h 2402840"/>
                <a:gd name="connsiteX217" fmla="*/ 3134360 w 3347720"/>
                <a:gd name="connsiteY217" fmla="*/ 1285240 h 2402840"/>
                <a:gd name="connsiteX218" fmla="*/ 3119120 w 3347720"/>
                <a:gd name="connsiteY218" fmla="*/ 1254760 h 2402840"/>
                <a:gd name="connsiteX219" fmla="*/ 3114040 w 3347720"/>
                <a:gd name="connsiteY219" fmla="*/ 1239520 h 2402840"/>
                <a:gd name="connsiteX220" fmla="*/ 3098800 w 3347720"/>
                <a:gd name="connsiteY220" fmla="*/ 1234440 h 2402840"/>
                <a:gd name="connsiteX221" fmla="*/ 3088640 w 3347720"/>
                <a:gd name="connsiteY221" fmla="*/ 1203960 h 2402840"/>
                <a:gd name="connsiteX222" fmla="*/ 3068320 w 3347720"/>
                <a:gd name="connsiteY222" fmla="*/ 1173480 h 2402840"/>
                <a:gd name="connsiteX223" fmla="*/ 3048000 w 3347720"/>
                <a:gd name="connsiteY223" fmla="*/ 1143000 h 2402840"/>
                <a:gd name="connsiteX224" fmla="*/ 3022600 w 3347720"/>
                <a:gd name="connsiteY224" fmla="*/ 1097280 h 2402840"/>
                <a:gd name="connsiteX225" fmla="*/ 3012440 w 3347720"/>
                <a:gd name="connsiteY225" fmla="*/ 1082040 h 2402840"/>
                <a:gd name="connsiteX226" fmla="*/ 3002280 w 3347720"/>
                <a:gd name="connsiteY226" fmla="*/ 1051560 h 2402840"/>
                <a:gd name="connsiteX227" fmla="*/ 2997200 w 3347720"/>
                <a:gd name="connsiteY227" fmla="*/ 1036320 h 2402840"/>
                <a:gd name="connsiteX228" fmla="*/ 2956560 w 3347720"/>
                <a:gd name="connsiteY228" fmla="*/ 975360 h 2402840"/>
                <a:gd name="connsiteX229" fmla="*/ 2946400 w 3347720"/>
                <a:gd name="connsiteY229" fmla="*/ 960120 h 2402840"/>
                <a:gd name="connsiteX230" fmla="*/ 2926080 w 3347720"/>
                <a:gd name="connsiteY230" fmla="*/ 929640 h 2402840"/>
                <a:gd name="connsiteX231" fmla="*/ 2900680 w 3347720"/>
                <a:gd name="connsiteY231" fmla="*/ 904240 h 2402840"/>
                <a:gd name="connsiteX232" fmla="*/ 2875280 w 3347720"/>
                <a:gd name="connsiteY232" fmla="*/ 873760 h 2402840"/>
                <a:gd name="connsiteX233" fmla="*/ 2860040 w 3347720"/>
                <a:gd name="connsiteY233" fmla="*/ 868680 h 2402840"/>
                <a:gd name="connsiteX234" fmla="*/ 2844800 w 3347720"/>
                <a:gd name="connsiteY234" fmla="*/ 853440 h 2402840"/>
                <a:gd name="connsiteX235" fmla="*/ 2829560 w 3347720"/>
                <a:gd name="connsiteY235" fmla="*/ 843280 h 2402840"/>
                <a:gd name="connsiteX236" fmla="*/ 2824480 w 3347720"/>
                <a:gd name="connsiteY236" fmla="*/ 817880 h 2402840"/>
                <a:gd name="connsiteX237" fmla="*/ 2814320 w 3347720"/>
                <a:gd name="connsiteY237" fmla="*/ 802640 h 2402840"/>
                <a:gd name="connsiteX238" fmla="*/ 2804160 w 3347720"/>
                <a:gd name="connsiteY238" fmla="*/ 772160 h 2402840"/>
                <a:gd name="connsiteX239" fmla="*/ 2783840 w 3347720"/>
                <a:gd name="connsiteY239" fmla="*/ 741680 h 2402840"/>
                <a:gd name="connsiteX240" fmla="*/ 2778760 w 3347720"/>
                <a:gd name="connsiteY240" fmla="*/ 726440 h 2402840"/>
                <a:gd name="connsiteX241" fmla="*/ 2768600 w 3347720"/>
                <a:gd name="connsiteY241" fmla="*/ 711200 h 2402840"/>
                <a:gd name="connsiteX242" fmla="*/ 2753360 w 3347720"/>
                <a:gd name="connsiteY242" fmla="*/ 680720 h 2402840"/>
                <a:gd name="connsiteX243" fmla="*/ 2722880 w 3347720"/>
                <a:gd name="connsiteY243" fmla="*/ 650240 h 2402840"/>
                <a:gd name="connsiteX244" fmla="*/ 2692400 w 3347720"/>
                <a:gd name="connsiteY244" fmla="*/ 629920 h 2402840"/>
                <a:gd name="connsiteX245" fmla="*/ 2677160 w 3347720"/>
                <a:gd name="connsiteY245" fmla="*/ 619760 h 2402840"/>
                <a:gd name="connsiteX246" fmla="*/ 2646680 w 3347720"/>
                <a:gd name="connsiteY246" fmla="*/ 599440 h 2402840"/>
                <a:gd name="connsiteX247" fmla="*/ 2621280 w 3347720"/>
                <a:gd name="connsiteY247" fmla="*/ 574040 h 2402840"/>
                <a:gd name="connsiteX248" fmla="*/ 2611120 w 3347720"/>
                <a:gd name="connsiteY248" fmla="*/ 558800 h 2402840"/>
                <a:gd name="connsiteX249" fmla="*/ 2595880 w 3347720"/>
                <a:gd name="connsiteY249" fmla="*/ 553720 h 2402840"/>
                <a:gd name="connsiteX250" fmla="*/ 2580640 w 3347720"/>
                <a:gd name="connsiteY250" fmla="*/ 543560 h 2402840"/>
                <a:gd name="connsiteX251" fmla="*/ 2565400 w 3347720"/>
                <a:gd name="connsiteY251" fmla="*/ 538480 h 2402840"/>
                <a:gd name="connsiteX252" fmla="*/ 2534920 w 3347720"/>
                <a:gd name="connsiteY252" fmla="*/ 518160 h 2402840"/>
                <a:gd name="connsiteX253" fmla="*/ 2519680 w 3347720"/>
                <a:gd name="connsiteY253" fmla="*/ 508000 h 2402840"/>
                <a:gd name="connsiteX254" fmla="*/ 2489200 w 3347720"/>
                <a:gd name="connsiteY254" fmla="*/ 487680 h 2402840"/>
                <a:gd name="connsiteX255" fmla="*/ 2473960 w 3347720"/>
                <a:gd name="connsiteY255" fmla="*/ 457200 h 2402840"/>
                <a:gd name="connsiteX256" fmla="*/ 2458720 w 3347720"/>
                <a:gd name="connsiteY256" fmla="*/ 452120 h 2402840"/>
                <a:gd name="connsiteX257" fmla="*/ 2443480 w 3347720"/>
                <a:gd name="connsiteY257" fmla="*/ 436880 h 2402840"/>
                <a:gd name="connsiteX258" fmla="*/ 2423160 w 3347720"/>
                <a:gd name="connsiteY258" fmla="*/ 406400 h 2402840"/>
                <a:gd name="connsiteX259" fmla="*/ 2392680 w 3347720"/>
                <a:gd name="connsiteY259" fmla="*/ 386080 h 2402840"/>
                <a:gd name="connsiteX260" fmla="*/ 2382520 w 3347720"/>
                <a:gd name="connsiteY260" fmla="*/ 370840 h 2402840"/>
                <a:gd name="connsiteX261" fmla="*/ 2311400 w 3347720"/>
                <a:gd name="connsiteY261" fmla="*/ 355600 h 2402840"/>
                <a:gd name="connsiteX262" fmla="*/ 2275840 w 3347720"/>
                <a:gd name="connsiteY262" fmla="*/ 345440 h 2402840"/>
                <a:gd name="connsiteX263" fmla="*/ 2245360 w 3347720"/>
                <a:gd name="connsiteY263" fmla="*/ 335280 h 2402840"/>
                <a:gd name="connsiteX264" fmla="*/ 2194560 w 3347720"/>
                <a:gd name="connsiteY264" fmla="*/ 325120 h 2402840"/>
                <a:gd name="connsiteX265" fmla="*/ 2179320 w 3347720"/>
                <a:gd name="connsiteY265" fmla="*/ 309880 h 2402840"/>
                <a:gd name="connsiteX266" fmla="*/ 2164080 w 3347720"/>
                <a:gd name="connsiteY266" fmla="*/ 304800 h 2402840"/>
                <a:gd name="connsiteX267" fmla="*/ 2159000 w 3347720"/>
                <a:gd name="connsiteY267" fmla="*/ 289560 h 2402840"/>
                <a:gd name="connsiteX268" fmla="*/ 2148840 w 3347720"/>
                <a:gd name="connsiteY268" fmla="*/ 274320 h 2402840"/>
                <a:gd name="connsiteX269" fmla="*/ 2143760 w 3347720"/>
                <a:gd name="connsiteY269" fmla="*/ 259080 h 2402840"/>
                <a:gd name="connsiteX270" fmla="*/ 2108200 w 3347720"/>
                <a:gd name="connsiteY270" fmla="*/ 213360 h 2402840"/>
                <a:gd name="connsiteX271" fmla="*/ 2098040 w 3347720"/>
                <a:gd name="connsiteY271" fmla="*/ 198120 h 2402840"/>
                <a:gd name="connsiteX272" fmla="*/ 2082800 w 3347720"/>
                <a:gd name="connsiteY272" fmla="*/ 193040 h 2402840"/>
                <a:gd name="connsiteX273" fmla="*/ 2047240 w 3347720"/>
                <a:gd name="connsiteY273" fmla="*/ 167640 h 2402840"/>
                <a:gd name="connsiteX274" fmla="*/ 2016760 w 3347720"/>
                <a:gd name="connsiteY274" fmla="*/ 157480 h 2402840"/>
                <a:gd name="connsiteX275" fmla="*/ 1971040 w 3347720"/>
                <a:gd name="connsiteY275" fmla="*/ 132080 h 2402840"/>
                <a:gd name="connsiteX276" fmla="*/ 1935480 w 3347720"/>
                <a:gd name="connsiteY276" fmla="*/ 127000 h 2402840"/>
                <a:gd name="connsiteX277" fmla="*/ 1905000 w 3347720"/>
                <a:gd name="connsiteY277" fmla="*/ 116840 h 2402840"/>
                <a:gd name="connsiteX278" fmla="*/ 1889760 w 3347720"/>
                <a:gd name="connsiteY278" fmla="*/ 111760 h 2402840"/>
                <a:gd name="connsiteX279" fmla="*/ 1864360 w 3347720"/>
                <a:gd name="connsiteY279" fmla="*/ 106680 h 2402840"/>
                <a:gd name="connsiteX280" fmla="*/ 1849120 w 3347720"/>
                <a:gd name="connsiteY280" fmla="*/ 101600 h 2402840"/>
                <a:gd name="connsiteX281" fmla="*/ 1813560 w 3347720"/>
                <a:gd name="connsiteY281" fmla="*/ 96520 h 2402840"/>
                <a:gd name="connsiteX282" fmla="*/ 1778000 w 3347720"/>
                <a:gd name="connsiteY282" fmla="*/ 86360 h 2402840"/>
                <a:gd name="connsiteX283" fmla="*/ 1747520 w 3347720"/>
                <a:gd name="connsiteY283" fmla="*/ 76200 h 2402840"/>
                <a:gd name="connsiteX284" fmla="*/ 1732280 w 3347720"/>
                <a:gd name="connsiteY284" fmla="*/ 71120 h 2402840"/>
                <a:gd name="connsiteX285" fmla="*/ 1717040 w 3347720"/>
                <a:gd name="connsiteY285" fmla="*/ 66040 h 2402840"/>
                <a:gd name="connsiteX286" fmla="*/ 1671320 w 3347720"/>
                <a:gd name="connsiteY286" fmla="*/ 45720 h 2402840"/>
                <a:gd name="connsiteX287" fmla="*/ 1651000 w 3347720"/>
                <a:gd name="connsiteY287" fmla="*/ 40640 h 2402840"/>
                <a:gd name="connsiteX288" fmla="*/ 1559560 w 3347720"/>
                <a:gd name="connsiteY288" fmla="*/ 35560 h 2402840"/>
                <a:gd name="connsiteX289" fmla="*/ 1534160 w 3347720"/>
                <a:gd name="connsiteY289" fmla="*/ 15240 h 2402840"/>
                <a:gd name="connsiteX290" fmla="*/ 1513840 w 3347720"/>
                <a:gd name="connsiteY290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13280 w 3347720"/>
                <a:gd name="connsiteY158" fmla="*/ 2214880 h 2402840"/>
                <a:gd name="connsiteX159" fmla="*/ 2128520 w 3347720"/>
                <a:gd name="connsiteY159" fmla="*/ 2225040 h 2402840"/>
                <a:gd name="connsiteX160" fmla="*/ 2199640 w 3347720"/>
                <a:gd name="connsiteY160" fmla="*/ 2245360 h 2402840"/>
                <a:gd name="connsiteX161" fmla="*/ 2254673 w 3347720"/>
                <a:gd name="connsiteY161" fmla="*/ 2302933 h 2402840"/>
                <a:gd name="connsiteX162" fmla="*/ 2326640 w 3347720"/>
                <a:gd name="connsiteY162" fmla="*/ 2339340 h 2402840"/>
                <a:gd name="connsiteX163" fmla="*/ 2423160 w 3347720"/>
                <a:gd name="connsiteY163" fmla="*/ 2280920 h 2402840"/>
                <a:gd name="connsiteX164" fmla="*/ 2494280 w 3347720"/>
                <a:gd name="connsiteY164" fmla="*/ 2275840 h 2402840"/>
                <a:gd name="connsiteX165" fmla="*/ 2509520 w 3347720"/>
                <a:gd name="connsiteY165" fmla="*/ 2270760 h 2402840"/>
                <a:gd name="connsiteX166" fmla="*/ 2519680 w 3347720"/>
                <a:gd name="connsiteY166" fmla="*/ 2255520 h 2402840"/>
                <a:gd name="connsiteX167" fmla="*/ 2534920 w 3347720"/>
                <a:gd name="connsiteY167" fmla="*/ 2245360 h 2402840"/>
                <a:gd name="connsiteX168" fmla="*/ 2545080 w 3347720"/>
                <a:gd name="connsiteY168" fmla="*/ 2230120 h 2402840"/>
                <a:gd name="connsiteX169" fmla="*/ 2560320 w 3347720"/>
                <a:gd name="connsiteY169" fmla="*/ 2219960 h 2402840"/>
                <a:gd name="connsiteX170" fmla="*/ 2595880 w 3347720"/>
                <a:gd name="connsiteY170" fmla="*/ 2184400 h 2402840"/>
                <a:gd name="connsiteX171" fmla="*/ 2611120 w 3347720"/>
                <a:gd name="connsiteY171" fmla="*/ 2153920 h 2402840"/>
                <a:gd name="connsiteX172" fmla="*/ 2656840 w 3347720"/>
                <a:gd name="connsiteY172" fmla="*/ 2128520 h 2402840"/>
                <a:gd name="connsiteX173" fmla="*/ 2687320 w 3347720"/>
                <a:gd name="connsiteY173" fmla="*/ 2108200 h 2402840"/>
                <a:gd name="connsiteX174" fmla="*/ 2717800 w 3347720"/>
                <a:gd name="connsiteY174" fmla="*/ 2098040 h 2402840"/>
                <a:gd name="connsiteX175" fmla="*/ 2733040 w 3347720"/>
                <a:gd name="connsiteY175" fmla="*/ 2082800 h 2402840"/>
                <a:gd name="connsiteX176" fmla="*/ 2768600 w 3347720"/>
                <a:gd name="connsiteY176" fmla="*/ 2057400 h 2402840"/>
                <a:gd name="connsiteX177" fmla="*/ 2778760 w 3347720"/>
                <a:gd name="connsiteY177" fmla="*/ 2042160 h 2402840"/>
                <a:gd name="connsiteX178" fmla="*/ 2809240 w 3347720"/>
                <a:gd name="connsiteY178" fmla="*/ 2021840 h 2402840"/>
                <a:gd name="connsiteX179" fmla="*/ 2854960 w 3347720"/>
                <a:gd name="connsiteY179" fmla="*/ 1986280 h 2402840"/>
                <a:gd name="connsiteX180" fmla="*/ 2870200 w 3347720"/>
                <a:gd name="connsiteY180" fmla="*/ 1976120 h 2402840"/>
                <a:gd name="connsiteX181" fmla="*/ 2900680 w 3347720"/>
                <a:gd name="connsiteY181" fmla="*/ 1960880 h 2402840"/>
                <a:gd name="connsiteX182" fmla="*/ 2931160 w 3347720"/>
                <a:gd name="connsiteY182" fmla="*/ 1950720 h 2402840"/>
                <a:gd name="connsiteX183" fmla="*/ 2961640 w 3347720"/>
                <a:gd name="connsiteY183" fmla="*/ 1930400 h 2402840"/>
                <a:gd name="connsiteX184" fmla="*/ 2976880 w 3347720"/>
                <a:gd name="connsiteY184" fmla="*/ 1920240 h 2402840"/>
                <a:gd name="connsiteX185" fmla="*/ 2992120 w 3347720"/>
                <a:gd name="connsiteY185" fmla="*/ 1915160 h 2402840"/>
                <a:gd name="connsiteX186" fmla="*/ 3022600 w 3347720"/>
                <a:gd name="connsiteY186" fmla="*/ 1894840 h 2402840"/>
                <a:gd name="connsiteX187" fmla="*/ 3037840 w 3347720"/>
                <a:gd name="connsiteY187" fmla="*/ 1889760 h 2402840"/>
                <a:gd name="connsiteX188" fmla="*/ 3053080 w 3347720"/>
                <a:gd name="connsiteY188" fmla="*/ 1879600 h 2402840"/>
                <a:gd name="connsiteX189" fmla="*/ 3068320 w 3347720"/>
                <a:gd name="connsiteY189" fmla="*/ 1874520 h 2402840"/>
                <a:gd name="connsiteX190" fmla="*/ 3083560 w 3347720"/>
                <a:gd name="connsiteY190" fmla="*/ 1864360 h 2402840"/>
                <a:gd name="connsiteX191" fmla="*/ 3108960 w 3347720"/>
                <a:gd name="connsiteY191" fmla="*/ 1859280 h 2402840"/>
                <a:gd name="connsiteX192" fmla="*/ 3129280 w 3347720"/>
                <a:gd name="connsiteY192" fmla="*/ 1854200 h 2402840"/>
                <a:gd name="connsiteX193" fmla="*/ 3144520 w 3347720"/>
                <a:gd name="connsiteY193" fmla="*/ 1844040 h 2402840"/>
                <a:gd name="connsiteX194" fmla="*/ 3225800 w 3347720"/>
                <a:gd name="connsiteY194" fmla="*/ 1833880 h 2402840"/>
                <a:gd name="connsiteX195" fmla="*/ 3261360 w 3347720"/>
                <a:gd name="connsiteY195" fmla="*/ 1828800 h 2402840"/>
                <a:gd name="connsiteX196" fmla="*/ 3276600 w 3347720"/>
                <a:gd name="connsiteY196" fmla="*/ 1818640 h 2402840"/>
                <a:gd name="connsiteX197" fmla="*/ 3286760 w 3347720"/>
                <a:gd name="connsiteY197" fmla="*/ 1803400 h 2402840"/>
                <a:gd name="connsiteX198" fmla="*/ 3302000 w 3347720"/>
                <a:gd name="connsiteY198" fmla="*/ 1798320 h 2402840"/>
                <a:gd name="connsiteX199" fmla="*/ 3317240 w 3347720"/>
                <a:gd name="connsiteY199" fmla="*/ 1788160 h 2402840"/>
                <a:gd name="connsiteX200" fmla="*/ 3332480 w 3347720"/>
                <a:gd name="connsiteY200" fmla="*/ 1742440 h 2402840"/>
                <a:gd name="connsiteX201" fmla="*/ 3337560 w 3347720"/>
                <a:gd name="connsiteY201" fmla="*/ 1727200 h 2402840"/>
                <a:gd name="connsiteX202" fmla="*/ 3342640 w 3347720"/>
                <a:gd name="connsiteY202" fmla="*/ 1711960 h 2402840"/>
                <a:gd name="connsiteX203" fmla="*/ 3347720 w 3347720"/>
                <a:gd name="connsiteY203" fmla="*/ 1686560 h 2402840"/>
                <a:gd name="connsiteX204" fmla="*/ 3342640 w 3347720"/>
                <a:gd name="connsiteY204" fmla="*/ 1549400 h 2402840"/>
                <a:gd name="connsiteX205" fmla="*/ 3337560 w 3347720"/>
                <a:gd name="connsiteY205" fmla="*/ 1529080 h 2402840"/>
                <a:gd name="connsiteX206" fmla="*/ 3312160 w 3347720"/>
                <a:gd name="connsiteY206" fmla="*/ 1483360 h 2402840"/>
                <a:gd name="connsiteX207" fmla="*/ 3281680 w 3347720"/>
                <a:gd name="connsiteY207" fmla="*/ 1437640 h 2402840"/>
                <a:gd name="connsiteX208" fmla="*/ 3271520 w 3347720"/>
                <a:gd name="connsiteY208" fmla="*/ 1422400 h 2402840"/>
                <a:gd name="connsiteX209" fmla="*/ 3256280 w 3347720"/>
                <a:gd name="connsiteY209" fmla="*/ 1407160 h 2402840"/>
                <a:gd name="connsiteX210" fmla="*/ 3251200 w 3347720"/>
                <a:gd name="connsiteY210" fmla="*/ 1391920 h 2402840"/>
                <a:gd name="connsiteX211" fmla="*/ 3220720 w 3347720"/>
                <a:gd name="connsiteY211" fmla="*/ 1371600 h 2402840"/>
                <a:gd name="connsiteX212" fmla="*/ 3210560 w 3347720"/>
                <a:gd name="connsiteY212" fmla="*/ 1356360 h 2402840"/>
                <a:gd name="connsiteX213" fmla="*/ 3195320 w 3347720"/>
                <a:gd name="connsiteY213" fmla="*/ 1346200 h 2402840"/>
                <a:gd name="connsiteX214" fmla="*/ 3175000 w 3347720"/>
                <a:gd name="connsiteY214" fmla="*/ 1325880 h 2402840"/>
                <a:gd name="connsiteX215" fmla="*/ 3159760 w 3347720"/>
                <a:gd name="connsiteY215" fmla="*/ 1310640 h 2402840"/>
                <a:gd name="connsiteX216" fmla="*/ 3149600 w 3347720"/>
                <a:gd name="connsiteY216" fmla="*/ 1295400 h 2402840"/>
                <a:gd name="connsiteX217" fmla="*/ 3134360 w 3347720"/>
                <a:gd name="connsiteY217" fmla="*/ 1285240 h 2402840"/>
                <a:gd name="connsiteX218" fmla="*/ 3119120 w 3347720"/>
                <a:gd name="connsiteY218" fmla="*/ 1254760 h 2402840"/>
                <a:gd name="connsiteX219" fmla="*/ 3114040 w 3347720"/>
                <a:gd name="connsiteY219" fmla="*/ 1239520 h 2402840"/>
                <a:gd name="connsiteX220" fmla="*/ 3098800 w 3347720"/>
                <a:gd name="connsiteY220" fmla="*/ 1234440 h 2402840"/>
                <a:gd name="connsiteX221" fmla="*/ 3088640 w 3347720"/>
                <a:gd name="connsiteY221" fmla="*/ 1203960 h 2402840"/>
                <a:gd name="connsiteX222" fmla="*/ 3068320 w 3347720"/>
                <a:gd name="connsiteY222" fmla="*/ 1173480 h 2402840"/>
                <a:gd name="connsiteX223" fmla="*/ 3048000 w 3347720"/>
                <a:gd name="connsiteY223" fmla="*/ 1143000 h 2402840"/>
                <a:gd name="connsiteX224" fmla="*/ 3022600 w 3347720"/>
                <a:gd name="connsiteY224" fmla="*/ 1097280 h 2402840"/>
                <a:gd name="connsiteX225" fmla="*/ 3012440 w 3347720"/>
                <a:gd name="connsiteY225" fmla="*/ 1082040 h 2402840"/>
                <a:gd name="connsiteX226" fmla="*/ 3002280 w 3347720"/>
                <a:gd name="connsiteY226" fmla="*/ 1051560 h 2402840"/>
                <a:gd name="connsiteX227" fmla="*/ 2997200 w 3347720"/>
                <a:gd name="connsiteY227" fmla="*/ 1036320 h 2402840"/>
                <a:gd name="connsiteX228" fmla="*/ 2956560 w 3347720"/>
                <a:gd name="connsiteY228" fmla="*/ 975360 h 2402840"/>
                <a:gd name="connsiteX229" fmla="*/ 2946400 w 3347720"/>
                <a:gd name="connsiteY229" fmla="*/ 960120 h 2402840"/>
                <a:gd name="connsiteX230" fmla="*/ 2926080 w 3347720"/>
                <a:gd name="connsiteY230" fmla="*/ 929640 h 2402840"/>
                <a:gd name="connsiteX231" fmla="*/ 2900680 w 3347720"/>
                <a:gd name="connsiteY231" fmla="*/ 904240 h 2402840"/>
                <a:gd name="connsiteX232" fmla="*/ 2875280 w 3347720"/>
                <a:gd name="connsiteY232" fmla="*/ 873760 h 2402840"/>
                <a:gd name="connsiteX233" fmla="*/ 2860040 w 3347720"/>
                <a:gd name="connsiteY233" fmla="*/ 868680 h 2402840"/>
                <a:gd name="connsiteX234" fmla="*/ 2844800 w 3347720"/>
                <a:gd name="connsiteY234" fmla="*/ 853440 h 2402840"/>
                <a:gd name="connsiteX235" fmla="*/ 2829560 w 3347720"/>
                <a:gd name="connsiteY235" fmla="*/ 843280 h 2402840"/>
                <a:gd name="connsiteX236" fmla="*/ 2824480 w 3347720"/>
                <a:gd name="connsiteY236" fmla="*/ 817880 h 2402840"/>
                <a:gd name="connsiteX237" fmla="*/ 2814320 w 3347720"/>
                <a:gd name="connsiteY237" fmla="*/ 802640 h 2402840"/>
                <a:gd name="connsiteX238" fmla="*/ 2804160 w 3347720"/>
                <a:gd name="connsiteY238" fmla="*/ 772160 h 2402840"/>
                <a:gd name="connsiteX239" fmla="*/ 2783840 w 3347720"/>
                <a:gd name="connsiteY239" fmla="*/ 741680 h 2402840"/>
                <a:gd name="connsiteX240" fmla="*/ 2778760 w 3347720"/>
                <a:gd name="connsiteY240" fmla="*/ 726440 h 2402840"/>
                <a:gd name="connsiteX241" fmla="*/ 2768600 w 3347720"/>
                <a:gd name="connsiteY241" fmla="*/ 711200 h 2402840"/>
                <a:gd name="connsiteX242" fmla="*/ 2753360 w 3347720"/>
                <a:gd name="connsiteY242" fmla="*/ 680720 h 2402840"/>
                <a:gd name="connsiteX243" fmla="*/ 2722880 w 3347720"/>
                <a:gd name="connsiteY243" fmla="*/ 650240 h 2402840"/>
                <a:gd name="connsiteX244" fmla="*/ 2692400 w 3347720"/>
                <a:gd name="connsiteY244" fmla="*/ 629920 h 2402840"/>
                <a:gd name="connsiteX245" fmla="*/ 2677160 w 3347720"/>
                <a:gd name="connsiteY245" fmla="*/ 619760 h 2402840"/>
                <a:gd name="connsiteX246" fmla="*/ 2646680 w 3347720"/>
                <a:gd name="connsiteY246" fmla="*/ 599440 h 2402840"/>
                <a:gd name="connsiteX247" fmla="*/ 2621280 w 3347720"/>
                <a:gd name="connsiteY247" fmla="*/ 574040 h 2402840"/>
                <a:gd name="connsiteX248" fmla="*/ 2611120 w 3347720"/>
                <a:gd name="connsiteY248" fmla="*/ 558800 h 2402840"/>
                <a:gd name="connsiteX249" fmla="*/ 2595880 w 3347720"/>
                <a:gd name="connsiteY249" fmla="*/ 553720 h 2402840"/>
                <a:gd name="connsiteX250" fmla="*/ 2580640 w 3347720"/>
                <a:gd name="connsiteY250" fmla="*/ 543560 h 2402840"/>
                <a:gd name="connsiteX251" fmla="*/ 2565400 w 3347720"/>
                <a:gd name="connsiteY251" fmla="*/ 538480 h 2402840"/>
                <a:gd name="connsiteX252" fmla="*/ 2534920 w 3347720"/>
                <a:gd name="connsiteY252" fmla="*/ 518160 h 2402840"/>
                <a:gd name="connsiteX253" fmla="*/ 2519680 w 3347720"/>
                <a:gd name="connsiteY253" fmla="*/ 508000 h 2402840"/>
                <a:gd name="connsiteX254" fmla="*/ 2489200 w 3347720"/>
                <a:gd name="connsiteY254" fmla="*/ 487680 h 2402840"/>
                <a:gd name="connsiteX255" fmla="*/ 2473960 w 3347720"/>
                <a:gd name="connsiteY255" fmla="*/ 457200 h 2402840"/>
                <a:gd name="connsiteX256" fmla="*/ 2458720 w 3347720"/>
                <a:gd name="connsiteY256" fmla="*/ 452120 h 2402840"/>
                <a:gd name="connsiteX257" fmla="*/ 2443480 w 3347720"/>
                <a:gd name="connsiteY257" fmla="*/ 436880 h 2402840"/>
                <a:gd name="connsiteX258" fmla="*/ 2423160 w 3347720"/>
                <a:gd name="connsiteY258" fmla="*/ 406400 h 2402840"/>
                <a:gd name="connsiteX259" fmla="*/ 2392680 w 3347720"/>
                <a:gd name="connsiteY259" fmla="*/ 386080 h 2402840"/>
                <a:gd name="connsiteX260" fmla="*/ 2382520 w 3347720"/>
                <a:gd name="connsiteY260" fmla="*/ 370840 h 2402840"/>
                <a:gd name="connsiteX261" fmla="*/ 2311400 w 3347720"/>
                <a:gd name="connsiteY261" fmla="*/ 355600 h 2402840"/>
                <a:gd name="connsiteX262" fmla="*/ 2275840 w 3347720"/>
                <a:gd name="connsiteY262" fmla="*/ 345440 h 2402840"/>
                <a:gd name="connsiteX263" fmla="*/ 2245360 w 3347720"/>
                <a:gd name="connsiteY263" fmla="*/ 335280 h 2402840"/>
                <a:gd name="connsiteX264" fmla="*/ 2194560 w 3347720"/>
                <a:gd name="connsiteY264" fmla="*/ 325120 h 2402840"/>
                <a:gd name="connsiteX265" fmla="*/ 2179320 w 3347720"/>
                <a:gd name="connsiteY265" fmla="*/ 309880 h 2402840"/>
                <a:gd name="connsiteX266" fmla="*/ 2164080 w 3347720"/>
                <a:gd name="connsiteY266" fmla="*/ 304800 h 2402840"/>
                <a:gd name="connsiteX267" fmla="*/ 2159000 w 3347720"/>
                <a:gd name="connsiteY267" fmla="*/ 289560 h 2402840"/>
                <a:gd name="connsiteX268" fmla="*/ 2148840 w 3347720"/>
                <a:gd name="connsiteY268" fmla="*/ 274320 h 2402840"/>
                <a:gd name="connsiteX269" fmla="*/ 2143760 w 3347720"/>
                <a:gd name="connsiteY269" fmla="*/ 259080 h 2402840"/>
                <a:gd name="connsiteX270" fmla="*/ 2108200 w 3347720"/>
                <a:gd name="connsiteY270" fmla="*/ 213360 h 2402840"/>
                <a:gd name="connsiteX271" fmla="*/ 2098040 w 3347720"/>
                <a:gd name="connsiteY271" fmla="*/ 198120 h 2402840"/>
                <a:gd name="connsiteX272" fmla="*/ 2082800 w 3347720"/>
                <a:gd name="connsiteY272" fmla="*/ 193040 h 2402840"/>
                <a:gd name="connsiteX273" fmla="*/ 2047240 w 3347720"/>
                <a:gd name="connsiteY273" fmla="*/ 167640 h 2402840"/>
                <a:gd name="connsiteX274" fmla="*/ 2016760 w 3347720"/>
                <a:gd name="connsiteY274" fmla="*/ 157480 h 2402840"/>
                <a:gd name="connsiteX275" fmla="*/ 1971040 w 3347720"/>
                <a:gd name="connsiteY275" fmla="*/ 132080 h 2402840"/>
                <a:gd name="connsiteX276" fmla="*/ 1935480 w 3347720"/>
                <a:gd name="connsiteY276" fmla="*/ 127000 h 2402840"/>
                <a:gd name="connsiteX277" fmla="*/ 1905000 w 3347720"/>
                <a:gd name="connsiteY277" fmla="*/ 116840 h 2402840"/>
                <a:gd name="connsiteX278" fmla="*/ 1889760 w 3347720"/>
                <a:gd name="connsiteY278" fmla="*/ 111760 h 2402840"/>
                <a:gd name="connsiteX279" fmla="*/ 1864360 w 3347720"/>
                <a:gd name="connsiteY279" fmla="*/ 106680 h 2402840"/>
                <a:gd name="connsiteX280" fmla="*/ 1849120 w 3347720"/>
                <a:gd name="connsiteY280" fmla="*/ 101600 h 2402840"/>
                <a:gd name="connsiteX281" fmla="*/ 1813560 w 3347720"/>
                <a:gd name="connsiteY281" fmla="*/ 96520 h 2402840"/>
                <a:gd name="connsiteX282" fmla="*/ 1778000 w 3347720"/>
                <a:gd name="connsiteY282" fmla="*/ 86360 h 2402840"/>
                <a:gd name="connsiteX283" fmla="*/ 1747520 w 3347720"/>
                <a:gd name="connsiteY283" fmla="*/ 76200 h 2402840"/>
                <a:gd name="connsiteX284" fmla="*/ 1732280 w 3347720"/>
                <a:gd name="connsiteY284" fmla="*/ 71120 h 2402840"/>
                <a:gd name="connsiteX285" fmla="*/ 1717040 w 3347720"/>
                <a:gd name="connsiteY285" fmla="*/ 66040 h 2402840"/>
                <a:gd name="connsiteX286" fmla="*/ 1671320 w 3347720"/>
                <a:gd name="connsiteY286" fmla="*/ 45720 h 2402840"/>
                <a:gd name="connsiteX287" fmla="*/ 1651000 w 3347720"/>
                <a:gd name="connsiteY287" fmla="*/ 40640 h 2402840"/>
                <a:gd name="connsiteX288" fmla="*/ 1559560 w 3347720"/>
                <a:gd name="connsiteY288" fmla="*/ 35560 h 2402840"/>
                <a:gd name="connsiteX289" fmla="*/ 1534160 w 3347720"/>
                <a:gd name="connsiteY289" fmla="*/ 15240 h 2402840"/>
                <a:gd name="connsiteX290" fmla="*/ 1513840 w 3347720"/>
                <a:gd name="connsiteY290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13280 w 3347720"/>
                <a:gd name="connsiteY158" fmla="*/ 2214880 h 2402840"/>
                <a:gd name="connsiteX159" fmla="*/ 2128520 w 3347720"/>
                <a:gd name="connsiteY159" fmla="*/ 2225040 h 2402840"/>
                <a:gd name="connsiteX160" fmla="*/ 2184823 w 3347720"/>
                <a:gd name="connsiteY160" fmla="*/ 2266527 h 2402840"/>
                <a:gd name="connsiteX161" fmla="*/ 2254673 w 3347720"/>
                <a:gd name="connsiteY161" fmla="*/ 2302933 h 2402840"/>
                <a:gd name="connsiteX162" fmla="*/ 2326640 w 3347720"/>
                <a:gd name="connsiteY162" fmla="*/ 2339340 h 2402840"/>
                <a:gd name="connsiteX163" fmla="*/ 2423160 w 3347720"/>
                <a:gd name="connsiteY163" fmla="*/ 2280920 h 2402840"/>
                <a:gd name="connsiteX164" fmla="*/ 2494280 w 3347720"/>
                <a:gd name="connsiteY164" fmla="*/ 2275840 h 2402840"/>
                <a:gd name="connsiteX165" fmla="*/ 2509520 w 3347720"/>
                <a:gd name="connsiteY165" fmla="*/ 2270760 h 2402840"/>
                <a:gd name="connsiteX166" fmla="*/ 2519680 w 3347720"/>
                <a:gd name="connsiteY166" fmla="*/ 2255520 h 2402840"/>
                <a:gd name="connsiteX167" fmla="*/ 2534920 w 3347720"/>
                <a:gd name="connsiteY167" fmla="*/ 2245360 h 2402840"/>
                <a:gd name="connsiteX168" fmla="*/ 2545080 w 3347720"/>
                <a:gd name="connsiteY168" fmla="*/ 2230120 h 2402840"/>
                <a:gd name="connsiteX169" fmla="*/ 2560320 w 3347720"/>
                <a:gd name="connsiteY169" fmla="*/ 2219960 h 2402840"/>
                <a:gd name="connsiteX170" fmla="*/ 2595880 w 3347720"/>
                <a:gd name="connsiteY170" fmla="*/ 2184400 h 2402840"/>
                <a:gd name="connsiteX171" fmla="*/ 2611120 w 3347720"/>
                <a:gd name="connsiteY171" fmla="*/ 2153920 h 2402840"/>
                <a:gd name="connsiteX172" fmla="*/ 2656840 w 3347720"/>
                <a:gd name="connsiteY172" fmla="*/ 2128520 h 2402840"/>
                <a:gd name="connsiteX173" fmla="*/ 2687320 w 3347720"/>
                <a:gd name="connsiteY173" fmla="*/ 2108200 h 2402840"/>
                <a:gd name="connsiteX174" fmla="*/ 2717800 w 3347720"/>
                <a:gd name="connsiteY174" fmla="*/ 2098040 h 2402840"/>
                <a:gd name="connsiteX175" fmla="*/ 2733040 w 3347720"/>
                <a:gd name="connsiteY175" fmla="*/ 2082800 h 2402840"/>
                <a:gd name="connsiteX176" fmla="*/ 2768600 w 3347720"/>
                <a:gd name="connsiteY176" fmla="*/ 2057400 h 2402840"/>
                <a:gd name="connsiteX177" fmla="*/ 2778760 w 3347720"/>
                <a:gd name="connsiteY177" fmla="*/ 2042160 h 2402840"/>
                <a:gd name="connsiteX178" fmla="*/ 2809240 w 3347720"/>
                <a:gd name="connsiteY178" fmla="*/ 2021840 h 2402840"/>
                <a:gd name="connsiteX179" fmla="*/ 2854960 w 3347720"/>
                <a:gd name="connsiteY179" fmla="*/ 1986280 h 2402840"/>
                <a:gd name="connsiteX180" fmla="*/ 2870200 w 3347720"/>
                <a:gd name="connsiteY180" fmla="*/ 1976120 h 2402840"/>
                <a:gd name="connsiteX181" fmla="*/ 2900680 w 3347720"/>
                <a:gd name="connsiteY181" fmla="*/ 1960880 h 2402840"/>
                <a:gd name="connsiteX182" fmla="*/ 2931160 w 3347720"/>
                <a:gd name="connsiteY182" fmla="*/ 1950720 h 2402840"/>
                <a:gd name="connsiteX183" fmla="*/ 2961640 w 3347720"/>
                <a:gd name="connsiteY183" fmla="*/ 1930400 h 2402840"/>
                <a:gd name="connsiteX184" fmla="*/ 2976880 w 3347720"/>
                <a:gd name="connsiteY184" fmla="*/ 1920240 h 2402840"/>
                <a:gd name="connsiteX185" fmla="*/ 2992120 w 3347720"/>
                <a:gd name="connsiteY185" fmla="*/ 1915160 h 2402840"/>
                <a:gd name="connsiteX186" fmla="*/ 3022600 w 3347720"/>
                <a:gd name="connsiteY186" fmla="*/ 1894840 h 2402840"/>
                <a:gd name="connsiteX187" fmla="*/ 3037840 w 3347720"/>
                <a:gd name="connsiteY187" fmla="*/ 1889760 h 2402840"/>
                <a:gd name="connsiteX188" fmla="*/ 3053080 w 3347720"/>
                <a:gd name="connsiteY188" fmla="*/ 1879600 h 2402840"/>
                <a:gd name="connsiteX189" fmla="*/ 3068320 w 3347720"/>
                <a:gd name="connsiteY189" fmla="*/ 1874520 h 2402840"/>
                <a:gd name="connsiteX190" fmla="*/ 3083560 w 3347720"/>
                <a:gd name="connsiteY190" fmla="*/ 1864360 h 2402840"/>
                <a:gd name="connsiteX191" fmla="*/ 3108960 w 3347720"/>
                <a:gd name="connsiteY191" fmla="*/ 1859280 h 2402840"/>
                <a:gd name="connsiteX192" fmla="*/ 3129280 w 3347720"/>
                <a:gd name="connsiteY192" fmla="*/ 1854200 h 2402840"/>
                <a:gd name="connsiteX193" fmla="*/ 3144520 w 3347720"/>
                <a:gd name="connsiteY193" fmla="*/ 1844040 h 2402840"/>
                <a:gd name="connsiteX194" fmla="*/ 3225800 w 3347720"/>
                <a:gd name="connsiteY194" fmla="*/ 1833880 h 2402840"/>
                <a:gd name="connsiteX195" fmla="*/ 3261360 w 3347720"/>
                <a:gd name="connsiteY195" fmla="*/ 1828800 h 2402840"/>
                <a:gd name="connsiteX196" fmla="*/ 3276600 w 3347720"/>
                <a:gd name="connsiteY196" fmla="*/ 1818640 h 2402840"/>
                <a:gd name="connsiteX197" fmla="*/ 3286760 w 3347720"/>
                <a:gd name="connsiteY197" fmla="*/ 1803400 h 2402840"/>
                <a:gd name="connsiteX198" fmla="*/ 3302000 w 3347720"/>
                <a:gd name="connsiteY198" fmla="*/ 1798320 h 2402840"/>
                <a:gd name="connsiteX199" fmla="*/ 3317240 w 3347720"/>
                <a:gd name="connsiteY199" fmla="*/ 1788160 h 2402840"/>
                <a:gd name="connsiteX200" fmla="*/ 3332480 w 3347720"/>
                <a:gd name="connsiteY200" fmla="*/ 1742440 h 2402840"/>
                <a:gd name="connsiteX201" fmla="*/ 3337560 w 3347720"/>
                <a:gd name="connsiteY201" fmla="*/ 1727200 h 2402840"/>
                <a:gd name="connsiteX202" fmla="*/ 3342640 w 3347720"/>
                <a:gd name="connsiteY202" fmla="*/ 1711960 h 2402840"/>
                <a:gd name="connsiteX203" fmla="*/ 3347720 w 3347720"/>
                <a:gd name="connsiteY203" fmla="*/ 1686560 h 2402840"/>
                <a:gd name="connsiteX204" fmla="*/ 3342640 w 3347720"/>
                <a:gd name="connsiteY204" fmla="*/ 1549400 h 2402840"/>
                <a:gd name="connsiteX205" fmla="*/ 3337560 w 3347720"/>
                <a:gd name="connsiteY205" fmla="*/ 1529080 h 2402840"/>
                <a:gd name="connsiteX206" fmla="*/ 3312160 w 3347720"/>
                <a:gd name="connsiteY206" fmla="*/ 1483360 h 2402840"/>
                <a:gd name="connsiteX207" fmla="*/ 3281680 w 3347720"/>
                <a:gd name="connsiteY207" fmla="*/ 1437640 h 2402840"/>
                <a:gd name="connsiteX208" fmla="*/ 3271520 w 3347720"/>
                <a:gd name="connsiteY208" fmla="*/ 1422400 h 2402840"/>
                <a:gd name="connsiteX209" fmla="*/ 3256280 w 3347720"/>
                <a:gd name="connsiteY209" fmla="*/ 1407160 h 2402840"/>
                <a:gd name="connsiteX210" fmla="*/ 3251200 w 3347720"/>
                <a:gd name="connsiteY210" fmla="*/ 1391920 h 2402840"/>
                <a:gd name="connsiteX211" fmla="*/ 3220720 w 3347720"/>
                <a:gd name="connsiteY211" fmla="*/ 1371600 h 2402840"/>
                <a:gd name="connsiteX212" fmla="*/ 3210560 w 3347720"/>
                <a:gd name="connsiteY212" fmla="*/ 1356360 h 2402840"/>
                <a:gd name="connsiteX213" fmla="*/ 3195320 w 3347720"/>
                <a:gd name="connsiteY213" fmla="*/ 1346200 h 2402840"/>
                <a:gd name="connsiteX214" fmla="*/ 3175000 w 3347720"/>
                <a:gd name="connsiteY214" fmla="*/ 1325880 h 2402840"/>
                <a:gd name="connsiteX215" fmla="*/ 3159760 w 3347720"/>
                <a:gd name="connsiteY215" fmla="*/ 1310640 h 2402840"/>
                <a:gd name="connsiteX216" fmla="*/ 3149600 w 3347720"/>
                <a:gd name="connsiteY216" fmla="*/ 1295400 h 2402840"/>
                <a:gd name="connsiteX217" fmla="*/ 3134360 w 3347720"/>
                <a:gd name="connsiteY217" fmla="*/ 1285240 h 2402840"/>
                <a:gd name="connsiteX218" fmla="*/ 3119120 w 3347720"/>
                <a:gd name="connsiteY218" fmla="*/ 1254760 h 2402840"/>
                <a:gd name="connsiteX219" fmla="*/ 3114040 w 3347720"/>
                <a:gd name="connsiteY219" fmla="*/ 1239520 h 2402840"/>
                <a:gd name="connsiteX220" fmla="*/ 3098800 w 3347720"/>
                <a:gd name="connsiteY220" fmla="*/ 1234440 h 2402840"/>
                <a:gd name="connsiteX221" fmla="*/ 3088640 w 3347720"/>
                <a:gd name="connsiteY221" fmla="*/ 1203960 h 2402840"/>
                <a:gd name="connsiteX222" fmla="*/ 3068320 w 3347720"/>
                <a:gd name="connsiteY222" fmla="*/ 1173480 h 2402840"/>
                <a:gd name="connsiteX223" fmla="*/ 3048000 w 3347720"/>
                <a:gd name="connsiteY223" fmla="*/ 1143000 h 2402840"/>
                <a:gd name="connsiteX224" fmla="*/ 3022600 w 3347720"/>
                <a:gd name="connsiteY224" fmla="*/ 1097280 h 2402840"/>
                <a:gd name="connsiteX225" fmla="*/ 3012440 w 3347720"/>
                <a:gd name="connsiteY225" fmla="*/ 1082040 h 2402840"/>
                <a:gd name="connsiteX226" fmla="*/ 3002280 w 3347720"/>
                <a:gd name="connsiteY226" fmla="*/ 1051560 h 2402840"/>
                <a:gd name="connsiteX227" fmla="*/ 2997200 w 3347720"/>
                <a:gd name="connsiteY227" fmla="*/ 1036320 h 2402840"/>
                <a:gd name="connsiteX228" fmla="*/ 2956560 w 3347720"/>
                <a:gd name="connsiteY228" fmla="*/ 975360 h 2402840"/>
                <a:gd name="connsiteX229" fmla="*/ 2946400 w 3347720"/>
                <a:gd name="connsiteY229" fmla="*/ 960120 h 2402840"/>
                <a:gd name="connsiteX230" fmla="*/ 2926080 w 3347720"/>
                <a:gd name="connsiteY230" fmla="*/ 929640 h 2402840"/>
                <a:gd name="connsiteX231" fmla="*/ 2900680 w 3347720"/>
                <a:gd name="connsiteY231" fmla="*/ 904240 h 2402840"/>
                <a:gd name="connsiteX232" fmla="*/ 2875280 w 3347720"/>
                <a:gd name="connsiteY232" fmla="*/ 873760 h 2402840"/>
                <a:gd name="connsiteX233" fmla="*/ 2860040 w 3347720"/>
                <a:gd name="connsiteY233" fmla="*/ 868680 h 2402840"/>
                <a:gd name="connsiteX234" fmla="*/ 2844800 w 3347720"/>
                <a:gd name="connsiteY234" fmla="*/ 853440 h 2402840"/>
                <a:gd name="connsiteX235" fmla="*/ 2829560 w 3347720"/>
                <a:gd name="connsiteY235" fmla="*/ 843280 h 2402840"/>
                <a:gd name="connsiteX236" fmla="*/ 2824480 w 3347720"/>
                <a:gd name="connsiteY236" fmla="*/ 817880 h 2402840"/>
                <a:gd name="connsiteX237" fmla="*/ 2814320 w 3347720"/>
                <a:gd name="connsiteY237" fmla="*/ 802640 h 2402840"/>
                <a:gd name="connsiteX238" fmla="*/ 2804160 w 3347720"/>
                <a:gd name="connsiteY238" fmla="*/ 772160 h 2402840"/>
                <a:gd name="connsiteX239" fmla="*/ 2783840 w 3347720"/>
                <a:gd name="connsiteY239" fmla="*/ 741680 h 2402840"/>
                <a:gd name="connsiteX240" fmla="*/ 2778760 w 3347720"/>
                <a:gd name="connsiteY240" fmla="*/ 726440 h 2402840"/>
                <a:gd name="connsiteX241" fmla="*/ 2768600 w 3347720"/>
                <a:gd name="connsiteY241" fmla="*/ 711200 h 2402840"/>
                <a:gd name="connsiteX242" fmla="*/ 2753360 w 3347720"/>
                <a:gd name="connsiteY242" fmla="*/ 680720 h 2402840"/>
                <a:gd name="connsiteX243" fmla="*/ 2722880 w 3347720"/>
                <a:gd name="connsiteY243" fmla="*/ 650240 h 2402840"/>
                <a:gd name="connsiteX244" fmla="*/ 2692400 w 3347720"/>
                <a:gd name="connsiteY244" fmla="*/ 629920 h 2402840"/>
                <a:gd name="connsiteX245" fmla="*/ 2677160 w 3347720"/>
                <a:gd name="connsiteY245" fmla="*/ 619760 h 2402840"/>
                <a:gd name="connsiteX246" fmla="*/ 2646680 w 3347720"/>
                <a:gd name="connsiteY246" fmla="*/ 599440 h 2402840"/>
                <a:gd name="connsiteX247" fmla="*/ 2621280 w 3347720"/>
                <a:gd name="connsiteY247" fmla="*/ 574040 h 2402840"/>
                <a:gd name="connsiteX248" fmla="*/ 2611120 w 3347720"/>
                <a:gd name="connsiteY248" fmla="*/ 558800 h 2402840"/>
                <a:gd name="connsiteX249" fmla="*/ 2595880 w 3347720"/>
                <a:gd name="connsiteY249" fmla="*/ 553720 h 2402840"/>
                <a:gd name="connsiteX250" fmla="*/ 2580640 w 3347720"/>
                <a:gd name="connsiteY250" fmla="*/ 543560 h 2402840"/>
                <a:gd name="connsiteX251" fmla="*/ 2565400 w 3347720"/>
                <a:gd name="connsiteY251" fmla="*/ 538480 h 2402840"/>
                <a:gd name="connsiteX252" fmla="*/ 2534920 w 3347720"/>
                <a:gd name="connsiteY252" fmla="*/ 518160 h 2402840"/>
                <a:gd name="connsiteX253" fmla="*/ 2519680 w 3347720"/>
                <a:gd name="connsiteY253" fmla="*/ 508000 h 2402840"/>
                <a:gd name="connsiteX254" fmla="*/ 2489200 w 3347720"/>
                <a:gd name="connsiteY254" fmla="*/ 487680 h 2402840"/>
                <a:gd name="connsiteX255" fmla="*/ 2473960 w 3347720"/>
                <a:gd name="connsiteY255" fmla="*/ 457200 h 2402840"/>
                <a:gd name="connsiteX256" fmla="*/ 2458720 w 3347720"/>
                <a:gd name="connsiteY256" fmla="*/ 452120 h 2402840"/>
                <a:gd name="connsiteX257" fmla="*/ 2443480 w 3347720"/>
                <a:gd name="connsiteY257" fmla="*/ 436880 h 2402840"/>
                <a:gd name="connsiteX258" fmla="*/ 2423160 w 3347720"/>
                <a:gd name="connsiteY258" fmla="*/ 406400 h 2402840"/>
                <a:gd name="connsiteX259" fmla="*/ 2392680 w 3347720"/>
                <a:gd name="connsiteY259" fmla="*/ 386080 h 2402840"/>
                <a:gd name="connsiteX260" fmla="*/ 2382520 w 3347720"/>
                <a:gd name="connsiteY260" fmla="*/ 370840 h 2402840"/>
                <a:gd name="connsiteX261" fmla="*/ 2311400 w 3347720"/>
                <a:gd name="connsiteY261" fmla="*/ 355600 h 2402840"/>
                <a:gd name="connsiteX262" fmla="*/ 2275840 w 3347720"/>
                <a:gd name="connsiteY262" fmla="*/ 345440 h 2402840"/>
                <a:gd name="connsiteX263" fmla="*/ 2245360 w 3347720"/>
                <a:gd name="connsiteY263" fmla="*/ 335280 h 2402840"/>
                <a:gd name="connsiteX264" fmla="*/ 2194560 w 3347720"/>
                <a:gd name="connsiteY264" fmla="*/ 325120 h 2402840"/>
                <a:gd name="connsiteX265" fmla="*/ 2179320 w 3347720"/>
                <a:gd name="connsiteY265" fmla="*/ 309880 h 2402840"/>
                <a:gd name="connsiteX266" fmla="*/ 2164080 w 3347720"/>
                <a:gd name="connsiteY266" fmla="*/ 304800 h 2402840"/>
                <a:gd name="connsiteX267" fmla="*/ 2159000 w 3347720"/>
                <a:gd name="connsiteY267" fmla="*/ 289560 h 2402840"/>
                <a:gd name="connsiteX268" fmla="*/ 2148840 w 3347720"/>
                <a:gd name="connsiteY268" fmla="*/ 274320 h 2402840"/>
                <a:gd name="connsiteX269" fmla="*/ 2143760 w 3347720"/>
                <a:gd name="connsiteY269" fmla="*/ 259080 h 2402840"/>
                <a:gd name="connsiteX270" fmla="*/ 2108200 w 3347720"/>
                <a:gd name="connsiteY270" fmla="*/ 213360 h 2402840"/>
                <a:gd name="connsiteX271" fmla="*/ 2098040 w 3347720"/>
                <a:gd name="connsiteY271" fmla="*/ 198120 h 2402840"/>
                <a:gd name="connsiteX272" fmla="*/ 2082800 w 3347720"/>
                <a:gd name="connsiteY272" fmla="*/ 193040 h 2402840"/>
                <a:gd name="connsiteX273" fmla="*/ 2047240 w 3347720"/>
                <a:gd name="connsiteY273" fmla="*/ 167640 h 2402840"/>
                <a:gd name="connsiteX274" fmla="*/ 2016760 w 3347720"/>
                <a:gd name="connsiteY274" fmla="*/ 157480 h 2402840"/>
                <a:gd name="connsiteX275" fmla="*/ 1971040 w 3347720"/>
                <a:gd name="connsiteY275" fmla="*/ 132080 h 2402840"/>
                <a:gd name="connsiteX276" fmla="*/ 1935480 w 3347720"/>
                <a:gd name="connsiteY276" fmla="*/ 127000 h 2402840"/>
                <a:gd name="connsiteX277" fmla="*/ 1905000 w 3347720"/>
                <a:gd name="connsiteY277" fmla="*/ 116840 h 2402840"/>
                <a:gd name="connsiteX278" fmla="*/ 1889760 w 3347720"/>
                <a:gd name="connsiteY278" fmla="*/ 111760 h 2402840"/>
                <a:gd name="connsiteX279" fmla="*/ 1864360 w 3347720"/>
                <a:gd name="connsiteY279" fmla="*/ 106680 h 2402840"/>
                <a:gd name="connsiteX280" fmla="*/ 1849120 w 3347720"/>
                <a:gd name="connsiteY280" fmla="*/ 101600 h 2402840"/>
                <a:gd name="connsiteX281" fmla="*/ 1813560 w 3347720"/>
                <a:gd name="connsiteY281" fmla="*/ 96520 h 2402840"/>
                <a:gd name="connsiteX282" fmla="*/ 1778000 w 3347720"/>
                <a:gd name="connsiteY282" fmla="*/ 86360 h 2402840"/>
                <a:gd name="connsiteX283" fmla="*/ 1747520 w 3347720"/>
                <a:gd name="connsiteY283" fmla="*/ 76200 h 2402840"/>
                <a:gd name="connsiteX284" fmla="*/ 1732280 w 3347720"/>
                <a:gd name="connsiteY284" fmla="*/ 71120 h 2402840"/>
                <a:gd name="connsiteX285" fmla="*/ 1717040 w 3347720"/>
                <a:gd name="connsiteY285" fmla="*/ 66040 h 2402840"/>
                <a:gd name="connsiteX286" fmla="*/ 1671320 w 3347720"/>
                <a:gd name="connsiteY286" fmla="*/ 45720 h 2402840"/>
                <a:gd name="connsiteX287" fmla="*/ 1651000 w 3347720"/>
                <a:gd name="connsiteY287" fmla="*/ 40640 h 2402840"/>
                <a:gd name="connsiteX288" fmla="*/ 1559560 w 3347720"/>
                <a:gd name="connsiteY288" fmla="*/ 35560 h 2402840"/>
                <a:gd name="connsiteX289" fmla="*/ 1534160 w 3347720"/>
                <a:gd name="connsiteY289" fmla="*/ 15240 h 2402840"/>
                <a:gd name="connsiteX290" fmla="*/ 1513840 w 3347720"/>
                <a:gd name="connsiteY290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13280 w 3347720"/>
                <a:gd name="connsiteY158" fmla="*/ 2214880 h 2402840"/>
                <a:gd name="connsiteX159" fmla="*/ 2107353 w 3347720"/>
                <a:gd name="connsiteY159" fmla="*/ 2254673 h 2402840"/>
                <a:gd name="connsiteX160" fmla="*/ 2184823 w 3347720"/>
                <a:gd name="connsiteY160" fmla="*/ 2266527 h 2402840"/>
                <a:gd name="connsiteX161" fmla="*/ 2254673 w 3347720"/>
                <a:gd name="connsiteY161" fmla="*/ 2302933 h 2402840"/>
                <a:gd name="connsiteX162" fmla="*/ 2326640 w 3347720"/>
                <a:gd name="connsiteY162" fmla="*/ 2339340 h 2402840"/>
                <a:gd name="connsiteX163" fmla="*/ 2423160 w 3347720"/>
                <a:gd name="connsiteY163" fmla="*/ 2280920 h 2402840"/>
                <a:gd name="connsiteX164" fmla="*/ 2494280 w 3347720"/>
                <a:gd name="connsiteY164" fmla="*/ 2275840 h 2402840"/>
                <a:gd name="connsiteX165" fmla="*/ 2509520 w 3347720"/>
                <a:gd name="connsiteY165" fmla="*/ 2270760 h 2402840"/>
                <a:gd name="connsiteX166" fmla="*/ 2519680 w 3347720"/>
                <a:gd name="connsiteY166" fmla="*/ 2255520 h 2402840"/>
                <a:gd name="connsiteX167" fmla="*/ 2534920 w 3347720"/>
                <a:gd name="connsiteY167" fmla="*/ 2245360 h 2402840"/>
                <a:gd name="connsiteX168" fmla="*/ 2545080 w 3347720"/>
                <a:gd name="connsiteY168" fmla="*/ 2230120 h 2402840"/>
                <a:gd name="connsiteX169" fmla="*/ 2560320 w 3347720"/>
                <a:gd name="connsiteY169" fmla="*/ 2219960 h 2402840"/>
                <a:gd name="connsiteX170" fmla="*/ 2595880 w 3347720"/>
                <a:gd name="connsiteY170" fmla="*/ 2184400 h 2402840"/>
                <a:gd name="connsiteX171" fmla="*/ 2611120 w 3347720"/>
                <a:gd name="connsiteY171" fmla="*/ 2153920 h 2402840"/>
                <a:gd name="connsiteX172" fmla="*/ 2656840 w 3347720"/>
                <a:gd name="connsiteY172" fmla="*/ 2128520 h 2402840"/>
                <a:gd name="connsiteX173" fmla="*/ 2687320 w 3347720"/>
                <a:gd name="connsiteY173" fmla="*/ 2108200 h 2402840"/>
                <a:gd name="connsiteX174" fmla="*/ 2717800 w 3347720"/>
                <a:gd name="connsiteY174" fmla="*/ 2098040 h 2402840"/>
                <a:gd name="connsiteX175" fmla="*/ 2733040 w 3347720"/>
                <a:gd name="connsiteY175" fmla="*/ 2082800 h 2402840"/>
                <a:gd name="connsiteX176" fmla="*/ 2768600 w 3347720"/>
                <a:gd name="connsiteY176" fmla="*/ 2057400 h 2402840"/>
                <a:gd name="connsiteX177" fmla="*/ 2778760 w 3347720"/>
                <a:gd name="connsiteY177" fmla="*/ 2042160 h 2402840"/>
                <a:gd name="connsiteX178" fmla="*/ 2809240 w 3347720"/>
                <a:gd name="connsiteY178" fmla="*/ 2021840 h 2402840"/>
                <a:gd name="connsiteX179" fmla="*/ 2854960 w 3347720"/>
                <a:gd name="connsiteY179" fmla="*/ 1986280 h 2402840"/>
                <a:gd name="connsiteX180" fmla="*/ 2870200 w 3347720"/>
                <a:gd name="connsiteY180" fmla="*/ 1976120 h 2402840"/>
                <a:gd name="connsiteX181" fmla="*/ 2900680 w 3347720"/>
                <a:gd name="connsiteY181" fmla="*/ 1960880 h 2402840"/>
                <a:gd name="connsiteX182" fmla="*/ 2931160 w 3347720"/>
                <a:gd name="connsiteY182" fmla="*/ 1950720 h 2402840"/>
                <a:gd name="connsiteX183" fmla="*/ 2961640 w 3347720"/>
                <a:gd name="connsiteY183" fmla="*/ 1930400 h 2402840"/>
                <a:gd name="connsiteX184" fmla="*/ 2976880 w 3347720"/>
                <a:gd name="connsiteY184" fmla="*/ 1920240 h 2402840"/>
                <a:gd name="connsiteX185" fmla="*/ 2992120 w 3347720"/>
                <a:gd name="connsiteY185" fmla="*/ 1915160 h 2402840"/>
                <a:gd name="connsiteX186" fmla="*/ 3022600 w 3347720"/>
                <a:gd name="connsiteY186" fmla="*/ 1894840 h 2402840"/>
                <a:gd name="connsiteX187" fmla="*/ 3037840 w 3347720"/>
                <a:gd name="connsiteY187" fmla="*/ 1889760 h 2402840"/>
                <a:gd name="connsiteX188" fmla="*/ 3053080 w 3347720"/>
                <a:gd name="connsiteY188" fmla="*/ 1879600 h 2402840"/>
                <a:gd name="connsiteX189" fmla="*/ 3068320 w 3347720"/>
                <a:gd name="connsiteY189" fmla="*/ 1874520 h 2402840"/>
                <a:gd name="connsiteX190" fmla="*/ 3083560 w 3347720"/>
                <a:gd name="connsiteY190" fmla="*/ 1864360 h 2402840"/>
                <a:gd name="connsiteX191" fmla="*/ 3108960 w 3347720"/>
                <a:gd name="connsiteY191" fmla="*/ 1859280 h 2402840"/>
                <a:gd name="connsiteX192" fmla="*/ 3129280 w 3347720"/>
                <a:gd name="connsiteY192" fmla="*/ 1854200 h 2402840"/>
                <a:gd name="connsiteX193" fmla="*/ 3144520 w 3347720"/>
                <a:gd name="connsiteY193" fmla="*/ 1844040 h 2402840"/>
                <a:gd name="connsiteX194" fmla="*/ 3225800 w 3347720"/>
                <a:gd name="connsiteY194" fmla="*/ 1833880 h 2402840"/>
                <a:gd name="connsiteX195" fmla="*/ 3261360 w 3347720"/>
                <a:gd name="connsiteY195" fmla="*/ 1828800 h 2402840"/>
                <a:gd name="connsiteX196" fmla="*/ 3276600 w 3347720"/>
                <a:gd name="connsiteY196" fmla="*/ 1818640 h 2402840"/>
                <a:gd name="connsiteX197" fmla="*/ 3286760 w 3347720"/>
                <a:gd name="connsiteY197" fmla="*/ 1803400 h 2402840"/>
                <a:gd name="connsiteX198" fmla="*/ 3302000 w 3347720"/>
                <a:gd name="connsiteY198" fmla="*/ 1798320 h 2402840"/>
                <a:gd name="connsiteX199" fmla="*/ 3317240 w 3347720"/>
                <a:gd name="connsiteY199" fmla="*/ 1788160 h 2402840"/>
                <a:gd name="connsiteX200" fmla="*/ 3332480 w 3347720"/>
                <a:gd name="connsiteY200" fmla="*/ 1742440 h 2402840"/>
                <a:gd name="connsiteX201" fmla="*/ 3337560 w 3347720"/>
                <a:gd name="connsiteY201" fmla="*/ 1727200 h 2402840"/>
                <a:gd name="connsiteX202" fmla="*/ 3342640 w 3347720"/>
                <a:gd name="connsiteY202" fmla="*/ 1711960 h 2402840"/>
                <a:gd name="connsiteX203" fmla="*/ 3347720 w 3347720"/>
                <a:gd name="connsiteY203" fmla="*/ 1686560 h 2402840"/>
                <a:gd name="connsiteX204" fmla="*/ 3342640 w 3347720"/>
                <a:gd name="connsiteY204" fmla="*/ 1549400 h 2402840"/>
                <a:gd name="connsiteX205" fmla="*/ 3337560 w 3347720"/>
                <a:gd name="connsiteY205" fmla="*/ 1529080 h 2402840"/>
                <a:gd name="connsiteX206" fmla="*/ 3312160 w 3347720"/>
                <a:gd name="connsiteY206" fmla="*/ 1483360 h 2402840"/>
                <a:gd name="connsiteX207" fmla="*/ 3281680 w 3347720"/>
                <a:gd name="connsiteY207" fmla="*/ 1437640 h 2402840"/>
                <a:gd name="connsiteX208" fmla="*/ 3271520 w 3347720"/>
                <a:gd name="connsiteY208" fmla="*/ 1422400 h 2402840"/>
                <a:gd name="connsiteX209" fmla="*/ 3256280 w 3347720"/>
                <a:gd name="connsiteY209" fmla="*/ 1407160 h 2402840"/>
                <a:gd name="connsiteX210" fmla="*/ 3251200 w 3347720"/>
                <a:gd name="connsiteY210" fmla="*/ 1391920 h 2402840"/>
                <a:gd name="connsiteX211" fmla="*/ 3220720 w 3347720"/>
                <a:gd name="connsiteY211" fmla="*/ 1371600 h 2402840"/>
                <a:gd name="connsiteX212" fmla="*/ 3210560 w 3347720"/>
                <a:gd name="connsiteY212" fmla="*/ 1356360 h 2402840"/>
                <a:gd name="connsiteX213" fmla="*/ 3195320 w 3347720"/>
                <a:gd name="connsiteY213" fmla="*/ 1346200 h 2402840"/>
                <a:gd name="connsiteX214" fmla="*/ 3175000 w 3347720"/>
                <a:gd name="connsiteY214" fmla="*/ 1325880 h 2402840"/>
                <a:gd name="connsiteX215" fmla="*/ 3159760 w 3347720"/>
                <a:gd name="connsiteY215" fmla="*/ 1310640 h 2402840"/>
                <a:gd name="connsiteX216" fmla="*/ 3149600 w 3347720"/>
                <a:gd name="connsiteY216" fmla="*/ 1295400 h 2402840"/>
                <a:gd name="connsiteX217" fmla="*/ 3134360 w 3347720"/>
                <a:gd name="connsiteY217" fmla="*/ 1285240 h 2402840"/>
                <a:gd name="connsiteX218" fmla="*/ 3119120 w 3347720"/>
                <a:gd name="connsiteY218" fmla="*/ 1254760 h 2402840"/>
                <a:gd name="connsiteX219" fmla="*/ 3114040 w 3347720"/>
                <a:gd name="connsiteY219" fmla="*/ 1239520 h 2402840"/>
                <a:gd name="connsiteX220" fmla="*/ 3098800 w 3347720"/>
                <a:gd name="connsiteY220" fmla="*/ 1234440 h 2402840"/>
                <a:gd name="connsiteX221" fmla="*/ 3088640 w 3347720"/>
                <a:gd name="connsiteY221" fmla="*/ 1203960 h 2402840"/>
                <a:gd name="connsiteX222" fmla="*/ 3068320 w 3347720"/>
                <a:gd name="connsiteY222" fmla="*/ 1173480 h 2402840"/>
                <a:gd name="connsiteX223" fmla="*/ 3048000 w 3347720"/>
                <a:gd name="connsiteY223" fmla="*/ 1143000 h 2402840"/>
                <a:gd name="connsiteX224" fmla="*/ 3022600 w 3347720"/>
                <a:gd name="connsiteY224" fmla="*/ 1097280 h 2402840"/>
                <a:gd name="connsiteX225" fmla="*/ 3012440 w 3347720"/>
                <a:gd name="connsiteY225" fmla="*/ 1082040 h 2402840"/>
                <a:gd name="connsiteX226" fmla="*/ 3002280 w 3347720"/>
                <a:gd name="connsiteY226" fmla="*/ 1051560 h 2402840"/>
                <a:gd name="connsiteX227" fmla="*/ 2997200 w 3347720"/>
                <a:gd name="connsiteY227" fmla="*/ 1036320 h 2402840"/>
                <a:gd name="connsiteX228" fmla="*/ 2956560 w 3347720"/>
                <a:gd name="connsiteY228" fmla="*/ 975360 h 2402840"/>
                <a:gd name="connsiteX229" fmla="*/ 2946400 w 3347720"/>
                <a:gd name="connsiteY229" fmla="*/ 960120 h 2402840"/>
                <a:gd name="connsiteX230" fmla="*/ 2926080 w 3347720"/>
                <a:gd name="connsiteY230" fmla="*/ 929640 h 2402840"/>
                <a:gd name="connsiteX231" fmla="*/ 2900680 w 3347720"/>
                <a:gd name="connsiteY231" fmla="*/ 904240 h 2402840"/>
                <a:gd name="connsiteX232" fmla="*/ 2875280 w 3347720"/>
                <a:gd name="connsiteY232" fmla="*/ 873760 h 2402840"/>
                <a:gd name="connsiteX233" fmla="*/ 2860040 w 3347720"/>
                <a:gd name="connsiteY233" fmla="*/ 868680 h 2402840"/>
                <a:gd name="connsiteX234" fmla="*/ 2844800 w 3347720"/>
                <a:gd name="connsiteY234" fmla="*/ 853440 h 2402840"/>
                <a:gd name="connsiteX235" fmla="*/ 2829560 w 3347720"/>
                <a:gd name="connsiteY235" fmla="*/ 843280 h 2402840"/>
                <a:gd name="connsiteX236" fmla="*/ 2824480 w 3347720"/>
                <a:gd name="connsiteY236" fmla="*/ 817880 h 2402840"/>
                <a:gd name="connsiteX237" fmla="*/ 2814320 w 3347720"/>
                <a:gd name="connsiteY237" fmla="*/ 802640 h 2402840"/>
                <a:gd name="connsiteX238" fmla="*/ 2804160 w 3347720"/>
                <a:gd name="connsiteY238" fmla="*/ 772160 h 2402840"/>
                <a:gd name="connsiteX239" fmla="*/ 2783840 w 3347720"/>
                <a:gd name="connsiteY239" fmla="*/ 741680 h 2402840"/>
                <a:gd name="connsiteX240" fmla="*/ 2778760 w 3347720"/>
                <a:gd name="connsiteY240" fmla="*/ 726440 h 2402840"/>
                <a:gd name="connsiteX241" fmla="*/ 2768600 w 3347720"/>
                <a:gd name="connsiteY241" fmla="*/ 711200 h 2402840"/>
                <a:gd name="connsiteX242" fmla="*/ 2753360 w 3347720"/>
                <a:gd name="connsiteY242" fmla="*/ 680720 h 2402840"/>
                <a:gd name="connsiteX243" fmla="*/ 2722880 w 3347720"/>
                <a:gd name="connsiteY243" fmla="*/ 650240 h 2402840"/>
                <a:gd name="connsiteX244" fmla="*/ 2692400 w 3347720"/>
                <a:gd name="connsiteY244" fmla="*/ 629920 h 2402840"/>
                <a:gd name="connsiteX245" fmla="*/ 2677160 w 3347720"/>
                <a:gd name="connsiteY245" fmla="*/ 619760 h 2402840"/>
                <a:gd name="connsiteX246" fmla="*/ 2646680 w 3347720"/>
                <a:gd name="connsiteY246" fmla="*/ 599440 h 2402840"/>
                <a:gd name="connsiteX247" fmla="*/ 2621280 w 3347720"/>
                <a:gd name="connsiteY247" fmla="*/ 574040 h 2402840"/>
                <a:gd name="connsiteX248" fmla="*/ 2611120 w 3347720"/>
                <a:gd name="connsiteY248" fmla="*/ 558800 h 2402840"/>
                <a:gd name="connsiteX249" fmla="*/ 2595880 w 3347720"/>
                <a:gd name="connsiteY249" fmla="*/ 553720 h 2402840"/>
                <a:gd name="connsiteX250" fmla="*/ 2580640 w 3347720"/>
                <a:gd name="connsiteY250" fmla="*/ 543560 h 2402840"/>
                <a:gd name="connsiteX251" fmla="*/ 2565400 w 3347720"/>
                <a:gd name="connsiteY251" fmla="*/ 538480 h 2402840"/>
                <a:gd name="connsiteX252" fmla="*/ 2534920 w 3347720"/>
                <a:gd name="connsiteY252" fmla="*/ 518160 h 2402840"/>
                <a:gd name="connsiteX253" fmla="*/ 2519680 w 3347720"/>
                <a:gd name="connsiteY253" fmla="*/ 508000 h 2402840"/>
                <a:gd name="connsiteX254" fmla="*/ 2489200 w 3347720"/>
                <a:gd name="connsiteY254" fmla="*/ 487680 h 2402840"/>
                <a:gd name="connsiteX255" fmla="*/ 2473960 w 3347720"/>
                <a:gd name="connsiteY255" fmla="*/ 457200 h 2402840"/>
                <a:gd name="connsiteX256" fmla="*/ 2458720 w 3347720"/>
                <a:gd name="connsiteY256" fmla="*/ 452120 h 2402840"/>
                <a:gd name="connsiteX257" fmla="*/ 2443480 w 3347720"/>
                <a:gd name="connsiteY257" fmla="*/ 436880 h 2402840"/>
                <a:gd name="connsiteX258" fmla="*/ 2423160 w 3347720"/>
                <a:gd name="connsiteY258" fmla="*/ 406400 h 2402840"/>
                <a:gd name="connsiteX259" fmla="*/ 2392680 w 3347720"/>
                <a:gd name="connsiteY259" fmla="*/ 386080 h 2402840"/>
                <a:gd name="connsiteX260" fmla="*/ 2382520 w 3347720"/>
                <a:gd name="connsiteY260" fmla="*/ 370840 h 2402840"/>
                <a:gd name="connsiteX261" fmla="*/ 2311400 w 3347720"/>
                <a:gd name="connsiteY261" fmla="*/ 355600 h 2402840"/>
                <a:gd name="connsiteX262" fmla="*/ 2275840 w 3347720"/>
                <a:gd name="connsiteY262" fmla="*/ 345440 h 2402840"/>
                <a:gd name="connsiteX263" fmla="*/ 2245360 w 3347720"/>
                <a:gd name="connsiteY263" fmla="*/ 335280 h 2402840"/>
                <a:gd name="connsiteX264" fmla="*/ 2194560 w 3347720"/>
                <a:gd name="connsiteY264" fmla="*/ 325120 h 2402840"/>
                <a:gd name="connsiteX265" fmla="*/ 2179320 w 3347720"/>
                <a:gd name="connsiteY265" fmla="*/ 309880 h 2402840"/>
                <a:gd name="connsiteX266" fmla="*/ 2164080 w 3347720"/>
                <a:gd name="connsiteY266" fmla="*/ 304800 h 2402840"/>
                <a:gd name="connsiteX267" fmla="*/ 2159000 w 3347720"/>
                <a:gd name="connsiteY267" fmla="*/ 289560 h 2402840"/>
                <a:gd name="connsiteX268" fmla="*/ 2148840 w 3347720"/>
                <a:gd name="connsiteY268" fmla="*/ 274320 h 2402840"/>
                <a:gd name="connsiteX269" fmla="*/ 2143760 w 3347720"/>
                <a:gd name="connsiteY269" fmla="*/ 259080 h 2402840"/>
                <a:gd name="connsiteX270" fmla="*/ 2108200 w 3347720"/>
                <a:gd name="connsiteY270" fmla="*/ 213360 h 2402840"/>
                <a:gd name="connsiteX271" fmla="*/ 2098040 w 3347720"/>
                <a:gd name="connsiteY271" fmla="*/ 198120 h 2402840"/>
                <a:gd name="connsiteX272" fmla="*/ 2082800 w 3347720"/>
                <a:gd name="connsiteY272" fmla="*/ 193040 h 2402840"/>
                <a:gd name="connsiteX273" fmla="*/ 2047240 w 3347720"/>
                <a:gd name="connsiteY273" fmla="*/ 167640 h 2402840"/>
                <a:gd name="connsiteX274" fmla="*/ 2016760 w 3347720"/>
                <a:gd name="connsiteY274" fmla="*/ 157480 h 2402840"/>
                <a:gd name="connsiteX275" fmla="*/ 1971040 w 3347720"/>
                <a:gd name="connsiteY275" fmla="*/ 132080 h 2402840"/>
                <a:gd name="connsiteX276" fmla="*/ 1935480 w 3347720"/>
                <a:gd name="connsiteY276" fmla="*/ 127000 h 2402840"/>
                <a:gd name="connsiteX277" fmla="*/ 1905000 w 3347720"/>
                <a:gd name="connsiteY277" fmla="*/ 116840 h 2402840"/>
                <a:gd name="connsiteX278" fmla="*/ 1889760 w 3347720"/>
                <a:gd name="connsiteY278" fmla="*/ 111760 h 2402840"/>
                <a:gd name="connsiteX279" fmla="*/ 1864360 w 3347720"/>
                <a:gd name="connsiteY279" fmla="*/ 106680 h 2402840"/>
                <a:gd name="connsiteX280" fmla="*/ 1849120 w 3347720"/>
                <a:gd name="connsiteY280" fmla="*/ 101600 h 2402840"/>
                <a:gd name="connsiteX281" fmla="*/ 1813560 w 3347720"/>
                <a:gd name="connsiteY281" fmla="*/ 96520 h 2402840"/>
                <a:gd name="connsiteX282" fmla="*/ 1778000 w 3347720"/>
                <a:gd name="connsiteY282" fmla="*/ 86360 h 2402840"/>
                <a:gd name="connsiteX283" fmla="*/ 1747520 w 3347720"/>
                <a:gd name="connsiteY283" fmla="*/ 76200 h 2402840"/>
                <a:gd name="connsiteX284" fmla="*/ 1732280 w 3347720"/>
                <a:gd name="connsiteY284" fmla="*/ 71120 h 2402840"/>
                <a:gd name="connsiteX285" fmla="*/ 1717040 w 3347720"/>
                <a:gd name="connsiteY285" fmla="*/ 66040 h 2402840"/>
                <a:gd name="connsiteX286" fmla="*/ 1671320 w 3347720"/>
                <a:gd name="connsiteY286" fmla="*/ 45720 h 2402840"/>
                <a:gd name="connsiteX287" fmla="*/ 1651000 w 3347720"/>
                <a:gd name="connsiteY287" fmla="*/ 40640 h 2402840"/>
                <a:gd name="connsiteX288" fmla="*/ 1559560 w 3347720"/>
                <a:gd name="connsiteY288" fmla="*/ 35560 h 2402840"/>
                <a:gd name="connsiteX289" fmla="*/ 1534160 w 3347720"/>
                <a:gd name="connsiteY289" fmla="*/ 15240 h 2402840"/>
                <a:gd name="connsiteX290" fmla="*/ 1513840 w 3347720"/>
                <a:gd name="connsiteY290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13280 w 3347720"/>
                <a:gd name="connsiteY158" fmla="*/ 2214880 h 2402840"/>
                <a:gd name="connsiteX159" fmla="*/ 2107353 w 3347720"/>
                <a:gd name="connsiteY159" fmla="*/ 2254673 h 2402840"/>
                <a:gd name="connsiteX160" fmla="*/ 2184823 w 3347720"/>
                <a:gd name="connsiteY160" fmla="*/ 2296161 h 2402840"/>
                <a:gd name="connsiteX161" fmla="*/ 2254673 w 3347720"/>
                <a:gd name="connsiteY161" fmla="*/ 2302933 h 2402840"/>
                <a:gd name="connsiteX162" fmla="*/ 2326640 w 3347720"/>
                <a:gd name="connsiteY162" fmla="*/ 2339340 h 2402840"/>
                <a:gd name="connsiteX163" fmla="*/ 2423160 w 3347720"/>
                <a:gd name="connsiteY163" fmla="*/ 2280920 h 2402840"/>
                <a:gd name="connsiteX164" fmla="*/ 2494280 w 3347720"/>
                <a:gd name="connsiteY164" fmla="*/ 2275840 h 2402840"/>
                <a:gd name="connsiteX165" fmla="*/ 2509520 w 3347720"/>
                <a:gd name="connsiteY165" fmla="*/ 2270760 h 2402840"/>
                <a:gd name="connsiteX166" fmla="*/ 2519680 w 3347720"/>
                <a:gd name="connsiteY166" fmla="*/ 2255520 h 2402840"/>
                <a:gd name="connsiteX167" fmla="*/ 2534920 w 3347720"/>
                <a:gd name="connsiteY167" fmla="*/ 2245360 h 2402840"/>
                <a:gd name="connsiteX168" fmla="*/ 2545080 w 3347720"/>
                <a:gd name="connsiteY168" fmla="*/ 2230120 h 2402840"/>
                <a:gd name="connsiteX169" fmla="*/ 2560320 w 3347720"/>
                <a:gd name="connsiteY169" fmla="*/ 2219960 h 2402840"/>
                <a:gd name="connsiteX170" fmla="*/ 2595880 w 3347720"/>
                <a:gd name="connsiteY170" fmla="*/ 2184400 h 2402840"/>
                <a:gd name="connsiteX171" fmla="*/ 2611120 w 3347720"/>
                <a:gd name="connsiteY171" fmla="*/ 2153920 h 2402840"/>
                <a:gd name="connsiteX172" fmla="*/ 2656840 w 3347720"/>
                <a:gd name="connsiteY172" fmla="*/ 2128520 h 2402840"/>
                <a:gd name="connsiteX173" fmla="*/ 2687320 w 3347720"/>
                <a:gd name="connsiteY173" fmla="*/ 2108200 h 2402840"/>
                <a:gd name="connsiteX174" fmla="*/ 2717800 w 3347720"/>
                <a:gd name="connsiteY174" fmla="*/ 2098040 h 2402840"/>
                <a:gd name="connsiteX175" fmla="*/ 2733040 w 3347720"/>
                <a:gd name="connsiteY175" fmla="*/ 2082800 h 2402840"/>
                <a:gd name="connsiteX176" fmla="*/ 2768600 w 3347720"/>
                <a:gd name="connsiteY176" fmla="*/ 2057400 h 2402840"/>
                <a:gd name="connsiteX177" fmla="*/ 2778760 w 3347720"/>
                <a:gd name="connsiteY177" fmla="*/ 2042160 h 2402840"/>
                <a:gd name="connsiteX178" fmla="*/ 2809240 w 3347720"/>
                <a:gd name="connsiteY178" fmla="*/ 2021840 h 2402840"/>
                <a:gd name="connsiteX179" fmla="*/ 2854960 w 3347720"/>
                <a:gd name="connsiteY179" fmla="*/ 1986280 h 2402840"/>
                <a:gd name="connsiteX180" fmla="*/ 2870200 w 3347720"/>
                <a:gd name="connsiteY180" fmla="*/ 1976120 h 2402840"/>
                <a:gd name="connsiteX181" fmla="*/ 2900680 w 3347720"/>
                <a:gd name="connsiteY181" fmla="*/ 1960880 h 2402840"/>
                <a:gd name="connsiteX182" fmla="*/ 2931160 w 3347720"/>
                <a:gd name="connsiteY182" fmla="*/ 1950720 h 2402840"/>
                <a:gd name="connsiteX183" fmla="*/ 2961640 w 3347720"/>
                <a:gd name="connsiteY183" fmla="*/ 1930400 h 2402840"/>
                <a:gd name="connsiteX184" fmla="*/ 2976880 w 3347720"/>
                <a:gd name="connsiteY184" fmla="*/ 1920240 h 2402840"/>
                <a:gd name="connsiteX185" fmla="*/ 2992120 w 3347720"/>
                <a:gd name="connsiteY185" fmla="*/ 1915160 h 2402840"/>
                <a:gd name="connsiteX186" fmla="*/ 3022600 w 3347720"/>
                <a:gd name="connsiteY186" fmla="*/ 1894840 h 2402840"/>
                <a:gd name="connsiteX187" fmla="*/ 3037840 w 3347720"/>
                <a:gd name="connsiteY187" fmla="*/ 1889760 h 2402840"/>
                <a:gd name="connsiteX188" fmla="*/ 3053080 w 3347720"/>
                <a:gd name="connsiteY188" fmla="*/ 1879600 h 2402840"/>
                <a:gd name="connsiteX189" fmla="*/ 3068320 w 3347720"/>
                <a:gd name="connsiteY189" fmla="*/ 1874520 h 2402840"/>
                <a:gd name="connsiteX190" fmla="*/ 3083560 w 3347720"/>
                <a:gd name="connsiteY190" fmla="*/ 1864360 h 2402840"/>
                <a:gd name="connsiteX191" fmla="*/ 3108960 w 3347720"/>
                <a:gd name="connsiteY191" fmla="*/ 1859280 h 2402840"/>
                <a:gd name="connsiteX192" fmla="*/ 3129280 w 3347720"/>
                <a:gd name="connsiteY192" fmla="*/ 1854200 h 2402840"/>
                <a:gd name="connsiteX193" fmla="*/ 3144520 w 3347720"/>
                <a:gd name="connsiteY193" fmla="*/ 1844040 h 2402840"/>
                <a:gd name="connsiteX194" fmla="*/ 3225800 w 3347720"/>
                <a:gd name="connsiteY194" fmla="*/ 1833880 h 2402840"/>
                <a:gd name="connsiteX195" fmla="*/ 3261360 w 3347720"/>
                <a:gd name="connsiteY195" fmla="*/ 1828800 h 2402840"/>
                <a:gd name="connsiteX196" fmla="*/ 3276600 w 3347720"/>
                <a:gd name="connsiteY196" fmla="*/ 1818640 h 2402840"/>
                <a:gd name="connsiteX197" fmla="*/ 3286760 w 3347720"/>
                <a:gd name="connsiteY197" fmla="*/ 1803400 h 2402840"/>
                <a:gd name="connsiteX198" fmla="*/ 3302000 w 3347720"/>
                <a:gd name="connsiteY198" fmla="*/ 1798320 h 2402840"/>
                <a:gd name="connsiteX199" fmla="*/ 3317240 w 3347720"/>
                <a:gd name="connsiteY199" fmla="*/ 1788160 h 2402840"/>
                <a:gd name="connsiteX200" fmla="*/ 3332480 w 3347720"/>
                <a:gd name="connsiteY200" fmla="*/ 1742440 h 2402840"/>
                <a:gd name="connsiteX201" fmla="*/ 3337560 w 3347720"/>
                <a:gd name="connsiteY201" fmla="*/ 1727200 h 2402840"/>
                <a:gd name="connsiteX202" fmla="*/ 3342640 w 3347720"/>
                <a:gd name="connsiteY202" fmla="*/ 1711960 h 2402840"/>
                <a:gd name="connsiteX203" fmla="*/ 3347720 w 3347720"/>
                <a:gd name="connsiteY203" fmla="*/ 1686560 h 2402840"/>
                <a:gd name="connsiteX204" fmla="*/ 3342640 w 3347720"/>
                <a:gd name="connsiteY204" fmla="*/ 1549400 h 2402840"/>
                <a:gd name="connsiteX205" fmla="*/ 3337560 w 3347720"/>
                <a:gd name="connsiteY205" fmla="*/ 1529080 h 2402840"/>
                <a:gd name="connsiteX206" fmla="*/ 3312160 w 3347720"/>
                <a:gd name="connsiteY206" fmla="*/ 1483360 h 2402840"/>
                <a:gd name="connsiteX207" fmla="*/ 3281680 w 3347720"/>
                <a:gd name="connsiteY207" fmla="*/ 1437640 h 2402840"/>
                <a:gd name="connsiteX208" fmla="*/ 3271520 w 3347720"/>
                <a:gd name="connsiteY208" fmla="*/ 1422400 h 2402840"/>
                <a:gd name="connsiteX209" fmla="*/ 3256280 w 3347720"/>
                <a:gd name="connsiteY209" fmla="*/ 1407160 h 2402840"/>
                <a:gd name="connsiteX210" fmla="*/ 3251200 w 3347720"/>
                <a:gd name="connsiteY210" fmla="*/ 1391920 h 2402840"/>
                <a:gd name="connsiteX211" fmla="*/ 3220720 w 3347720"/>
                <a:gd name="connsiteY211" fmla="*/ 1371600 h 2402840"/>
                <a:gd name="connsiteX212" fmla="*/ 3210560 w 3347720"/>
                <a:gd name="connsiteY212" fmla="*/ 1356360 h 2402840"/>
                <a:gd name="connsiteX213" fmla="*/ 3195320 w 3347720"/>
                <a:gd name="connsiteY213" fmla="*/ 1346200 h 2402840"/>
                <a:gd name="connsiteX214" fmla="*/ 3175000 w 3347720"/>
                <a:gd name="connsiteY214" fmla="*/ 1325880 h 2402840"/>
                <a:gd name="connsiteX215" fmla="*/ 3159760 w 3347720"/>
                <a:gd name="connsiteY215" fmla="*/ 1310640 h 2402840"/>
                <a:gd name="connsiteX216" fmla="*/ 3149600 w 3347720"/>
                <a:gd name="connsiteY216" fmla="*/ 1295400 h 2402840"/>
                <a:gd name="connsiteX217" fmla="*/ 3134360 w 3347720"/>
                <a:gd name="connsiteY217" fmla="*/ 1285240 h 2402840"/>
                <a:gd name="connsiteX218" fmla="*/ 3119120 w 3347720"/>
                <a:gd name="connsiteY218" fmla="*/ 1254760 h 2402840"/>
                <a:gd name="connsiteX219" fmla="*/ 3114040 w 3347720"/>
                <a:gd name="connsiteY219" fmla="*/ 1239520 h 2402840"/>
                <a:gd name="connsiteX220" fmla="*/ 3098800 w 3347720"/>
                <a:gd name="connsiteY220" fmla="*/ 1234440 h 2402840"/>
                <a:gd name="connsiteX221" fmla="*/ 3088640 w 3347720"/>
                <a:gd name="connsiteY221" fmla="*/ 1203960 h 2402840"/>
                <a:gd name="connsiteX222" fmla="*/ 3068320 w 3347720"/>
                <a:gd name="connsiteY222" fmla="*/ 1173480 h 2402840"/>
                <a:gd name="connsiteX223" fmla="*/ 3048000 w 3347720"/>
                <a:gd name="connsiteY223" fmla="*/ 1143000 h 2402840"/>
                <a:gd name="connsiteX224" fmla="*/ 3022600 w 3347720"/>
                <a:gd name="connsiteY224" fmla="*/ 1097280 h 2402840"/>
                <a:gd name="connsiteX225" fmla="*/ 3012440 w 3347720"/>
                <a:gd name="connsiteY225" fmla="*/ 1082040 h 2402840"/>
                <a:gd name="connsiteX226" fmla="*/ 3002280 w 3347720"/>
                <a:gd name="connsiteY226" fmla="*/ 1051560 h 2402840"/>
                <a:gd name="connsiteX227" fmla="*/ 2997200 w 3347720"/>
                <a:gd name="connsiteY227" fmla="*/ 1036320 h 2402840"/>
                <a:gd name="connsiteX228" fmla="*/ 2956560 w 3347720"/>
                <a:gd name="connsiteY228" fmla="*/ 975360 h 2402840"/>
                <a:gd name="connsiteX229" fmla="*/ 2946400 w 3347720"/>
                <a:gd name="connsiteY229" fmla="*/ 960120 h 2402840"/>
                <a:gd name="connsiteX230" fmla="*/ 2926080 w 3347720"/>
                <a:gd name="connsiteY230" fmla="*/ 929640 h 2402840"/>
                <a:gd name="connsiteX231" fmla="*/ 2900680 w 3347720"/>
                <a:gd name="connsiteY231" fmla="*/ 904240 h 2402840"/>
                <a:gd name="connsiteX232" fmla="*/ 2875280 w 3347720"/>
                <a:gd name="connsiteY232" fmla="*/ 873760 h 2402840"/>
                <a:gd name="connsiteX233" fmla="*/ 2860040 w 3347720"/>
                <a:gd name="connsiteY233" fmla="*/ 868680 h 2402840"/>
                <a:gd name="connsiteX234" fmla="*/ 2844800 w 3347720"/>
                <a:gd name="connsiteY234" fmla="*/ 853440 h 2402840"/>
                <a:gd name="connsiteX235" fmla="*/ 2829560 w 3347720"/>
                <a:gd name="connsiteY235" fmla="*/ 843280 h 2402840"/>
                <a:gd name="connsiteX236" fmla="*/ 2824480 w 3347720"/>
                <a:gd name="connsiteY236" fmla="*/ 817880 h 2402840"/>
                <a:gd name="connsiteX237" fmla="*/ 2814320 w 3347720"/>
                <a:gd name="connsiteY237" fmla="*/ 802640 h 2402840"/>
                <a:gd name="connsiteX238" fmla="*/ 2804160 w 3347720"/>
                <a:gd name="connsiteY238" fmla="*/ 772160 h 2402840"/>
                <a:gd name="connsiteX239" fmla="*/ 2783840 w 3347720"/>
                <a:gd name="connsiteY239" fmla="*/ 741680 h 2402840"/>
                <a:gd name="connsiteX240" fmla="*/ 2778760 w 3347720"/>
                <a:gd name="connsiteY240" fmla="*/ 726440 h 2402840"/>
                <a:gd name="connsiteX241" fmla="*/ 2768600 w 3347720"/>
                <a:gd name="connsiteY241" fmla="*/ 711200 h 2402840"/>
                <a:gd name="connsiteX242" fmla="*/ 2753360 w 3347720"/>
                <a:gd name="connsiteY242" fmla="*/ 680720 h 2402840"/>
                <a:gd name="connsiteX243" fmla="*/ 2722880 w 3347720"/>
                <a:gd name="connsiteY243" fmla="*/ 650240 h 2402840"/>
                <a:gd name="connsiteX244" fmla="*/ 2692400 w 3347720"/>
                <a:gd name="connsiteY244" fmla="*/ 629920 h 2402840"/>
                <a:gd name="connsiteX245" fmla="*/ 2677160 w 3347720"/>
                <a:gd name="connsiteY245" fmla="*/ 619760 h 2402840"/>
                <a:gd name="connsiteX246" fmla="*/ 2646680 w 3347720"/>
                <a:gd name="connsiteY246" fmla="*/ 599440 h 2402840"/>
                <a:gd name="connsiteX247" fmla="*/ 2621280 w 3347720"/>
                <a:gd name="connsiteY247" fmla="*/ 574040 h 2402840"/>
                <a:gd name="connsiteX248" fmla="*/ 2611120 w 3347720"/>
                <a:gd name="connsiteY248" fmla="*/ 558800 h 2402840"/>
                <a:gd name="connsiteX249" fmla="*/ 2595880 w 3347720"/>
                <a:gd name="connsiteY249" fmla="*/ 553720 h 2402840"/>
                <a:gd name="connsiteX250" fmla="*/ 2580640 w 3347720"/>
                <a:gd name="connsiteY250" fmla="*/ 543560 h 2402840"/>
                <a:gd name="connsiteX251" fmla="*/ 2565400 w 3347720"/>
                <a:gd name="connsiteY251" fmla="*/ 538480 h 2402840"/>
                <a:gd name="connsiteX252" fmla="*/ 2534920 w 3347720"/>
                <a:gd name="connsiteY252" fmla="*/ 518160 h 2402840"/>
                <a:gd name="connsiteX253" fmla="*/ 2519680 w 3347720"/>
                <a:gd name="connsiteY253" fmla="*/ 508000 h 2402840"/>
                <a:gd name="connsiteX254" fmla="*/ 2489200 w 3347720"/>
                <a:gd name="connsiteY254" fmla="*/ 487680 h 2402840"/>
                <a:gd name="connsiteX255" fmla="*/ 2473960 w 3347720"/>
                <a:gd name="connsiteY255" fmla="*/ 457200 h 2402840"/>
                <a:gd name="connsiteX256" fmla="*/ 2458720 w 3347720"/>
                <a:gd name="connsiteY256" fmla="*/ 452120 h 2402840"/>
                <a:gd name="connsiteX257" fmla="*/ 2443480 w 3347720"/>
                <a:gd name="connsiteY257" fmla="*/ 436880 h 2402840"/>
                <a:gd name="connsiteX258" fmla="*/ 2423160 w 3347720"/>
                <a:gd name="connsiteY258" fmla="*/ 406400 h 2402840"/>
                <a:gd name="connsiteX259" fmla="*/ 2392680 w 3347720"/>
                <a:gd name="connsiteY259" fmla="*/ 386080 h 2402840"/>
                <a:gd name="connsiteX260" fmla="*/ 2382520 w 3347720"/>
                <a:gd name="connsiteY260" fmla="*/ 370840 h 2402840"/>
                <a:gd name="connsiteX261" fmla="*/ 2311400 w 3347720"/>
                <a:gd name="connsiteY261" fmla="*/ 355600 h 2402840"/>
                <a:gd name="connsiteX262" fmla="*/ 2275840 w 3347720"/>
                <a:gd name="connsiteY262" fmla="*/ 345440 h 2402840"/>
                <a:gd name="connsiteX263" fmla="*/ 2245360 w 3347720"/>
                <a:gd name="connsiteY263" fmla="*/ 335280 h 2402840"/>
                <a:gd name="connsiteX264" fmla="*/ 2194560 w 3347720"/>
                <a:gd name="connsiteY264" fmla="*/ 325120 h 2402840"/>
                <a:gd name="connsiteX265" fmla="*/ 2179320 w 3347720"/>
                <a:gd name="connsiteY265" fmla="*/ 309880 h 2402840"/>
                <a:gd name="connsiteX266" fmla="*/ 2164080 w 3347720"/>
                <a:gd name="connsiteY266" fmla="*/ 304800 h 2402840"/>
                <a:gd name="connsiteX267" fmla="*/ 2159000 w 3347720"/>
                <a:gd name="connsiteY267" fmla="*/ 289560 h 2402840"/>
                <a:gd name="connsiteX268" fmla="*/ 2148840 w 3347720"/>
                <a:gd name="connsiteY268" fmla="*/ 274320 h 2402840"/>
                <a:gd name="connsiteX269" fmla="*/ 2143760 w 3347720"/>
                <a:gd name="connsiteY269" fmla="*/ 259080 h 2402840"/>
                <a:gd name="connsiteX270" fmla="*/ 2108200 w 3347720"/>
                <a:gd name="connsiteY270" fmla="*/ 213360 h 2402840"/>
                <a:gd name="connsiteX271" fmla="*/ 2098040 w 3347720"/>
                <a:gd name="connsiteY271" fmla="*/ 198120 h 2402840"/>
                <a:gd name="connsiteX272" fmla="*/ 2082800 w 3347720"/>
                <a:gd name="connsiteY272" fmla="*/ 193040 h 2402840"/>
                <a:gd name="connsiteX273" fmla="*/ 2047240 w 3347720"/>
                <a:gd name="connsiteY273" fmla="*/ 167640 h 2402840"/>
                <a:gd name="connsiteX274" fmla="*/ 2016760 w 3347720"/>
                <a:gd name="connsiteY274" fmla="*/ 157480 h 2402840"/>
                <a:gd name="connsiteX275" fmla="*/ 1971040 w 3347720"/>
                <a:gd name="connsiteY275" fmla="*/ 132080 h 2402840"/>
                <a:gd name="connsiteX276" fmla="*/ 1935480 w 3347720"/>
                <a:gd name="connsiteY276" fmla="*/ 127000 h 2402840"/>
                <a:gd name="connsiteX277" fmla="*/ 1905000 w 3347720"/>
                <a:gd name="connsiteY277" fmla="*/ 116840 h 2402840"/>
                <a:gd name="connsiteX278" fmla="*/ 1889760 w 3347720"/>
                <a:gd name="connsiteY278" fmla="*/ 111760 h 2402840"/>
                <a:gd name="connsiteX279" fmla="*/ 1864360 w 3347720"/>
                <a:gd name="connsiteY279" fmla="*/ 106680 h 2402840"/>
                <a:gd name="connsiteX280" fmla="*/ 1849120 w 3347720"/>
                <a:gd name="connsiteY280" fmla="*/ 101600 h 2402840"/>
                <a:gd name="connsiteX281" fmla="*/ 1813560 w 3347720"/>
                <a:gd name="connsiteY281" fmla="*/ 96520 h 2402840"/>
                <a:gd name="connsiteX282" fmla="*/ 1778000 w 3347720"/>
                <a:gd name="connsiteY282" fmla="*/ 86360 h 2402840"/>
                <a:gd name="connsiteX283" fmla="*/ 1747520 w 3347720"/>
                <a:gd name="connsiteY283" fmla="*/ 76200 h 2402840"/>
                <a:gd name="connsiteX284" fmla="*/ 1732280 w 3347720"/>
                <a:gd name="connsiteY284" fmla="*/ 71120 h 2402840"/>
                <a:gd name="connsiteX285" fmla="*/ 1717040 w 3347720"/>
                <a:gd name="connsiteY285" fmla="*/ 66040 h 2402840"/>
                <a:gd name="connsiteX286" fmla="*/ 1671320 w 3347720"/>
                <a:gd name="connsiteY286" fmla="*/ 45720 h 2402840"/>
                <a:gd name="connsiteX287" fmla="*/ 1651000 w 3347720"/>
                <a:gd name="connsiteY287" fmla="*/ 40640 h 2402840"/>
                <a:gd name="connsiteX288" fmla="*/ 1559560 w 3347720"/>
                <a:gd name="connsiteY288" fmla="*/ 35560 h 2402840"/>
                <a:gd name="connsiteX289" fmla="*/ 1534160 w 3347720"/>
                <a:gd name="connsiteY289" fmla="*/ 15240 h 2402840"/>
                <a:gd name="connsiteX290" fmla="*/ 1513840 w 3347720"/>
                <a:gd name="connsiteY290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082800 w 3347720"/>
                <a:gd name="connsiteY157" fmla="*/ 2204720 h 2402840"/>
                <a:gd name="connsiteX158" fmla="*/ 2107353 w 3347720"/>
                <a:gd name="connsiteY158" fmla="*/ 2254673 h 2402840"/>
                <a:gd name="connsiteX159" fmla="*/ 2184823 w 3347720"/>
                <a:gd name="connsiteY159" fmla="*/ 2296161 h 2402840"/>
                <a:gd name="connsiteX160" fmla="*/ 2254673 w 3347720"/>
                <a:gd name="connsiteY160" fmla="*/ 2302933 h 2402840"/>
                <a:gd name="connsiteX161" fmla="*/ 2326640 w 3347720"/>
                <a:gd name="connsiteY161" fmla="*/ 2339340 h 2402840"/>
                <a:gd name="connsiteX162" fmla="*/ 2423160 w 3347720"/>
                <a:gd name="connsiteY162" fmla="*/ 2280920 h 2402840"/>
                <a:gd name="connsiteX163" fmla="*/ 2494280 w 3347720"/>
                <a:gd name="connsiteY163" fmla="*/ 2275840 h 2402840"/>
                <a:gd name="connsiteX164" fmla="*/ 2509520 w 3347720"/>
                <a:gd name="connsiteY164" fmla="*/ 2270760 h 2402840"/>
                <a:gd name="connsiteX165" fmla="*/ 2519680 w 3347720"/>
                <a:gd name="connsiteY165" fmla="*/ 2255520 h 2402840"/>
                <a:gd name="connsiteX166" fmla="*/ 2534920 w 3347720"/>
                <a:gd name="connsiteY166" fmla="*/ 2245360 h 2402840"/>
                <a:gd name="connsiteX167" fmla="*/ 2545080 w 3347720"/>
                <a:gd name="connsiteY167" fmla="*/ 2230120 h 2402840"/>
                <a:gd name="connsiteX168" fmla="*/ 2560320 w 3347720"/>
                <a:gd name="connsiteY168" fmla="*/ 2219960 h 2402840"/>
                <a:gd name="connsiteX169" fmla="*/ 2595880 w 3347720"/>
                <a:gd name="connsiteY169" fmla="*/ 2184400 h 2402840"/>
                <a:gd name="connsiteX170" fmla="*/ 2611120 w 3347720"/>
                <a:gd name="connsiteY170" fmla="*/ 2153920 h 2402840"/>
                <a:gd name="connsiteX171" fmla="*/ 2656840 w 3347720"/>
                <a:gd name="connsiteY171" fmla="*/ 2128520 h 2402840"/>
                <a:gd name="connsiteX172" fmla="*/ 2687320 w 3347720"/>
                <a:gd name="connsiteY172" fmla="*/ 2108200 h 2402840"/>
                <a:gd name="connsiteX173" fmla="*/ 2717800 w 3347720"/>
                <a:gd name="connsiteY173" fmla="*/ 2098040 h 2402840"/>
                <a:gd name="connsiteX174" fmla="*/ 2733040 w 3347720"/>
                <a:gd name="connsiteY174" fmla="*/ 2082800 h 2402840"/>
                <a:gd name="connsiteX175" fmla="*/ 2768600 w 3347720"/>
                <a:gd name="connsiteY175" fmla="*/ 2057400 h 2402840"/>
                <a:gd name="connsiteX176" fmla="*/ 2778760 w 3347720"/>
                <a:gd name="connsiteY176" fmla="*/ 2042160 h 2402840"/>
                <a:gd name="connsiteX177" fmla="*/ 2809240 w 3347720"/>
                <a:gd name="connsiteY177" fmla="*/ 2021840 h 2402840"/>
                <a:gd name="connsiteX178" fmla="*/ 2854960 w 3347720"/>
                <a:gd name="connsiteY178" fmla="*/ 1986280 h 2402840"/>
                <a:gd name="connsiteX179" fmla="*/ 2870200 w 3347720"/>
                <a:gd name="connsiteY179" fmla="*/ 1976120 h 2402840"/>
                <a:gd name="connsiteX180" fmla="*/ 2900680 w 3347720"/>
                <a:gd name="connsiteY180" fmla="*/ 1960880 h 2402840"/>
                <a:gd name="connsiteX181" fmla="*/ 2931160 w 3347720"/>
                <a:gd name="connsiteY181" fmla="*/ 1950720 h 2402840"/>
                <a:gd name="connsiteX182" fmla="*/ 2961640 w 3347720"/>
                <a:gd name="connsiteY182" fmla="*/ 1930400 h 2402840"/>
                <a:gd name="connsiteX183" fmla="*/ 2976880 w 3347720"/>
                <a:gd name="connsiteY183" fmla="*/ 1920240 h 2402840"/>
                <a:gd name="connsiteX184" fmla="*/ 2992120 w 3347720"/>
                <a:gd name="connsiteY184" fmla="*/ 1915160 h 2402840"/>
                <a:gd name="connsiteX185" fmla="*/ 3022600 w 3347720"/>
                <a:gd name="connsiteY185" fmla="*/ 1894840 h 2402840"/>
                <a:gd name="connsiteX186" fmla="*/ 3037840 w 3347720"/>
                <a:gd name="connsiteY186" fmla="*/ 1889760 h 2402840"/>
                <a:gd name="connsiteX187" fmla="*/ 3053080 w 3347720"/>
                <a:gd name="connsiteY187" fmla="*/ 1879600 h 2402840"/>
                <a:gd name="connsiteX188" fmla="*/ 3068320 w 3347720"/>
                <a:gd name="connsiteY188" fmla="*/ 1874520 h 2402840"/>
                <a:gd name="connsiteX189" fmla="*/ 3083560 w 3347720"/>
                <a:gd name="connsiteY189" fmla="*/ 1864360 h 2402840"/>
                <a:gd name="connsiteX190" fmla="*/ 3108960 w 3347720"/>
                <a:gd name="connsiteY190" fmla="*/ 1859280 h 2402840"/>
                <a:gd name="connsiteX191" fmla="*/ 3129280 w 3347720"/>
                <a:gd name="connsiteY191" fmla="*/ 1854200 h 2402840"/>
                <a:gd name="connsiteX192" fmla="*/ 3144520 w 3347720"/>
                <a:gd name="connsiteY192" fmla="*/ 1844040 h 2402840"/>
                <a:gd name="connsiteX193" fmla="*/ 3225800 w 3347720"/>
                <a:gd name="connsiteY193" fmla="*/ 1833880 h 2402840"/>
                <a:gd name="connsiteX194" fmla="*/ 3261360 w 3347720"/>
                <a:gd name="connsiteY194" fmla="*/ 1828800 h 2402840"/>
                <a:gd name="connsiteX195" fmla="*/ 3276600 w 3347720"/>
                <a:gd name="connsiteY195" fmla="*/ 1818640 h 2402840"/>
                <a:gd name="connsiteX196" fmla="*/ 3286760 w 3347720"/>
                <a:gd name="connsiteY196" fmla="*/ 1803400 h 2402840"/>
                <a:gd name="connsiteX197" fmla="*/ 3302000 w 3347720"/>
                <a:gd name="connsiteY197" fmla="*/ 1798320 h 2402840"/>
                <a:gd name="connsiteX198" fmla="*/ 3317240 w 3347720"/>
                <a:gd name="connsiteY198" fmla="*/ 1788160 h 2402840"/>
                <a:gd name="connsiteX199" fmla="*/ 3332480 w 3347720"/>
                <a:gd name="connsiteY199" fmla="*/ 1742440 h 2402840"/>
                <a:gd name="connsiteX200" fmla="*/ 3337560 w 3347720"/>
                <a:gd name="connsiteY200" fmla="*/ 1727200 h 2402840"/>
                <a:gd name="connsiteX201" fmla="*/ 3342640 w 3347720"/>
                <a:gd name="connsiteY201" fmla="*/ 1711960 h 2402840"/>
                <a:gd name="connsiteX202" fmla="*/ 3347720 w 3347720"/>
                <a:gd name="connsiteY202" fmla="*/ 1686560 h 2402840"/>
                <a:gd name="connsiteX203" fmla="*/ 3342640 w 3347720"/>
                <a:gd name="connsiteY203" fmla="*/ 1549400 h 2402840"/>
                <a:gd name="connsiteX204" fmla="*/ 3337560 w 3347720"/>
                <a:gd name="connsiteY204" fmla="*/ 1529080 h 2402840"/>
                <a:gd name="connsiteX205" fmla="*/ 3312160 w 3347720"/>
                <a:gd name="connsiteY205" fmla="*/ 1483360 h 2402840"/>
                <a:gd name="connsiteX206" fmla="*/ 3281680 w 3347720"/>
                <a:gd name="connsiteY206" fmla="*/ 1437640 h 2402840"/>
                <a:gd name="connsiteX207" fmla="*/ 3271520 w 3347720"/>
                <a:gd name="connsiteY207" fmla="*/ 1422400 h 2402840"/>
                <a:gd name="connsiteX208" fmla="*/ 3256280 w 3347720"/>
                <a:gd name="connsiteY208" fmla="*/ 1407160 h 2402840"/>
                <a:gd name="connsiteX209" fmla="*/ 3251200 w 3347720"/>
                <a:gd name="connsiteY209" fmla="*/ 1391920 h 2402840"/>
                <a:gd name="connsiteX210" fmla="*/ 3220720 w 3347720"/>
                <a:gd name="connsiteY210" fmla="*/ 1371600 h 2402840"/>
                <a:gd name="connsiteX211" fmla="*/ 3210560 w 3347720"/>
                <a:gd name="connsiteY211" fmla="*/ 1356360 h 2402840"/>
                <a:gd name="connsiteX212" fmla="*/ 3195320 w 3347720"/>
                <a:gd name="connsiteY212" fmla="*/ 1346200 h 2402840"/>
                <a:gd name="connsiteX213" fmla="*/ 3175000 w 3347720"/>
                <a:gd name="connsiteY213" fmla="*/ 1325880 h 2402840"/>
                <a:gd name="connsiteX214" fmla="*/ 3159760 w 3347720"/>
                <a:gd name="connsiteY214" fmla="*/ 1310640 h 2402840"/>
                <a:gd name="connsiteX215" fmla="*/ 3149600 w 3347720"/>
                <a:gd name="connsiteY215" fmla="*/ 1295400 h 2402840"/>
                <a:gd name="connsiteX216" fmla="*/ 3134360 w 3347720"/>
                <a:gd name="connsiteY216" fmla="*/ 1285240 h 2402840"/>
                <a:gd name="connsiteX217" fmla="*/ 3119120 w 3347720"/>
                <a:gd name="connsiteY217" fmla="*/ 1254760 h 2402840"/>
                <a:gd name="connsiteX218" fmla="*/ 3114040 w 3347720"/>
                <a:gd name="connsiteY218" fmla="*/ 1239520 h 2402840"/>
                <a:gd name="connsiteX219" fmla="*/ 3098800 w 3347720"/>
                <a:gd name="connsiteY219" fmla="*/ 1234440 h 2402840"/>
                <a:gd name="connsiteX220" fmla="*/ 3088640 w 3347720"/>
                <a:gd name="connsiteY220" fmla="*/ 1203960 h 2402840"/>
                <a:gd name="connsiteX221" fmla="*/ 3068320 w 3347720"/>
                <a:gd name="connsiteY221" fmla="*/ 1173480 h 2402840"/>
                <a:gd name="connsiteX222" fmla="*/ 3048000 w 3347720"/>
                <a:gd name="connsiteY222" fmla="*/ 1143000 h 2402840"/>
                <a:gd name="connsiteX223" fmla="*/ 3022600 w 3347720"/>
                <a:gd name="connsiteY223" fmla="*/ 1097280 h 2402840"/>
                <a:gd name="connsiteX224" fmla="*/ 3012440 w 3347720"/>
                <a:gd name="connsiteY224" fmla="*/ 1082040 h 2402840"/>
                <a:gd name="connsiteX225" fmla="*/ 3002280 w 3347720"/>
                <a:gd name="connsiteY225" fmla="*/ 1051560 h 2402840"/>
                <a:gd name="connsiteX226" fmla="*/ 2997200 w 3347720"/>
                <a:gd name="connsiteY226" fmla="*/ 1036320 h 2402840"/>
                <a:gd name="connsiteX227" fmla="*/ 2956560 w 3347720"/>
                <a:gd name="connsiteY227" fmla="*/ 975360 h 2402840"/>
                <a:gd name="connsiteX228" fmla="*/ 2946400 w 3347720"/>
                <a:gd name="connsiteY228" fmla="*/ 960120 h 2402840"/>
                <a:gd name="connsiteX229" fmla="*/ 2926080 w 3347720"/>
                <a:gd name="connsiteY229" fmla="*/ 929640 h 2402840"/>
                <a:gd name="connsiteX230" fmla="*/ 2900680 w 3347720"/>
                <a:gd name="connsiteY230" fmla="*/ 904240 h 2402840"/>
                <a:gd name="connsiteX231" fmla="*/ 2875280 w 3347720"/>
                <a:gd name="connsiteY231" fmla="*/ 873760 h 2402840"/>
                <a:gd name="connsiteX232" fmla="*/ 2860040 w 3347720"/>
                <a:gd name="connsiteY232" fmla="*/ 868680 h 2402840"/>
                <a:gd name="connsiteX233" fmla="*/ 2844800 w 3347720"/>
                <a:gd name="connsiteY233" fmla="*/ 853440 h 2402840"/>
                <a:gd name="connsiteX234" fmla="*/ 2829560 w 3347720"/>
                <a:gd name="connsiteY234" fmla="*/ 843280 h 2402840"/>
                <a:gd name="connsiteX235" fmla="*/ 2824480 w 3347720"/>
                <a:gd name="connsiteY235" fmla="*/ 817880 h 2402840"/>
                <a:gd name="connsiteX236" fmla="*/ 2814320 w 3347720"/>
                <a:gd name="connsiteY236" fmla="*/ 802640 h 2402840"/>
                <a:gd name="connsiteX237" fmla="*/ 2804160 w 3347720"/>
                <a:gd name="connsiteY237" fmla="*/ 772160 h 2402840"/>
                <a:gd name="connsiteX238" fmla="*/ 2783840 w 3347720"/>
                <a:gd name="connsiteY238" fmla="*/ 741680 h 2402840"/>
                <a:gd name="connsiteX239" fmla="*/ 2778760 w 3347720"/>
                <a:gd name="connsiteY239" fmla="*/ 726440 h 2402840"/>
                <a:gd name="connsiteX240" fmla="*/ 2768600 w 3347720"/>
                <a:gd name="connsiteY240" fmla="*/ 711200 h 2402840"/>
                <a:gd name="connsiteX241" fmla="*/ 2753360 w 3347720"/>
                <a:gd name="connsiteY241" fmla="*/ 680720 h 2402840"/>
                <a:gd name="connsiteX242" fmla="*/ 2722880 w 3347720"/>
                <a:gd name="connsiteY242" fmla="*/ 650240 h 2402840"/>
                <a:gd name="connsiteX243" fmla="*/ 2692400 w 3347720"/>
                <a:gd name="connsiteY243" fmla="*/ 629920 h 2402840"/>
                <a:gd name="connsiteX244" fmla="*/ 2677160 w 3347720"/>
                <a:gd name="connsiteY244" fmla="*/ 619760 h 2402840"/>
                <a:gd name="connsiteX245" fmla="*/ 2646680 w 3347720"/>
                <a:gd name="connsiteY245" fmla="*/ 599440 h 2402840"/>
                <a:gd name="connsiteX246" fmla="*/ 2621280 w 3347720"/>
                <a:gd name="connsiteY246" fmla="*/ 574040 h 2402840"/>
                <a:gd name="connsiteX247" fmla="*/ 2611120 w 3347720"/>
                <a:gd name="connsiteY247" fmla="*/ 558800 h 2402840"/>
                <a:gd name="connsiteX248" fmla="*/ 2595880 w 3347720"/>
                <a:gd name="connsiteY248" fmla="*/ 553720 h 2402840"/>
                <a:gd name="connsiteX249" fmla="*/ 2580640 w 3347720"/>
                <a:gd name="connsiteY249" fmla="*/ 543560 h 2402840"/>
                <a:gd name="connsiteX250" fmla="*/ 2565400 w 3347720"/>
                <a:gd name="connsiteY250" fmla="*/ 538480 h 2402840"/>
                <a:gd name="connsiteX251" fmla="*/ 2534920 w 3347720"/>
                <a:gd name="connsiteY251" fmla="*/ 518160 h 2402840"/>
                <a:gd name="connsiteX252" fmla="*/ 2519680 w 3347720"/>
                <a:gd name="connsiteY252" fmla="*/ 508000 h 2402840"/>
                <a:gd name="connsiteX253" fmla="*/ 2489200 w 3347720"/>
                <a:gd name="connsiteY253" fmla="*/ 487680 h 2402840"/>
                <a:gd name="connsiteX254" fmla="*/ 2473960 w 3347720"/>
                <a:gd name="connsiteY254" fmla="*/ 457200 h 2402840"/>
                <a:gd name="connsiteX255" fmla="*/ 2458720 w 3347720"/>
                <a:gd name="connsiteY255" fmla="*/ 452120 h 2402840"/>
                <a:gd name="connsiteX256" fmla="*/ 2443480 w 3347720"/>
                <a:gd name="connsiteY256" fmla="*/ 436880 h 2402840"/>
                <a:gd name="connsiteX257" fmla="*/ 2423160 w 3347720"/>
                <a:gd name="connsiteY257" fmla="*/ 406400 h 2402840"/>
                <a:gd name="connsiteX258" fmla="*/ 2392680 w 3347720"/>
                <a:gd name="connsiteY258" fmla="*/ 386080 h 2402840"/>
                <a:gd name="connsiteX259" fmla="*/ 2382520 w 3347720"/>
                <a:gd name="connsiteY259" fmla="*/ 370840 h 2402840"/>
                <a:gd name="connsiteX260" fmla="*/ 2311400 w 3347720"/>
                <a:gd name="connsiteY260" fmla="*/ 355600 h 2402840"/>
                <a:gd name="connsiteX261" fmla="*/ 2275840 w 3347720"/>
                <a:gd name="connsiteY261" fmla="*/ 345440 h 2402840"/>
                <a:gd name="connsiteX262" fmla="*/ 2245360 w 3347720"/>
                <a:gd name="connsiteY262" fmla="*/ 335280 h 2402840"/>
                <a:gd name="connsiteX263" fmla="*/ 2194560 w 3347720"/>
                <a:gd name="connsiteY263" fmla="*/ 325120 h 2402840"/>
                <a:gd name="connsiteX264" fmla="*/ 2179320 w 3347720"/>
                <a:gd name="connsiteY264" fmla="*/ 309880 h 2402840"/>
                <a:gd name="connsiteX265" fmla="*/ 2164080 w 3347720"/>
                <a:gd name="connsiteY265" fmla="*/ 304800 h 2402840"/>
                <a:gd name="connsiteX266" fmla="*/ 2159000 w 3347720"/>
                <a:gd name="connsiteY266" fmla="*/ 289560 h 2402840"/>
                <a:gd name="connsiteX267" fmla="*/ 2148840 w 3347720"/>
                <a:gd name="connsiteY267" fmla="*/ 274320 h 2402840"/>
                <a:gd name="connsiteX268" fmla="*/ 2143760 w 3347720"/>
                <a:gd name="connsiteY268" fmla="*/ 259080 h 2402840"/>
                <a:gd name="connsiteX269" fmla="*/ 2108200 w 3347720"/>
                <a:gd name="connsiteY269" fmla="*/ 213360 h 2402840"/>
                <a:gd name="connsiteX270" fmla="*/ 2098040 w 3347720"/>
                <a:gd name="connsiteY270" fmla="*/ 198120 h 2402840"/>
                <a:gd name="connsiteX271" fmla="*/ 2082800 w 3347720"/>
                <a:gd name="connsiteY271" fmla="*/ 193040 h 2402840"/>
                <a:gd name="connsiteX272" fmla="*/ 2047240 w 3347720"/>
                <a:gd name="connsiteY272" fmla="*/ 167640 h 2402840"/>
                <a:gd name="connsiteX273" fmla="*/ 2016760 w 3347720"/>
                <a:gd name="connsiteY273" fmla="*/ 157480 h 2402840"/>
                <a:gd name="connsiteX274" fmla="*/ 1971040 w 3347720"/>
                <a:gd name="connsiteY274" fmla="*/ 132080 h 2402840"/>
                <a:gd name="connsiteX275" fmla="*/ 1935480 w 3347720"/>
                <a:gd name="connsiteY275" fmla="*/ 127000 h 2402840"/>
                <a:gd name="connsiteX276" fmla="*/ 1905000 w 3347720"/>
                <a:gd name="connsiteY276" fmla="*/ 116840 h 2402840"/>
                <a:gd name="connsiteX277" fmla="*/ 1889760 w 3347720"/>
                <a:gd name="connsiteY277" fmla="*/ 111760 h 2402840"/>
                <a:gd name="connsiteX278" fmla="*/ 1864360 w 3347720"/>
                <a:gd name="connsiteY278" fmla="*/ 106680 h 2402840"/>
                <a:gd name="connsiteX279" fmla="*/ 1849120 w 3347720"/>
                <a:gd name="connsiteY279" fmla="*/ 101600 h 2402840"/>
                <a:gd name="connsiteX280" fmla="*/ 1813560 w 3347720"/>
                <a:gd name="connsiteY280" fmla="*/ 96520 h 2402840"/>
                <a:gd name="connsiteX281" fmla="*/ 1778000 w 3347720"/>
                <a:gd name="connsiteY281" fmla="*/ 86360 h 2402840"/>
                <a:gd name="connsiteX282" fmla="*/ 1747520 w 3347720"/>
                <a:gd name="connsiteY282" fmla="*/ 76200 h 2402840"/>
                <a:gd name="connsiteX283" fmla="*/ 1732280 w 3347720"/>
                <a:gd name="connsiteY283" fmla="*/ 71120 h 2402840"/>
                <a:gd name="connsiteX284" fmla="*/ 1717040 w 3347720"/>
                <a:gd name="connsiteY284" fmla="*/ 66040 h 2402840"/>
                <a:gd name="connsiteX285" fmla="*/ 1671320 w 3347720"/>
                <a:gd name="connsiteY285" fmla="*/ 45720 h 2402840"/>
                <a:gd name="connsiteX286" fmla="*/ 1651000 w 3347720"/>
                <a:gd name="connsiteY286" fmla="*/ 40640 h 2402840"/>
                <a:gd name="connsiteX287" fmla="*/ 1559560 w 3347720"/>
                <a:gd name="connsiteY287" fmla="*/ 35560 h 2402840"/>
                <a:gd name="connsiteX288" fmla="*/ 1534160 w 3347720"/>
                <a:gd name="connsiteY288" fmla="*/ 15240 h 2402840"/>
                <a:gd name="connsiteX289" fmla="*/ 1513840 w 3347720"/>
                <a:gd name="connsiteY289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067560 w 3347720"/>
                <a:gd name="connsiteY156" fmla="*/ 2194560 h 2402840"/>
                <a:gd name="connsiteX157" fmla="*/ 2107353 w 3347720"/>
                <a:gd name="connsiteY157" fmla="*/ 2254673 h 2402840"/>
                <a:gd name="connsiteX158" fmla="*/ 2184823 w 3347720"/>
                <a:gd name="connsiteY158" fmla="*/ 2296161 h 2402840"/>
                <a:gd name="connsiteX159" fmla="*/ 2254673 w 3347720"/>
                <a:gd name="connsiteY159" fmla="*/ 2302933 h 2402840"/>
                <a:gd name="connsiteX160" fmla="*/ 2326640 w 3347720"/>
                <a:gd name="connsiteY160" fmla="*/ 2339340 h 2402840"/>
                <a:gd name="connsiteX161" fmla="*/ 2423160 w 3347720"/>
                <a:gd name="connsiteY161" fmla="*/ 2280920 h 2402840"/>
                <a:gd name="connsiteX162" fmla="*/ 2494280 w 3347720"/>
                <a:gd name="connsiteY162" fmla="*/ 2275840 h 2402840"/>
                <a:gd name="connsiteX163" fmla="*/ 2509520 w 3347720"/>
                <a:gd name="connsiteY163" fmla="*/ 2270760 h 2402840"/>
                <a:gd name="connsiteX164" fmla="*/ 2519680 w 3347720"/>
                <a:gd name="connsiteY164" fmla="*/ 2255520 h 2402840"/>
                <a:gd name="connsiteX165" fmla="*/ 2534920 w 3347720"/>
                <a:gd name="connsiteY165" fmla="*/ 2245360 h 2402840"/>
                <a:gd name="connsiteX166" fmla="*/ 2545080 w 3347720"/>
                <a:gd name="connsiteY166" fmla="*/ 2230120 h 2402840"/>
                <a:gd name="connsiteX167" fmla="*/ 2560320 w 3347720"/>
                <a:gd name="connsiteY167" fmla="*/ 2219960 h 2402840"/>
                <a:gd name="connsiteX168" fmla="*/ 2595880 w 3347720"/>
                <a:gd name="connsiteY168" fmla="*/ 2184400 h 2402840"/>
                <a:gd name="connsiteX169" fmla="*/ 2611120 w 3347720"/>
                <a:gd name="connsiteY169" fmla="*/ 2153920 h 2402840"/>
                <a:gd name="connsiteX170" fmla="*/ 2656840 w 3347720"/>
                <a:gd name="connsiteY170" fmla="*/ 2128520 h 2402840"/>
                <a:gd name="connsiteX171" fmla="*/ 2687320 w 3347720"/>
                <a:gd name="connsiteY171" fmla="*/ 2108200 h 2402840"/>
                <a:gd name="connsiteX172" fmla="*/ 2717800 w 3347720"/>
                <a:gd name="connsiteY172" fmla="*/ 2098040 h 2402840"/>
                <a:gd name="connsiteX173" fmla="*/ 2733040 w 3347720"/>
                <a:gd name="connsiteY173" fmla="*/ 2082800 h 2402840"/>
                <a:gd name="connsiteX174" fmla="*/ 2768600 w 3347720"/>
                <a:gd name="connsiteY174" fmla="*/ 2057400 h 2402840"/>
                <a:gd name="connsiteX175" fmla="*/ 2778760 w 3347720"/>
                <a:gd name="connsiteY175" fmla="*/ 2042160 h 2402840"/>
                <a:gd name="connsiteX176" fmla="*/ 2809240 w 3347720"/>
                <a:gd name="connsiteY176" fmla="*/ 2021840 h 2402840"/>
                <a:gd name="connsiteX177" fmla="*/ 2854960 w 3347720"/>
                <a:gd name="connsiteY177" fmla="*/ 1986280 h 2402840"/>
                <a:gd name="connsiteX178" fmla="*/ 2870200 w 3347720"/>
                <a:gd name="connsiteY178" fmla="*/ 1976120 h 2402840"/>
                <a:gd name="connsiteX179" fmla="*/ 2900680 w 3347720"/>
                <a:gd name="connsiteY179" fmla="*/ 1960880 h 2402840"/>
                <a:gd name="connsiteX180" fmla="*/ 2931160 w 3347720"/>
                <a:gd name="connsiteY180" fmla="*/ 1950720 h 2402840"/>
                <a:gd name="connsiteX181" fmla="*/ 2961640 w 3347720"/>
                <a:gd name="connsiteY181" fmla="*/ 1930400 h 2402840"/>
                <a:gd name="connsiteX182" fmla="*/ 2976880 w 3347720"/>
                <a:gd name="connsiteY182" fmla="*/ 1920240 h 2402840"/>
                <a:gd name="connsiteX183" fmla="*/ 2992120 w 3347720"/>
                <a:gd name="connsiteY183" fmla="*/ 1915160 h 2402840"/>
                <a:gd name="connsiteX184" fmla="*/ 3022600 w 3347720"/>
                <a:gd name="connsiteY184" fmla="*/ 1894840 h 2402840"/>
                <a:gd name="connsiteX185" fmla="*/ 3037840 w 3347720"/>
                <a:gd name="connsiteY185" fmla="*/ 1889760 h 2402840"/>
                <a:gd name="connsiteX186" fmla="*/ 3053080 w 3347720"/>
                <a:gd name="connsiteY186" fmla="*/ 1879600 h 2402840"/>
                <a:gd name="connsiteX187" fmla="*/ 3068320 w 3347720"/>
                <a:gd name="connsiteY187" fmla="*/ 1874520 h 2402840"/>
                <a:gd name="connsiteX188" fmla="*/ 3083560 w 3347720"/>
                <a:gd name="connsiteY188" fmla="*/ 1864360 h 2402840"/>
                <a:gd name="connsiteX189" fmla="*/ 3108960 w 3347720"/>
                <a:gd name="connsiteY189" fmla="*/ 1859280 h 2402840"/>
                <a:gd name="connsiteX190" fmla="*/ 3129280 w 3347720"/>
                <a:gd name="connsiteY190" fmla="*/ 1854200 h 2402840"/>
                <a:gd name="connsiteX191" fmla="*/ 3144520 w 3347720"/>
                <a:gd name="connsiteY191" fmla="*/ 1844040 h 2402840"/>
                <a:gd name="connsiteX192" fmla="*/ 3225800 w 3347720"/>
                <a:gd name="connsiteY192" fmla="*/ 1833880 h 2402840"/>
                <a:gd name="connsiteX193" fmla="*/ 3261360 w 3347720"/>
                <a:gd name="connsiteY193" fmla="*/ 1828800 h 2402840"/>
                <a:gd name="connsiteX194" fmla="*/ 3276600 w 3347720"/>
                <a:gd name="connsiteY194" fmla="*/ 1818640 h 2402840"/>
                <a:gd name="connsiteX195" fmla="*/ 3286760 w 3347720"/>
                <a:gd name="connsiteY195" fmla="*/ 1803400 h 2402840"/>
                <a:gd name="connsiteX196" fmla="*/ 3302000 w 3347720"/>
                <a:gd name="connsiteY196" fmla="*/ 1798320 h 2402840"/>
                <a:gd name="connsiteX197" fmla="*/ 3317240 w 3347720"/>
                <a:gd name="connsiteY197" fmla="*/ 1788160 h 2402840"/>
                <a:gd name="connsiteX198" fmla="*/ 3332480 w 3347720"/>
                <a:gd name="connsiteY198" fmla="*/ 1742440 h 2402840"/>
                <a:gd name="connsiteX199" fmla="*/ 3337560 w 3347720"/>
                <a:gd name="connsiteY199" fmla="*/ 1727200 h 2402840"/>
                <a:gd name="connsiteX200" fmla="*/ 3342640 w 3347720"/>
                <a:gd name="connsiteY200" fmla="*/ 1711960 h 2402840"/>
                <a:gd name="connsiteX201" fmla="*/ 3347720 w 3347720"/>
                <a:gd name="connsiteY201" fmla="*/ 1686560 h 2402840"/>
                <a:gd name="connsiteX202" fmla="*/ 3342640 w 3347720"/>
                <a:gd name="connsiteY202" fmla="*/ 1549400 h 2402840"/>
                <a:gd name="connsiteX203" fmla="*/ 3337560 w 3347720"/>
                <a:gd name="connsiteY203" fmla="*/ 1529080 h 2402840"/>
                <a:gd name="connsiteX204" fmla="*/ 3312160 w 3347720"/>
                <a:gd name="connsiteY204" fmla="*/ 1483360 h 2402840"/>
                <a:gd name="connsiteX205" fmla="*/ 3281680 w 3347720"/>
                <a:gd name="connsiteY205" fmla="*/ 1437640 h 2402840"/>
                <a:gd name="connsiteX206" fmla="*/ 3271520 w 3347720"/>
                <a:gd name="connsiteY206" fmla="*/ 1422400 h 2402840"/>
                <a:gd name="connsiteX207" fmla="*/ 3256280 w 3347720"/>
                <a:gd name="connsiteY207" fmla="*/ 1407160 h 2402840"/>
                <a:gd name="connsiteX208" fmla="*/ 3251200 w 3347720"/>
                <a:gd name="connsiteY208" fmla="*/ 1391920 h 2402840"/>
                <a:gd name="connsiteX209" fmla="*/ 3220720 w 3347720"/>
                <a:gd name="connsiteY209" fmla="*/ 1371600 h 2402840"/>
                <a:gd name="connsiteX210" fmla="*/ 3210560 w 3347720"/>
                <a:gd name="connsiteY210" fmla="*/ 1356360 h 2402840"/>
                <a:gd name="connsiteX211" fmla="*/ 3195320 w 3347720"/>
                <a:gd name="connsiteY211" fmla="*/ 1346200 h 2402840"/>
                <a:gd name="connsiteX212" fmla="*/ 3175000 w 3347720"/>
                <a:gd name="connsiteY212" fmla="*/ 1325880 h 2402840"/>
                <a:gd name="connsiteX213" fmla="*/ 3159760 w 3347720"/>
                <a:gd name="connsiteY213" fmla="*/ 1310640 h 2402840"/>
                <a:gd name="connsiteX214" fmla="*/ 3149600 w 3347720"/>
                <a:gd name="connsiteY214" fmla="*/ 1295400 h 2402840"/>
                <a:gd name="connsiteX215" fmla="*/ 3134360 w 3347720"/>
                <a:gd name="connsiteY215" fmla="*/ 1285240 h 2402840"/>
                <a:gd name="connsiteX216" fmla="*/ 3119120 w 3347720"/>
                <a:gd name="connsiteY216" fmla="*/ 1254760 h 2402840"/>
                <a:gd name="connsiteX217" fmla="*/ 3114040 w 3347720"/>
                <a:gd name="connsiteY217" fmla="*/ 1239520 h 2402840"/>
                <a:gd name="connsiteX218" fmla="*/ 3098800 w 3347720"/>
                <a:gd name="connsiteY218" fmla="*/ 1234440 h 2402840"/>
                <a:gd name="connsiteX219" fmla="*/ 3088640 w 3347720"/>
                <a:gd name="connsiteY219" fmla="*/ 1203960 h 2402840"/>
                <a:gd name="connsiteX220" fmla="*/ 3068320 w 3347720"/>
                <a:gd name="connsiteY220" fmla="*/ 1173480 h 2402840"/>
                <a:gd name="connsiteX221" fmla="*/ 3048000 w 3347720"/>
                <a:gd name="connsiteY221" fmla="*/ 1143000 h 2402840"/>
                <a:gd name="connsiteX222" fmla="*/ 3022600 w 3347720"/>
                <a:gd name="connsiteY222" fmla="*/ 1097280 h 2402840"/>
                <a:gd name="connsiteX223" fmla="*/ 3012440 w 3347720"/>
                <a:gd name="connsiteY223" fmla="*/ 1082040 h 2402840"/>
                <a:gd name="connsiteX224" fmla="*/ 3002280 w 3347720"/>
                <a:gd name="connsiteY224" fmla="*/ 1051560 h 2402840"/>
                <a:gd name="connsiteX225" fmla="*/ 2997200 w 3347720"/>
                <a:gd name="connsiteY225" fmla="*/ 1036320 h 2402840"/>
                <a:gd name="connsiteX226" fmla="*/ 2956560 w 3347720"/>
                <a:gd name="connsiteY226" fmla="*/ 975360 h 2402840"/>
                <a:gd name="connsiteX227" fmla="*/ 2946400 w 3347720"/>
                <a:gd name="connsiteY227" fmla="*/ 960120 h 2402840"/>
                <a:gd name="connsiteX228" fmla="*/ 2926080 w 3347720"/>
                <a:gd name="connsiteY228" fmla="*/ 929640 h 2402840"/>
                <a:gd name="connsiteX229" fmla="*/ 2900680 w 3347720"/>
                <a:gd name="connsiteY229" fmla="*/ 904240 h 2402840"/>
                <a:gd name="connsiteX230" fmla="*/ 2875280 w 3347720"/>
                <a:gd name="connsiteY230" fmla="*/ 873760 h 2402840"/>
                <a:gd name="connsiteX231" fmla="*/ 2860040 w 3347720"/>
                <a:gd name="connsiteY231" fmla="*/ 868680 h 2402840"/>
                <a:gd name="connsiteX232" fmla="*/ 2844800 w 3347720"/>
                <a:gd name="connsiteY232" fmla="*/ 853440 h 2402840"/>
                <a:gd name="connsiteX233" fmla="*/ 2829560 w 3347720"/>
                <a:gd name="connsiteY233" fmla="*/ 843280 h 2402840"/>
                <a:gd name="connsiteX234" fmla="*/ 2824480 w 3347720"/>
                <a:gd name="connsiteY234" fmla="*/ 817880 h 2402840"/>
                <a:gd name="connsiteX235" fmla="*/ 2814320 w 3347720"/>
                <a:gd name="connsiteY235" fmla="*/ 802640 h 2402840"/>
                <a:gd name="connsiteX236" fmla="*/ 2804160 w 3347720"/>
                <a:gd name="connsiteY236" fmla="*/ 772160 h 2402840"/>
                <a:gd name="connsiteX237" fmla="*/ 2783840 w 3347720"/>
                <a:gd name="connsiteY237" fmla="*/ 741680 h 2402840"/>
                <a:gd name="connsiteX238" fmla="*/ 2778760 w 3347720"/>
                <a:gd name="connsiteY238" fmla="*/ 726440 h 2402840"/>
                <a:gd name="connsiteX239" fmla="*/ 2768600 w 3347720"/>
                <a:gd name="connsiteY239" fmla="*/ 711200 h 2402840"/>
                <a:gd name="connsiteX240" fmla="*/ 2753360 w 3347720"/>
                <a:gd name="connsiteY240" fmla="*/ 680720 h 2402840"/>
                <a:gd name="connsiteX241" fmla="*/ 2722880 w 3347720"/>
                <a:gd name="connsiteY241" fmla="*/ 650240 h 2402840"/>
                <a:gd name="connsiteX242" fmla="*/ 2692400 w 3347720"/>
                <a:gd name="connsiteY242" fmla="*/ 629920 h 2402840"/>
                <a:gd name="connsiteX243" fmla="*/ 2677160 w 3347720"/>
                <a:gd name="connsiteY243" fmla="*/ 619760 h 2402840"/>
                <a:gd name="connsiteX244" fmla="*/ 2646680 w 3347720"/>
                <a:gd name="connsiteY244" fmla="*/ 599440 h 2402840"/>
                <a:gd name="connsiteX245" fmla="*/ 2621280 w 3347720"/>
                <a:gd name="connsiteY245" fmla="*/ 574040 h 2402840"/>
                <a:gd name="connsiteX246" fmla="*/ 2611120 w 3347720"/>
                <a:gd name="connsiteY246" fmla="*/ 558800 h 2402840"/>
                <a:gd name="connsiteX247" fmla="*/ 2595880 w 3347720"/>
                <a:gd name="connsiteY247" fmla="*/ 553720 h 2402840"/>
                <a:gd name="connsiteX248" fmla="*/ 2580640 w 3347720"/>
                <a:gd name="connsiteY248" fmla="*/ 543560 h 2402840"/>
                <a:gd name="connsiteX249" fmla="*/ 2565400 w 3347720"/>
                <a:gd name="connsiteY249" fmla="*/ 538480 h 2402840"/>
                <a:gd name="connsiteX250" fmla="*/ 2534920 w 3347720"/>
                <a:gd name="connsiteY250" fmla="*/ 518160 h 2402840"/>
                <a:gd name="connsiteX251" fmla="*/ 2519680 w 3347720"/>
                <a:gd name="connsiteY251" fmla="*/ 508000 h 2402840"/>
                <a:gd name="connsiteX252" fmla="*/ 2489200 w 3347720"/>
                <a:gd name="connsiteY252" fmla="*/ 487680 h 2402840"/>
                <a:gd name="connsiteX253" fmla="*/ 2473960 w 3347720"/>
                <a:gd name="connsiteY253" fmla="*/ 457200 h 2402840"/>
                <a:gd name="connsiteX254" fmla="*/ 2458720 w 3347720"/>
                <a:gd name="connsiteY254" fmla="*/ 452120 h 2402840"/>
                <a:gd name="connsiteX255" fmla="*/ 2443480 w 3347720"/>
                <a:gd name="connsiteY255" fmla="*/ 436880 h 2402840"/>
                <a:gd name="connsiteX256" fmla="*/ 2423160 w 3347720"/>
                <a:gd name="connsiteY256" fmla="*/ 406400 h 2402840"/>
                <a:gd name="connsiteX257" fmla="*/ 2392680 w 3347720"/>
                <a:gd name="connsiteY257" fmla="*/ 386080 h 2402840"/>
                <a:gd name="connsiteX258" fmla="*/ 2382520 w 3347720"/>
                <a:gd name="connsiteY258" fmla="*/ 370840 h 2402840"/>
                <a:gd name="connsiteX259" fmla="*/ 2311400 w 3347720"/>
                <a:gd name="connsiteY259" fmla="*/ 355600 h 2402840"/>
                <a:gd name="connsiteX260" fmla="*/ 2275840 w 3347720"/>
                <a:gd name="connsiteY260" fmla="*/ 345440 h 2402840"/>
                <a:gd name="connsiteX261" fmla="*/ 2245360 w 3347720"/>
                <a:gd name="connsiteY261" fmla="*/ 335280 h 2402840"/>
                <a:gd name="connsiteX262" fmla="*/ 2194560 w 3347720"/>
                <a:gd name="connsiteY262" fmla="*/ 325120 h 2402840"/>
                <a:gd name="connsiteX263" fmla="*/ 2179320 w 3347720"/>
                <a:gd name="connsiteY263" fmla="*/ 309880 h 2402840"/>
                <a:gd name="connsiteX264" fmla="*/ 2164080 w 3347720"/>
                <a:gd name="connsiteY264" fmla="*/ 304800 h 2402840"/>
                <a:gd name="connsiteX265" fmla="*/ 2159000 w 3347720"/>
                <a:gd name="connsiteY265" fmla="*/ 289560 h 2402840"/>
                <a:gd name="connsiteX266" fmla="*/ 2148840 w 3347720"/>
                <a:gd name="connsiteY266" fmla="*/ 274320 h 2402840"/>
                <a:gd name="connsiteX267" fmla="*/ 2143760 w 3347720"/>
                <a:gd name="connsiteY267" fmla="*/ 259080 h 2402840"/>
                <a:gd name="connsiteX268" fmla="*/ 2108200 w 3347720"/>
                <a:gd name="connsiteY268" fmla="*/ 213360 h 2402840"/>
                <a:gd name="connsiteX269" fmla="*/ 2098040 w 3347720"/>
                <a:gd name="connsiteY269" fmla="*/ 198120 h 2402840"/>
                <a:gd name="connsiteX270" fmla="*/ 2082800 w 3347720"/>
                <a:gd name="connsiteY270" fmla="*/ 193040 h 2402840"/>
                <a:gd name="connsiteX271" fmla="*/ 2047240 w 3347720"/>
                <a:gd name="connsiteY271" fmla="*/ 167640 h 2402840"/>
                <a:gd name="connsiteX272" fmla="*/ 2016760 w 3347720"/>
                <a:gd name="connsiteY272" fmla="*/ 157480 h 2402840"/>
                <a:gd name="connsiteX273" fmla="*/ 1971040 w 3347720"/>
                <a:gd name="connsiteY273" fmla="*/ 132080 h 2402840"/>
                <a:gd name="connsiteX274" fmla="*/ 1935480 w 3347720"/>
                <a:gd name="connsiteY274" fmla="*/ 127000 h 2402840"/>
                <a:gd name="connsiteX275" fmla="*/ 1905000 w 3347720"/>
                <a:gd name="connsiteY275" fmla="*/ 116840 h 2402840"/>
                <a:gd name="connsiteX276" fmla="*/ 1889760 w 3347720"/>
                <a:gd name="connsiteY276" fmla="*/ 111760 h 2402840"/>
                <a:gd name="connsiteX277" fmla="*/ 1864360 w 3347720"/>
                <a:gd name="connsiteY277" fmla="*/ 106680 h 2402840"/>
                <a:gd name="connsiteX278" fmla="*/ 1849120 w 3347720"/>
                <a:gd name="connsiteY278" fmla="*/ 101600 h 2402840"/>
                <a:gd name="connsiteX279" fmla="*/ 1813560 w 3347720"/>
                <a:gd name="connsiteY279" fmla="*/ 96520 h 2402840"/>
                <a:gd name="connsiteX280" fmla="*/ 1778000 w 3347720"/>
                <a:gd name="connsiteY280" fmla="*/ 86360 h 2402840"/>
                <a:gd name="connsiteX281" fmla="*/ 1747520 w 3347720"/>
                <a:gd name="connsiteY281" fmla="*/ 76200 h 2402840"/>
                <a:gd name="connsiteX282" fmla="*/ 1732280 w 3347720"/>
                <a:gd name="connsiteY282" fmla="*/ 71120 h 2402840"/>
                <a:gd name="connsiteX283" fmla="*/ 1717040 w 3347720"/>
                <a:gd name="connsiteY283" fmla="*/ 66040 h 2402840"/>
                <a:gd name="connsiteX284" fmla="*/ 1671320 w 3347720"/>
                <a:gd name="connsiteY284" fmla="*/ 45720 h 2402840"/>
                <a:gd name="connsiteX285" fmla="*/ 1651000 w 3347720"/>
                <a:gd name="connsiteY285" fmla="*/ 40640 h 2402840"/>
                <a:gd name="connsiteX286" fmla="*/ 1559560 w 3347720"/>
                <a:gd name="connsiteY286" fmla="*/ 35560 h 2402840"/>
                <a:gd name="connsiteX287" fmla="*/ 1534160 w 3347720"/>
                <a:gd name="connsiteY287" fmla="*/ 15240 h 2402840"/>
                <a:gd name="connsiteX288" fmla="*/ 1513840 w 3347720"/>
                <a:gd name="connsiteY288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037080 w 3347720"/>
                <a:gd name="connsiteY155" fmla="*/ 2174240 h 2402840"/>
                <a:gd name="connsiteX156" fmla="*/ 2107353 w 3347720"/>
                <a:gd name="connsiteY156" fmla="*/ 2254673 h 2402840"/>
                <a:gd name="connsiteX157" fmla="*/ 2184823 w 3347720"/>
                <a:gd name="connsiteY157" fmla="*/ 2296161 h 2402840"/>
                <a:gd name="connsiteX158" fmla="*/ 2254673 w 3347720"/>
                <a:gd name="connsiteY158" fmla="*/ 2302933 h 2402840"/>
                <a:gd name="connsiteX159" fmla="*/ 2326640 w 3347720"/>
                <a:gd name="connsiteY159" fmla="*/ 2339340 h 2402840"/>
                <a:gd name="connsiteX160" fmla="*/ 2423160 w 3347720"/>
                <a:gd name="connsiteY160" fmla="*/ 2280920 h 2402840"/>
                <a:gd name="connsiteX161" fmla="*/ 2494280 w 3347720"/>
                <a:gd name="connsiteY161" fmla="*/ 2275840 h 2402840"/>
                <a:gd name="connsiteX162" fmla="*/ 2509520 w 3347720"/>
                <a:gd name="connsiteY162" fmla="*/ 2270760 h 2402840"/>
                <a:gd name="connsiteX163" fmla="*/ 2519680 w 3347720"/>
                <a:gd name="connsiteY163" fmla="*/ 2255520 h 2402840"/>
                <a:gd name="connsiteX164" fmla="*/ 2534920 w 3347720"/>
                <a:gd name="connsiteY164" fmla="*/ 2245360 h 2402840"/>
                <a:gd name="connsiteX165" fmla="*/ 2545080 w 3347720"/>
                <a:gd name="connsiteY165" fmla="*/ 2230120 h 2402840"/>
                <a:gd name="connsiteX166" fmla="*/ 2560320 w 3347720"/>
                <a:gd name="connsiteY166" fmla="*/ 2219960 h 2402840"/>
                <a:gd name="connsiteX167" fmla="*/ 2595880 w 3347720"/>
                <a:gd name="connsiteY167" fmla="*/ 2184400 h 2402840"/>
                <a:gd name="connsiteX168" fmla="*/ 2611120 w 3347720"/>
                <a:gd name="connsiteY168" fmla="*/ 2153920 h 2402840"/>
                <a:gd name="connsiteX169" fmla="*/ 2656840 w 3347720"/>
                <a:gd name="connsiteY169" fmla="*/ 2128520 h 2402840"/>
                <a:gd name="connsiteX170" fmla="*/ 2687320 w 3347720"/>
                <a:gd name="connsiteY170" fmla="*/ 2108200 h 2402840"/>
                <a:gd name="connsiteX171" fmla="*/ 2717800 w 3347720"/>
                <a:gd name="connsiteY171" fmla="*/ 2098040 h 2402840"/>
                <a:gd name="connsiteX172" fmla="*/ 2733040 w 3347720"/>
                <a:gd name="connsiteY172" fmla="*/ 2082800 h 2402840"/>
                <a:gd name="connsiteX173" fmla="*/ 2768600 w 3347720"/>
                <a:gd name="connsiteY173" fmla="*/ 2057400 h 2402840"/>
                <a:gd name="connsiteX174" fmla="*/ 2778760 w 3347720"/>
                <a:gd name="connsiteY174" fmla="*/ 2042160 h 2402840"/>
                <a:gd name="connsiteX175" fmla="*/ 2809240 w 3347720"/>
                <a:gd name="connsiteY175" fmla="*/ 2021840 h 2402840"/>
                <a:gd name="connsiteX176" fmla="*/ 2854960 w 3347720"/>
                <a:gd name="connsiteY176" fmla="*/ 1986280 h 2402840"/>
                <a:gd name="connsiteX177" fmla="*/ 2870200 w 3347720"/>
                <a:gd name="connsiteY177" fmla="*/ 1976120 h 2402840"/>
                <a:gd name="connsiteX178" fmla="*/ 2900680 w 3347720"/>
                <a:gd name="connsiteY178" fmla="*/ 1960880 h 2402840"/>
                <a:gd name="connsiteX179" fmla="*/ 2931160 w 3347720"/>
                <a:gd name="connsiteY179" fmla="*/ 1950720 h 2402840"/>
                <a:gd name="connsiteX180" fmla="*/ 2961640 w 3347720"/>
                <a:gd name="connsiteY180" fmla="*/ 1930400 h 2402840"/>
                <a:gd name="connsiteX181" fmla="*/ 2976880 w 3347720"/>
                <a:gd name="connsiteY181" fmla="*/ 1920240 h 2402840"/>
                <a:gd name="connsiteX182" fmla="*/ 2992120 w 3347720"/>
                <a:gd name="connsiteY182" fmla="*/ 1915160 h 2402840"/>
                <a:gd name="connsiteX183" fmla="*/ 3022600 w 3347720"/>
                <a:gd name="connsiteY183" fmla="*/ 1894840 h 2402840"/>
                <a:gd name="connsiteX184" fmla="*/ 3037840 w 3347720"/>
                <a:gd name="connsiteY184" fmla="*/ 1889760 h 2402840"/>
                <a:gd name="connsiteX185" fmla="*/ 3053080 w 3347720"/>
                <a:gd name="connsiteY185" fmla="*/ 1879600 h 2402840"/>
                <a:gd name="connsiteX186" fmla="*/ 3068320 w 3347720"/>
                <a:gd name="connsiteY186" fmla="*/ 1874520 h 2402840"/>
                <a:gd name="connsiteX187" fmla="*/ 3083560 w 3347720"/>
                <a:gd name="connsiteY187" fmla="*/ 1864360 h 2402840"/>
                <a:gd name="connsiteX188" fmla="*/ 3108960 w 3347720"/>
                <a:gd name="connsiteY188" fmla="*/ 1859280 h 2402840"/>
                <a:gd name="connsiteX189" fmla="*/ 3129280 w 3347720"/>
                <a:gd name="connsiteY189" fmla="*/ 1854200 h 2402840"/>
                <a:gd name="connsiteX190" fmla="*/ 3144520 w 3347720"/>
                <a:gd name="connsiteY190" fmla="*/ 1844040 h 2402840"/>
                <a:gd name="connsiteX191" fmla="*/ 3225800 w 3347720"/>
                <a:gd name="connsiteY191" fmla="*/ 1833880 h 2402840"/>
                <a:gd name="connsiteX192" fmla="*/ 3261360 w 3347720"/>
                <a:gd name="connsiteY192" fmla="*/ 1828800 h 2402840"/>
                <a:gd name="connsiteX193" fmla="*/ 3276600 w 3347720"/>
                <a:gd name="connsiteY193" fmla="*/ 1818640 h 2402840"/>
                <a:gd name="connsiteX194" fmla="*/ 3286760 w 3347720"/>
                <a:gd name="connsiteY194" fmla="*/ 1803400 h 2402840"/>
                <a:gd name="connsiteX195" fmla="*/ 3302000 w 3347720"/>
                <a:gd name="connsiteY195" fmla="*/ 1798320 h 2402840"/>
                <a:gd name="connsiteX196" fmla="*/ 3317240 w 3347720"/>
                <a:gd name="connsiteY196" fmla="*/ 1788160 h 2402840"/>
                <a:gd name="connsiteX197" fmla="*/ 3332480 w 3347720"/>
                <a:gd name="connsiteY197" fmla="*/ 1742440 h 2402840"/>
                <a:gd name="connsiteX198" fmla="*/ 3337560 w 3347720"/>
                <a:gd name="connsiteY198" fmla="*/ 1727200 h 2402840"/>
                <a:gd name="connsiteX199" fmla="*/ 3342640 w 3347720"/>
                <a:gd name="connsiteY199" fmla="*/ 1711960 h 2402840"/>
                <a:gd name="connsiteX200" fmla="*/ 3347720 w 3347720"/>
                <a:gd name="connsiteY200" fmla="*/ 1686560 h 2402840"/>
                <a:gd name="connsiteX201" fmla="*/ 3342640 w 3347720"/>
                <a:gd name="connsiteY201" fmla="*/ 1549400 h 2402840"/>
                <a:gd name="connsiteX202" fmla="*/ 3337560 w 3347720"/>
                <a:gd name="connsiteY202" fmla="*/ 1529080 h 2402840"/>
                <a:gd name="connsiteX203" fmla="*/ 3312160 w 3347720"/>
                <a:gd name="connsiteY203" fmla="*/ 1483360 h 2402840"/>
                <a:gd name="connsiteX204" fmla="*/ 3281680 w 3347720"/>
                <a:gd name="connsiteY204" fmla="*/ 1437640 h 2402840"/>
                <a:gd name="connsiteX205" fmla="*/ 3271520 w 3347720"/>
                <a:gd name="connsiteY205" fmla="*/ 1422400 h 2402840"/>
                <a:gd name="connsiteX206" fmla="*/ 3256280 w 3347720"/>
                <a:gd name="connsiteY206" fmla="*/ 1407160 h 2402840"/>
                <a:gd name="connsiteX207" fmla="*/ 3251200 w 3347720"/>
                <a:gd name="connsiteY207" fmla="*/ 1391920 h 2402840"/>
                <a:gd name="connsiteX208" fmla="*/ 3220720 w 3347720"/>
                <a:gd name="connsiteY208" fmla="*/ 1371600 h 2402840"/>
                <a:gd name="connsiteX209" fmla="*/ 3210560 w 3347720"/>
                <a:gd name="connsiteY209" fmla="*/ 1356360 h 2402840"/>
                <a:gd name="connsiteX210" fmla="*/ 3195320 w 3347720"/>
                <a:gd name="connsiteY210" fmla="*/ 1346200 h 2402840"/>
                <a:gd name="connsiteX211" fmla="*/ 3175000 w 3347720"/>
                <a:gd name="connsiteY211" fmla="*/ 1325880 h 2402840"/>
                <a:gd name="connsiteX212" fmla="*/ 3159760 w 3347720"/>
                <a:gd name="connsiteY212" fmla="*/ 1310640 h 2402840"/>
                <a:gd name="connsiteX213" fmla="*/ 3149600 w 3347720"/>
                <a:gd name="connsiteY213" fmla="*/ 1295400 h 2402840"/>
                <a:gd name="connsiteX214" fmla="*/ 3134360 w 3347720"/>
                <a:gd name="connsiteY214" fmla="*/ 1285240 h 2402840"/>
                <a:gd name="connsiteX215" fmla="*/ 3119120 w 3347720"/>
                <a:gd name="connsiteY215" fmla="*/ 1254760 h 2402840"/>
                <a:gd name="connsiteX216" fmla="*/ 3114040 w 3347720"/>
                <a:gd name="connsiteY216" fmla="*/ 1239520 h 2402840"/>
                <a:gd name="connsiteX217" fmla="*/ 3098800 w 3347720"/>
                <a:gd name="connsiteY217" fmla="*/ 1234440 h 2402840"/>
                <a:gd name="connsiteX218" fmla="*/ 3088640 w 3347720"/>
                <a:gd name="connsiteY218" fmla="*/ 1203960 h 2402840"/>
                <a:gd name="connsiteX219" fmla="*/ 3068320 w 3347720"/>
                <a:gd name="connsiteY219" fmla="*/ 1173480 h 2402840"/>
                <a:gd name="connsiteX220" fmla="*/ 3048000 w 3347720"/>
                <a:gd name="connsiteY220" fmla="*/ 1143000 h 2402840"/>
                <a:gd name="connsiteX221" fmla="*/ 3022600 w 3347720"/>
                <a:gd name="connsiteY221" fmla="*/ 1097280 h 2402840"/>
                <a:gd name="connsiteX222" fmla="*/ 3012440 w 3347720"/>
                <a:gd name="connsiteY222" fmla="*/ 1082040 h 2402840"/>
                <a:gd name="connsiteX223" fmla="*/ 3002280 w 3347720"/>
                <a:gd name="connsiteY223" fmla="*/ 1051560 h 2402840"/>
                <a:gd name="connsiteX224" fmla="*/ 2997200 w 3347720"/>
                <a:gd name="connsiteY224" fmla="*/ 1036320 h 2402840"/>
                <a:gd name="connsiteX225" fmla="*/ 2956560 w 3347720"/>
                <a:gd name="connsiteY225" fmla="*/ 975360 h 2402840"/>
                <a:gd name="connsiteX226" fmla="*/ 2946400 w 3347720"/>
                <a:gd name="connsiteY226" fmla="*/ 960120 h 2402840"/>
                <a:gd name="connsiteX227" fmla="*/ 2926080 w 3347720"/>
                <a:gd name="connsiteY227" fmla="*/ 929640 h 2402840"/>
                <a:gd name="connsiteX228" fmla="*/ 2900680 w 3347720"/>
                <a:gd name="connsiteY228" fmla="*/ 904240 h 2402840"/>
                <a:gd name="connsiteX229" fmla="*/ 2875280 w 3347720"/>
                <a:gd name="connsiteY229" fmla="*/ 873760 h 2402840"/>
                <a:gd name="connsiteX230" fmla="*/ 2860040 w 3347720"/>
                <a:gd name="connsiteY230" fmla="*/ 868680 h 2402840"/>
                <a:gd name="connsiteX231" fmla="*/ 2844800 w 3347720"/>
                <a:gd name="connsiteY231" fmla="*/ 853440 h 2402840"/>
                <a:gd name="connsiteX232" fmla="*/ 2829560 w 3347720"/>
                <a:gd name="connsiteY232" fmla="*/ 843280 h 2402840"/>
                <a:gd name="connsiteX233" fmla="*/ 2824480 w 3347720"/>
                <a:gd name="connsiteY233" fmla="*/ 817880 h 2402840"/>
                <a:gd name="connsiteX234" fmla="*/ 2814320 w 3347720"/>
                <a:gd name="connsiteY234" fmla="*/ 802640 h 2402840"/>
                <a:gd name="connsiteX235" fmla="*/ 2804160 w 3347720"/>
                <a:gd name="connsiteY235" fmla="*/ 772160 h 2402840"/>
                <a:gd name="connsiteX236" fmla="*/ 2783840 w 3347720"/>
                <a:gd name="connsiteY236" fmla="*/ 741680 h 2402840"/>
                <a:gd name="connsiteX237" fmla="*/ 2778760 w 3347720"/>
                <a:gd name="connsiteY237" fmla="*/ 726440 h 2402840"/>
                <a:gd name="connsiteX238" fmla="*/ 2768600 w 3347720"/>
                <a:gd name="connsiteY238" fmla="*/ 711200 h 2402840"/>
                <a:gd name="connsiteX239" fmla="*/ 2753360 w 3347720"/>
                <a:gd name="connsiteY239" fmla="*/ 680720 h 2402840"/>
                <a:gd name="connsiteX240" fmla="*/ 2722880 w 3347720"/>
                <a:gd name="connsiteY240" fmla="*/ 650240 h 2402840"/>
                <a:gd name="connsiteX241" fmla="*/ 2692400 w 3347720"/>
                <a:gd name="connsiteY241" fmla="*/ 629920 h 2402840"/>
                <a:gd name="connsiteX242" fmla="*/ 2677160 w 3347720"/>
                <a:gd name="connsiteY242" fmla="*/ 619760 h 2402840"/>
                <a:gd name="connsiteX243" fmla="*/ 2646680 w 3347720"/>
                <a:gd name="connsiteY243" fmla="*/ 599440 h 2402840"/>
                <a:gd name="connsiteX244" fmla="*/ 2621280 w 3347720"/>
                <a:gd name="connsiteY244" fmla="*/ 574040 h 2402840"/>
                <a:gd name="connsiteX245" fmla="*/ 2611120 w 3347720"/>
                <a:gd name="connsiteY245" fmla="*/ 558800 h 2402840"/>
                <a:gd name="connsiteX246" fmla="*/ 2595880 w 3347720"/>
                <a:gd name="connsiteY246" fmla="*/ 553720 h 2402840"/>
                <a:gd name="connsiteX247" fmla="*/ 2580640 w 3347720"/>
                <a:gd name="connsiteY247" fmla="*/ 543560 h 2402840"/>
                <a:gd name="connsiteX248" fmla="*/ 2565400 w 3347720"/>
                <a:gd name="connsiteY248" fmla="*/ 538480 h 2402840"/>
                <a:gd name="connsiteX249" fmla="*/ 2534920 w 3347720"/>
                <a:gd name="connsiteY249" fmla="*/ 518160 h 2402840"/>
                <a:gd name="connsiteX250" fmla="*/ 2519680 w 3347720"/>
                <a:gd name="connsiteY250" fmla="*/ 508000 h 2402840"/>
                <a:gd name="connsiteX251" fmla="*/ 2489200 w 3347720"/>
                <a:gd name="connsiteY251" fmla="*/ 487680 h 2402840"/>
                <a:gd name="connsiteX252" fmla="*/ 2473960 w 3347720"/>
                <a:gd name="connsiteY252" fmla="*/ 457200 h 2402840"/>
                <a:gd name="connsiteX253" fmla="*/ 2458720 w 3347720"/>
                <a:gd name="connsiteY253" fmla="*/ 452120 h 2402840"/>
                <a:gd name="connsiteX254" fmla="*/ 2443480 w 3347720"/>
                <a:gd name="connsiteY254" fmla="*/ 436880 h 2402840"/>
                <a:gd name="connsiteX255" fmla="*/ 2423160 w 3347720"/>
                <a:gd name="connsiteY255" fmla="*/ 406400 h 2402840"/>
                <a:gd name="connsiteX256" fmla="*/ 2392680 w 3347720"/>
                <a:gd name="connsiteY256" fmla="*/ 386080 h 2402840"/>
                <a:gd name="connsiteX257" fmla="*/ 2382520 w 3347720"/>
                <a:gd name="connsiteY257" fmla="*/ 370840 h 2402840"/>
                <a:gd name="connsiteX258" fmla="*/ 2311400 w 3347720"/>
                <a:gd name="connsiteY258" fmla="*/ 355600 h 2402840"/>
                <a:gd name="connsiteX259" fmla="*/ 2275840 w 3347720"/>
                <a:gd name="connsiteY259" fmla="*/ 345440 h 2402840"/>
                <a:gd name="connsiteX260" fmla="*/ 2245360 w 3347720"/>
                <a:gd name="connsiteY260" fmla="*/ 335280 h 2402840"/>
                <a:gd name="connsiteX261" fmla="*/ 2194560 w 3347720"/>
                <a:gd name="connsiteY261" fmla="*/ 325120 h 2402840"/>
                <a:gd name="connsiteX262" fmla="*/ 2179320 w 3347720"/>
                <a:gd name="connsiteY262" fmla="*/ 309880 h 2402840"/>
                <a:gd name="connsiteX263" fmla="*/ 2164080 w 3347720"/>
                <a:gd name="connsiteY263" fmla="*/ 304800 h 2402840"/>
                <a:gd name="connsiteX264" fmla="*/ 2159000 w 3347720"/>
                <a:gd name="connsiteY264" fmla="*/ 289560 h 2402840"/>
                <a:gd name="connsiteX265" fmla="*/ 2148840 w 3347720"/>
                <a:gd name="connsiteY265" fmla="*/ 274320 h 2402840"/>
                <a:gd name="connsiteX266" fmla="*/ 2143760 w 3347720"/>
                <a:gd name="connsiteY266" fmla="*/ 259080 h 2402840"/>
                <a:gd name="connsiteX267" fmla="*/ 2108200 w 3347720"/>
                <a:gd name="connsiteY267" fmla="*/ 213360 h 2402840"/>
                <a:gd name="connsiteX268" fmla="*/ 2098040 w 3347720"/>
                <a:gd name="connsiteY268" fmla="*/ 198120 h 2402840"/>
                <a:gd name="connsiteX269" fmla="*/ 2082800 w 3347720"/>
                <a:gd name="connsiteY269" fmla="*/ 193040 h 2402840"/>
                <a:gd name="connsiteX270" fmla="*/ 2047240 w 3347720"/>
                <a:gd name="connsiteY270" fmla="*/ 167640 h 2402840"/>
                <a:gd name="connsiteX271" fmla="*/ 2016760 w 3347720"/>
                <a:gd name="connsiteY271" fmla="*/ 157480 h 2402840"/>
                <a:gd name="connsiteX272" fmla="*/ 1971040 w 3347720"/>
                <a:gd name="connsiteY272" fmla="*/ 132080 h 2402840"/>
                <a:gd name="connsiteX273" fmla="*/ 1935480 w 3347720"/>
                <a:gd name="connsiteY273" fmla="*/ 127000 h 2402840"/>
                <a:gd name="connsiteX274" fmla="*/ 1905000 w 3347720"/>
                <a:gd name="connsiteY274" fmla="*/ 116840 h 2402840"/>
                <a:gd name="connsiteX275" fmla="*/ 1889760 w 3347720"/>
                <a:gd name="connsiteY275" fmla="*/ 111760 h 2402840"/>
                <a:gd name="connsiteX276" fmla="*/ 1864360 w 3347720"/>
                <a:gd name="connsiteY276" fmla="*/ 106680 h 2402840"/>
                <a:gd name="connsiteX277" fmla="*/ 1849120 w 3347720"/>
                <a:gd name="connsiteY277" fmla="*/ 101600 h 2402840"/>
                <a:gd name="connsiteX278" fmla="*/ 1813560 w 3347720"/>
                <a:gd name="connsiteY278" fmla="*/ 96520 h 2402840"/>
                <a:gd name="connsiteX279" fmla="*/ 1778000 w 3347720"/>
                <a:gd name="connsiteY279" fmla="*/ 86360 h 2402840"/>
                <a:gd name="connsiteX280" fmla="*/ 1747520 w 3347720"/>
                <a:gd name="connsiteY280" fmla="*/ 76200 h 2402840"/>
                <a:gd name="connsiteX281" fmla="*/ 1732280 w 3347720"/>
                <a:gd name="connsiteY281" fmla="*/ 71120 h 2402840"/>
                <a:gd name="connsiteX282" fmla="*/ 1717040 w 3347720"/>
                <a:gd name="connsiteY282" fmla="*/ 66040 h 2402840"/>
                <a:gd name="connsiteX283" fmla="*/ 1671320 w 3347720"/>
                <a:gd name="connsiteY283" fmla="*/ 45720 h 2402840"/>
                <a:gd name="connsiteX284" fmla="*/ 1651000 w 3347720"/>
                <a:gd name="connsiteY284" fmla="*/ 40640 h 2402840"/>
                <a:gd name="connsiteX285" fmla="*/ 1559560 w 3347720"/>
                <a:gd name="connsiteY285" fmla="*/ 35560 h 2402840"/>
                <a:gd name="connsiteX286" fmla="*/ 1534160 w 3347720"/>
                <a:gd name="connsiteY286" fmla="*/ 15240 h 2402840"/>
                <a:gd name="connsiteX287" fmla="*/ 1513840 w 3347720"/>
                <a:gd name="connsiteY287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021840 w 3347720"/>
                <a:gd name="connsiteY154" fmla="*/ 2169160 h 2402840"/>
                <a:gd name="connsiteX155" fmla="*/ 2107353 w 3347720"/>
                <a:gd name="connsiteY155" fmla="*/ 2254673 h 2402840"/>
                <a:gd name="connsiteX156" fmla="*/ 2184823 w 3347720"/>
                <a:gd name="connsiteY156" fmla="*/ 2296161 h 2402840"/>
                <a:gd name="connsiteX157" fmla="*/ 2254673 w 3347720"/>
                <a:gd name="connsiteY157" fmla="*/ 2302933 h 2402840"/>
                <a:gd name="connsiteX158" fmla="*/ 2326640 w 3347720"/>
                <a:gd name="connsiteY158" fmla="*/ 2339340 h 2402840"/>
                <a:gd name="connsiteX159" fmla="*/ 2423160 w 3347720"/>
                <a:gd name="connsiteY159" fmla="*/ 2280920 h 2402840"/>
                <a:gd name="connsiteX160" fmla="*/ 2494280 w 3347720"/>
                <a:gd name="connsiteY160" fmla="*/ 2275840 h 2402840"/>
                <a:gd name="connsiteX161" fmla="*/ 2509520 w 3347720"/>
                <a:gd name="connsiteY161" fmla="*/ 2270760 h 2402840"/>
                <a:gd name="connsiteX162" fmla="*/ 2519680 w 3347720"/>
                <a:gd name="connsiteY162" fmla="*/ 2255520 h 2402840"/>
                <a:gd name="connsiteX163" fmla="*/ 2534920 w 3347720"/>
                <a:gd name="connsiteY163" fmla="*/ 2245360 h 2402840"/>
                <a:gd name="connsiteX164" fmla="*/ 2545080 w 3347720"/>
                <a:gd name="connsiteY164" fmla="*/ 2230120 h 2402840"/>
                <a:gd name="connsiteX165" fmla="*/ 2560320 w 3347720"/>
                <a:gd name="connsiteY165" fmla="*/ 2219960 h 2402840"/>
                <a:gd name="connsiteX166" fmla="*/ 2595880 w 3347720"/>
                <a:gd name="connsiteY166" fmla="*/ 2184400 h 2402840"/>
                <a:gd name="connsiteX167" fmla="*/ 2611120 w 3347720"/>
                <a:gd name="connsiteY167" fmla="*/ 2153920 h 2402840"/>
                <a:gd name="connsiteX168" fmla="*/ 2656840 w 3347720"/>
                <a:gd name="connsiteY168" fmla="*/ 2128520 h 2402840"/>
                <a:gd name="connsiteX169" fmla="*/ 2687320 w 3347720"/>
                <a:gd name="connsiteY169" fmla="*/ 2108200 h 2402840"/>
                <a:gd name="connsiteX170" fmla="*/ 2717800 w 3347720"/>
                <a:gd name="connsiteY170" fmla="*/ 2098040 h 2402840"/>
                <a:gd name="connsiteX171" fmla="*/ 2733040 w 3347720"/>
                <a:gd name="connsiteY171" fmla="*/ 2082800 h 2402840"/>
                <a:gd name="connsiteX172" fmla="*/ 2768600 w 3347720"/>
                <a:gd name="connsiteY172" fmla="*/ 2057400 h 2402840"/>
                <a:gd name="connsiteX173" fmla="*/ 2778760 w 3347720"/>
                <a:gd name="connsiteY173" fmla="*/ 2042160 h 2402840"/>
                <a:gd name="connsiteX174" fmla="*/ 2809240 w 3347720"/>
                <a:gd name="connsiteY174" fmla="*/ 2021840 h 2402840"/>
                <a:gd name="connsiteX175" fmla="*/ 2854960 w 3347720"/>
                <a:gd name="connsiteY175" fmla="*/ 1986280 h 2402840"/>
                <a:gd name="connsiteX176" fmla="*/ 2870200 w 3347720"/>
                <a:gd name="connsiteY176" fmla="*/ 1976120 h 2402840"/>
                <a:gd name="connsiteX177" fmla="*/ 2900680 w 3347720"/>
                <a:gd name="connsiteY177" fmla="*/ 1960880 h 2402840"/>
                <a:gd name="connsiteX178" fmla="*/ 2931160 w 3347720"/>
                <a:gd name="connsiteY178" fmla="*/ 1950720 h 2402840"/>
                <a:gd name="connsiteX179" fmla="*/ 2961640 w 3347720"/>
                <a:gd name="connsiteY179" fmla="*/ 1930400 h 2402840"/>
                <a:gd name="connsiteX180" fmla="*/ 2976880 w 3347720"/>
                <a:gd name="connsiteY180" fmla="*/ 1920240 h 2402840"/>
                <a:gd name="connsiteX181" fmla="*/ 2992120 w 3347720"/>
                <a:gd name="connsiteY181" fmla="*/ 1915160 h 2402840"/>
                <a:gd name="connsiteX182" fmla="*/ 3022600 w 3347720"/>
                <a:gd name="connsiteY182" fmla="*/ 1894840 h 2402840"/>
                <a:gd name="connsiteX183" fmla="*/ 3037840 w 3347720"/>
                <a:gd name="connsiteY183" fmla="*/ 1889760 h 2402840"/>
                <a:gd name="connsiteX184" fmla="*/ 3053080 w 3347720"/>
                <a:gd name="connsiteY184" fmla="*/ 1879600 h 2402840"/>
                <a:gd name="connsiteX185" fmla="*/ 3068320 w 3347720"/>
                <a:gd name="connsiteY185" fmla="*/ 1874520 h 2402840"/>
                <a:gd name="connsiteX186" fmla="*/ 3083560 w 3347720"/>
                <a:gd name="connsiteY186" fmla="*/ 1864360 h 2402840"/>
                <a:gd name="connsiteX187" fmla="*/ 3108960 w 3347720"/>
                <a:gd name="connsiteY187" fmla="*/ 1859280 h 2402840"/>
                <a:gd name="connsiteX188" fmla="*/ 3129280 w 3347720"/>
                <a:gd name="connsiteY188" fmla="*/ 1854200 h 2402840"/>
                <a:gd name="connsiteX189" fmla="*/ 3144520 w 3347720"/>
                <a:gd name="connsiteY189" fmla="*/ 1844040 h 2402840"/>
                <a:gd name="connsiteX190" fmla="*/ 3225800 w 3347720"/>
                <a:gd name="connsiteY190" fmla="*/ 1833880 h 2402840"/>
                <a:gd name="connsiteX191" fmla="*/ 3261360 w 3347720"/>
                <a:gd name="connsiteY191" fmla="*/ 1828800 h 2402840"/>
                <a:gd name="connsiteX192" fmla="*/ 3276600 w 3347720"/>
                <a:gd name="connsiteY192" fmla="*/ 1818640 h 2402840"/>
                <a:gd name="connsiteX193" fmla="*/ 3286760 w 3347720"/>
                <a:gd name="connsiteY193" fmla="*/ 1803400 h 2402840"/>
                <a:gd name="connsiteX194" fmla="*/ 3302000 w 3347720"/>
                <a:gd name="connsiteY194" fmla="*/ 1798320 h 2402840"/>
                <a:gd name="connsiteX195" fmla="*/ 3317240 w 3347720"/>
                <a:gd name="connsiteY195" fmla="*/ 1788160 h 2402840"/>
                <a:gd name="connsiteX196" fmla="*/ 3332480 w 3347720"/>
                <a:gd name="connsiteY196" fmla="*/ 1742440 h 2402840"/>
                <a:gd name="connsiteX197" fmla="*/ 3337560 w 3347720"/>
                <a:gd name="connsiteY197" fmla="*/ 1727200 h 2402840"/>
                <a:gd name="connsiteX198" fmla="*/ 3342640 w 3347720"/>
                <a:gd name="connsiteY198" fmla="*/ 1711960 h 2402840"/>
                <a:gd name="connsiteX199" fmla="*/ 3347720 w 3347720"/>
                <a:gd name="connsiteY199" fmla="*/ 1686560 h 2402840"/>
                <a:gd name="connsiteX200" fmla="*/ 3342640 w 3347720"/>
                <a:gd name="connsiteY200" fmla="*/ 1549400 h 2402840"/>
                <a:gd name="connsiteX201" fmla="*/ 3337560 w 3347720"/>
                <a:gd name="connsiteY201" fmla="*/ 1529080 h 2402840"/>
                <a:gd name="connsiteX202" fmla="*/ 3312160 w 3347720"/>
                <a:gd name="connsiteY202" fmla="*/ 1483360 h 2402840"/>
                <a:gd name="connsiteX203" fmla="*/ 3281680 w 3347720"/>
                <a:gd name="connsiteY203" fmla="*/ 1437640 h 2402840"/>
                <a:gd name="connsiteX204" fmla="*/ 3271520 w 3347720"/>
                <a:gd name="connsiteY204" fmla="*/ 1422400 h 2402840"/>
                <a:gd name="connsiteX205" fmla="*/ 3256280 w 3347720"/>
                <a:gd name="connsiteY205" fmla="*/ 1407160 h 2402840"/>
                <a:gd name="connsiteX206" fmla="*/ 3251200 w 3347720"/>
                <a:gd name="connsiteY206" fmla="*/ 1391920 h 2402840"/>
                <a:gd name="connsiteX207" fmla="*/ 3220720 w 3347720"/>
                <a:gd name="connsiteY207" fmla="*/ 1371600 h 2402840"/>
                <a:gd name="connsiteX208" fmla="*/ 3210560 w 3347720"/>
                <a:gd name="connsiteY208" fmla="*/ 1356360 h 2402840"/>
                <a:gd name="connsiteX209" fmla="*/ 3195320 w 3347720"/>
                <a:gd name="connsiteY209" fmla="*/ 1346200 h 2402840"/>
                <a:gd name="connsiteX210" fmla="*/ 3175000 w 3347720"/>
                <a:gd name="connsiteY210" fmla="*/ 1325880 h 2402840"/>
                <a:gd name="connsiteX211" fmla="*/ 3159760 w 3347720"/>
                <a:gd name="connsiteY211" fmla="*/ 1310640 h 2402840"/>
                <a:gd name="connsiteX212" fmla="*/ 3149600 w 3347720"/>
                <a:gd name="connsiteY212" fmla="*/ 1295400 h 2402840"/>
                <a:gd name="connsiteX213" fmla="*/ 3134360 w 3347720"/>
                <a:gd name="connsiteY213" fmla="*/ 1285240 h 2402840"/>
                <a:gd name="connsiteX214" fmla="*/ 3119120 w 3347720"/>
                <a:gd name="connsiteY214" fmla="*/ 1254760 h 2402840"/>
                <a:gd name="connsiteX215" fmla="*/ 3114040 w 3347720"/>
                <a:gd name="connsiteY215" fmla="*/ 1239520 h 2402840"/>
                <a:gd name="connsiteX216" fmla="*/ 3098800 w 3347720"/>
                <a:gd name="connsiteY216" fmla="*/ 1234440 h 2402840"/>
                <a:gd name="connsiteX217" fmla="*/ 3088640 w 3347720"/>
                <a:gd name="connsiteY217" fmla="*/ 1203960 h 2402840"/>
                <a:gd name="connsiteX218" fmla="*/ 3068320 w 3347720"/>
                <a:gd name="connsiteY218" fmla="*/ 1173480 h 2402840"/>
                <a:gd name="connsiteX219" fmla="*/ 3048000 w 3347720"/>
                <a:gd name="connsiteY219" fmla="*/ 1143000 h 2402840"/>
                <a:gd name="connsiteX220" fmla="*/ 3022600 w 3347720"/>
                <a:gd name="connsiteY220" fmla="*/ 1097280 h 2402840"/>
                <a:gd name="connsiteX221" fmla="*/ 3012440 w 3347720"/>
                <a:gd name="connsiteY221" fmla="*/ 1082040 h 2402840"/>
                <a:gd name="connsiteX222" fmla="*/ 3002280 w 3347720"/>
                <a:gd name="connsiteY222" fmla="*/ 1051560 h 2402840"/>
                <a:gd name="connsiteX223" fmla="*/ 2997200 w 3347720"/>
                <a:gd name="connsiteY223" fmla="*/ 1036320 h 2402840"/>
                <a:gd name="connsiteX224" fmla="*/ 2956560 w 3347720"/>
                <a:gd name="connsiteY224" fmla="*/ 975360 h 2402840"/>
                <a:gd name="connsiteX225" fmla="*/ 2946400 w 3347720"/>
                <a:gd name="connsiteY225" fmla="*/ 960120 h 2402840"/>
                <a:gd name="connsiteX226" fmla="*/ 2926080 w 3347720"/>
                <a:gd name="connsiteY226" fmla="*/ 929640 h 2402840"/>
                <a:gd name="connsiteX227" fmla="*/ 2900680 w 3347720"/>
                <a:gd name="connsiteY227" fmla="*/ 904240 h 2402840"/>
                <a:gd name="connsiteX228" fmla="*/ 2875280 w 3347720"/>
                <a:gd name="connsiteY228" fmla="*/ 873760 h 2402840"/>
                <a:gd name="connsiteX229" fmla="*/ 2860040 w 3347720"/>
                <a:gd name="connsiteY229" fmla="*/ 868680 h 2402840"/>
                <a:gd name="connsiteX230" fmla="*/ 2844800 w 3347720"/>
                <a:gd name="connsiteY230" fmla="*/ 853440 h 2402840"/>
                <a:gd name="connsiteX231" fmla="*/ 2829560 w 3347720"/>
                <a:gd name="connsiteY231" fmla="*/ 843280 h 2402840"/>
                <a:gd name="connsiteX232" fmla="*/ 2824480 w 3347720"/>
                <a:gd name="connsiteY232" fmla="*/ 817880 h 2402840"/>
                <a:gd name="connsiteX233" fmla="*/ 2814320 w 3347720"/>
                <a:gd name="connsiteY233" fmla="*/ 802640 h 2402840"/>
                <a:gd name="connsiteX234" fmla="*/ 2804160 w 3347720"/>
                <a:gd name="connsiteY234" fmla="*/ 772160 h 2402840"/>
                <a:gd name="connsiteX235" fmla="*/ 2783840 w 3347720"/>
                <a:gd name="connsiteY235" fmla="*/ 741680 h 2402840"/>
                <a:gd name="connsiteX236" fmla="*/ 2778760 w 3347720"/>
                <a:gd name="connsiteY236" fmla="*/ 726440 h 2402840"/>
                <a:gd name="connsiteX237" fmla="*/ 2768600 w 3347720"/>
                <a:gd name="connsiteY237" fmla="*/ 711200 h 2402840"/>
                <a:gd name="connsiteX238" fmla="*/ 2753360 w 3347720"/>
                <a:gd name="connsiteY238" fmla="*/ 680720 h 2402840"/>
                <a:gd name="connsiteX239" fmla="*/ 2722880 w 3347720"/>
                <a:gd name="connsiteY239" fmla="*/ 650240 h 2402840"/>
                <a:gd name="connsiteX240" fmla="*/ 2692400 w 3347720"/>
                <a:gd name="connsiteY240" fmla="*/ 629920 h 2402840"/>
                <a:gd name="connsiteX241" fmla="*/ 2677160 w 3347720"/>
                <a:gd name="connsiteY241" fmla="*/ 619760 h 2402840"/>
                <a:gd name="connsiteX242" fmla="*/ 2646680 w 3347720"/>
                <a:gd name="connsiteY242" fmla="*/ 599440 h 2402840"/>
                <a:gd name="connsiteX243" fmla="*/ 2621280 w 3347720"/>
                <a:gd name="connsiteY243" fmla="*/ 574040 h 2402840"/>
                <a:gd name="connsiteX244" fmla="*/ 2611120 w 3347720"/>
                <a:gd name="connsiteY244" fmla="*/ 558800 h 2402840"/>
                <a:gd name="connsiteX245" fmla="*/ 2595880 w 3347720"/>
                <a:gd name="connsiteY245" fmla="*/ 553720 h 2402840"/>
                <a:gd name="connsiteX246" fmla="*/ 2580640 w 3347720"/>
                <a:gd name="connsiteY246" fmla="*/ 543560 h 2402840"/>
                <a:gd name="connsiteX247" fmla="*/ 2565400 w 3347720"/>
                <a:gd name="connsiteY247" fmla="*/ 538480 h 2402840"/>
                <a:gd name="connsiteX248" fmla="*/ 2534920 w 3347720"/>
                <a:gd name="connsiteY248" fmla="*/ 518160 h 2402840"/>
                <a:gd name="connsiteX249" fmla="*/ 2519680 w 3347720"/>
                <a:gd name="connsiteY249" fmla="*/ 508000 h 2402840"/>
                <a:gd name="connsiteX250" fmla="*/ 2489200 w 3347720"/>
                <a:gd name="connsiteY250" fmla="*/ 487680 h 2402840"/>
                <a:gd name="connsiteX251" fmla="*/ 2473960 w 3347720"/>
                <a:gd name="connsiteY251" fmla="*/ 457200 h 2402840"/>
                <a:gd name="connsiteX252" fmla="*/ 2458720 w 3347720"/>
                <a:gd name="connsiteY252" fmla="*/ 452120 h 2402840"/>
                <a:gd name="connsiteX253" fmla="*/ 2443480 w 3347720"/>
                <a:gd name="connsiteY253" fmla="*/ 436880 h 2402840"/>
                <a:gd name="connsiteX254" fmla="*/ 2423160 w 3347720"/>
                <a:gd name="connsiteY254" fmla="*/ 406400 h 2402840"/>
                <a:gd name="connsiteX255" fmla="*/ 2392680 w 3347720"/>
                <a:gd name="connsiteY255" fmla="*/ 386080 h 2402840"/>
                <a:gd name="connsiteX256" fmla="*/ 2382520 w 3347720"/>
                <a:gd name="connsiteY256" fmla="*/ 370840 h 2402840"/>
                <a:gd name="connsiteX257" fmla="*/ 2311400 w 3347720"/>
                <a:gd name="connsiteY257" fmla="*/ 355600 h 2402840"/>
                <a:gd name="connsiteX258" fmla="*/ 2275840 w 3347720"/>
                <a:gd name="connsiteY258" fmla="*/ 345440 h 2402840"/>
                <a:gd name="connsiteX259" fmla="*/ 2245360 w 3347720"/>
                <a:gd name="connsiteY259" fmla="*/ 335280 h 2402840"/>
                <a:gd name="connsiteX260" fmla="*/ 2194560 w 3347720"/>
                <a:gd name="connsiteY260" fmla="*/ 325120 h 2402840"/>
                <a:gd name="connsiteX261" fmla="*/ 2179320 w 3347720"/>
                <a:gd name="connsiteY261" fmla="*/ 309880 h 2402840"/>
                <a:gd name="connsiteX262" fmla="*/ 2164080 w 3347720"/>
                <a:gd name="connsiteY262" fmla="*/ 304800 h 2402840"/>
                <a:gd name="connsiteX263" fmla="*/ 2159000 w 3347720"/>
                <a:gd name="connsiteY263" fmla="*/ 289560 h 2402840"/>
                <a:gd name="connsiteX264" fmla="*/ 2148840 w 3347720"/>
                <a:gd name="connsiteY264" fmla="*/ 274320 h 2402840"/>
                <a:gd name="connsiteX265" fmla="*/ 2143760 w 3347720"/>
                <a:gd name="connsiteY265" fmla="*/ 259080 h 2402840"/>
                <a:gd name="connsiteX266" fmla="*/ 2108200 w 3347720"/>
                <a:gd name="connsiteY266" fmla="*/ 213360 h 2402840"/>
                <a:gd name="connsiteX267" fmla="*/ 2098040 w 3347720"/>
                <a:gd name="connsiteY267" fmla="*/ 198120 h 2402840"/>
                <a:gd name="connsiteX268" fmla="*/ 2082800 w 3347720"/>
                <a:gd name="connsiteY268" fmla="*/ 193040 h 2402840"/>
                <a:gd name="connsiteX269" fmla="*/ 2047240 w 3347720"/>
                <a:gd name="connsiteY269" fmla="*/ 167640 h 2402840"/>
                <a:gd name="connsiteX270" fmla="*/ 2016760 w 3347720"/>
                <a:gd name="connsiteY270" fmla="*/ 157480 h 2402840"/>
                <a:gd name="connsiteX271" fmla="*/ 1971040 w 3347720"/>
                <a:gd name="connsiteY271" fmla="*/ 132080 h 2402840"/>
                <a:gd name="connsiteX272" fmla="*/ 1935480 w 3347720"/>
                <a:gd name="connsiteY272" fmla="*/ 127000 h 2402840"/>
                <a:gd name="connsiteX273" fmla="*/ 1905000 w 3347720"/>
                <a:gd name="connsiteY273" fmla="*/ 116840 h 2402840"/>
                <a:gd name="connsiteX274" fmla="*/ 1889760 w 3347720"/>
                <a:gd name="connsiteY274" fmla="*/ 111760 h 2402840"/>
                <a:gd name="connsiteX275" fmla="*/ 1864360 w 3347720"/>
                <a:gd name="connsiteY275" fmla="*/ 106680 h 2402840"/>
                <a:gd name="connsiteX276" fmla="*/ 1849120 w 3347720"/>
                <a:gd name="connsiteY276" fmla="*/ 101600 h 2402840"/>
                <a:gd name="connsiteX277" fmla="*/ 1813560 w 3347720"/>
                <a:gd name="connsiteY277" fmla="*/ 96520 h 2402840"/>
                <a:gd name="connsiteX278" fmla="*/ 1778000 w 3347720"/>
                <a:gd name="connsiteY278" fmla="*/ 86360 h 2402840"/>
                <a:gd name="connsiteX279" fmla="*/ 1747520 w 3347720"/>
                <a:gd name="connsiteY279" fmla="*/ 76200 h 2402840"/>
                <a:gd name="connsiteX280" fmla="*/ 1732280 w 3347720"/>
                <a:gd name="connsiteY280" fmla="*/ 71120 h 2402840"/>
                <a:gd name="connsiteX281" fmla="*/ 1717040 w 3347720"/>
                <a:gd name="connsiteY281" fmla="*/ 66040 h 2402840"/>
                <a:gd name="connsiteX282" fmla="*/ 1671320 w 3347720"/>
                <a:gd name="connsiteY282" fmla="*/ 45720 h 2402840"/>
                <a:gd name="connsiteX283" fmla="*/ 1651000 w 3347720"/>
                <a:gd name="connsiteY283" fmla="*/ 40640 h 2402840"/>
                <a:gd name="connsiteX284" fmla="*/ 1559560 w 3347720"/>
                <a:gd name="connsiteY284" fmla="*/ 35560 h 2402840"/>
                <a:gd name="connsiteX285" fmla="*/ 1534160 w 3347720"/>
                <a:gd name="connsiteY285" fmla="*/ 15240 h 2402840"/>
                <a:gd name="connsiteX286" fmla="*/ 1513840 w 3347720"/>
                <a:gd name="connsiteY286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06600 w 3347720"/>
                <a:gd name="connsiteY153" fmla="*/ 2159000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23160 w 3347720"/>
                <a:gd name="connsiteY158" fmla="*/ 228092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778760 w 3347720"/>
                <a:gd name="connsiteY172" fmla="*/ 2042160 h 2402840"/>
                <a:gd name="connsiteX173" fmla="*/ 2809240 w 3347720"/>
                <a:gd name="connsiteY173" fmla="*/ 2021840 h 2402840"/>
                <a:gd name="connsiteX174" fmla="*/ 2854960 w 3347720"/>
                <a:gd name="connsiteY174" fmla="*/ 1986280 h 2402840"/>
                <a:gd name="connsiteX175" fmla="*/ 2870200 w 3347720"/>
                <a:gd name="connsiteY175" fmla="*/ 1976120 h 2402840"/>
                <a:gd name="connsiteX176" fmla="*/ 2900680 w 3347720"/>
                <a:gd name="connsiteY176" fmla="*/ 1960880 h 2402840"/>
                <a:gd name="connsiteX177" fmla="*/ 2931160 w 3347720"/>
                <a:gd name="connsiteY177" fmla="*/ 1950720 h 2402840"/>
                <a:gd name="connsiteX178" fmla="*/ 2961640 w 3347720"/>
                <a:gd name="connsiteY178" fmla="*/ 1930400 h 2402840"/>
                <a:gd name="connsiteX179" fmla="*/ 2976880 w 3347720"/>
                <a:gd name="connsiteY179" fmla="*/ 1920240 h 2402840"/>
                <a:gd name="connsiteX180" fmla="*/ 2992120 w 3347720"/>
                <a:gd name="connsiteY180" fmla="*/ 1915160 h 2402840"/>
                <a:gd name="connsiteX181" fmla="*/ 3022600 w 3347720"/>
                <a:gd name="connsiteY181" fmla="*/ 1894840 h 2402840"/>
                <a:gd name="connsiteX182" fmla="*/ 3037840 w 3347720"/>
                <a:gd name="connsiteY182" fmla="*/ 1889760 h 2402840"/>
                <a:gd name="connsiteX183" fmla="*/ 3053080 w 3347720"/>
                <a:gd name="connsiteY183" fmla="*/ 1879600 h 2402840"/>
                <a:gd name="connsiteX184" fmla="*/ 3068320 w 3347720"/>
                <a:gd name="connsiteY184" fmla="*/ 1874520 h 2402840"/>
                <a:gd name="connsiteX185" fmla="*/ 3083560 w 3347720"/>
                <a:gd name="connsiteY185" fmla="*/ 1864360 h 2402840"/>
                <a:gd name="connsiteX186" fmla="*/ 3108960 w 3347720"/>
                <a:gd name="connsiteY186" fmla="*/ 1859280 h 2402840"/>
                <a:gd name="connsiteX187" fmla="*/ 3129280 w 3347720"/>
                <a:gd name="connsiteY187" fmla="*/ 1854200 h 2402840"/>
                <a:gd name="connsiteX188" fmla="*/ 3144520 w 3347720"/>
                <a:gd name="connsiteY188" fmla="*/ 1844040 h 2402840"/>
                <a:gd name="connsiteX189" fmla="*/ 3225800 w 3347720"/>
                <a:gd name="connsiteY189" fmla="*/ 1833880 h 2402840"/>
                <a:gd name="connsiteX190" fmla="*/ 3261360 w 3347720"/>
                <a:gd name="connsiteY190" fmla="*/ 1828800 h 2402840"/>
                <a:gd name="connsiteX191" fmla="*/ 3276600 w 3347720"/>
                <a:gd name="connsiteY191" fmla="*/ 1818640 h 2402840"/>
                <a:gd name="connsiteX192" fmla="*/ 3286760 w 3347720"/>
                <a:gd name="connsiteY192" fmla="*/ 1803400 h 2402840"/>
                <a:gd name="connsiteX193" fmla="*/ 3302000 w 3347720"/>
                <a:gd name="connsiteY193" fmla="*/ 1798320 h 2402840"/>
                <a:gd name="connsiteX194" fmla="*/ 3317240 w 3347720"/>
                <a:gd name="connsiteY194" fmla="*/ 1788160 h 2402840"/>
                <a:gd name="connsiteX195" fmla="*/ 3332480 w 3347720"/>
                <a:gd name="connsiteY195" fmla="*/ 1742440 h 2402840"/>
                <a:gd name="connsiteX196" fmla="*/ 3337560 w 3347720"/>
                <a:gd name="connsiteY196" fmla="*/ 1727200 h 2402840"/>
                <a:gd name="connsiteX197" fmla="*/ 3342640 w 3347720"/>
                <a:gd name="connsiteY197" fmla="*/ 1711960 h 2402840"/>
                <a:gd name="connsiteX198" fmla="*/ 3347720 w 3347720"/>
                <a:gd name="connsiteY198" fmla="*/ 1686560 h 2402840"/>
                <a:gd name="connsiteX199" fmla="*/ 3342640 w 3347720"/>
                <a:gd name="connsiteY199" fmla="*/ 1549400 h 2402840"/>
                <a:gd name="connsiteX200" fmla="*/ 3337560 w 3347720"/>
                <a:gd name="connsiteY200" fmla="*/ 1529080 h 2402840"/>
                <a:gd name="connsiteX201" fmla="*/ 3312160 w 3347720"/>
                <a:gd name="connsiteY201" fmla="*/ 1483360 h 2402840"/>
                <a:gd name="connsiteX202" fmla="*/ 3281680 w 3347720"/>
                <a:gd name="connsiteY202" fmla="*/ 1437640 h 2402840"/>
                <a:gd name="connsiteX203" fmla="*/ 3271520 w 3347720"/>
                <a:gd name="connsiteY203" fmla="*/ 1422400 h 2402840"/>
                <a:gd name="connsiteX204" fmla="*/ 3256280 w 3347720"/>
                <a:gd name="connsiteY204" fmla="*/ 1407160 h 2402840"/>
                <a:gd name="connsiteX205" fmla="*/ 3251200 w 3347720"/>
                <a:gd name="connsiteY205" fmla="*/ 1391920 h 2402840"/>
                <a:gd name="connsiteX206" fmla="*/ 3220720 w 3347720"/>
                <a:gd name="connsiteY206" fmla="*/ 1371600 h 2402840"/>
                <a:gd name="connsiteX207" fmla="*/ 3210560 w 3347720"/>
                <a:gd name="connsiteY207" fmla="*/ 1356360 h 2402840"/>
                <a:gd name="connsiteX208" fmla="*/ 3195320 w 3347720"/>
                <a:gd name="connsiteY208" fmla="*/ 1346200 h 2402840"/>
                <a:gd name="connsiteX209" fmla="*/ 3175000 w 3347720"/>
                <a:gd name="connsiteY209" fmla="*/ 1325880 h 2402840"/>
                <a:gd name="connsiteX210" fmla="*/ 3159760 w 3347720"/>
                <a:gd name="connsiteY210" fmla="*/ 1310640 h 2402840"/>
                <a:gd name="connsiteX211" fmla="*/ 3149600 w 3347720"/>
                <a:gd name="connsiteY211" fmla="*/ 1295400 h 2402840"/>
                <a:gd name="connsiteX212" fmla="*/ 3134360 w 3347720"/>
                <a:gd name="connsiteY212" fmla="*/ 1285240 h 2402840"/>
                <a:gd name="connsiteX213" fmla="*/ 3119120 w 3347720"/>
                <a:gd name="connsiteY213" fmla="*/ 1254760 h 2402840"/>
                <a:gd name="connsiteX214" fmla="*/ 3114040 w 3347720"/>
                <a:gd name="connsiteY214" fmla="*/ 1239520 h 2402840"/>
                <a:gd name="connsiteX215" fmla="*/ 3098800 w 3347720"/>
                <a:gd name="connsiteY215" fmla="*/ 1234440 h 2402840"/>
                <a:gd name="connsiteX216" fmla="*/ 3088640 w 3347720"/>
                <a:gd name="connsiteY216" fmla="*/ 1203960 h 2402840"/>
                <a:gd name="connsiteX217" fmla="*/ 3068320 w 3347720"/>
                <a:gd name="connsiteY217" fmla="*/ 1173480 h 2402840"/>
                <a:gd name="connsiteX218" fmla="*/ 3048000 w 3347720"/>
                <a:gd name="connsiteY218" fmla="*/ 1143000 h 2402840"/>
                <a:gd name="connsiteX219" fmla="*/ 3022600 w 3347720"/>
                <a:gd name="connsiteY219" fmla="*/ 1097280 h 2402840"/>
                <a:gd name="connsiteX220" fmla="*/ 3012440 w 3347720"/>
                <a:gd name="connsiteY220" fmla="*/ 1082040 h 2402840"/>
                <a:gd name="connsiteX221" fmla="*/ 3002280 w 3347720"/>
                <a:gd name="connsiteY221" fmla="*/ 1051560 h 2402840"/>
                <a:gd name="connsiteX222" fmla="*/ 2997200 w 3347720"/>
                <a:gd name="connsiteY222" fmla="*/ 1036320 h 2402840"/>
                <a:gd name="connsiteX223" fmla="*/ 2956560 w 3347720"/>
                <a:gd name="connsiteY223" fmla="*/ 975360 h 2402840"/>
                <a:gd name="connsiteX224" fmla="*/ 2946400 w 3347720"/>
                <a:gd name="connsiteY224" fmla="*/ 960120 h 2402840"/>
                <a:gd name="connsiteX225" fmla="*/ 2926080 w 3347720"/>
                <a:gd name="connsiteY225" fmla="*/ 929640 h 2402840"/>
                <a:gd name="connsiteX226" fmla="*/ 2900680 w 3347720"/>
                <a:gd name="connsiteY226" fmla="*/ 904240 h 2402840"/>
                <a:gd name="connsiteX227" fmla="*/ 2875280 w 3347720"/>
                <a:gd name="connsiteY227" fmla="*/ 873760 h 2402840"/>
                <a:gd name="connsiteX228" fmla="*/ 2860040 w 3347720"/>
                <a:gd name="connsiteY228" fmla="*/ 868680 h 2402840"/>
                <a:gd name="connsiteX229" fmla="*/ 2844800 w 3347720"/>
                <a:gd name="connsiteY229" fmla="*/ 853440 h 2402840"/>
                <a:gd name="connsiteX230" fmla="*/ 2829560 w 3347720"/>
                <a:gd name="connsiteY230" fmla="*/ 843280 h 2402840"/>
                <a:gd name="connsiteX231" fmla="*/ 2824480 w 3347720"/>
                <a:gd name="connsiteY231" fmla="*/ 817880 h 2402840"/>
                <a:gd name="connsiteX232" fmla="*/ 2814320 w 3347720"/>
                <a:gd name="connsiteY232" fmla="*/ 802640 h 2402840"/>
                <a:gd name="connsiteX233" fmla="*/ 2804160 w 3347720"/>
                <a:gd name="connsiteY233" fmla="*/ 772160 h 2402840"/>
                <a:gd name="connsiteX234" fmla="*/ 2783840 w 3347720"/>
                <a:gd name="connsiteY234" fmla="*/ 741680 h 2402840"/>
                <a:gd name="connsiteX235" fmla="*/ 2778760 w 3347720"/>
                <a:gd name="connsiteY235" fmla="*/ 726440 h 2402840"/>
                <a:gd name="connsiteX236" fmla="*/ 2768600 w 3347720"/>
                <a:gd name="connsiteY236" fmla="*/ 711200 h 2402840"/>
                <a:gd name="connsiteX237" fmla="*/ 2753360 w 3347720"/>
                <a:gd name="connsiteY237" fmla="*/ 680720 h 2402840"/>
                <a:gd name="connsiteX238" fmla="*/ 2722880 w 3347720"/>
                <a:gd name="connsiteY238" fmla="*/ 650240 h 2402840"/>
                <a:gd name="connsiteX239" fmla="*/ 2692400 w 3347720"/>
                <a:gd name="connsiteY239" fmla="*/ 629920 h 2402840"/>
                <a:gd name="connsiteX240" fmla="*/ 2677160 w 3347720"/>
                <a:gd name="connsiteY240" fmla="*/ 619760 h 2402840"/>
                <a:gd name="connsiteX241" fmla="*/ 2646680 w 3347720"/>
                <a:gd name="connsiteY241" fmla="*/ 599440 h 2402840"/>
                <a:gd name="connsiteX242" fmla="*/ 2621280 w 3347720"/>
                <a:gd name="connsiteY242" fmla="*/ 574040 h 2402840"/>
                <a:gd name="connsiteX243" fmla="*/ 2611120 w 3347720"/>
                <a:gd name="connsiteY243" fmla="*/ 558800 h 2402840"/>
                <a:gd name="connsiteX244" fmla="*/ 2595880 w 3347720"/>
                <a:gd name="connsiteY244" fmla="*/ 553720 h 2402840"/>
                <a:gd name="connsiteX245" fmla="*/ 2580640 w 3347720"/>
                <a:gd name="connsiteY245" fmla="*/ 543560 h 2402840"/>
                <a:gd name="connsiteX246" fmla="*/ 2565400 w 3347720"/>
                <a:gd name="connsiteY246" fmla="*/ 538480 h 2402840"/>
                <a:gd name="connsiteX247" fmla="*/ 2534920 w 3347720"/>
                <a:gd name="connsiteY247" fmla="*/ 518160 h 2402840"/>
                <a:gd name="connsiteX248" fmla="*/ 2519680 w 3347720"/>
                <a:gd name="connsiteY248" fmla="*/ 508000 h 2402840"/>
                <a:gd name="connsiteX249" fmla="*/ 2489200 w 3347720"/>
                <a:gd name="connsiteY249" fmla="*/ 487680 h 2402840"/>
                <a:gd name="connsiteX250" fmla="*/ 2473960 w 3347720"/>
                <a:gd name="connsiteY250" fmla="*/ 457200 h 2402840"/>
                <a:gd name="connsiteX251" fmla="*/ 2458720 w 3347720"/>
                <a:gd name="connsiteY251" fmla="*/ 452120 h 2402840"/>
                <a:gd name="connsiteX252" fmla="*/ 2443480 w 3347720"/>
                <a:gd name="connsiteY252" fmla="*/ 436880 h 2402840"/>
                <a:gd name="connsiteX253" fmla="*/ 2423160 w 3347720"/>
                <a:gd name="connsiteY253" fmla="*/ 406400 h 2402840"/>
                <a:gd name="connsiteX254" fmla="*/ 2392680 w 3347720"/>
                <a:gd name="connsiteY254" fmla="*/ 386080 h 2402840"/>
                <a:gd name="connsiteX255" fmla="*/ 2382520 w 3347720"/>
                <a:gd name="connsiteY255" fmla="*/ 370840 h 2402840"/>
                <a:gd name="connsiteX256" fmla="*/ 2311400 w 3347720"/>
                <a:gd name="connsiteY256" fmla="*/ 355600 h 2402840"/>
                <a:gd name="connsiteX257" fmla="*/ 2275840 w 3347720"/>
                <a:gd name="connsiteY257" fmla="*/ 345440 h 2402840"/>
                <a:gd name="connsiteX258" fmla="*/ 2245360 w 3347720"/>
                <a:gd name="connsiteY258" fmla="*/ 335280 h 2402840"/>
                <a:gd name="connsiteX259" fmla="*/ 2194560 w 3347720"/>
                <a:gd name="connsiteY259" fmla="*/ 325120 h 2402840"/>
                <a:gd name="connsiteX260" fmla="*/ 2179320 w 3347720"/>
                <a:gd name="connsiteY260" fmla="*/ 309880 h 2402840"/>
                <a:gd name="connsiteX261" fmla="*/ 2164080 w 3347720"/>
                <a:gd name="connsiteY261" fmla="*/ 304800 h 2402840"/>
                <a:gd name="connsiteX262" fmla="*/ 2159000 w 3347720"/>
                <a:gd name="connsiteY262" fmla="*/ 289560 h 2402840"/>
                <a:gd name="connsiteX263" fmla="*/ 2148840 w 3347720"/>
                <a:gd name="connsiteY263" fmla="*/ 274320 h 2402840"/>
                <a:gd name="connsiteX264" fmla="*/ 2143760 w 3347720"/>
                <a:gd name="connsiteY264" fmla="*/ 259080 h 2402840"/>
                <a:gd name="connsiteX265" fmla="*/ 2108200 w 3347720"/>
                <a:gd name="connsiteY265" fmla="*/ 213360 h 2402840"/>
                <a:gd name="connsiteX266" fmla="*/ 2098040 w 3347720"/>
                <a:gd name="connsiteY266" fmla="*/ 198120 h 2402840"/>
                <a:gd name="connsiteX267" fmla="*/ 2082800 w 3347720"/>
                <a:gd name="connsiteY267" fmla="*/ 193040 h 2402840"/>
                <a:gd name="connsiteX268" fmla="*/ 2047240 w 3347720"/>
                <a:gd name="connsiteY268" fmla="*/ 167640 h 2402840"/>
                <a:gd name="connsiteX269" fmla="*/ 2016760 w 3347720"/>
                <a:gd name="connsiteY269" fmla="*/ 157480 h 2402840"/>
                <a:gd name="connsiteX270" fmla="*/ 1971040 w 3347720"/>
                <a:gd name="connsiteY270" fmla="*/ 132080 h 2402840"/>
                <a:gd name="connsiteX271" fmla="*/ 1935480 w 3347720"/>
                <a:gd name="connsiteY271" fmla="*/ 127000 h 2402840"/>
                <a:gd name="connsiteX272" fmla="*/ 1905000 w 3347720"/>
                <a:gd name="connsiteY272" fmla="*/ 116840 h 2402840"/>
                <a:gd name="connsiteX273" fmla="*/ 1889760 w 3347720"/>
                <a:gd name="connsiteY273" fmla="*/ 111760 h 2402840"/>
                <a:gd name="connsiteX274" fmla="*/ 1864360 w 3347720"/>
                <a:gd name="connsiteY274" fmla="*/ 106680 h 2402840"/>
                <a:gd name="connsiteX275" fmla="*/ 1849120 w 3347720"/>
                <a:gd name="connsiteY275" fmla="*/ 101600 h 2402840"/>
                <a:gd name="connsiteX276" fmla="*/ 1813560 w 3347720"/>
                <a:gd name="connsiteY276" fmla="*/ 96520 h 2402840"/>
                <a:gd name="connsiteX277" fmla="*/ 1778000 w 3347720"/>
                <a:gd name="connsiteY277" fmla="*/ 86360 h 2402840"/>
                <a:gd name="connsiteX278" fmla="*/ 1747520 w 3347720"/>
                <a:gd name="connsiteY278" fmla="*/ 76200 h 2402840"/>
                <a:gd name="connsiteX279" fmla="*/ 1732280 w 3347720"/>
                <a:gd name="connsiteY279" fmla="*/ 71120 h 2402840"/>
                <a:gd name="connsiteX280" fmla="*/ 1717040 w 3347720"/>
                <a:gd name="connsiteY280" fmla="*/ 66040 h 2402840"/>
                <a:gd name="connsiteX281" fmla="*/ 1671320 w 3347720"/>
                <a:gd name="connsiteY281" fmla="*/ 45720 h 2402840"/>
                <a:gd name="connsiteX282" fmla="*/ 1651000 w 3347720"/>
                <a:gd name="connsiteY282" fmla="*/ 40640 h 2402840"/>
                <a:gd name="connsiteX283" fmla="*/ 1559560 w 3347720"/>
                <a:gd name="connsiteY283" fmla="*/ 35560 h 2402840"/>
                <a:gd name="connsiteX284" fmla="*/ 1534160 w 3347720"/>
                <a:gd name="connsiteY284" fmla="*/ 15240 h 2402840"/>
                <a:gd name="connsiteX285" fmla="*/ 1513840 w 3347720"/>
                <a:gd name="connsiteY285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23160 w 3347720"/>
                <a:gd name="connsiteY158" fmla="*/ 228092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778760 w 3347720"/>
                <a:gd name="connsiteY172" fmla="*/ 2042160 h 2402840"/>
                <a:gd name="connsiteX173" fmla="*/ 2809240 w 3347720"/>
                <a:gd name="connsiteY173" fmla="*/ 2021840 h 2402840"/>
                <a:gd name="connsiteX174" fmla="*/ 2854960 w 3347720"/>
                <a:gd name="connsiteY174" fmla="*/ 1986280 h 2402840"/>
                <a:gd name="connsiteX175" fmla="*/ 2870200 w 3347720"/>
                <a:gd name="connsiteY175" fmla="*/ 1976120 h 2402840"/>
                <a:gd name="connsiteX176" fmla="*/ 2900680 w 3347720"/>
                <a:gd name="connsiteY176" fmla="*/ 1960880 h 2402840"/>
                <a:gd name="connsiteX177" fmla="*/ 2931160 w 3347720"/>
                <a:gd name="connsiteY177" fmla="*/ 1950720 h 2402840"/>
                <a:gd name="connsiteX178" fmla="*/ 2961640 w 3347720"/>
                <a:gd name="connsiteY178" fmla="*/ 1930400 h 2402840"/>
                <a:gd name="connsiteX179" fmla="*/ 2976880 w 3347720"/>
                <a:gd name="connsiteY179" fmla="*/ 1920240 h 2402840"/>
                <a:gd name="connsiteX180" fmla="*/ 2992120 w 3347720"/>
                <a:gd name="connsiteY180" fmla="*/ 1915160 h 2402840"/>
                <a:gd name="connsiteX181" fmla="*/ 3022600 w 3347720"/>
                <a:gd name="connsiteY181" fmla="*/ 1894840 h 2402840"/>
                <a:gd name="connsiteX182" fmla="*/ 3037840 w 3347720"/>
                <a:gd name="connsiteY182" fmla="*/ 1889760 h 2402840"/>
                <a:gd name="connsiteX183" fmla="*/ 3053080 w 3347720"/>
                <a:gd name="connsiteY183" fmla="*/ 1879600 h 2402840"/>
                <a:gd name="connsiteX184" fmla="*/ 3068320 w 3347720"/>
                <a:gd name="connsiteY184" fmla="*/ 1874520 h 2402840"/>
                <a:gd name="connsiteX185" fmla="*/ 3083560 w 3347720"/>
                <a:gd name="connsiteY185" fmla="*/ 1864360 h 2402840"/>
                <a:gd name="connsiteX186" fmla="*/ 3108960 w 3347720"/>
                <a:gd name="connsiteY186" fmla="*/ 1859280 h 2402840"/>
                <a:gd name="connsiteX187" fmla="*/ 3129280 w 3347720"/>
                <a:gd name="connsiteY187" fmla="*/ 1854200 h 2402840"/>
                <a:gd name="connsiteX188" fmla="*/ 3144520 w 3347720"/>
                <a:gd name="connsiteY188" fmla="*/ 1844040 h 2402840"/>
                <a:gd name="connsiteX189" fmla="*/ 3225800 w 3347720"/>
                <a:gd name="connsiteY189" fmla="*/ 1833880 h 2402840"/>
                <a:gd name="connsiteX190" fmla="*/ 3261360 w 3347720"/>
                <a:gd name="connsiteY190" fmla="*/ 1828800 h 2402840"/>
                <a:gd name="connsiteX191" fmla="*/ 3276600 w 3347720"/>
                <a:gd name="connsiteY191" fmla="*/ 1818640 h 2402840"/>
                <a:gd name="connsiteX192" fmla="*/ 3286760 w 3347720"/>
                <a:gd name="connsiteY192" fmla="*/ 1803400 h 2402840"/>
                <a:gd name="connsiteX193" fmla="*/ 3302000 w 3347720"/>
                <a:gd name="connsiteY193" fmla="*/ 1798320 h 2402840"/>
                <a:gd name="connsiteX194" fmla="*/ 3317240 w 3347720"/>
                <a:gd name="connsiteY194" fmla="*/ 1788160 h 2402840"/>
                <a:gd name="connsiteX195" fmla="*/ 3332480 w 3347720"/>
                <a:gd name="connsiteY195" fmla="*/ 1742440 h 2402840"/>
                <a:gd name="connsiteX196" fmla="*/ 3337560 w 3347720"/>
                <a:gd name="connsiteY196" fmla="*/ 1727200 h 2402840"/>
                <a:gd name="connsiteX197" fmla="*/ 3342640 w 3347720"/>
                <a:gd name="connsiteY197" fmla="*/ 1711960 h 2402840"/>
                <a:gd name="connsiteX198" fmla="*/ 3347720 w 3347720"/>
                <a:gd name="connsiteY198" fmla="*/ 1686560 h 2402840"/>
                <a:gd name="connsiteX199" fmla="*/ 3342640 w 3347720"/>
                <a:gd name="connsiteY199" fmla="*/ 1549400 h 2402840"/>
                <a:gd name="connsiteX200" fmla="*/ 3337560 w 3347720"/>
                <a:gd name="connsiteY200" fmla="*/ 1529080 h 2402840"/>
                <a:gd name="connsiteX201" fmla="*/ 3312160 w 3347720"/>
                <a:gd name="connsiteY201" fmla="*/ 1483360 h 2402840"/>
                <a:gd name="connsiteX202" fmla="*/ 3281680 w 3347720"/>
                <a:gd name="connsiteY202" fmla="*/ 1437640 h 2402840"/>
                <a:gd name="connsiteX203" fmla="*/ 3271520 w 3347720"/>
                <a:gd name="connsiteY203" fmla="*/ 1422400 h 2402840"/>
                <a:gd name="connsiteX204" fmla="*/ 3256280 w 3347720"/>
                <a:gd name="connsiteY204" fmla="*/ 1407160 h 2402840"/>
                <a:gd name="connsiteX205" fmla="*/ 3251200 w 3347720"/>
                <a:gd name="connsiteY205" fmla="*/ 1391920 h 2402840"/>
                <a:gd name="connsiteX206" fmla="*/ 3220720 w 3347720"/>
                <a:gd name="connsiteY206" fmla="*/ 1371600 h 2402840"/>
                <a:gd name="connsiteX207" fmla="*/ 3210560 w 3347720"/>
                <a:gd name="connsiteY207" fmla="*/ 1356360 h 2402840"/>
                <a:gd name="connsiteX208" fmla="*/ 3195320 w 3347720"/>
                <a:gd name="connsiteY208" fmla="*/ 1346200 h 2402840"/>
                <a:gd name="connsiteX209" fmla="*/ 3175000 w 3347720"/>
                <a:gd name="connsiteY209" fmla="*/ 1325880 h 2402840"/>
                <a:gd name="connsiteX210" fmla="*/ 3159760 w 3347720"/>
                <a:gd name="connsiteY210" fmla="*/ 1310640 h 2402840"/>
                <a:gd name="connsiteX211" fmla="*/ 3149600 w 3347720"/>
                <a:gd name="connsiteY211" fmla="*/ 1295400 h 2402840"/>
                <a:gd name="connsiteX212" fmla="*/ 3134360 w 3347720"/>
                <a:gd name="connsiteY212" fmla="*/ 1285240 h 2402840"/>
                <a:gd name="connsiteX213" fmla="*/ 3119120 w 3347720"/>
                <a:gd name="connsiteY213" fmla="*/ 1254760 h 2402840"/>
                <a:gd name="connsiteX214" fmla="*/ 3114040 w 3347720"/>
                <a:gd name="connsiteY214" fmla="*/ 1239520 h 2402840"/>
                <a:gd name="connsiteX215" fmla="*/ 3098800 w 3347720"/>
                <a:gd name="connsiteY215" fmla="*/ 1234440 h 2402840"/>
                <a:gd name="connsiteX216" fmla="*/ 3088640 w 3347720"/>
                <a:gd name="connsiteY216" fmla="*/ 1203960 h 2402840"/>
                <a:gd name="connsiteX217" fmla="*/ 3068320 w 3347720"/>
                <a:gd name="connsiteY217" fmla="*/ 1173480 h 2402840"/>
                <a:gd name="connsiteX218" fmla="*/ 3048000 w 3347720"/>
                <a:gd name="connsiteY218" fmla="*/ 1143000 h 2402840"/>
                <a:gd name="connsiteX219" fmla="*/ 3022600 w 3347720"/>
                <a:gd name="connsiteY219" fmla="*/ 1097280 h 2402840"/>
                <a:gd name="connsiteX220" fmla="*/ 3012440 w 3347720"/>
                <a:gd name="connsiteY220" fmla="*/ 1082040 h 2402840"/>
                <a:gd name="connsiteX221" fmla="*/ 3002280 w 3347720"/>
                <a:gd name="connsiteY221" fmla="*/ 1051560 h 2402840"/>
                <a:gd name="connsiteX222" fmla="*/ 2997200 w 3347720"/>
                <a:gd name="connsiteY222" fmla="*/ 1036320 h 2402840"/>
                <a:gd name="connsiteX223" fmla="*/ 2956560 w 3347720"/>
                <a:gd name="connsiteY223" fmla="*/ 975360 h 2402840"/>
                <a:gd name="connsiteX224" fmla="*/ 2946400 w 3347720"/>
                <a:gd name="connsiteY224" fmla="*/ 960120 h 2402840"/>
                <a:gd name="connsiteX225" fmla="*/ 2926080 w 3347720"/>
                <a:gd name="connsiteY225" fmla="*/ 929640 h 2402840"/>
                <a:gd name="connsiteX226" fmla="*/ 2900680 w 3347720"/>
                <a:gd name="connsiteY226" fmla="*/ 904240 h 2402840"/>
                <a:gd name="connsiteX227" fmla="*/ 2875280 w 3347720"/>
                <a:gd name="connsiteY227" fmla="*/ 873760 h 2402840"/>
                <a:gd name="connsiteX228" fmla="*/ 2860040 w 3347720"/>
                <a:gd name="connsiteY228" fmla="*/ 868680 h 2402840"/>
                <a:gd name="connsiteX229" fmla="*/ 2844800 w 3347720"/>
                <a:gd name="connsiteY229" fmla="*/ 853440 h 2402840"/>
                <a:gd name="connsiteX230" fmla="*/ 2829560 w 3347720"/>
                <a:gd name="connsiteY230" fmla="*/ 843280 h 2402840"/>
                <a:gd name="connsiteX231" fmla="*/ 2824480 w 3347720"/>
                <a:gd name="connsiteY231" fmla="*/ 817880 h 2402840"/>
                <a:gd name="connsiteX232" fmla="*/ 2814320 w 3347720"/>
                <a:gd name="connsiteY232" fmla="*/ 802640 h 2402840"/>
                <a:gd name="connsiteX233" fmla="*/ 2804160 w 3347720"/>
                <a:gd name="connsiteY233" fmla="*/ 772160 h 2402840"/>
                <a:gd name="connsiteX234" fmla="*/ 2783840 w 3347720"/>
                <a:gd name="connsiteY234" fmla="*/ 741680 h 2402840"/>
                <a:gd name="connsiteX235" fmla="*/ 2778760 w 3347720"/>
                <a:gd name="connsiteY235" fmla="*/ 726440 h 2402840"/>
                <a:gd name="connsiteX236" fmla="*/ 2768600 w 3347720"/>
                <a:gd name="connsiteY236" fmla="*/ 711200 h 2402840"/>
                <a:gd name="connsiteX237" fmla="*/ 2753360 w 3347720"/>
                <a:gd name="connsiteY237" fmla="*/ 680720 h 2402840"/>
                <a:gd name="connsiteX238" fmla="*/ 2722880 w 3347720"/>
                <a:gd name="connsiteY238" fmla="*/ 650240 h 2402840"/>
                <a:gd name="connsiteX239" fmla="*/ 2692400 w 3347720"/>
                <a:gd name="connsiteY239" fmla="*/ 629920 h 2402840"/>
                <a:gd name="connsiteX240" fmla="*/ 2677160 w 3347720"/>
                <a:gd name="connsiteY240" fmla="*/ 619760 h 2402840"/>
                <a:gd name="connsiteX241" fmla="*/ 2646680 w 3347720"/>
                <a:gd name="connsiteY241" fmla="*/ 599440 h 2402840"/>
                <a:gd name="connsiteX242" fmla="*/ 2621280 w 3347720"/>
                <a:gd name="connsiteY242" fmla="*/ 574040 h 2402840"/>
                <a:gd name="connsiteX243" fmla="*/ 2611120 w 3347720"/>
                <a:gd name="connsiteY243" fmla="*/ 558800 h 2402840"/>
                <a:gd name="connsiteX244" fmla="*/ 2595880 w 3347720"/>
                <a:gd name="connsiteY244" fmla="*/ 553720 h 2402840"/>
                <a:gd name="connsiteX245" fmla="*/ 2580640 w 3347720"/>
                <a:gd name="connsiteY245" fmla="*/ 543560 h 2402840"/>
                <a:gd name="connsiteX246" fmla="*/ 2565400 w 3347720"/>
                <a:gd name="connsiteY246" fmla="*/ 538480 h 2402840"/>
                <a:gd name="connsiteX247" fmla="*/ 2534920 w 3347720"/>
                <a:gd name="connsiteY247" fmla="*/ 518160 h 2402840"/>
                <a:gd name="connsiteX248" fmla="*/ 2519680 w 3347720"/>
                <a:gd name="connsiteY248" fmla="*/ 508000 h 2402840"/>
                <a:gd name="connsiteX249" fmla="*/ 2489200 w 3347720"/>
                <a:gd name="connsiteY249" fmla="*/ 487680 h 2402840"/>
                <a:gd name="connsiteX250" fmla="*/ 2473960 w 3347720"/>
                <a:gd name="connsiteY250" fmla="*/ 457200 h 2402840"/>
                <a:gd name="connsiteX251" fmla="*/ 2458720 w 3347720"/>
                <a:gd name="connsiteY251" fmla="*/ 452120 h 2402840"/>
                <a:gd name="connsiteX252" fmla="*/ 2443480 w 3347720"/>
                <a:gd name="connsiteY252" fmla="*/ 436880 h 2402840"/>
                <a:gd name="connsiteX253" fmla="*/ 2423160 w 3347720"/>
                <a:gd name="connsiteY253" fmla="*/ 406400 h 2402840"/>
                <a:gd name="connsiteX254" fmla="*/ 2392680 w 3347720"/>
                <a:gd name="connsiteY254" fmla="*/ 386080 h 2402840"/>
                <a:gd name="connsiteX255" fmla="*/ 2382520 w 3347720"/>
                <a:gd name="connsiteY255" fmla="*/ 370840 h 2402840"/>
                <a:gd name="connsiteX256" fmla="*/ 2311400 w 3347720"/>
                <a:gd name="connsiteY256" fmla="*/ 355600 h 2402840"/>
                <a:gd name="connsiteX257" fmla="*/ 2275840 w 3347720"/>
                <a:gd name="connsiteY257" fmla="*/ 345440 h 2402840"/>
                <a:gd name="connsiteX258" fmla="*/ 2245360 w 3347720"/>
                <a:gd name="connsiteY258" fmla="*/ 335280 h 2402840"/>
                <a:gd name="connsiteX259" fmla="*/ 2194560 w 3347720"/>
                <a:gd name="connsiteY259" fmla="*/ 325120 h 2402840"/>
                <a:gd name="connsiteX260" fmla="*/ 2179320 w 3347720"/>
                <a:gd name="connsiteY260" fmla="*/ 309880 h 2402840"/>
                <a:gd name="connsiteX261" fmla="*/ 2164080 w 3347720"/>
                <a:gd name="connsiteY261" fmla="*/ 304800 h 2402840"/>
                <a:gd name="connsiteX262" fmla="*/ 2159000 w 3347720"/>
                <a:gd name="connsiteY262" fmla="*/ 289560 h 2402840"/>
                <a:gd name="connsiteX263" fmla="*/ 2148840 w 3347720"/>
                <a:gd name="connsiteY263" fmla="*/ 274320 h 2402840"/>
                <a:gd name="connsiteX264" fmla="*/ 2143760 w 3347720"/>
                <a:gd name="connsiteY264" fmla="*/ 259080 h 2402840"/>
                <a:gd name="connsiteX265" fmla="*/ 2108200 w 3347720"/>
                <a:gd name="connsiteY265" fmla="*/ 213360 h 2402840"/>
                <a:gd name="connsiteX266" fmla="*/ 2098040 w 3347720"/>
                <a:gd name="connsiteY266" fmla="*/ 198120 h 2402840"/>
                <a:gd name="connsiteX267" fmla="*/ 2082800 w 3347720"/>
                <a:gd name="connsiteY267" fmla="*/ 193040 h 2402840"/>
                <a:gd name="connsiteX268" fmla="*/ 2047240 w 3347720"/>
                <a:gd name="connsiteY268" fmla="*/ 167640 h 2402840"/>
                <a:gd name="connsiteX269" fmla="*/ 2016760 w 3347720"/>
                <a:gd name="connsiteY269" fmla="*/ 157480 h 2402840"/>
                <a:gd name="connsiteX270" fmla="*/ 1971040 w 3347720"/>
                <a:gd name="connsiteY270" fmla="*/ 132080 h 2402840"/>
                <a:gd name="connsiteX271" fmla="*/ 1935480 w 3347720"/>
                <a:gd name="connsiteY271" fmla="*/ 127000 h 2402840"/>
                <a:gd name="connsiteX272" fmla="*/ 1905000 w 3347720"/>
                <a:gd name="connsiteY272" fmla="*/ 116840 h 2402840"/>
                <a:gd name="connsiteX273" fmla="*/ 1889760 w 3347720"/>
                <a:gd name="connsiteY273" fmla="*/ 111760 h 2402840"/>
                <a:gd name="connsiteX274" fmla="*/ 1864360 w 3347720"/>
                <a:gd name="connsiteY274" fmla="*/ 106680 h 2402840"/>
                <a:gd name="connsiteX275" fmla="*/ 1849120 w 3347720"/>
                <a:gd name="connsiteY275" fmla="*/ 101600 h 2402840"/>
                <a:gd name="connsiteX276" fmla="*/ 1813560 w 3347720"/>
                <a:gd name="connsiteY276" fmla="*/ 96520 h 2402840"/>
                <a:gd name="connsiteX277" fmla="*/ 1778000 w 3347720"/>
                <a:gd name="connsiteY277" fmla="*/ 86360 h 2402840"/>
                <a:gd name="connsiteX278" fmla="*/ 1747520 w 3347720"/>
                <a:gd name="connsiteY278" fmla="*/ 76200 h 2402840"/>
                <a:gd name="connsiteX279" fmla="*/ 1732280 w 3347720"/>
                <a:gd name="connsiteY279" fmla="*/ 71120 h 2402840"/>
                <a:gd name="connsiteX280" fmla="*/ 1717040 w 3347720"/>
                <a:gd name="connsiteY280" fmla="*/ 66040 h 2402840"/>
                <a:gd name="connsiteX281" fmla="*/ 1671320 w 3347720"/>
                <a:gd name="connsiteY281" fmla="*/ 45720 h 2402840"/>
                <a:gd name="connsiteX282" fmla="*/ 1651000 w 3347720"/>
                <a:gd name="connsiteY282" fmla="*/ 40640 h 2402840"/>
                <a:gd name="connsiteX283" fmla="*/ 1559560 w 3347720"/>
                <a:gd name="connsiteY283" fmla="*/ 35560 h 2402840"/>
                <a:gd name="connsiteX284" fmla="*/ 1534160 w 3347720"/>
                <a:gd name="connsiteY284" fmla="*/ 15240 h 2402840"/>
                <a:gd name="connsiteX285" fmla="*/ 1513840 w 3347720"/>
                <a:gd name="connsiteY285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604857 w 3347720"/>
                <a:gd name="connsiteY139" fmla="*/ 1996440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778760 w 3347720"/>
                <a:gd name="connsiteY172" fmla="*/ 2042160 h 2402840"/>
                <a:gd name="connsiteX173" fmla="*/ 2809240 w 3347720"/>
                <a:gd name="connsiteY173" fmla="*/ 2021840 h 2402840"/>
                <a:gd name="connsiteX174" fmla="*/ 2854960 w 3347720"/>
                <a:gd name="connsiteY174" fmla="*/ 1986280 h 2402840"/>
                <a:gd name="connsiteX175" fmla="*/ 2870200 w 3347720"/>
                <a:gd name="connsiteY175" fmla="*/ 1976120 h 2402840"/>
                <a:gd name="connsiteX176" fmla="*/ 2900680 w 3347720"/>
                <a:gd name="connsiteY176" fmla="*/ 1960880 h 2402840"/>
                <a:gd name="connsiteX177" fmla="*/ 2931160 w 3347720"/>
                <a:gd name="connsiteY177" fmla="*/ 1950720 h 2402840"/>
                <a:gd name="connsiteX178" fmla="*/ 2961640 w 3347720"/>
                <a:gd name="connsiteY178" fmla="*/ 1930400 h 2402840"/>
                <a:gd name="connsiteX179" fmla="*/ 2976880 w 3347720"/>
                <a:gd name="connsiteY179" fmla="*/ 1920240 h 2402840"/>
                <a:gd name="connsiteX180" fmla="*/ 2992120 w 3347720"/>
                <a:gd name="connsiteY180" fmla="*/ 1915160 h 2402840"/>
                <a:gd name="connsiteX181" fmla="*/ 3022600 w 3347720"/>
                <a:gd name="connsiteY181" fmla="*/ 1894840 h 2402840"/>
                <a:gd name="connsiteX182" fmla="*/ 3037840 w 3347720"/>
                <a:gd name="connsiteY182" fmla="*/ 1889760 h 2402840"/>
                <a:gd name="connsiteX183" fmla="*/ 3053080 w 3347720"/>
                <a:gd name="connsiteY183" fmla="*/ 1879600 h 2402840"/>
                <a:gd name="connsiteX184" fmla="*/ 3068320 w 3347720"/>
                <a:gd name="connsiteY184" fmla="*/ 1874520 h 2402840"/>
                <a:gd name="connsiteX185" fmla="*/ 3083560 w 3347720"/>
                <a:gd name="connsiteY185" fmla="*/ 1864360 h 2402840"/>
                <a:gd name="connsiteX186" fmla="*/ 3108960 w 3347720"/>
                <a:gd name="connsiteY186" fmla="*/ 1859280 h 2402840"/>
                <a:gd name="connsiteX187" fmla="*/ 3129280 w 3347720"/>
                <a:gd name="connsiteY187" fmla="*/ 1854200 h 2402840"/>
                <a:gd name="connsiteX188" fmla="*/ 3144520 w 3347720"/>
                <a:gd name="connsiteY188" fmla="*/ 1844040 h 2402840"/>
                <a:gd name="connsiteX189" fmla="*/ 3225800 w 3347720"/>
                <a:gd name="connsiteY189" fmla="*/ 1833880 h 2402840"/>
                <a:gd name="connsiteX190" fmla="*/ 3261360 w 3347720"/>
                <a:gd name="connsiteY190" fmla="*/ 1828800 h 2402840"/>
                <a:gd name="connsiteX191" fmla="*/ 3276600 w 3347720"/>
                <a:gd name="connsiteY191" fmla="*/ 1818640 h 2402840"/>
                <a:gd name="connsiteX192" fmla="*/ 3286760 w 3347720"/>
                <a:gd name="connsiteY192" fmla="*/ 1803400 h 2402840"/>
                <a:gd name="connsiteX193" fmla="*/ 3302000 w 3347720"/>
                <a:gd name="connsiteY193" fmla="*/ 1798320 h 2402840"/>
                <a:gd name="connsiteX194" fmla="*/ 3317240 w 3347720"/>
                <a:gd name="connsiteY194" fmla="*/ 1788160 h 2402840"/>
                <a:gd name="connsiteX195" fmla="*/ 3332480 w 3347720"/>
                <a:gd name="connsiteY195" fmla="*/ 1742440 h 2402840"/>
                <a:gd name="connsiteX196" fmla="*/ 3337560 w 3347720"/>
                <a:gd name="connsiteY196" fmla="*/ 1727200 h 2402840"/>
                <a:gd name="connsiteX197" fmla="*/ 3342640 w 3347720"/>
                <a:gd name="connsiteY197" fmla="*/ 1711960 h 2402840"/>
                <a:gd name="connsiteX198" fmla="*/ 3347720 w 3347720"/>
                <a:gd name="connsiteY198" fmla="*/ 1686560 h 2402840"/>
                <a:gd name="connsiteX199" fmla="*/ 3342640 w 3347720"/>
                <a:gd name="connsiteY199" fmla="*/ 1549400 h 2402840"/>
                <a:gd name="connsiteX200" fmla="*/ 3337560 w 3347720"/>
                <a:gd name="connsiteY200" fmla="*/ 1529080 h 2402840"/>
                <a:gd name="connsiteX201" fmla="*/ 3312160 w 3347720"/>
                <a:gd name="connsiteY201" fmla="*/ 1483360 h 2402840"/>
                <a:gd name="connsiteX202" fmla="*/ 3281680 w 3347720"/>
                <a:gd name="connsiteY202" fmla="*/ 1437640 h 2402840"/>
                <a:gd name="connsiteX203" fmla="*/ 3271520 w 3347720"/>
                <a:gd name="connsiteY203" fmla="*/ 1422400 h 2402840"/>
                <a:gd name="connsiteX204" fmla="*/ 3256280 w 3347720"/>
                <a:gd name="connsiteY204" fmla="*/ 1407160 h 2402840"/>
                <a:gd name="connsiteX205" fmla="*/ 3251200 w 3347720"/>
                <a:gd name="connsiteY205" fmla="*/ 1391920 h 2402840"/>
                <a:gd name="connsiteX206" fmla="*/ 3220720 w 3347720"/>
                <a:gd name="connsiteY206" fmla="*/ 1371600 h 2402840"/>
                <a:gd name="connsiteX207" fmla="*/ 3210560 w 3347720"/>
                <a:gd name="connsiteY207" fmla="*/ 1356360 h 2402840"/>
                <a:gd name="connsiteX208" fmla="*/ 3195320 w 3347720"/>
                <a:gd name="connsiteY208" fmla="*/ 1346200 h 2402840"/>
                <a:gd name="connsiteX209" fmla="*/ 3175000 w 3347720"/>
                <a:gd name="connsiteY209" fmla="*/ 1325880 h 2402840"/>
                <a:gd name="connsiteX210" fmla="*/ 3159760 w 3347720"/>
                <a:gd name="connsiteY210" fmla="*/ 1310640 h 2402840"/>
                <a:gd name="connsiteX211" fmla="*/ 3149600 w 3347720"/>
                <a:gd name="connsiteY211" fmla="*/ 1295400 h 2402840"/>
                <a:gd name="connsiteX212" fmla="*/ 3134360 w 3347720"/>
                <a:gd name="connsiteY212" fmla="*/ 1285240 h 2402840"/>
                <a:gd name="connsiteX213" fmla="*/ 3119120 w 3347720"/>
                <a:gd name="connsiteY213" fmla="*/ 1254760 h 2402840"/>
                <a:gd name="connsiteX214" fmla="*/ 3114040 w 3347720"/>
                <a:gd name="connsiteY214" fmla="*/ 1239520 h 2402840"/>
                <a:gd name="connsiteX215" fmla="*/ 3098800 w 3347720"/>
                <a:gd name="connsiteY215" fmla="*/ 1234440 h 2402840"/>
                <a:gd name="connsiteX216" fmla="*/ 3088640 w 3347720"/>
                <a:gd name="connsiteY216" fmla="*/ 1203960 h 2402840"/>
                <a:gd name="connsiteX217" fmla="*/ 3068320 w 3347720"/>
                <a:gd name="connsiteY217" fmla="*/ 1173480 h 2402840"/>
                <a:gd name="connsiteX218" fmla="*/ 3048000 w 3347720"/>
                <a:gd name="connsiteY218" fmla="*/ 1143000 h 2402840"/>
                <a:gd name="connsiteX219" fmla="*/ 3022600 w 3347720"/>
                <a:gd name="connsiteY219" fmla="*/ 1097280 h 2402840"/>
                <a:gd name="connsiteX220" fmla="*/ 3012440 w 3347720"/>
                <a:gd name="connsiteY220" fmla="*/ 1082040 h 2402840"/>
                <a:gd name="connsiteX221" fmla="*/ 3002280 w 3347720"/>
                <a:gd name="connsiteY221" fmla="*/ 1051560 h 2402840"/>
                <a:gd name="connsiteX222" fmla="*/ 2997200 w 3347720"/>
                <a:gd name="connsiteY222" fmla="*/ 1036320 h 2402840"/>
                <a:gd name="connsiteX223" fmla="*/ 2956560 w 3347720"/>
                <a:gd name="connsiteY223" fmla="*/ 975360 h 2402840"/>
                <a:gd name="connsiteX224" fmla="*/ 2946400 w 3347720"/>
                <a:gd name="connsiteY224" fmla="*/ 960120 h 2402840"/>
                <a:gd name="connsiteX225" fmla="*/ 2926080 w 3347720"/>
                <a:gd name="connsiteY225" fmla="*/ 929640 h 2402840"/>
                <a:gd name="connsiteX226" fmla="*/ 2900680 w 3347720"/>
                <a:gd name="connsiteY226" fmla="*/ 904240 h 2402840"/>
                <a:gd name="connsiteX227" fmla="*/ 2875280 w 3347720"/>
                <a:gd name="connsiteY227" fmla="*/ 873760 h 2402840"/>
                <a:gd name="connsiteX228" fmla="*/ 2860040 w 3347720"/>
                <a:gd name="connsiteY228" fmla="*/ 868680 h 2402840"/>
                <a:gd name="connsiteX229" fmla="*/ 2844800 w 3347720"/>
                <a:gd name="connsiteY229" fmla="*/ 853440 h 2402840"/>
                <a:gd name="connsiteX230" fmla="*/ 2829560 w 3347720"/>
                <a:gd name="connsiteY230" fmla="*/ 843280 h 2402840"/>
                <a:gd name="connsiteX231" fmla="*/ 2824480 w 3347720"/>
                <a:gd name="connsiteY231" fmla="*/ 817880 h 2402840"/>
                <a:gd name="connsiteX232" fmla="*/ 2814320 w 3347720"/>
                <a:gd name="connsiteY232" fmla="*/ 802640 h 2402840"/>
                <a:gd name="connsiteX233" fmla="*/ 2804160 w 3347720"/>
                <a:gd name="connsiteY233" fmla="*/ 772160 h 2402840"/>
                <a:gd name="connsiteX234" fmla="*/ 2783840 w 3347720"/>
                <a:gd name="connsiteY234" fmla="*/ 741680 h 2402840"/>
                <a:gd name="connsiteX235" fmla="*/ 2778760 w 3347720"/>
                <a:gd name="connsiteY235" fmla="*/ 726440 h 2402840"/>
                <a:gd name="connsiteX236" fmla="*/ 2768600 w 3347720"/>
                <a:gd name="connsiteY236" fmla="*/ 711200 h 2402840"/>
                <a:gd name="connsiteX237" fmla="*/ 2753360 w 3347720"/>
                <a:gd name="connsiteY237" fmla="*/ 680720 h 2402840"/>
                <a:gd name="connsiteX238" fmla="*/ 2722880 w 3347720"/>
                <a:gd name="connsiteY238" fmla="*/ 650240 h 2402840"/>
                <a:gd name="connsiteX239" fmla="*/ 2692400 w 3347720"/>
                <a:gd name="connsiteY239" fmla="*/ 629920 h 2402840"/>
                <a:gd name="connsiteX240" fmla="*/ 2677160 w 3347720"/>
                <a:gd name="connsiteY240" fmla="*/ 619760 h 2402840"/>
                <a:gd name="connsiteX241" fmla="*/ 2646680 w 3347720"/>
                <a:gd name="connsiteY241" fmla="*/ 599440 h 2402840"/>
                <a:gd name="connsiteX242" fmla="*/ 2621280 w 3347720"/>
                <a:gd name="connsiteY242" fmla="*/ 574040 h 2402840"/>
                <a:gd name="connsiteX243" fmla="*/ 2611120 w 3347720"/>
                <a:gd name="connsiteY243" fmla="*/ 558800 h 2402840"/>
                <a:gd name="connsiteX244" fmla="*/ 2595880 w 3347720"/>
                <a:gd name="connsiteY244" fmla="*/ 553720 h 2402840"/>
                <a:gd name="connsiteX245" fmla="*/ 2580640 w 3347720"/>
                <a:gd name="connsiteY245" fmla="*/ 543560 h 2402840"/>
                <a:gd name="connsiteX246" fmla="*/ 2565400 w 3347720"/>
                <a:gd name="connsiteY246" fmla="*/ 538480 h 2402840"/>
                <a:gd name="connsiteX247" fmla="*/ 2534920 w 3347720"/>
                <a:gd name="connsiteY247" fmla="*/ 518160 h 2402840"/>
                <a:gd name="connsiteX248" fmla="*/ 2519680 w 3347720"/>
                <a:gd name="connsiteY248" fmla="*/ 508000 h 2402840"/>
                <a:gd name="connsiteX249" fmla="*/ 2489200 w 3347720"/>
                <a:gd name="connsiteY249" fmla="*/ 487680 h 2402840"/>
                <a:gd name="connsiteX250" fmla="*/ 2473960 w 3347720"/>
                <a:gd name="connsiteY250" fmla="*/ 457200 h 2402840"/>
                <a:gd name="connsiteX251" fmla="*/ 2458720 w 3347720"/>
                <a:gd name="connsiteY251" fmla="*/ 452120 h 2402840"/>
                <a:gd name="connsiteX252" fmla="*/ 2443480 w 3347720"/>
                <a:gd name="connsiteY252" fmla="*/ 436880 h 2402840"/>
                <a:gd name="connsiteX253" fmla="*/ 2423160 w 3347720"/>
                <a:gd name="connsiteY253" fmla="*/ 406400 h 2402840"/>
                <a:gd name="connsiteX254" fmla="*/ 2392680 w 3347720"/>
                <a:gd name="connsiteY254" fmla="*/ 386080 h 2402840"/>
                <a:gd name="connsiteX255" fmla="*/ 2382520 w 3347720"/>
                <a:gd name="connsiteY255" fmla="*/ 370840 h 2402840"/>
                <a:gd name="connsiteX256" fmla="*/ 2311400 w 3347720"/>
                <a:gd name="connsiteY256" fmla="*/ 355600 h 2402840"/>
                <a:gd name="connsiteX257" fmla="*/ 2275840 w 3347720"/>
                <a:gd name="connsiteY257" fmla="*/ 345440 h 2402840"/>
                <a:gd name="connsiteX258" fmla="*/ 2245360 w 3347720"/>
                <a:gd name="connsiteY258" fmla="*/ 335280 h 2402840"/>
                <a:gd name="connsiteX259" fmla="*/ 2194560 w 3347720"/>
                <a:gd name="connsiteY259" fmla="*/ 325120 h 2402840"/>
                <a:gd name="connsiteX260" fmla="*/ 2179320 w 3347720"/>
                <a:gd name="connsiteY260" fmla="*/ 309880 h 2402840"/>
                <a:gd name="connsiteX261" fmla="*/ 2164080 w 3347720"/>
                <a:gd name="connsiteY261" fmla="*/ 304800 h 2402840"/>
                <a:gd name="connsiteX262" fmla="*/ 2159000 w 3347720"/>
                <a:gd name="connsiteY262" fmla="*/ 289560 h 2402840"/>
                <a:gd name="connsiteX263" fmla="*/ 2148840 w 3347720"/>
                <a:gd name="connsiteY263" fmla="*/ 274320 h 2402840"/>
                <a:gd name="connsiteX264" fmla="*/ 2143760 w 3347720"/>
                <a:gd name="connsiteY264" fmla="*/ 259080 h 2402840"/>
                <a:gd name="connsiteX265" fmla="*/ 2108200 w 3347720"/>
                <a:gd name="connsiteY265" fmla="*/ 213360 h 2402840"/>
                <a:gd name="connsiteX266" fmla="*/ 2098040 w 3347720"/>
                <a:gd name="connsiteY266" fmla="*/ 198120 h 2402840"/>
                <a:gd name="connsiteX267" fmla="*/ 2082800 w 3347720"/>
                <a:gd name="connsiteY267" fmla="*/ 193040 h 2402840"/>
                <a:gd name="connsiteX268" fmla="*/ 2047240 w 3347720"/>
                <a:gd name="connsiteY268" fmla="*/ 167640 h 2402840"/>
                <a:gd name="connsiteX269" fmla="*/ 2016760 w 3347720"/>
                <a:gd name="connsiteY269" fmla="*/ 157480 h 2402840"/>
                <a:gd name="connsiteX270" fmla="*/ 1971040 w 3347720"/>
                <a:gd name="connsiteY270" fmla="*/ 132080 h 2402840"/>
                <a:gd name="connsiteX271" fmla="*/ 1935480 w 3347720"/>
                <a:gd name="connsiteY271" fmla="*/ 127000 h 2402840"/>
                <a:gd name="connsiteX272" fmla="*/ 1905000 w 3347720"/>
                <a:gd name="connsiteY272" fmla="*/ 116840 h 2402840"/>
                <a:gd name="connsiteX273" fmla="*/ 1889760 w 3347720"/>
                <a:gd name="connsiteY273" fmla="*/ 111760 h 2402840"/>
                <a:gd name="connsiteX274" fmla="*/ 1864360 w 3347720"/>
                <a:gd name="connsiteY274" fmla="*/ 106680 h 2402840"/>
                <a:gd name="connsiteX275" fmla="*/ 1849120 w 3347720"/>
                <a:gd name="connsiteY275" fmla="*/ 101600 h 2402840"/>
                <a:gd name="connsiteX276" fmla="*/ 1813560 w 3347720"/>
                <a:gd name="connsiteY276" fmla="*/ 96520 h 2402840"/>
                <a:gd name="connsiteX277" fmla="*/ 1778000 w 3347720"/>
                <a:gd name="connsiteY277" fmla="*/ 86360 h 2402840"/>
                <a:gd name="connsiteX278" fmla="*/ 1747520 w 3347720"/>
                <a:gd name="connsiteY278" fmla="*/ 76200 h 2402840"/>
                <a:gd name="connsiteX279" fmla="*/ 1732280 w 3347720"/>
                <a:gd name="connsiteY279" fmla="*/ 71120 h 2402840"/>
                <a:gd name="connsiteX280" fmla="*/ 1717040 w 3347720"/>
                <a:gd name="connsiteY280" fmla="*/ 66040 h 2402840"/>
                <a:gd name="connsiteX281" fmla="*/ 1671320 w 3347720"/>
                <a:gd name="connsiteY281" fmla="*/ 45720 h 2402840"/>
                <a:gd name="connsiteX282" fmla="*/ 1651000 w 3347720"/>
                <a:gd name="connsiteY282" fmla="*/ 40640 h 2402840"/>
                <a:gd name="connsiteX283" fmla="*/ 1559560 w 3347720"/>
                <a:gd name="connsiteY283" fmla="*/ 35560 h 2402840"/>
                <a:gd name="connsiteX284" fmla="*/ 1534160 w 3347720"/>
                <a:gd name="connsiteY284" fmla="*/ 15240 h 2402840"/>
                <a:gd name="connsiteX285" fmla="*/ 1513840 w 3347720"/>
                <a:gd name="connsiteY285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71040 w 3347720"/>
                <a:gd name="connsiteY152" fmla="*/ 2143760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778760 w 3347720"/>
                <a:gd name="connsiteY172" fmla="*/ 2042160 h 2402840"/>
                <a:gd name="connsiteX173" fmla="*/ 2809240 w 3347720"/>
                <a:gd name="connsiteY173" fmla="*/ 2021840 h 2402840"/>
                <a:gd name="connsiteX174" fmla="*/ 2854960 w 3347720"/>
                <a:gd name="connsiteY174" fmla="*/ 1986280 h 2402840"/>
                <a:gd name="connsiteX175" fmla="*/ 2870200 w 3347720"/>
                <a:gd name="connsiteY175" fmla="*/ 1976120 h 2402840"/>
                <a:gd name="connsiteX176" fmla="*/ 2900680 w 3347720"/>
                <a:gd name="connsiteY176" fmla="*/ 1960880 h 2402840"/>
                <a:gd name="connsiteX177" fmla="*/ 2931160 w 3347720"/>
                <a:gd name="connsiteY177" fmla="*/ 1950720 h 2402840"/>
                <a:gd name="connsiteX178" fmla="*/ 2961640 w 3347720"/>
                <a:gd name="connsiteY178" fmla="*/ 1930400 h 2402840"/>
                <a:gd name="connsiteX179" fmla="*/ 2976880 w 3347720"/>
                <a:gd name="connsiteY179" fmla="*/ 1920240 h 2402840"/>
                <a:gd name="connsiteX180" fmla="*/ 2992120 w 3347720"/>
                <a:gd name="connsiteY180" fmla="*/ 1915160 h 2402840"/>
                <a:gd name="connsiteX181" fmla="*/ 3022600 w 3347720"/>
                <a:gd name="connsiteY181" fmla="*/ 1894840 h 2402840"/>
                <a:gd name="connsiteX182" fmla="*/ 3037840 w 3347720"/>
                <a:gd name="connsiteY182" fmla="*/ 1889760 h 2402840"/>
                <a:gd name="connsiteX183" fmla="*/ 3053080 w 3347720"/>
                <a:gd name="connsiteY183" fmla="*/ 1879600 h 2402840"/>
                <a:gd name="connsiteX184" fmla="*/ 3068320 w 3347720"/>
                <a:gd name="connsiteY184" fmla="*/ 1874520 h 2402840"/>
                <a:gd name="connsiteX185" fmla="*/ 3083560 w 3347720"/>
                <a:gd name="connsiteY185" fmla="*/ 1864360 h 2402840"/>
                <a:gd name="connsiteX186" fmla="*/ 3108960 w 3347720"/>
                <a:gd name="connsiteY186" fmla="*/ 1859280 h 2402840"/>
                <a:gd name="connsiteX187" fmla="*/ 3129280 w 3347720"/>
                <a:gd name="connsiteY187" fmla="*/ 1854200 h 2402840"/>
                <a:gd name="connsiteX188" fmla="*/ 3144520 w 3347720"/>
                <a:gd name="connsiteY188" fmla="*/ 1844040 h 2402840"/>
                <a:gd name="connsiteX189" fmla="*/ 3225800 w 3347720"/>
                <a:gd name="connsiteY189" fmla="*/ 1833880 h 2402840"/>
                <a:gd name="connsiteX190" fmla="*/ 3261360 w 3347720"/>
                <a:gd name="connsiteY190" fmla="*/ 1828800 h 2402840"/>
                <a:gd name="connsiteX191" fmla="*/ 3276600 w 3347720"/>
                <a:gd name="connsiteY191" fmla="*/ 1818640 h 2402840"/>
                <a:gd name="connsiteX192" fmla="*/ 3286760 w 3347720"/>
                <a:gd name="connsiteY192" fmla="*/ 1803400 h 2402840"/>
                <a:gd name="connsiteX193" fmla="*/ 3302000 w 3347720"/>
                <a:gd name="connsiteY193" fmla="*/ 1798320 h 2402840"/>
                <a:gd name="connsiteX194" fmla="*/ 3317240 w 3347720"/>
                <a:gd name="connsiteY194" fmla="*/ 1788160 h 2402840"/>
                <a:gd name="connsiteX195" fmla="*/ 3332480 w 3347720"/>
                <a:gd name="connsiteY195" fmla="*/ 1742440 h 2402840"/>
                <a:gd name="connsiteX196" fmla="*/ 3337560 w 3347720"/>
                <a:gd name="connsiteY196" fmla="*/ 1727200 h 2402840"/>
                <a:gd name="connsiteX197" fmla="*/ 3342640 w 3347720"/>
                <a:gd name="connsiteY197" fmla="*/ 1711960 h 2402840"/>
                <a:gd name="connsiteX198" fmla="*/ 3347720 w 3347720"/>
                <a:gd name="connsiteY198" fmla="*/ 1686560 h 2402840"/>
                <a:gd name="connsiteX199" fmla="*/ 3342640 w 3347720"/>
                <a:gd name="connsiteY199" fmla="*/ 1549400 h 2402840"/>
                <a:gd name="connsiteX200" fmla="*/ 3337560 w 3347720"/>
                <a:gd name="connsiteY200" fmla="*/ 1529080 h 2402840"/>
                <a:gd name="connsiteX201" fmla="*/ 3312160 w 3347720"/>
                <a:gd name="connsiteY201" fmla="*/ 1483360 h 2402840"/>
                <a:gd name="connsiteX202" fmla="*/ 3281680 w 3347720"/>
                <a:gd name="connsiteY202" fmla="*/ 1437640 h 2402840"/>
                <a:gd name="connsiteX203" fmla="*/ 3271520 w 3347720"/>
                <a:gd name="connsiteY203" fmla="*/ 1422400 h 2402840"/>
                <a:gd name="connsiteX204" fmla="*/ 3256280 w 3347720"/>
                <a:gd name="connsiteY204" fmla="*/ 1407160 h 2402840"/>
                <a:gd name="connsiteX205" fmla="*/ 3251200 w 3347720"/>
                <a:gd name="connsiteY205" fmla="*/ 1391920 h 2402840"/>
                <a:gd name="connsiteX206" fmla="*/ 3220720 w 3347720"/>
                <a:gd name="connsiteY206" fmla="*/ 1371600 h 2402840"/>
                <a:gd name="connsiteX207" fmla="*/ 3210560 w 3347720"/>
                <a:gd name="connsiteY207" fmla="*/ 1356360 h 2402840"/>
                <a:gd name="connsiteX208" fmla="*/ 3195320 w 3347720"/>
                <a:gd name="connsiteY208" fmla="*/ 1346200 h 2402840"/>
                <a:gd name="connsiteX209" fmla="*/ 3175000 w 3347720"/>
                <a:gd name="connsiteY209" fmla="*/ 1325880 h 2402840"/>
                <a:gd name="connsiteX210" fmla="*/ 3159760 w 3347720"/>
                <a:gd name="connsiteY210" fmla="*/ 1310640 h 2402840"/>
                <a:gd name="connsiteX211" fmla="*/ 3149600 w 3347720"/>
                <a:gd name="connsiteY211" fmla="*/ 1295400 h 2402840"/>
                <a:gd name="connsiteX212" fmla="*/ 3134360 w 3347720"/>
                <a:gd name="connsiteY212" fmla="*/ 1285240 h 2402840"/>
                <a:gd name="connsiteX213" fmla="*/ 3119120 w 3347720"/>
                <a:gd name="connsiteY213" fmla="*/ 1254760 h 2402840"/>
                <a:gd name="connsiteX214" fmla="*/ 3114040 w 3347720"/>
                <a:gd name="connsiteY214" fmla="*/ 1239520 h 2402840"/>
                <a:gd name="connsiteX215" fmla="*/ 3098800 w 3347720"/>
                <a:gd name="connsiteY215" fmla="*/ 1234440 h 2402840"/>
                <a:gd name="connsiteX216" fmla="*/ 3088640 w 3347720"/>
                <a:gd name="connsiteY216" fmla="*/ 1203960 h 2402840"/>
                <a:gd name="connsiteX217" fmla="*/ 3068320 w 3347720"/>
                <a:gd name="connsiteY217" fmla="*/ 1173480 h 2402840"/>
                <a:gd name="connsiteX218" fmla="*/ 3048000 w 3347720"/>
                <a:gd name="connsiteY218" fmla="*/ 1143000 h 2402840"/>
                <a:gd name="connsiteX219" fmla="*/ 3022600 w 3347720"/>
                <a:gd name="connsiteY219" fmla="*/ 1097280 h 2402840"/>
                <a:gd name="connsiteX220" fmla="*/ 3012440 w 3347720"/>
                <a:gd name="connsiteY220" fmla="*/ 1082040 h 2402840"/>
                <a:gd name="connsiteX221" fmla="*/ 3002280 w 3347720"/>
                <a:gd name="connsiteY221" fmla="*/ 1051560 h 2402840"/>
                <a:gd name="connsiteX222" fmla="*/ 2997200 w 3347720"/>
                <a:gd name="connsiteY222" fmla="*/ 1036320 h 2402840"/>
                <a:gd name="connsiteX223" fmla="*/ 2956560 w 3347720"/>
                <a:gd name="connsiteY223" fmla="*/ 975360 h 2402840"/>
                <a:gd name="connsiteX224" fmla="*/ 2946400 w 3347720"/>
                <a:gd name="connsiteY224" fmla="*/ 960120 h 2402840"/>
                <a:gd name="connsiteX225" fmla="*/ 2926080 w 3347720"/>
                <a:gd name="connsiteY225" fmla="*/ 929640 h 2402840"/>
                <a:gd name="connsiteX226" fmla="*/ 2900680 w 3347720"/>
                <a:gd name="connsiteY226" fmla="*/ 904240 h 2402840"/>
                <a:gd name="connsiteX227" fmla="*/ 2875280 w 3347720"/>
                <a:gd name="connsiteY227" fmla="*/ 873760 h 2402840"/>
                <a:gd name="connsiteX228" fmla="*/ 2860040 w 3347720"/>
                <a:gd name="connsiteY228" fmla="*/ 868680 h 2402840"/>
                <a:gd name="connsiteX229" fmla="*/ 2844800 w 3347720"/>
                <a:gd name="connsiteY229" fmla="*/ 853440 h 2402840"/>
                <a:gd name="connsiteX230" fmla="*/ 2829560 w 3347720"/>
                <a:gd name="connsiteY230" fmla="*/ 843280 h 2402840"/>
                <a:gd name="connsiteX231" fmla="*/ 2824480 w 3347720"/>
                <a:gd name="connsiteY231" fmla="*/ 817880 h 2402840"/>
                <a:gd name="connsiteX232" fmla="*/ 2814320 w 3347720"/>
                <a:gd name="connsiteY232" fmla="*/ 802640 h 2402840"/>
                <a:gd name="connsiteX233" fmla="*/ 2804160 w 3347720"/>
                <a:gd name="connsiteY233" fmla="*/ 772160 h 2402840"/>
                <a:gd name="connsiteX234" fmla="*/ 2783840 w 3347720"/>
                <a:gd name="connsiteY234" fmla="*/ 741680 h 2402840"/>
                <a:gd name="connsiteX235" fmla="*/ 2778760 w 3347720"/>
                <a:gd name="connsiteY235" fmla="*/ 726440 h 2402840"/>
                <a:gd name="connsiteX236" fmla="*/ 2768600 w 3347720"/>
                <a:gd name="connsiteY236" fmla="*/ 711200 h 2402840"/>
                <a:gd name="connsiteX237" fmla="*/ 2753360 w 3347720"/>
                <a:gd name="connsiteY237" fmla="*/ 680720 h 2402840"/>
                <a:gd name="connsiteX238" fmla="*/ 2722880 w 3347720"/>
                <a:gd name="connsiteY238" fmla="*/ 650240 h 2402840"/>
                <a:gd name="connsiteX239" fmla="*/ 2692400 w 3347720"/>
                <a:gd name="connsiteY239" fmla="*/ 629920 h 2402840"/>
                <a:gd name="connsiteX240" fmla="*/ 2677160 w 3347720"/>
                <a:gd name="connsiteY240" fmla="*/ 619760 h 2402840"/>
                <a:gd name="connsiteX241" fmla="*/ 2646680 w 3347720"/>
                <a:gd name="connsiteY241" fmla="*/ 599440 h 2402840"/>
                <a:gd name="connsiteX242" fmla="*/ 2621280 w 3347720"/>
                <a:gd name="connsiteY242" fmla="*/ 574040 h 2402840"/>
                <a:gd name="connsiteX243" fmla="*/ 2611120 w 3347720"/>
                <a:gd name="connsiteY243" fmla="*/ 558800 h 2402840"/>
                <a:gd name="connsiteX244" fmla="*/ 2595880 w 3347720"/>
                <a:gd name="connsiteY244" fmla="*/ 553720 h 2402840"/>
                <a:gd name="connsiteX245" fmla="*/ 2580640 w 3347720"/>
                <a:gd name="connsiteY245" fmla="*/ 543560 h 2402840"/>
                <a:gd name="connsiteX246" fmla="*/ 2565400 w 3347720"/>
                <a:gd name="connsiteY246" fmla="*/ 538480 h 2402840"/>
                <a:gd name="connsiteX247" fmla="*/ 2534920 w 3347720"/>
                <a:gd name="connsiteY247" fmla="*/ 518160 h 2402840"/>
                <a:gd name="connsiteX248" fmla="*/ 2519680 w 3347720"/>
                <a:gd name="connsiteY248" fmla="*/ 508000 h 2402840"/>
                <a:gd name="connsiteX249" fmla="*/ 2489200 w 3347720"/>
                <a:gd name="connsiteY249" fmla="*/ 487680 h 2402840"/>
                <a:gd name="connsiteX250" fmla="*/ 2473960 w 3347720"/>
                <a:gd name="connsiteY250" fmla="*/ 457200 h 2402840"/>
                <a:gd name="connsiteX251" fmla="*/ 2458720 w 3347720"/>
                <a:gd name="connsiteY251" fmla="*/ 452120 h 2402840"/>
                <a:gd name="connsiteX252" fmla="*/ 2443480 w 3347720"/>
                <a:gd name="connsiteY252" fmla="*/ 436880 h 2402840"/>
                <a:gd name="connsiteX253" fmla="*/ 2423160 w 3347720"/>
                <a:gd name="connsiteY253" fmla="*/ 406400 h 2402840"/>
                <a:gd name="connsiteX254" fmla="*/ 2392680 w 3347720"/>
                <a:gd name="connsiteY254" fmla="*/ 386080 h 2402840"/>
                <a:gd name="connsiteX255" fmla="*/ 2382520 w 3347720"/>
                <a:gd name="connsiteY255" fmla="*/ 370840 h 2402840"/>
                <a:gd name="connsiteX256" fmla="*/ 2311400 w 3347720"/>
                <a:gd name="connsiteY256" fmla="*/ 355600 h 2402840"/>
                <a:gd name="connsiteX257" fmla="*/ 2275840 w 3347720"/>
                <a:gd name="connsiteY257" fmla="*/ 345440 h 2402840"/>
                <a:gd name="connsiteX258" fmla="*/ 2245360 w 3347720"/>
                <a:gd name="connsiteY258" fmla="*/ 335280 h 2402840"/>
                <a:gd name="connsiteX259" fmla="*/ 2194560 w 3347720"/>
                <a:gd name="connsiteY259" fmla="*/ 325120 h 2402840"/>
                <a:gd name="connsiteX260" fmla="*/ 2179320 w 3347720"/>
                <a:gd name="connsiteY260" fmla="*/ 309880 h 2402840"/>
                <a:gd name="connsiteX261" fmla="*/ 2164080 w 3347720"/>
                <a:gd name="connsiteY261" fmla="*/ 304800 h 2402840"/>
                <a:gd name="connsiteX262" fmla="*/ 2159000 w 3347720"/>
                <a:gd name="connsiteY262" fmla="*/ 289560 h 2402840"/>
                <a:gd name="connsiteX263" fmla="*/ 2148840 w 3347720"/>
                <a:gd name="connsiteY263" fmla="*/ 274320 h 2402840"/>
                <a:gd name="connsiteX264" fmla="*/ 2143760 w 3347720"/>
                <a:gd name="connsiteY264" fmla="*/ 259080 h 2402840"/>
                <a:gd name="connsiteX265" fmla="*/ 2108200 w 3347720"/>
                <a:gd name="connsiteY265" fmla="*/ 213360 h 2402840"/>
                <a:gd name="connsiteX266" fmla="*/ 2098040 w 3347720"/>
                <a:gd name="connsiteY266" fmla="*/ 198120 h 2402840"/>
                <a:gd name="connsiteX267" fmla="*/ 2082800 w 3347720"/>
                <a:gd name="connsiteY267" fmla="*/ 193040 h 2402840"/>
                <a:gd name="connsiteX268" fmla="*/ 2047240 w 3347720"/>
                <a:gd name="connsiteY268" fmla="*/ 167640 h 2402840"/>
                <a:gd name="connsiteX269" fmla="*/ 2016760 w 3347720"/>
                <a:gd name="connsiteY269" fmla="*/ 157480 h 2402840"/>
                <a:gd name="connsiteX270" fmla="*/ 1971040 w 3347720"/>
                <a:gd name="connsiteY270" fmla="*/ 132080 h 2402840"/>
                <a:gd name="connsiteX271" fmla="*/ 1935480 w 3347720"/>
                <a:gd name="connsiteY271" fmla="*/ 127000 h 2402840"/>
                <a:gd name="connsiteX272" fmla="*/ 1905000 w 3347720"/>
                <a:gd name="connsiteY272" fmla="*/ 116840 h 2402840"/>
                <a:gd name="connsiteX273" fmla="*/ 1889760 w 3347720"/>
                <a:gd name="connsiteY273" fmla="*/ 111760 h 2402840"/>
                <a:gd name="connsiteX274" fmla="*/ 1864360 w 3347720"/>
                <a:gd name="connsiteY274" fmla="*/ 106680 h 2402840"/>
                <a:gd name="connsiteX275" fmla="*/ 1849120 w 3347720"/>
                <a:gd name="connsiteY275" fmla="*/ 101600 h 2402840"/>
                <a:gd name="connsiteX276" fmla="*/ 1813560 w 3347720"/>
                <a:gd name="connsiteY276" fmla="*/ 96520 h 2402840"/>
                <a:gd name="connsiteX277" fmla="*/ 1778000 w 3347720"/>
                <a:gd name="connsiteY277" fmla="*/ 86360 h 2402840"/>
                <a:gd name="connsiteX278" fmla="*/ 1747520 w 3347720"/>
                <a:gd name="connsiteY278" fmla="*/ 76200 h 2402840"/>
                <a:gd name="connsiteX279" fmla="*/ 1732280 w 3347720"/>
                <a:gd name="connsiteY279" fmla="*/ 71120 h 2402840"/>
                <a:gd name="connsiteX280" fmla="*/ 1717040 w 3347720"/>
                <a:gd name="connsiteY280" fmla="*/ 66040 h 2402840"/>
                <a:gd name="connsiteX281" fmla="*/ 1671320 w 3347720"/>
                <a:gd name="connsiteY281" fmla="*/ 45720 h 2402840"/>
                <a:gd name="connsiteX282" fmla="*/ 1651000 w 3347720"/>
                <a:gd name="connsiteY282" fmla="*/ 40640 h 2402840"/>
                <a:gd name="connsiteX283" fmla="*/ 1559560 w 3347720"/>
                <a:gd name="connsiteY283" fmla="*/ 35560 h 2402840"/>
                <a:gd name="connsiteX284" fmla="*/ 1534160 w 3347720"/>
                <a:gd name="connsiteY284" fmla="*/ 15240 h 2402840"/>
                <a:gd name="connsiteX285" fmla="*/ 1513840 w 3347720"/>
                <a:gd name="connsiteY285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778760 w 3347720"/>
                <a:gd name="connsiteY172" fmla="*/ 2042160 h 2402840"/>
                <a:gd name="connsiteX173" fmla="*/ 2809240 w 3347720"/>
                <a:gd name="connsiteY173" fmla="*/ 2021840 h 2402840"/>
                <a:gd name="connsiteX174" fmla="*/ 2854960 w 3347720"/>
                <a:gd name="connsiteY174" fmla="*/ 1986280 h 2402840"/>
                <a:gd name="connsiteX175" fmla="*/ 2870200 w 3347720"/>
                <a:gd name="connsiteY175" fmla="*/ 1976120 h 2402840"/>
                <a:gd name="connsiteX176" fmla="*/ 2900680 w 3347720"/>
                <a:gd name="connsiteY176" fmla="*/ 1960880 h 2402840"/>
                <a:gd name="connsiteX177" fmla="*/ 2931160 w 3347720"/>
                <a:gd name="connsiteY177" fmla="*/ 1950720 h 2402840"/>
                <a:gd name="connsiteX178" fmla="*/ 2961640 w 3347720"/>
                <a:gd name="connsiteY178" fmla="*/ 1930400 h 2402840"/>
                <a:gd name="connsiteX179" fmla="*/ 2976880 w 3347720"/>
                <a:gd name="connsiteY179" fmla="*/ 1920240 h 2402840"/>
                <a:gd name="connsiteX180" fmla="*/ 2992120 w 3347720"/>
                <a:gd name="connsiteY180" fmla="*/ 1915160 h 2402840"/>
                <a:gd name="connsiteX181" fmla="*/ 3022600 w 3347720"/>
                <a:gd name="connsiteY181" fmla="*/ 1894840 h 2402840"/>
                <a:gd name="connsiteX182" fmla="*/ 3037840 w 3347720"/>
                <a:gd name="connsiteY182" fmla="*/ 1889760 h 2402840"/>
                <a:gd name="connsiteX183" fmla="*/ 3053080 w 3347720"/>
                <a:gd name="connsiteY183" fmla="*/ 1879600 h 2402840"/>
                <a:gd name="connsiteX184" fmla="*/ 3068320 w 3347720"/>
                <a:gd name="connsiteY184" fmla="*/ 1874520 h 2402840"/>
                <a:gd name="connsiteX185" fmla="*/ 3083560 w 3347720"/>
                <a:gd name="connsiteY185" fmla="*/ 1864360 h 2402840"/>
                <a:gd name="connsiteX186" fmla="*/ 3108960 w 3347720"/>
                <a:gd name="connsiteY186" fmla="*/ 1859280 h 2402840"/>
                <a:gd name="connsiteX187" fmla="*/ 3129280 w 3347720"/>
                <a:gd name="connsiteY187" fmla="*/ 1854200 h 2402840"/>
                <a:gd name="connsiteX188" fmla="*/ 3144520 w 3347720"/>
                <a:gd name="connsiteY188" fmla="*/ 1844040 h 2402840"/>
                <a:gd name="connsiteX189" fmla="*/ 3225800 w 3347720"/>
                <a:gd name="connsiteY189" fmla="*/ 1833880 h 2402840"/>
                <a:gd name="connsiteX190" fmla="*/ 3261360 w 3347720"/>
                <a:gd name="connsiteY190" fmla="*/ 1828800 h 2402840"/>
                <a:gd name="connsiteX191" fmla="*/ 3276600 w 3347720"/>
                <a:gd name="connsiteY191" fmla="*/ 1818640 h 2402840"/>
                <a:gd name="connsiteX192" fmla="*/ 3286760 w 3347720"/>
                <a:gd name="connsiteY192" fmla="*/ 1803400 h 2402840"/>
                <a:gd name="connsiteX193" fmla="*/ 3302000 w 3347720"/>
                <a:gd name="connsiteY193" fmla="*/ 1798320 h 2402840"/>
                <a:gd name="connsiteX194" fmla="*/ 3317240 w 3347720"/>
                <a:gd name="connsiteY194" fmla="*/ 1788160 h 2402840"/>
                <a:gd name="connsiteX195" fmla="*/ 3332480 w 3347720"/>
                <a:gd name="connsiteY195" fmla="*/ 1742440 h 2402840"/>
                <a:gd name="connsiteX196" fmla="*/ 3337560 w 3347720"/>
                <a:gd name="connsiteY196" fmla="*/ 1727200 h 2402840"/>
                <a:gd name="connsiteX197" fmla="*/ 3342640 w 3347720"/>
                <a:gd name="connsiteY197" fmla="*/ 1711960 h 2402840"/>
                <a:gd name="connsiteX198" fmla="*/ 3347720 w 3347720"/>
                <a:gd name="connsiteY198" fmla="*/ 1686560 h 2402840"/>
                <a:gd name="connsiteX199" fmla="*/ 3342640 w 3347720"/>
                <a:gd name="connsiteY199" fmla="*/ 1549400 h 2402840"/>
                <a:gd name="connsiteX200" fmla="*/ 3337560 w 3347720"/>
                <a:gd name="connsiteY200" fmla="*/ 1529080 h 2402840"/>
                <a:gd name="connsiteX201" fmla="*/ 3312160 w 3347720"/>
                <a:gd name="connsiteY201" fmla="*/ 1483360 h 2402840"/>
                <a:gd name="connsiteX202" fmla="*/ 3281680 w 3347720"/>
                <a:gd name="connsiteY202" fmla="*/ 1437640 h 2402840"/>
                <a:gd name="connsiteX203" fmla="*/ 3271520 w 3347720"/>
                <a:gd name="connsiteY203" fmla="*/ 1422400 h 2402840"/>
                <a:gd name="connsiteX204" fmla="*/ 3256280 w 3347720"/>
                <a:gd name="connsiteY204" fmla="*/ 1407160 h 2402840"/>
                <a:gd name="connsiteX205" fmla="*/ 3251200 w 3347720"/>
                <a:gd name="connsiteY205" fmla="*/ 1391920 h 2402840"/>
                <a:gd name="connsiteX206" fmla="*/ 3220720 w 3347720"/>
                <a:gd name="connsiteY206" fmla="*/ 1371600 h 2402840"/>
                <a:gd name="connsiteX207" fmla="*/ 3210560 w 3347720"/>
                <a:gd name="connsiteY207" fmla="*/ 1356360 h 2402840"/>
                <a:gd name="connsiteX208" fmla="*/ 3195320 w 3347720"/>
                <a:gd name="connsiteY208" fmla="*/ 1346200 h 2402840"/>
                <a:gd name="connsiteX209" fmla="*/ 3175000 w 3347720"/>
                <a:gd name="connsiteY209" fmla="*/ 1325880 h 2402840"/>
                <a:gd name="connsiteX210" fmla="*/ 3159760 w 3347720"/>
                <a:gd name="connsiteY210" fmla="*/ 1310640 h 2402840"/>
                <a:gd name="connsiteX211" fmla="*/ 3149600 w 3347720"/>
                <a:gd name="connsiteY211" fmla="*/ 1295400 h 2402840"/>
                <a:gd name="connsiteX212" fmla="*/ 3134360 w 3347720"/>
                <a:gd name="connsiteY212" fmla="*/ 1285240 h 2402840"/>
                <a:gd name="connsiteX213" fmla="*/ 3119120 w 3347720"/>
                <a:gd name="connsiteY213" fmla="*/ 1254760 h 2402840"/>
                <a:gd name="connsiteX214" fmla="*/ 3114040 w 3347720"/>
                <a:gd name="connsiteY214" fmla="*/ 1239520 h 2402840"/>
                <a:gd name="connsiteX215" fmla="*/ 3098800 w 3347720"/>
                <a:gd name="connsiteY215" fmla="*/ 1234440 h 2402840"/>
                <a:gd name="connsiteX216" fmla="*/ 3088640 w 3347720"/>
                <a:gd name="connsiteY216" fmla="*/ 1203960 h 2402840"/>
                <a:gd name="connsiteX217" fmla="*/ 3068320 w 3347720"/>
                <a:gd name="connsiteY217" fmla="*/ 1173480 h 2402840"/>
                <a:gd name="connsiteX218" fmla="*/ 3048000 w 3347720"/>
                <a:gd name="connsiteY218" fmla="*/ 1143000 h 2402840"/>
                <a:gd name="connsiteX219" fmla="*/ 3022600 w 3347720"/>
                <a:gd name="connsiteY219" fmla="*/ 1097280 h 2402840"/>
                <a:gd name="connsiteX220" fmla="*/ 3012440 w 3347720"/>
                <a:gd name="connsiteY220" fmla="*/ 1082040 h 2402840"/>
                <a:gd name="connsiteX221" fmla="*/ 3002280 w 3347720"/>
                <a:gd name="connsiteY221" fmla="*/ 1051560 h 2402840"/>
                <a:gd name="connsiteX222" fmla="*/ 2997200 w 3347720"/>
                <a:gd name="connsiteY222" fmla="*/ 1036320 h 2402840"/>
                <a:gd name="connsiteX223" fmla="*/ 2956560 w 3347720"/>
                <a:gd name="connsiteY223" fmla="*/ 975360 h 2402840"/>
                <a:gd name="connsiteX224" fmla="*/ 2946400 w 3347720"/>
                <a:gd name="connsiteY224" fmla="*/ 960120 h 2402840"/>
                <a:gd name="connsiteX225" fmla="*/ 2926080 w 3347720"/>
                <a:gd name="connsiteY225" fmla="*/ 929640 h 2402840"/>
                <a:gd name="connsiteX226" fmla="*/ 2900680 w 3347720"/>
                <a:gd name="connsiteY226" fmla="*/ 904240 h 2402840"/>
                <a:gd name="connsiteX227" fmla="*/ 2875280 w 3347720"/>
                <a:gd name="connsiteY227" fmla="*/ 873760 h 2402840"/>
                <a:gd name="connsiteX228" fmla="*/ 2860040 w 3347720"/>
                <a:gd name="connsiteY228" fmla="*/ 868680 h 2402840"/>
                <a:gd name="connsiteX229" fmla="*/ 2844800 w 3347720"/>
                <a:gd name="connsiteY229" fmla="*/ 853440 h 2402840"/>
                <a:gd name="connsiteX230" fmla="*/ 2829560 w 3347720"/>
                <a:gd name="connsiteY230" fmla="*/ 843280 h 2402840"/>
                <a:gd name="connsiteX231" fmla="*/ 2824480 w 3347720"/>
                <a:gd name="connsiteY231" fmla="*/ 817880 h 2402840"/>
                <a:gd name="connsiteX232" fmla="*/ 2814320 w 3347720"/>
                <a:gd name="connsiteY232" fmla="*/ 802640 h 2402840"/>
                <a:gd name="connsiteX233" fmla="*/ 2804160 w 3347720"/>
                <a:gd name="connsiteY233" fmla="*/ 772160 h 2402840"/>
                <a:gd name="connsiteX234" fmla="*/ 2783840 w 3347720"/>
                <a:gd name="connsiteY234" fmla="*/ 741680 h 2402840"/>
                <a:gd name="connsiteX235" fmla="*/ 2778760 w 3347720"/>
                <a:gd name="connsiteY235" fmla="*/ 726440 h 2402840"/>
                <a:gd name="connsiteX236" fmla="*/ 2768600 w 3347720"/>
                <a:gd name="connsiteY236" fmla="*/ 711200 h 2402840"/>
                <a:gd name="connsiteX237" fmla="*/ 2753360 w 3347720"/>
                <a:gd name="connsiteY237" fmla="*/ 680720 h 2402840"/>
                <a:gd name="connsiteX238" fmla="*/ 2722880 w 3347720"/>
                <a:gd name="connsiteY238" fmla="*/ 650240 h 2402840"/>
                <a:gd name="connsiteX239" fmla="*/ 2692400 w 3347720"/>
                <a:gd name="connsiteY239" fmla="*/ 629920 h 2402840"/>
                <a:gd name="connsiteX240" fmla="*/ 2677160 w 3347720"/>
                <a:gd name="connsiteY240" fmla="*/ 619760 h 2402840"/>
                <a:gd name="connsiteX241" fmla="*/ 2646680 w 3347720"/>
                <a:gd name="connsiteY241" fmla="*/ 599440 h 2402840"/>
                <a:gd name="connsiteX242" fmla="*/ 2621280 w 3347720"/>
                <a:gd name="connsiteY242" fmla="*/ 574040 h 2402840"/>
                <a:gd name="connsiteX243" fmla="*/ 2611120 w 3347720"/>
                <a:gd name="connsiteY243" fmla="*/ 558800 h 2402840"/>
                <a:gd name="connsiteX244" fmla="*/ 2595880 w 3347720"/>
                <a:gd name="connsiteY244" fmla="*/ 553720 h 2402840"/>
                <a:gd name="connsiteX245" fmla="*/ 2580640 w 3347720"/>
                <a:gd name="connsiteY245" fmla="*/ 543560 h 2402840"/>
                <a:gd name="connsiteX246" fmla="*/ 2565400 w 3347720"/>
                <a:gd name="connsiteY246" fmla="*/ 538480 h 2402840"/>
                <a:gd name="connsiteX247" fmla="*/ 2534920 w 3347720"/>
                <a:gd name="connsiteY247" fmla="*/ 518160 h 2402840"/>
                <a:gd name="connsiteX248" fmla="*/ 2519680 w 3347720"/>
                <a:gd name="connsiteY248" fmla="*/ 508000 h 2402840"/>
                <a:gd name="connsiteX249" fmla="*/ 2489200 w 3347720"/>
                <a:gd name="connsiteY249" fmla="*/ 487680 h 2402840"/>
                <a:gd name="connsiteX250" fmla="*/ 2473960 w 3347720"/>
                <a:gd name="connsiteY250" fmla="*/ 457200 h 2402840"/>
                <a:gd name="connsiteX251" fmla="*/ 2458720 w 3347720"/>
                <a:gd name="connsiteY251" fmla="*/ 452120 h 2402840"/>
                <a:gd name="connsiteX252" fmla="*/ 2443480 w 3347720"/>
                <a:gd name="connsiteY252" fmla="*/ 436880 h 2402840"/>
                <a:gd name="connsiteX253" fmla="*/ 2423160 w 3347720"/>
                <a:gd name="connsiteY253" fmla="*/ 406400 h 2402840"/>
                <a:gd name="connsiteX254" fmla="*/ 2392680 w 3347720"/>
                <a:gd name="connsiteY254" fmla="*/ 386080 h 2402840"/>
                <a:gd name="connsiteX255" fmla="*/ 2382520 w 3347720"/>
                <a:gd name="connsiteY255" fmla="*/ 370840 h 2402840"/>
                <a:gd name="connsiteX256" fmla="*/ 2311400 w 3347720"/>
                <a:gd name="connsiteY256" fmla="*/ 355600 h 2402840"/>
                <a:gd name="connsiteX257" fmla="*/ 2275840 w 3347720"/>
                <a:gd name="connsiteY257" fmla="*/ 345440 h 2402840"/>
                <a:gd name="connsiteX258" fmla="*/ 2245360 w 3347720"/>
                <a:gd name="connsiteY258" fmla="*/ 335280 h 2402840"/>
                <a:gd name="connsiteX259" fmla="*/ 2194560 w 3347720"/>
                <a:gd name="connsiteY259" fmla="*/ 325120 h 2402840"/>
                <a:gd name="connsiteX260" fmla="*/ 2179320 w 3347720"/>
                <a:gd name="connsiteY260" fmla="*/ 309880 h 2402840"/>
                <a:gd name="connsiteX261" fmla="*/ 2164080 w 3347720"/>
                <a:gd name="connsiteY261" fmla="*/ 304800 h 2402840"/>
                <a:gd name="connsiteX262" fmla="*/ 2159000 w 3347720"/>
                <a:gd name="connsiteY262" fmla="*/ 289560 h 2402840"/>
                <a:gd name="connsiteX263" fmla="*/ 2148840 w 3347720"/>
                <a:gd name="connsiteY263" fmla="*/ 274320 h 2402840"/>
                <a:gd name="connsiteX264" fmla="*/ 2143760 w 3347720"/>
                <a:gd name="connsiteY264" fmla="*/ 259080 h 2402840"/>
                <a:gd name="connsiteX265" fmla="*/ 2108200 w 3347720"/>
                <a:gd name="connsiteY265" fmla="*/ 213360 h 2402840"/>
                <a:gd name="connsiteX266" fmla="*/ 2098040 w 3347720"/>
                <a:gd name="connsiteY266" fmla="*/ 198120 h 2402840"/>
                <a:gd name="connsiteX267" fmla="*/ 2082800 w 3347720"/>
                <a:gd name="connsiteY267" fmla="*/ 193040 h 2402840"/>
                <a:gd name="connsiteX268" fmla="*/ 2047240 w 3347720"/>
                <a:gd name="connsiteY268" fmla="*/ 167640 h 2402840"/>
                <a:gd name="connsiteX269" fmla="*/ 2016760 w 3347720"/>
                <a:gd name="connsiteY269" fmla="*/ 157480 h 2402840"/>
                <a:gd name="connsiteX270" fmla="*/ 1971040 w 3347720"/>
                <a:gd name="connsiteY270" fmla="*/ 132080 h 2402840"/>
                <a:gd name="connsiteX271" fmla="*/ 1935480 w 3347720"/>
                <a:gd name="connsiteY271" fmla="*/ 127000 h 2402840"/>
                <a:gd name="connsiteX272" fmla="*/ 1905000 w 3347720"/>
                <a:gd name="connsiteY272" fmla="*/ 116840 h 2402840"/>
                <a:gd name="connsiteX273" fmla="*/ 1889760 w 3347720"/>
                <a:gd name="connsiteY273" fmla="*/ 111760 h 2402840"/>
                <a:gd name="connsiteX274" fmla="*/ 1864360 w 3347720"/>
                <a:gd name="connsiteY274" fmla="*/ 106680 h 2402840"/>
                <a:gd name="connsiteX275" fmla="*/ 1849120 w 3347720"/>
                <a:gd name="connsiteY275" fmla="*/ 101600 h 2402840"/>
                <a:gd name="connsiteX276" fmla="*/ 1813560 w 3347720"/>
                <a:gd name="connsiteY276" fmla="*/ 96520 h 2402840"/>
                <a:gd name="connsiteX277" fmla="*/ 1778000 w 3347720"/>
                <a:gd name="connsiteY277" fmla="*/ 86360 h 2402840"/>
                <a:gd name="connsiteX278" fmla="*/ 1747520 w 3347720"/>
                <a:gd name="connsiteY278" fmla="*/ 76200 h 2402840"/>
                <a:gd name="connsiteX279" fmla="*/ 1732280 w 3347720"/>
                <a:gd name="connsiteY279" fmla="*/ 71120 h 2402840"/>
                <a:gd name="connsiteX280" fmla="*/ 1717040 w 3347720"/>
                <a:gd name="connsiteY280" fmla="*/ 66040 h 2402840"/>
                <a:gd name="connsiteX281" fmla="*/ 1671320 w 3347720"/>
                <a:gd name="connsiteY281" fmla="*/ 45720 h 2402840"/>
                <a:gd name="connsiteX282" fmla="*/ 1651000 w 3347720"/>
                <a:gd name="connsiteY282" fmla="*/ 40640 h 2402840"/>
                <a:gd name="connsiteX283" fmla="*/ 1559560 w 3347720"/>
                <a:gd name="connsiteY283" fmla="*/ 35560 h 2402840"/>
                <a:gd name="connsiteX284" fmla="*/ 1534160 w 3347720"/>
                <a:gd name="connsiteY284" fmla="*/ 15240 h 2402840"/>
                <a:gd name="connsiteX285" fmla="*/ 1513840 w 3347720"/>
                <a:gd name="connsiteY285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778760 w 3347720"/>
                <a:gd name="connsiteY172" fmla="*/ 2042160 h 2402840"/>
                <a:gd name="connsiteX173" fmla="*/ 2834640 w 3347720"/>
                <a:gd name="connsiteY173" fmla="*/ 2034540 h 2402840"/>
                <a:gd name="connsiteX174" fmla="*/ 2854960 w 3347720"/>
                <a:gd name="connsiteY174" fmla="*/ 1986280 h 2402840"/>
                <a:gd name="connsiteX175" fmla="*/ 2870200 w 3347720"/>
                <a:gd name="connsiteY175" fmla="*/ 1976120 h 2402840"/>
                <a:gd name="connsiteX176" fmla="*/ 2900680 w 3347720"/>
                <a:gd name="connsiteY176" fmla="*/ 1960880 h 2402840"/>
                <a:gd name="connsiteX177" fmla="*/ 2931160 w 3347720"/>
                <a:gd name="connsiteY177" fmla="*/ 1950720 h 2402840"/>
                <a:gd name="connsiteX178" fmla="*/ 2961640 w 3347720"/>
                <a:gd name="connsiteY178" fmla="*/ 1930400 h 2402840"/>
                <a:gd name="connsiteX179" fmla="*/ 2976880 w 3347720"/>
                <a:gd name="connsiteY179" fmla="*/ 1920240 h 2402840"/>
                <a:gd name="connsiteX180" fmla="*/ 2992120 w 3347720"/>
                <a:gd name="connsiteY180" fmla="*/ 1915160 h 2402840"/>
                <a:gd name="connsiteX181" fmla="*/ 3022600 w 3347720"/>
                <a:gd name="connsiteY181" fmla="*/ 1894840 h 2402840"/>
                <a:gd name="connsiteX182" fmla="*/ 3037840 w 3347720"/>
                <a:gd name="connsiteY182" fmla="*/ 1889760 h 2402840"/>
                <a:gd name="connsiteX183" fmla="*/ 3053080 w 3347720"/>
                <a:gd name="connsiteY183" fmla="*/ 1879600 h 2402840"/>
                <a:gd name="connsiteX184" fmla="*/ 3068320 w 3347720"/>
                <a:gd name="connsiteY184" fmla="*/ 1874520 h 2402840"/>
                <a:gd name="connsiteX185" fmla="*/ 3083560 w 3347720"/>
                <a:gd name="connsiteY185" fmla="*/ 1864360 h 2402840"/>
                <a:gd name="connsiteX186" fmla="*/ 3108960 w 3347720"/>
                <a:gd name="connsiteY186" fmla="*/ 1859280 h 2402840"/>
                <a:gd name="connsiteX187" fmla="*/ 3129280 w 3347720"/>
                <a:gd name="connsiteY187" fmla="*/ 1854200 h 2402840"/>
                <a:gd name="connsiteX188" fmla="*/ 3144520 w 3347720"/>
                <a:gd name="connsiteY188" fmla="*/ 1844040 h 2402840"/>
                <a:gd name="connsiteX189" fmla="*/ 3225800 w 3347720"/>
                <a:gd name="connsiteY189" fmla="*/ 1833880 h 2402840"/>
                <a:gd name="connsiteX190" fmla="*/ 3261360 w 3347720"/>
                <a:gd name="connsiteY190" fmla="*/ 1828800 h 2402840"/>
                <a:gd name="connsiteX191" fmla="*/ 3276600 w 3347720"/>
                <a:gd name="connsiteY191" fmla="*/ 1818640 h 2402840"/>
                <a:gd name="connsiteX192" fmla="*/ 3286760 w 3347720"/>
                <a:gd name="connsiteY192" fmla="*/ 1803400 h 2402840"/>
                <a:gd name="connsiteX193" fmla="*/ 3302000 w 3347720"/>
                <a:gd name="connsiteY193" fmla="*/ 1798320 h 2402840"/>
                <a:gd name="connsiteX194" fmla="*/ 3317240 w 3347720"/>
                <a:gd name="connsiteY194" fmla="*/ 1788160 h 2402840"/>
                <a:gd name="connsiteX195" fmla="*/ 3332480 w 3347720"/>
                <a:gd name="connsiteY195" fmla="*/ 1742440 h 2402840"/>
                <a:gd name="connsiteX196" fmla="*/ 3337560 w 3347720"/>
                <a:gd name="connsiteY196" fmla="*/ 1727200 h 2402840"/>
                <a:gd name="connsiteX197" fmla="*/ 3342640 w 3347720"/>
                <a:gd name="connsiteY197" fmla="*/ 1711960 h 2402840"/>
                <a:gd name="connsiteX198" fmla="*/ 3347720 w 3347720"/>
                <a:gd name="connsiteY198" fmla="*/ 1686560 h 2402840"/>
                <a:gd name="connsiteX199" fmla="*/ 3342640 w 3347720"/>
                <a:gd name="connsiteY199" fmla="*/ 1549400 h 2402840"/>
                <a:gd name="connsiteX200" fmla="*/ 3337560 w 3347720"/>
                <a:gd name="connsiteY200" fmla="*/ 1529080 h 2402840"/>
                <a:gd name="connsiteX201" fmla="*/ 3312160 w 3347720"/>
                <a:gd name="connsiteY201" fmla="*/ 1483360 h 2402840"/>
                <a:gd name="connsiteX202" fmla="*/ 3281680 w 3347720"/>
                <a:gd name="connsiteY202" fmla="*/ 1437640 h 2402840"/>
                <a:gd name="connsiteX203" fmla="*/ 3271520 w 3347720"/>
                <a:gd name="connsiteY203" fmla="*/ 1422400 h 2402840"/>
                <a:gd name="connsiteX204" fmla="*/ 3256280 w 3347720"/>
                <a:gd name="connsiteY204" fmla="*/ 1407160 h 2402840"/>
                <a:gd name="connsiteX205" fmla="*/ 3251200 w 3347720"/>
                <a:gd name="connsiteY205" fmla="*/ 1391920 h 2402840"/>
                <a:gd name="connsiteX206" fmla="*/ 3220720 w 3347720"/>
                <a:gd name="connsiteY206" fmla="*/ 1371600 h 2402840"/>
                <a:gd name="connsiteX207" fmla="*/ 3210560 w 3347720"/>
                <a:gd name="connsiteY207" fmla="*/ 1356360 h 2402840"/>
                <a:gd name="connsiteX208" fmla="*/ 3195320 w 3347720"/>
                <a:gd name="connsiteY208" fmla="*/ 1346200 h 2402840"/>
                <a:gd name="connsiteX209" fmla="*/ 3175000 w 3347720"/>
                <a:gd name="connsiteY209" fmla="*/ 1325880 h 2402840"/>
                <a:gd name="connsiteX210" fmla="*/ 3159760 w 3347720"/>
                <a:gd name="connsiteY210" fmla="*/ 1310640 h 2402840"/>
                <a:gd name="connsiteX211" fmla="*/ 3149600 w 3347720"/>
                <a:gd name="connsiteY211" fmla="*/ 1295400 h 2402840"/>
                <a:gd name="connsiteX212" fmla="*/ 3134360 w 3347720"/>
                <a:gd name="connsiteY212" fmla="*/ 1285240 h 2402840"/>
                <a:gd name="connsiteX213" fmla="*/ 3119120 w 3347720"/>
                <a:gd name="connsiteY213" fmla="*/ 1254760 h 2402840"/>
                <a:gd name="connsiteX214" fmla="*/ 3114040 w 3347720"/>
                <a:gd name="connsiteY214" fmla="*/ 1239520 h 2402840"/>
                <a:gd name="connsiteX215" fmla="*/ 3098800 w 3347720"/>
                <a:gd name="connsiteY215" fmla="*/ 1234440 h 2402840"/>
                <a:gd name="connsiteX216" fmla="*/ 3088640 w 3347720"/>
                <a:gd name="connsiteY216" fmla="*/ 1203960 h 2402840"/>
                <a:gd name="connsiteX217" fmla="*/ 3068320 w 3347720"/>
                <a:gd name="connsiteY217" fmla="*/ 1173480 h 2402840"/>
                <a:gd name="connsiteX218" fmla="*/ 3048000 w 3347720"/>
                <a:gd name="connsiteY218" fmla="*/ 1143000 h 2402840"/>
                <a:gd name="connsiteX219" fmla="*/ 3022600 w 3347720"/>
                <a:gd name="connsiteY219" fmla="*/ 1097280 h 2402840"/>
                <a:gd name="connsiteX220" fmla="*/ 3012440 w 3347720"/>
                <a:gd name="connsiteY220" fmla="*/ 1082040 h 2402840"/>
                <a:gd name="connsiteX221" fmla="*/ 3002280 w 3347720"/>
                <a:gd name="connsiteY221" fmla="*/ 1051560 h 2402840"/>
                <a:gd name="connsiteX222" fmla="*/ 2997200 w 3347720"/>
                <a:gd name="connsiteY222" fmla="*/ 1036320 h 2402840"/>
                <a:gd name="connsiteX223" fmla="*/ 2956560 w 3347720"/>
                <a:gd name="connsiteY223" fmla="*/ 975360 h 2402840"/>
                <a:gd name="connsiteX224" fmla="*/ 2946400 w 3347720"/>
                <a:gd name="connsiteY224" fmla="*/ 960120 h 2402840"/>
                <a:gd name="connsiteX225" fmla="*/ 2926080 w 3347720"/>
                <a:gd name="connsiteY225" fmla="*/ 929640 h 2402840"/>
                <a:gd name="connsiteX226" fmla="*/ 2900680 w 3347720"/>
                <a:gd name="connsiteY226" fmla="*/ 904240 h 2402840"/>
                <a:gd name="connsiteX227" fmla="*/ 2875280 w 3347720"/>
                <a:gd name="connsiteY227" fmla="*/ 873760 h 2402840"/>
                <a:gd name="connsiteX228" fmla="*/ 2860040 w 3347720"/>
                <a:gd name="connsiteY228" fmla="*/ 868680 h 2402840"/>
                <a:gd name="connsiteX229" fmla="*/ 2844800 w 3347720"/>
                <a:gd name="connsiteY229" fmla="*/ 853440 h 2402840"/>
                <a:gd name="connsiteX230" fmla="*/ 2829560 w 3347720"/>
                <a:gd name="connsiteY230" fmla="*/ 843280 h 2402840"/>
                <a:gd name="connsiteX231" fmla="*/ 2824480 w 3347720"/>
                <a:gd name="connsiteY231" fmla="*/ 817880 h 2402840"/>
                <a:gd name="connsiteX232" fmla="*/ 2814320 w 3347720"/>
                <a:gd name="connsiteY232" fmla="*/ 802640 h 2402840"/>
                <a:gd name="connsiteX233" fmla="*/ 2804160 w 3347720"/>
                <a:gd name="connsiteY233" fmla="*/ 772160 h 2402840"/>
                <a:gd name="connsiteX234" fmla="*/ 2783840 w 3347720"/>
                <a:gd name="connsiteY234" fmla="*/ 741680 h 2402840"/>
                <a:gd name="connsiteX235" fmla="*/ 2778760 w 3347720"/>
                <a:gd name="connsiteY235" fmla="*/ 726440 h 2402840"/>
                <a:gd name="connsiteX236" fmla="*/ 2768600 w 3347720"/>
                <a:gd name="connsiteY236" fmla="*/ 711200 h 2402840"/>
                <a:gd name="connsiteX237" fmla="*/ 2753360 w 3347720"/>
                <a:gd name="connsiteY237" fmla="*/ 680720 h 2402840"/>
                <a:gd name="connsiteX238" fmla="*/ 2722880 w 3347720"/>
                <a:gd name="connsiteY238" fmla="*/ 650240 h 2402840"/>
                <a:gd name="connsiteX239" fmla="*/ 2692400 w 3347720"/>
                <a:gd name="connsiteY239" fmla="*/ 629920 h 2402840"/>
                <a:gd name="connsiteX240" fmla="*/ 2677160 w 3347720"/>
                <a:gd name="connsiteY240" fmla="*/ 619760 h 2402840"/>
                <a:gd name="connsiteX241" fmla="*/ 2646680 w 3347720"/>
                <a:gd name="connsiteY241" fmla="*/ 599440 h 2402840"/>
                <a:gd name="connsiteX242" fmla="*/ 2621280 w 3347720"/>
                <a:gd name="connsiteY242" fmla="*/ 574040 h 2402840"/>
                <a:gd name="connsiteX243" fmla="*/ 2611120 w 3347720"/>
                <a:gd name="connsiteY243" fmla="*/ 558800 h 2402840"/>
                <a:gd name="connsiteX244" fmla="*/ 2595880 w 3347720"/>
                <a:gd name="connsiteY244" fmla="*/ 553720 h 2402840"/>
                <a:gd name="connsiteX245" fmla="*/ 2580640 w 3347720"/>
                <a:gd name="connsiteY245" fmla="*/ 543560 h 2402840"/>
                <a:gd name="connsiteX246" fmla="*/ 2565400 w 3347720"/>
                <a:gd name="connsiteY246" fmla="*/ 538480 h 2402840"/>
                <a:gd name="connsiteX247" fmla="*/ 2534920 w 3347720"/>
                <a:gd name="connsiteY247" fmla="*/ 518160 h 2402840"/>
                <a:gd name="connsiteX248" fmla="*/ 2519680 w 3347720"/>
                <a:gd name="connsiteY248" fmla="*/ 508000 h 2402840"/>
                <a:gd name="connsiteX249" fmla="*/ 2489200 w 3347720"/>
                <a:gd name="connsiteY249" fmla="*/ 487680 h 2402840"/>
                <a:gd name="connsiteX250" fmla="*/ 2473960 w 3347720"/>
                <a:gd name="connsiteY250" fmla="*/ 457200 h 2402840"/>
                <a:gd name="connsiteX251" fmla="*/ 2458720 w 3347720"/>
                <a:gd name="connsiteY251" fmla="*/ 452120 h 2402840"/>
                <a:gd name="connsiteX252" fmla="*/ 2443480 w 3347720"/>
                <a:gd name="connsiteY252" fmla="*/ 436880 h 2402840"/>
                <a:gd name="connsiteX253" fmla="*/ 2423160 w 3347720"/>
                <a:gd name="connsiteY253" fmla="*/ 406400 h 2402840"/>
                <a:gd name="connsiteX254" fmla="*/ 2392680 w 3347720"/>
                <a:gd name="connsiteY254" fmla="*/ 386080 h 2402840"/>
                <a:gd name="connsiteX255" fmla="*/ 2382520 w 3347720"/>
                <a:gd name="connsiteY255" fmla="*/ 370840 h 2402840"/>
                <a:gd name="connsiteX256" fmla="*/ 2311400 w 3347720"/>
                <a:gd name="connsiteY256" fmla="*/ 355600 h 2402840"/>
                <a:gd name="connsiteX257" fmla="*/ 2275840 w 3347720"/>
                <a:gd name="connsiteY257" fmla="*/ 345440 h 2402840"/>
                <a:gd name="connsiteX258" fmla="*/ 2245360 w 3347720"/>
                <a:gd name="connsiteY258" fmla="*/ 335280 h 2402840"/>
                <a:gd name="connsiteX259" fmla="*/ 2194560 w 3347720"/>
                <a:gd name="connsiteY259" fmla="*/ 325120 h 2402840"/>
                <a:gd name="connsiteX260" fmla="*/ 2179320 w 3347720"/>
                <a:gd name="connsiteY260" fmla="*/ 309880 h 2402840"/>
                <a:gd name="connsiteX261" fmla="*/ 2164080 w 3347720"/>
                <a:gd name="connsiteY261" fmla="*/ 304800 h 2402840"/>
                <a:gd name="connsiteX262" fmla="*/ 2159000 w 3347720"/>
                <a:gd name="connsiteY262" fmla="*/ 289560 h 2402840"/>
                <a:gd name="connsiteX263" fmla="*/ 2148840 w 3347720"/>
                <a:gd name="connsiteY263" fmla="*/ 274320 h 2402840"/>
                <a:gd name="connsiteX264" fmla="*/ 2143760 w 3347720"/>
                <a:gd name="connsiteY264" fmla="*/ 259080 h 2402840"/>
                <a:gd name="connsiteX265" fmla="*/ 2108200 w 3347720"/>
                <a:gd name="connsiteY265" fmla="*/ 213360 h 2402840"/>
                <a:gd name="connsiteX266" fmla="*/ 2098040 w 3347720"/>
                <a:gd name="connsiteY266" fmla="*/ 198120 h 2402840"/>
                <a:gd name="connsiteX267" fmla="*/ 2082800 w 3347720"/>
                <a:gd name="connsiteY267" fmla="*/ 193040 h 2402840"/>
                <a:gd name="connsiteX268" fmla="*/ 2047240 w 3347720"/>
                <a:gd name="connsiteY268" fmla="*/ 167640 h 2402840"/>
                <a:gd name="connsiteX269" fmla="*/ 2016760 w 3347720"/>
                <a:gd name="connsiteY269" fmla="*/ 157480 h 2402840"/>
                <a:gd name="connsiteX270" fmla="*/ 1971040 w 3347720"/>
                <a:gd name="connsiteY270" fmla="*/ 132080 h 2402840"/>
                <a:gd name="connsiteX271" fmla="*/ 1935480 w 3347720"/>
                <a:gd name="connsiteY271" fmla="*/ 127000 h 2402840"/>
                <a:gd name="connsiteX272" fmla="*/ 1905000 w 3347720"/>
                <a:gd name="connsiteY272" fmla="*/ 116840 h 2402840"/>
                <a:gd name="connsiteX273" fmla="*/ 1889760 w 3347720"/>
                <a:gd name="connsiteY273" fmla="*/ 111760 h 2402840"/>
                <a:gd name="connsiteX274" fmla="*/ 1864360 w 3347720"/>
                <a:gd name="connsiteY274" fmla="*/ 106680 h 2402840"/>
                <a:gd name="connsiteX275" fmla="*/ 1849120 w 3347720"/>
                <a:gd name="connsiteY275" fmla="*/ 101600 h 2402840"/>
                <a:gd name="connsiteX276" fmla="*/ 1813560 w 3347720"/>
                <a:gd name="connsiteY276" fmla="*/ 96520 h 2402840"/>
                <a:gd name="connsiteX277" fmla="*/ 1778000 w 3347720"/>
                <a:gd name="connsiteY277" fmla="*/ 86360 h 2402840"/>
                <a:gd name="connsiteX278" fmla="*/ 1747520 w 3347720"/>
                <a:gd name="connsiteY278" fmla="*/ 76200 h 2402840"/>
                <a:gd name="connsiteX279" fmla="*/ 1732280 w 3347720"/>
                <a:gd name="connsiteY279" fmla="*/ 71120 h 2402840"/>
                <a:gd name="connsiteX280" fmla="*/ 1717040 w 3347720"/>
                <a:gd name="connsiteY280" fmla="*/ 66040 h 2402840"/>
                <a:gd name="connsiteX281" fmla="*/ 1671320 w 3347720"/>
                <a:gd name="connsiteY281" fmla="*/ 45720 h 2402840"/>
                <a:gd name="connsiteX282" fmla="*/ 1651000 w 3347720"/>
                <a:gd name="connsiteY282" fmla="*/ 40640 h 2402840"/>
                <a:gd name="connsiteX283" fmla="*/ 1559560 w 3347720"/>
                <a:gd name="connsiteY283" fmla="*/ 35560 h 2402840"/>
                <a:gd name="connsiteX284" fmla="*/ 1534160 w 3347720"/>
                <a:gd name="connsiteY284" fmla="*/ 15240 h 2402840"/>
                <a:gd name="connsiteX285" fmla="*/ 1513840 w 3347720"/>
                <a:gd name="connsiteY285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854960 w 3347720"/>
                <a:gd name="connsiteY173" fmla="*/ 1986280 h 2402840"/>
                <a:gd name="connsiteX174" fmla="*/ 2870200 w 3347720"/>
                <a:gd name="connsiteY174" fmla="*/ 1976120 h 2402840"/>
                <a:gd name="connsiteX175" fmla="*/ 2900680 w 3347720"/>
                <a:gd name="connsiteY175" fmla="*/ 1960880 h 2402840"/>
                <a:gd name="connsiteX176" fmla="*/ 2931160 w 3347720"/>
                <a:gd name="connsiteY176" fmla="*/ 1950720 h 2402840"/>
                <a:gd name="connsiteX177" fmla="*/ 2961640 w 3347720"/>
                <a:gd name="connsiteY177" fmla="*/ 1930400 h 2402840"/>
                <a:gd name="connsiteX178" fmla="*/ 2976880 w 3347720"/>
                <a:gd name="connsiteY178" fmla="*/ 1920240 h 2402840"/>
                <a:gd name="connsiteX179" fmla="*/ 2992120 w 3347720"/>
                <a:gd name="connsiteY179" fmla="*/ 1915160 h 2402840"/>
                <a:gd name="connsiteX180" fmla="*/ 3022600 w 3347720"/>
                <a:gd name="connsiteY180" fmla="*/ 1894840 h 2402840"/>
                <a:gd name="connsiteX181" fmla="*/ 3037840 w 3347720"/>
                <a:gd name="connsiteY181" fmla="*/ 1889760 h 2402840"/>
                <a:gd name="connsiteX182" fmla="*/ 3053080 w 3347720"/>
                <a:gd name="connsiteY182" fmla="*/ 1879600 h 2402840"/>
                <a:gd name="connsiteX183" fmla="*/ 3068320 w 3347720"/>
                <a:gd name="connsiteY183" fmla="*/ 1874520 h 2402840"/>
                <a:gd name="connsiteX184" fmla="*/ 3083560 w 3347720"/>
                <a:gd name="connsiteY184" fmla="*/ 1864360 h 2402840"/>
                <a:gd name="connsiteX185" fmla="*/ 3108960 w 3347720"/>
                <a:gd name="connsiteY185" fmla="*/ 1859280 h 2402840"/>
                <a:gd name="connsiteX186" fmla="*/ 3129280 w 3347720"/>
                <a:gd name="connsiteY186" fmla="*/ 1854200 h 2402840"/>
                <a:gd name="connsiteX187" fmla="*/ 3144520 w 3347720"/>
                <a:gd name="connsiteY187" fmla="*/ 1844040 h 2402840"/>
                <a:gd name="connsiteX188" fmla="*/ 3225800 w 3347720"/>
                <a:gd name="connsiteY188" fmla="*/ 1833880 h 2402840"/>
                <a:gd name="connsiteX189" fmla="*/ 3261360 w 3347720"/>
                <a:gd name="connsiteY189" fmla="*/ 1828800 h 2402840"/>
                <a:gd name="connsiteX190" fmla="*/ 3276600 w 3347720"/>
                <a:gd name="connsiteY190" fmla="*/ 1818640 h 2402840"/>
                <a:gd name="connsiteX191" fmla="*/ 3286760 w 3347720"/>
                <a:gd name="connsiteY191" fmla="*/ 1803400 h 2402840"/>
                <a:gd name="connsiteX192" fmla="*/ 3302000 w 3347720"/>
                <a:gd name="connsiteY192" fmla="*/ 1798320 h 2402840"/>
                <a:gd name="connsiteX193" fmla="*/ 3317240 w 3347720"/>
                <a:gd name="connsiteY193" fmla="*/ 1788160 h 2402840"/>
                <a:gd name="connsiteX194" fmla="*/ 3332480 w 3347720"/>
                <a:gd name="connsiteY194" fmla="*/ 1742440 h 2402840"/>
                <a:gd name="connsiteX195" fmla="*/ 3337560 w 3347720"/>
                <a:gd name="connsiteY195" fmla="*/ 1727200 h 2402840"/>
                <a:gd name="connsiteX196" fmla="*/ 3342640 w 3347720"/>
                <a:gd name="connsiteY196" fmla="*/ 1711960 h 2402840"/>
                <a:gd name="connsiteX197" fmla="*/ 3347720 w 3347720"/>
                <a:gd name="connsiteY197" fmla="*/ 1686560 h 2402840"/>
                <a:gd name="connsiteX198" fmla="*/ 3342640 w 3347720"/>
                <a:gd name="connsiteY198" fmla="*/ 1549400 h 2402840"/>
                <a:gd name="connsiteX199" fmla="*/ 3337560 w 3347720"/>
                <a:gd name="connsiteY199" fmla="*/ 1529080 h 2402840"/>
                <a:gd name="connsiteX200" fmla="*/ 3312160 w 3347720"/>
                <a:gd name="connsiteY200" fmla="*/ 1483360 h 2402840"/>
                <a:gd name="connsiteX201" fmla="*/ 3281680 w 3347720"/>
                <a:gd name="connsiteY201" fmla="*/ 1437640 h 2402840"/>
                <a:gd name="connsiteX202" fmla="*/ 3271520 w 3347720"/>
                <a:gd name="connsiteY202" fmla="*/ 1422400 h 2402840"/>
                <a:gd name="connsiteX203" fmla="*/ 3256280 w 3347720"/>
                <a:gd name="connsiteY203" fmla="*/ 1407160 h 2402840"/>
                <a:gd name="connsiteX204" fmla="*/ 3251200 w 3347720"/>
                <a:gd name="connsiteY204" fmla="*/ 1391920 h 2402840"/>
                <a:gd name="connsiteX205" fmla="*/ 3220720 w 3347720"/>
                <a:gd name="connsiteY205" fmla="*/ 1371600 h 2402840"/>
                <a:gd name="connsiteX206" fmla="*/ 3210560 w 3347720"/>
                <a:gd name="connsiteY206" fmla="*/ 1356360 h 2402840"/>
                <a:gd name="connsiteX207" fmla="*/ 3195320 w 3347720"/>
                <a:gd name="connsiteY207" fmla="*/ 1346200 h 2402840"/>
                <a:gd name="connsiteX208" fmla="*/ 3175000 w 3347720"/>
                <a:gd name="connsiteY208" fmla="*/ 1325880 h 2402840"/>
                <a:gd name="connsiteX209" fmla="*/ 3159760 w 3347720"/>
                <a:gd name="connsiteY209" fmla="*/ 1310640 h 2402840"/>
                <a:gd name="connsiteX210" fmla="*/ 3149600 w 3347720"/>
                <a:gd name="connsiteY210" fmla="*/ 1295400 h 2402840"/>
                <a:gd name="connsiteX211" fmla="*/ 3134360 w 3347720"/>
                <a:gd name="connsiteY211" fmla="*/ 1285240 h 2402840"/>
                <a:gd name="connsiteX212" fmla="*/ 3119120 w 3347720"/>
                <a:gd name="connsiteY212" fmla="*/ 1254760 h 2402840"/>
                <a:gd name="connsiteX213" fmla="*/ 3114040 w 3347720"/>
                <a:gd name="connsiteY213" fmla="*/ 1239520 h 2402840"/>
                <a:gd name="connsiteX214" fmla="*/ 3098800 w 3347720"/>
                <a:gd name="connsiteY214" fmla="*/ 1234440 h 2402840"/>
                <a:gd name="connsiteX215" fmla="*/ 3088640 w 3347720"/>
                <a:gd name="connsiteY215" fmla="*/ 1203960 h 2402840"/>
                <a:gd name="connsiteX216" fmla="*/ 3068320 w 3347720"/>
                <a:gd name="connsiteY216" fmla="*/ 1173480 h 2402840"/>
                <a:gd name="connsiteX217" fmla="*/ 3048000 w 3347720"/>
                <a:gd name="connsiteY217" fmla="*/ 1143000 h 2402840"/>
                <a:gd name="connsiteX218" fmla="*/ 3022600 w 3347720"/>
                <a:gd name="connsiteY218" fmla="*/ 1097280 h 2402840"/>
                <a:gd name="connsiteX219" fmla="*/ 3012440 w 3347720"/>
                <a:gd name="connsiteY219" fmla="*/ 1082040 h 2402840"/>
                <a:gd name="connsiteX220" fmla="*/ 3002280 w 3347720"/>
                <a:gd name="connsiteY220" fmla="*/ 1051560 h 2402840"/>
                <a:gd name="connsiteX221" fmla="*/ 2997200 w 3347720"/>
                <a:gd name="connsiteY221" fmla="*/ 1036320 h 2402840"/>
                <a:gd name="connsiteX222" fmla="*/ 2956560 w 3347720"/>
                <a:gd name="connsiteY222" fmla="*/ 975360 h 2402840"/>
                <a:gd name="connsiteX223" fmla="*/ 2946400 w 3347720"/>
                <a:gd name="connsiteY223" fmla="*/ 960120 h 2402840"/>
                <a:gd name="connsiteX224" fmla="*/ 2926080 w 3347720"/>
                <a:gd name="connsiteY224" fmla="*/ 929640 h 2402840"/>
                <a:gd name="connsiteX225" fmla="*/ 2900680 w 3347720"/>
                <a:gd name="connsiteY225" fmla="*/ 904240 h 2402840"/>
                <a:gd name="connsiteX226" fmla="*/ 2875280 w 3347720"/>
                <a:gd name="connsiteY226" fmla="*/ 873760 h 2402840"/>
                <a:gd name="connsiteX227" fmla="*/ 2860040 w 3347720"/>
                <a:gd name="connsiteY227" fmla="*/ 868680 h 2402840"/>
                <a:gd name="connsiteX228" fmla="*/ 2844800 w 3347720"/>
                <a:gd name="connsiteY228" fmla="*/ 853440 h 2402840"/>
                <a:gd name="connsiteX229" fmla="*/ 2829560 w 3347720"/>
                <a:gd name="connsiteY229" fmla="*/ 843280 h 2402840"/>
                <a:gd name="connsiteX230" fmla="*/ 2824480 w 3347720"/>
                <a:gd name="connsiteY230" fmla="*/ 817880 h 2402840"/>
                <a:gd name="connsiteX231" fmla="*/ 2814320 w 3347720"/>
                <a:gd name="connsiteY231" fmla="*/ 802640 h 2402840"/>
                <a:gd name="connsiteX232" fmla="*/ 2804160 w 3347720"/>
                <a:gd name="connsiteY232" fmla="*/ 772160 h 2402840"/>
                <a:gd name="connsiteX233" fmla="*/ 2783840 w 3347720"/>
                <a:gd name="connsiteY233" fmla="*/ 741680 h 2402840"/>
                <a:gd name="connsiteX234" fmla="*/ 2778760 w 3347720"/>
                <a:gd name="connsiteY234" fmla="*/ 726440 h 2402840"/>
                <a:gd name="connsiteX235" fmla="*/ 2768600 w 3347720"/>
                <a:gd name="connsiteY235" fmla="*/ 711200 h 2402840"/>
                <a:gd name="connsiteX236" fmla="*/ 2753360 w 3347720"/>
                <a:gd name="connsiteY236" fmla="*/ 680720 h 2402840"/>
                <a:gd name="connsiteX237" fmla="*/ 2722880 w 3347720"/>
                <a:gd name="connsiteY237" fmla="*/ 650240 h 2402840"/>
                <a:gd name="connsiteX238" fmla="*/ 2692400 w 3347720"/>
                <a:gd name="connsiteY238" fmla="*/ 629920 h 2402840"/>
                <a:gd name="connsiteX239" fmla="*/ 2677160 w 3347720"/>
                <a:gd name="connsiteY239" fmla="*/ 619760 h 2402840"/>
                <a:gd name="connsiteX240" fmla="*/ 2646680 w 3347720"/>
                <a:gd name="connsiteY240" fmla="*/ 599440 h 2402840"/>
                <a:gd name="connsiteX241" fmla="*/ 2621280 w 3347720"/>
                <a:gd name="connsiteY241" fmla="*/ 574040 h 2402840"/>
                <a:gd name="connsiteX242" fmla="*/ 2611120 w 3347720"/>
                <a:gd name="connsiteY242" fmla="*/ 558800 h 2402840"/>
                <a:gd name="connsiteX243" fmla="*/ 2595880 w 3347720"/>
                <a:gd name="connsiteY243" fmla="*/ 553720 h 2402840"/>
                <a:gd name="connsiteX244" fmla="*/ 2580640 w 3347720"/>
                <a:gd name="connsiteY244" fmla="*/ 543560 h 2402840"/>
                <a:gd name="connsiteX245" fmla="*/ 2565400 w 3347720"/>
                <a:gd name="connsiteY245" fmla="*/ 538480 h 2402840"/>
                <a:gd name="connsiteX246" fmla="*/ 2534920 w 3347720"/>
                <a:gd name="connsiteY246" fmla="*/ 518160 h 2402840"/>
                <a:gd name="connsiteX247" fmla="*/ 2519680 w 3347720"/>
                <a:gd name="connsiteY247" fmla="*/ 508000 h 2402840"/>
                <a:gd name="connsiteX248" fmla="*/ 2489200 w 3347720"/>
                <a:gd name="connsiteY248" fmla="*/ 487680 h 2402840"/>
                <a:gd name="connsiteX249" fmla="*/ 2473960 w 3347720"/>
                <a:gd name="connsiteY249" fmla="*/ 457200 h 2402840"/>
                <a:gd name="connsiteX250" fmla="*/ 2458720 w 3347720"/>
                <a:gd name="connsiteY250" fmla="*/ 452120 h 2402840"/>
                <a:gd name="connsiteX251" fmla="*/ 2443480 w 3347720"/>
                <a:gd name="connsiteY251" fmla="*/ 436880 h 2402840"/>
                <a:gd name="connsiteX252" fmla="*/ 2423160 w 3347720"/>
                <a:gd name="connsiteY252" fmla="*/ 406400 h 2402840"/>
                <a:gd name="connsiteX253" fmla="*/ 2392680 w 3347720"/>
                <a:gd name="connsiteY253" fmla="*/ 386080 h 2402840"/>
                <a:gd name="connsiteX254" fmla="*/ 2382520 w 3347720"/>
                <a:gd name="connsiteY254" fmla="*/ 370840 h 2402840"/>
                <a:gd name="connsiteX255" fmla="*/ 2311400 w 3347720"/>
                <a:gd name="connsiteY255" fmla="*/ 355600 h 2402840"/>
                <a:gd name="connsiteX256" fmla="*/ 2275840 w 3347720"/>
                <a:gd name="connsiteY256" fmla="*/ 345440 h 2402840"/>
                <a:gd name="connsiteX257" fmla="*/ 2245360 w 3347720"/>
                <a:gd name="connsiteY257" fmla="*/ 335280 h 2402840"/>
                <a:gd name="connsiteX258" fmla="*/ 2194560 w 3347720"/>
                <a:gd name="connsiteY258" fmla="*/ 325120 h 2402840"/>
                <a:gd name="connsiteX259" fmla="*/ 2179320 w 3347720"/>
                <a:gd name="connsiteY259" fmla="*/ 309880 h 2402840"/>
                <a:gd name="connsiteX260" fmla="*/ 2164080 w 3347720"/>
                <a:gd name="connsiteY260" fmla="*/ 304800 h 2402840"/>
                <a:gd name="connsiteX261" fmla="*/ 2159000 w 3347720"/>
                <a:gd name="connsiteY261" fmla="*/ 289560 h 2402840"/>
                <a:gd name="connsiteX262" fmla="*/ 2148840 w 3347720"/>
                <a:gd name="connsiteY262" fmla="*/ 274320 h 2402840"/>
                <a:gd name="connsiteX263" fmla="*/ 2143760 w 3347720"/>
                <a:gd name="connsiteY263" fmla="*/ 259080 h 2402840"/>
                <a:gd name="connsiteX264" fmla="*/ 2108200 w 3347720"/>
                <a:gd name="connsiteY264" fmla="*/ 213360 h 2402840"/>
                <a:gd name="connsiteX265" fmla="*/ 2098040 w 3347720"/>
                <a:gd name="connsiteY265" fmla="*/ 198120 h 2402840"/>
                <a:gd name="connsiteX266" fmla="*/ 2082800 w 3347720"/>
                <a:gd name="connsiteY266" fmla="*/ 193040 h 2402840"/>
                <a:gd name="connsiteX267" fmla="*/ 2047240 w 3347720"/>
                <a:gd name="connsiteY267" fmla="*/ 167640 h 2402840"/>
                <a:gd name="connsiteX268" fmla="*/ 2016760 w 3347720"/>
                <a:gd name="connsiteY268" fmla="*/ 157480 h 2402840"/>
                <a:gd name="connsiteX269" fmla="*/ 1971040 w 3347720"/>
                <a:gd name="connsiteY269" fmla="*/ 132080 h 2402840"/>
                <a:gd name="connsiteX270" fmla="*/ 1935480 w 3347720"/>
                <a:gd name="connsiteY270" fmla="*/ 127000 h 2402840"/>
                <a:gd name="connsiteX271" fmla="*/ 1905000 w 3347720"/>
                <a:gd name="connsiteY271" fmla="*/ 116840 h 2402840"/>
                <a:gd name="connsiteX272" fmla="*/ 1889760 w 3347720"/>
                <a:gd name="connsiteY272" fmla="*/ 111760 h 2402840"/>
                <a:gd name="connsiteX273" fmla="*/ 1864360 w 3347720"/>
                <a:gd name="connsiteY273" fmla="*/ 106680 h 2402840"/>
                <a:gd name="connsiteX274" fmla="*/ 1849120 w 3347720"/>
                <a:gd name="connsiteY274" fmla="*/ 101600 h 2402840"/>
                <a:gd name="connsiteX275" fmla="*/ 1813560 w 3347720"/>
                <a:gd name="connsiteY275" fmla="*/ 96520 h 2402840"/>
                <a:gd name="connsiteX276" fmla="*/ 1778000 w 3347720"/>
                <a:gd name="connsiteY276" fmla="*/ 86360 h 2402840"/>
                <a:gd name="connsiteX277" fmla="*/ 1747520 w 3347720"/>
                <a:gd name="connsiteY277" fmla="*/ 76200 h 2402840"/>
                <a:gd name="connsiteX278" fmla="*/ 1732280 w 3347720"/>
                <a:gd name="connsiteY278" fmla="*/ 71120 h 2402840"/>
                <a:gd name="connsiteX279" fmla="*/ 1717040 w 3347720"/>
                <a:gd name="connsiteY279" fmla="*/ 66040 h 2402840"/>
                <a:gd name="connsiteX280" fmla="*/ 1671320 w 3347720"/>
                <a:gd name="connsiteY280" fmla="*/ 45720 h 2402840"/>
                <a:gd name="connsiteX281" fmla="*/ 1651000 w 3347720"/>
                <a:gd name="connsiteY281" fmla="*/ 40640 h 2402840"/>
                <a:gd name="connsiteX282" fmla="*/ 1559560 w 3347720"/>
                <a:gd name="connsiteY282" fmla="*/ 35560 h 2402840"/>
                <a:gd name="connsiteX283" fmla="*/ 1534160 w 3347720"/>
                <a:gd name="connsiteY283" fmla="*/ 15240 h 2402840"/>
                <a:gd name="connsiteX284" fmla="*/ 1513840 w 3347720"/>
                <a:gd name="connsiteY284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854960 w 3347720"/>
                <a:gd name="connsiteY173" fmla="*/ 1986280 h 2402840"/>
                <a:gd name="connsiteX174" fmla="*/ 2900680 w 3347720"/>
                <a:gd name="connsiteY174" fmla="*/ 1960880 h 2402840"/>
                <a:gd name="connsiteX175" fmla="*/ 2931160 w 3347720"/>
                <a:gd name="connsiteY175" fmla="*/ 1950720 h 2402840"/>
                <a:gd name="connsiteX176" fmla="*/ 2961640 w 3347720"/>
                <a:gd name="connsiteY176" fmla="*/ 1930400 h 2402840"/>
                <a:gd name="connsiteX177" fmla="*/ 2976880 w 3347720"/>
                <a:gd name="connsiteY177" fmla="*/ 1920240 h 2402840"/>
                <a:gd name="connsiteX178" fmla="*/ 2992120 w 3347720"/>
                <a:gd name="connsiteY178" fmla="*/ 1915160 h 2402840"/>
                <a:gd name="connsiteX179" fmla="*/ 3022600 w 3347720"/>
                <a:gd name="connsiteY179" fmla="*/ 1894840 h 2402840"/>
                <a:gd name="connsiteX180" fmla="*/ 3037840 w 3347720"/>
                <a:gd name="connsiteY180" fmla="*/ 1889760 h 2402840"/>
                <a:gd name="connsiteX181" fmla="*/ 3053080 w 3347720"/>
                <a:gd name="connsiteY181" fmla="*/ 1879600 h 2402840"/>
                <a:gd name="connsiteX182" fmla="*/ 3068320 w 3347720"/>
                <a:gd name="connsiteY182" fmla="*/ 1874520 h 2402840"/>
                <a:gd name="connsiteX183" fmla="*/ 3083560 w 3347720"/>
                <a:gd name="connsiteY183" fmla="*/ 1864360 h 2402840"/>
                <a:gd name="connsiteX184" fmla="*/ 3108960 w 3347720"/>
                <a:gd name="connsiteY184" fmla="*/ 1859280 h 2402840"/>
                <a:gd name="connsiteX185" fmla="*/ 3129280 w 3347720"/>
                <a:gd name="connsiteY185" fmla="*/ 1854200 h 2402840"/>
                <a:gd name="connsiteX186" fmla="*/ 3144520 w 3347720"/>
                <a:gd name="connsiteY186" fmla="*/ 1844040 h 2402840"/>
                <a:gd name="connsiteX187" fmla="*/ 3225800 w 3347720"/>
                <a:gd name="connsiteY187" fmla="*/ 1833880 h 2402840"/>
                <a:gd name="connsiteX188" fmla="*/ 3261360 w 3347720"/>
                <a:gd name="connsiteY188" fmla="*/ 1828800 h 2402840"/>
                <a:gd name="connsiteX189" fmla="*/ 3276600 w 3347720"/>
                <a:gd name="connsiteY189" fmla="*/ 1818640 h 2402840"/>
                <a:gd name="connsiteX190" fmla="*/ 3286760 w 3347720"/>
                <a:gd name="connsiteY190" fmla="*/ 1803400 h 2402840"/>
                <a:gd name="connsiteX191" fmla="*/ 3302000 w 3347720"/>
                <a:gd name="connsiteY191" fmla="*/ 1798320 h 2402840"/>
                <a:gd name="connsiteX192" fmla="*/ 3317240 w 3347720"/>
                <a:gd name="connsiteY192" fmla="*/ 1788160 h 2402840"/>
                <a:gd name="connsiteX193" fmla="*/ 3332480 w 3347720"/>
                <a:gd name="connsiteY193" fmla="*/ 1742440 h 2402840"/>
                <a:gd name="connsiteX194" fmla="*/ 3337560 w 3347720"/>
                <a:gd name="connsiteY194" fmla="*/ 1727200 h 2402840"/>
                <a:gd name="connsiteX195" fmla="*/ 3342640 w 3347720"/>
                <a:gd name="connsiteY195" fmla="*/ 1711960 h 2402840"/>
                <a:gd name="connsiteX196" fmla="*/ 3347720 w 3347720"/>
                <a:gd name="connsiteY196" fmla="*/ 1686560 h 2402840"/>
                <a:gd name="connsiteX197" fmla="*/ 3342640 w 3347720"/>
                <a:gd name="connsiteY197" fmla="*/ 1549400 h 2402840"/>
                <a:gd name="connsiteX198" fmla="*/ 3337560 w 3347720"/>
                <a:gd name="connsiteY198" fmla="*/ 1529080 h 2402840"/>
                <a:gd name="connsiteX199" fmla="*/ 3312160 w 3347720"/>
                <a:gd name="connsiteY199" fmla="*/ 1483360 h 2402840"/>
                <a:gd name="connsiteX200" fmla="*/ 3281680 w 3347720"/>
                <a:gd name="connsiteY200" fmla="*/ 1437640 h 2402840"/>
                <a:gd name="connsiteX201" fmla="*/ 3271520 w 3347720"/>
                <a:gd name="connsiteY201" fmla="*/ 1422400 h 2402840"/>
                <a:gd name="connsiteX202" fmla="*/ 3256280 w 3347720"/>
                <a:gd name="connsiteY202" fmla="*/ 1407160 h 2402840"/>
                <a:gd name="connsiteX203" fmla="*/ 3251200 w 3347720"/>
                <a:gd name="connsiteY203" fmla="*/ 1391920 h 2402840"/>
                <a:gd name="connsiteX204" fmla="*/ 3220720 w 3347720"/>
                <a:gd name="connsiteY204" fmla="*/ 1371600 h 2402840"/>
                <a:gd name="connsiteX205" fmla="*/ 3210560 w 3347720"/>
                <a:gd name="connsiteY205" fmla="*/ 1356360 h 2402840"/>
                <a:gd name="connsiteX206" fmla="*/ 3195320 w 3347720"/>
                <a:gd name="connsiteY206" fmla="*/ 1346200 h 2402840"/>
                <a:gd name="connsiteX207" fmla="*/ 3175000 w 3347720"/>
                <a:gd name="connsiteY207" fmla="*/ 1325880 h 2402840"/>
                <a:gd name="connsiteX208" fmla="*/ 3159760 w 3347720"/>
                <a:gd name="connsiteY208" fmla="*/ 1310640 h 2402840"/>
                <a:gd name="connsiteX209" fmla="*/ 3149600 w 3347720"/>
                <a:gd name="connsiteY209" fmla="*/ 1295400 h 2402840"/>
                <a:gd name="connsiteX210" fmla="*/ 3134360 w 3347720"/>
                <a:gd name="connsiteY210" fmla="*/ 1285240 h 2402840"/>
                <a:gd name="connsiteX211" fmla="*/ 3119120 w 3347720"/>
                <a:gd name="connsiteY211" fmla="*/ 1254760 h 2402840"/>
                <a:gd name="connsiteX212" fmla="*/ 3114040 w 3347720"/>
                <a:gd name="connsiteY212" fmla="*/ 1239520 h 2402840"/>
                <a:gd name="connsiteX213" fmla="*/ 3098800 w 3347720"/>
                <a:gd name="connsiteY213" fmla="*/ 1234440 h 2402840"/>
                <a:gd name="connsiteX214" fmla="*/ 3088640 w 3347720"/>
                <a:gd name="connsiteY214" fmla="*/ 1203960 h 2402840"/>
                <a:gd name="connsiteX215" fmla="*/ 3068320 w 3347720"/>
                <a:gd name="connsiteY215" fmla="*/ 1173480 h 2402840"/>
                <a:gd name="connsiteX216" fmla="*/ 3048000 w 3347720"/>
                <a:gd name="connsiteY216" fmla="*/ 1143000 h 2402840"/>
                <a:gd name="connsiteX217" fmla="*/ 3022600 w 3347720"/>
                <a:gd name="connsiteY217" fmla="*/ 1097280 h 2402840"/>
                <a:gd name="connsiteX218" fmla="*/ 3012440 w 3347720"/>
                <a:gd name="connsiteY218" fmla="*/ 1082040 h 2402840"/>
                <a:gd name="connsiteX219" fmla="*/ 3002280 w 3347720"/>
                <a:gd name="connsiteY219" fmla="*/ 1051560 h 2402840"/>
                <a:gd name="connsiteX220" fmla="*/ 2997200 w 3347720"/>
                <a:gd name="connsiteY220" fmla="*/ 1036320 h 2402840"/>
                <a:gd name="connsiteX221" fmla="*/ 2956560 w 3347720"/>
                <a:gd name="connsiteY221" fmla="*/ 975360 h 2402840"/>
                <a:gd name="connsiteX222" fmla="*/ 2946400 w 3347720"/>
                <a:gd name="connsiteY222" fmla="*/ 960120 h 2402840"/>
                <a:gd name="connsiteX223" fmla="*/ 2926080 w 3347720"/>
                <a:gd name="connsiteY223" fmla="*/ 929640 h 2402840"/>
                <a:gd name="connsiteX224" fmla="*/ 2900680 w 3347720"/>
                <a:gd name="connsiteY224" fmla="*/ 904240 h 2402840"/>
                <a:gd name="connsiteX225" fmla="*/ 2875280 w 3347720"/>
                <a:gd name="connsiteY225" fmla="*/ 873760 h 2402840"/>
                <a:gd name="connsiteX226" fmla="*/ 2860040 w 3347720"/>
                <a:gd name="connsiteY226" fmla="*/ 868680 h 2402840"/>
                <a:gd name="connsiteX227" fmla="*/ 2844800 w 3347720"/>
                <a:gd name="connsiteY227" fmla="*/ 853440 h 2402840"/>
                <a:gd name="connsiteX228" fmla="*/ 2829560 w 3347720"/>
                <a:gd name="connsiteY228" fmla="*/ 843280 h 2402840"/>
                <a:gd name="connsiteX229" fmla="*/ 2824480 w 3347720"/>
                <a:gd name="connsiteY229" fmla="*/ 817880 h 2402840"/>
                <a:gd name="connsiteX230" fmla="*/ 2814320 w 3347720"/>
                <a:gd name="connsiteY230" fmla="*/ 802640 h 2402840"/>
                <a:gd name="connsiteX231" fmla="*/ 2804160 w 3347720"/>
                <a:gd name="connsiteY231" fmla="*/ 772160 h 2402840"/>
                <a:gd name="connsiteX232" fmla="*/ 2783840 w 3347720"/>
                <a:gd name="connsiteY232" fmla="*/ 741680 h 2402840"/>
                <a:gd name="connsiteX233" fmla="*/ 2778760 w 3347720"/>
                <a:gd name="connsiteY233" fmla="*/ 726440 h 2402840"/>
                <a:gd name="connsiteX234" fmla="*/ 2768600 w 3347720"/>
                <a:gd name="connsiteY234" fmla="*/ 711200 h 2402840"/>
                <a:gd name="connsiteX235" fmla="*/ 2753360 w 3347720"/>
                <a:gd name="connsiteY235" fmla="*/ 680720 h 2402840"/>
                <a:gd name="connsiteX236" fmla="*/ 2722880 w 3347720"/>
                <a:gd name="connsiteY236" fmla="*/ 650240 h 2402840"/>
                <a:gd name="connsiteX237" fmla="*/ 2692400 w 3347720"/>
                <a:gd name="connsiteY237" fmla="*/ 629920 h 2402840"/>
                <a:gd name="connsiteX238" fmla="*/ 2677160 w 3347720"/>
                <a:gd name="connsiteY238" fmla="*/ 619760 h 2402840"/>
                <a:gd name="connsiteX239" fmla="*/ 2646680 w 3347720"/>
                <a:gd name="connsiteY239" fmla="*/ 599440 h 2402840"/>
                <a:gd name="connsiteX240" fmla="*/ 2621280 w 3347720"/>
                <a:gd name="connsiteY240" fmla="*/ 574040 h 2402840"/>
                <a:gd name="connsiteX241" fmla="*/ 2611120 w 3347720"/>
                <a:gd name="connsiteY241" fmla="*/ 558800 h 2402840"/>
                <a:gd name="connsiteX242" fmla="*/ 2595880 w 3347720"/>
                <a:gd name="connsiteY242" fmla="*/ 553720 h 2402840"/>
                <a:gd name="connsiteX243" fmla="*/ 2580640 w 3347720"/>
                <a:gd name="connsiteY243" fmla="*/ 543560 h 2402840"/>
                <a:gd name="connsiteX244" fmla="*/ 2565400 w 3347720"/>
                <a:gd name="connsiteY244" fmla="*/ 538480 h 2402840"/>
                <a:gd name="connsiteX245" fmla="*/ 2534920 w 3347720"/>
                <a:gd name="connsiteY245" fmla="*/ 518160 h 2402840"/>
                <a:gd name="connsiteX246" fmla="*/ 2519680 w 3347720"/>
                <a:gd name="connsiteY246" fmla="*/ 508000 h 2402840"/>
                <a:gd name="connsiteX247" fmla="*/ 2489200 w 3347720"/>
                <a:gd name="connsiteY247" fmla="*/ 487680 h 2402840"/>
                <a:gd name="connsiteX248" fmla="*/ 2473960 w 3347720"/>
                <a:gd name="connsiteY248" fmla="*/ 457200 h 2402840"/>
                <a:gd name="connsiteX249" fmla="*/ 2458720 w 3347720"/>
                <a:gd name="connsiteY249" fmla="*/ 452120 h 2402840"/>
                <a:gd name="connsiteX250" fmla="*/ 2443480 w 3347720"/>
                <a:gd name="connsiteY250" fmla="*/ 436880 h 2402840"/>
                <a:gd name="connsiteX251" fmla="*/ 2423160 w 3347720"/>
                <a:gd name="connsiteY251" fmla="*/ 406400 h 2402840"/>
                <a:gd name="connsiteX252" fmla="*/ 2392680 w 3347720"/>
                <a:gd name="connsiteY252" fmla="*/ 386080 h 2402840"/>
                <a:gd name="connsiteX253" fmla="*/ 2382520 w 3347720"/>
                <a:gd name="connsiteY253" fmla="*/ 370840 h 2402840"/>
                <a:gd name="connsiteX254" fmla="*/ 2311400 w 3347720"/>
                <a:gd name="connsiteY254" fmla="*/ 355600 h 2402840"/>
                <a:gd name="connsiteX255" fmla="*/ 2275840 w 3347720"/>
                <a:gd name="connsiteY255" fmla="*/ 345440 h 2402840"/>
                <a:gd name="connsiteX256" fmla="*/ 2245360 w 3347720"/>
                <a:gd name="connsiteY256" fmla="*/ 335280 h 2402840"/>
                <a:gd name="connsiteX257" fmla="*/ 2194560 w 3347720"/>
                <a:gd name="connsiteY257" fmla="*/ 325120 h 2402840"/>
                <a:gd name="connsiteX258" fmla="*/ 2179320 w 3347720"/>
                <a:gd name="connsiteY258" fmla="*/ 309880 h 2402840"/>
                <a:gd name="connsiteX259" fmla="*/ 2164080 w 3347720"/>
                <a:gd name="connsiteY259" fmla="*/ 304800 h 2402840"/>
                <a:gd name="connsiteX260" fmla="*/ 2159000 w 3347720"/>
                <a:gd name="connsiteY260" fmla="*/ 289560 h 2402840"/>
                <a:gd name="connsiteX261" fmla="*/ 2148840 w 3347720"/>
                <a:gd name="connsiteY261" fmla="*/ 274320 h 2402840"/>
                <a:gd name="connsiteX262" fmla="*/ 2143760 w 3347720"/>
                <a:gd name="connsiteY262" fmla="*/ 259080 h 2402840"/>
                <a:gd name="connsiteX263" fmla="*/ 2108200 w 3347720"/>
                <a:gd name="connsiteY263" fmla="*/ 213360 h 2402840"/>
                <a:gd name="connsiteX264" fmla="*/ 2098040 w 3347720"/>
                <a:gd name="connsiteY264" fmla="*/ 198120 h 2402840"/>
                <a:gd name="connsiteX265" fmla="*/ 2082800 w 3347720"/>
                <a:gd name="connsiteY265" fmla="*/ 193040 h 2402840"/>
                <a:gd name="connsiteX266" fmla="*/ 2047240 w 3347720"/>
                <a:gd name="connsiteY266" fmla="*/ 167640 h 2402840"/>
                <a:gd name="connsiteX267" fmla="*/ 2016760 w 3347720"/>
                <a:gd name="connsiteY267" fmla="*/ 157480 h 2402840"/>
                <a:gd name="connsiteX268" fmla="*/ 1971040 w 3347720"/>
                <a:gd name="connsiteY268" fmla="*/ 132080 h 2402840"/>
                <a:gd name="connsiteX269" fmla="*/ 1935480 w 3347720"/>
                <a:gd name="connsiteY269" fmla="*/ 127000 h 2402840"/>
                <a:gd name="connsiteX270" fmla="*/ 1905000 w 3347720"/>
                <a:gd name="connsiteY270" fmla="*/ 116840 h 2402840"/>
                <a:gd name="connsiteX271" fmla="*/ 1889760 w 3347720"/>
                <a:gd name="connsiteY271" fmla="*/ 111760 h 2402840"/>
                <a:gd name="connsiteX272" fmla="*/ 1864360 w 3347720"/>
                <a:gd name="connsiteY272" fmla="*/ 106680 h 2402840"/>
                <a:gd name="connsiteX273" fmla="*/ 1849120 w 3347720"/>
                <a:gd name="connsiteY273" fmla="*/ 101600 h 2402840"/>
                <a:gd name="connsiteX274" fmla="*/ 1813560 w 3347720"/>
                <a:gd name="connsiteY274" fmla="*/ 96520 h 2402840"/>
                <a:gd name="connsiteX275" fmla="*/ 1778000 w 3347720"/>
                <a:gd name="connsiteY275" fmla="*/ 86360 h 2402840"/>
                <a:gd name="connsiteX276" fmla="*/ 1747520 w 3347720"/>
                <a:gd name="connsiteY276" fmla="*/ 76200 h 2402840"/>
                <a:gd name="connsiteX277" fmla="*/ 1732280 w 3347720"/>
                <a:gd name="connsiteY277" fmla="*/ 71120 h 2402840"/>
                <a:gd name="connsiteX278" fmla="*/ 1717040 w 3347720"/>
                <a:gd name="connsiteY278" fmla="*/ 66040 h 2402840"/>
                <a:gd name="connsiteX279" fmla="*/ 1671320 w 3347720"/>
                <a:gd name="connsiteY279" fmla="*/ 45720 h 2402840"/>
                <a:gd name="connsiteX280" fmla="*/ 1651000 w 3347720"/>
                <a:gd name="connsiteY280" fmla="*/ 40640 h 2402840"/>
                <a:gd name="connsiteX281" fmla="*/ 1559560 w 3347720"/>
                <a:gd name="connsiteY281" fmla="*/ 35560 h 2402840"/>
                <a:gd name="connsiteX282" fmla="*/ 1534160 w 3347720"/>
                <a:gd name="connsiteY282" fmla="*/ 15240 h 2402840"/>
                <a:gd name="connsiteX283" fmla="*/ 1513840 w 3347720"/>
                <a:gd name="connsiteY283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900680 w 3347720"/>
                <a:gd name="connsiteY173" fmla="*/ 1960880 h 2402840"/>
                <a:gd name="connsiteX174" fmla="*/ 2931160 w 3347720"/>
                <a:gd name="connsiteY174" fmla="*/ 1950720 h 2402840"/>
                <a:gd name="connsiteX175" fmla="*/ 2961640 w 3347720"/>
                <a:gd name="connsiteY175" fmla="*/ 1930400 h 2402840"/>
                <a:gd name="connsiteX176" fmla="*/ 2976880 w 3347720"/>
                <a:gd name="connsiteY176" fmla="*/ 1920240 h 2402840"/>
                <a:gd name="connsiteX177" fmla="*/ 2992120 w 3347720"/>
                <a:gd name="connsiteY177" fmla="*/ 1915160 h 2402840"/>
                <a:gd name="connsiteX178" fmla="*/ 3022600 w 3347720"/>
                <a:gd name="connsiteY178" fmla="*/ 1894840 h 2402840"/>
                <a:gd name="connsiteX179" fmla="*/ 3037840 w 3347720"/>
                <a:gd name="connsiteY179" fmla="*/ 1889760 h 2402840"/>
                <a:gd name="connsiteX180" fmla="*/ 3053080 w 3347720"/>
                <a:gd name="connsiteY180" fmla="*/ 1879600 h 2402840"/>
                <a:gd name="connsiteX181" fmla="*/ 3068320 w 3347720"/>
                <a:gd name="connsiteY181" fmla="*/ 1874520 h 2402840"/>
                <a:gd name="connsiteX182" fmla="*/ 3083560 w 3347720"/>
                <a:gd name="connsiteY182" fmla="*/ 1864360 h 2402840"/>
                <a:gd name="connsiteX183" fmla="*/ 3108960 w 3347720"/>
                <a:gd name="connsiteY183" fmla="*/ 1859280 h 2402840"/>
                <a:gd name="connsiteX184" fmla="*/ 3129280 w 3347720"/>
                <a:gd name="connsiteY184" fmla="*/ 1854200 h 2402840"/>
                <a:gd name="connsiteX185" fmla="*/ 3144520 w 3347720"/>
                <a:gd name="connsiteY185" fmla="*/ 1844040 h 2402840"/>
                <a:gd name="connsiteX186" fmla="*/ 3225800 w 3347720"/>
                <a:gd name="connsiteY186" fmla="*/ 1833880 h 2402840"/>
                <a:gd name="connsiteX187" fmla="*/ 3261360 w 3347720"/>
                <a:gd name="connsiteY187" fmla="*/ 1828800 h 2402840"/>
                <a:gd name="connsiteX188" fmla="*/ 3276600 w 3347720"/>
                <a:gd name="connsiteY188" fmla="*/ 1818640 h 2402840"/>
                <a:gd name="connsiteX189" fmla="*/ 3286760 w 3347720"/>
                <a:gd name="connsiteY189" fmla="*/ 1803400 h 2402840"/>
                <a:gd name="connsiteX190" fmla="*/ 3302000 w 3347720"/>
                <a:gd name="connsiteY190" fmla="*/ 1798320 h 2402840"/>
                <a:gd name="connsiteX191" fmla="*/ 3317240 w 3347720"/>
                <a:gd name="connsiteY191" fmla="*/ 1788160 h 2402840"/>
                <a:gd name="connsiteX192" fmla="*/ 3332480 w 3347720"/>
                <a:gd name="connsiteY192" fmla="*/ 1742440 h 2402840"/>
                <a:gd name="connsiteX193" fmla="*/ 3337560 w 3347720"/>
                <a:gd name="connsiteY193" fmla="*/ 1727200 h 2402840"/>
                <a:gd name="connsiteX194" fmla="*/ 3342640 w 3347720"/>
                <a:gd name="connsiteY194" fmla="*/ 1711960 h 2402840"/>
                <a:gd name="connsiteX195" fmla="*/ 3347720 w 3347720"/>
                <a:gd name="connsiteY195" fmla="*/ 1686560 h 2402840"/>
                <a:gd name="connsiteX196" fmla="*/ 3342640 w 3347720"/>
                <a:gd name="connsiteY196" fmla="*/ 1549400 h 2402840"/>
                <a:gd name="connsiteX197" fmla="*/ 3337560 w 3347720"/>
                <a:gd name="connsiteY197" fmla="*/ 1529080 h 2402840"/>
                <a:gd name="connsiteX198" fmla="*/ 3312160 w 3347720"/>
                <a:gd name="connsiteY198" fmla="*/ 1483360 h 2402840"/>
                <a:gd name="connsiteX199" fmla="*/ 3281680 w 3347720"/>
                <a:gd name="connsiteY199" fmla="*/ 1437640 h 2402840"/>
                <a:gd name="connsiteX200" fmla="*/ 3271520 w 3347720"/>
                <a:gd name="connsiteY200" fmla="*/ 1422400 h 2402840"/>
                <a:gd name="connsiteX201" fmla="*/ 3256280 w 3347720"/>
                <a:gd name="connsiteY201" fmla="*/ 1407160 h 2402840"/>
                <a:gd name="connsiteX202" fmla="*/ 3251200 w 3347720"/>
                <a:gd name="connsiteY202" fmla="*/ 1391920 h 2402840"/>
                <a:gd name="connsiteX203" fmla="*/ 3220720 w 3347720"/>
                <a:gd name="connsiteY203" fmla="*/ 1371600 h 2402840"/>
                <a:gd name="connsiteX204" fmla="*/ 3210560 w 3347720"/>
                <a:gd name="connsiteY204" fmla="*/ 1356360 h 2402840"/>
                <a:gd name="connsiteX205" fmla="*/ 3195320 w 3347720"/>
                <a:gd name="connsiteY205" fmla="*/ 1346200 h 2402840"/>
                <a:gd name="connsiteX206" fmla="*/ 3175000 w 3347720"/>
                <a:gd name="connsiteY206" fmla="*/ 1325880 h 2402840"/>
                <a:gd name="connsiteX207" fmla="*/ 3159760 w 3347720"/>
                <a:gd name="connsiteY207" fmla="*/ 1310640 h 2402840"/>
                <a:gd name="connsiteX208" fmla="*/ 3149600 w 3347720"/>
                <a:gd name="connsiteY208" fmla="*/ 1295400 h 2402840"/>
                <a:gd name="connsiteX209" fmla="*/ 3134360 w 3347720"/>
                <a:gd name="connsiteY209" fmla="*/ 1285240 h 2402840"/>
                <a:gd name="connsiteX210" fmla="*/ 3119120 w 3347720"/>
                <a:gd name="connsiteY210" fmla="*/ 1254760 h 2402840"/>
                <a:gd name="connsiteX211" fmla="*/ 3114040 w 3347720"/>
                <a:gd name="connsiteY211" fmla="*/ 1239520 h 2402840"/>
                <a:gd name="connsiteX212" fmla="*/ 3098800 w 3347720"/>
                <a:gd name="connsiteY212" fmla="*/ 1234440 h 2402840"/>
                <a:gd name="connsiteX213" fmla="*/ 3088640 w 3347720"/>
                <a:gd name="connsiteY213" fmla="*/ 1203960 h 2402840"/>
                <a:gd name="connsiteX214" fmla="*/ 3068320 w 3347720"/>
                <a:gd name="connsiteY214" fmla="*/ 1173480 h 2402840"/>
                <a:gd name="connsiteX215" fmla="*/ 3048000 w 3347720"/>
                <a:gd name="connsiteY215" fmla="*/ 1143000 h 2402840"/>
                <a:gd name="connsiteX216" fmla="*/ 3022600 w 3347720"/>
                <a:gd name="connsiteY216" fmla="*/ 1097280 h 2402840"/>
                <a:gd name="connsiteX217" fmla="*/ 3012440 w 3347720"/>
                <a:gd name="connsiteY217" fmla="*/ 1082040 h 2402840"/>
                <a:gd name="connsiteX218" fmla="*/ 3002280 w 3347720"/>
                <a:gd name="connsiteY218" fmla="*/ 1051560 h 2402840"/>
                <a:gd name="connsiteX219" fmla="*/ 2997200 w 3347720"/>
                <a:gd name="connsiteY219" fmla="*/ 1036320 h 2402840"/>
                <a:gd name="connsiteX220" fmla="*/ 2956560 w 3347720"/>
                <a:gd name="connsiteY220" fmla="*/ 975360 h 2402840"/>
                <a:gd name="connsiteX221" fmla="*/ 2946400 w 3347720"/>
                <a:gd name="connsiteY221" fmla="*/ 960120 h 2402840"/>
                <a:gd name="connsiteX222" fmla="*/ 2926080 w 3347720"/>
                <a:gd name="connsiteY222" fmla="*/ 929640 h 2402840"/>
                <a:gd name="connsiteX223" fmla="*/ 2900680 w 3347720"/>
                <a:gd name="connsiteY223" fmla="*/ 904240 h 2402840"/>
                <a:gd name="connsiteX224" fmla="*/ 2875280 w 3347720"/>
                <a:gd name="connsiteY224" fmla="*/ 873760 h 2402840"/>
                <a:gd name="connsiteX225" fmla="*/ 2860040 w 3347720"/>
                <a:gd name="connsiteY225" fmla="*/ 868680 h 2402840"/>
                <a:gd name="connsiteX226" fmla="*/ 2844800 w 3347720"/>
                <a:gd name="connsiteY226" fmla="*/ 853440 h 2402840"/>
                <a:gd name="connsiteX227" fmla="*/ 2829560 w 3347720"/>
                <a:gd name="connsiteY227" fmla="*/ 843280 h 2402840"/>
                <a:gd name="connsiteX228" fmla="*/ 2824480 w 3347720"/>
                <a:gd name="connsiteY228" fmla="*/ 817880 h 2402840"/>
                <a:gd name="connsiteX229" fmla="*/ 2814320 w 3347720"/>
                <a:gd name="connsiteY229" fmla="*/ 802640 h 2402840"/>
                <a:gd name="connsiteX230" fmla="*/ 2804160 w 3347720"/>
                <a:gd name="connsiteY230" fmla="*/ 772160 h 2402840"/>
                <a:gd name="connsiteX231" fmla="*/ 2783840 w 3347720"/>
                <a:gd name="connsiteY231" fmla="*/ 741680 h 2402840"/>
                <a:gd name="connsiteX232" fmla="*/ 2778760 w 3347720"/>
                <a:gd name="connsiteY232" fmla="*/ 726440 h 2402840"/>
                <a:gd name="connsiteX233" fmla="*/ 2768600 w 3347720"/>
                <a:gd name="connsiteY233" fmla="*/ 711200 h 2402840"/>
                <a:gd name="connsiteX234" fmla="*/ 2753360 w 3347720"/>
                <a:gd name="connsiteY234" fmla="*/ 680720 h 2402840"/>
                <a:gd name="connsiteX235" fmla="*/ 2722880 w 3347720"/>
                <a:gd name="connsiteY235" fmla="*/ 650240 h 2402840"/>
                <a:gd name="connsiteX236" fmla="*/ 2692400 w 3347720"/>
                <a:gd name="connsiteY236" fmla="*/ 629920 h 2402840"/>
                <a:gd name="connsiteX237" fmla="*/ 2677160 w 3347720"/>
                <a:gd name="connsiteY237" fmla="*/ 619760 h 2402840"/>
                <a:gd name="connsiteX238" fmla="*/ 2646680 w 3347720"/>
                <a:gd name="connsiteY238" fmla="*/ 599440 h 2402840"/>
                <a:gd name="connsiteX239" fmla="*/ 2621280 w 3347720"/>
                <a:gd name="connsiteY239" fmla="*/ 574040 h 2402840"/>
                <a:gd name="connsiteX240" fmla="*/ 2611120 w 3347720"/>
                <a:gd name="connsiteY240" fmla="*/ 558800 h 2402840"/>
                <a:gd name="connsiteX241" fmla="*/ 2595880 w 3347720"/>
                <a:gd name="connsiteY241" fmla="*/ 553720 h 2402840"/>
                <a:gd name="connsiteX242" fmla="*/ 2580640 w 3347720"/>
                <a:gd name="connsiteY242" fmla="*/ 543560 h 2402840"/>
                <a:gd name="connsiteX243" fmla="*/ 2565400 w 3347720"/>
                <a:gd name="connsiteY243" fmla="*/ 538480 h 2402840"/>
                <a:gd name="connsiteX244" fmla="*/ 2534920 w 3347720"/>
                <a:gd name="connsiteY244" fmla="*/ 518160 h 2402840"/>
                <a:gd name="connsiteX245" fmla="*/ 2519680 w 3347720"/>
                <a:gd name="connsiteY245" fmla="*/ 508000 h 2402840"/>
                <a:gd name="connsiteX246" fmla="*/ 2489200 w 3347720"/>
                <a:gd name="connsiteY246" fmla="*/ 487680 h 2402840"/>
                <a:gd name="connsiteX247" fmla="*/ 2473960 w 3347720"/>
                <a:gd name="connsiteY247" fmla="*/ 457200 h 2402840"/>
                <a:gd name="connsiteX248" fmla="*/ 2458720 w 3347720"/>
                <a:gd name="connsiteY248" fmla="*/ 452120 h 2402840"/>
                <a:gd name="connsiteX249" fmla="*/ 2443480 w 3347720"/>
                <a:gd name="connsiteY249" fmla="*/ 436880 h 2402840"/>
                <a:gd name="connsiteX250" fmla="*/ 2423160 w 3347720"/>
                <a:gd name="connsiteY250" fmla="*/ 406400 h 2402840"/>
                <a:gd name="connsiteX251" fmla="*/ 2392680 w 3347720"/>
                <a:gd name="connsiteY251" fmla="*/ 386080 h 2402840"/>
                <a:gd name="connsiteX252" fmla="*/ 2382520 w 3347720"/>
                <a:gd name="connsiteY252" fmla="*/ 370840 h 2402840"/>
                <a:gd name="connsiteX253" fmla="*/ 2311400 w 3347720"/>
                <a:gd name="connsiteY253" fmla="*/ 355600 h 2402840"/>
                <a:gd name="connsiteX254" fmla="*/ 2275840 w 3347720"/>
                <a:gd name="connsiteY254" fmla="*/ 345440 h 2402840"/>
                <a:gd name="connsiteX255" fmla="*/ 2245360 w 3347720"/>
                <a:gd name="connsiteY255" fmla="*/ 335280 h 2402840"/>
                <a:gd name="connsiteX256" fmla="*/ 2194560 w 3347720"/>
                <a:gd name="connsiteY256" fmla="*/ 325120 h 2402840"/>
                <a:gd name="connsiteX257" fmla="*/ 2179320 w 3347720"/>
                <a:gd name="connsiteY257" fmla="*/ 309880 h 2402840"/>
                <a:gd name="connsiteX258" fmla="*/ 2164080 w 3347720"/>
                <a:gd name="connsiteY258" fmla="*/ 304800 h 2402840"/>
                <a:gd name="connsiteX259" fmla="*/ 2159000 w 3347720"/>
                <a:gd name="connsiteY259" fmla="*/ 289560 h 2402840"/>
                <a:gd name="connsiteX260" fmla="*/ 2148840 w 3347720"/>
                <a:gd name="connsiteY260" fmla="*/ 274320 h 2402840"/>
                <a:gd name="connsiteX261" fmla="*/ 2143760 w 3347720"/>
                <a:gd name="connsiteY261" fmla="*/ 259080 h 2402840"/>
                <a:gd name="connsiteX262" fmla="*/ 2108200 w 3347720"/>
                <a:gd name="connsiteY262" fmla="*/ 213360 h 2402840"/>
                <a:gd name="connsiteX263" fmla="*/ 2098040 w 3347720"/>
                <a:gd name="connsiteY263" fmla="*/ 198120 h 2402840"/>
                <a:gd name="connsiteX264" fmla="*/ 2082800 w 3347720"/>
                <a:gd name="connsiteY264" fmla="*/ 193040 h 2402840"/>
                <a:gd name="connsiteX265" fmla="*/ 2047240 w 3347720"/>
                <a:gd name="connsiteY265" fmla="*/ 167640 h 2402840"/>
                <a:gd name="connsiteX266" fmla="*/ 2016760 w 3347720"/>
                <a:gd name="connsiteY266" fmla="*/ 157480 h 2402840"/>
                <a:gd name="connsiteX267" fmla="*/ 1971040 w 3347720"/>
                <a:gd name="connsiteY267" fmla="*/ 132080 h 2402840"/>
                <a:gd name="connsiteX268" fmla="*/ 1935480 w 3347720"/>
                <a:gd name="connsiteY268" fmla="*/ 127000 h 2402840"/>
                <a:gd name="connsiteX269" fmla="*/ 1905000 w 3347720"/>
                <a:gd name="connsiteY269" fmla="*/ 116840 h 2402840"/>
                <a:gd name="connsiteX270" fmla="*/ 1889760 w 3347720"/>
                <a:gd name="connsiteY270" fmla="*/ 111760 h 2402840"/>
                <a:gd name="connsiteX271" fmla="*/ 1864360 w 3347720"/>
                <a:gd name="connsiteY271" fmla="*/ 106680 h 2402840"/>
                <a:gd name="connsiteX272" fmla="*/ 1849120 w 3347720"/>
                <a:gd name="connsiteY272" fmla="*/ 101600 h 2402840"/>
                <a:gd name="connsiteX273" fmla="*/ 1813560 w 3347720"/>
                <a:gd name="connsiteY273" fmla="*/ 96520 h 2402840"/>
                <a:gd name="connsiteX274" fmla="*/ 1778000 w 3347720"/>
                <a:gd name="connsiteY274" fmla="*/ 86360 h 2402840"/>
                <a:gd name="connsiteX275" fmla="*/ 1747520 w 3347720"/>
                <a:gd name="connsiteY275" fmla="*/ 76200 h 2402840"/>
                <a:gd name="connsiteX276" fmla="*/ 1732280 w 3347720"/>
                <a:gd name="connsiteY276" fmla="*/ 71120 h 2402840"/>
                <a:gd name="connsiteX277" fmla="*/ 1717040 w 3347720"/>
                <a:gd name="connsiteY277" fmla="*/ 66040 h 2402840"/>
                <a:gd name="connsiteX278" fmla="*/ 1671320 w 3347720"/>
                <a:gd name="connsiteY278" fmla="*/ 45720 h 2402840"/>
                <a:gd name="connsiteX279" fmla="*/ 1651000 w 3347720"/>
                <a:gd name="connsiteY279" fmla="*/ 40640 h 2402840"/>
                <a:gd name="connsiteX280" fmla="*/ 1559560 w 3347720"/>
                <a:gd name="connsiteY280" fmla="*/ 35560 h 2402840"/>
                <a:gd name="connsiteX281" fmla="*/ 1534160 w 3347720"/>
                <a:gd name="connsiteY281" fmla="*/ 15240 h 2402840"/>
                <a:gd name="connsiteX282" fmla="*/ 1513840 w 3347720"/>
                <a:gd name="connsiteY282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931160 w 3347720"/>
                <a:gd name="connsiteY173" fmla="*/ 1950720 h 2402840"/>
                <a:gd name="connsiteX174" fmla="*/ 2961640 w 3347720"/>
                <a:gd name="connsiteY174" fmla="*/ 1930400 h 2402840"/>
                <a:gd name="connsiteX175" fmla="*/ 2976880 w 3347720"/>
                <a:gd name="connsiteY175" fmla="*/ 1920240 h 2402840"/>
                <a:gd name="connsiteX176" fmla="*/ 2992120 w 3347720"/>
                <a:gd name="connsiteY176" fmla="*/ 1915160 h 2402840"/>
                <a:gd name="connsiteX177" fmla="*/ 3022600 w 3347720"/>
                <a:gd name="connsiteY177" fmla="*/ 1894840 h 2402840"/>
                <a:gd name="connsiteX178" fmla="*/ 3037840 w 3347720"/>
                <a:gd name="connsiteY178" fmla="*/ 1889760 h 2402840"/>
                <a:gd name="connsiteX179" fmla="*/ 3053080 w 3347720"/>
                <a:gd name="connsiteY179" fmla="*/ 1879600 h 2402840"/>
                <a:gd name="connsiteX180" fmla="*/ 3068320 w 3347720"/>
                <a:gd name="connsiteY180" fmla="*/ 1874520 h 2402840"/>
                <a:gd name="connsiteX181" fmla="*/ 3083560 w 3347720"/>
                <a:gd name="connsiteY181" fmla="*/ 1864360 h 2402840"/>
                <a:gd name="connsiteX182" fmla="*/ 3108960 w 3347720"/>
                <a:gd name="connsiteY182" fmla="*/ 1859280 h 2402840"/>
                <a:gd name="connsiteX183" fmla="*/ 3129280 w 3347720"/>
                <a:gd name="connsiteY183" fmla="*/ 1854200 h 2402840"/>
                <a:gd name="connsiteX184" fmla="*/ 3144520 w 3347720"/>
                <a:gd name="connsiteY184" fmla="*/ 1844040 h 2402840"/>
                <a:gd name="connsiteX185" fmla="*/ 3225800 w 3347720"/>
                <a:gd name="connsiteY185" fmla="*/ 1833880 h 2402840"/>
                <a:gd name="connsiteX186" fmla="*/ 3261360 w 3347720"/>
                <a:gd name="connsiteY186" fmla="*/ 1828800 h 2402840"/>
                <a:gd name="connsiteX187" fmla="*/ 3276600 w 3347720"/>
                <a:gd name="connsiteY187" fmla="*/ 1818640 h 2402840"/>
                <a:gd name="connsiteX188" fmla="*/ 3286760 w 3347720"/>
                <a:gd name="connsiteY188" fmla="*/ 1803400 h 2402840"/>
                <a:gd name="connsiteX189" fmla="*/ 3302000 w 3347720"/>
                <a:gd name="connsiteY189" fmla="*/ 1798320 h 2402840"/>
                <a:gd name="connsiteX190" fmla="*/ 3317240 w 3347720"/>
                <a:gd name="connsiteY190" fmla="*/ 1788160 h 2402840"/>
                <a:gd name="connsiteX191" fmla="*/ 3332480 w 3347720"/>
                <a:gd name="connsiteY191" fmla="*/ 1742440 h 2402840"/>
                <a:gd name="connsiteX192" fmla="*/ 3337560 w 3347720"/>
                <a:gd name="connsiteY192" fmla="*/ 1727200 h 2402840"/>
                <a:gd name="connsiteX193" fmla="*/ 3342640 w 3347720"/>
                <a:gd name="connsiteY193" fmla="*/ 1711960 h 2402840"/>
                <a:gd name="connsiteX194" fmla="*/ 3347720 w 3347720"/>
                <a:gd name="connsiteY194" fmla="*/ 1686560 h 2402840"/>
                <a:gd name="connsiteX195" fmla="*/ 3342640 w 3347720"/>
                <a:gd name="connsiteY195" fmla="*/ 1549400 h 2402840"/>
                <a:gd name="connsiteX196" fmla="*/ 3337560 w 3347720"/>
                <a:gd name="connsiteY196" fmla="*/ 1529080 h 2402840"/>
                <a:gd name="connsiteX197" fmla="*/ 3312160 w 3347720"/>
                <a:gd name="connsiteY197" fmla="*/ 1483360 h 2402840"/>
                <a:gd name="connsiteX198" fmla="*/ 3281680 w 3347720"/>
                <a:gd name="connsiteY198" fmla="*/ 1437640 h 2402840"/>
                <a:gd name="connsiteX199" fmla="*/ 3271520 w 3347720"/>
                <a:gd name="connsiteY199" fmla="*/ 1422400 h 2402840"/>
                <a:gd name="connsiteX200" fmla="*/ 3256280 w 3347720"/>
                <a:gd name="connsiteY200" fmla="*/ 1407160 h 2402840"/>
                <a:gd name="connsiteX201" fmla="*/ 3251200 w 3347720"/>
                <a:gd name="connsiteY201" fmla="*/ 1391920 h 2402840"/>
                <a:gd name="connsiteX202" fmla="*/ 3220720 w 3347720"/>
                <a:gd name="connsiteY202" fmla="*/ 1371600 h 2402840"/>
                <a:gd name="connsiteX203" fmla="*/ 3210560 w 3347720"/>
                <a:gd name="connsiteY203" fmla="*/ 1356360 h 2402840"/>
                <a:gd name="connsiteX204" fmla="*/ 3195320 w 3347720"/>
                <a:gd name="connsiteY204" fmla="*/ 1346200 h 2402840"/>
                <a:gd name="connsiteX205" fmla="*/ 3175000 w 3347720"/>
                <a:gd name="connsiteY205" fmla="*/ 1325880 h 2402840"/>
                <a:gd name="connsiteX206" fmla="*/ 3159760 w 3347720"/>
                <a:gd name="connsiteY206" fmla="*/ 1310640 h 2402840"/>
                <a:gd name="connsiteX207" fmla="*/ 3149600 w 3347720"/>
                <a:gd name="connsiteY207" fmla="*/ 1295400 h 2402840"/>
                <a:gd name="connsiteX208" fmla="*/ 3134360 w 3347720"/>
                <a:gd name="connsiteY208" fmla="*/ 1285240 h 2402840"/>
                <a:gd name="connsiteX209" fmla="*/ 3119120 w 3347720"/>
                <a:gd name="connsiteY209" fmla="*/ 1254760 h 2402840"/>
                <a:gd name="connsiteX210" fmla="*/ 3114040 w 3347720"/>
                <a:gd name="connsiteY210" fmla="*/ 1239520 h 2402840"/>
                <a:gd name="connsiteX211" fmla="*/ 3098800 w 3347720"/>
                <a:gd name="connsiteY211" fmla="*/ 1234440 h 2402840"/>
                <a:gd name="connsiteX212" fmla="*/ 3088640 w 3347720"/>
                <a:gd name="connsiteY212" fmla="*/ 1203960 h 2402840"/>
                <a:gd name="connsiteX213" fmla="*/ 3068320 w 3347720"/>
                <a:gd name="connsiteY213" fmla="*/ 1173480 h 2402840"/>
                <a:gd name="connsiteX214" fmla="*/ 3048000 w 3347720"/>
                <a:gd name="connsiteY214" fmla="*/ 1143000 h 2402840"/>
                <a:gd name="connsiteX215" fmla="*/ 3022600 w 3347720"/>
                <a:gd name="connsiteY215" fmla="*/ 1097280 h 2402840"/>
                <a:gd name="connsiteX216" fmla="*/ 3012440 w 3347720"/>
                <a:gd name="connsiteY216" fmla="*/ 1082040 h 2402840"/>
                <a:gd name="connsiteX217" fmla="*/ 3002280 w 3347720"/>
                <a:gd name="connsiteY217" fmla="*/ 1051560 h 2402840"/>
                <a:gd name="connsiteX218" fmla="*/ 2997200 w 3347720"/>
                <a:gd name="connsiteY218" fmla="*/ 1036320 h 2402840"/>
                <a:gd name="connsiteX219" fmla="*/ 2956560 w 3347720"/>
                <a:gd name="connsiteY219" fmla="*/ 975360 h 2402840"/>
                <a:gd name="connsiteX220" fmla="*/ 2946400 w 3347720"/>
                <a:gd name="connsiteY220" fmla="*/ 960120 h 2402840"/>
                <a:gd name="connsiteX221" fmla="*/ 2926080 w 3347720"/>
                <a:gd name="connsiteY221" fmla="*/ 929640 h 2402840"/>
                <a:gd name="connsiteX222" fmla="*/ 2900680 w 3347720"/>
                <a:gd name="connsiteY222" fmla="*/ 904240 h 2402840"/>
                <a:gd name="connsiteX223" fmla="*/ 2875280 w 3347720"/>
                <a:gd name="connsiteY223" fmla="*/ 873760 h 2402840"/>
                <a:gd name="connsiteX224" fmla="*/ 2860040 w 3347720"/>
                <a:gd name="connsiteY224" fmla="*/ 868680 h 2402840"/>
                <a:gd name="connsiteX225" fmla="*/ 2844800 w 3347720"/>
                <a:gd name="connsiteY225" fmla="*/ 853440 h 2402840"/>
                <a:gd name="connsiteX226" fmla="*/ 2829560 w 3347720"/>
                <a:gd name="connsiteY226" fmla="*/ 843280 h 2402840"/>
                <a:gd name="connsiteX227" fmla="*/ 2824480 w 3347720"/>
                <a:gd name="connsiteY227" fmla="*/ 817880 h 2402840"/>
                <a:gd name="connsiteX228" fmla="*/ 2814320 w 3347720"/>
                <a:gd name="connsiteY228" fmla="*/ 802640 h 2402840"/>
                <a:gd name="connsiteX229" fmla="*/ 2804160 w 3347720"/>
                <a:gd name="connsiteY229" fmla="*/ 772160 h 2402840"/>
                <a:gd name="connsiteX230" fmla="*/ 2783840 w 3347720"/>
                <a:gd name="connsiteY230" fmla="*/ 741680 h 2402840"/>
                <a:gd name="connsiteX231" fmla="*/ 2778760 w 3347720"/>
                <a:gd name="connsiteY231" fmla="*/ 726440 h 2402840"/>
                <a:gd name="connsiteX232" fmla="*/ 2768600 w 3347720"/>
                <a:gd name="connsiteY232" fmla="*/ 711200 h 2402840"/>
                <a:gd name="connsiteX233" fmla="*/ 2753360 w 3347720"/>
                <a:gd name="connsiteY233" fmla="*/ 680720 h 2402840"/>
                <a:gd name="connsiteX234" fmla="*/ 2722880 w 3347720"/>
                <a:gd name="connsiteY234" fmla="*/ 650240 h 2402840"/>
                <a:gd name="connsiteX235" fmla="*/ 2692400 w 3347720"/>
                <a:gd name="connsiteY235" fmla="*/ 629920 h 2402840"/>
                <a:gd name="connsiteX236" fmla="*/ 2677160 w 3347720"/>
                <a:gd name="connsiteY236" fmla="*/ 619760 h 2402840"/>
                <a:gd name="connsiteX237" fmla="*/ 2646680 w 3347720"/>
                <a:gd name="connsiteY237" fmla="*/ 599440 h 2402840"/>
                <a:gd name="connsiteX238" fmla="*/ 2621280 w 3347720"/>
                <a:gd name="connsiteY238" fmla="*/ 574040 h 2402840"/>
                <a:gd name="connsiteX239" fmla="*/ 2611120 w 3347720"/>
                <a:gd name="connsiteY239" fmla="*/ 558800 h 2402840"/>
                <a:gd name="connsiteX240" fmla="*/ 2595880 w 3347720"/>
                <a:gd name="connsiteY240" fmla="*/ 553720 h 2402840"/>
                <a:gd name="connsiteX241" fmla="*/ 2580640 w 3347720"/>
                <a:gd name="connsiteY241" fmla="*/ 543560 h 2402840"/>
                <a:gd name="connsiteX242" fmla="*/ 2565400 w 3347720"/>
                <a:gd name="connsiteY242" fmla="*/ 538480 h 2402840"/>
                <a:gd name="connsiteX243" fmla="*/ 2534920 w 3347720"/>
                <a:gd name="connsiteY243" fmla="*/ 518160 h 2402840"/>
                <a:gd name="connsiteX244" fmla="*/ 2519680 w 3347720"/>
                <a:gd name="connsiteY244" fmla="*/ 508000 h 2402840"/>
                <a:gd name="connsiteX245" fmla="*/ 2489200 w 3347720"/>
                <a:gd name="connsiteY245" fmla="*/ 487680 h 2402840"/>
                <a:gd name="connsiteX246" fmla="*/ 2473960 w 3347720"/>
                <a:gd name="connsiteY246" fmla="*/ 457200 h 2402840"/>
                <a:gd name="connsiteX247" fmla="*/ 2458720 w 3347720"/>
                <a:gd name="connsiteY247" fmla="*/ 452120 h 2402840"/>
                <a:gd name="connsiteX248" fmla="*/ 2443480 w 3347720"/>
                <a:gd name="connsiteY248" fmla="*/ 436880 h 2402840"/>
                <a:gd name="connsiteX249" fmla="*/ 2423160 w 3347720"/>
                <a:gd name="connsiteY249" fmla="*/ 406400 h 2402840"/>
                <a:gd name="connsiteX250" fmla="*/ 2392680 w 3347720"/>
                <a:gd name="connsiteY250" fmla="*/ 386080 h 2402840"/>
                <a:gd name="connsiteX251" fmla="*/ 2382520 w 3347720"/>
                <a:gd name="connsiteY251" fmla="*/ 370840 h 2402840"/>
                <a:gd name="connsiteX252" fmla="*/ 2311400 w 3347720"/>
                <a:gd name="connsiteY252" fmla="*/ 355600 h 2402840"/>
                <a:gd name="connsiteX253" fmla="*/ 2275840 w 3347720"/>
                <a:gd name="connsiteY253" fmla="*/ 345440 h 2402840"/>
                <a:gd name="connsiteX254" fmla="*/ 2245360 w 3347720"/>
                <a:gd name="connsiteY254" fmla="*/ 335280 h 2402840"/>
                <a:gd name="connsiteX255" fmla="*/ 2194560 w 3347720"/>
                <a:gd name="connsiteY255" fmla="*/ 325120 h 2402840"/>
                <a:gd name="connsiteX256" fmla="*/ 2179320 w 3347720"/>
                <a:gd name="connsiteY256" fmla="*/ 309880 h 2402840"/>
                <a:gd name="connsiteX257" fmla="*/ 2164080 w 3347720"/>
                <a:gd name="connsiteY257" fmla="*/ 304800 h 2402840"/>
                <a:gd name="connsiteX258" fmla="*/ 2159000 w 3347720"/>
                <a:gd name="connsiteY258" fmla="*/ 289560 h 2402840"/>
                <a:gd name="connsiteX259" fmla="*/ 2148840 w 3347720"/>
                <a:gd name="connsiteY259" fmla="*/ 274320 h 2402840"/>
                <a:gd name="connsiteX260" fmla="*/ 2143760 w 3347720"/>
                <a:gd name="connsiteY260" fmla="*/ 259080 h 2402840"/>
                <a:gd name="connsiteX261" fmla="*/ 2108200 w 3347720"/>
                <a:gd name="connsiteY261" fmla="*/ 213360 h 2402840"/>
                <a:gd name="connsiteX262" fmla="*/ 2098040 w 3347720"/>
                <a:gd name="connsiteY262" fmla="*/ 198120 h 2402840"/>
                <a:gd name="connsiteX263" fmla="*/ 2082800 w 3347720"/>
                <a:gd name="connsiteY263" fmla="*/ 193040 h 2402840"/>
                <a:gd name="connsiteX264" fmla="*/ 2047240 w 3347720"/>
                <a:gd name="connsiteY264" fmla="*/ 167640 h 2402840"/>
                <a:gd name="connsiteX265" fmla="*/ 2016760 w 3347720"/>
                <a:gd name="connsiteY265" fmla="*/ 157480 h 2402840"/>
                <a:gd name="connsiteX266" fmla="*/ 1971040 w 3347720"/>
                <a:gd name="connsiteY266" fmla="*/ 132080 h 2402840"/>
                <a:gd name="connsiteX267" fmla="*/ 1935480 w 3347720"/>
                <a:gd name="connsiteY267" fmla="*/ 127000 h 2402840"/>
                <a:gd name="connsiteX268" fmla="*/ 1905000 w 3347720"/>
                <a:gd name="connsiteY268" fmla="*/ 116840 h 2402840"/>
                <a:gd name="connsiteX269" fmla="*/ 1889760 w 3347720"/>
                <a:gd name="connsiteY269" fmla="*/ 111760 h 2402840"/>
                <a:gd name="connsiteX270" fmla="*/ 1864360 w 3347720"/>
                <a:gd name="connsiteY270" fmla="*/ 106680 h 2402840"/>
                <a:gd name="connsiteX271" fmla="*/ 1849120 w 3347720"/>
                <a:gd name="connsiteY271" fmla="*/ 101600 h 2402840"/>
                <a:gd name="connsiteX272" fmla="*/ 1813560 w 3347720"/>
                <a:gd name="connsiteY272" fmla="*/ 96520 h 2402840"/>
                <a:gd name="connsiteX273" fmla="*/ 1778000 w 3347720"/>
                <a:gd name="connsiteY273" fmla="*/ 86360 h 2402840"/>
                <a:gd name="connsiteX274" fmla="*/ 1747520 w 3347720"/>
                <a:gd name="connsiteY274" fmla="*/ 76200 h 2402840"/>
                <a:gd name="connsiteX275" fmla="*/ 1732280 w 3347720"/>
                <a:gd name="connsiteY275" fmla="*/ 71120 h 2402840"/>
                <a:gd name="connsiteX276" fmla="*/ 1717040 w 3347720"/>
                <a:gd name="connsiteY276" fmla="*/ 66040 h 2402840"/>
                <a:gd name="connsiteX277" fmla="*/ 1671320 w 3347720"/>
                <a:gd name="connsiteY277" fmla="*/ 45720 h 2402840"/>
                <a:gd name="connsiteX278" fmla="*/ 1651000 w 3347720"/>
                <a:gd name="connsiteY278" fmla="*/ 40640 h 2402840"/>
                <a:gd name="connsiteX279" fmla="*/ 1559560 w 3347720"/>
                <a:gd name="connsiteY279" fmla="*/ 35560 h 2402840"/>
                <a:gd name="connsiteX280" fmla="*/ 1534160 w 3347720"/>
                <a:gd name="connsiteY280" fmla="*/ 15240 h 2402840"/>
                <a:gd name="connsiteX281" fmla="*/ 1513840 w 3347720"/>
                <a:gd name="connsiteY281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909993 w 3347720"/>
                <a:gd name="connsiteY173" fmla="*/ 1976120 h 2402840"/>
                <a:gd name="connsiteX174" fmla="*/ 2961640 w 3347720"/>
                <a:gd name="connsiteY174" fmla="*/ 1930400 h 2402840"/>
                <a:gd name="connsiteX175" fmla="*/ 2976880 w 3347720"/>
                <a:gd name="connsiteY175" fmla="*/ 1920240 h 2402840"/>
                <a:gd name="connsiteX176" fmla="*/ 2992120 w 3347720"/>
                <a:gd name="connsiteY176" fmla="*/ 1915160 h 2402840"/>
                <a:gd name="connsiteX177" fmla="*/ 3022600 w 3347720"/>
                <a:gd name="connsiteY177" fmla="*/ 1894840 h 2402840"/>
                <a:gd name="connsiteX178" fmla="*/ 3037840 w 3347720"/>
                <a:gd name="connsiteY178" fmla="*/ 1889760 h 2402840"/>
                <a:gd name="connsiteX179" fmla="*/ 3053080 w 3347720"/>
                <a:gd name="connsiteY179" fmla="*/ 1879600 h 2402840"/>
                <a:gd name="connsiteX180" fmla="*/ 3068320 w 3347720"/>
                <a:gd name="connsiteY180" fmla="*/ 1874520 h 2402840"/>
                <a:gd name="connsiteX181" fmla="*/ 3083560 w 3347720"/>
                <a:gd name="connsiteY181" fmla="*/ 1864360 h 2402840"/>
                <a:gd name="connsiteX182" fmla="*/ 3108960 w 3347720"/>
                <a:gd name="connsiteY182" fmla="*/ 1859280 h 2402840"/>
                <a:gd name="connsiteX183" fmla="*/ 3129280 w 3347720"/>
                <a:gd name="connsiteY183" fmla="*/ 1854200 h 2402840"/>
                <a:gd name="connsiteX184" fmla="*/ 3144520 w 3347720"/>
                <a:gd name="connsiteY184" fmla="*/ 1844040 h 2402840"/>
                <a:gd name="connsiteX185" fmla="*/ 3225800 w 3347720"/>
                <a:gd name="connsiteY185" fmla="*/ 1833880 h 2402840"/>
                <a:gd name="connsiteX186" fmla="*/ 3261360 w 3347720"/>
                <a:gd name="connsiteY186" fmla="*/ 1828800 h 2402840"/>
                <a:gd name="connsiteX187" fmla="*/ 3276600 w 3347720"/>
                <a:gd name="connsiteY187" fmla="*/ 1818640 h 2402840"/>
                <a:gd name="connsiteX188" fmla="*/ 3286760 w 3347720"/>
                <a:gd name="connsiteY188" fmla="*/ 1803400 h 2402840"/>
                <a:gd name="connsiteX189" fmla="*/ 3302000 w 3347720"/>
                <a:gd name="connsiteY189" fmla="*/ 1798320 h 2402840"/>
                <a:gd name="connsiteX190" fmla="*/ 3317240 w 3347720"/>
                <a:gd name="connsiteY190" fmla="*/ 1788160 h 2402840"/>
                <a:gd name="connsiteX191" fmla="*/ 3332480 w 3347720"/>
                <a:gd name="connsiteY191" fmla="*/ 1742440 h 2402840"/>
                <a:gd name="connsiteX192" fmla="*/ 3337560 w 3347720"/>
                <a:gd name="connsiteY192" fmla="*/ 1727200 h 2402840"/>
                <a:gd name="connsiteX193" fmla="*/ 3342640 w 3347720"/>
                <a:gd name="connsiteY193" fmla="*/ 1711960 h 2402840"/>
                <a:gd name="connsiteX194" fmla="*/ 3347720 w 3347720"/>
                <a:gd name="connsiteY194" fmla="*/ 1686560 h 2402840"/>
                <a:gd name="connsiteX195" fmla="*/ 3342640 w 3347720"/>
                <a:gd name="connsiteY195" fmla="*/ 1549400 h 2402840"/>
                <a:gd name="connsiteX196" fmla="*/ 3337560 w 3347720"/>
                <a:gd name="connsiteY196" fmla="*/ 1529080 h 2402840"/>
                <a:gd name="connsiteX197" fmla="*/ 3312160 w 3347720"/>
                <a:gd name="connsiteY197" fmla="*/ 1483360 h 2402840"/>
                <a:gd name="connsiteX198" fmla="*/ 3281680 w 3347720"/>
                <a:gd name="connsiteY198" fmla="*/ 1437640 h 2402840"/>
                <a:gd name="connsiteX199" fmla="*/ 3271520 w 3347720"/>
                <a:gd name="connsiteY199" fmla="*/ 1422400 h 2402840"/>
                <a:gd name="connsiteX200" fmla="*/ 3256280 w 3347720"/>
                <a:gd name="connsiteY200" fmla="*/ 1407160 h 2402840"/>
                <a:gd name="connsiteX201" fmla="*/ 3251200 w 3347720"/>
                <a:gd name="connsiteY201" fmla="*/ 1391920 h 2402840"/>
                <a:gd name="connsiteX202" fmla="*/ 3220720 w 3347720"/>
                <a:gd name="connsiteY202" fmla="*/ 1371600 h 2402840"/>
                <a:gd name="connsiteX203" fmla="*/ 3210560 w 3347720"/>
                <a:gd name="connsiteY203" fmla="*/ 1356360 h 2402840"/>
                <a:gd name="connsiteX204" fmla="*/ 3195320 w 3347720"/>
                <a:gd name="connsiteY204" fmla="*/ 1346200 h 2402840"/>
                <a:gd name="connsiteX205" fmla="*/ 3175000 w 3347720"/>
                <a:gd name="connsiteY205" fmla="*/ 1325880 h 2402840"/>
                <a:gd name="connsiteX206" fmla="*/ 3159760 w 3347720"/>
                <a:gd name="connsiteY206" fmla="*/ 1310640 h 2402840"/>
                <a:gd name="connsiteX207" fmla="*/ 3149600 w 3347720"/>
                <a:gd name="connsiteY207" fmla="*/ 1295400 h 2402840"/>
                <a:gd name="connsiteX208" fmla="*/ 3134360 w 3347720"/>
                <a:gd name="connsiteY208" fmla="*/ 1285240 h 2402840"/>
                <a:gd name="connsiteX209" fmla="*/ 3119120 w 3347720"/>
                <a:gd name="connsiteY209" fmla="*/ 1254760 h 2402840"/>
                <a:gd name="connsiteX210" fmla="*/ 3114040 w 3347720"/>
                <a:gd name="connsiteY210" fmla="*/ 1239520 h 2402840"/>
                <a:gd name="connsiteX211" fmla="*/ 3098800 w 3347720"/>
                <a:gd name="connsiteY211" fmla="*/ 1234440 h 2402840"/>
                <a:gd name="connsiteX212" fmla="*/ 3088640 w 3347720"/>
                <a:gd name="connsiteY212" fmla="*/ 1203960 h 2402840"/>
                <a:gd name="connsiteX213" fmla="*/ 3068320 w 3347720"/>
                <a:gd name="connsiteY213" fmla="*/ 1173480 h 2402840"/>
                <a:gd name="connsiteX214" fmla="*/ 3048000 w 3347720"/>
                <a:gd name="connsiteY214" fmla="*/ 1143000 h 2402840"/>
                <a:gd name="connsiteX215" fmla="*/ 3022600 w 3347720"/>
                <a:gd name="connsiteY215" fmla="*/ 1097280 h 2402840"/>
                <a:gd name="connsiteX216" fmla="*/ 3012440 w 3347720"/>
                <a:gd name="connsiteY216" fmla="*/ 1082040 h 2402840"/>
                <a:gd name="connsiteX217" fmla="*/ 3002280 w 3347720"/>
                <a:gd name="connsiteY217" fmla="*/ 1051560 h 2402840"/>
                <a:gd name="connsiteX218" fmla="*/ 2997200 w 3347720"/>
                <a:gd name="connsiteY218" fmla="*/ 1036320 h 2402840"/>
                <a:gd name="connsiteX219" fmla="*/ 2956560 w 3347720"/>
                <a:gd name="connsiteY219" fmla="*/ 975360 h 2402840"/>
                <a:gd name="connsiteX220" fmla="*/ 2946400 w 3347720"/>
                <a:gd name="connsiteY220" fmla="*/ 960120 h 2402840"/>
                <a:gd name="connsiteX221" fmla="*/ 2926080 w 3347720"/>
                <a:gd name="connsiteY221" fmla="*/ 929640 h 2402840"/>
                <a:gd name="connsiteX222" fmla="*/ 2900680 w 3347720"/>
                <a:gd name="connsiteY222" fmla="*/ 904240 h 2402840"/>
                <a:gd name="connsiteX223" fmla="*/ 2875280 w 3347720"/>
                <a:gd name="connsiteY223" fmla="*/ 873760 h 2402840"/>
                <a:gd name="connsiteX224" fmla="*/ 2860040 w 3347720"/>
                <a:gd name="connsiteY224" fmla="*/ 868680 h 2402840"/>
                <a:gd name="connsiteX225" fmla="*/ 2844800 w 3347720"/>
                <a:gd name="connsiteY225" fmla="*/ 853440 h 2402840"/>
                <a:gd name="connsiteX226" fmla="*/ 2829560 w 3347720"/>
                <a:gd name="connsiteY226" fmla="*/ 843280 h 2402840"/>
                <a:gd name="connsiteX227" fmla="*/ 2824480 w 3347720"/>
                <a:gd name="connsiteY227" fmla="*/ 817880 h 2402840"/>
                <a:gd name="connsiteX228" fmla="*/ 2814320 w 3347720"/>
                <a:gd name="connsiteY228" fmla="*/ 802640 h 2402840"/>
                <a:gd name="connsiteX229" fmla="*/ 2804160 w 3347720"/>
                <a:gd name="connsiteY229" fmla="*/ 772160 h 2402840"/>
                <a:gd name="connsiteX230" fmla="*/ 2783840 w 3347720"/>
                <a:gd name="connsiteY230" fmla="*/ 741680 h 2402840"/>
                <a:gd name="connsiteX231" fmla="*/ 2778760 w 3347720"/>
                <a:gd name="connsiteY231" fmla="*/ 726440 h 2402840"/>
                <a:gd name="connsiteX232" fmla="*/ 2768600 w 3347720"/>
                <a:gd name="connsiteY232" fmla="*/ 711200 h 2402840"/>
                <a:gd name="connsiteX233" fmla="*/ 2753360 w 3347720"/>
                <a:gd name="connsiteY233" fmla="*/ 680720 h 2402840"/>
                <a:gd name="connsiteX234" fmla="*/ 2722880 w 3347720"/>
                <a:gd name="connsiteY234" fmla="*/ 650240 h 2402840"/>
                <a:gd name="connsiteX235" fmla="*/ 2692400 w 3347720"/>
                <a:gd name="connsiteY235" fmla="*/ 629920 h 2402840"/>
                <a:gd name="connsiteX236" fmla="*/ 2677160 w 3347720"/>
                <a:gd name="connsiteY236" fmla="*/ 619760 h 2402840"/>
                <a:gd name="connsiteX237" fmla="*/ 2646680 w 3347720"/>
                <a:gd name="connsiteY237" fmla="*/ 599440 h 2402840"/>
                <a:gd name="connsiteX238" fmla="*/ 2621280 w 3347720"/>
                <a:gd name="connsiteY238" fmla="*/ 574040 h 2402840"/>
                <a:gd name="connsiteX239" fmla="*/ 2611120 w 3347720"/>
                <a:gd name="connsiteY239" fmla="*/ 558800 h 2402840"/>
                <a:gd name="connsiteX240" fmla="*/ 2595880 w 3347720"/>
                <a:gd name="connsiteY240" fmla="*/ 553720 h 2402840"/>
                <a:gd name="connsiteX241" fmla="*/ 2580640 w 3347720"/>
                <a:gd name="connsiteY241" fmla="*/ 543560 h 2402840"/>
                <a:gd name="connsiteX242" fmla="*/ 2565400 w 3347720"/>
                <a:gd name="connsiteY242" fmla="*/ 538480 h 2402840"/>
                <a:gd name="connsiteX243" fmla="*/ 2534920 w 3347720"/>
                <a:gd name="connsiteY243" fmla="*/ 518160 h 2402840"/>
                <a:gd name="connsiteX244" fmla="*/ 2519680 w 3347720"/>
                <a:gd name="connsiteY244" fmla="*/ 508000 h 2402840"/>
                <a:gd name="connsiteX245" fmla="*/ 2489200 w 3347720"/>
                <a:gd name="connsiteY245" fmla="*/ 487680 h 2402840"/>
                <a:gd name="connsiteX246" fmla="*/ 2473960 w 3347720"/>
                <a:gd name="connsiteY246" fmla="*/ 457200 h 2402840"/>
                <a:gd name="connsiteX247" fmla="*/ 2458720 w 3347720"/>
                <a:gd name="connsiteY247" fmla="*/ 452120 h 2402840"/>
                <a:gd name="connsiteX248" fmla="*/ 2443480 w 3347720"/>
                <a:gd name="connsiteY248" fmla="*/ 436880 h 2402840"/>
                <a:gd name="connsiteX249" fmla="*/ 2423160 w 3347720"/>
                <a:gd name="connsiteY249" fmla="*/ 406400 h 2402840"/>
                <a:gd name="connsiteX250" fmla="*/ 2392680 w 3347720"/>
                <a:gd name="connsiteY250" fmla="*/ 386080 h 2402840"/>
                <a:gd name="connsiteX251" fmla="*/ 2382520 w 3347720"/>
                <a:gd name="connsiteY251" fmla="*/ 370840 h 2402840"/>
                <a:gd name="connsiteX252" fmla="*/ 2311400 w 3347720"/>
                <a:gd name="connsiteY252" fmla="*/ 355600 h 2402840"/>
                <a:gd name="connsiteX253" fmla="*/ 2275840 w 3347720"/>
                <a:gd name="connsiteY253" fmla="*/ 345440 h 2402840"/>
                <a:gd name="connsiteX254" fmla="*/ 2245360 w 3347720"/>
                <a:gd name="connsiteY254" fmla="*/ 335280 h 2402840"/>
                <a:gd name="connsiteX255" fmla="*/ 2194560 w 3347720"/>
                <a:gd name="connsiteY255" fmla="*/ 325120 h 2402840"/>
                <a:gd name="connsiteX256" fmla="*/ 2179320 w 3347720"/>
                <a:gd name="connsiteY256" fmla="*/ 309880 h 2402840"/>
                <a:gd name="connsiteX257" fmla="*/ 2164080 w 3347720"/>
                <a:gd name="connsiteY257" fmla="*/ 304800 h 2402840"/>
                <a:gd name="connsiteX258" fmla="*/ 2159000 w 3347720"/>
                <a:gd name="connsiteY258" fmla="*/ 289560 h 2402840"/>
                <a:gd name="connsiteX259" fmla="*/ 2148840 w 3347720"/>
                <a:gd name="connsiteY259" fmla="*/ 274320 h 2402840"/>
                <a:gd name="connsiteX260" fmla="*/ 2143760 w 3347720"/>
                <a:gd name="connsiteY260" fmla="*/ 259080 h 2402840"/>
                <a:gd name="connsiteX261" fmla="*/ 2108200 w 3347720"/>
                <a:gd name="connsiteY261" fmla="*/ 213360 h 2402840"/>
                <a:gd name="connsiteX262" fmla="*/ 2098040 w 3347720"/>
                <a:gd name="connsiteY262" fmla="*/ 198120 h 2402840"/>
                <a:gd name="connsiteX263" fmla="*/ 2082800 w 3347720"/>
                <a:gd name="connsiteY263" fmla="*/ 193040 h 2402840"/>
                <a:gd name="connsiteX264" fmla="*/ 2047240 w 3347720"/>
                <a:gd name="connsiteY264" fmla="*/ 167640 h 2402840"/>
                <a:gd name="connsiteX265" fmla="*/ 2016760 w 3347720"/>
                <a:gd name="connsiteY265" fmla="*/ 157480 h 2402840"/>
                <a:gd name="connsiteX266" fmla="*/ 1971040 w 3347720"/>
                <a:gd name="connsiteY266" fmla="*/ 132080 h 2402840"/>
                <a:gd name="connsiteX267" fmla="*/ 1935480 w 3347720"/>
                <a:gd name="connsiteY267" fmla="*/ 127000 h 2402840"/>
                <a:gd name="connsiteX268" fmla="*/ 1905000 w 3347720"/>
                <a:gd name="connsiteY268" fmla="*/ 116840 h 2402840"/>
                <a:gd name="connsiteX269" fmla="*/ 1889760 w 3347720"/>
                <a:gd name="connsiteY269" fmla="*/ 111760 h 2402840"/>
                <a:gd name="connsiteX270" fmla="*/ 1864360 w 3347720"/>
                <a:gd name="connsiteY270" fmla="*/ 106680 h 2402840"/>
                <a:gd name="connsiteX271" fmla="*/ 1849120 w 3347720"/>
                <a:gd name="connsiteY271" fmla="*/ 101600 h 2402840"/>
                <a:gd name="connsiteX272" fmla="*/ 1813560 w 3347720"/>
                <a:gd name="connsiteY272" fmla="*/ 96520 h 2402840"/>
                <a:gd name="connsiteX273" fmla="*/ 1778000 w 3347720"/>
                <a:gd name="connsiteY273" fmla="*/ 86360 h 2402840"/>
                <a:gd name="connsiteX274" fmla="*/ 1747520 w 3347720"/>
                <a:gd name="connsiteY274" fmla="*/ 76200 h 2402840"/>
                <a:gd name="connsiteX275" fmla="*/ 1732280 w 3347720"/>
                <a:gd name="connsiteY275" fmla="*/ 71120 h 2402840"/>
                <a:gd name="connsiteX276" fmla="*/ 1717040 w 3347720"/>
                <a:gd name="connsiteY276" fmla="*/ 66040 h 2402840"/>
                <a:gd name="connsiteX277" fmla="*/ 1671320 w 3347720"/>
                <a:gd name="connsiteY277" fmla="*/ 45720 h 2402840"/>
                <a:gd name="connsiteX278" fmla="*/ 1651000 w 3347720"/>
                <a:gd name="connsiteY278" fmla="*/ 40640 h 2402840"/>
                <a:gd name="connsiteX279" fmla="*/ 1559560 w 3347720"/>
                <a:gd name="connsiteY279" fmla="*/ 35560 h 2402840"/>
                <a:gd name="connsiteX280" fmla="*/ 1534160 w 3347720"/>
                <a:gd name="connsiteY280" fmla="*/ 15240 h 2402840"/>
                <a:gd name="connsiteX281" fmla="*/ 1513840 w 3347720"/>
                <a:gd name="connsiteY281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909993 w 3347720"/>
                <a:gd name="connsiteY173" fmla="*/ 1976120 h 2402840"/>
                <a:gd name="connsiteX174" fmla="*/ 2959524 w 3347720"/>
                <a:gd name="connsiteY174" fmla="*/ 1957917 h 2402840"/>
                <a:gd name="connsiteX175" fmla="*/ 2976880 w 3347720"/>
                <a:gd name="connsiteY175" fmla="*/ 1920240 h 2402840"/>
                <a:gd name="connsiteX176" fmla="*/ 2992120 w 3347720"/>
                <a:gd name="connsiteY176" fmla="*/ 1915160 h 2402840"/>
                <a:gd name="connsiteX177" fmla="*/ 3022600 w 3347720"/>
                <a:gd name="connsiteY177" fmla="*/ 1894840 h 2402840"/>
                <a:gd name="connsiteX178" fmla="*/ 3037840 w 3347720"/>
                <a:gd name="connsiteY178" fmla="*/ 1889760 h 2402840"/>
                <a:gd name="connsiteX179" fmla="*/ 3053080 w 3347720"/>
                <a:gd name="connsiteY179" fmla="*/ 1879600 h 2402840"/>
                <a:gd name="connsiteX180" fmla="*/ 3068320 w 3347720"/>
                <a:gd name="connsiteY180" fmla="*/ 1874520 h 2402840"/>
                <a:gd name="connsiteX181" fmla="*/ 3083560 w 3347720"/>
                <a:gd name="connsiteY181" fmla="*/ 1864360 h 2402840"/>
                <a:gd name="connsiteX182" fmla="*/ 3108960 w 3347720"/>
                <a:gd name="connsiteY182" fmla="*/ 1859280 h 2402840"/>
                <a:gd name="connsiteX183" fmla="*/ 3129280 w 3347720"/>
                <a:gd name="connsiteY183" fmla="*/ 1854200 h 2402840"/>
                <a:gd name="connsiteX184" fmla="*/ 3144520 w 3347720"/>
                <a:gd name="connsiteY184" fmla="*/ 1844040 h 2402840"/>
                <a:gd name="connsiteX185" fmla="*/ 3225800 w 3347720"/>
                <a:gd name="connsiteY185" fmla="*/ 1833880 h 2402840"/>
                <a:gd name="connsiteX186" fmla="*/ 3261360 w 3347720"/>
                <a:gd name="connsiteY186" fmla="*/ 1828800 h 2402840"/>
                <a:gd name="connsiteX187" fmla="*/ 3276600 w 3347720"/>
                <a:gd name="connsiteY187" fmla="*/ 1818640 h 2402840"/>
                <a:gd name="connsiteX188" fmla="*/ 3286760 w 3347720"/>
                <a:gd name="connsiteY188" fmla="*/ 1803400 h 2402840"/>
                <a:gd name="connsiteX189" fmla="*/ 3302000 w 3347720"/>
                <a:gd name="connsiteY189" fmla="*/ 1798320 h 2402840"/>
                <a:gd name="connsiteX190" fmla="*/ 3317240 w 3347720"/>
                <a:gd name="connsiteY190" fmla="*/ 1788160 h 2402840"/>
                <a:gd name="connsiteX191" fmla="*/ 3332480 w 3347720"/>
                <a:gd name="connsiteY191" fmla="*/ 1742440 h 2402840"/>
                <a:gd name="connsiteX192" fmla="*/ 3337560 w 3347720"/>
                <a:gd name="connsiteY192" fmla="*/ 1727200 h 2402840"/>
                <a:gd name="connsiteX193" fmla="*/ 3342640 w 3347720"/>
                <a:gd name="connsiteY193" fmla="*/ 1711960 h 2402840"/>
                <a:gd name="connsiteX194" fmla="*/ 3347720 w 3347720"/>
                <a:gd name="connsiteY194" fmla="*/ 1686560 h 2402840"/>
                <a:gd name="connsiteX195" fmla="*/ 3342640 w 3347720"/>
                <a:gd name="connsiteY195" fmla="*/ 1549400 h 2402840"/>
                <a:gd name="connsiteX196" fmla="*/ 3337560 w 3347720"/>
                <a:gd name="connsiteY196" fmla="*/ 1529080 h 2402840"/>
                <a:gd name="connsiteX197" fmla="*/ 3312160 w 3347720"/>
                <a:gd name="connsiteY197" fmla="*/ 1483360 h 2402840"/>
                <a:gd name="connsiteX198" fmla="*/ 3281680 w 3347720"/>
                <a:gd name="connsiteY198" fmla="*/ 1437640 h 2402840"/>
                <a:gd name="connsiteX199" fmla="*/ 3271520 w 3347720"/>
                <a:gd name="connsiteY199" fmla="*/ 1422400 h 2402840"/>
                <a:gd name="connsiteX200" fmla="*/ 3256280 w 3347720"/>
                <a:gd name="connsiteY200" fmla="*/ 1407160 h 2402840"/>
                <a:gd name="connsiteX201" fmla="*/ 3251200 w 3347720"/>
                <a:gd name="connsiteY201" fmla="*/ 1391920 h 2402840"/>
                <a:gd name="connsiteX202" fmla="*/ 3220720 w 3347720"/>
                <a:gd name="connsiteY202" fmla="*/ 1371600 h 2402840"/>
                <a:gd name="connsiteX203" fmla="*/ 3210560 w 3347720"/>
                <a:gd name="connsiteY203" fmla="*/ 1356360 h 2402840"/>
                <a:gd name="connsiteX204" fmla="*/ 3195320 w 3347720"/>
                <a:gd name="connsiteY204" fmla="*/ 1346200 h 2402840"/>
                <a:gd name="connsiteX205" fmla="*/ 3175000 w 3347720"/>
                <a:gd name="connsiteY205" fmla="*/ 1325880 h 2402840"/>
                <a:gd name="connsiteX206" fmla="*/ 3159760 w 3347720"/>
                <a:gd name="connsiteY206" fmla="*/ 1310640 h 2402840"/>
                <a:gd name="connsiteX207" fmla="*/ 3149600 w 3347720"/>
                <a:gd name="connsiteY207" fmla="*/ 1295400 h 2402840"/>
                <a:gd name="connsiteX208" fmla="*/ 3134360 w 3347720"/>
                <a:gd name="connsiteY208" fmla="*/ 1285240 h 2402840"/>
                <a:gd name="connsiteX209" fmla="*/ 3119120 w 3347720"/>
                <a:gd name="connsiteY209" fmla="*/ 1254760 h 2402840"/>
                <a:gd name="connsiteX210" fmla="*/ 3114040 w 3347720"/>
                <a:gd name="connsiteY210" fmla="*/ 1239520 h 2402840"/>
                <a:gd name="connsiteX211" fmla="*/ 3098800 w 3347720"/>
                <a:gd name="connsiteY211" fmla="*/ 1234440 h 2402840"/>
                <a:gd name="connsiteX212" fmla="*/ 3088640 w 3347720"/>
                <a:gd name="connsiteY212" fmla="*/ 1203960 h 2402840"/>
                <a:gd name="connsiteX213" fmla="*/ 3068320 w 3347720"/>
                <a:gd name="connsiteY213" fmla="*/ 1173480 h 2402840"/>
                <a:gd name="connsiteX214" fmla="*/ 3048000 w 3347720"/>
                <a:gd name="connsiteY214" fmla="*/ 1143000 h 2402840"/>
                <a:gd name="connsiteX215" fmla="*/ 3022600 w 3347720"/>
                <a:gd name="connsiteY215" fmla="*/ 1097280 h 2402840"/>
                <a:gd name="connsiteX216" fmla="*/ 3012440 w 3347720"/>
                <a:gd name="connsiteY216" fmla="*/ 1082040 h 2402840"/>
                <a:gd name="connsiteX217" fmla="*/ 3002280 w 3347720"/>
                <a:gd name="connsiteY217" fmla="*/ 1051560 h 2402840"/>
                <a:gd name="connsiteX218" fmla="*/ 2997200 w 3347720"/>
                <a:gd name="connsiteY218" fmla="*/ 1036320 h 2402840"/>
                <a:gd name="connsiteX219" fmla="*/ 2956560 w 3347720"/>
                <a:gd name="connsiteY219" fmla="*/ 975360 h 2402840"/>
                <a:gd name="connsiteX220" fmla="*/ 2946400 w 3347720"/>
                <a:gd name="connsiteY220" fmla="*/ 960120 h 2402840"/>
                <a:gd name="connsiteX221" fmla="*/ 2926080 w 3347720"/>
                <a:gd name="connsiteY221" fmla="*/ 929640 h 2402840"/>
                <a:gd name="connsiteX222" fmla="*/ 2900680 w 3347720"/>
                <a:gd name="connsiteY222" fmla="*/ 904240 h 2402840"/>
                <a:gd name="connsiteX223" fmla="*/ 2875280 w 3347720"/>
                <a:gd name="connsiteY223" fmla="*/ 873760 h 2402840"/>
                <a:gd name="connsiteX224" fmla="*/ 2860040 w 3347720"/>
                <a:gd name="connsiteY224" fmla="*/ 868680 h 2402840"/>
                <a:gd name="connsiteX225" fmla="*/ 2844800 w 3347720"/>
                <a:gd name="connsiteY225" fmla="*/ 853440 h 2402840"/>
                <a:gd name="connsiteX226" fmla="*/ 2829560 w 3347720"/>
                <a:gd name="connsiteY226" fmla="*/ 843280 h 2402840"/>
                <a:gd name="connsiteX227" fmla="*/ 2824480 w 3347720"/>
                <a:gd name="connsiteY227" fmla="*/ 817880 h 2402840"/>
                <a:gd name="connsiteX228" fmla="*/ 2814320 w 3347720"/>
                <a:gd name="connsiteY228" fmla="*/ 802640 h 2402840"/>
                <a:gd name="connsiteX229" fmla="*/ 2804160 w 3347720"/>
                <a:gd name="connsiteY229" fmla="*/ 772160 h 2402840"/>
                <a:gd name="connsiteX230" fmla="*/ 2783840 w 3347720"/>
                <a:gd name="connsiteY230" fmla="*/ 741680 h 2402840"/>
                <a:gd name="connsiteX231" fmla="*/ 2778760 w 3347720"/>
                <a:gd name="connsiteY231" fmla="*/ 726440 h 2402840"/>
                <a:gd name="connsiteX232" fmla="*/ 2768600 w 3347720"/>
                <a:gd name="connsiteY232" fmla="*/ 711200 h 2402840"/>
                <a:gd name="connsiteX233" fmla="*/ 2753360 w 3347720"/>
                <a:gd name="connsiteY233" fmla="*/ 680720 h 2402840"/>
                <a:gd name="connsiteX234" fmla="*/ 2722880 w 3347720"/>
                <a:gd name="connsiteY234" fmla="*/ 650240 h 2402840"/>
                <a:gd name="connsiteX235" fmla="*/ 2692400 w 3347720"/>
                <a:gd name="connsiteY235" fmla="*/ 629920 h 2402840"/>
                <a:gd name="connsiteX236" fmla="*/ 2677160 w 3347720"/>
                <a:gd name="connsiteY236" fmla="*/ 619760 h 2402840"/>
                <a:gd name="connsiteX237" fmla="*/ 2646680 w 3347720"/>
                <a:gd name="connsiteY237" fmla="*/ 599440 h 2402840"/>
                <a:gd name="connsiteX238" fmla="*/ 2621280 w 3347720"/>
                <a:gd name="connsiteY238" fmla="*/ 574040 h 2402840"/>
                <a:gd name="connsiteX239" fmla="*/ 2611120 w 3347720"/>
                <a:gd name="connsiteY239" fmla="*/ 558800 h 2402840"/>
                <a:gd name="connsiteX240" fmla="*/ 2595880 w 3347720"/>
                <a:gd name="connsiteY240" fmla="*/ 553720 h 2402840"/>
                <a:gd name="connsiteX241" fmla="*/ 2580640 w 3347720"/>
                <a:gd name="connsiteY241" fmla="*/ 543560 h 2402840"/>
                <a:gd name="connsiteX242" fmla="*/ 2565400 w 3347720"/>
                <a:gd name="connsiteY242" fmla="*/ 538480 h 2402840"/>
                <a:gd name="connsiteX243" fmla="*/ 2534920 w 3347720"/>
                <a:gd name="connsiteY243" fmla="*/ 518160 h 2402840"/>
                <a:gd name="connsiteX244" fmla="*/ 2519680 w 3347720"/>
                <a:gd name="connsiteY244" fmla="*/ 508000 h 2402840"/>
                <a:gd name="connsiteX245" fmla="*/ 2489200 w 3347720"/>
                <a:gd name="connsiteY245" fmla="*/ 487680 h 2402840"/>
                <a:gd name="connsiteX246" fmla="*/ 2473960 w 3347720"/>
                <a:gd name="connsiteY246" fmla="*/ 457200 h 2402840"/>
                <a:gd name="connsiteX247" fmla="*/ 2458720 w 3347720"/>
                <a:gd name="connsiteY247" fmla="*/ 452120 h 2402840"/>
                <a:gd name="connsiteX248" fmla="*/ 2443480 w 3347720"/>
                <a:gd name="connsiteY248" fmla="*/ 436880 h 2402840"/>
                <a:gd name="connsiteX249" fmla="*/ 2423160 w 3347720"/>
                <a:gd name="connsiteY249" fmla="*/ 406400 h 2402840"/>
                <a:gd name="connsiteX250" fmla="*/ 2392680 w 3347720"/>
                <a:gd name="connsiteY250" fmla="*/ 386080 h 2402840"/>
                <a:gd name="connsiteX251" fmla="*/ 2382520 w 3347720"/>
                <a:gd name="connsiteY251" fmla="*/ 370840 h 2402840"/>
                <a:gd name="connsiteX252" fmla="*/ 2311400 w 3347720"/>
                <a:gd name="connsiteY252" fmla="*/ 355600 h 2402840"/>
                <a:gd name="connsiteX253" fmla="*/ 2275840 w 3347720"/>
                <a:gd name="connsiteY253" fmla="*/ 345440 h 2402840"/>
                <a:gd name="connsiteX254" fmla="*/ 2245360 w 3347720"/>
                <a:gd name="connsiteY254" fmla="*/ 335280 h 2402840"/>
                <a:gd name="connsiteX255" fmla="*/ 2194560 w 3347720"/>
                <a:gd name="connsiteY255" fmla="*/ 325120 h 2402840"/>
                <a:gd name="connsiteX256" fmla="*/ 2179320 w 3347720"/>
                <a:gd name="connsiteY256" fmla="*/ 309880 h 2402840"/>
                <a:gd name="connsiteX257" fmla="*/ 2164080 w 3347720"/>
                <a:gd name="connsiteY257" fmla="*/ 304800 h 2402840"/>
                <a:gd name="connsiteX258" fmla="*/ 2159000 w 3347720"/>
                <a:gd name="connsiteY258" fmla="*/ 289560 h 2402840"/>
                <a:gd name="connsiteX259" fmla="*/ 2148840 w 3347720"/>
                <a:gd name="connsiteY259" fmla="*/ 274320 h 2402840"/>
                <a:gd name="connsiteX260" fmla="*/ 2143760 w 3347720"/>
                <a:gd name="connsiteY260" fmla="*/ 259080 h 2402840"/>
                <a:gd name="connsiteX261" fmla="*/ 2108200 w 3347720"/>
                <a:gd name="connsiteY261" fmla="*/ 213360 h 2402840"/>
                <a:gd name="connsiteX262" fmla="*/ 2098040 w 3347720"/>
                <a:gd name="connsiteY262" fmla="*/ 198120 h 2402840"/>
                <a:gd name="connsiteX263" fmla="*/ 2082800 w 3347720"/>
                <a:gd name="connsiteY263" fmla="*/ 193040 h 2402840"/>
                <a:gd name="connsiteX264" fmla="*/ 2047240 w 3347720"/>
                <a:gd name="connsiteY264" fmla="*/ 167640 h 2402840"/>
                <a:gd name="connsiteX265" fmla="*/ 2016760 w 3347720"/>
                <a:gd name="connsiteY265" fmla="*/ 157480 h 2402840"/>
                <a:gd name="connsiteX266" fmla="*/ 1971040 w 3347720"/>
                <a:gd name="connsiteY266" fmla="*/ 132080 h 2402840"/>
                <a:gd name="connsiteX267" fmla="*/ 1935480 w 3347720"/>
                <a:gd name="connsiteY267" fmla="*/ 127000 h 2402840"/>
                <a:gd name="connsiteX268" fmla="*/ 1905000 w 3347720"/>
                <a:gd name="connsiteY268" fmla="*/ 116840 h 2402840"/>
                <a:gd name="connsiteX269" fmla="*/ 1889760 w 3347720"/>
                <a:gd name="connsiteY269" fmla="*/ 111760 h 2402840"/>
                <a:gd name="connsiteX270" fmla="*/ 1864360 w 3347720"/>
                <a:gd name="connsiteY270" fmla="*/ 106680 h 2402840"/>
                <a:gd name="connsiteX271" fmla="*/ 1849120 w 3347720"/>
                <a:gd name="connsiteY271" fmla="*/ 101600 h 2402840"/>
                <a:gd name="connsiteX272" fmla="*/ 1813560 w 3347720"/>
                <a:gd name="connsiteY272" fmla="*/ 96520 h 2402840"/>
                <a:gd name="connsiteX273" fmla="*/ 1778000 w 3347720"/>
                <a:gd name="connsiteY273" fmla="*/ 86360 h 2402840"/>
                <a:gd name="connsiteX274" fmla="*/ 1747520 w 3347720"/>
                <a:gd name="connsiteY274" fmla="*/ 76200 h 2402840"/>
                <a:gd name="connsiteX275" fmla="*/ 1732280 w 3347720"/>
                <a:gd name="connsiteY275" fmla="*/ 71120 h 2402840"/>
                <a:gd name="connsiteX276" fmla="*/ 1717040 w 3347720"/>
                <a:gd name="connsiteY276" fmla="*/ 66040 h 2402840"/>
                <a:gd name="connsiteX277" fmla="*/ 1671320 w 3347720"/>
                <a:gd name="connsiteY277" fmla="*/ 45720 h 2402840"/>
                <a:gd name="connsiteX278" fmla="*/ 1651000 w 3347720"/>
                <a:gd name="connsiteY278" fmla="*/ 40640 h 2402840"/>
                <a:gd name="connsiteX279" fmla="*/ 1559560 w 3347720"/>
                <a:gd name="connsiteY279" fmla="*/ 35560 h 2402840"/>
                <a:gd name="connsiteX280" fmla="*/ 1534160 w 3347720"/>
                <a:gd name="connsiteY280" fmla="*/ 15240 h 2402840"/>
                <a:gd name="connsiteX281" fmla="*/ 1513840 w 3347720"/>
                <a:gd name="connsiteY281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909993 w 3347720"/>
                <a:gd name="connsiteY173" fmla="*/ 1976120 h 2402840"/>
                <a:gd name="connsiteX174" fmla="*/ 2959524 w 3347720"/>
                <a:gd name="connsiteY174" fmla="*/ 1957917 h 2402840"/>
                <a:gd name="connsiteX175" fmla="*/ 2992120 w 3347720"/>
                <a:gd name="connsiteY175" fmla="*/ 1915160 h 2402840"/>
                <a:gd name="connsiteX176" fmla="*/ 3022600 w 3347720"/>
                <a:gd name="connsiteY176" fmla="*/ 1894840 h 2402840"/>
                <a:gd name="connsiteX177" fmla="*/ 3037840 w 3347720"/>
                <a:gd name="connsiteY177" fmla="*/ 1889760 h 2402840"/>
                <a:gd name="connsiteX178" fmla="*/ 3053080 w 3347720"/>
                <a:gd name="connsiteY178" fmla="*/ 1879600 h 2402840"/>
                <a:gd name="connsiteX179" fmla="*/ 3068320 w 3347720"/>
                <a:gd name="connsiteY179" fmla="*/ 1874520 h 2402840"/>
                <a:gd name="connsiteX180" fmla="*/ 3083560 w 3347720"/>
                <a:gd name="connsiteY180" fmla="*/ 1864360 h 2402840"/>
                <a:gd name="connsiteX181" fmla="*/ 3108960 w 3347720"/>
                <a:gd name="connsiteY181" fmla="*/ 1859280 h 2402840"/>
                <a:gd name="connsiteX182" fmla="*/ 3129280 w 3347720"/>
                <a:gd name="connsiteY182" fmla="*/ 1854200 h 2402840"/>
                <a:gd name="connsiteX183" fmla="*/ 3144520 w 3347720"/>
                <a:gd name="connsiteY183" fmla="*/ 1844040 h 2402840"/>
                <a:gd name="connsiteX184" fmla="*/ 3225800 w 3347720"/>
                <a:gd name="connsiteY184" fmla="*/ 1833880 h 2402840"/>
                <a:gd name="connsiteX185" fmla="*/ 3261360 w 3347720"/>
                <a:gd name="connsiteY185" fmla="*/ 1828800 h 2402840"/>
                <a:gd name="connsiteX186" fmla="*/ 3276600 w 3347720"/>
                <a:gd name="connsiteY186" fmla="*/ 1818640 h 2402840"/>
                <a:gd name="connsiteX187" fmla="*/ 3286760 w 3347720"/>
                <a:gd name="connsiteY187" fmla="*/ 1803400 h 2402840"/>
                <a:gd name="connsiteX188" fmla="*/ 3302000 w 3347720"/>
                <a:gd name="connsiteY188" fmla="*/ 1798320 h 2402840"/>
                <a:gd name="connsiteX189" fmla="*/ 3317240 w 3347720"/>
                <a:gd name="connsiteY189" fmla="*/ 1788160 h 2402840"/>
                <a:gd name="connsiteX190" fmla="*/ 3332480 w 3347720"/>
                <a:gd name="connsiteY190" fmla="*/ 1742440 h 2402840"/>
                <a:gd name="connsiteX191" fmla="*/ 3337560 w 3347720"/>
                <a:gd name="connsiteY191" fmla="*/ 1727200 h 2402840"/>
                <a:gd name="connsiteX192" fmla="*/ 3342640 w 3347720"/>
                <a:gd name="connsiteY192" fmla="*/ 1711960 h 2402840"/>
                <a:gd name="connsiteX193" fmla="*/ 3347720 w 3347720"/>
                <a:gd name="connsiteY193" fmla="*/ 1686560 h 2402840"/>
                <a:gd name="connsiteX194" fmla="*/ 3342640 w 3347720"/>
                <a:gd name="connsiteY194" fmla="*/ 1549400 h 2402840"/>
                <a:gd name="connsiteX195" fmla="*/ 3337560 w 3347720"/>
                <a:gd name="connsiteY195" fmla="*/ 1529080 h 2402840"/>
                <a:gd name="connsiteX196" fmla="*/ 3312160 w 3347720"/>
                <a:gd name="connsiteY196" fmla="*/ 1483360 h 2402840"/>
                <a:gd name="connsiteX197" fmla="*/ 3281680 w 3347720"/>
                <a:gd name="connsiteY197" fmla="*/ 1437640 h 2402840"/>
                <a:gd name="connsiteX198" fmla="*/ 3271520 w 3347720"/>
                <a:gd name="connsiteY198" fmla="*/ 1422400 h 2402840"/>
                <a:gd name="connsiteX199" fmla="*/ 3256280 w 3347720"/>
                <a:gd name="connsiteY199" fmla="*/ 1407160 h 2402840"/>
                <a:gd name="connsiteX200" fmla="*/ 3251200 w 3347720"/>
                <a:gd name="connsiteY200" fmla="*/ 1391920 h 2402840"/>
                <a:gd name="connsiteX201" fmla="*/ 3220720 w 3347720"/>
                <a:gd name="connsiteY201" fmla="*/ 1371600 h 2402840"/>
                <a:gd name="connsiteX202" fmla="*/ 3210560 w 3347720"/>
                <a:gd name="connsiteY202" fmla="*/ 1356360 h 2402840"/>
                <a:gd name="connsiteX203" fmla="*/ 3195320 w 3347720"/>
                <a:gd name="connsiteY203" fmla="*/ 1346200 h 2402840"/>
                <a:gd name="connsiteX204" fmla="*/ 3175000 w 3347720"/>
                <a:gd name="connsiteY204" fmla="*/ 1325880 h 2402840"/>
                <a:gd name="connsiteX205" fmla="*/ 3159760 w 3347720"/>
                <a:gd name="connsiteY205" fmla="*/ 1310640 h 2402840"/>
                <a:gd name="connsiteX206" fmla="*/ 3149600 w 3347720"/>
                <a:gd name="connsiteY206" fmla="*/ 1295400 h 2402840"/>
                <a:gd name="connsiteX207" fmla="*/ 3134360 w 3347720"/>
                <a:gd name="connsiteY207" fmla="*/ 1285240 h 2402840"/>
                <a:gd name="connsiteX208" fmla="*/ 3119120 w 3347720"/>
                <a:gd name="connsiteY208" fmla="*/ 1254760 h 2402840"/>
                <a:gd name="connsiteX209" fmla="*/ 3114040 w 3347720"/>
                <a:gd name="connsiteY209" fmla="*/ 1239520 h 2402840"/>
                <a:gd name="connsiteX210" fmla="*/ 3098800 w 3347720"/>
                <a:gd name="connsiteY210" fmla="*/ 1234440 h 2402840"/>
                <a:gd name="connsiteX211" fmla="*/ 3088640 w 3347720"/>
                <a:gd name="connsiteY211" fmla="*/ 1203960 h 2402840"/>
                <a:gd name="connsiteX212" fmla="*/ 3068320 w 3347720"/>
                <a:gd name="connsiteY212" fmla="*/ 1173480 h 2402840"/>
                <a:gd name="connsiteX213" fmla="*/ 3048000 w 3347720"/>
                <a:gd name="connsiteY213" fmla="*/ 1143000 h 2402840"/>
                <a:gd name="connsiteX214" fmla="*/ 3022600 w 3347720"/>
                <a:gd name="connsiteY214" fmla="*/ 1097280 h 2402840"/>
                <a:gd name="connsiteX215" fmla="*/ 3012440 w 3347720"/>
                <a:gd name="connsiteY215" fmla="*/ 1082040 h 2402840"/>
                <a:gd name="connsiteX216" fmla="*/ 3002280 w 3347720"/>
                <a:gd name="connsiteY216" fmla="*/ 1051560 h 2402840"/>
                <a:gd name="connsiteX217" fmla="*/ 2997200 w 3347720"/>
                <a:gd name="connsiteY217" fmla="*/ 1036320 h 2402840"/>
                <a:gd name="connsiteX218" fmla="*/ 2956560 w 3347720"/>
                <a:gd name="connsiteY218" fmla="*/ 975360 h 2402840"/>
                <a:gd name="connsiteX219" fmla="*/ 2946400 w 3347720"/>
                <a:gd name="connsiteY219" fmla="*/ 960120 h 2402840"/>
                <a:gd name="connsiteX220" fmla="*/ 2926080 w 3347720"/>
                <a:gd name="connsiteY220" fmla="*/ 929640 h 2402840"/>
                <a:gd name="connsiteX221" fmla="*/ 2900680 w 3347720"/>
                <a:gd name="connsiteY221" fmla="*/ 904240 h 2402840"/>
                <a:gd name="connsiteX222" fmla="*/ 2875280 w 3347720"/>
                <a:gd name="connsiteY222" fmla="*/ 873760 h 2402840"/>
                <a:gd name="connsiteX223" fmla="*/ 2860040 w 3347720"/>
                <a:gd name="connsiteY223" fmla="*/ 868680 h 2402840"/>
                <a:gd name="connsiteX224" fmla="*/ 2844800 w 3347720"/>
                <a:gd name="connsiteY224" fmla="*/ 853440 h 2402840"/>
                <a:gd name="connsiteX225" fmla="*/ 2829560 w 3347720"/>
                <a:gd name="connsiteY225" fmla="*/ 843280 h 2402840"/>
                <a:gd name="connsiteX226" fmla="*/ 2824480 w 3347720"/>
                <a:gd name="connsiteY226" fmla="*/ 817880 h 2402840"/>
                <a:gd name="connsiteX227" fmla="*/ 2814320 w 3347720"/>
                <a:gd name="connsiteY227" fmla="*/ 802640 h 2402840"/>
                <a:gd name="connsiteX228" fmla="*/ 2804160 w 3347720"/>
                <a:gd name="connsiteY228" fmla="*/ 772160 h 2402840"/>
                <a:gd name="connsiteX229" fmla="*/ 2783840 w 3347720"/>
                <a:gd name="connsiteY229" fmla="*/ 741680 h 2402840"/>
                <a:gd name="connsiteX230" fmla="*/ 2778760 w 3347720"/>
                <a:gd name="connsiteY230" fmla="*/ 726440 h 2402840"/>
                <a:gd name="connsiteX231" fmla="*/ 2768600 w 3347720"/>
                <a:gd name="connsiteY231" fmla="*/ 711200 h 2402840"/>
                <a:gd name="connsiteX232" fmla="*/ 2753360 w 3347720"/>
                <a:gd name="connsiteY232" fmla="*/ 680720 h 2402840"/>
                <a:gd name="connsiteX233" fmla="*/ 2722880 w 3347720"/>
                <a:gd name="connsiteY233" fmla="*/ 650240 h 2402840"/>
                <a:gd name="connsiteX234" fmla="*/ 2692400 w 3347720"/>
                <a:gd name="connsiteY234" fmla="*/ 629920 h 2402840"/>
                <a:gd name="connsiteX235" fmla="*/ 2677160 w 3347720"/>
                <a:gd name="connsiteY235" fmla="*/ 619760 h 2402840"/>
                <a:gd name="connsiteX236" fmla="*/ 2646680 w 3347720"/>
                <a:gd name="connsiteY236" fmla="*/ 599440 h 2402840"/>
                <a:gd name="connsiteX237" fmla="*/ 2621280 w 3347720"/>
                <a:gd name="connsiteY237" fmla="*/ 574040 h 2402840"/>
                <a:gd name="connsiteX238" fmla="*/ 2611120 w 3347720"/>
                <a:gd name="connsiteY238" fmla="*/ 558800 h 2402840"/>
                <a:gd name="connsiteX239" fmla="*/ 2595880 w 3347720"/>
                <a:gd name="connsiteY239" fmla="*/ 553720 h 2402840"/>
                <a:gd name="connsiteX240" fmla="*/ 2580640 w 3347720"/>
                <a:gd name="connsiteY240" fmla="*/ 543560 h 2402840"/>
                <a:gd name="connsiteX241" fmla="*/ 2565400 w 3347720"/>
                <a:gd name="connsiteY241" fmla="*/ 538480 h 2402840"/>
                <a:gd name="connsiteX242" fmla="*/ 2534920 w 3347720"/>
                <a:gd name="connsiteY242" fmla="*/ 518160 h 2402840"/>
                <a:gd name="connsiteX243" fmla="*/ 2519680 w 3347720"/>
                <a:gd name="connsiteY243" fmla="*/ 508000 h 2402840"/>
                <a:gd name="connsiteX244" fmla="*/ 2489200 w 3347720"/>
                <a:gd name="connsiteY244" fmla="*/ 487680 h 2402840"/>
                <a:gd name="connsiteX245" fmla="*/ 2473960 w 3347720"/>
                <a:gd name="connsiteY245" fmla="*/ 457200 h 2402840"/>
                <a:gd name="connsiteX246" fmla="*/ 2458720 w 3347720"/>
                <a:gd name="connsiteY246" fmla="*/ 452120 h 2402840"/>
                <a:gd name="connsiteX247" fmla="*/ 2443480 w 3347720"/>
                <a:gd name="connsiteY247" fmla="*/ 436880 h 2402840"/>
                <a:gd name="connsiteX248" fmla="*/ 2423160 w 3347720"/>
                <a:gd name="connsiteY248" fmla="*/ 406400 h 2402840"/>
                <a:gd name="connsiteX249" fmla="*/ 2392680 w 3347720"/>
                <a:gd name="connsiteY249" fmla="*/ 386080 h 2402840"/>
                <a:gd name="connsiteX250" fmla="*/ 2382520 w 3347720"/>
                <a:gd name="connsiteY250" fmla="*/ 370840 h 2402840"/>
                <a:gd name="connsiteX251" fmla="*/ 2311400 w 3347720"/>
                <a:gd name="connsiteY251" fmla="*/ 355600 h 2402840"/>
                <a:gd name="connsiteX252" fmla="*/ 2275840 w 3347720"/>
                <a:gd name="connsiteY252" fmla="*/ 345440 h 2402840"/>
                <a:gd name="connsiteX253" fmla="*/ 2245360 w 3347720"/>
                <a:gd name="connsiteY253" fmla="*/ 335280 h 2402840"/>
                <a:gd name="connsiteX254" fmla="*/ 2194560 w 3347720"/>
                <a:gd name="connsiteY254" fmla="*/ 325120 h 2402840"/>
                <a:gd name="connsiteX255" fmla="*/ 2179320 w 3347720"/>
                <a:gd name="connsiteY255" fmla="*/ 309880 h 2402840"/>
                <a:gd name="connsiteX256" fmla="*/ 2164080 w 3347720"/>
                <a:gd name="connsiteY256" fmla="*/ 304800 h 2402840"/>
                <a:gd name="connsiteX257" fmla="*/ 2159000 w 3347720"/>
                <a:gd name="connsiteY257" fmla="*/ 289560 h 2402840"/>
                <a:gd name="connsiteX258" fmla="*/ 2148840 w 3347720"/>
                <a:gd name="connsiteY258" fmla="*/ 274320 h 2402840"/>
                <a:gd name="connsiteX259" fmla="*/ 2143760 w 3347720"/>
                <a:gd name="connsiteY259" fmla="*/ 259080 h 2402840"/>
                <a:gd name="connsiteX260" fmla="*/ 2108200 w 3347720"/>
                <a:gd name="connsiteY260" fmla="*/ 213360 h 2402840"/>
                <a:gd name="connsiteX261" fmla="*/ 2098040 w 3347720"/>
                <a:gd name="connsiteY261" fmla="*/ 198120 h 2402840"/>
                <a:gd name="connsiteX262" fmla="*/ 2082800 w 3347720"/>
                <a:gd name="connsiteY262" fmla="*/ 193040 h 2402840"/>
                <a:gd name="connsiteX263" fmla="*/ 2047240 w 3347720"/>
                <a:gd name="connsiteY263" fmla="*/ 167640 h 2402840"/>
                <a:gd name="connsiteX264" fmla="*/ 2016760 w 3347720"/>
                <a:gd name="connsiteY264" fmla="*/ 157480 h 2402840"/>
                <a:gd name="connsiteX265" fmla="*/ 1971040 w 3347720"/>
                <a:gd name="connsiteY265" fmla="*/ 132080 h 2402840"/>
                <a:gd name="connsiteX266" fmla="*/ 1935480 w 3347720"/>
                <a:gd name="connsiteY266" fmla="*/ 127000 h 2402840"/>
                <a:gd name="connsiteX267" fmla="*/ 1905000 w 3347720"/>
                <a:gd name="connsiteY267" fmla="*/ 116840 h 2402840"/>
                <a:gd name="connsiteX268" fmla="*/ 1889760 w 3347720"/>
                <a:gd name="connsiteY268" fmla="*/ 111760 h 2402840"/>
                <a:gd name="connsiteX269" fmla="*/ 1864360 w 3347720"/>
                <a:gd name="connsiteY269" fmla="*/ 106680 h 2402840"/>
                <a:gd name="connsiteX270" fmla="*/ 1849120 w 3347720"/>
                <a:gd name="connsiteY270" fmla="*/ 101600 h 2402840"/>
                <a:gd name="connsiteX271" fmla="*/ 1813560 w 3347720"/>
                <a:gd name="connsiteY271" fmla="*/ 96520 h 2402840"/>
                <a:gd name="connsiteX272" fmla="*/ 1778000 w 3347720"/>
                <a:gd name="connsiteY272" fmla="*/ 86360 h 2402840"/>
                <a:gd name="connsiteX273" fmla="*/ 1747520 w 3347720"/>
                <a:gd name="connsiteY273" fmla="*/ 76200 h 2402840"/>
                <a:gd name="connsiteX274" fmla="*/ 1732280 w 3347720"/>
                <a:gd name="connsiteY274" fmla="*/ 71120 h 2402840"/>
                <a:gd name="connsiteX275" fmla="*/ 1717040 w 3347720"/>
                <a:gd name="connsiteY275" fmla="*/ 66040 h 2402840"/>
                <a:gd name="connsiteX276" fmla="*/ 1671320 w 3347720"/>
                <a:gd name="connsiteY276" fmla="*/ 45720 h 2402840"/>
                <a:gd name="connsiteX277" fmla="*/ 1651000 w 3347720"/>
                <a:gd name="connsiteY277" fmla="*/ 40640 h 2402840"/>
                <a:gd name="connsiteX278" fmla="*/ 1559560 w 3347720"/>
                <a:gd name="connsiteY278" fmla="*/ 35560 h 2402840"/>
                <a:gd name="connsiteX279" fmla="*/ 1534160 w 3347720"/>
                <a:gd name="connsiteY279" fmla="*/ 15240 h 2402840"/>
                <a:gd name="connsiteX280" fmla="*/ 1513840 w 3347720"/>
                <a:gd name="connsiteY280" fmla="*/ 0 h 2402840"/>
                <a:gd name="connsiteX0" fmla="*/ 1513840 w 3347720"/>
                <a:gd name="connsiteY0" fmla="*/ 0 h 2402840"/>
                <a:gd name="connsiteX1" fmla="*/ 1513840 w 3347720"/>
                <a:gd name="connsiteY1" fmla="*/ 0 h 2402840"/>
                <a:gd name="connsiteX2" fmla="*/ 1473200 w 3347720"/>
                <a:gd name="connsiteY2" fmla="*/ 35560 h 2402840"/>
                <a:gd name="connsiteX3" fmla="*/ 1457960 w 3347720"/>
                <a:gd name="connsiteY3" fmla="*/ 45720 h 2402840"/>
                <a:gd name="connsiteX4" fmla="*/ 1442720 w 3347720"/>
                <a:gd name="connsiteY4" fmla="*/ 60960 h 2402840"/>
                <a:gd name="connsiteX5" fmla="*/ 1427480 w 3347720"/>
                <a:gd name="connsiteY5" fmla="*/ 66040 h 2402840"/>
                <a:gd name="connsiteX6" fmla="*/ 1386840 w 3347720"/>
                <a:gd name="connsiteY6" fmla="*/ 81280 h 2402840"/>
                <a:gd name="connsiteX7" fmla="*/ 1356360 w 3347720"/>
                <a:gd name="connsiteY7" fmla="*/ 96520 h 2402840"/>
                <a:gd name="connsiteX8" fmla="*/ 1320800 w 3347720"/>
                <a:gd name="connsiteY8" fmla="*/ 106680 h 2402840"/>
                <a:gd name="connsiteX9" fmla="*/ 1270000 w 3347720"/>
                <a:gd name="connsiteY9" fmla="*/ 132080 h 2402840"/>
                <a:gd name="connsiteX10" fmla="*/ 1264920 w 3347720"/>
                <a:gd name="connsiteY10" fmla="*/ 147320 h 2402840"/>
                <a:gd name="connsiteX11" fmla="*/ 1234440 w 3347720"/>
                <a:gd name="connsiteY11" fmla="*/ 167640 h 2402840"/>
                <a:gd name="connsiteX12" fmla="*/ 1219200 w 3347720"/>
                <a:gd name="connsiteY12" fmla="*/ 182880 h 2402840"/>
                <a:gd name="connsiteX13" fmla="*/ 1203960 w 3347720"/>
                <a:gd name="connsiteY13" fmla="*/ 187960 h 2402840"/>
                <a:gd name="connsiteX14" fmla="*/ 1193800 w 3347720"/>
                <a:gd name="connsiteY14" fmla="*/ 203200 h 2402840"/>
                <a:gd name="connsiteX15" fmla="*/ 1163320 w 3347720"/>
                <a:gd name="connsiteY15" fmla="*/ 223520 h 2402840"/>
                <a:gd name="connsiteX16" fmla="*/ 1143000 w 3347720"/>
                <a:gd name="connsiteY16" fmla="*/ 254000 h 2402840"/>
                <a:gd name="connsiteX17" fmla="*/ 1132840 w 3347720"/>
                <a:gd name="connsiteY17" fmla="*/ 269240 h 2402840"/>
                <a:gd name="connsiteX18" fmla="*/ 1127760 w 3347720"/>
                <a:gd name="connsiteY18" fmla="*/ 284480 h 2402840"/>
                <a:gd name="connsiteX19" fmla="*/ 1122680 w 3347720"/>
                <a:gd name="connsiteY19" fmla="*/ 401320 h 2402840"/>
                <a:gd name="connsiteX20" fmla="*/ 1102360 w 3347720"/>
                <a:gd name="connsiteY20" fmla="*/ 416560 h 2402840"/>
                <a:gd name="connsiteX21" fmla="*/ 1071880 w 3347720"/>
                <a:gd name="connsiteY21" fmla="*/ 436880 h 2402840"/>
                <a:gd name="connsiteX22" fmla="*/ 1041400 w 3347720"/>
                <a:gd name="connsiteY22" fmla="*/ 452120 h 2402840"/>
                <a:gd name="connsiteX23" fmla="*/ 995680 w 3347720"/>
                <a:gd name="connsiteY23" fmla="*/ 472440 h 2402840"/>
                <a:gd name="connsiteX24" fmla="*/ 980440 w 3347720"/>
                <a:gd name="connsiteY24" fmla="*/ 487680 h 2402840"/>
                <a:gd name="connsiteX25" fmla="*/ 949960 w 3347720"/>
                <a:gd name="connsiteY25" fmla="*/ 508000 h 2402840"/>
                <a:gd name="connsiteX26" fmla="*/ 934720 w 3347720"/>
                <a:gd name="connsiteY26" fmla="*/ 518160 h 2402840"/>
                <a:gd name="connsiteX27" fmla="*/ 914400 w 3347720"/>
                <a:gd name="connsiteY27" fmla="*/ 523240 h 2402840"/>
                <a:gd name="connsiteX28" fmla="*/ 899160 w 3347720"/>
                <a:gd name="connsiteY28" fmla="*/ 533400 h 2402840"/>
                <a:gd name="connsiteX29" fmla="*/ 868680 w 3347720"/>
                <a:gd name="connsiteY29" fmla="*/ 543560 h 2402840"/>
                <a:gd name="connsiteX30" fmla="*/ 838200 w 3347720"/>
                <a:gd name="connsiteY30" fmla="*/ 563880 h 2402840"/>
                <a:gd name="connsiteX31" fmla="*/ 807720 w 3347720"/>
                <a:gd name="connsiteY31" fmla="*/ 574040 h 2402840"/>
                <a:gd name="connsiteX32" fmla="*/ 777240 w 3347720"/>
                <a:gd name="connsiteY32" fmla="*/ 594360 h 2402840"/>
                <a:gd name="connsiteX33" fmla="*/ 746760 w 3347720"/>
                <a:gd name="connsiteY33" fmla="*/ 604520 h 2402840"/>
                <a:gd name="connsiteX34" fmla="*/ 716280 w 3347720"/>
                <a:gd name="connsiteY34" fmla="*/ 619760 h 2402840"/>
                <a:gd name="connsiteX35" fmla="*/ 701040 w 3347720"/>
                <a:gd name="connsiteY35" fmla="*/ 635000 h 2402840"/>
                <a:gd name="connsiteX36" fmla="*/ 685800 w 3347720"/>
                <a:gd name="connsiteY36" fmla="*/ 640080 h 2402840"/>
                <a:gd name="connsiteX37" fmla="*/ 655320 w 3347720"/>
                <a:gd name="connsiteY37" fmla="*/ 660400 h 2402840"/>
                <a:gd name="connsiteX38" fmla="*/ 624840 w 3347720"/>
                <a:gd name="connsiteY38" fmla="*/ 685800 h 2402840"/>
                <a:gd name="connsiteX39" fmla="*/ 614680 w 3347720"/>
                <a:gd name="connsiteY39" fmla="*/ 701040 h 2402840"/>
                <a:gd name="connsiteX40" fmla="*/ 584200 w 3347720"/>
                <a:gd name="connsiteY40" fmla="*/ 726440 h 2402840"/>
                <a:gd name="connsiteX41" fmla="*/ 574040 w 3347720"/>
                <a:gd name="connsiteY41" fmla="*/ 741680 h 2402840"/>
                <a:gd name="connsiteX42" fmla="*/ 558800 w 3347720"/>
                <a:gd name="connsiteY42" fmla="*/ 751840 h 2402840"/>
                <a:gd name="connsiteX43" fmla="*/ 528320 w 3347720"/>
                <a:gd name="connsiteY43" fmla="*/ 777240 h 2402840"/>
                <a:gd name="connsiteX44" fmla="*/ 518160 w 3347720"/>
                <a:gd name="connsiteY44" fmla="*/ 792480 h 2402840"/>
                <a:gd name="connsiteX45" fmla="*/ 502920 w 3347720"/>
                <a:gd name="connsiteY45" fmla="*/ 807720 h 2402840"/>
                <a:gd name="connsiteX46" fmla="*/ 477520 w 3347720"/>
                <a:gd name="connsiteY46" fmla="*/ 843280 h 2402840"/>
                <a:gd name="connsiteX47" fmla="*/ 472440 w 3347720"/>
                <a:gd name="connsiteY47" fmla="*/ 929640 h 2402840"/>
                <a:gd name="connsiteX48" fmla="*/ 487680 w 3347720"/>
                <a:gd name="connsiteY48" fmla="*/ 939800 h 2402840"/>
                <a:gd name="connsiteX49" fmla="*/ 508000 w 3347720"/>
                <a:gd name="connsiteY49" fmla="*/ 960120 h 2402840"/>
                <a:gd name="connsiteX50" fmla="*/ 528320 w 3347720"/>
                <a:gd name="connsiteY50" fmla="*/ 990600 h 2402840"/>
                <a:gd name="connsiteX51" fmla="*/ 538480 w 3347720"/>
                <a:gd name="connsiteY51" fmla="*/ 1005840 h 2402840"/>
                <a:gd name="connsiteX52" fmla="*/ 543560 w 3347720"/>
                <a:gd name="connsiteY52" fmla="*/ 1021080 h 2402840"/>
                <a:gd name="connsiteX53" fmla="*/ 568960 w 3347720"/>
                <a:gd name="connsiteY53" fmla="*/ 1066800 h 2402840"/>
                <a:gd name="connsiteX54" fmla="*/ 563880 w 3347720"/>
                <a:gd name="connsiteY54" fmla="*/ 1112520 h 2402840"/>
                <a:gd name="connsiteX55" fmla="*/ 558800 w 3347720"/>
                <a:gd name="connsiteY55" fmla="*/ 1127760 h 2402840"/>
                <a:gd name="connsiteX56" fmla="*/ 543560 w 3347720"/>
                <a:gd name="connsiteY56" fmla="*/ 1137920 h 2402840"/>
                <a:gd name="connsiteX57" fmla="*/ 518160 w 3347720"/>
                <a:gd name="connsiteY57" fmla="*/ 1168400 h 2402840"/>
                <a:gd name="connsiteX58" fmla="*/ 502920 w 3347720"/>
                <a:gd name="connsiteY58" fmla="*/ 1178560 h 2402840"/>
                <a:gd name="connsiteX59" fmla="*/ 482600 w 3347720"/>
                <a:gd name="connsiteY59" fmla="*/ 1193800 h 2402840"/>
                <a:gd name="connsiteX60" fmla="*/ 467360 w 3347720"/>
                <a:gd name="connsiteY60" fmla="*/ 1198880 h 2402840"/>
                <a:gd name="connsiteX61" fmla="*/ 436880 w 3347720"/>
                <a:gd name="connsiteY61" fmla="*/ 1219200 h 2402840"/>
                <a:gd name="connsiteX62" fmla="*/ 421640 w 3347720"/>
                <a:gd name="connsiteY62" fmla="*/ 1229360 h 2402840"/>
                <a:gd name="connsiteX63" fmla="*/ 401320 w 3347720"/>
                <a:gd name="connsiteY63" fmla="*/ 1234440 h 2402840"/>
                <a:gd name="connsiteX64" fmla="*/ 370840 w 3347720"/>
                <a:gd name="connsiteY64" fmla="*/ 1249680 h 2402840"/>
                <a:gd name="connsiteX65" fmla="*/ 355600 w 3347720"/>
                <a:gd name="connsiteY65" fmla="*/ 1259840 h 2402840"/>
                <a:gd name="connsiteX66" fmla="*/ 294640 w 3347720"/>
                <a:gd name="connsiteY66" fmla="*/ 1275080 h 2402840"/>
                <a:gd name="connsiteX67" fmla="*/ 279400 w 3347720"/>
                <a:gd name="connsiteY67" fmla="*/ 1285240 h 2402840"/>
                <a:gd name="connsiteX68" fmla="*/ 248920 w 3347720"/>
                <a:gd name="connsiteY68" fmla="*/ 1295400 h 2402840"/>
                <a:gd name="connsiteX69" fmla="*/ 233680 w 3347720"/>
                <a:gd name="connsiteY69" fmla="*/ 1310640 h 2402840"/>
                <a:gd name="connsiteX70" fmla="*/ 218440 w 3347720"/>
                <a:gd name="connsiteY70" fmla="*/ 1320800 h 2402840"/>
                <a:gd name="connsiteX71" fmla="*/ 208280 w 3347720"/>
                <a:gd name="connsiteY71" fmla="*/ 1336040 h 2402840"/>
                <a:gd name="connsiteX72" fmla="*/ 177800 w 3347720"/>
                <a:gd name="connsiteY72" fmla="*/ 1361440 h 2402840"/>
                <a:gd name="connsiteX73" fmla="*/ 162560 w 3347720"/>
                <a:gd name="connsiteY73" fmla="*/ 1376680 h 2402840"/>
                <a:gd name="connsiteX74" fmla="*/ 116840 w 3347720"/>
                <a:gd name="connsiteY74" fmla="*/ 1412240 h 2402840"/>
                <a:gd name="connsiteX75" fmla="*/ 96520 w 3347720"/>
                <a:gd name="connsiteY75" fmla="*/ 1442720 h 2402840"/>
                <a:gd name="connsiteX76" fmla="*/ 91440 w 3347720"/>
                <a:gd name="connsiteY76" fmla="*/ 1457960 h 2402840"/>
                <a:gd name="connsiteX77" fmla="*/ 76200 w 3347720"/>
                <a:gd name="connsiteY77" fmla="*/ 1468120 h 2402840"/>
                <a:gd name="connsiteX78" fmla="*/ 66040 w 3347720"/>
                <a:gd name="connsiteY78" fmla="*/ 1508760 h 2402840"/>
                <a:gd name="connsiteX79" fmla="*/ 60960 w 3347720"/>
                <a:gd name="connsiteY79" fmla="*/ 1524000 h 2402840"/>
                <a:gd name="connsiteX80" fmla="*/ 55880 w 3347720"/>
                <a:gd name="connsiteY80" fmla="*/ 1544320 h 2402840"/>
                <a:gd name="connsiteX81" fmla="*/ 45720 w 3347720"/>
                <a:gd name="connsiteY81" fmla="*/ 1559560 h 2402840"/>
                <a:gd name="connsiteX82" fmla="*/ 40640 w 3347720"/>
                <a:gd name="connsiteY82" fmla="*/ 1579880 h 2402840"/>
                <a:gd name="connsiteX83" fmla="*/ 30480 w 3347720"/>
                <a:gd name="connsiteY83" fmla="*/ 1620520 h 2402840"/>
                <a:gd name="connsiteX84" fmla="*/ 20320 w 3347720"/>
                <a:gd name="connsiteY84" fmla="*/ 1635760 h 2402840"/>
                <a:gd name="connsiteX85" fmla="*/ 10160 w 3347720"/>
                <a:gd name="connsiteY85" fmla="*/ 1666240 h 2402840"/>
                <a:gd name="connsiteX86" fmla="*/ 0 w 3347720"/>
                <a:gd name="connsiteY86" fmla="*/ 1915160 h 2402840"/>
                <a:gd name="connsiteX87" fmla="*/ 5080 w 3347720"/>
                <a:gd name="connsiteY87" fmla="*/ 2026920 h 2402840"/>
                <a:gd name="connsiteX88" fmla="*/ 30480 w 3347720"/>
                <a:gd name="connsiteY88" fmla="*/ 2082800 h 2402840"/>
                <a:gd name="connsiteX89" fmla="*/ 35560 w 3347720"/>
                <a:gd name="connsiteY89" fmla="*/ 2098040 h 2402840"/>
                <a:gd name="connsiteX90" fmla="*/ 50800 w 3347720"/>
                <a:gd name="connsiteY90" fmla="*/ 2103120 h 2402840"/>
                <a:gd name="connsiteX91" fmla="*/ 66040 w 3347720"/>
                <a:gd name="connsiteY91" fmla="*/ 2118360 h 2402840"/>
                <a:gd name="connsiteX92" fmla="*/ 91440 w 3347720"/>
                <a:gd name="connsiteY92" fmla="*/ 2148840 h 2402840"/>
                <a:gd name="connsiteX93" fmla="*/ 86360 w 3347720"/>
                <a:gd name="connsiteY93" fmla="*/ 2204720 h 2402840"/>
                <a:gd name="connsiteX94" fmla="*/ 76200 w 3347720"/>
                <a:gd name="connsiteY94" fmla="*/ 2362200 h 2402840"/>
                <a:gd name="connsiteX95" fmla="*/ 81280 w 3347720"/>
                <a:gd name="connsiteY95" fmla="*/ 2397760 h 2402840"/>
                <a:gd name="connsiteX96" fmla="*/ 96520 w 3347720"/>
                <a:gd name="connsiteY96" fmla="*/ 2402840 h 2402840"/>
                <a:gd name="connsiteX97" fmla="*/ 162560 w 3347720"/>
                <a:gd name="connsiteY97" fmla="*/ 2397760 h 2402840"/>
                <a:gd name="connsiteX98" fmla="*/ 208280 w 3347720"/>
                <a:gd name="connsiteY98" fmla="*/ 2372360 h 2402840"/>
                <a:gd name="connsiteX99" fmla="*/ 238760 w 3347720"/>
                <a:gd name="connsiteY99" fmla="*/ 2352040 h 2402840"/>
                <a:gd name="connsiteX100" fmla="*/ 254000 w 3347720"/>
                <a:gd name="connsiteY100" fmla="*/ 2336800 h 2402840"/>
                <a:gd name="connsiteX101" fmla="*/ 269240 w 3347720"/>
                <a:gd name="connsiteY101" fmla="*/ 2326640 h 2402840"/>
                <a:gd name="connsiteX102" fmla="*/ 314960 w 3347720"/>
                <a:gd name="connsiteY102" fmla="*/ 2286000 h 2402840"/>
                <a:gd name="connsiteX103" fmla="*/ 340360 w 3347720"/>
                <a:gd name="connsiteY103" fmla="*/ 2265680 h 2402840"/>
                <a:gd name="connsiteX104" fmla="*/ 350520 w 3347720"/>
                <a:gd name="connsiteY104" fmla="*/ 2250440 h 2402840"/>
                <a:gd name="connsiteX105" fmla="*/ 365760 w 3347720"/>
                <a:gd name="connsiteY105" fmla="*/ 2240280 h 2402840"/>
                <a:gd name="connsiteX106" fmla="*/ 386080 w 3347720"/>
                <a:gd name="connsiteY106" fmla="*/ 2214880 h 2402840"/>
                <a:gd name="connsiteX107" fmla="*/ 406400 w 3347720"/>
                <a:gd name="connsiteY107" fmla="*/ 2184400 h 2402840"/>
                <a:gd name="connsiteX108" fmla="*/ 421640 w 3347720"/>
                <a:gd name="connsiteY108" fmla="*/ 2169160 h 2402840"/>
                <a:gd name="connsiteX109" fmla="*/ 431800 w 3347720"/>
                <a:gd name="connsiteY109" fmla="*/ 2153920 h 2402840"/>
                <a:gd name="connsiteX110" fmla="*/ 447040 w 3347720"/>
                <a:gd name="connsiteY110" fmla="*/ 2143760 h 2402840"/>
                <a:gd name="connsiteX111" fmla="*/ 477520 w 3347720"/>
                <a:gd name="connsiteY111" fmla="*/ 2113280 h 2402840"/>
                <a:gd name="connsiteX112" fmla="*/ 492760 w 3347720"/>
                <a:gd name="connsiteY112" fmla="*/ 2098040 h 2402840"/>
                <a:gd name="connsiteX113" fmla="*/ 508000 w 3347720"/>
                <a:gd name="connsiteY113" fmla="*/ 2082800 h 2402840"/>
                <a:gd name="connsiteX114" fmla="*/ 523240 w 3347720"/>
                <a:gd name="connsiteY114" fmla="*/ 2072640 h 2402840"/>
                <a:gd name="connsiteX115" fmla="*/ 563880 w 3347720"/>
                <a:gd name="connsiteY115" fmla="*/ 2047240 h 2402840"/>
                <a:gd name="connsiteX116" fmla="*/ 579120 w 3347720"/>
                <a:gd name="connsiteY116" fmla="*/ 2037080 h 2402840"/>
                <a:gd name="connsiteX117" fmla="*/ 609600 w 3347720"/>
                <a:gd name="connsiteY117" fmla="*/ 2026920 h 2402840"/>
                <a:gd name="connsiteX118" fmla="*/ 624840 w 3347720"/>
                <a:gd name="connsiteY118" fmla="*/ 2021840 h 2402840"/>
                <a:gd name="connsiteX119" fmla="*/ 716280 w 3347720"/>
                <a:gd name="connsiteY119" fmla="*/ 2026920 h 2402840"/>
                <a:gd name="connsiteX120" fmla="*/ 731520 w 3347720"/>
                <a:gd name="connsiteY120" fmla="*/ 2037080 h 2402840"/>
                <a:gd name="connsiteX121" fmla="*/ 762000 w 3347720"/>
                <a:gd name="connsiteY121" fmla="*/ 2047240 h 2402840"/>
                <a:gd name="connsiteX122" fmla="*/ 782320 w 3347720"/>
                <a:gd name="connsiteY122" fmla="*/ 2052320 h 2402840"/>
                <a:gd name="connsiteX123" fmla="*/ 797560 w 3347720"/>
                <a:gd name="connsiteY123" fmla="*/ 2057400 h 2402840"/>
                <a:gd name="connsiteX124" fmla="*/ 838200 w 3347720"/>
                <a:gd name="connsiteY124" fmla="*/ 2062480 h 2402840"/>
                <a:gd name="connsiteX125" fmla="*/ 1000760 w 3347720"/>
                <a:gd name="connsiteY125" fmla="*/ 2052320 h 2402840"/>
                <a:gd name="connsiteX126" fmla="*/ 1031240 w 3347720"/>
                <a:gd name="connsiteY126" fmla="*/ 2042160 h 2402840"/>
                <a:gd name="connsiteX127" fmla="*/ 1061720 w 3347720"/>
                <a:gd name="connsiteY127" fmla="*/ 2021840 h 2402840"/>
                <a:gd name="connsiteX128" fmla="*/ 1076960 w 3347720"/>
                <a:gd name="connsiteY128" fmla="*/ 2016760 h 2402840"/>
                <a:gd name="connsiteX129" fmla="*/ 1092200 w 3347720"/>
                <a:gd name="connsiteY129" fmla="*/ 2006600 h 2402840"/>
                <a:gd name="connsiteX130" fmla="*/ 1107440 w 3347720"/>
                <a:gd name="connsiteY130" fmla="*/ 2001520 h 2402840"/>
                <a:gd name="connsiteX131" fmla="*/ 1122680 w 3347720"/>
                <a:gd name="connsiteY131" fmla="*/ 1991360 h 2402840"/>
                <a:gd name="connsiteX132" fmla="*/ 1137920 w 3347720"/>
                <a:gd name="connsiteY132" fmla="*/ 1986280 h 2402840"/>
                <a:gd name="connsiteX133" fmla="*/ 1168400 w 3347720"/>
                <a:gd name="connsiteY133" fmla="*/ 1965960 h 2402840"/>
                <a:gd name="connsiteX134" fmla="*/ 1198880 w 3347720"/>
                <a:gd name="connsiteY134" fmla="*/ 1955800 h 2402840"/>
                <a:gd name="connsiteX135" fmla="*/ 1214120 w 3347720"/>
                <a:gd name="connsiteY135" fmla="*/ 1945640 h 2402840"/>
                <a:gd name="connsiteX136" fmla="*/ 1304713 w 3347720"/>
                <a:gd name="connsiteY136" fmla="*/ 1930400 h 2402840"/>
                <a:gd name="connsiteX137" fmla="*/ 1404620 w 3347720"/>
                <a:gd name="connsiteY137" fmla="*/ 1954530 h 2402840"/>
                <a:gd name="connsiteX138" fmla="*/ 1468543 w 3347720"/>
                <a:gd name="connsiteY138" fmla="*/ 1968923 h 2402840"/>
                <a:gd name="connsiteX139" fmla="*/ 1570990 w 3347720"/>
                <a:gd name="connsiteY139" fmla="*/ 1985857 h 2402840"/>
                <a:gd name="connsiteX140" fmla="*/ 1656080 w 3347720"/>
                <a:gd name="connsiteY140" fmla="*/ 2001520 h 2402840"/>
                <a:gd name="connsiteX141" fmla="*/ 1706880 w 3347720"/>
                <a:gd name="connsiteY141" fmla="*/ 2021840 h 2402840"/>
                <a:gd name="connsiteX142" fmla="*/ 1737360 w 3347720"/>
                <a:gd name="connsiteY142" fmla="*/ 2037080 h 2402840"/>
                <a:gd name="connsiteX143" fmla="*/ 1783080 w 3347720"/>
                <a:gd name="connsiteY143" fmla="*/ 2062480 h 2402840"/>
                <a:gd name="connsiteX144" fmla="*/ 1798320 w 3347720"/>
                <a:gd name="connsiteY144" fmla="*/ 2072640 h 2402840"/>
                <a:gd name="connsiteX145" fmla="*/ 1828800 w 3347720"/>
                <a:gd name="connsiteY145" fmla="*/ 2082800 h 2402840"/>
                <a:gd name="connsiteX146" fmla="*/ 1844040 w 3347720"/>
                <a:gd name="connsiteY146" fmla="*/ 2087880 h 2402840"/>
                <a:gd name="connsiteX147" fmla="*/ 1864360 w 3347720"/>
                <a:gd name="connsiteY147" fmla="*/ 2098040 h 2402840"/>
                <a:gd name="connsiteX148" fmla="*/ 1879600 w 3347720"/>
                <a:gd name="connsiteY148" fmla="*/ 2103120 h 2402840"/>
                <a:gd name="connsiteX149" fmla="*/ 1894840 w 3347720"/>
                <a:gd name="connsiteY149" fmla="*/ 2113280 h 2402840"/>
                <a:gd name="connsiteX150" fmla="*/ 1925320 w 3347720"/>
                <a:gd name="connsiteY150" fmla="*/ 2123440 h 2402840"/>
                <a:gd name="connsiteX151" fmla="*/ 1940560 w 3347720"/>
                <a:gd name="connsiteY151" fmla="*/ 2133600 h 2402840"/>
                <a:gd name="connsiteX152" fmla="*/ 1964690 w 3347720"/>
                <a:gd name="connsiteY152" fmla="*/ 2167043 h 2402840"/>
                <a:gd name="connsiteX153" fmla="*/ 2017184 w 3347720"/>
                <a:gd name="connsiteY153" fmla="*/ 2194984 h 2402840"/>
                <a:gd name="connsiteX154" fmla="*/ 2107353 w 3347720"/>
                <a:gd name="connsiteY154" fmla="*/ 2254673 h 2402840"/>
                <a:gd name="connsiteX155" fmla="*/ 2184823 w 3347720"/>
                <a:gd name="connsiteY155" fmla="*/ 2296161 h 2402840"/>
                <a:gd name="connsiteX156" fmla="*/ 2254673 w 3347720"/>
                <a:gd name="connsiteY156" fmla="*/ 2302933 h 2402840"/>
                <a:gd name="connsiteX157" fmla="*/ 2326640 w 3347720"/>
                <a:gd name="connsiteY157" fmla="*/ 2339340 h 2402840"/>
                <a:gd name="connsiteX158" fmla="*/ 2440094 w 3347720"/>
                <a:gd name="connsiteY158" fmla="*/ 2312670 h 2402840"/>
                <a:gd name="connsiteX159" fmla="*/ 2494280 w 3347720"/>
                <a:gd name="connsiteY159" fmla="*/ 2275840 h 2402840"/>
                <a:gd name="connsiteX160" fmla="*/ 2509520 w 3347720"/>
                <a:gd name="connsiteY160" fmla="*/ 2270760 h 2402840"/>
                <a:gd name="connsiteX161" fmla="*/ 2519680 w 3347720"/>
                <a:gd name="connsiteY161" fmla="*/ 2255520 h 2402840"/>
                <a:gd name="connsiteX162" fmla="*/ 2534920 w 3347720"/>
                <a:gd name="connsiteY162" fmla="*/ 2245360 h 2402840"/>
                <a:gd name="connsiteX163" fmla="*/ 2545080 w 3347720"/>
                <a:gd name="connsiteY163" fmla="*/ 2230120 h 2402840"/>
                <a:gd name="connsiteX164" fmla="*/ 2560320 w 3347720"/>
                <a:gd name="connsiteY164" fmla="*/ 2219960 h 2402840"/>
                <a:gd name="connsiteX165" fmla="*/ 2595880 w 3347720"/>
                <a:gd name="connsiteY165" fmla="*/ 2184400 h 2402840"/>
                <a:gd name="connsiteX166" fmla="*/ 2611120 w 3347720"/>
                <a:gd name="connsiteY166" fmla="*/ 2153920 h 2402840"/>
                <a:gd name="connsiteX167" fmla="*/ 2656840 w 3347720"/>
                <a:gd name="connsiteY167" fmla="*/ 2128520 h 2402840"/>
                <a:gd name="connsiteX168" fmla="*/ 2687320 w 3347720"/>
                <a:gd name="connsiteY168" fmla="*/ 2108200 h 2402840"/>
                <a:gd name="connsiteX169" fmla="*/ 2717800 w 3347720"/>
                <a:gd name="connsiteY169" fmla="*/ 2098040 h 2402840"/>
                <a:gd name="connsiteX170" fmla="*/ 2733040 w 3347720"/>
                <a:gd name="connsiteY170" fmla="*/ 2082800 h 2402840"/>
                <a:gd name="connsiteX171" fmla="*/ 2768600 w 3347720"/>
                <a:gd name="connsiteY171" fmla="*/ 2057400 h 2402840"/>
                <a:gd name="connsiteX172" fmla="*/ 2834640 w 3347720"/>
                <a:gd name="connsiteY172" fmla="*/ 2034540 h 2402840"/>
                <a:gd name="connsiteX173" fmla="*/ 2909993 w 3347720"/>
                <a:gd name="connsiteY173" fmla="*/ 1976120 h 2402840"/>
                <a:gd name="connsiteX174" fmla="*/ 2959524 w 3347720"/>
                <a:gd name="connsiteY174" fmla="*/ 1957917 h 2402840"/>
                <a:gd name="connsiteX175" fmla="*/ 2992120 w 3347720"/>
                <a:gd name="connsiteY175" fmla="*/ 1915160 h 2402840"/>
                <a:gd name="connsiteX176" fmla="*/ 3022600 w 3347720"/>
                <a:gd name="connsiteY176" fmla="*/ 1894840 h 2402840"/>
                <a:gd name="connsiteX177" fmla="*/ 3037840 w 3347720"/>
                <a:gd name="connsiteY177" fmla="*/ 1889760 h 2402840"/>
                <a:gd name="connsiteX178" fmla="*/ 3053080 w 3347720"/>
                <a:gd name="connsiteY178" fmla="*/ 1879600 h 2402840"/>
                <a:gd name="connsiteX179" fmla="*/ 3068320 w 3347720"/>
                <a:gd name="connsiteY179" fmla="*/ 1874520 h 2402840"/>
                <a:gd name="connsiteX180" fmla="*/ 3083560 w 3347720"/>
                <a:gd name="connsiteY180" fmla="*/ 1864360 h 2402840"/>
                <a:gd name="connsiteX181" fmla="*/ 3108960 w 3347720"/>
                <a:gd name="connsiteY181" fmla="*/ 1859280 h 2402840"/>
                <a:gd name="connsiteX182" fmla="*/ 3129280 w 3347720"/>
                <a:gd name="connsiteY182" fmla="*/ 1854200 h 2402840"/>
                <a:gd name="connsiteX183" fmla="*/ 3144520 w 3347720"/>
                <a:gd name="connsiteY183" fmla="*/ 1844040 h 2402840"/>
                <a:gd name="connsiteX184" fmla="*/ 3225800 w 3347720"/>
                <a:gd name="connsiteY184" fmla="*/ 1833880 h 2402840"/>
                <a:gd name="connsiteX185" fmla="*/ 3261360 w 3347720"/>
                <a:gd name="connsiteY185" fmla="*/ 1828800 h 2402840"/>
                <a:gd name="connsiteX186" fmla="*/ 3276600 w 3347720"/>
                <a:gd name="connsiteY186" fmla="*/ 1818640 h 2402840"/>
                <a:gd name="connsiteX187" fmla="*/ 3286760 w 3347720"/>
                <a:gd name="connsiteY187" fmla="*/ 1803400 h 2402840"/>
                <a:gd name="connsiteX188" fmla="*/ 3302000 w 3347720"/>
                <a:gd name="connsiteY188" fmla="*/ 1798320 h 2402840"/>
                <a:gd name="connsiteX189" fmla="*/ 3317240 w 3347720"/>
                <a:gd name="connsiteY189" fmla="*/ 1788160 h 2402840"/>
                <a:gd name="connsiteX190" fmla="*/ 3332480 w 3347720"/>
                <a:gd name="connsiteY190" fmla="*/ 1742440 h 2402840"/>
                <a:gd name="connsiteX191" fmla="*/ 3337560 w 3347720"/>
                <a:gd name="connsiteY191" fmla="*/ 1727200 h 2402840"/>
                <a:gd name="connsiteX192" fmla="*/ 3342640 w 3347720"/>
                <a:gd name="connsiteY192" fmla="*/ 1711960 h 2402840"/>
                <a:gd name="connsiteX193" fmla="*/ 3347720 w 3347720"/>
                <a:gd name="connsiteY193" fmla="*/ 1686560 h 2402840"/>
                <a:gd name="connsiteX194" fmla="*/ 3342640 w 3347720"/>
                <a:gd name="connsiteY194" fmla="*/ 1549400 h 2402840"/>
                <a:gd name="connsiteX195" fmla="*/ 3337560 w 3347720"/>
                <a:gd name="connsiteY195" fmla="*/ 1529080 h 2402840"/>
                <a:gd name="connsiteX196" fmla="*/ 3312160 w 3347720"/>
                <a:gd name="connsiteY196" fmla="*/ 1483360 h 2402840"/>
                <a:gd name="connsiteX197" fmla="*/ 3281680 w 3347720"/>
                <a:gd name="connsiteY197" fmla="*/ 1437640 h 2402840"/>
                <a:gd name="connsiteX198" fmla="*/ 3271520 w 3347720"/>
                <a:gd name="connsiteY198" fmla="*/ 1422400 h 2402840"/>
                <a:gd name="connsiteX199" fmla="*/ 3256280 w 3347720"/>
                <a:gd name="connsiteY199" fmla="*/ 1407160 h 2402840"/>
                <a:gd name="connsiteX200" fmla="*/ 3251200 w 3347720"/>
                <a:gd name="connsiteY200" fmla="*/ 1391920 h 2402840"/>
                <a:gd name="connsiteX201" fmla="*/ 3220720 w 3347720"/>
                <a:gd name="connsiteY201" fmla="*/ 1371600 h 2402840"/>
                <a:gd name="connsiteX202" fmla="*/ 3210560 w 3347720"/>
                <a:gd name="connsiteY202" fmla="*/ 1356360 h 2402840"/>
                <a:gd name="connsiteX203" fmla="*/ 3195320 w 3347720"/>
                <a:gd name="connsiteY203" fmla="*/ 1346200 h 2402840"/>
                <a:gd name="connsiteX204" fmla="*/ 3175000 w 3347720"/>
                <a:gd name="connsiteY204" fmla="*/ 1325880 h 2402840"/>
                <a:gd name="connsiteX205" fmla="*/ 3159760 w 3347720"/>
                <a:gd name="connsiteY205" fmla="*/ 1310640 h 2402840"/>
                <a:gd name="connsiteX206" fmla="*/ 3149600 w 3347720"/>
                <a:gd name="connsiteY206" fmla="*/ 1295400 h 2402840"/>
                <a:gd name="connsiteX207" fmla="*/ 3134360 w 3347720"/>
                <a:gd name="connsiteY207" fmla="*/ 1285240 h 2402840"/>
                <a:gd name="connsiteX208" fmla="*/ 3119120 w 3347720"/>
                <a:gd name="connsiteY208" fmla="*/ 1254760 h 2402840"/>
                <a:gd name="connsiteX209" fmla="*/ 3114040 w 3347720"/>
                <a:gd name="connsiteY209" fmla="*/ 1239520 h 2402840"/>
                <a:gd name="connsiteX210" fmla="*/ 3098800 w 3347720"/>
                <a:gd name="connsiteY210" fmla="*/ 1234440 h 2402840"/>
                <a:gd name="connsiteX211" fmla="*/ 3088640 w 3347720"/>
                <a:gd name="connsiteY211" fmla="*/ 1203960 h 2402840"/>
                <a:gd name="connsiteX212" fmla="*/ 3068320 w 3347720"/>
                <a:gd name="connsiteY212" fmla="*/ 1173480 h 2402840"/>
                <a:gd name="connsiteX213" fmla="*/ 3048000 w 3347720"/>
                <a:gd name="connsiteY213" fmla="*/ 1143000 h 2402840"/>
                <a:gd name="connsiteX214" fmla="*/ 3022600 w 3347720"/>
                <a:gd name="connsiteY214" fmla="*/ 1097280 h 2402840"/>
                <a:gd name="connsiteX215" fmla="*/ 3012440 w 3347720"/>
                <a:gd name="connsiteY215" fmla="*/ 1082040 h 2402840"/>
                <a:gd name="connsiteX216" fmla="*/ 3002280 w 3347720"/>
                <a:gd name="connsiteY216" fmla="*/ 1051560 h 2402840"/>
                <a:gd name="connsiteX217" fmla="*/ 2997200 w 3347720"/>
                <a:gd name="connsiteY217" fmla="*/ 1036320 h 2402840"/>
                <a:gd name="connsiteX218" fmla="*/ 2956560 w 3347720"/>
                <a:gd name="connsiteY218" fmla="*/ 975360 h 2402840"/>
                <a:gd name="connsiteX219" fmla="*/ 2946400 w 3347720"/>
                <a:gd name="connsiteY219" fmla="*/ 960120 h 2402840"/>
                <a:gd name="connsiteX220" fmla="*/ 2926080 w 3347720"/>
                <a:gd name="connsiteY220" fmla="*/ 929640 h 2402840"/>
                <a:gd name="connsiteX221" fmla="*/ 2900680 w 3347720"/>
                <a:gd name="connsiteY221" fmla="*/ 904240 h 2402840"/>
                <a:gd name="connsiteX222" fmla="*/ 2875280 w 3347720"/>
                <a:gd name="connsiteY222" fmla="*/ 873760 h 2402840"/>
                <a:gd name="connsiteX223" fmla="*/ 2860040 w 3347720"/>
                <a:gd name="connsiteY223" fmla="*/ 868680 h 2402840"/>
                <a:gd name="connsiteX224" fmla="*/ 2844800 w 3347720"/>
                <a:gd name="connsiteY224" fmla="*/ 853440 h 2402840"/>
                <a:gd name="connsiteX225" fmla="*/ 2829560 w 3347720"/>
                <a:gd name="connsiteY225" fmla="*/ 843280 h 2402840"/>
                <a:gd name="connsiteX226" fmla="*/ 2824480 w 3347720"/>
                <a:gd name="connsiteY226" fmla="*/ 817880 h 2402840"/>
                <a:gd name="connsiteX227" fmla="*/ 2814320 w 3347720"/>
                <a:gd name="connsiteY227" fmla="*/ 802640 h 2402840"/>
                <a:gd name="connsiteX228" fmla="*/ 2804160 w 3347720"/>
                <a:gd name="connsiteY228" fmla="*/ 772160 h 2402840"/>
                <a:gd name="connsiteX229" fmla="*/ 2783840 w 3347720"/>
                <a:gd name="connsiteY229" fmla="*/ 741680 h 2402840"/>
                <a:gd name="connsiteX230" fmla="*/ 2778760 w 3347720"/>
                <a:gd name="connsiteY230" fmla="*/ 726440 h 2402840"/>
                <a:gd name="connsiteX231" fmla="*/ 2768600 w 3347720"/>
                <a:gd name="connsiteY231" fmla="*/ 711200 h 2402840"/>
                <a:gd name="connsiteX232" fmla="*/ 2753360 w 3347720"/>
                <a:gd name="connsiteY232" fmla="*/ 680720 h 2402840"/>
                <a:gd name="connsiteX233" fmla="*/ 2722880 w 3347720"/>
                <a:gd name="connsiteY233" fmla="*/ 650240 h 2402840"/>
                <a:gd name="connsiteX234" fmla="*/ 2692400 w 3347720"/>
                <a:gd name="connsiteY234" fmla="*/ 629920 h 2402840"/>
                <a:gd name="connsiteX235" fmla="*/ 2677160 w 3347720"/>
                <a:gd name="connsiteY235" fmla="*/ 619760 h 2402840"/>
                <a:gd name="connsiteX236" fmla="*/ 2646680 w 3347720"/>
                <a:gd name="connsiteY236" fmla="*/ 599440 h 2402840"/>
                <a:gd name="connsiteX237" fmla="*/ 2621280 w 3347720"/>
                <a:gd name="connsiteY237" fmla="*/ 574040 h 2402840"/>
                <a:gd name="connsiteX238" fmla="*/ 2611120 w 3347720"/>
                <a:gd name="connsiteY238" fmla="*/ 558800 h 2402840"/>
                <a:gd name="connsiteX239" fmla="*/ 2595880 w 3347720"/>
                <a:gd name="connsiteY239" fmla="*/ 553720 h 2402840"/>
                <a:gd name="connsiteX240" fmla="*/ 2580640 w 3347720"/>
                <a:gd name="connsiteY240" fmla="*/ 543560 h 2402840"/>
                <a:gd name="connsiteX241" fmla="*/ 2565400 w 3347720"/>
                <a:gd name="connsiteY241" fmla="*/ 538480 h 2402840"/>
                <a:gd name="connsiteX242" fmla="*/ 2534920 w 3347720"/>
                <a:gd name="connsiteY242" fmla="*/ 518160 h 2402840"/>
                <a:gd name="connsiteX243" fmla="*/ 2519680 w 3347720"/>
                <a:gd name="connsiteY243" fmla="*/ 508000 h 2402840"/>
                <a:gd name="connsiteX244" fmla="*/ 2489200 w 3347720"/>
                <a:gd name="connsiteY244" fmla="*/ 487680 h 2402840"/>
                <a:gd name="connsiteX245" fmla="*/ 2473960 w 3347720"/>
                <a:gd name="connsiteY245" fmla="*/ 457200 h 2402840"/>
                <a:gd name="connsiteX246" fmla="*/ 2458720 w 3347720"/>
                <a:gd name="connsiteY246" fmla="*/ 452120 h 2402840"/>
                <a:gd name="connsiteX247" fmla="*/ 2443480 w 3347720"/>
                <a:gd name="connsiteY247" fmla="*/ 436880 h 2402840"/>
                <a:gd name="connsiteX248" fmla="*/ 2423160 w 3347720"/>
                <a:gd name="connsiteY248" fmla="*/ 406400 h 2402840"/>
                <a:gd name="connsiteX249" fmla="*/ 2392680 w 3347720"/>
                <a:gd name="connsiteY249" fmla="*/ 386080 h 2402840"/>
                <a:gd name="connsiteX250" fmla="*/ 2382520 w 3347720"/>
                <a:gd name="connsiteY250" fmla="*/ 370840 h 2402840"/>
                <a:gd name="connsiteX251" fmla="*/ 2311400 w 3347720"/>
                <a:gd name="connsiteY251" fmla="*/ 355600 h 2402840"/>
                <a:gd name="connsiteX252" fmla="*/ 2275840 w 3347720"/>
                <a:gd name="connsiteY252" fmla="*/ 345440 h 2402840"/>
                <a:gd name="connsiteX253" fmla="*/ 2245360 w 3347720"/>
                <a:gd name="connsiteY253" fmla="*/ 335280 h 2402840"/>
                <a:gd name="connsiteX254" fmla="*/ 2194560 w 3347720"/>
                <a:gd name="connsiteY254" fmla="*/ 325120 h 2402840"/>
                <a:gd name="connsiteX255" fmla="*/ 2179320 w 3347720"/>
                <a:gd name="connsiteY255" fmla="*/ 309880 h 2402840"/>
                <a:gd name="connsiteX256" fmla="*/ 2164080 w 3347720"/>
                <a:gd name="connsiteY256" fmla="*/ 304800 h 2402840"/>
                <a:gd name="connsiteX257" fmla="*/ 2159000 w 3347720"/>
                <a:gd name="connsiteY257" fmla="*/ 289560 h 2402840"/>
                <a:gd name="connsiteX258" fmla="*/ 2148840 w 3347720"/>
                <a:gd name="connsiteY258" fmla="*/ 274320 h 2402840"/>
                <a:gd name="connsiteX259" fmla="*/ 2143760 w 3347720"/>
                <a:gd name="connsiteY259" fmla="*/ 259080 h 2402840"/>
                <a:gd name="connsiteX260" fmla="*/ 2108200 w 3347720"/>
                <a:gd name="connsiteY260" fmla="*/ 213360 h 2402840"/>
                <a:gd name="connsiteX261" fmla="*/ 2098040 w 3347720"/>
                <a:gd name="connsiteY261" fmla="*/ 198120 h 2402840"/>
                <a:gd name="connsiteX262" fmla="*/ 2082800 w 3347720"/>
                <a:gd name="connsiteY262" fmla="*/ 193040 h 2402840"/>
                <a:gd name="connsiteX263" fmla="*/ 2047240 w 3347720"/>
                <a:gd name="connsiteY263" fmla="*/ 167640 h 2402840"/>
                <a:gd name="connsiteX264" fmla="*/ 2016760 w 3347720"/>
                <a:gd name="connsiteY264" fmla="*/ 157480 h 2402840"/>
                <a:gd name="connsiteX265" fmla="*/ 1971040 w 3347720"/>
                <a:gd name="connsiteY265" fmla="*/ 132080 h 2402840"/>
                <a:gd name="connsiteX266" fmla="*/ 1935480 w 3347720"/>
                <a:gd name="connsiteY266" fmla="*/ 127000 h 2402840"/>
                <a:gd name="connsiteX267" fmla="*/ 1905000 w 3347720"/>
                <a:gd name="connsiteY267" fmla="*/ 116840 h 2402840"/>
                <a:gd name="connsiteX268" fmla="*/ 1889760 w 3347720"/>
                <a:gd name="connsiteY268" fmla="*/ 111760 h 2402840"/>
                <a:gd name="connsiteX269" fmla="*/ 1864360 w 3347720"/>
                <a:gd name="connsiteY269" fmla="*/ 106680 h 2402840"/>
                <a:gd name="connsiteX270" fmla="*/ 1849120 w 3347720"/>
                <a:gd name="connsiteY270" fmla="*/ 101600 h 2402840"/>
                <a:gd name="connsiteX271" fmla="*/ 1813560 w 3347720"/>
                <a:gd name="connsiteY271" fmla="*/ 96520 h 2402840"/>
                <a:gd name="connsiteX272" fmla="*/ 1778000 w 3347720"/>
                <a:gd name="connsiteY272" fmla="*/ 86360 h 2402840"/>
                <a:gd name="connsiteX273" fmla="*/ 1747520 w 3347720"/>
                <a:gd name="connsiteY273" fmla="*/ 76200 h 2402840"/>
                <a:gd name="connsiteX274" fmla="*/ 1732280 w 3347720"/>
                <a:gd name="connsiteY274" fmla="*/ 71120 h 2402840"/>
                <a:gd name="connsiteX275" fmla="*/ 1717040 w 3347720"/>
                <a:gd name="connsiteY275" fmla="*/ 66040 h 2402840"/>
                <a:gd name="connsiteX276" fmla="*/ 1671320 w 3347720"/>
                <a:gd name="connsiteY276" fmla="*/ 45720 h 2402840"/>
                <a:gd name="connsiteX277" fmla="*/ 1651000 w 3347720"/>
                <a:gd name="connsiteY277" fmla="*/ 40640 h 2402840"/>
                <a:gd name="connsiteX278" fmla="*/ 1559560 w 3347720"/>
                <a:gd name="connsiteY278" fmla="*/ 35560 h 2402840"/>
                <a:gd name="connsiteX279" fmla="*/ 1534160 w 3347720"/>
                <a:gd name="connsiteY279" fmla="*/ 15240 h 2402840"/>
                <a:gd name="connsiteX280" fmla="*/ 1513840 w 3347720"/>
                <a:gd name="connsiteY28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37560 w 3362006"/>
                <a:gd name="connsiteY195" fmla="*/ 1529080 h 2402840"/>
                <a:gd name="connsiteX196" fmla="*/ 3312160 w 3362006"/>
                <a:gd name="connsiteY196" fmla="*/ 1483360 h 2402840"/>
                <a:gd name="connsiteX197" fmla="*/ 3281680 w 3362006"/>
                <a:gd name="connsiteY197" fmla="*/ 1437640 h 2402840"/>
                <a:gd name="connsiteX198" fmla="*/ 3271520 w 3362006"/>
                <a:gd name="connsiteY198" fmla="*/ 1422400 h 2402840"/>
                <a:gd name="connsiteX199" fmla="*/ 3256280 w 3362006"/>
                <a:gd name="connsiteY199" fmla="*/ 1407160 h 2402840"/>
                <a:gd name="connsiteX200" fmla="*/ 3251200 w 3362006"/>
                <a:gd name="connsiteY200" fmla="*/ 1391920 h 2402840"/>
                <a:gd name="connsiteX201" fmla="*/ 3220720 w 3362006"/>
                <a:gd name="connsiteY201" fmla="*/ 1371600 h 2402840"/>
                <a:gd name="connsiteX202" fmla="*/ 3210560 w 3362006"/>
                <a:gd name="connsiteY202" fmla="*/ 1356360 h 2402840"/>
                <a:gd name="connsiteX203" fmla="*/ 3195320 w 3362006"/>
                <a:gd name="connsiteY203" fmla="*/ 1346200 h 2402840"/>
                <a:gd name="connsiteX204" fmla="*/ 3175000 w 3362006"/>
                <a:gd name="connsiteY204" fmla="*/ 1325880 h 2402840"/>
                <a:gd name="connsiteX205" fmla="*/ 3159760 w 3362006"/>
                <a:gd name="connsiteY205" fmla="*/ 1310640 h 2402840"/>
                <a:gd name="connsiteX206" fmla="*/ 3149600 w 3362006"/>
                <a:gd name="connsiteY206" fmla="*/ 1295400 h 2402840"/>
                <a:gd name="connsiteX207" fmla="*/ 3134360 w 3362006"/>
                <a:gd name="connsiteY207" fmla="*/ 1285240 h 2402840"/>
                <a:gd name="connsiteX208" fmla="*/ 3119120 w 3362006"/>
                <a:gd name="connsiteY208" fmla="*/ 1254760 h 2402840"/>
                <a:gd name="connsiteX209" fmla="*/ 3114040 w 3362006"/>
                <a:gd name="connsiteY209" fmla="*/ 1239520 h 2402840"/>
                <a:gd name="connsiteX210" fmla="*/ 3098800 w 3362006"/>
                <a:gd name="connsiteY210" fmla="*/ 1234440 h 2402840"/>
                <a:gd name="connsiteX211" fmla="*/ 3088640 w 3362006"/>
                <a:gd name="connsiteY211" fmla="*/ 1203960 h 2402840"/>
                <a:gd name="connsiteX212" fmla="*/ 3068320 w 3362006"/>
                <a:gd name="connsiteY212" fmla="*/ 1173480 h 2402840"/>
                <a:gd name="connsiteX213" fmla="*/ 3048000 w 3362006"/>
                <a:gd name="connsiteY213" fmla="*/ 1143000 h 2402840"/>
                <a:gd name="connsiteX214" fmla="*/ 3022600 w 3362006"/>
                <a:gd name="connsiteY214" fmla="*/ 1097280 h 2402840"/>
                <a:gd name="connsiteX215" fmla="*/ 3012440 w 3362006"/>
                <a:gd name="connsiteY215" fmla="*/ 1082040 h 2402840"/>
                <a:gd name="connsiteX216" fmla="*/ 3002280 w 3362006"/>
                <a:gd name="connsiteY216" fmla="*/ 1051560 h 2402840"/>
                <a:gd name="connsiteX217" fmla="*/ 2997200 w 3362006"/>
                <a:gd name="connsiteY217" fmla="*/ 1036320 h 2402840"/>
                <a:gd name="connsiteX218" fmla="*/ 2956560 w 3362006"/>
                <a:gd name="connsiteY218" fmla="*/ 975360 h 2402840"/>
                <a:gd name="connsiteX219" fmla="*/ 2946400 w 3362006"/>
                <a:gd name="connsiteY219" fmla="*/ 960120 h 2402840"/>
                <a:gd name="connsiteX220" fmla="*/ 2926080 w 3362006"/>
                <a:gd name="connsiteY220" fmla="*/ 929640 h 2402840"/>
                <a:gd name="connsiteX221" fmla="*/ 2900680 w 3362006"/>
                <a:gd name="connsiteY221" fmla="*/ 904240 h 2402840"/>
                <a:gd name="connsiteX222" fmla="*/ 2875280 w 3362006"/>
                <a:gd name="connsiteY222" fmla="*/ 873760 h 2402840"/>
                <a:gd name="connsiteX223" fmla="*/ 2860040 w 3362006"/>
                <a:gd name="connsiteY223" fmla="*/ 868680 h 2402840"/>
                <a:gd name="connsiteX224" fmla="*/ 2844800 w 3362006"/>
                <a:gd name="connsiteY224" fmla="*/ 853440 h 2402840"/>
                <a:gd name="connsiteX225" fmla="*/ 2829560 w 3362006"/>
                <a:gd name="connsiteY225" fmla="*/ 843280 h 2402840"/>
                <a:gd name="connsiteX226" fmla="*/ 2824480 w 3362006"/>
                <a:gd name="connsiteY226" fmla="*/ 817880 h 2402840"/>
                <a:gd name="connsiteX227" fmla="*/ 2814320 w 3362006"/>
                <a:gd name="connsiteY227" fmla="*/ 802640 h 2402840"/>
                <a:gd name="connsiteX228" fmla="*/ 2804160 w 3362006"/>
                <a:gd name="connsiteY228" fmla="*/ 772160 h 2402840"/>
                <a:gd name="connsiteX229" fmla="*/ 2783840 w 3362006"/>
                <a:gd name="connsiteY229" fmla="*/ 741680 h 2402840"/>
                <a:gd name="connsiteX230" fmla="*/ 2778760 w 3362006"/>
                <a:gd name="connsiteY230" fmla="*/ 726440 h 2402840"/>
                <a:gd name="connsiteX231" fmla="*/ 2768600 w 3362006"/>
                <a:gd name="connsiteY231" fmla="*/ 711200 h 2402840"/>
                <a:gd name="connsiteX232" fmla="*/ 2753360 w 3362006"/>
                <a:gd name="connsiteY232" fmla="*/ 680720 h 2402840"/>
                <a:gd name="connsiteX233" fmla="*/ 2722880 w 3362006"/>
                <a:gd name="connsiteY233" fmla="*/ 650240 h 2402840"/>
                <a:gd name="connsiteX234" fmla="*/ 2692400 w 3362006"/>
                <a:gd name="connsiteY234" fmla="*/ 629920 h 2402840"/>
                <a:gd name="connsiteX235" fmla="*/ 2677160 w 3362006"/>
                <a:gd name="connsiteY235" fmla="*/ 619760 h 2402840"/>
                <a:gd name="connsiteX236" fmla="*/ 2646680 w 3362006"/>
                <a:gd name="connsiteY236" fmla="*/ 599440 h 2402840"/>
                <a:gd name="connsiteX237" fmla="*/ 2621280 w 3362006"/>
                <a:gd name="connsiteY237" fmla="*/ 574040 h 2402840"/>
                <a:gd name="connsiteX238" fmla="*/ 2611120 w 3362006"/>
                <a:gd name="connsiteY238" fmla="*/ 558800 h 2402840"/>
                <a:gd name="connsiteX239" fmla="*/ 2595880 w 3362006"/>
                <a:gd name="connsiteY239" fmla="*/ 553720 h 2402840"/>
                <a:gd name="connsiteX240" fmla="*/ 2580640 w 3362006"/>
                <a:gd name="connsiteY240" fmla="*/ 543560 h 2402840"/>
                <a:gd name="connsiteX241" fmla="*/ 2565400 w 3362006"/>
                <a:gd name="connsiteY241" fmla="*/ 538480 h 2402840"/>
                <a:gd name="connsiteX242" fmla="*/ 2534920 w 3362006"/>
                <a:gd name="connsiteY242" fmla="*/ 518160 h 2402840"/>
                <a:gd name="connsiteX243" fmla="*/ 2519680 w 3362006"/>
                <a:gd name="connsiteY243" fmla="*/ 508000 h 2402840"/>
                <a:gd name="connsiteX244" fmla="*/ 2489200 w 3362006"/>
                <a:gd name="connsiteY244" fmla="*/ 487680 h 2402840"/>
                <a:gd name="connsiteX245" fmla="*/ 2473960 w 3362006"/>
                <a:gd name="connsiteY245" fmla="*/ 457200 h 2402840"/>
                <a:gd name="connsiteX246" fmla="*/ 2458720 w 3362006"/>
                <a:gd name="connsiteY246" fmla="*/ 452120 h 2402840"/>
                <a:gd name="connsiteX247" fmla="*/ 2443480 w 3362006"/>
                <a:gd name="connsiteY247" fmla="*/ 436880 h 2402840"/>
                <a:gd name="connsiteX248" fmla="*/ 2423160 w 3362006"/>
                <a:gd name="connsiteY248" fmla="*/ 406400 h 2402840"/>
                <a:gd name="connsiteX249" fmla="*/ 2392680 w 3362006"/>
                <a:gd name="connsiteY249" fmla="*/ 386080 h 2402840"/>
                <a:gd name="connsiteX250" fmla="*/ 2382520 w 3362006"/>
                <a:gd name="connsiteY250" fmla="*/ 370840 h 2402840"/>
                <a:gd name="connsiteX251" fmla="*/ 2311400 w 3362006"/>
                <a:gd name="connsiteY251" fmla="*/ 355600 h 2402840"/>
                <a:gd name="connsiteX252" fmla="*/ 2275840 w 3362006"/>
                <a:gd name="connsiteY252" fmla="*/ 345440 h 2402840"/>
                <a:gd name="connsiteX253" fmla="*/ 2245360 w 3362006"/>
                <a:gd name="connsiteY253" fmla="*/ 335280 h 2402840"/>
                <a:gd name="connsiteX254" fmla="*/ 2194560 w 3362006"/>
                <a:gd name="connsiteY254" fmla="*/ 325120 h 2402840"/>
                <a:gd name="connsiteX255" fmla="*/ 2179320 w 3362006"/>
                <a:gd name="connsiteY255" fmla="*/ 309880 h 2402840"/>
                <a:gd name="connsiteX256" fmla="*/ 2164080 w 3362006"/>
                <a:gd name="connsiteY256" fmla="*/ 304800 h 2402840"/>
                <a:gd name="connsiteX257" fmla="*/ 2159000 w 3362006"/>
                <a:gd name="connsiteY257" fmla="*/ 289560 h 2402840"/>
                <a:gd name="connsiteX258" fmla="*/ 2148840 w 3362006"/>
                <a:gd name="connsiteY258" fmla="*/ 274320 h 2402840"/>
                <a:gd name="connsiteX259" fmla="*/ 2143760 w 3362006"/>
                <a:gd name="connsiteY259" fmla="*/ 259080 h 2402840"/>
                <a:gd name="connsiteX260" fmla="*/ 2108200 w 3362006"/>
                <a:gd name="connsiteY260" fmla="*/ 213360 h 2402840"/>
                <a:gd name="connsiteX261" fmla="*/ 2098040 w 3362006"/>
                <a:gd name="connsiteY261" fmla="*/ 198120 h 2402840"/>
                <a:gd name="connsiteX262" fmla="*/ 2082800 w 3362006"/>
                <a:gd name="connsiteY262" fmla="*/ 193040 h 2402840"/>
                <a:gd name="connsiteX263" fmla="*/ 2047240 w 3362006"/>
                <a:gd name="connsiteY263" fmla="*/ 167640 h 2402840"/>
                <a:gd name="connsiteX264" fmla="*/ 2016760 w 3362006"/>
                <a:gd name="connsiteY264" fmla="*/ 157480 h 2402840"/>
                <a:gd name="connsiteX265" fmla="*/ 1971040 w 3362006"/>
                <a:gd name="connsiteY265" fmla="*/ 132080 h 2402840"/>
                <a:gd name="connsiteX266" fmla="*/ 1935480 w 3362006"/>
                <a:gd name="connsiteY266" fmla="*/ 127000 h 2402840"/>
                <a:gd name="connsiteX267" fmla="*/ 1905000 w 3362006"/>
                <a:gd name="connsiteY267" fmla="*/ 116840 h 2402840"/>
                <a:gd name="connsiteX268" fmla="*/ 1889760 w 3362006"/>
                <a:gd name="connsiteY268" fmla="*/ 111760 h 2402840"/>
                <a:gd name="connsiteX269" fmla="*/ 1864360 w 3362006"/>
                <a:gd name="connsiteY269" fmla="*/ 106680 h 2402840"/>
                <a:gd name="connsiteX270" fmla="*/ 1849120 w 3362006"/>
                <a:gd name="connsiteY270" fmla="*/ 101600 h 2402840"/>
                <a:gd name="connsiteX271" fmla="*/ 1813560 w 3362006"/>
                <a:gd name="connsiteY271" fmla="*/ 96520 h 2402840"/>
                <a:gd name="connsiteX272" fmla="*/ 1778000 w 3362006"/>
                <a:gd name="connsiteY272" fmla="*/ 86360 h 2402840"/>
                <a:gd name="connsiteX273" fmla="*/ 1747520 w 3362006"/>
                <a:gd name="connsiteY273" fmla="*/ 76200 h 2402840"/>
                <a:gd name="connsiteX274" fmla="*/ 1732280 w 3362006"/>
                <a:gd name="connsiteY274" fmla="*/ 71120 h 2402840"/>
                <a:gd name="connsiteX275" fmla="*/ 1717040 w 3362006"/>
                <a:gd name="connsiteY275" fmla="*/ 66040 h 2402840"/>
                <a:gd name="connsiteX276" fmla="*/ 1671320 w 3362006"/>
                <a:gd name="connsiteY276" fmla="*/ 45720 h 2402840"/>
                <a:gd name="connsiteX277" fmla="*/ 1651000 w 3362006"/>
                <a:gd name="connsiteY277" fmla="*/ 40640 h 2402840"/>
                <a:gd name="connsiteX278" fmla="*/ 1559560 w 3362006"/>
                <a:gd name="connsiteY278" fmla="*/ 35560 h 2402840"/>
                <a:gd name="connsiteX279" fmla="*/ 1534160 w 3362006"/>
                <a:gd name="connsiteY279" fmla="*/ 15240 h 2402840"/>
                <a:gd name="connsiteX280" fmla="*/ 1513840 w 3362006"/>
                <a:gd name="connsiteY280" fmla="*/ 0 h 2402840"/>
                <a:gd name="connsiteX0" fmla="*/ 1513840 w 3362104"/>
                <a:gd name="connsiteY0" fmla="*/ 0 h 2402840"/>
                <a:gd name="connsiteX1" fmla="*/ 1513840 w 3362104"/>
                <a:gd name="connsiteY1" fmla="*/ 0 h 2402840"/>
                <a:gd name="connsiteX2" fmla="*/ 1473200 w 3362104"/>
                <a:gd name="connsiteY2" fmla="*/ 35560 h 2402840"/>
                <a:gd name="connsiteX3" fmla="*/ 1457960 w 3362104"/>
                <a:gd name="connsiteY3" fmla="*/ 45720 h 2402840"/>
                <a:gd name="connsiteX4" fmla="*/ 1442720 w 3362104"/>
                <a:gd name="connsiteY4" fmla="*/ 60960 h 2402840"/>
                <a:gd name="connsiteX5" fmla="*/ 1427480 w 3362104"/>
                <a:gd name="connsiteY5" fmla="*/ 66040 h 2402840"/>
                <a:gd name="connsiteX6" fmla="*/ 1386840 w 3362104"/>
                <a:gd name="connsiteY6" fmla="*/ 81280 h 2402840"/>
                <a:gd name="connsiteX7" fmla="*/ 1356360 w 3362104"/>
                <a:gd name="connsiteY7" fmla="*/ 96520 h 2402840"/>
                <a:gd name="connsiteX8" fmla="*/ 1320800 w 3362104"/>
                <a:gd name="connsiteY8" fmla="*/ 106680 h 2402840"/>
                <a:gd name="connsiteX9" fmla="*/ 1270000 w 3362104"/>
                <a:gd name="connsiteY9" fmla="*/ 132080 h 2402840"/>
                <a:gd name="connsiteX10" fmla="*/ 1264920 w 3362104"/>
                <a:gd name="connsiteY10" fmla="*/ 147320 h 2402840"/>
                <a:gd name="connsiteX11" fmla="*/ 1234440 w 3362104"/>
                <a:gd name="connsiteY11" fmla="*/ 167640 h 2402840"/>
                <a:gd name="connsiteX12" fmla="*/ 1219200 w 3362104"/>
                <a:gd name="connsiteY12" fmla="*/ 182880 h 2402840"/>
                <a:gd name="connsiteX13" fmla="*/ 1203960 w 3362104"/>
                <a:gd name="connsiteY13" fmla="*/ 187960 h 2402840"/>
                <a:gd name="connsiteX14" fmla="*/ 1193800 w 3362104"/>
                <a:gd name="connsiteY14" fmla="*/ 203200 h 2402840"/>
                <a:gd name="connsiteX15" fmla="*/ 1163320 w 3362104"/>
                <a:gd name="connsiteY15" fmla="*/ 223520 h 2402840"/>
                <a:gd name="connsiteX16" fmla="*/ 1143000 w 3362104"/>
                <a:gd name="connsiteY16" fmla="*/ 254000 h 2402840"/>
                <a:gd name="connsiteX17" fmla="*/ 1132840 w 3362104"/>
                <a:gd name="connsiteY17" fmla="*/ 269240 h 2402840"/>
                <a:gd name="connsiteX18" fmla="*/ 1127760 w 3362104"/>
                <a:gd name="connsiteY18" fmla="*/ 284480 h 2402840"/>
                <a:gd name="connsiteX19" fmla="*/ 1122680 w 3362104"/>
                <a:gd name="connsiteY19" fmla="*/ 401320 h 2402840"/>
                <a:gd name="connsiteX20" fmla="*/ 1102360 w 3362104"/>
                <a:gd name="connsiteY20" fmla="*/ 416560 h 2402840"/>
                <a:gd name="connsiteX21" fmla="*/ 1071880 w 3362104"/>
                <a:gd name="connsiteY21" fmla="*/ 436880 h 2402840"/>
                <a:gd name="connsiteX22" fmla="*/ 1041400 w 3362104"/>
                <a:gd name="connsiteY22" fmla="*/ 452120 h 2402840"/>
                <a:gd name="connsiteX23" fmla="*/ 995680 w 3362104"/>
                <a:gd name="connsiteY23" fmla="*/ 472440 h 2402840"/>
                <a:gd name="connsiteX24" fmla="*/ 980440 w 3362104"/>
                <a:gd name="connsiteY24" fmla="*/ 487680 h 2402840"/>
                <a:gd name="connsiteX25" fmla="*/ 949960 w 3362104"/>
                <a:gd name="connsiteY25" fmla="*/ 508000 h 2402840"/>
                <a:gd name="connsiteX26" fmla="*/ 934720 w 3362104"/>
                <a:gd name="connsiteY26" fmla="*/ 518160 h 2402840"/>
                <a:gd name="connsiteX27" fmla="*/ 914400 w 3362104"/>
                <a:gd name="connsiteY27" fmla="*/ 523240 h 2402840"/>
                <a:gd name="connsiteX28" fmla="*/ 899160 w 3362104"/>
                <a:gd name="connsiteY28" fmla="*/ 533400 h 2402840"/>
                <a:gd name="connsiteX29" fmla="*/ 868680 w 3362104"/>
                <a:gd name="connsiteY29" fmla="*/ 543560 h 2402840"/>
                <a:gd name="connsiteX30" fmla="*/ 838200 w 3362104"/>
                <a:gd name="connsiteY30" fmla="*/ 563880 h 2402840"/>
                <a:gd name="connsiteX31" fmla="*/ 807720 w 3362104"/>
                <a:gd name="connsiteY31" fmla="*/ 574040 h 2402840"/>
                <a:gd name="connsiteX32" fmla="*/ 777240 w 3362104"/>
                <a:gd name="connsiteY32" fmla="*/ 594360 h 2402840"/>
                <a:gd name="connsiteX33" fmla="*/ 746760 w 3362104"/>
                <a:gd name="connsiteY33" fmla="*/ 604520 h 2402840"/>
                <a:gd name="connsiteX34" fmla="*/ 716280 w 3362104"/>
                <a:gd name="connsiteY34" fmla="*/ 619760 h 2402840"/>
                <a:gd name="connsiteX35" fmla="*/ 701040 w 3362104"/>
                <a:gd name="connsiteY35" fmla="*/ 635000 h 2402840"/>
                <a:gd name="connsiteX36" fmla="*/ 685800 w 3362104"/>
                <a:gd name="connsiteY36" fmla="*/ 640080 h 2402840"/>
                <a:gd name="connsiteX37" fmla="*/ 655320 w 3362104"/>
                <a:gd name="connsiteY37" fmla="*/ 660400 h 2402840"/>
                <a:gd name="connsiteX38" fmla="*/ 624840 w 3362104"/>
                <a:gd name="connsiteY38" fmla="*/ 685800 h 2402840"/>
                <a:gd name="connsiteX39" fmla="*/ 614680 w 3362104"/>
                <a:gd name="connsiteY39" fmla="*/ 701040 h 2402840"/>
                <a:gd name="connsiteX40" fmla="*/ 584200 w 3362104"/>
                <a:gd name="connsiteY40" fmla="*/ 726440 h 2402840"/>
                <a:gd name="connsiteX41" fmla="*/ 574040 w 3362104"/>
                <a:gd name="connsiteY41" fmla="*/ 741680 h 2402840"/>
                <a:gd name="connsiteX42" fmla="*/ 558800 w 3362104"/>
                <a:gd name="connsiteY42" fmla="*/ 751840 h 2402840"/>
                <a:gd name="connsiteX43" fmla="*/ 528320 w 3362104"/>
                <a:gd name="connsiteY43" fmla="*/ 777240 h 2402840"/>
                <a:gd name="connsiteX44" fmla="*/ 518160 w 3362104"/>
                <a:gd name="connsiteY44" fmla="*/ 792480 h 2402840"/>
                <a:gd name="connsiteX45" fmla="*/ 502920 w 3362104"/>
                <a:gd name="connsiteY45" fmla="*/ 807720 h 2402840"/>
                <a:gd name="connsiteX46" fmla="*/ 477520 w 3362104"/>
                <a:gd name="connsiteY46" fmla="*/ 843280 h 2402840"/>
                <a:gd name="connsiteX47" fmla="*/ 472440 w 3362104"/>
                <a:gd name="connsiteY47" fmla="*/ 929640 h 2402840"/>
                <a:gd name="connsiteX48" fmla="*/ 487680 w 3362104"/>
                <a:gd name="connsiteY48" fmla="*/ 939800 h 2402840"/>
                <a:gd name="connsiteX49" fmla="*/ 508000 w 3362104"/>
                <a:gd name="connsiteY49" fmla="*/ 960120 h 2402840"/>
                <a:gd name="connsiteX50" fmla="*/ 528320 w 3362104"/>
                <a:gd name="connsiteY50" fmla="*/ 990600 h 2402840"/>
                <a:gd name="connsiteX51" fmla="*/ 538480 w 3362104"/>
                <a:gd name="connsiteY51" fmla="*/ 1005840 h 2402840"/>
                <a:gd name="connsiteX52" fmla="*/ 543560 w 3362104"/>
                <a:gd name="connsiteY52" fmla="*/ 1021080 h 2402840"/>
                <a:gd name="connsiteX53" fmla="*/ 568960 w 3362104"/>
                <a:gd name="connsiteY53" fmla="*/ 1066800 h 2402840"/>
                <a:gd name="connsiteX54" fmla="*/ 563880 w 3362104"/>
                <a:gd name="connsiteY54" fmla="*/ 1112520 h 2402840"/>
                <a:gd name="connsiteX55" fmla="*/ 558800 w 3362104"/>
                <a:gd name="connsiteY55" fmla="*/ 1127760 h 2402840"/>
                <a:gd name="connsiteX56" fmla="*/ 543560 w 3362104"/>
                <a:gd name="connsiteY56" fmla="*/ 1137920 h 2402840"/>
                <a:gd name="connsiteX57" fmla="*/ 518160 w 3362104"/>
                <a:gd name="connsiteY57" fmla="*/ 1168400 h 2402840"/>
                <a:gd name="connsiteX58" fmla="*/ 502920 w 3362104"/>
                <a:gd name="connsiteY58" fmla="*/ 1178560 h 2402840"/>
                <a:gd name="connsiteX59" fmla="*/ 482600 w 3362104"/>
                <a:gd name="connsiteY59" fmla="*/ 1193800 h 2402840"/>
                <a:gd name="connsiteX60" fmla="*/ 467360 w 3362104"/>
                <a:gd name="connsiteY60" fmla="*/ 1198880 h 2402840"/>
                <a:gd name="connsiteX61" fmla="*/ 436880 w 3362104"/>
                <a:gd name="connsiteY61" fmla="*/ 1219200 h 2402840"/>
                <a:gd name="connsiteX62" fmla="*/ 421640 w 3362104"/>
                <a:gd name="connsiteY62" fmla="*/ 1229360 h 2402840"/>
                <a:gd name="connsiteX63" fmla="*/ 401320 w 3362104"/>
                <a:gd name="connsiteY63" fmla="*/ 1234440 h 2402840"/>
                <a:gd name="connsiteX64" fmla="*/ 370840 w 3362104"/>
                <a:gd name="connsiteY64" fmla="*/ 1249680 h 2402840"/>
                <a:gd name="connsiteX65" fmla="*/ 355600 w 3362104"/>
                <a:gd name="connsiteY65" fmla="*/ 1259840 h 2402840"/>
                <a:gd name="connsiteX66" fmla="*/ 294640 w 3362104"/>
                <a:gd name="connsiteY66" fmla="*/ 1275080 h 2402840"/>
                <a:gd name="connsiteX67" fmla="*/ 279400 w 3362104"/>
                <a:gd name="connsiteY67" fmla="*/ 1285240 h 2402840"/>
                <a:gd name="connsiteX68" fmla="*/ 248920 w 3362104"/>
                <a:gd name="connsiteY68" fmla="*/ 1295400 h 2402840"/>
                <a:gd name="connsiteX69" fmla="*/ 233680 w 3362104"/>
                <a:gd name="connsiteY69" fmla="*/ 1310640 h 2402840"/>
                <a:gd name="connsiteX70" fmla="*/ 218440 w 3362104"/>
                <a:gd name="connsiteY70" fmla="*/ 1320800 h 2402840"/>
                <a:gd name="connsiteX71" fmla="*/ 208280 w 3362104"/>
                <a:gd name="connsiteY71" fmla="*/ 1336040 h 2402840"/>
                <a:gd name="connsiteX72" fmla="*/ 177800 w 3362104"/>
                <a:gd name="connsiteY72" fmla="*/ 1361440 h 2402840"/>
                <a:gd name="connsiteX73" fmla="*/ 162560 w 3362104"/>
                <a:gd name="connsiteY73" fmla="*/ 1376680 h 2402840"/>
                <a:gd name="connsiteX74" fmla="*/ 116840 w 3362104"/>
                <a:gd name="connsiteY74" fmla="*/ 1412240 h 2402840"/>
                <a:gd name="connsiteX75" fmla="*/ 96520 w 3362104"/>
                <a:gd name="connsiteY75" fmla="*/ 1442720 h 2402840"/>
                <a:gd name="connsiteX76" fmla="*/ 91440 w 3362104"/>
                <a:gd name="connsiteY76" fmla="*/ 1457960 h 2402840"/>
                <a:gd name="connsiteX77" fmla="*/ 76200 w 3362104"/>
                <a:gd name="connsiteY77" fmla="*/ 1468120 h 2402840"/>
                <a:gd name="connsiteX78" fmla="*/ 66040 w 3362104"/>
                <a:gd name="connsiteY78" fmla="*/ 1508760 h 2402840"/>
                <a:gd name="connsiteX79" fmla="*/ 60960 w 3362104"/>
                <a:gd name="connsiteY79" fmla="*/ 1524000 h 2402840"/>
                <a:gd name="connsiteX80" fmla="*/ 55880 w 3362104"/>
                <a:gd name="connsiteY80" fmla="*/ 1544320 h 2402840"/>
                <a:gd name="connsiteX81" fmla="*/ 45720 w 3362104"/>
                <a:gd name="connsiteY81" fmla="*/ 1559560 h 2402840"/>
                <a:gd name="connsiteX82" fmla="*/ 40640 w 3362104"/>
                <a:gd name="connsiteY82" fmla="*/ 1579880 h 2402840"/>
                <a:gd name="connsiteX83" fmla="*/ 30480 w 3362104"/>
                <a:gd name="connsiteY83" fmla="*/ 1620520 h 2402840"/>
                <a:gd name="connsiteX84" fmla="*/ 20320 w 3362104"/>
                <a:gd name="connsiteY84" fmla="*/ 1635760 h 2402840"/>
                <a:gd name="connsiteX85" fmla="*/ 10160 w 3362104"/>
                <a:gd name="connsiteY85" fmla="*/ 1666240 h 2402840"/>
                <a:gd name="connsiteX86" fmla="*/ 0 w 3362104"/>
                <a:gd name="connsiteY86" fmla="*/ 1915160 h 2402840"/>
                <a:gd name="connsiteX87" fmla="*/ 5080 w 3362104"/>
                <a:gd name="connsiteY87" fmla="*/ 2026920 h 2402840"/>
                <a:gd name="connsiteX88" fmla="*/ 30480 w 3362104"/>
                <a:gd name="connsiteY88" fmla="*/ 2082800 h 2402840"/>
                <a:gd name="connsiteX89" fmla="*/ 35560 w 3362104"/>
                <a:gd name="connsiteY89" fmla="*/ 2098040 h 2402840"/>
                <a:gd name="connsiteX90" fmla="*/ 50800 w 3362104"/>
                <a:gd name="connsiteY90" fmla="*/ 2103120 h 2402840"/>
                <a:gd name="connsiteX91" fmla="*/ 66040 w 3362104"/>
                <a:gd name="connsiteY91" fmla="*/ 2118360 h 2402840"/>
                <a:gd name="connsiteX92" fmla="*/ 91440 w 3362104"/>
                <a:gd name="connsiteY92" fmla="*/ 2148840 h 2402840"/>
                <a:gd name="connsiteX93" fmla="*/ 86360 w 3362104"/>
                <a:gd name="connsiteY93" fmla="*/ 2204720 h 2402840"/>
                <a:gd name="connsiteX94" fmla="*/ 76200 w 3362104"/>
                <a:gd name="connsiteY94" fmla="*/ 2362200 h 2402840"/>
                <a:gd name="connsiteX95" fmla="*/ 81280 w 3362104"/>
                <a:gd name="connsiteY95" fmla="*/ 2397760 h 2402840"/>
                <a:gd name="connsiteX96" fmla="*/ 96520 w 3362104"/>
                <a:gd name="connsiteY96" fmla="*/ 2402840 h 2402840"/>
                <a:gd name="connsiteX97" fmla="*/ 162560 w 3362104"/>
                <a:gd name="connsiteY97" fmla="*/ 2397760 h 2402840"/>
                <a:gd name="connsiteX98" fmla="*/ 208280 w 3362104"/>
                <a:gd name="connsiteY98" fmla="*/ 2372360 h 2402840"/>
                <a:gd name="connsiteX99" fmla="*/ 238760 w 3362104"/>
                <a:gd name="connsiteY99" fmla="*/ 2352040 h 2402840"/>
                <a:gd name="connsiteX100" fmla="*/ 254000 w 3362104"/>
                <a:gd name="connsiteY100" fmla="*/ 2336800 h 2402840"/>
                <a:gd name="connsiteX101" fmla="*/ 269240 w 3362104"/>
                <a:gd name="connsiteY101" fmla="*/ 2326640 h 2402840"/>
                <a:gd name="connsiteX102" fmla="*/ 314960 w 3362104"/>
                <a:gd name="connsiteY102" fmla="*/ 2286000 h 2402840"/>
                <a:gd name="connsiteX103" fmla="*/ 340360 w 3362104"/>
                <a:gd name="connsiteY103" fmla="*/ 2265680 h 2402840"/>
                <a:gd name="connsiteX104" fmla="*/ 350520 w 3362104"/>
                <a:gd name="connsiteY104" fmla="*/ 2250440 h 2402840"/>
                <a:gd name="connsiteX105" fmla="*/ 365760 w 3362104"/>
                <a:gd name="connsiteY105" fmla="*/ 2240280 h 2402840"/>
                <a:gd name="connsiteX106" fmla="*/ 386080 w 3362104"/>
                <a:gd name="connsiteY106" fmla="*/ 2214880 h 2402840"/>
                <a:gd name="connsiteX107" fmla="*/ 406400 w 3362104"/>
                <a:gd name="connsiteY107" fmla="*/ 2184400 h 2402840"/>
                <a:gd name="connsiteX108" fmla="*/ 421640 w 3362104"/>
                <a:gd name="connsiteY108" fmla="*/ 2169160 h 2402840"/>
                <a:gd name="connsiteX109" fmla="*/ 431800 w 3362104"/>
                <a:gd name="connsiteY109" fmla="*/ 2153920 h 2402840"/>
                <a:gd name="connsiteX110" fmla="*/ 447040 w 3362104"/>
                <a:gd name="connsiteY110" fmla="*/ 2143760 h 2402840"/>
                <a:gd name="connsiteX111" fmla="*/ 477520 w 3362104"/>
                <a:gd name="connsiteY111" fmla="*/ 2113280 h 2402840"/>
                <a:gd name="connsiteX112" fmla="*/ 492760 w 3362104"/>
                <a:gd name="connsiteY112" fmla="*/ 2098040 h 2402840"/>
                <a:gd name="connsiteX113" fmla="*/ 508000 w 3362104"/>
                <a:gd name="connsiteY113" fmla="*/ 2082800 h 2402840"/>
                <a:gd name="connsiteX114" fmla="*/ 523240 w 3362104"/>
                <a:gd name="connsiteY114" fmla="*/ 2072640 h 2402840"/>
                <a:gd name="connsiteX115" fmla="*/ 563880 w 3362104"/>
                <a:gd name="connsiteY115" fmla="*/ 2047240 h 2402840"/>
                <a:gd name="connsiteX116" fmla="*/ 579120 w 3362104"/>
                <a:gd name="connsiteY116" fmla="*/ 2037080 h 2402840"/>
                <a:gd name="connsiteX117" fmla="*/ 609600 w 3362104"/>
                <a:gd name="connsiteY117" fmla="*/ 2026920 h 2402840"/>
                <a:gd name="connsiteX118" fmla="*/ 624840 w 3362104"/>
                <a:gd name="connsiteY118" fmla="*/ 2021840 h 2402840"/>
                <a:gd name="connsiteX119" fmla="*/ 716280 w 3362104"/>
                <a:gd name="connsiteY119" fmla="*/ 2026920 h 2402840"/>
                <a:gd name="connsiteX120" fmla="*/ 731520 w 3362104"/>
                <a:gd name="connsiteY120" fmla="*/ 2037080 h 2402840"/>
                <a:gd name="connsiteX121" fmla="*/ 762000 w 3362104"/>
                <a:gd name="connsiteY121" fmla="*/ 2047240 h 2402840"/>
                <a:gd name="connsiteX122" fmla="*/ 782320 w 3362104"/>
                <a:gd name="connsiteY122" fmla="*/ 2052320 h 2402840"/>
                <a:gd name="connsiteX123" fmla="*/ 797560 w 3362104"/>
                <a:gd name="connsiteY123" fmla="*/ 2057400 h 2402840"/>
                <a:gd name="connsiteX124" fmla="*/ 838200 w 3362104"/>
                <a:gd name="connsiteY124" fmla="*/ 2062480 h 2402840"/>
                <a:gd name="connsiteX125" fmla="*/ 1000760 w 3362104"/>
                <a:gd name="connsiteY125" fmla="*/ 2052320 h 2402840"/>
                <a:gd name="connsiteX126" fmla="*/ 1031240 w 3362104"/>
                <a:gd name="connsiteY126" fmla="*/ 2042160 h 2402840"/>
                <a:gd name="connsiteX127" fmla="*/ 1061720 w 3362104"/>
                <a:gd name="connsiteY127" fmla="*/ 2021840 h 2402840"/>
                <a:gd name="connsiteX128" fmla="*/ 1076960 w 3362104"/>
                <a:gd name="connsiteY128" fmla="*/ 2016760 h 2402840"/>
                <a:gd name="connsiteX129" fmla="*/ 1092200 w 3362104"/>
                <a:gd name="connsiteY129" fmla="*/ 2006600 h 2402840"/>
                <a:gd name="connsiteX130" fmla="*/ 1107440 w 3362104"/>
                <a:gd name="connsiteY130" fmla="*/ 2001520 h 2402840"/>
                <a:gd name="connsiteX131" fmla="*/ 1122680 w 3362104"/>
                <a:gd name="connsiteY131" fmla="*/ 1991360 h 2402840"/>
                <a:gd name="connsiteX132" fmla="*/ 1137920 w 3362104"/>
                <a:gd name="connsiteY132" fmla="*/ 1986280 h 2402840"/>
                <a:gd name="connsiteX133" fmla="*/ 1168400 w 3362104"/>
                <a:gd name="connsiteY133" fmla="*/ 1965960 h 2402840"/>
                <a:gd name="connsiteX134" fmla="*/ 1198880 w 3362104"/>
                <a:gd name="connsiteY134" fmla="*/ 1955800 h 2402840"/>
                <a:gd name="connsiteX135" fmla="*/ 1214120 w 3362104"/>
                <a:gd name="connsiteY135" fmla="*/ 1945640 h 2402840"/>
                <a:gd name="connsiteX136" fmla="*/ 1304713 w 3362104"/>
                <a:gd name="connsiteY136" fmla="*/ 1930400 h 2402840"/>
                <a:gd name="connsiteX137" fmla="*/ 1404620 w 3362104"/>
                <a:gd name="connsiteY137" fmla="*/ 1954530 h 2402840"/>
                <a:gd name="connsiteX138" fmla="*/ 1468543 w 3362104"/>
                <a:gd name="connsiteY138" fmla="*/ 1968923 h 2402840"/>
                <a:gd name="connsiteX139" fmla="*/ 1570990 w 3362104"/>
                <a:gd name="connsiteY139" fmla="*/ 1985857 h 2402840"/>
                <a:gd name="connsiteX140" fmla="*/ 1656080 w 3362104"/>
                <a:gd name="connsiteY140" fmla="*/ 2001520 h 2402840"/>
                <a:gd name="connsiteX141" fmla="*/ 1706880 w 3362104"/>
                <a:gd name="connsiteY141" fmla="*/ 2021840 h 2402840"/>
                <a:gd name="connsiteX142" fmla="*/ 1737360 w 3362104"/>
                <a:gd name="connsiteY142" fmla="*/ 2037080 h 2402840"/>
                <a:gd name="connsiteX143" fmla="*/ 1783080 w 3362104"/>
                <a:gd name="connsiteY143" fmla="*/ 2062480 h 2402840"/>
                <a:gd name="connsiteX144" fmla="*/ 1798320 w 3362104"/>
                <a:gd name="connsiteY144" fmla="*/ 2072640 h 2402840"/>
                <a:gd name="connsiteX145" fmla="*/ 1828800 w 3362104"/>
                <a:gd name="connsiteY145" fmla="*/ 2082800 h 2402840"/>
                <a:gd name="connsiteX146" fmla="*/ 1844040 w 3362104"/>
                <a:gd name="connsiteY146" fmla="*/ 2087880 h 2402840"/>
                <a:gd name="connsiteX147" fmla="*/ 1864360 w 3362104"/>
                <a:gd name="connsiteY147" fmla="*/ 2098040 h 2402840"/>
                <a:gd name="connsiteX148" fmla="*/ 1879600 w 3362104"/>
                <a:gd name="connsiteY148" fmla="*/ 2103120 h 2402840"/>
                <a:gd name="connsiteX149" fmla="*/ 1894840 w 3362104"/>
                <a:gd name="connsiteY149" fmla="*/ 2113280 h 2402840"/>
                <a:gd name="connsiteX150" fmla="*/ 1925320 w 3362104"/>
                <a:gd name="connsiteY150" fmla="*/ 2123440 h 2402840"/>
                <a:gd name="connsiteX151" fmla="*/ 1940560 w 3362104"/>
                <a:gd name="connsiteY151" fmla="*/ 2133600 h 2402840"/>
                <a:gd name="connsiteX152" fmla="*/ 1964690 w 3362104"/>
                <a:gd name="connsiteY152" fmla="*/ 2167043 h 2402840"/>
                <a:gd name="connsiteX153" fmla="*/ 2017184 w 3362104"/>
                <a:gd name="connsiteY153" fmla="*/ 2194984 h 2402840"/>
                <a:gd name="connsiteX154" fmla="*/ 2107353 w 3362104"/>
                <a:gd name="connsiteY154" fmla="*/ 2254673 h 2402840"/>
                <a:gd name="connsiteX155" fmla="*/ 2184823 w 3362104"/>
                <a:gd name="connsiteY155" fmla="*/ 2296161 h 2402840"/>
                <a:gd name="connsiteX156" fmla="*/ 2254673 w 3362104"/>
                <a:gd name="connsiteY156" fmla="*/ 2302933 h 2402840"/>
                <a:gd name="connsiteX157" fmla="*/ 2326640 w 3362104"/>
                <a:gd name="connsiteY157" fmla="*/ 2339340 h 2402840"/>
                <a:gd name="connsiteX158" fmla="*/ 2440094 w 3362104"/>
                <a:gd name="connsiteY158" fmla="*/ 2312670 h 2402840"/>
                <a:gd name="connsiteX159" fmla="*/ 2494280 w 3362104"/>
                <a:gd name="connsiteY159" fmla="*/ 2275840 h 2402840"/>
                <a:gd name="connsiteX160" fmla="*/ 2509520 w 3362104"/>
                <a:gd name="connsiteY160" fmla="*/ 2270760 h 2402840"/>
                <a:gd name="connsiteX161" fmla="*/ 2519680 w 3362104"/>
                <a:gd name="connsiteY161" fmla="*/ 2255520 h 2402840"/>
                <a:gd name="connsiteX162" fmla="*/ 2534920 w 3362104"/>
                <a:gd name="connsiteY162" fmla="*/ 2245360 h 2402840"/>
                <a:gd name="connsiteX163" fmla="*/ 2545080 w 3362104"/>
                <a:gd name="connsiteY163" fmla="*/ 2230120 h 2402840"/>
                <a:gd name="connsiteX164" fmla="*/ 2560320 w 3362104"/>
                <a:gd name="connsiteY164" fmla="*/ 2219960 h 2402840"/>
                <a:gd name="connsiteX165" fmla="*/ 2595880 w 3362104"/>
                <a:gd name="connsiteY165" fmla="*/ 2184400 h 2402840"/>
                <a:gd name="connsiteX166" fmla="*/ 2611120 w 3362104"/>
                <a:gd name="connsiteY166" fmla="*/ 2153920 h 2402840"/>
                <a:gd name="connsiteX167" fmla="*/ 2656840 w 3362104"/>
                <a:gd name="connsiteY167" fmla="*/ 2128520 h 2402840"/>
                <a:gd name="connsiteX168" fmla="*/ 2687320 w 3362104"/>
                <a:gd name="connsiteY168" fmla="*/ 2108200 h 2402840"/>
                <a:gd name="connsiteX169" fmla="*/ 2717800 w 3362104"/>
                <a:gd name="connsiteY169" fmla="*/ 2098040 h 2402840"/>
                <a:gd name="connsiteX170" fmla="*/ 2733040 w 3362104"/>
                <a:gd name="connsiteY170" fmla="*/ 2082800 h 2402840"/>
                <a:gd name="connsiteX171" fmla="*/ 2768600 w 3362104"/>
                <a:gd name="connsiteY171" fmla="*/ 2057400 h 2402840"/>
                <a:gd name="connsiteX172" fmla="*/ 2834640 w 3362104"/>
                <a:gd name="connsiteY172" fmla="*/ 2034540 h 2402840"/>
                <a:gd name="connsiteX173" fmla="*/ 2909993 w 3362104"/>
                <a:gd name="connsiteY173" fmla="*/ 1976120 h 2402840"/>
                <a:gd name="connsiteX174" fmla="*/ 2959524 w 3362104"/>
                <a:gd name="connsiteY174" fmla="*/ 1957917 h 2402840"/>
                <a:gd name="connsiteX175" fmla="*/ 2992120 w 3362104"/>
                <a:gd name="connsiteY175" fmla="*/ 1915160 h 2402840"/>
                <a:gd name="connsiteX176" fmla="*/ 3022600 w 3362104"/>
                <a:gd name="connsiteY176" fmla="*/ 1894840 h 2402840"/>
                <a:gd name="connsiteX177" fmla="*/ 3037840 w 3362104"/>
                <a:gd name="connsiteY177" fmla="*/ 1889760 h 2402840"/>
                <a:gd name="connsiteX178" fmla="*/ 3053080 w 3362104"/>
                <a:gd name="connsiteY178" fmla="*/ 1879600 h 2402840"/>
                <a:gd name="connsiteX179" fmla="*/ 3068320 w 3362104"/>
                <a:gd name="connsiteY179" fmla="*/ 1874520 h 2402840"/>
                <a:gd name="connsiteX180" fmla="*/ 3083560 w 3362104"/>
                <a:gd name="connsiteY180" fmla="*/ 1864360 h 2402840"/>
                <a:gd name="connsiteX181" fmla="*/ 3108960 w 3362104"/>
                <a:gd name="connsiteY181" fmla="*/ 1859280 h 2402840"/>
                <a:gd name="connsiteX182" fmla="*/ 3129280 w 3362104"/>
                <a:gd name="connsiteY182" fmla="*/ 1854200 h 2402840"/>
                <a:gd name="connsiteX183" fmla="*/ 3144520 w 3362104"/>
                <a:gd name="connsiteY183" fmla="*/ 1844040 h 2402840"/>
                <a:gd name="connsiteX184" fmla="*/ 3225800 w 3362104"/>
                <a:gd name="connsiteY184" fmla="*/ 1833880 h 2402840"/>
                <a:gd name="connsiteX185" fmla="*/ 3261360 w 3362104"/>
                <a:gd name="connsiteY185" fmla="*/ 1828800 h 2402840"/>
                <a:gd name="connsiteX186" fmla="*/ 3276600 w 3362104"/>
                <a:gd name="connsiteY186" fmla="*/ 1818640 h 2402840"/>
                <a:gd name="connsiteX187" fmla="*/ 3286760 w 3362104"/>
                <a:gd name="connsiteY187" fmla="*/ 1803400 h 2402840"/>
                <a:gd name="connsiteX188" fmla="*/ 3302000 w 3362104"/>
                <a:gd name="connsiteY188" fmla="*/ 1798320 h 2402840"/>
                <a:gd name="connsiteX189" fmla="*/ 3317240 w 3362104"/>
                <a:gd name="connsiteY189" fmla="*/ 1788160 h 2402840"/>
                <a:gd name="connsiteX190" fmla="*/ 3332480 w 3362104"/>
                <a:gd name="connsiteY190" fmla="*/ 1742440 h 2402840"/>
                <a:gd name="connsiteX191" fmla="*/ 3337560 w 3362104"/>
                <a:gd name="connsiteY191" fmla="*/ 1727200 h 2402840"/>
                <a:gd name="connsiteX192" fmla="*/ 3342640 w 3362104"/>
                <a:gd name="connsiteY192" fmla="*/ 1711960 h 2402840"/>
                <a:gd name="connsiteX193" fmla="*/ 3347720 w 3362104"/>
                <a:gd name="connsiteY193" fmla="*/ 1686560 h 2402840"/>
                <a:gd name="connsiteX194" fmla="*/ 3361690 w 3362104"/>
                <a:gd name="connsiteY194" fmla="*/ 1566333 h 2402840"/>
                <a:gd name="connsiteX195" fmla="*/ 3356610 w 3362104"/>
                <a:gd name="connsiteY195" fmla="*/ 1518496 h 2402840"/>
                <a:gd name="connsiteX196" fmla="*/ 3312160 w 3362104"/>
                <a:gd name="connsiteY196" fmla="*/ 1483360 h 2402840"/>
                <a:gd name="connsiteX197" fmla="*/ 3281680 w 3362104"/>
                <a:gd name="connsiteY197" fmla="*/ 1437640 h 2402840"/>
                <a:gd name="connsiteX198" fmla="*/ 3271520 w 3362104"/>
                <a:gd name="connsiteY198" fmla="*/ 1422400 h 2402840"/>
                <a:gd name="connsiteX199" fmla="*/ 3256280 w 3362104"/>
                <a:gd name="connsiteY199" fmla="*/ 1407160 h 2402840"/>
                <a:gd name="connsiteX200" fmla="*/ 3251200 w 3362104"/>
                <a:gd name="connsiteY200" fmla="*/ 1391920 h 2402840"/>
                <a:gd name="connsiteX201" fmla="*/ 3220720 w 3362104"/>
                <a:gd name="connsiteY201" fmla="*/ 1371600 h 2402840"/>
                <a:gd name="connsiteX202" fmla="*/ 3210560 w 3362104"/>
                <a:gd name="connsiteY202" fmla="*/ 1356360 h 2402840"/>
                <a:gd name="connsiteX203" fmla="*/ 3195320 w 3362104"/>
                <a:gd name="connsiteY203" fmla="*/ 1346200 h 2402840"/>
                <a:gd name="connsiteX204" fmla="*/ 3175000 w 3362104"/>
                <a:gd name="connsiteY204" fmla="*/ 1325880 h 2402840"/>
                <a:gd name="connsiteX205" fmla="*/ 3159760 w 3362104"/>
                <a:gd name="connsiteY205" fmla="*/ 1310640 h 2402840"/>
                <a:gd name="connsiteX206" fmla="*/ 3149600 w 3362104"/>
                <a:gd name="connsiteY206" fmla="*/ 1295400 h 2402840"/>
                <a:gd name="connsiteX207" fmla="*/ 3134360 w 3362104"/>
                <a:gd name="connsiteY207" fmla="*/ 1285240 h 2402840"/>
                <a:gd name="connsiteX208" fmla="*/ 3119120 w 3362104"/>
                <a:gd name="connsiteY208" fmla="*/ 1254760 h 2402840"/>
                <a:gd name="connsiteX209" fmla="*/ 3114040 w 3362104"/>
                <a:gd name="connsiteY209" fmla="*/ 1239520 h 2402840"/>
                <a:gd name="connsiteX210" fmla="*/ 3098800 w 3362104"/>
                <a:gd name="connsiteY210" fmla="*/ 1234440 h 2402840"/>
                <a:gd name="connsiteX211" fmla="*/ 3088640 w 3362104"/>
                <a:gd name="connsiteY211" fmla="*/ 1203960 h 2402840"/>
                <a:gd name="connsiteX212" fmla="*/ 3068320 w 3362104"/>
                <a:gd name="connsiteY212" fmla="*/ 1173480 h 2402840"/>
                <a:gd name="connsiteX213" fmla="*/ 3048000 w 3362104"/>
                <a:gd name="connsiteY213" fmla="*/ 1143000 h 2402840"/>
                <a:gd name="connsiteX214" fmla="*/ 3022600 w 3362104"/>
                <a:gd name="connsiteY214" fmla="*/ 1097280 h 2402840"/>
                <a:gd name="connsiteX215" fmla="*/ 3012440 w 3362104"/>
                <a:gd name="connsiteY215" fmla="*/ 1082040 h 2402840"/>
                <a:gd name="connsiteX216" fmla="*/ 3002280 w 3362104"/>
                <a:gd name="connsiteY216" fmla="*/ 1051560 h 2402840"/>
                <a:gd name="connsiteX217" fmla="*/ 2997200 w 3362104"/>
                <a:gd name="connsiteY217" fmla="*/ 1036320 h 2402840"/>
                <a:gd name="connsiteX218" fmla="*/ 2956560 w 3362104"/>
                <a:gd name="connsiteY218" fmla="*/ 975360 h 2402840"/>
                <a:gd name="connsiteX219" fmla="*/ 2946400 w 3362104"/>
                <a:gd name="connsiteY219" fmla="*/ 960120 h 2402840"/>
                <a:gd name="connsiteX220" fmla="*/ 2926080 w 3362104"/>
                <a:gd name="connsiteY220" fmla="*/ 929640 h 2402840"/>
                <a:gd name="connsiteX221" fmla="*/ 2900680 w 3362104"/>
                <a:gd name="connsiteY221" fmla="*/ 904240 h 2402840"/>
                <a:gd name="connsiteX222" fmla="*/ 2875280 w 3362104"/>
                <a:gd name="connsiteY222" fmla="*/ 873760 h 2402840"/>
                <a:gd name="connsiteX223" fmla="*/ 2860040 w 3362104"/>
                <a:gd name="connsiteY223" fmla="*/ 868680 h 2402840"/>
                <a:gd name="connsiteX224" fmla="*/ 2844800 w 3362104"/>
                <a:gd name="connsiteY224" fmla="*/ 853440 h 2402840"/>
                <a:gd name="connsiteX225" fmla="*/ 2829560 w 3362104"/>
                <a:gd name="connsiteY225" fmla="*/ 843280 h 2402840"/>
                <a:gd name="connsiteX226" fmla="*/ 2824480 w 3362104"/>
                <a:gd name="connsiteY226" fmla="*/ 817880 h 2402840"/>
                <a:gd name="connsiteX227" fmla="*/ 2814320 w 3362104"/>
                <a:gd name="connsiteY227" fmla="*/ 802640 h 2402840"/>
                <a:gd name="connsiteX228" fmla="*/ 2804160 w 3362104"/>
                <a:gd name="connsiteY228" fmla="*/ 772160 h 2402840"/>
                <a:gd name="connsiteX229" fmla="*/ 2783840 w 3362104"/>
                <a:gd name="connsiteY229" fmla="*/ 741680 h 2402840"/>
                <a:gd name="connsiteX230" fmla="*/ 2778760 w 3362104"/>
                <a:gd name="connsiteY230" fmla="*/ 726440 h 2402840"/>
                <a:gd name="connsiteX231" fmla="*/ 2768600 w 3362104"/>
                <a:gd name="connsiteY231" fmla="*/ 711200 h 2402840"/>
                <a:gd name="connsiteX232" fmla="*/ 2753360 w 3362104"/>
                <a:gd name="connsiteY232" fmla="*/ 680720 h 2402840"/>
                <a:gd name="connsiteX233" fmla="*/ 2722880 w 3362104"/>
                <a:gd name="connsiteY233" fmla="*/ 650240 h 2402840"/>
                <a:gd name="connsiteX234" fmla="*/ 2692400 w 3362104"/>
                <a:gd name="connsiteY234" fmla="*/ 629920 h 2402840"/>
                <a:gd name="connsiteX235" fmla="*/ 2677160 w 3362104"/>
                <a:gd name="connsiteY235" fmla="*/ 619760 h 2402840"/>
                <a:gd name="connsiteX236" fmla="*/ 2646680 w 3362104"/>
                <a:gd name="connsiteY236" fmla="*/ 599440 h 2402840"/>
                <a:gd name="connsiteX237" fmla="*/ 2621280 w 3362104"/>
                <a:gd name="connsiteY237" fmla="*/ 574040 h 2402840"/>
                <a:gd name="connsiteX238" fmla="*/ 2611120 w 3362104"/>
                <a:gd name="connsiteY238" fmla="*/ 558800 h 2402840"/>
                <a:gd name="connsiteX239" fmla="*/ 2595880 w 3362104"/>
                <a:gd name="connsiteY239" fmla="*/ 553720 h 2402840"/>
                <a:gd name="connsiteX240" fmla="*/ 2580640 w 3362104"/>
                <a:gd name="connsiteY240" fmla="*/ 543560 h 2402840"/>
                <a:gd name="connsiteX241" fmla="*/ 2565400 w 3362104"/>
                <a:gd name="connsiteY241" fmla="*/ 538480 h 2402840"/>
                <a:gd name="connsiteX242" fmla="*/ 2534920 w 3362104"/>
                <a:gd name="connsiteY242" fmla="*/ 518160 h 2402840"/>
                <a:gd name="connsiteX243" fmla="*/ 2519680 w 3362104"/>
                <a:gd name="connsiteY243" fmla="*/ 508000 h 2402840"/>
                <a:gd name="connsiteX244" fmla="*/ 2489200 w 3362104"/>
                <a:gd name="connsiteY244" fmla="*/ 487680 h 2402840"/>
                <a:gd name="connsiteX245" fmla="*/ 2473960 w 3362104"/>
                <a:gd name="connsiteY245" fmla="*/ 457200 h 2402840"/>
                <a:gd name="connsiteX246" fmla="*/ 2458720 w 3362104"/>
                <a:gd name="connsiteY246" fmla="*/ 452120 h 2402840"/>
                <a:gd name="connsiteX247" fmla="*/ 2443480 w 3362104"/>
                <a:gd name="connsiteY247" fmla="*/ 436880 h 2402840"/>
                <a:gd name="connsiteX248" fmla="*/ 2423160 w 3362104"/>
                <a:gd name="connsiteY248" fmla="*/ 406400 h 2402840"/>
                <a:gd name="connsiteX249" fmla="*/ 2392680 w 3362104"/>
                <a:gd name="connsiteY249" fmla="*/ 386080 h 2402840"/>
                <a:gd name="connsiteX250" fmla="*/ 2382520 w 3362104"/>
                <a:gd name="connsiteY250" fmla="*/ 370840 h 2402840"/>
                <a:gd name="connsiteX251" fmla="*/ 2311400 w 3362104"/>
                <a:gd name="connsiteY251" fmla="*/ 355600 h 2402840"/>
                <a:gd name="connsiteX252" fmla="*/ 2275840 w 3362104"/>
                <a:gd name="connsiteY252" fmla="*/ 345440 h 2402840"/>
                <a:gd name="connsiteX253" fmla="*/ 2245360 w 3362104"/>
                <a:gd name="connsiteY253" fmla="*/ 335280 h 2402840"/>
                <a:gd name="connsiteX254" fmla="*/ 2194560 w 3362104"/>
                <a:gd name="connsiteY254" fmla="*/ 325120 h 2402840"/>
                <a:gd name="connsiteX255" fmla="*/ 2179320 w 3362104"/>
                <a:gd name="connsiteY255" fmla="*/ 309880 h 2402840"/>
                <a:gd name="connsiteX256" fmla="*/ 2164080 w 3362104"/>
                <a:gd name="connsiteY256" fmla="*/ 304800 h 2402840"/>
                <a:gd name="connsiteX257" fmla="*/ 2159000 w 3362104"/>
                <a:gd name="connsiteY257" fmla="*/ 289560 h 2402840"/>
                <a:gd name="connsiteX258" fmla="*/ 2148840 w 3362104"/>
                <a:gd name="connsiteY258" fmla="*/ 274320 h 2402840"/>
                <a:gd name="connsiteX259" fmla="*/ 2143760 w 3362104"/>
                <a:gd name="connsiteY259" fmla="*/ 259080 h 2402840"/>
                <a:gd name="connsiteX260" fmla="*/ 2108200 w 3362104"/>
                <a:gd name="connsiteY260" fmla="*/ 213360 h 2402840"/>
                <a:gd name="connsiteX261" fmla="*/ 2098040 w 3362104"/>
                <a:gd name="connsiteY261" fmla="*/ 198120 h 2402840"/>
                <a:gd name="connsiteX262" fmla="*/ 2082800 w 3362104"/>
                <a:gd name="connsiteY262" fmla="*/ 193040 h 2402840"/>
                <a:gd name="connsiteX263" fmla="*/ 2047240 w 3362104"/>
                <a:gd name="connsiteY263" fmla="*/ 167640 h 2402840"/>
                <a:gd name="connsiteX264" fmla="*/ 2016760 w 3362104"/>
                <a:gd name="connsiteY264" fmla="*/ 157480 h 2402840"/>
                <a:gd name="connsiteX265" fmla="*/ 1971040 w 3362104"/>
                <a:gd name="connsiteY265" fmla="*/ 132080 h 2402840"/>
                <a:gd name="connsiteX266" fmla="*/ 1935480 w 3362104"/>
                <a:gd name="connsiteY266" fmla="*/ 127000 h 2402840"/>
                <a:gd name="connsiteX267" fmla="*/ 1905000 w 3362104"/>
                <a:gd name="connsiteY267" fmla="*/ 116840 h 2402840"/>
                <a:gd name="connsiteX268" fmla="*/ 1889760 w 3362104"/>
                <a:gd name="connsiteY268" fmla="*/ 111760 h 2402840"/>
                <a:gd name="connsiteX269" fmla="*/ 1864360 w 3362104"/>
                <a:gd name="connsiteY269" fmla="*/ 106680 h 2402840"/>
                <a:gd name="connsiteX270" fmla="*/ 1849120 w 3362104"/>
                <a:gd name="connsiteY270" fmla="*/ 101600 h 2402840"/>
                <a:gd name="connsiteX271" fmla="*/ 1813560 w 3362104"/>
                <a:gd name="connsiteY271" fmla="*/ 96520 h 2402840"/>
                <a:gd name="connsiteX272" fmla="*/ 1778000 w 3362104"/>
                <a:gd name="connsiteY272" fmla="*/ 86360 h 2402840"/>
                <a:gd name="connsiteX273" fmla="*/ 1747520 w 3362104"/>
                <a:gd name="connsiteY273" fmla="*/ 76200 h 2402840"/>
                <a:gd name="connsiteX274" fmla="*/ 1732280 w 3362104"/>
                <a:gd name="connsiteY274" fmla="*/ 71120 h 2402840"/>
                <a:gd name="connsiteX275" fmla="*/ 1717040 w 3362104"/>
                <a:gd name="connsiteY275" fmla="*/ 66040 h 2402840"/>
                <a:gd name="connsiteX276" fmla="*/ 1671320 w 3362104"/>
                <a:gd name="connsiteY276" fmla="*/ 45720 h 2402840"/>
                <a:gd name="connsiteX277" fmla="*/ 1651000 w 3362104"/>
                <a:gd name="connsiteY277" fmla="*/ 40640 h 2402840"/>
                <a:gd name="connsiteX278" fmla="*/ 1559560 w 3362104"/>
                <a:gd name="connsiteY278" fmla="*/ 35560 h 2402840"/>
                <a:gd name="connsiteX279" fmla="*/ 1534160 w 3362104"/>
                <a:gd name="connsiteY279" fmla="*/ 15240 h 2402840"/>
                <a:gd name="connsiteX280" fmla="*/ 1513840 w 3362104"/>
                <a:gd name="connsiteY28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81680 w 3362006"/>
                <a:gd name="connsiteY197" fmla="*/ 1437640 h 2402840"/>
                <a:gd name="connsiteX198" fmla="*/ 3271520 w 3362006"/>
                <a:gd name="connsiteY198" fmla="*/ 1422400 h 2402840"/>
                <a:gd name="connsiteX199" fmla="*/ 3256280 w 3362006"/>
                <a:gd name="connsiteY199" fmla="*/ 1407160 h 2402840"/>
                <a:gd name="connsiteX200" fmla="*/ 3251200 w 3362006"/>
                <a:gd name="connsiteY200" fmla="*/ 1391920 h 2402840"/>
                <a:gd name="connsiteX201" fmla="*/ 3220720 w 3362006"/>
                <a:gd name="connsiteY201" fmla="*/ 1371600 h 2402840"/>
                <a:gd name="connsiteX202" fmla="*/ 3210560 w 3362006"/>
                <a:gd name="connsiteY202" fmla="*/ 1356360 h 2402840"/>
                <a:gd name="connsiteX203" fmla="*/ 3195320 w 3362006"/>
                <a:gd name="connsiteY203" fmla="*/ 1346200 h 2402840"/>
                <a:gd name="connsiteX204" fmla="*/ 3175000 w 3362006"/>
                <a:gd name="connsiteY204" fmla="*/ 1325880 h 2402840"/>
                <a:gd name="connsiteX205" fmla="*/ 3159760 w 3362006"/>
                <a:gd name="connsiteY205" fmla="*/ 1310640 h 2402840"/>
                <a:gd name="connsiteX206" fmla="*/ 3149600 w 3362006"/>
                <a:gd name="connsiteY206" fmla="*/ 1295400 h 2402840"/>
                <a:gd name="connsiteX207" fmla="*/ 3134360 w 3362006"/>
                <a:gd name="connsiteY207" fmla="*/ 1285240 h 2402840"/>
                <a:gd name="connsiteX208" fmla="*/ 3119120 w 3362006"/>
                <a:gd name="connsiteY208" fmla="*/ 1254760 h 2402840"/>
                <a:gd name="connsiteX209" fmla="*/ 3114040 w 3362006"/>
                <a:gd name="connsiteY209" fmla="*/ 1239520 h 2402840"/>
                <a:gd name="connsiteX210" fmla="*/ 3098800 w 3362006"/>
                <a:gd name="connsiteY210" fmla="*/ 1234440 h 2402840"/>
                <a:gd name="connsiteX211" fmla="*/ 3088640 w 3362006"/>
                <a:gd name="connsiteY211" fmla="*/ 1203960 h 2402840"/>
                <a:gd name="connsiteX212" fmla="*/ 3068320 w 3362006"/>
                <a:gd name="connsiteY212" fmla="*/ 1173480 h 2402840"/>
                <a:gd name="connsiteX213" fmla="*/ 3048000 w 3362006"/>
                <a:gd name="connsiteY213" fmla="*/ 1143000 h 2402840"/>
                <a:gd name="connsiteX214" fmla="*/ 3022600 w 3362006"/>
                <a:gd name="connsiteY214" fmla="*/ 1097280 h 2402840"/>
                <a:gd name="connsiteX215" fmla="*/ 3012440 w 3362006"/>
                <a:gd name="connsiteY215" fmla="*/ 1082040 h 2402840"/>
                <a:gd name="connsiteX216" fmla="*/ 3002280 w 3362006"/>
                <a:gd name="connsiteY216" fmla="*/ 1051560 h 2402840"/>
                <a:gd name="connsiteX217" fmla="*/ 2997200 w 3362006"/>
                <a:gd name="connsiteY217" fmla="*/ 1036320 h 2402840"/>
                <a:gd name="connsiteX218" fmla="*/ 2956560 w 3362006"/>
                <a:gd name="connsiteY218" fmla="*/ 975360 h 2402840"/>
                <a:gd name="connsiteX219" fmla="*/ 2946400 w 3362006"/>
                <a:gd name="connsiteY219" fmla="*/ 960120 h 2402840"/>
                <a:gd name="connsiteX220" fmla="*/ 2926080 w 3362006"/>
                <a:gd name="connsiteY220" fmla="*/ 929640 h 2402840"/>
                <a:gd name="connsiteX221" fmla="*/ 2900680 w 3362006"/>
                <a:gd name="connsiteY221" fmla="*/ 904240 h 2402840"/>
                <a:gd name="connsiteX222" fmla="*/ 2875280 w 3362006"/>
                <a:gd name="connsiteY222" fmla="*/ 873760 h 2402840"/>
                <a:gd name="connsiteX223" fmla="*/ 2860040 w 3362006"/>
                <a:gd name="connsiteY223" fmla="*/ 868680 h 2402840"/>
                <a:gd name="connsiteX224" fmla="*/ 2844800 w 3362006"/>
                <a:gd name="connsiteY224" fmla="*/ 853440 h 2402840"/>
                <a:gd name="connsiteX225" fmla="*/ 2829560 w 3362006"/>
                <a:gd name="connsiteY225" fmla="*/ 843280 h 2402840"/>
                <a:gd name="connsiteX226" fmla="*/ 2824480 w 3362006"/>
                <a:gd name="connsiteY226" fmla="*/ 817880 h 2402840"/>
                <a:gd name="connsiteX227" fmla="*/ 2814320 w 3362006"/>
                <a:gd name="connsiteY227" fmla="*/ 802640 h 2402840"/>
                <a:gd name="connsiteX228" fmla="*/ 2804160 w 3362006"/>
                <a:gd name="connsiteY228" fmla="*/ 772160 h 2402840"/>
                <a:gd name="connsiteX229" fmla="*/ 2783840 w 3362006"/>
                <a:gd name="connsiteY229" fmla="*/ 741680 h 2402840"/>
                <a:gd name="connsiteX230" fmla="*/ 2778760 w 3362006"/>
                <a:gd name="connsiteY230" fmla="*/ 726440 h 2402840"/>
                <a:gd name="connsiteX231" fmla="*/ 2768600 w 3362006"/>
                <a:gd name="connsiteY231" fmla="*/ 711200 h 2402840"/>
                <a:gd name="connsiteX232" fmla="*/ 2753360 w 3362006"/>
                <a:gd name="connsiteY232" fmla="*/ 680720 h 2402840"/>
                <a:gd name="connsiteX233" fmla="*/ 2722880 w 3362006"/>
                <a:gd name="connsiteY233" fmla="*/ 650240 h 2402840"/>
                <a:gd name="connsiteX234" fmla="*/ 2692400 w 3362006"/>
                <a:gd name="connsiteY234" fmla="*/ 629920 h 2402840"/>
                <a:gd name="connsiteX235" fmla="*/ 2677160 w 3362006"/>
                <a:gd name="connsiteY235" fmla="*/ 619760 h 2402840"/>
                <a:gd name="connsiteX236" fmla="*/ 2646680 w 3362006"/>
                <a:gd name="connsiteY236" fmla="*/ 599440 h 2402840"/>
                <a:gd name="connsiteX237" fmla="*/ 2621280 w 3362006"/>
                <a:gd name="connsiteY237" fmla="*/ 574040 h 2402840"/>
                <a:gd name="connsiteX238" fmla="*/ 2611120 w 3362006"/>
                <a:gd name="connsiteY238" fmla="*/ 558800 h 2402840"/>
                <a:gd name="connsiteX239" fmla="*/ 2595880 w 3362006"/>
                <a:gd name="connsiteY239" fmla="*/ 553720 h 2402840"/>
                <a:gd name="connsiteX240" fmla="*/ 2580640 w 3362006"/>
                <a:gd name="connsiteY240" fmla="*/ 543560 h 2402840"/>
                <a:gd name="connsiteX241" fmla="*/ 2565400 w 3362006"/>
                <a:gd name="connsiteY241" fmla="*/ 538480 h 2402840"/>
                <a:gd name="connsiteX242" fmla="*/ 2534920 w 3362006"/>
                <a:gd name="connsiteY242" fmla="*/ 518160 h 2402840"/>
                <a:gd name="connsiteX243" fmla="*/ 2519680 w 3362006"/>
                <a:gd name="connsiteY243" fmla="*/ 508000 h 2402840"/>
                <a:gd name="connsiteX244" fmla="*/ 2489200 w 3362006"/>
                <a:gd name="connsiteY244" fmla="*/ 487680 h 2402840"/>
                <a:gd name="connsiteX245" fmla="*/ 2473960 w 3362006"/>
                <a:gd name="connsiteY245" fmla="*/ 457200 h 2402840"/>
                <a:gd name="connsiteX246" fmla="*/ 2458720 w 3362006"/>
                <a:gd name="connsiteY246" fmla="*/ 452120 h 2402840"/>
                <a:gd name="connsiteX247" fmla="*/ 2443480 w 3362006"/>
                <a:gd name="connsiteY247" fmla="*/ 436880 h 2402840"/>
                <a:gd name="connsiteX248" fmla="*/ 2423160 w 3362006"/>
                <a:gd name="connsiteY248" fmla="*/ 406400 h 2402840"/>
                <a:gd name="connsiteX249" fmla="*/ 2392680 w 3362006"/>
                <a:gd name="connsiteY249" fmla="*/ 386080 h 2402840"/>
                <a:gd name="connsiteX250" fmla="*/ 2382520 w 3362006"/>
                <a:gd name="connsiteY250" fmla="*/ 370840 h 2402840"/>
                <a:gd name="connsiteX251" fmla="*/ 2311400 w 3362006"/>
                <a:gd name="connsiteY251" fmla="*/ 355600 h 2402840"/>
                <a:gd name="connsiteX252" fmla="*/ 2275840 w 3362006"/>
                <a:gd name="connsiteY252" fmla="*/ 345440 h 2402840"/>
                <a:gd name="connsiteX253" fmla="*/ 2245360 w 3362006"/>
                <a:gd name="connsiteY253" fmla="*/ 335280 h 2402840"/>
                <a:gd name="connsiteX254" fmla="*/ 2194560 w 3362006"/>
                <a:gd name="connsiteY254" fmla="*/ 325120 h 2402840"/>
                <a:gd name="connsiteX255" fmla="*/ 2179320 w 3362006"/>
                <a:gd name="connsiteY255" fmla="*/ 309880 h 2402840"/>
                <a:gd name="connsiteX256" fmla="*/ 2164080 w 3362006"/>
                <a:gd name="connsiteY256" fmla="*/ 304800 h 2402840"/>
                <a:gd name="connsiteX257" fmla="*/ 2159000 w 3362006"/>
                <a:gd name="connsiteY257" fmla="*/ 289560 h 2402840"/>
                <a:gd name="connsiteX258" fmla="*/ 2148840 w 3362006"/>
                <a:gd name="connsiteY258" fmla="*/ 274320 h 2402840"/>
                <a:gd name="connsiteX259" fmla="*/ 2143760 w 3362006"/>
                <a:gd name="connsiteY259" fmla="*/ 259080 h 2402840"/>
                <a:gd name="connsiteX260" fmla="*/ 2108200 w 3362006"/>
                <a:gd name="connsiteY260" fmla="*/ 213360 h 2402840"/>
                <a:gd name="connsiteX261" fmla="*/ 2098040 w 3362006"/>
                <a:gd name="connsiteY261" fmla="*/ 198120 h 2402840"/>
                <a:gd name="connsiteX262" fmla="*/ 2082800 w 3362006"/>
                <a:gd name="connsiteY262" fmla="*/ 193040 h 2402840"/>
                <a:gd name="connsiteX263" fmla="*/ 2047240 w 3362006"/>
                <a:gd name="connsiteY263" fmla="*/ 167640 h 2402840"/>
                <a:gd name="connsiteX264" fmla="*/ 2016760 w 3362006"/>
                <a:gd name="connsiteY264" fmla="*/ 157480 h 2402840"/>
                <a:gd name="connsiteX265" fmla="*/ 1971040 w 3362006"/>
                <a:gd name="connsiteY265" fmla="*/ 132080 h 2402840"/>
                <a:gd name="connsiteX266" fmla="*/ 1935480 w 3362006"/>
                <a:gd name="connsiteY266" fmla="*/ 127000 h 2402840"/>
                <a:gd name="connsiteX267" fmla="*/ 1905000 w 3362006"/>
                <a:gd name="connsiteY267" fmla="*/ 116840 h 2402840"/>
                <a:gd name="connsiteX268" fmla="*/ 1889760 w 3362006"/>
                <a:gd name="connsiteY268" fmla="*/ 111760 h 2402840"/>
                <a:gd name="connsiteX269" fmla="*/ 1864360 w 3362006"/>
                <a:gd name="connsiteY269" fmla="*/ 106680 h 2402840"/>
                <a:gd name="connsiteX270" fmla="*/ 1849120 w 3362006"/>
                <a:gd name="connsiteY270" fmla="*/ 101600 h 2402840"/>
                <a:gd name="connsiteX271" fmla="*/ 1813560 w 3362006"/>
                <a:gd name="connsiteY271" fmla="*/ 96520 h 2402840"/>
                <a:gd name="connsiteX272" fmla="*/ 1778000 w 3362006"/>
                <a:gd name="connsiteY272" fmla="*/ 86360 h 2402840"/>
                <a:gd name="connsiteX273" fmla="*/ 1747520 w 3362006"/>
                <a:gd name="connsiteY273" fmla="*/ 76200 h 2402840"/>
                <a:gd name="connsiteX274" fmla="*/ 1732280 w 3362006"/>
                <a:gd name="connsiteY274" fmla="*/ 71120 h 2402840"/>
                <a:gd name="connsiteX275" fmla="*/ 1717040 w 3362006"/>
                <a:gd name="connsiteY275" fmla="*/ 66040 h 2402840"/>
                <a:gd name="connsiteX276" fmla="*/ 1671320 w 3362006"/>
                <a:gd name="connsiteY276" fmla="*/ 45720 h 2402840"/>
                <a:gd name="connsiteX277" fmla="*/ 1651000 w 3362006"/>
                <a:gd name="connsiteY277" fmla="*/ 40640 h 2402840"/>
                <a:gd name="connsiteX278" fmla="*/ 1559560 w 3362006"/>
                <a:gd name="connsiteY278" fmla="*/ 35560 h 2402840"/>
                <a:gd name="connsiteX279" fmla="*/ 1534160 w 3362006"/>
                <a:gd name="connsiteY279" fmla="*/ 15240 h 2402840"/>
                <a:gd name="connsiteX280" fmla="*/ 1513840 w 3362006"/>
                <a:gd name="connsiteY28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81680 w 3362006"/>
                <a:gd name="connsiteY197" fmla="*/ 1437640 h 2402840"/>
                <a:gd name="connsiteX198" fmla="*/ 3256280 w 3362006"/>
                <a:gd name="connsiteY198" fmla="*/ 1407160 h 2402840"/>
                <a:gd name="connsiteX199" fmla="*/ 3251200 w 3362006"/>
                <a:gd name="connsiteY199" fmla="*/ 1391920 h 2402840"/>
                <a:gd name="connsiteX200" fmla="*/ 3220720 w 3362006"/>
                <a:gd name="connsiteY200" fmla="*/ 1371600 h 2402840"/>
                <a:gd name="connsiteX201" fmla="*/ 3210560 w 3362006"/>
                <a:gd name="connsiteY201" fmla="*/ 1356360 h 2402840"/>
                <a:gd name="connsiteX202" fmla="*/ 3195320 w 3362006"/>
                <a:gd name="connsiteY202" fmla="*/ 1346200 h 2402840"/>
                <a:gd name="connsiteX203" fmla="*/ 3175000 w 3362006"/>
                <a:gd name="connsiteY203" fmla="*/ 1325880 h 2402840"/>
                <a:gd name="connsiteX204" fmla="*/ 3159760 w 3362006"/>
                <a:gd name="connsiteY204" fmla="*/ 1310640 h 2402840"/>
                <a:gd name="connsiteX205" fmla="*/ 3149600 w 3362006"/>
                <a:gd name="connsiteY205" fmla="*/ 1295400 h 2402840"/>
                <a:gd name="connsiteX206" fmla="*/ 3134360 w 3362006"/>
                <a:gd name="connsiteY206" fmla="*/ 1285240 h 2402840"/>
                <a:gd name="connsiteX207" fmla="*/ 3119120 w 3362006"/>
                <a:gd name="connsiteY207" fmla="*/ 1254760 h 2402840"/>
                <a:gd name="connsiteX208" fmla="*/ 3114040 w 3362006"/>
                <a:gd name="connsiteY208" fmla="*/ 1239520 h 2402840"/>
                <a:gd name="connsiteX209" fmla="*/ 3098800 w 3362006"/>
                <a:gd name="connsiteY209" fmla="*/ 1234440 h 2402840"/>
                <a:gd name="connsiteX210" fmla="*/ 3088640 w 3362006"/>
                <a:gd name="connsiteY210" fmla="*/ 1203960 h 2402840"/>
                <a:gd name="connsiteX211" fmla="*/ 3068320 w 3362006"/>
                <a:gd name="connsiteY211" fmla="*/ 1173480 h 2402840"/>
                <a:gd name="connsiteX212" fmla="*/ 3048000 w 3362006"/>
                <a:gd name="connsiteY212" fmla="*/ 1143000 h 2402840"/>
                <a:gd name="connsiteX213" fmla="*/ 3022600 w 3362006"/>
                <a:gd name="connsiteY213" fmla="*/ 1097280 h 2402840"/>
                <a:gd name="connsiteX214" fmla="*/ 3012440 w 3362006"/>
                <a:gd name="connsiteY214" fmla="*/ 1082040 h 2402840"/>
                <a:gd name="connsiteX215" fmla="*/ 3002280 w 3362006"/>
                <a:gd name="connsiteY215" fmla="*/ 1051560 h 2402840"/>
                <a:gd name="connsiteX216" fmla="*/ 2997200 w 3362006"/>
                <a:gd name="connsiteY216" fmla="*/ 1036320 h 2402840"/>
                <a:gd name="connsiteX217" fmla="*/ 2956560 w 3362006"/>
                <a:gd name="connsiteY217" fmla="*/ 975360 h 2402840"/>
                <a:gd name="connsiteX218" fmla="*/ 2946400 w 3362006"/>
                <a:gd name="connsiteY218" fmla="*/ 960120 h 2402840"/>
                <a:gd name="connsiteX219" fmla="*/ 2926080 w 3362006"/>
                <a:gd name="connsiteY219" fmla="*/ 929640 h 2402840"/>
                <a:gd name="connsiteX220" fmla="*/ 2900680 w 3362006"/>
                <a:gd name="connsiteY220" fmla="*/ 904240 h 2402840"/>
                <a:gd name="connsiteX221" fmla="*/ 2875280 w 3362006"/>
                <a:gd name="connsiteY221" fmla="*/ 873760 h 2402840"/>
                <a:gd name="connsiteX222" fmla="*/ 2860040 w 3362006"/>
                <a:gd name="connsiteY222" fmla="*/ 868680 h 2402840"/>
                <a:gd name="connsiteX223" fmla="*/ 2844800 w 3362006"/>
                <a:gd name="connsiteY223" fmla="*/ 853440 h 2402840"/>
                <a:gd name="connsiteX224" fmla="*/ 2829560 w 3362006"/>
                <a:gd name="connsiteY224" fmla="*/ 843280 h 2402840"/>
                <a:gd name="connsiteX225" fmla="*/ 2824480 w 3362006"/>
                <a:gd name="connsiteY225" fmla="*/ 817880 h 2402840"/>
                <a:gd name="connsiteX226" fmla="*/ 2814320 w 3362006"/>
                <a:gd name="connsiteY226" fmla="*/ 802640 h 2402840"/>
                <a:gd name="connsiteX227" fmla="*/ 2804160 w 3362006"/>
                <a:gd name="connsiteY227" fmla="*/ 772160 h 2402840"/>
                <a:gd name="connsiteX228" fmla="*/ 2783840 w 3362006"/>
                <a:gd name="connsiteY228" fmla="*/ 741680 h 2402840"/>
                <a:gd name="connsiteX229" fmla="*/ 2778760 w 3362006"/>
                <a:gd name="connsiteY229" fmla="*/ 726440 h 2402840"/>
                <a:gd name="connsiteX230" fmla="*/ 2768600 w 3362006"/>
                <a:gd name="connsiteY230" fmla="*/ 711200 h 2402840"/>
                <a:gd name="connsiteX231" fmla="*/ 2753360 w 3362006"/>
                <a:gd name="connsiteY231" fmla="*/ 680720 h 2402840"/>
                <a:gd name="connsiteX232" fmla="*/ 2722880 w 3362006"/>
                <a:gd name="connsiteY232" fmla="*/ 650240 h 2402840"/>
                <a:gd name="connsiteX233" fmla="*/ 2692400 w 3362006"/>
                <a:gd name="connsiteY233" fmla="*/ 629920 h 2402840"/>
                <a:gd name="connsiteX234" fmla="*/ 2677160 w 3362006"/>
                <a:gd name="connsiteY234" fmla="*/ 619760 h 2402840"/>
                <a:gd name="connsiteX235" fmla="*/ 2646680 w 3362006"/>
                <a:gd name="connsiteY235" fmla="*/ 599440 h 2402840"/>
                <a:gd name="connsiteX236" fmla="*/ 2621280 w 3362006"/>
                <a:gd name="connsiteY236" fmla="*/ 574040 h 2402840"/>
                <a:gd name="connsiteX237" fmla="*/ 2611120 w 3362006"/>
                <a:gd name="connsiteY237" fmla="*/ 558800 h 2402840"/>
                <a:gd name="connsiteX238" fmla="*/ 2595880 w 3362006"/>
                <a:gd name="connsiteY238" fmla="*/ 553720 h 2402840"/>
                <a:gd name="connsiteX239" fmla="*/ 2580640 w 3362006"/>
                <a:gd name="connsiteY239" fmla="*/ 543560 h 2402840"/>
                <a:gd name="connsiteX240" fmla="*/ 2565400 w 3362006"/>
                <a:gd name="connsiteY240" fmla="*/ 538480 h 2402840"/>
                <a:gd name="connsiteX241" fmla="*/ 2534920 w 3362006"/>
                <a:gd name="connsiteY241" fmla="*/ 518160 h 2402840"/>
                <a:gd name="connsiteX242" fmla="*/ 2519680 w 3362006"/>
                <a:gd name="connsiteY242" fmla="*/ 508000 h 2402840"/>
                <a:gd name="connsiteX243" fmla="*/ 2489200 w 3362006"/>
                <a:gd name="connsiteY243" fmla="*/ 487680 h 2402840"/>
                <a:gd name="connsiteX244" fmla="*/ 2473960 w 3362006"/>
                <a:gd name="connsiteY244" fmla="*/ 457200 h 2402840"/>
                <a:gd name="connsiteX245" fmla="*/ 2458720 w 3362006"/>
                <a:gd name="connsiteY245" fmla="*/ 452120 h 2402840"/>
                <a:gd name="connsiteX246" fmla="*/ 2443480 w 3362006"/>
                <a:gd name="connsiteY246" fmla="*/ 436880 h 2402840"/>
                <a:gd name="connsiteX247" fmla="*/ 2423160 w 3362006"/>
                <a:gd name="connsiteY247" fmla="*/ 406400 h 2402840"/>
                <a:gd name="connsiteX248" fmla="*/ 2392680 w 3362006"/>
                <a:gd name="connsiteY248" fmla="*/ 386080 h 2402840"/>
                <a:gd name="connsiteX249" fmla="*/ 2382520 w 3362006"/>
                <a:gd name="connsiteY249" fmla="*/ 370840 h 2402840"/>
                <a:gd name="connsiteX250" fmla="*/ 2311400 w 3362006"/>
                <a:gd name="connsiteY250" fmla="*/ 355600 h 2402840"/>
                <a:gd name="connsiteX251" fmla="*/ 2275840 w 3362006"/>
                <a:gd name="connsiteY251" fmla="*/ 345440 h 2402840"/>
                <a:gd name="connsiteX252" fmla="*/ 2245360 w 3362006"/>
                <a:gd name="connsiteY252" fmla="*/ 335280 h 2402840"/>
                <a:gd name="connsiteX253" fmla="*/ 2194560 w 3362006"/>
                <a:gd name="connsiteY253" fmla="*/ 325120 h 2402840"/>
                <a:gd name="connsiteX254" fmla="*/ 2179320 w 3362006"/>
                <a:gd name="connsiteY254" fmla="*/ 309880 h 2402840"/>
                <a:gd name="connsiteX255" fmla="*/ 2164080 w 3362006"/>
                <a:gd name="connsiteY255" fmla="*/ 304800 h 2402840"/>
                <a:gd name="connsiteX256" fmla="*/ 2159000 w 3362006"/>
                <a:gd name="connsiteY256" fmla="*/ 289560 h 2402840"/>
                <a:gd name="connsiteX257" fmla="*/ 2148840 w 3362006"/>
                <a:gd name="connsiteY257" fmla="*/ 274320 h 2402840"/>
                <a:gd name="connsiteX258" fmla="*/ 2143760 w 3362006"/>
                <a:gd name="connsiteY258" fmla="*/ 259080 h 2402840"/>
                <a:gd name="connsiteX259" fmla="*/ 2108200 w 3362006"/>
                <a:gd name="connsiteY259" fmla="*/ 213360 h 2402840"/>
                <a:gd name="connsiteX260" fmla="*/ 2098040 w 3362006"/>
                <a:gd name="connsiteY260" fmla="*/ 198120 h 2402840"/>
                <a:gd name="connsiteX261" fmla="*/ 2082800 w 3362006"/>
                <a:gd name="connsiteY261" fmla="*/ 193040 h 2402840"/>
                <a:gd name="connsiteX262" fmla="*/ 2047240 w 3362006"/>
                <a:gd name="connsiteY262" fmla="*/ 167640 h 2402840"/>
                <a:gd name="connsiteX263" fmla="*/ 2016760 w 3362006"/>
                <a:gd name="connsiteY263" fmla="*/ 157480 h 2402840"/>
                <a:gd name="connsiteX264" fmla="*/ 1971040 w 3362006"/>
                <a:gd name="connsiteY264" fmla="*/ 132080 h 2402840"/>
                <a:gd name="connsiteX265" fmla="*/ 1935480 w 3362006"/>
                <a:gd name="connsiteY265" fmla="*/ 127000 h 2402840"/>
                <a:gd name="connsiteX266" fmla="*/ 1905000 w 3362006"/>
                <a:gd name="connsiteY266" fmla="*/ 116840 h 2402840"/>
                <a:gd name="connsiteX267" fmla="*/ 1889760 w 3362006"/>
                <a:gd name="connsiteY267" fmla="*/ 111760 h 2402840"/>
                <a:gd name="connsiteX268" fmla="*/ 1864360 w 3362006"/>
                <a:gd name="connsiteY268" fmla="*/ 106680 h 2402840"/>
                <a:gd name="connsiteX269" fmla="*/ 1849120 w 3362006"/>
                <a:gd name="connsiteY269" fmla="*/ 101600 h 2402840"/>
                <a:gd name="connsiteX270" fmla="*/ 1813560 w 3362006"/>
                <a:gd name="connsiteY270" fmla="*/ 96520 h 2402840"/>
                <a:gd name="connsiteX271" fmla="*/ 1778000 w 3362006"/>
                <a:gd name="connsiteY271" fmla="*/ 86360 h 2402840"/>
                <a:gd name="connsiteX272" fmla="*/ 1747520 w 3362006"/>
                <a:gd name="connsiteY272" fmla="*/ 76200 h 2402840"/>
                <a:gd name="connsiteX273" fmla="*/ 1732280 w 3362006"/>
                <a:gd name="connsiteY273" fmla="*/ 71120 h 2402840"/>
                <a:gd name="connsiteX274" fmla="*/ 1717040 w 3362006"/>
                <a:gd name="connsiteY274" fmla="*/ 66040 h 2402840"/>
                <a:gd name="connsiteX275" fmla="*/ 1671320 w 3362006"/>
                <a:gd name="connsiteY275" fmla="*/ 45720 h 2402840"/>
                <a:gd name="connsiteX276" fmla="*/ 1651000 w 3362006"/>
                <a:gd name="connsiteY276" fmla="*/ 40640 h 2402840"/>
                <a:gd name="connsiteX277" fmla="*/ 1559560 w 3362006"/>
                <a:gd name="connsiteY277" fmla="*/ 35560 h 2402840"/>
                <a:gd name="connsiteX278" fmla="*/ 1534160 w 3362006"/>
                <a:gd name="connsiteY278" fmla="*/ 15240 h 2402840"/>
                <a:gd name="connsiteX279" fmla="*/ 1513840 w 3362006"/>
                <a:gd name="connsiteY279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56280 w 3362006"/>
                <a:gd name="connsiteY198" fmla="*/ 1407160 h 2402840"/>
                <a:gd name="connsiteX199" fmla="*/ 3251200 w 3362006"/>
                <a:gd name="connsiteY199" fmla="*/ 1391920 h 2402840"/>
                <a:gd name="connsiteX200" fmla="*/ 3220720 w 3362006"/>
                <a:gd name="connsiteY200" fmla="*/ 1371600 h 2402840"/>
                <a:gd name="connsiteX201" fmla="*/ 3210560 w 3362006"/>
                <a:gd name="connsiteY201" fmla="*/ 1356360 h 2402840"/>
                <a:gd name="connsiteX202" fmla="*/ 3195320 w 3362006"/>
                <a:gd name="connsiteY202" fmla="*/ 1346200 h 2402840"/>
                <a:gd name="connsiteX203" fmla="*/ 3175000 w 3362006"/>
                <a:gd name="connsiteY203" fmla="*/ 1325880 h 2402840"/>
                <a:gd name="connsiteX204" fmla="*/ 3159760 w 3362006"/>
                <a:gd name="connsiteY204" fmla="*/ 1310640 h 2402840"/>
                <a:gd name="connsiteX205" fmla="*/ 3149600 w 3362006"/>
                <a:gd name="connsiteY205" fmla="*/ 1295400 h 2402840"/>
                <a:gd name="connsiteX206" fmla="*/ 3134360 w 3362006"/>
                <a:gd name="connsiteY206" fmla="*/ 1285240 h 2402840"/>
                <a:gd name="connsiteX207" fmla="*/ 3119120 w 3362006"/>
                <a:gd name="connsiteY207" fmla="*/ 1254760 h 2402840"/>
                <a:gd name="connsiteX208" fmla="*/ 3114040 w 3362006"/>
                <a:gd name="connsiteY208" fmla="*/ 1239520 h 2402840"/>
                <a:gd name="connsiteX209" fmla="*/ 3098800 w 3362006"/>
                <a:gd name="connsiteY209" fmla="*/ 1234440 h 2402840"/>
                <a:gd name="connsiteX210" fmla="*/ 3088640 w 3362006"/>
                <a:gd name="connsiteY210" fmla="*/ 1203960 h 2402840"/>
                <a:gd name="connsiteX211" fmla="*/ 3068320 w 3362006"/>
                <a:gd name="connsiteY211" fmla="*/ 1173480 h 2402840"/>
                <a:gd name="connsiteX212" fmla="*/ 3048000 w 3362006"/>
                <a:gd name="connsiteY212" fmla="*/ 1143000 h 2402840"/>
                <a:gd name="connsiteX213" fmla="*/ 3022600 w 3362006"/>
                <a:gd name="connsiteY213" fmla="*/ 1097280 h 2402840"/>
                <a:gd name="connsiteX214" fmla="*/ 3012440 w 3362006"/>
                <a:gd name="connsiteY214" fmla="*/ 1082040 h 2402840"/>
                <a:gd name="connsiteX215" fmla="*/ 3002280 w 3362006"/>
                <a:gd name="connsiteY215" fmla="*/ 1051560 h 2402840"/>
                <a:gd name="connsiteX216" fmla="*/ 2997200 w 3362006"/>
                <a:gd name="connsiteY216" fmla="*/ 1036320 h 2402840"/>
                <a:gd name="connsiteX217" fmla="*/ 2956560 w 3362006"/>
                <a:gd name="connsiteY217" fmla="*/ 975360 h 2402840"/>
                <a:gd name="connsiteX218" fmla="*/ 2946400 w 3362006"/>
                <a:gd name="connsiteY218" fmla="*/ 960120 h 2402840"/>
                <a:gd name="connsiteX219" fmla="*/ 2926080 w 3362006"/>
                <a:gd name="connsiteY219" fmla="*/ 929640 h 2402840"/>
                <a:gd name="connsiteX220" fmla="*/ 2900680 w 3362006"/>
                <a:gd name="connsiteY220" fmla="*/ 904240 h 2402840"/>
                <a:gd name="connsiteX221" fmla="*/ 2875280 w 3362006"/>
                <a:gd name="connsiteY221" fmla="*/ 873760 h 2402840"/>
                <a:gd name="connsiteX222" fmla="*/ 2860040 w 3362006"/>
                <a:gd name="connsiteY222" fmla="*/ 868680 h 2402840"/>
                <a:gd name="connsiteX223" fmla="*/ 2844800 w 3362006"/>
                <a:gd name="connsiteY223" fmla="*/ 853440 h 2402840"/>
                <a:gd name="connsiteX224" fmla="*/ 2829560 w 3362006"/>
                <a:gd name="connsiteY224" fmla="*/ 843280 h 2402840"/>
                <a:gd name="connsiteX225" fmla="*/ 2824480 w 3362006"/>
                <a:gd name="connsiteY225" fmla="*/ 817880 h 2402840"/>
                <a:gd name="connsiteX226" fmla="*/ 2814320 w 3362006"/>
                <a:gd name="connsiteY226" fmla="*/ 802640 h 2402840"/>
                <a:gd name="connsiteX227" fmla="*/ 2804160 w 3362006"/>
                <a:gd name="connsiteY227" fmla="*/ 772160 h 2402840"/>
                <a:gd name="connsiteX228" fmla="*/ 2783840 w 3362006"/>
                <a:gd name="connsiteY228" fmla="*/ 741680 h 2402840"/>
                <a:gd name="connsiteX229" fmla="*/ 2778760 w 3362006"/>
                <a:gd name="connsiteY229" fmla="*/ 726440 h 2402840"/>
                <a:gd name="connsiteX230" fmla="*/ 2768600 w 3362006"/>
                <a:gd name="connsiteY230" fmla="*/ 711200 h 2402840"/>
                <a:gd name="connsiteX231" fmla="*/ 2753360 w 3362006"/>
                <a:gd name="connsiteY231" fmla="*/ 680720 h 2402840"/>
                <a:gd name="connsiteX232" fmla="*/ 2722880 w 3362006"/>
                <a:gd name="connsiteY232" fmla="*/ 650240 h 2402840"/>
                <a:gd name="connsiteX233" fmla="*/ 2692400 w 3362006"/>
                <a:gd name="connsiteY233" fmla="*/ 629920 h 2402840"/>
                <a:gd name="connsiteX234" fmla="*/ 2677160 w 3362006"/>
                <a:gd name="connsiteY234" fmla="*/ 619760 h 2402840"/>
                <a:gd name="connsiteX235" fmla="*/ 2646680 w 3362006"/>
                <a:gd name="connsiteY235" fmla="*/ 599440 h 2402840"/>
                <a:gd name="connsiteX236" fmla="*/ 2621280 w 3362006"/>
                <a:gd name="connsiteY236" fmla="*/ 574040 h 2402840"/>
                <a:gd name="connsiteX237" fmla="*/ 2611120 w 3362006"/>
                <a:gd name="connsiteY237" fmla="*/ 558800 h 2402840"/>
                <a:gd name="connsiteX238" fmla="*/ 2595880 w 3362006"/>
                <a:gd name="connsiteY238" fmla="*/ 553720 h 2402840"/>
                <a:gd name="connsiteX239" fmla="*/ 2580640 w 3362006"/>
                <a:gd name="connsiteY239" fmla="*/ 543560 h 2402840"/>
                <a:gd name="connsiteX240" fmla="*/ 2565400 w 3362006"/>
                <a:gd name="connsiteY240" fmla="*/ 538480 h 2402840"/>
                <a:gd name="connsiteX241" fmla="*/ 2534920 w 3362006"/>
                <a:gd name="connsiteY241" fmla="*/ 518160 h 2402840"/>
                <a:gd name="connsiteX242" fmla="*/ 2519680 w 3362006"/>
                <a:gd name="connsiteY242" fmla="*/ 508000 h 2402840"/>
                <a:gd name="connsiteX243" fmla="*/ 2489200 w 3362006"/>
                <a:gd name="connsiteY243" fmla="*/ 487680 h 2402840"/>
                <a:gd name="connsiteX244" fmla="*/ 2473960 w 3362006"/>
                <a:gd name="connsiteY244" fmla="*/ 457200 h 2402840"/>
                <a:gd name="connsiteX245" fmla="*/ 2458720 w 3362006"/>
                <a:gd name="connsiteY245" fmla="*/ 452120 h 2402840"/>
                <a:gd name="connsiteX246" fmla="*/ 2443480 w 3362006"/>
                <a:gd name="connsiteY246" fmla="*/ 436880 h 2402840"/>
                <a:gd name="connsiteX247" fmla="*/ 2423160 w 3362006"/>
                <a:gd name="connsiteY247" fmla="*/ 406400 h 2402840"/>
                <a:gd name="connsiteX248" fmla="*/ 2392680 w 3362006"/>
                <a:gd name="connsiteY248" fmla="*/ 386080 h 2402840"/>
                <a:gd name="connsiteX249" fmla="*/ 2382520 w 3362006"/>
                <a:gd name="connsiteY249" fmla="*/ 370840 h 2402840"/>
                <a:gd name="connsiteX250" fmla="*/ 2311400 w 3362006"/>
                <a:gd name="connsiteY250" fmla="*/ 355600 h 2402840"/>
                <a:gd name="connsiteX251" fmla="*/ 2275840 w 3362006"/>
                <a:gd name="connsiteY251" fmla="*/ 345440 h 2402840"/>
                <a:gd name="connsiteX252" fmla="*/ 2245360 w 3362006"/>
                <a:gd name="connsiteY252" fmla="*/ 335280 h 2402840"/>
                <a:gd name="connsiteX253" fmla="*/ 2194560 w 3362006"/>
                <a:gd name="connsiteY253" fmla="*/ 325120 h 2402840"/>
                <a:gd name="connsiteX254" fmla="*/ 2179320 w 3362006"/>
                <a:gd name="connsiteY254" fmla="*/ 309880 h 2402840"/>
                <a:gd name="connsiteX255" fmla="*/ 2164080 w 3362006"/>
                <a:gd name="connsiteY255" fmla="*/ 304800 h 2402840"/>
                <a:gd name="connsiteX256" fmla="*/ 2159000 w 3362006"/>
                <a:gd name="connsiteY256" fmla="*/ 289560 h 2402840"/>
                <a:gd name="connsiteX257" fmla="*/ 2148840 w 3362006"/>
                <a:gd name="connsiteY257" fmla="*/ 274320 h 2402840"/>
                <a:gd name="connsiteX258" fmla="*/ 2143760 w 3362006"/>
                <a:gd name="connsiteY258" fmla="*/ 259080 h 2402840"/>
                <a:gd name="connsiteX259" fmla="*/ 2108200 w 3362006"/>
                <a:gd name="connsiteY259" fmla="*/ 213360 h 2402840"/>
                <a:gd name="connsiteX260" fmla="*/ 2098040 w 3362006"/>
                <a:gd name="connsiteY260" fmla="*/ 198120 h 2402840"/>
                <a:gd name="connsiteX261" fmla="*/ 2082800 w 3362006"/>
                <a:gd name="connsiteY261" fmla="*/ 193040 h 2402840"/>
                <a:gd name="connsiteX262" fmla="*/ 2047240 w 3362006"/>
                <a:gd name="connsiteY262" fmla="*/ 167640 h 2402840"/>
                <a:gd name="connsiteX263" fmla="*/ 2016760 w 3362006"/>
                <a:gd name="connsiteY263" fmla="*/ 157480 h 2402840"/>
                <a:gd name="connsiteX264" fmla="*/ 1971040 w 3362006"/>
                <a:gd name="connsiteY264" fmla="*/ 132080 h 2402840"/>
                <a:gd name="connsiteX265" fmla="*/ 1935480 w 3362006"/>
                <a:gd name="connsiteY265" fmla="*/ 127000 h 2402840"/>
                <a:gd name="connsiteX266" fmla="*/ 1905000 w 3362006"/>
                <a:gd name="connsiteY266" fmla="*/ 116840 h 2402840"/>
                <a:gd name="connsiteX267" fmla="*/ 1889760 w 3362006"/>
                <a:gd name="connsiteY267" fmla="*/ 111760 h 2402840"/>
                <a:gd name="connsiteX268" fmla="*/ 1864360 w 3362006"/>
                <a:gd name="connsiteY268" fmla="*/ 106680 h 2402840"/>
                <a:gd name="connsiteX269" fmla="*/ 1849120 w 3362006"/>
                <a:gd name="connsiteY269" fmla="*/ 101600 h 2402840"/>
                <a:gd name="connsiteX270" fmla="*/ 1813560 w 3362006"/>
                <a:gd name="connsiteY270" fmla="*/ 96520 h 2402840"/>
                <a:gd name="connsiteX271" fmla="*/ 1778000 w 3362006"/>
                <a:gd name="connsiteY271" fmla="*/ 86360 h 2402840"/>
                <a:gd name="connsiteX272" fmla="*/ 1747520 w 3362006"/>
                <a:gd name="connsiteY272" fmla="*/ 76200 h 2402840"/>
                <a:gd name="connsiteX273" fmla="*/ 1732280 w 3362006"/>
                <a:gd name="connsiteY273" fmla="*/ 71120 h 2402840"/>
                <a:gd name="connsiteX274" fmla="*/ 1717040 w 3362006"/>
                <a:gd name="connsiteY274" fmla="*/ 66040 h 2402840"/>
                <a:gd name="connsiteX275" fmla="*/ 1671320 w 3362006"/>
                <a:gd name="connsiteY275" fmla="*/ 45720 h 2402840"/>
                <a:gd name="connsiteX276" fmla="*/ 1651000 w 3362006"/>
                <a:gd name="connsiteY276" fmla="*/ 40640 h 2402840"/>
                <a:gd name="connsiteX277" fmla="*/ 1559560 w 3362006"/>
                <a:gd name="connsiteY277" fmla="*/ 35560 h 2402840"/>
                <a:gd name="connsiteX278" fmla="*/ 1534160 w 3362006"/>
                <a:gd name="connsiteY278" fmla="*/ 15240 h 2402840"/>
                <a:gd name="connsiteX279" fmla="*/ 1513840 w 3362006"/>
                <a:gd name="connsiteY279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56280 w 3362006"/>
                <a:gd name="connsiteY198" fmla="*/ 1407160 h 2402840"/>
                <a:gd name="connsiteX199" fmla="*/ 3220720 w 3362006"/>
                <a:gd name="connsiteY199" fmla="*/ 1371600 h 2402840"/>
                <a:gd name="connsiteX200" fmla="*/ 3210560 w 3362006"/>
                <a:gd name="connsiteY200" fmla="*/ 1356360 h 2402840"/>
                <a:gd name="connsiteX201" fmla="*/ 3195320 w 3362006"/>
                <a:gd name="connsiteY201" fmla="*/ 1346200 h 2402840"/>
                <a:gd name="connsiteX202" fmla="*/ 3175000 w 3362006"/>
                <a:gd name="connsiteY202" fmla="*/ 1325880 h 2402840"/>
                <a:gd name="connsiteX203" fmla="*/ 3159760 w 3362006"/>
                <a:gd name="connsiteY203" fmla="*/ 1310640 h 2402840"/>
                <a:gd name="connsiteX204" fmla="*/ 3149600 w 3362006"/>
                <a:gd name="connsiteY204" fmla="*/ 1295400 h 2402840"/>
                <a:gd name="connsiteX205" fmla="*/ 3134360 w 3362006"/>
                <a:gd name="connsiteY205" fmla="*/ 1285240 h 2402840"/>
                <a:gd name="connsiteX206" fmla="*/ 3119120 w 3362006"/>
                <a:gd name="connsiteY206" fmla="*/ 1254760 h 2402840"/>
                <a:gd name="connsiteX207" fmla="*/ 3114040 w 3362006"/>
                <a:gd name="connsiteY207" fmla="*/ 1239520 h 2402840"/>
                <a:gd name="connsiteX208" fmla="*/ 3098800 w 3362006"/>
                <a:gd name="connsiteY208" fmla="*/ 1234440 h 2402840"/>
                <a:gd name="connsiteX209" fmla="*/ 3088640 w 3362006"/>
                <a:gd name="connsiteY209" fmla="*/ 1203960 h 2402840"/>
                <a:gd name="connsiteX210" fmla="*/ 3068320 w 3362006"/>
                <a:gd name="connsiteY210" fmla="*/ 1173480 h 2402840"/>
                <a:gd name="connsiteX211" fmla="*/ 3048000 w 3362006"/>
                <a:gd name="connsiteY211" fmla="*/ 1143000 h 2402840"/>
                <a:gd name="connsiteX212" fmla="*/ 3022600 w 3362006"/>
                <a:gd name="connsiteY212" fmla="*/ 1097280 h 2402840"/>
                <a:gd name="connsiteX213" fmla="*/ 3012440 w 3362006"/>
                <a:gd name="connsiteY213" fmla="*/ 1082040 h 2402840"/>
                <a:gd name="connsiteX214" fmla="*/ 3002280 w 3362006"/>
                <a:gd name="connsiteY214" fmla="*/ 1051560 h 2402840"/>
                <a:gd name="connsiteX215" fmla="*/ 2997200 w 3362006"/>
                <a:gd name="connsiteY215" fmla="*/ 1036320 h 2402840"/>
                <a:gd name="connsiteX216" fmla="*/ 2956560 w 3362006"/>
                <a:gd name="connsiteY216" fmla="*/ 975360 h 2402840"/>
                <a:gd name="connsiteX217" fmla="*/ 2946400 w 3362006"/>
                <a:gd name="connsiteY217" fmla="*/ 960120 h 2402840"/>
                <a:gd name="connsiteX218" fmla="*/ 2926080 w 3362006"/>
                <a:gd name="connsiteY218" fmla="*/ 929640 h 2402840"/>
                <a:gd name="connsiteX219" fmla="*/ 2900680 w 3362006"/>
                <a:gd name="connsiteY219" fmla="*/ 904240 h 2402840"/>
                <a:gd name="connsiteX220" fmla="*/ 2875280 w 3362006"/>
                <a:gd name="connsiteY220" fmla="*/ 873760 h 2402840"/>
                <a:gd name="connsiteX221" fmla="*/ 2860040 w 3362006"/>
                <a:gd name="connsiteY221" fmla="*/ 868680 h 2402840"/>
                <a:gd name="connsiteX222" fmla="*/ 2844800 w 3362006"/>
                <a:gd name="connsiteY222" fmla="*/ 853440 h 2402840"/>
                <a:gd name="connsiteX223" fmla="*/ 2829560 w 3362006"/>
                <a:gd name="connsiteY223" fmla="*/ 843280 h 2402840"/>
                <a:gd name="connsiteX224" fmla="*/ 2824480 w 3362006"/>
                <a:gd name="connsiteY224" fmla="*/ 817880 h 2402840"/>
                <a:gd name="connsiteX225" fmla="*/ 2814320 w 3362006"/>
                <a:gd name="connsiteY225" fmla="*/ 802640 h 2402840"/>
                <a:gd name="connsiteX226" fmla="*/ 2804160 w 3362006"/>
                <a:gd name="connsiteY226" fmla="*/ 772160 h 2402840"/>
                <a:gd name="connsiteX227" fmla="*/ 2783840 w 3362006"/>
                <a:gd name="connsiteY227" fmla="*/ 741680 h 2402840"/>
                <a:gd name="connsiteX228" fmla="*/ 2778760 w 3362006"/>
                <a:gd name="connsiteY228" fmla="*/ 726440 h 2402840"/>
                <a:gd name="connsiteX229" fmla="*/ 2768600 w 3362006"/>
                <a:gd name="connsiteY229" fmla="*/ 711200 h 2402840"/>
                <a:gd name="connsiteX230" fmla="*/ 2753360 w 3362006"/>
                <a:gd name="connsiteY230" fmla="*/ 680720 h 2402840"/>
                <a:gd name="connsiteX231" fmla="*/ 2722880 w 3362006"/>
                <a:gd name="connsiteY231" fmla="*/ 650240 h 2402840"/>
                <a:gd name="connsiteX232" fmla="*/ 2692400 w 3362006"/>
                <a:gd name="connsiteY232" fmla="*/ 629920 h 2402840"/>
                <a:gd name="connsiteX233" fmla="*/ 2677160 w 3362006"/>
                <a:gd name="connsiteY233" fmla="*/ 619760 h 2402840"/>
                <a:gd name="connsiteX234" fmla="*/ 2646680 w 3362006"/>
                <a:gd name="connsiteY234" fmla="*/ 599440 h 2402840"/>
                <a:gd name="connsiteX235" fmla="*/ 2621280 w 3362006"/>
                <a:gd name="connsiteY235" fmla="*/ 574040 h 2402840"/>
                <a:gd name="connsiteX236" fmla="*/ 2611120 w 3362006"/>
                <a:gd name="connsiteY236" fmla="*/ 558800 h 2402840"/>
                <a:gd name="connsiteX237" fmla="*/ 2595880 w 3362006"/>
                <a:gd name="connsiteY237" fmla="*/ 553720 h 2402840"/>
                <a:gd name="connsiteX238" fmla="*/ 2580640 w 3362006"/>
                <a:gd name="connsiteY238" fmla="*/ 543560 h 2402840"/>
                <a:gd name="connsiteX239" fmla="*/ 2565400 w 3362006"/>
                <a:gd name="connsiteY239" fmla="*/ 538480 h 2402840"/>
                <a:gd name="connsiteX240" fmla="*/ 2534920 w 3362006"/>
                <a:gd name="connsiteY240" fmla="*/ 518160 h 2402840"/>
                <a:gd name="connsiteX241" fmla="*/ 2519680 w 3362006"/>
                <a:gd name="connsiteY241" fmla="*/ 508000 h 2402840"/>
                <a:gd name="connsiteX242" fmla="*/ 2489200 w 3362006"/>
                <a:gd name="connsiteY242" fmla="*/ 487680 h 2402840"/>
                <a:gd name="connsiteX243" fmla="*/ 2473960 w 3362006"/>
                <a:gd name="connsiteY243" fmla="*/ 457200 h 2402840"/>
                <a:gd name="connsiteX244" fmla="*/ 2458720 w 3362006"/>
                <a:gd name="connsiteY244" fmla="*/ 452120 h 2402840"/>
                <a:gd name="connsiteX245" fmla="*/ 2443480 w 3362006"/>
                <a:gd name="connsiteY245" fmla="*/ 436880 h 2402840"/>
                <a:gd name="connsiteX246" fmla="*/ 2423160 w 3362006"/>
                <a:gd name="connsiteY246" fmla="*/ 406400 h 2402840"/>
                <a:gd name="connsiteX247" fmla="*/ 2392680 w 3362006"/>
                <a:gd name="connsiteY247" fmla="*/ 386080 h 2402840"/>
                <a:gd name="connsiteX248" fmla="*/ 2382520 w 3362006"/>
                <a:gd name="connsiteY248" fmla="*/ 370840 h 2402840"/>
                <a:gd name="connsiteX249" fmla="*/ 2311400 w 3362006"/>
                <a:gd name="connsiteY249" fmla="*/ 355600 h 2402840"/>
                <a:gd name="connsiteX250" fmla="*/ 2275840 w 3362006"/>
                <a:gd name="connsiteY250" fmla="*/ 345440 h 2402840"/>
                <a:gd name="connsiteX251" fmla="*/ 2245360 w 3362006"/>
                <a:gd name="connsiteY251" fmla="*/ 335280 h 2402840"/>
                <a:gd name="connsiteX252" fmla="*/ 2194560 w 3362006"/>
                <a:gd name="connsiteY252" fmla="*/ 325120 h 2402840"/>
                <a:gd name="connsiteX253" fmla="*/ 2179320 w 3362006"/>
                <a:gd name="connsiteY253" fmla="*/ 309880 h 2402840"/>
                <a:gd name="connsiteX254" fmla="*/ 2164080 w 3362006"/>
                <a:gd name="connsiteY254" fmla="*/ 304800 h 2402840"/>
                <a:gd name="connsiteX255" fmla="*/ 2159000 w 3362006"/>
                <a:gd name="connsiteY255" fmla="*/ 289560 h 2402840"/>
                <a:gd name="connsiteX256" fmla="*/ 2148840 w 3362006"/>
                <a:gd name="connsiteY256" fmla="*/ 274320 h 2402840"/>
                <a:gd name="connsiteX257" fmla="*/ 2143760 w 3362006"/>
                <a:gd name="connsiteY257" fmla="*/ 259080 h 2402840"/>
                <a:gd name="connsiteX258" fmla="*/ 2108200 w 3362006"/>
                <a:gd name="connsiteY258" fmla="*/ 213360 h 2402840"/>
                <a:gd name="connsiteX259" fmla="*/ 2098040 w 3362006"/>
                <a:gd name="connsiteY259" fmla="*/ 198120 h 2402840"/>
                <a:gd name="connsiteX260" fmla="*/ 2082800 w 3362006"/>
                <a:gd name="connsiteY260" fmla="*/ 193040 h 2402840"/>
                <a:gd name="connsiteX261" fmla="*/ 2047240 w 3362006"/>
                <a:gd name="connsiteY261" fmla="*/ 167640 h 2402840"/>
                <a:gd name="connsiteX262" fmla="*/ 2016760 w 3362006"/>
                <a:gd name="connsiteY262" fmla="*/ 157480 h 2402840"/>
                <a:gd name="connsiteX263" fmla="*/ 1971040 w 3362006"/>
                <a:gd name="connsiteY263" fmla="*/ 132080 h 2402840"/>
                <a:gd name="connsiteX264" fmla="*/ 1935480 w 3362006"/>
                <a:gd name="connsiteY264" fmla="*/ 127000 h 2402840"/>
                <a:gd name="connsiteX265" fmla="*/ 1905000 w 3362006"/>
                <a:gd name="connsiteY265" fmla="*/ 116840 h 2402840"/>
                <a:gd name="connsiteX266" fmla="*/ 1889760 w 3362006"/>
                <a:gd name="connsiteY266" fmla="*/ 111760 h 2402840"/>
                <a:gd name="connsiteX267" fmla="*/ 1864360 w 3362006"/>
                <a:gd name="connsiteY267" fmla="*/ 106680 h 2402840"/>
                <a:gd name="connsiteX268" fmla="*/ 1849120 w 3362006"/>
                <a:gd name="connsiteY268" fmla="*/ 101600 h 2402840"/>
                <a:gd name="connsiteX269" fmla="*/ 1813560 w 3362006"/>
                <a:gd name="connsiteY269" fmla="*/ 96520 h 2402840"/>
                <a:gd name="connsiteX270" fmla="*/ 1778000 w 3362006"/>
                <a:gd name="connsiteY270" fmla="*/ 86360 h 2402840"/>
                <a:gd name="connsiteX271" fmla="*/ 1747520 w 3362006"/>
                <a:gd name="connsiteY271" fmla="*/ 76200 h 2402840"/>
                <a:gd name="connsiteX272" fmla="*/ 1732280 w 3362006"/>
                <a:gd name="connsiteY272" fmla="*/ 71120 h 2402840"/>
                <a:gd name="connsiteX273" fmla="*/ 1717040 w 3362006"/>
                <a:gd name="connsiteY273" fmla="*/ 66040 h 2402840"/>
                <a:gd name="connsiteX274" fmla="*/ 1671320 w 3362006"/>
                <a:gd name="connsiteY274" fmla="*/ 45720 h 2402840"/>
                <a:gd name="connsiteX275" fmla="*/ 1651000 w 3362006"/>
                <a:gd name="connsiteY275" fmla="*/ 40640 h 2402840"/>
                <a:gd name="connsiteX276" fmla="*/ 1559560 w 3362006"/>
                <a:gd name="connsiteY276" fmla="*/ 35560 h 2402840"/>
                <a:gd name="connsiteX277" fmla="*/ 1534160 w 3362006"/>
                <a:gd name="connsiteY277" fmla="*/ 15240 h 2402840"/>
                <a:gd name="connsiteX278" fmla="*/ 1513840 w 3362006"/>
                <a:gd name="connsiteY278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220720 w 3362006"/>
                <a:gd name="connsiteY199" fmla="*/ 1371600 h 2402840"/>
                <a:gd name="connsiteX200" fmla="*/ 3210560 w 3362006"/>
                <a:gd name="connsiteY200" fmla="*/ 1356360 h 2402840"/>
                <a:gd name="connsiteX201" fmla="*/ 3195320 w 3362006"/>
                <a:gd name="connsiteY201" fmla="*/ 1346200 h 2402840"/>
                <a:gd name="connsiteX202" fmla="*/ 3175000 w 3362006"/>
                <a:gd name="connsiteY202" fmla="*/ 1325880 h 2402840"/>
                <a:gd name="connsiteX203" fmla="*/ 3159760 w 3362006"/>
                <a:gd name="connsiteY203" fmla="*/ 1310640 h 2402840"/>
                <a:gd name="connsiteX204" fmla="*/ 3149600 w 3362006"/>
                <a:gd name="connsiteY204" fmla="*/ 1295400 h 2402840"/>
                <a:gd name="connsiteX205" fmla="*/ 3134360 w 3362006"/>
                <a:gd name="connsiteY205" fmla="*/ 1285240 h 2402840"/>
                <a:gd name="connsiteX206" fmla="*/ 3119120 w 3362006"/>
                <a:gd name="connsiteY206" fmla="*/ 1254760 h 2402840"/>
                <a:gd name="connsiteX207" fmla="*/ 3114040 w 3362006"/>
                <a:gd name="connsiteY207" fmla="*/ 1239520 h 2402840"/>
                <a:gd name="connsiteX208" fmla="*/ 3098800 w 3362006"/>
                <a:gd name="connsiteY208" fmla="*/ 1234440 h 2402840"/>
                <a:gd name="connsiteX209" fmla="*/ 3088640 w 3362006"/>
                <a:gd name="connsiteY209" fmla="*/ 1203960 h 2402840"/>
                <a:gd name="connsiteX210" fmla="*/ 3068320 w 3362006"/>
                <a:gd name="connsiteY210" fmla="*/ 1173480 h 2402840"/>
                <a:gd name="connsiteX211" fmla="*/ 3048000 w 3362006"/>
                <a:gd name="connsiteY211" fmla="*/ 1143000 h 2402840"/>
                <a:gd name="connsiteX212" fmla="*/ 3022600 w 3362006"/>
                <a:gd name="connsiteY212" fmla="*/ 1097280 h 2402840"/>
                <a:gd name="connsiteX213" fmla="*/ 3012440 w 3362006"/>
                <a:gd name="connsiteY213" fmla="*/ 1082040 h 2402840"/>
                <a:gd name="connsiteX214" fmla="*/ 3002280 w 3362006"/>
                <a:gd name="connsiteY214" fmla="*/ 1051560 h 2402840"/>
                <a:gd name="connsiteX215" fmla="*/ 2997200 w 3362006"/>
                <a:gd name="connsiteY215" fmla="*/ 1036320 h 2402840"/>
                <a:gd name="connsiteX216" fmla="*/ 2956560 w 3362006"/>
                <a:gd name="connsiteY216" fmla="*/ 975360 h 2402840"/>
                <a:gd name="connsiteX217" fmla="*/ 2946400 w 3362006"/>
                <a:gd name="connsiteY217" fmla="*/ 960120 h 2402840"/>
                <a:gd name="connsiteX218" fmla="*/ 2926080 w 3362006"/>
                <a:gd name="connsiteY218" fmla="*/ 929640 h 2402840"/>
                <a:gd name="connsiteX219" fmla="*/ 2900680 w 3362006"/>
                <a:gd name="connsiteY219" fmla="*/ 904240 h 2402840"/>
                <a:gd name="connsiteX220" fmla="*/ 2875280 w 3362006"/>
                <a:gd name="connsiteY220" fmla="*/ 873760 h 2402840"/>
                <a:gd name="connsiteX221" fmla="*/ 2860040 w 3362006"/>
                <a:gd name="connsiteY221" fmla="*/ 868680 h 2402840"/>
                <a:gd name="connsiteX222" fmla="*/ 2844800 w 3362006"/>
                <a:gd name="connsiteY222" fmla="*/ 853440 h 2402840"/>
                <a:gd name="connsiteX223" fmla="*/ 2829560 w 3362006"/>
                <a:gd name="connsiteY223" fmla="*/ 843280 h 2402840"/>
                <a:gd name="connsiteX224" fmla="*/ 2824480 w 3362006"/>
                <a:gd name="connsiteY224" fmla="*/ 817880 h 2402840"/>
                <a:gd name="connsiteX225" fmla="*/ 2814320 w 3362006"/>
                <a:gd name="connsiteY225" fmla="*/ 802640 h 2402840"/>
                <a:gd name="connsiteX226" fmla="*/ 2804160 w 3362006"/>
                <a:gd name="connsiteY226" fmla="*/ 772160 h 2402840"/>
                <a:gd name="connsiteX227" fmla="*/ 2783840 w 3362006"/>
                <a:gd name="connsiteY227" fmla="*/ 741680 h 2402840"/>
                <a:gd name="connsiteX228" fmla="*/ 2778760 w 3362006"/>
                <a:gd name="connsiteY228" fmla="*/ 726440 h 2402840"/>
                <a:gd name="connsiteX229" fmla="*/ 2768600 w 3362006"/>
                <a:gd name="connsiteY229" fmla="*/ 711200 h 2402840"/>
                <a:gd name="connsiteX230" fmla="*/ 2753360 w 3362006"/>
                <a:gd name="connsiteY230" fmla="*/ 680720 h 2402840"/>
                <a:gd name="connsiteX231" fmla="*/ 2722880 w 3362006"/>
                <a:gd name="connsiteY231" fmla="*/ 650240 h 2402840"/>
                <a:gd name="connsiteX232" fmla="*/ 2692400 w 3362006"/>
                <a:gd name="connsiteY232" fmla="*/ 629920 h 2402840"/>
                <a:gd name="connsiteX233" fmla="*/ 2677160 w 3362006"/>
                <a:gd name="connsiteY233" fmla="*/ 619760 h 2402840"/>
                <a:gd name="connsiteX234" fmla="*/ 2646680 w 3362006"/>
                <a:gd name="connsiteY234" fmla="*/ 599440 h 2402840"/>
                <a:gd name="connsiteX235" fmla="*/ 2621280 w 3362006"/>
                <a:gd name="connsiteY235" fmla="*/ 574040 h 2402840"/>
                <a:gd name="connsiteX236" fmla="*/ 2611120 w 3362006"/>
                <a:gd name="connsiteY236" fmla="*/ 558800 h 2402840"/>
                <a:gd name="connsiteX237" fmla="*/ 2595880 w 3362006"/>
                <a:gd name="connsiteY237" fmla="*/ 553720 h 2402840"/>
                <a:gd name="connsiteX238" fmla="*/ 2580640 w 3362006"/>
                <a:gd name="connsiteY238" fmla="*/ 543560 h 2402840"/>
                <a:gd name="connsiteX239" fmla="*/ 2565400 w 3362006"/>
                <a:gd name="connsiteY239" fmla="*/ 538480 h 2402840"/>
                <a:gd name="connsiteX240" fmla="*/ 2534920 w 3362006"/>
                <a:gd name="connsiteY240" fmla="*/ 518160 h 2402840"/>
                <a:gd name="connsiteX241" fmla="*/ 2519680 w 3362006"/>
                <a:gd name="connsiteY241" fmla="*/ 508000 h 2402840"/>
                <a:gd name="connsiteX242" fmla="*/ 2489200 w 3362006"/>
                <a:gd name="connsiteY242" fmla="*/ 487680 h 2402840"/>
                <a:gd name="connsiteX243" fmla="*/ 2473960 w 3362006"/>
                <a:gd name="connsiteY243" fmla="*/ 457200 h 2402840"/>
                <a:gd name="connsiteX244" fmla="*/ 2458720 w 3362006"/>
                <a:gd name="connsiteY244" fmla="*/ 452120 h 2402840"/>
                <a:gd name="connsiteX245" fmla="*/ 2443480 w 3362006"/>
                <a:gd name="connsiteY245" fmla="*/ 436880 h 2402840"/>
                <a:gd name="connsiteX246" fmla="*/ 2423160 w 3362006"/>
                <a:gd name="connsiteY246" fmla="*/ 406400 h 2402840"/>
                <a:gd name="connsiteX247" fmla="*/ 2392680 w 3362006"/>
                <a:gd name="connsiteY247" fmla="*/ 386080 h 2402840"/>
                <a:gd name="connsiteX248" fmla="*/ 2382520 w 3362006"/>
                <a:gd name="connsiteY248" fmla="*/ 370840 h 2402840"/>
                <a:gd name="connsiteX249" fmla="*/ 2311400 w 3362006"/>
                <a:gd name="connsiteY249" fmla="*/ 355600 h 2402840"/>
                <a:gd name="connsiteX250" fmla="*/ 2275840 w 3362006"/>
                <a:gd name="connsiteY250" fmla="*/ 345440 h 2402840"/>
                <a:gd name="connsiteX251" fmla="*/ 2245360 w 3362006"/>
                <a:gd name="connsiteY251" fmla="*/ 335280 h 2402840"/>
                <a:gd name="connsiteX252" fmla="*/ 2194560 w 3362006"/>
                <a:gd name="connsiteY252" fmla="*/ 325120 h 2402840"/>
                <a:gd name="connsiteX253" fmla="*/ 2179320 w 3362006"/>
                <a:gd name="connsiteY253" fmla="*/ 309880 h 2402840"/>
                <a:gd name="connsiteX254" fmla="*/ 2164080 w 3362006"/>
                <a:gd name="connsiteY254" fmla="*/ 304800 h 2402840"/>
                <a:gd name="connsiteX255" fmla="*/ 2159000 w 3362006"/>
                <a:gd name="connsiteY255" fmla="*/ 289560 h 2402840"/>
                <a:gd name="connsiteX256" fmla="*/ 2148840 w 3362006"/>
                <a:gd name="connsiteY256" fmla="*/ 274320 h 2402840"/>
                <a:gd name="connsiteX257" fmla="*/ 2143760 w 3362006"/>
                <a:gd name="connsiteY257" fmla="*/ 259080 h 2402840"/>
                <a:gd name="connsiteX258" fmla="*/ 2108200 w 3362006"/>
                <a:gd name="connsiteY258" fmla="*/ 213360 h 2402840"/>
                <a:gd name="connsiteX259" fmla="*/ 2098040 w 3362006"/>
                <a:gd name="connsiteY259" fmla="*/ 198120 h 2402840"/>
                <a:gd name="connsiteX260" fmla="*/ 2082800 w 3362006"/>
                <a:gd name="connsiteY260" fmla="*/ 193040 h 2402840"/>
                <a:gd name="connsiteX261" fmla="*/ 2047240 w 3362006"/>
                <a:gd name="connsiteY261" fmla="*/ 167640 h 2402840"/>
                <a:gd name="connsiteX262" fmla="*/ 2016760 w 3362006"/>
                <a:gd name="connsiteY262" fmla="*/ 157480 h 2402840"/>
                <a:gd name="connsiteX263" fmla="*/ 1971040 w 3362006"/>
                <a:gd name="connsiteY263" fmla="*/ 132080 h 2402840"/>
                <a:gd name="connsiteX264" fmla="*/ 1935480 w 3362006"/>
                <a:gd name="connsiteY264" fmla="*/ 127000 h 2402840"/>
                <a:gd name="connsiteX265" fmla="*/ 1905000 w 3362006"/>
                <a:gd name="connsiteY265" fmla="*/ 116840 h 2402840"/>
                <a:gd name="connsiteX266" fmla="*/ 1889760 w 3362006"/>
                <a:gd name="connsiteY266" fmla="*/ 111760 h 2402840"/>
                <a:gd name="connsiteX267" fmla="*/ 1864360 w 3362006"/>
                <a:gd name="connsiteY267" fmla="*/ 106680 h 2402840"/>
                <a:gd name="connsiteX268" fmla="*/ 1849120 w 3362006"/>
                <a:gd name="connsiteY268" fmla="*/ 101600 h 2402840"/>
                <a:gd name="connsiteX269" fmla="*/ 1813560 w 3362006"/>
                <a:gd name="connsiteY269" fmla="*/ 96520 h 2402840"/>
                <a:gd name="connsiteX270" fmla="*/ 1778000 w 3362006"/>
                <a:gd name="connsiteY270" fmla="*/ 86360 h 2402840"/>
                <a:gd name="connsiteX271" fmla="*/ 1747520 w 3362006"/>
                <a:gd name="connsiteY271" fmla="*/ 76200 h 2402840"/>
                <a:gd name="connsiteX272" fmla="*/ 1732280 w 3362006"/>
                <a:gd name="connsiteY272" fmla="*/ 71120 h 2402840"/>
                <a:gd name="connsiteX273" fmla="*/ 1717040 w 3362006"/>
                <a:gd name="connsiteY273" fmla="*/ 66040 h 2402840"/>
                <a:gd name="connsiteX274" fmla="*/ 1671320 w 3362006"/>
                <a:gd name="connsiteY274" fmla="*/ 45720 h 2402840"/>
                <a:gd name="connsiteX275" fmla="*/ 1651000 w 3362006"/>
                <a:gd name="connsiteY275" fmla="*/ 40640 h 2402840"/>
                <a:gd name="connsiteX276" fmla="*/ 1559560 w 3362006"/>
                <a:gd name="connsiteY276" fmla="*/ 35560 h 2402840"/>
                <a:gd name="connsiteX277" fmla="*/ 1534160 w 3362006"/>
                <a:gd name="connsiteY277" fmla="*/ 15240 h 2402840"/>
                <a:gd name="connsiteX278" fmla="*/ 1513840 w 3362006"/>
                <a:gd name="connsiteY278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220720 w 3362006"/>
                <a:gd name="connsiteY199" fmla="*/ 1371600 h 2402840"/>
                <a:gd name="connsiteX200" fmla="*/ 3195320 w 3362006"/>
                <a:gd name="connsiteY200" fmla="*/ 1346200 h 2402840"/>
                <a:gd name="connsiteX201" fmla="*/ 3175000 w 3362006"/>
                <a:gd name="connsiteY201" fmla="*/ 1325880 h 2402840"/>
                <a:gd name="connsiteX202" fmla="*/ 3159760 w 3362006"/>
                <a:gd name="connsiteY202" fmla="*/ 1310640 h 2402840"/>
                <a:gd name="connsiteX203" fmla="*/ 3149600 w 3362006"/>
                <a:gd name="connsiteY203" fmla="*/ 1295400 h 2402840"/>
                <a:gd name="connsiteX204" fmla="*/ 3134360 w 3362006"/>
                <a:gd name="connsiteY204" fmla="*/ 1285240 h 2402840"/>
                <a:gd name="connsiteX205" fmla="*/ 3119120 w 3362006"/>
                <a:gd name="connsiteY205" fmla="*/ 1254760 h 2402840"/>
                <a:gd name="connsiteX206" fmla="*/ 3114040 w 3362006"/>
                <a:gd name="connsiteY206" fmla="*/ 1239520 h 2402840"/>
                <a:gd name="connsiteX207" fmla="*/ 3098800 w 3362006"/>
                <a:gd name="connsiteY207" fmla="*/ 1234440 h 2402840"/>
                <a:gd name="connsiteX208" fmla="*/ 3088640 w 3362006"/>
                <a:gd name="connsiteY208" fmla="*/ 1203960 h 2402840"/>
                <a:gd name="connsiteX209" fmla="*/ 3068320 w 3362006"/>
                <a:gd name="connsiteY209" fmla="*/ 1173480 h 2402840"/>
                <a:gd name="connsiteX210" fmla="*/ 3048000 w 3362006"/>
                <a:gd name="connsiteY210" fmla="*/ 1143000 h 2402840"/>
                <a:gd name="connsiteX211" fmla="*/ 3022600 w 3362006"/>
                <a:gd name="connsiteY211" fmla="*/ 1097280 h 2402840"/>
                <a:gd name="connsiteX212" fmla="*/ 3012440 w 3362006"/>
                <a:gd name="connsiteY212" fmla="*/ 1082040 h 2402840"/>
                <a:gd name="connsiteX213" fmla="*/ 3002280 w 3362006"/>
                <a:gd name="connsiteY213" fmla="*/ 1051560 h 2402840"/>
                <a:gd name="connsiteX214" fmla="*/ 2997200 w 3362006"/>
                <a:gd name="connsiteY214" fmla="*/ 1036320 h 2402840"/>
                <a:gd name="connsiteX215" fmla="*/ 2956560 w 3362006"/>
                <a:gd name="connsiteY215" fmla="*/ 975360 h 2402840"/>
                <a:gd name="connsiteX216" fmla="*/ 2946400 w 3362006"/>
                <a:gd name="connsiteY216" fmla="*/ 960120 h 2402840"/>
                <a:gd name="connsiteX217" fmla="*/ 2926080 w 3362006"/>
                <a:gd name="connsiteY217" fmla="*/ 929640 h 2402840"/>
                <a:gd name="connsiteX218" fmla="*/ 2900680 w 3362006"/>
                <a:gd name="connsiteY218" fmla="*/ 904240 h 2402840"/>
                <a:gd name="connsiteX219" fmla="*/ 2875280 w 3362006"/>
                <a:gd name="connsiteY219" fmla="*/ 873760 h 2402840"/>
                <a:gd name="connsiteX220" fmla="*/ 2860040 w 3362006"/>
                <a:gd name="connsiteY220" fmla="*/ 868680 h 2402840"/>
                <a:gd name="connsiteX221" fmla="*/ 2844800 w 3362006"/>
                <a:gd name="connsiteY221" fmla="*/ 853440 h 2402840"/>
                <a:gd name="connsiteX222" fmla="*/ 2829560 w 3362006"/>
                <a:gd name="connsiteY222" fmla="*/ 843280 h 2402840"/>
                <a:gd name="connsiteX223" fmla="*/ 2824480 w 3362006"/>
                <a:gd name="connsiteY223" fmla="*/ 817880 h 2402840"/>
                <a:gd name="connsiteX224" fmla="*/ 2814320 w 3362006"/>
                <a:gd name="connsiteY224" fmla="*/ 802640 h 2402840"/>
                <a:gd name="connsiteX225" fmla="*/ 2804160 w 3362006"/>
                <a:gd name="connsiteY225" fmla="*/ 772160 h 2402840"/>
                <a:gd name="connsiteX226" fmla="*/ 2783840 w 3362006"/>
                <a:gd name="connsiteY226" fmla="*/ 741680 h 2402840"/>
                <a:gd name="connsiteX227" fmla="*/ 2778760 w 3362006"/>
                <a:gd name="connsiteY227" fmla="*/ 726440 h 2402840"/>
                <a:gd name="connsiteX228" fmla="*/ 2768600 w 3362006"/>
                <a:gd name="connsiteY228" fmla="*/ 711200 h 2402840"/>
                <a:gd name="connsiteX229" fmla="*/ 2753360 w 3362006"/>
                <a:gd name="connsiteY229" fmla="*/ 680720 h 2402840"/>
                <a:gd name="connsiteX230" fmla="*/ 2722880 w 3362006"/>
                <a:gd name="connsiteY230" fmla="*/ 650240 h 2402840"/>
                <a:gd name="connsiteX231" fmla="*/ 2692400 w 3362006"/>
                <a:gd name="connsiteY231" fmla="*/ 629920 h 2402840"/>
                <a:gd name="connsiteX232" fmla="*/ 2677160 w 3362006"/>
                <a:gd name="connsiteY232" fmla="*/ 619760 h 2402840"/>
                <a:gd name="connsiteX233" fmla="*/ 2646680 w 3362006"/>
                <a:gd name="connsiteY233" fmla="*/ 599440 h 2402840"/>
                <a:gd name="connsiteX234" fmla="*/ 2621280 w 3362006"/>
                <a:gd name="connsiteY234" fmla="*/ 574040 h 2402840"/>
                <a:gd name="connsiteX235" fmla="*/ 2611120 w 3362006"/>
                <a:gd name="connsiteY235" fmla="*/ 558800 h 2402840"/>
                <a:gd name="connsiteX236" fmla="*/ 2595880 w 3362006"/>
                <a:gd name="connsiteY236" fmla="*/ 553720 h 2402840"/>
                <a:gd name="connsiteX237" fmla="*/ 2580640 w 3362006"/>
                <a:gd name="connsiteY237" fmla="*/ 543560 h 2402840"/>
                <a:gd name="connsiteX238" fmla="*/ 2565400 w 3362006"/>
                <a:gd name="connsiteY238" fmla="*/ 538480 h 2402840"/>
                <a:gd name="connsiteX239" fmla="*/ 2534920 w 3362006"/>
                <a:gd name="connsiteY239" fmla="*/ 518160 h 2402840"/>
                <a:gd name="connsiteX240" fmla="*/ 2519680 w 3362006"/>
                <a:gd name="connsiteY240" fmla="*/ 508000 h 2402840"/>
                <a:gd name="connsiteX241" fmla="*/ 2489200 w 3362006"/>
                <a:gd name="connsiteY241" fmla="*/ 487680 h 2402840"/>
                <a:gd name="connsiteX242" fmla="*/ 2473960 w 3362006"/>
                <a:gd name="connsiteY242" fmla="*/ 457200 h 2402840"/>
                <a:gd name="connsiteX243" fmla="*/ 2458720 w 3362006"/>
                <a:gd name="connsiteY243" fmla="*/ 452120 h 2402840"/>
                <a:gd name="connsiteX244" fmla="*/ 2443480 w 3362006"/>
                <a:gd name="connsiteY244" fmla="*/ 436880 h 2402840"/>
                <a:gd name="connsiteX245" fmla="*/ 2423160 w 3362006"/>
                <a:gd name="connsiteY245" fmla="*/ 406400 h 2402840"/>
                <a:gd name="connsiteX246" fmla="*/ 2392680 w 3362006"/>
                <a:gd name="connsiteY246" fmla="*/ 386080 h 2402840"/>
                <a:gd name="connsiteX247" fmla="*/ 2382520 w 3362006"/>
                <a:gd name="connsiteY247" fmla="*/ 370840 h 2402840"/>
                <a:gd name="connsiteX248" fmla="*/ 2311400 w 3362006"/>
                <a:gd name="connsiteY248" fmla="*/ 355600 h 2402840"/>
                <a:gd name="connsiteX249" fmla="*/ 2275840 w 3362006"/>
                <a:gd name="connsiteY249" fmla="*/ 345440 h 2402840"/>
                <a:gd name="connsiteX250" fmla="*/ 2245360 w 3362006"/>
                <a:gd name="connsiteY250" fmla="*/ 335280 h 2402840"/>
                <a:gd name="connsiteX251" fmla="*/ 2194560 w 3362006"/>
                <a:gd name="connsiteY251" fmla="*/ 325120 h 2402840"/>
                <a:gd name="connsiteX252" fmla="*/ 2179320 w 3362006"/>
                <a:gd name="connsiteY252" fmla="*/ 309880 h 2402840"/>
                <a:gd name="connsiteX253" fmla="*/ 2164080 w 3362006"/>
                <a:gd name="connsiteY253" fmla="*/ 304800 h 2402840"/>
                <a:gd name="connsiteX254" fmla="*/ 2159000 w 3362006"/>
                <a:gd name="connsiteY254" fmla="*/ 289560 h 2402840"/>
                <a:gd name="connsiteX255" fmla="*/ 2148840 w 3362006"/>
                <a:gd name="connsiteY255" fmla="*/ 274320 h 2402840"/>
                <a:gd name="connsiteX256" fmla="*/ 2143760 w 3362006"/>
                <a:gd name="connsiteY256" fmla="*/ 259080 h 2402840"/>
                <a:gd name="connsiteX257" fmla="*/ 2108200 w 3362006"/>
                <a:gd name="connsiteY257" fmla="*/ 213360 h 2402840"/>
                <a:gd name="connsiteX258" fmla="*/ 2098040 w 3362006"/>
                <a:gd name="connsiteY258" fmla="*/ 198120 h 2402840"/>
                <a:gd name="connsiteX259" fmla="*/ 2082800 w 3362006"/>
                <a:gd name="connsiteY259" fmla="*/ 193040 h 2402840"/>
                <a:gd name="connsiteX260" fmla="*/ 2047240 w 3362006"/>
                <a:gd name="connsiteY260" fmla="*/ 167640 h 2402840"/>
                <a:gd name="connsiteX261" fmla="*/ 2016760 w 3362006"/>
                <a:gd name="connsiteY261" fmla="*/ 157480 h 2402840"/>
                <a:gd name="connsiteX262" fmla="*/ 1971040 w 3362006"/>
                <a:gd name="connsiteY262" fmla="*/ 132080 h 2402840"/>
                <a:gd name="connsiteX263" fmla="*/ 1935480 w 3362006"/>
                <a:gd name="connsiteY263" fmla="*/ 127000 h 2402840"/>
                <a:gd name="connsiteX264" fmla="*/ 1905000 w 3362006"/>
                <a:gd name="connsiteY264" fmla="*/ 116840 h 2402840"/>
                <a:gd name="connsiteX265" fmla="*/ 1889760 w 3362006"/>
                <a:gd name="connsiteY265" fmla="*/ 111760 h 2402840"/>
                <a:gd name="connsiteX266" fmla="*/ 1864360 w 3362006"/>
                <a:gd name="connsiteY266" fmla="*/ 106680 h 2402840"/>
                <a:gd name="connsiteX267" fmla="*/ 1849120 w 3362006"/>
                <a:gd name="connsiteY267" fmla="*/ 101600 h 2402840"/>
                <a:gd name="connsiteX268" fmla="*/ 1813560 w 3362006"/>
                <a:gd name="connsiteY268" fmla="*/ 96520 h 2402840"/>
                <a:gd name="connsiteX269" fmla="*/ 1778000 w 3362006"/>
                <a:gd name="connsiteY269" fmla="*/ 86360 h 2402840"/>
                <a:gd name="connsiteX270" fmla="*/ 1747520 w 3362006"/>
                <a:gd name="connsiteY270" fmla="*/ 76200 h 2402840"/>
                <a:gd name="connsiteX271" fmla="*/ 1732280 w 3362006"/>
                <a:gd name="connsiteY271" fmla="*/ 71120 h 2402840"/>
                <a:gd name="connsiteX272" fmla="*/ 1717040 w 3362006"/>
                <a:gd name="connsiteY272" fmla="*/ 66040 h 2402840"/>
                <a:gd name="connsiteX273" fmla="*/ 1671320 w 3362006"/>
                <a:gd name="connsiteY273" fmla="*/ 45720 h 2402840"/>
                <a:gd name="connsiteX274" fmla="*/ 1651000 w 3362006"/>
                <a:gd name="connsiteY274" fmla="*/ 40640 h 2402840"/>
                <a:gd name="connsiteX275" fmla="*/ 1559560 w 3362006"/>
                <a:gd name="connsiteY275" fmla="*/ 35560 h 2402840"/>
                <a:gd name="connsiteX276" fmla="*/ 1534160 w 3362006"/>
                <a:gd name="connsiteY276" fmla="*/ 15240 h 2402840"/>
                <a:gd name="connsiteX277" fmla="*/ 1513840 w 3362006"/>
                <a:gd name="connsiteY277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195320 w 3362006"/>
                <a:gd name="connsiteY199" fmla="*/ 1346200 h 2402840"/>
                <a:gd name="connsiteX200" fmla="*/ 3175000 w 3362006"/>
                <a:gd name="connsiteY200" fmla="*/ 1325880 h 2402840"/>
                <a:gd name="connsiteX201" fmla="*/ 3159760 w 3362006"/>
                <a:gd name="connsiteY201" fmla="*/ 1310640 h 2402840"/>
                <a:gd name="connsiteX202" fmla="*/ 3149600 w 3362006"/>
                <a:gd name="connsiteY202" fmla="*/ 1295400 h 2402840"/>
                <a:gd name="connsiteX203" fmla="*/ 3134360 w 3362006"/>
                <a:gd name="connsiteY203" fmla="*/ 1285240 h 2402840"/>
                <a:gd name="connsiteX204" fmla="*/ 3119120 w 3362006"/>
                <a:gd name="connsiteY204" fmla="*/ 1254760 h 2402840"/>
                <a:gd name="connsiteX205" fmla="*/ 3114040 w 3362006"/>
                <a:gd name="connsiteY205" fmla="*/ 1239520 h 2402840"/>
                <a:gd name="connsiteX206" fmla="*/ 3098800 w 3362006"/>
                <a:gd name="connsiteY206" fmla="*/ 1234440 h 2402840"/>
                <a:gd name="connsiteX207" fmla="*/ 3088640 w 3362006"/>
                <a:gd name="connsiteY207" fmla="*/ 1203960 h 2402840"/>
                <a:gd name="connsiteX208" fmla="*/ 3068320 w 3362006"/>
                <a:gd name="connsiteY208" fmla="*/ 1173480 h 2402840"/>
                <a:gd name="connsiteX209" fmla="*/ 3048000 w 3362006"/>
                <a:gd name="connsiteY209" fmla="*/ 1143000 h 2402840"/>
                <a:gd name="connsiteX210" fmla="*/ 3022600 w 3362006"/>
                <a:gd name="connsiteY210" fmla="*/ 1097280 h 2402840"/>
                <a:gd name="connsiteX211" fmla="*/ 3012440 w 3362006"/>
                <a:gd name="connsiteY211" fmla="*/ 1082040 h 2402840"/>
                <a:gd name="connsiteX212" fmla="*/ 3002280 w 3362006"/>
                <a:gd name="connsiteY212" fmla="*/ 1051560 h 2402840"/>
                <a:gd name="connsiteX213" fmla="*/ 2997200 w 3362006"/>
                <a:gd name="connsiteY213" fmla="*/ 1036320 h 2402840"/>
                <a:gd name="connsiteX214" fmla="*/ 2956560 w 3362006"/>
                <a:gd name="connsiteY214" fmla="*/ 975360 h 2402840"/>
                <a:gd name="connsiteX215" fmla="*/ 2946400 w 3362006"/>
                <a:gd name="connsiteY215" fmla="*/ 960120 h 2402840"/>
                <a:gd name="connsiteX216" fmla="*/ 2926080 w 3362006"/>
                <a:gd name="connsiteY216" fmla="*/ 929640 h 2402840"/>
                <a:gd name="connsiteX217" fmla="*/ 2900680 w 3362006"/>
                <a:gd name="connsiteY217" fmla="*/ 904240 h 2402840"/>
                <a:gd name="connsiteX218" fmla="*/ 2875280 w 3362006"/>
                <a:gd name="connsiteY218" fmla="*/ 873760 h 2402840"/>
                <a:gd name="connsiteX219" fmla="*/ 2860040 w 3362006"/>
                <a:gd name="connsiteY219" fmla="*/ 868680 h 2402840"/>
                <a:gd name="connsiteX220" fmla="*/ 2844800 w 3362006"/>
                <a:gd name="connsiteY220" fmla="*/ 853440 h 2402840"/>
                <a:gd name="connsiteX221" fmla="*/ 2829560 w 3362006"/>
                <a:gd name="connsiteY221" fmla="*/ 843280 h 2402840"/>
                <a:gd name="connsiteX222" fmla="*/ 2824480 w 3362006"/>
                <a:gd name="connsiteY222" fmla="*/ 817880 h 2402840"/>
                <a:gd name="connsiteX223" fmla="*/ 2814320 w 3362006"/>
                <a:gd name="connsiteY223" fmla="*/ 802640 h 2402840"/>
                <a:gd name="connsiteX224" fmla="*/ 2804160 w 3362006"/>
                <a:gd name="connsiteY224" fmla="*/ 772160 h 2402840"/>
                <a:gd name="connsiteX225" fmla="*/ 2783840 w 3362006"/>
                <a:gd name="connsiteY225" fmla="*/ 741680 h 2402840"/>
                <a:gd name="connsiteX226" fmla="*/ 2778760 w 3362006"/>
                <a:gd name="connsiteY226" fmla="*/ 726440 h 2402840"/>
                <a:gd name="connsiteX227" fmla="*/ 2768600 w 3362006"/>
                <a:gd name="connsiteY227" fmla="*/ 711200 h 2402840"/>
                <a:gd name="connsiteX228" fmla="*/ 2753360 w 3362006"/>
                <a:gd name="connsiteY228" fmla="*/ 680720 h 2402840"/>
                <a:gd name="connsiteX229" fmla="*/ 2722880 w 3362006"/>
                <a:gd name="connsiteY229" fmla="*/ 650240 h 2402840"/>
                <a:gd name="connsiteX230" fmla="*/ 2692400 w 3362006"/>
                <a:gd name="connsiteY230" fmla="*/ 629920 h 2402840"/>
                <a:gd name="connsiteX231" fmla="*/ 2677160 w 3362006"/>
                <a:gd name="connsiteY231" fmla="*/ 619760 h 2402840"/>
                <a:gd name="connsiteX232" fmla="*/ 2646680 w 3362006"/>
                <a:gd name="connsiteY232" fmla="*/ 599440 h 2402840"/>
                <a:gd name="connsiteX233" fmla="*/ 2621280 w 3362006"/>
                <a:gd name="connsiteY233" fmla="*/ 574040 h 2402840"/>
                <a:gd name="connsiteX234" fmla="*/ 2611120 w 3362006"/>
                <a:gd name="connsiteY234" fmla="*/ 558800 h 2402840"/>
                <a:gd name="connsiteX235" fmla="*/ 2595880 w 3362006"/>
                <a:gd name="connsiteY235" fmla="*/ 553720 h 2402840"/>
                <a:gd name="connsiteX236" fmla="*/ 2580640 w 3362006"/>
                <a:gd name="connsiteY236" fmla="*/ 543560 h 2402840"/>
                <a:gd name="connsiteX237" fmla="*/ 2565400 w 3362006"/>
                <a:gd name="connsiteY237" fmla="*/ 538480 h 2402840"/>
                <a:gd name="connsiteX238" fmla="*/ 2534920 w 3362006"/>
                <a:gd name="connsiteY238" fmla="*/ 518160 h 2402840"/>
                <a:gd name="connsiteX239" fmla="*/ 2519680 w 3362006"/>
                <a:gd name="connsiteY239" fmla="*/ 508000 h 2402840"/>
                <a:gd name="connsiteX240" fmla="*/ 2489200 w 3362006"/>
                <a:gd name="connsiteY240" fmla="*/ 487680 h 2402840"/>
                <a:gd name="connsiteX241" fmla="*/ 2473960 w 3362006"/>
                <a:gd name="connsiteY241" fmla="*/ 457200 h 2402840"/>
                <a:gd name="connsiteX242" fmla="*/ 2458720 w 3362006"/>
                <a:gd name="connsiteY242" fmla="*/ 452120 h 2402840"/>
                <a:gd name="connsiteX243" fmla="*/ 2443480 w 3362006"/>
                <a:gd name="connsiteY243" fmla="*/ 436880 h 2402840"/>
                <a:gd name="connsiteX244" fmla="*/ 2423160 w 3362006"/>
                <a:gd name="connsiteY244" fmla="*/ 406400 h 2402840"/>
                <a:gd name="connsiteX245" fmla="*/ 2392680 w 3362006"/>
                <a:gd name="connsiteY245" fmla="*/ 386080 h 2402840"/>
                <a:gd name="connsiteX246" fmla="*/ 2382520 w 3362006"/>
                <a:gd name="connsiteY246" fmla="*/ 370840 h 2402840"/>
                <a:gd name="connsiteX247" fmla="*/ 2311400 w 3362006"/>
                <a:gd name="connsiteY247" fmla="*/ 355600 h 2402840"/>
                <a:gd name="connsiteX248" fmla="*/ 2275840 w 3362006"/>
                <a:gd name="connsiteY248" fmla="*/ 345440 h 2402840"/>
                <a:gd name="connsiteX249" fmla="*/ 2245360 w 3362006"/>
                <a:gd name="connsiteY249" fmla="*/ 335280 h 2402840"/>
                <a:gd name="connsiteX250" fmla="*/ 2194560 w 3362006"/>
                <a:gd name="connsiteY250" fmla="*/ 325120 h 2402840"/>
                <a:gd name="connsiteX251" fmla="*/ 2179320 w 3362006"/>
                <a:gd name="connsiteY251" fmla="*/ 309880 h 2402840"/>
                <a:gd name="connsiteX252" fmla="*/ 2164080 w 3362006"/>
                <a:gd name="connsiteY252" fmla="*/ 304800 h 2402840"/>
                <a:gd name="connsiteX253" fmla="*/ 2159000 w 3362006"/>
                <a:gd name="connsiteY253" fmla="*/ 289560 h 2402840"/>
                <a:gd name="connsiteX254" fmla="*/ 2148840 w 3362006"/>
                <a:gd name="connsiteY254" fmla="*/ 274320 h 2402840"/>
                <a:gd name="connsiteX255" fmla="*/ 2143760 w 3362006"/>
                <a:gd name="connsiteY255" fmla="*/ 259080 h 2402840"/>
                <a:gd name="connsiteX256" fmla="*/ 2108200 w 3362006"/>
                <a:gd name="connsiteY256" fmla="*/ 213360 h 2402840"/>
                <a:gd name="connsiteX257" fmla="*/ 2098040 w 3362006"/>
                <a:gd name="connsiteY257" fmla="*/ 198120 h 2402840"/>
                <a:gd name="connsiteX258" fmla="*/ 2082800 w 3362006"/>
                <a:gd name="connsiteY258" fmla="*/ 193040 h 2402840"/>
                <a:gd name="connsiteX259" fmla="*/ 2047240 w 3362006"/>
                <a:gd name="connsiteY259" fmla="*/ 167640 h 2402840"/>
                <a:gd name="connsiteX260" fmla="*/ 2016760 w 3362006"/>
                <a:gd name="connsiteY260" fmla="*/ 157480 h 2402840"/>
                <a:gd name="connsiteX261" fmla="*/ 1971040 w 3362006"/>
                <a:gd name="connsiteY261" fmla="*/ 132080 h 2402840"/>
                <a:gd name="connsiteX262" fmla="*/ 1935480 w 3362006"/>
                <a:gd name="connsiteY262" fmla="*/ 127000 h 2402840"/>
                <a:gd name="connsiteX263" fmla="*/ 1905000 w 3362006"/>
                <a:gd name="connsiteY263" fmla="*/ 116840 h 2402840"/>
                <a:gd name="connsiteX264" fmla="*/ 1889760 w 3362006"/>
                <a:gd name="connsiteY264" fmla="*/ 111760 h 2402840"/>
                <a:gd name="connsiteX265" fmla="*/ 1864360 w 3362006"/>
                <a:gd name="connsiteY265" fmla="*/ 106680 h 2402840"/>
                <a:gd name="connsiteX266" fmla="*/ 1849120 w 3362006"/>
                <a:gd name="connsiteY266" fmla="*/ 101600 h 2402840"/>
                <a:gd name="connsiteX267" fmla="*/ 1813560 w 3362006"/>
                <a:gd name="connsiteY267" fmla="*/ 96520 h 2402840"/>
                <a:gd name="connsiteX268" fmla="*/ 1778000 w 3362006"/>
                <a:gd name="connsiteY268" fmla="*/ 86360 h 2402840"/>
                <a:gd name="connsiteX269" fmla="*/ 1747520 w 3362006"/>
                <a:gd name="connsiteY269" fmla="*/ 76200 h 2402840"/>
                <a:gd name="connsiteX270" fmla="*/ 1732280 w 3362006"/>
                <a:gd name="connsiteY270" fmla="*/ 71120 h 2402840"/>
                <a:gd name="connsiteX271" fmla="*/ 1717040 w 3362006"/>
                <a:gd name="connsiteY271" fmla="*/ 66040 h 2402840"/>
                <a:gd name="connsiteX272" fmla="*/ 1671320 w 3362006"/>
                <a:gd name="connsiteY272" fmla="*/ 45720 h 2402840"/>
                <a:gd name="connsiteX273" fmla="*/ 1651000 w 3362006"/>
                <a:gd name="connsiteY273" fmla="*/ 40640 h 2402840"/>
                <a:gd name="connsiteX274" fmla="*/ 1559560 w 3362006"/>
                <a:gd name="connsiteY274" fmla="*/ 35560 h 2402840"/>
                <a:gd name="connsiteX275" fmla="*/ 1534160 w 3362006"/>
                <a:gd name="connsiteY275" fmla="*/ 15240 h 2402840"/>
                <a:gd name="connsiteX276" fmla="*/ 1513840 w 3362006"/>
                <a:gd name="connsiteY276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195320 w 3362006"/>
                <a:gd name="connsiteY199" fmla="*/ 1346200 h 2402840"/>
                <a:gd name="connsiteX200" fmla="*/ 3159760 w 3362006"/>
                <a:gd name="connsiteY200" fmla="*/ 1310640 h 2402840"/>
                <a:gd name="connsiteX201" fmla="*/ 3149600 w 3362006"/>
                <a:gd name="connsiteY201" fmla="*/ 1295400 h 2402840"/>
                <a:gd name="connsiteX202" fmla="*/ 3134360 w 3362006"/>
                <a:gd name="connsiteY202" fmla="*/ 1285240 h 2402840"/>
                <a:gd name="connsiteX203" fmla="*/ 3119120 w 3362006"/>
                <a:gd name="connsiteY203" fmla="*/ 1254760 h 2402840"/>
                <a:gd name="connsiteX204" fmla="*/ 3114040 w 3362006"/>
                <a:gd name="connsiteY204" fmla="*/ 1239520 h 2402840"/>
                <a:gd name="connsiteX205" fmla="*/ 3098800 w 3362006"/>
                <a:gd name="connsiteY205" fmla="*/ 1234440 h 2402840"/>
                <a:gd name="connsiteX206" fmla="*/ 3088640 w 3362006"/>
                <a:gd name="connsiteY206" fmla="*/ 1203960 h 2402840"/>
                <a:gd name="connsiteX207" fmla="*/ 3068320 w 3362006"/>
                <a:gd name="connsiteY207" fmla="*/ 1173480 h 2402840"/>
                <a:gd name="connsiteX208" fmla="*/ 3048000 w 3362006"/>
                <a:gd name="connsiteY208" fmla="*/ 1143000 h 2402840"/>
                <a:gd name="connsiteX209" fmla="*/ 3022600 w 3362006"/>
                <a:gd name="connsiteY209" fmla="*/ 1097280 h 2402840"/>
                <a:gd name="connsiteX210" fmla="*/ 3012440 w 3362006"/>
                <a:gd name="connsiteY210" fmla="*/ 1082040 h 2402840"/>
                <a:gd name="connsiteX211" fmla="*/ 3002280 w 3362006"/>
                <a:gd name="connsiteY211" fmla="*/ 1051560 h 2402840"/>
                <a:gd name="connsiteX212" fmla="*/ 2997200 w 3362006"/>
                <a:gd name="connsiteY212" fmla="*/ 1036320 h 2402840"/>
                <a:gd name="connsiteX213" fmla="*/ 2956560 w 3362006"/>
                <a:gd name="connsiteY213" fmla="*/ 975360 h 2402840"/>
                <a:gd name="connsiteX214" fmla="*/ 2946400 w 3362006"/>
                <a:gd name="connsiteY214" fmla="*/ 960120 h 2402840"/>
                <a:gd name="connsiteX215" fmla="*/ 2926080 w 3362006"/>
                <a:gd name="connsiteY215" fmla="*/ 929640 h 2402840"/>
                <a:gd name="connsiteX216" fmla="*/ 2900680 w 3362006"/>
                <a:gd name="connsiteY216" fmla="*/ 904240 h 2402840"/>
                <a:gd name="connsiteX217" fmla="*/ 2875280 w 3362006"/>
                <a:gd name="connsiteY217" fmla="*/ 873760 h 2402840"/>
                <a:gd name="connsiteX218" fmla="*/ 2860040 w 3362006"/>
                <a:gd name="connsiteY218" fmla="*/ 868680 h 2402840"/>
                <a:gd name="connsiteX219" fmla="*/ 2844800 w 3362006"/>
                <a:gd name="connsiteY219" fmla="*/ 853440 h 2402840"/>
                <a:gd name="connsiteX220" fmla="*/ 2829560 w 3362006"/>
                <a:gd name="connsiteY220" fmla="*/ 843280 h 2402840"/>
                <a:gd name="connsiteX221" fmla="*/ 2824480 w 3362006"/>
                <a:gd name="connsiteY221" fmla="*/ 817880 h 2402840"/>
                <a:gd name="connsiteX222" fmla="*/ 2814320 w 3362006"/>
                <a:gd name="connsiteY222" fmla="*/ 802640 h 2402840"/>
                <a:gd name="connsiteX223" fmla="*/ 2804160 w 3362006"/>
                <a:gd name="connsiteY223" fmla="*/ 772160 h 2402840"/>
                <a:gd name="connsiteX224" fmla="*/ 2783840 w 3362006"/>
                <a:gd name="connsiteY224" fmla="*/ 741680 h 2402840"/>
                <a:gd name="connsiteX225" fmla="*/ 2778760 w 3362006"/>
                <a:gd name="connsiteY225" fmla="*/ 726440 h 2402840"/>
                <a:gd name="connsiteX226" fmla="*/ 2768600 w 3362006"/>
                <a:gd name="connsiteY226" fmla="*/ 711200 h 2402840"/>
                <a:gd name="connsiteX227" fmla="*/ 2753360 w 3362006"/>
                <a:gd name="connsiteY227" fmla="*/ 680720 h 2402840"/>
                <a:gd name="connsiteX228" fmla="*/ 2722880 w 3362006"/>
                <a:gd name="connsiteY228" fmla="*/ 650240 h 2402840"/>
                <a:gd name="connsiteX229" fmla="*/ 2692400 w 3362006"/>
                <a:gd name="connsiteY229" fmla="*/ 629920 h 2402840"/>
                <a:gd name="connsiteX230" fmla="*/ 2677160 w 3362006"/>
                <a:gd name="connsiteY230" fmla="*/ 619760 h 2402840"/>
                <a:gd name="connsiteX231" fmla="*/ 2646680 w 3362006"/>
                <a:gd name="connsiteY231" fmla="*/ 599440 h 2402840"/>
                <a:gd name="connsiteX232" fmla="*/ 2621280 w 3362006"/>
                <a:gd name="connsiteY232" fmla="*/ 574040 h 2402840"/>
                <a:gd name="connsiteX233" fmla="*/ 2611120 w 3362006"/>
                <a:gd name="connsiteY233" fmla="*/ 558800 h 2402840"/>
                <a:gd name="connsiteX234" fmla="*/ 2595880 w 3362006"/>
                <a:gd name="connsiteY234" fmla="*/ 553720 h 2402840"/>
                <a:gd name="connsiteX235" fmla="*/ 2580640 w 3362006"/>
                <a:gd name="connsiteY235" fmla="*/ 543560 h 2402840"/>
                <a:gd name="connsiteX236" fmla="*/ 2565400 w 3362006"/>
                <a:gd name="connsiteY236" fmla="*/ 538480 h 2402840"/>
                <a:gd name="connsiteX237" fmla="*/ 2534920 w 3362006"/>
                <a:gd name="connsiteY237" fmla="*/ 518160 h 2402840"/>
                <a:gd name="connsiteX238" fmla="*/ 2519680 w 3362006"/>
                <a:gd name="connsiteY238" fmla="*/ 508000 h 2402840"/>
                <a:gd name="connsiteX239" fmla="*/ 2489200 w 3362006"/>
                <a:gd name="connsiteY239" fmla="*/ 487680 h 2402840"/>
                <a:gd name="connsiteX240" fmla="*/ 2473960 w 3362006"/>
                <a:gd name="connsiteY240" fmla="*/ 457200 h 2402840"/>
                <a:gd name="connsiteX241" fmla="*/ 2458720 w 3362006"/>
                <a:gd name="connsiteY241" fmla="*/ 452120 h 2402840"/>
                <a:gd name="connsiteX242" fmla="*/ 2443480 w 3362006"/>
                <a:gd name="connsiteY242" fmla="*/ 436880 h 2402840"/>
                <a:gd name="connsiteX243" fmla="*/ 2423160 w 3362006"/>
                <a:gd name="connsiteY243" fmla="*/ 406400 h 2402840"/>
                <a:gd name="connsiteX244" fmla="*/ 2392680 w 3362006"/>
                <a:gd name="connsiteY244" fmla="*/ 386080 h 2402840"/>
                <a:gd name="connsiteX245" fmla="*/ 2382520 w 3362006"/>
                <a:gd name="connsiteY245" fmla="*/ 370840 h 2402840"/>
                <a:gd name="connsiteX246" fmla="*/ 2311400 w 3362006"/>
                <a:gd name="connsiteY246" fmla="*/ 355600 h 2402840"/>
                <a:gd name="connsiteX247" fmla="*/ 2275840 w 3362006"/>
                <a:gd name="connsiteY247" fmla="*/ 345440 h 2402840"/>
                <a:gd name="connsiteX248" fmla="*/ 2245360 w 3362006"/>
                <a:gd name="connsiteY248" fmla="*/ 335280 h 2402840"/>
                <a:gd name="connsiteX249" fmla="*/ 2194560 w 3362006"/>
                <a:gd name="connsiteY249" fmla="*/ 325120 h 2402840"/>
                <a:gd name="connsiteX250" fmla="*/ 2179320 w 3362006"/>
                <a:gd name="connsiteY250" fmla="*/ 309880 h 2402840"/>
                <a:gd name="connsiteX251" fmla="*/ 2164080 w 3362006"/>
                <a:gd name="connsiteY251" fmla="*/ 304800 h 2402840"/>
                <a:gd name="connsiteX252" fmla="*/ 2159000 w 3362006"/>
                <a:gd name="connsiteY252" fmla="*/ 289560 h 2402840"/>
                <a:gd name="connsiteX253" fmla="*/ 2148840 w 3362006"/>
                <a:gd name="connsiteY253" fmla="*/ 274320 h 2402840"/>
                <a:gd name="connsiteX254" fmla="*/ 2143760 w 3362006"/>
                <a:gd name="connsiteY254" fmla="*/ 259080 h 2402840"/>
                <a:gd name="connsiteX255" fmla="*/ 2108200 w 3362006"/>
                <a:gd name="connsiteY255" fmla="*/ 213360 h 2402840"/>
                <a:gd name="connsiteX256" fmla="*/ 2098040 w 3362006"/>
                <a:gd name="connsiteY256" fmla="*/ 198120 h 2402840"/>
                <a:gd name="connsiteX257" fmla="*/ 2082800 w 3362006"/>
                <a:gd name="connsiteY257" fmla="*/ 193040 h 2402840"/>
                <a:gd name="connsiteX258" fmla="*/ 2047240 w 3362006"/>
                <a:gd name="connsiteY258" fmla="*/ 167640 h 2402840"/>
                <a:gd name="connsiteX259" fmla="*/ 2016760 w 3362006"/>
                <a:gd name="connsiteY259" fmla="*/ 157480 h 2402840"/>
                <a:gd name="connsiteX260" fmla="*/ 1971040 w 3362006"/>
                <a:gd name="connsiteY260" fmla="*/ 132080 h 2402840"/>
                <a:gd name="connsiteX261" fmla="*/ 1935480 w 3362006"/>
                <a:gd name="connsiteY261" fmla="*/ 127000 h 2402840"/>
                <a:gd name="connsiteX262" fmla="*/ 1905000 w 3362006"/>
                <a:gd name="connsiteY262" fmla="*/ 116840 h 2402840"/>
                <a:gd name="connsiteX263" fmla="*/ 1889760 w 3362006"/>
                <a:gd name="connsiteY263" fmla="*/ 111760 h 2402840"/>
                <a:gd name="connsiteX264" fmla="*/ 1864360 w 3362006"/>
                <a:gd name="connsiteY264" fmla="*/ 106680 h 2402840"/>
                <a:gd name="connsiteX265" fmla="*/ 1849120 w 3362006"/>
                <a:gd name="connsiteY265" fmla="*/ 101600 h 2402840"/>
                <a:gd name="connsiteX266" fmla="*/ 1813560 w 3362006"/>
                <a:gd name="connsiteY266" fmla="*/ 96520 h 2402840"/>
                <a:gd name="connsiteX267" fmla="*/ 1778000 w 3362006"/>
                <a:gd name="connsiteY267" fmla="*/ 86360 h 2402840"/>
                <a:gd name="connsiteX268" fmla="*/ 1747520 w 3362006"/>
                <a:gd name="connsiteY268" fmla="*/ 76200 h 2402840"/>
                <a:gd name="connsiteX269" fmla="*/ 1732280 w 3362006"/>
                <a:gd name="connsiteY269" fmla="*/ 71120 h 2402840"/>
                <a:gd name="connsiteX270" fmla="*/ 1717040 w 3362006"/>
                <a:gd name="connsiteY270" fmla="*/ 66040 h 2402840"/>
                <a:gd name="connsiteX271" fmla="*/ 1671320 w 3362006"/>
                <a:gd name="connsiteY271" fmla="*/ 45720 h 2402840"/>
                <a:gd name="connsiteX272" fmla="*/ 1651000 w 3362006"/>
                <a:gd name="connsiteY272" fmla="*/ 40640 h 2402840"/>
                <a:gd name="connsiteX273" fmla="*/ 1559560 w 3362006"/>
                <a:gd name="connsiteY273" fmla="*/ 35560 h 2402840"/>
                <a:gd name="connsiteX274" fmla="*/ 1534160 w 3362006"/>
                <a:gd name="connsiteY274" fmla="*/ 15240 h 2402840"/>
                <a:gd name="connsiteX275" fmla="*/ 1513840 w 3362006"/>
                <a:gd name="connsiteY27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195320 w 3362006"/>
                <a:gd name="connsiteY199" fmla="*/ 1346200 h 2402840"/>
                <a:gd name="connsiteX200" fmla="*/ 3149600 w 3362006"/>
                <a:gd name="connsiteY200" fmla="*/ 1295400 h 2402840"/>
                <a:gd name="connsiteX201" fmla="*/ 3134360 w 3362006"/>
                <a:gd name="connsiteY201" fmla="*/ 1285240 h 2402840"/>
                <a:gd name="connsiteX202" fmla="*/ 3119120 w 3362006"/>
                <a:gd name="connsiteY202" fmla="*/ 1254760 h 2402840"/>
                <a:gd name="connsiteX203" fmla="*/ 3114040 w 3362006"/>
                <a:gd name="connsiteY203" fmla="*/ 1239520 h 2402840"/>
                <a:gd name="connsiteX204" fmla="*/ 3098800 w 3362006"/>
                <a:gd name="connsiteY204" fmla="*/ 1234440 h 2402840"/>
                <a:gd name="connsiteX205" fmla="*/ 3088640 w 3362006"/>
                <a:gd name="connsiteY205" fmla="*/ 1203960 h 2402840"/>
                <a:gd name="connsiteX206" fmla="*/ 3068320 w 3362006"/>
                <a:gd name="connsiteY206" fmla="*/ 1173480 h 2402840"/>
                <a:gd name="connsiteX207" fmla="*/ 3048000 w 3362006"/>
                <a:gd name="connsiteY207" fmla="*/ 1143000 h 2402840"/>
                <a:gd name="connsiteX208" fmla="*/ 3022600 w 3362006"/>
                <a:gd name="connsiteY208" fmla="*/ 1097280 h 2402840"/>
                <a:gd name="connsiteX209" fmla="*/ 3012440 w 3362006"/>
                <a:gd name="connsiteY209" fmla="*/ 1082040 h 2402840"/>
                <a:gd name="connsiteX210" fmla="*/ 3002280 w 3362006"/>
                <a:gd name="connsiteY210" fmla="*/ 1051560 h 2402840"/>
                <a:gd name="connsiteX211" fmla="*/ 2997200 w 3362006"/>
                <a:gd name="connsiteY211" fmla="*/ 1036320 h 2402840"/>
                <a:gd name="connsiteX212" fmla="*/ 2956560 w 3362006"/>
                <a:gd name="connsiteY212" fmla="*/ 975360 h 2402840"/>
                <a:gd name="connsiteX213" fmla="*/ 2946400 w 3362006"/>
                <a:gd name="connsiteY213" fmla="*/ 960120 h 2402840"/>
                <a:gd name="connsiteX214" fmla="*/ 2926080 w 3362006"/>
                <a:gd name="connsiteY214" fmla="*/ 929640 h 2402840"/>
                <a:gd name="connsiteX215" fmla="*/ 2900680 w 3362006"/>
                <a:gd name="connsiteY215" fmla="*/ 904240 h 2402840"/>
                <a:gd name="connsiteX216" fmla="*/ 2875280 w 3362006"/>
                <a:gd name="connsiteY216" fmla="*/ 873760 h 2402840"/>
                <a:gd name="connsiteX217" fmla="*/ 2860040 w 3362006"/>
                <a:gd name="connsiteY217" fmla="*/ 868680 h 2402840"/>
                <a:gd name="connsiteX218" fmla="*/ 2844800 w 3362006"/>
                <a:gd name="connsiteY218" fmla="*/ 853440 h 2402840"/>
                <a:gd name="connsiteX219" fmla="*/ 2829560 w 3362006"/>
                <a:gd name="connsiteY219" fmla="*/ 843280 h 2402840"/>
                <a:gd name="connsiteX220" fmla="*/ 2824480 w 3362006"/>
                <a:gd name="connsiteY220" fmla="*/ 817880 h 2402840"/>
                <a:gd name="connsiteX221" fmla="*/ 2814320 w 3362006"/>
                <a:gd name="connsiteY221" fmla="*/ 802640 h 2402840"/>
                <a:gd name="connsiteX222" fmla="*/ 2804160 w 3362006"/>
                <a:gd name="connsiteY222" fmla="*/ 772160 h 2402840"/>
                <a:gd name="connsiteX223" fmla="*/ 2783840 w 3362006"/>
                <a:gd name="connsiteY223" fmla="*/ 741680 h 2402840"/>
                <a:gd name="connsiteX224" fmla="*/ 2778760 w 3362006"/>
                <a:gd name="connsiteY224" fmla="*/ 726440 h 2402840"/>
                <a:gd name="connsiteX225" fmla="*/ 2768600 w 3362006"/>
                <a:gd name="connsiteY225" fmla="*/ 711200 h 2402840"/>
                <a:gd name="connsiteX226" fmla="*/ 2753360 w 3362006"/>
                <a:gd name="connsiteY226" fmla="*/ 680720 h 2402840"/>
                <a:gd name="connsiteX227" fmla="*/ 2722880 w 3362006"/>
                <a:gd name="connsiteY227" fmla="*/ 650240 h 2402840"/>
                <a:gd name="connsiteX228" fmla="*/ 2692400 w 3362006"/>
                <a:gd name="connsiteY228" fmla="*/ 629920 h 2402840"/>
                <a:gd name="connsiteX229" fmla="*/ 2677160 w 3362006"/>
                <a:gd name="connsiteY229" fmla="*/ 619760 h 2402840"/>
                <a:gd name="connsiteX230" fmla="*/ 2646680 w 3362006"/>
                <a:gd name="connsiteY230" fmla="*/ 599440 h 2402840"/>
                <a:gd name="connsiteX231" fmla="*/ 2621280 w 3362006"/>
                <a:gd name="connsiteY231" fmla="*/ 574040 h 2402840"/>
                <a:gd name="connsiteX232" fmla="*/ 2611120 w 3362006"/>
                <a:gd name="connsiteY232" fmla="*/ 558800 h 2402840"/>
                <a:gd name="connsiteX233" fmla="*/ 2595880 w 3362006"/>
                <a:gd name="connsiteY233" fmla="*/ 553720 h 2402840"/>
                <a:gd name="connsiteX234" fmla="*/ 2580640 w 3362006"/>
                <a:gd name="connsiteY234" fmla="*/ 543560 h 2402840"/>
                <a:gd name="connsiteX235" fmla="*/ 2565400 w 3362006"/>
                <a:gd name="connsiteY235" fmla="*/ 538480 h 2402840"/>
                <a:gd name="connsiteX236" fmla="*/ 2534920 w 3362006"/>
                <a:gd name="connsiteY236" fmla="*/ 518160 h 2402840"/>
                <a:gd name="connsiteX237" fmla="*/ 2519680 w 3362006"/>
                <a:gd name="connsiteY237" fmla="*/ 508000 h 2402840"/>
                <a:gd name="connsiteX238" fmla="*/ 2489200 w 3362006"/>
                <a:gd name="connsiteY238" fmla="*/ 487680 h 2402840"/>
                <a:gd name="connsiteX239" fmla="*/ 2473960 w 3362006"/>
                <a:gd name="connsiteY239" fmla="*/ 457200 h 2402840"/>
                <a:gd name="connsiteX240" fmla="*/ 2458720 w 3362006"/>
                <a:gd name="connsiteY240" fmla="*/ 452120 h 2402840"/>
                <a:gd name="connsiteX241" fmla="*/ 2443480 w 3362006"/>
                <a:gd name="connsiteY241" fmla="*/ 436880 h 2402840"/>
                <a:gd name="connsiteX242" fmla="*/ 2423160 w 3362006"/>
                <a:gd name="connsiteY242" fmla="*/ 406400 h 2402840"/>
                <a:gd name="connsiteX243" fmla="*/ 2392680 w 3362006"/>
                <a:gd name="connsiteY243" fmla="*/ 386080 h 2402840"/>
                <a:gd name="connsiteX244" fmla="*/ 2382520 w 3362006"/>
                <a:gd name="connsiteY244" fmla="*/ 370840 h 2402840"/>
                <a:gd name="connsiteX245" fmla="*/ 2311400 w 3362006"/>
                <a:gd name="connsiteY245" fmla="*/ 355600 h 2402840"/>
                <a:gd name="connsiteX246" fmla="*/ 2275840 w 3362006"/>
                <a:gd name="connsiteY246" fmla="*/ 345440 h 2402840"/>
                <a:gd name="connsiteX247" fmla="*/ 2245360 w 3362006"/>
                <a:gd name="connsiteY247" fmla="*/ 335280 h 2402840"/>
                <a:gd name="connsiteX248" fmla="*/ 2194560 w 3362006"/>
                <a:gd name="connsiteY248" fmla="*/ 325120 h 2402840"/>
                <a:gd name="connsiteX249" fmla="*/ 2179320 w 3362006"/>
                <a:gd name="connsiteY249" fmla="*/ 309880 h 2402840"/>
                <a:gd name="connsiteX250" fmla="*/ 2164080 w 3362006"/>
                <a:gd name="connsiteY250" fmla="*/ 304800 h 2402840"/>
                <a:gd name="connsiteX251" fmla="*/ 2159000 w 3362006"/>
                <a:gd name="connsiteY251" fmla="*/ 289560 h 2402840"/>
                <a:gd name="connsiteX252" fmla="*/ 2148840 w 3362006"/>
                <a:gd name="connsiteY252" fmla="*/ 274320 h 2402840"/>
                <a:gd name="connsiteX253" fmla="*/ 2143760 w 3362006"/>
                <a:gd name="connsiteY253" fmla="*/ 259080 h 2402840"/>
                <a:gd name="connsiteX254" fmla="*/ 2108200 w 3362006"/>
                <a:gd name="connsiteY254" fmla="*/ 213360 h 2402840"/>
                <a:gd name="connsiteX255" fmla="*/ 2098040 w 3362006"/>
                <a:gd name="connsiteY255" fmla="*/ 198120 h 2402840"/>
                <a:gd name="connsiteX256" fmla="*/ 2082800 w 3362006"/>
                <a:gd name="connsiteY256" fmla="*/ 193040 h 2402840"/>
                <a:gd name="connsiteX257" fmla="*/ 2047240 w 3362006"/>
                <a:gd name="connsiteY257" fmla="*/ 167640 h 2402840"/>
                <a:gd name="connsiteX258" fmla="*/ 2016760 w 3362006"/>
                <a:gd name="connsiteY258" fmla="*/ 157480 h 2402840"/>
                <a:gd name="connsiteX259" fmla="*/ 1971040 w 3362006"/>
                <a:gd name="connsiteY259" fmla="*/ 132080 h 2402840"/>
                <a:gd name="connsiteX260" fmla="*/ 1935480 w 3362006"/>
                <a:gd name="connsiteY260" fmla="*/ 127000 h 2402840"/>
                <a:gd name="connsiteX261" fmla="*/ 1905000 w 3362006"/>
                <a:gd name="connsiteY261" fmla="*/ 116840 h 2402840"/>
                <a:gd name="connsiteX262" fmla="*/ 1889760 w 3362006"/>
                <a:gd name="connsiteY262" fmla="*/ 111760 h 2402840"/>
                <a:gd name="connsiteX263" fmla="*/ 1864360 w 3362006"/>
                <a:gd name="connsiteY263" fmla="*/ 106680 h 2402840"/>
                <a:gd name="connsiteX264" fmla="*/ 1849120 w 3362006"/>
                <a:gd name="connsiteY264" fmla="*/ 101600 h 2402840"/>
                <a:gd name="connsiteX265" fmla="*/ 1813560 w 3362006"/>
                <a:gd name="connsiteY265" fmla="*/ 96520 h 2402840"/>
                <a:gd name="connsiteX266" fmla="*/ 1778000 w 3362006"/>
                <a:gd name="connsiteY266" fmla="*/ 86360 h 2402840"/>
                <a:gd name="connsiteX267" fmla="*/ 1747520 w 3362006"/>
                <a:gd name="connsiteY267" fmla="*/ 76200 h 2402840"/>
                <a:gd name="connsiteX268" fmla="*/ 1732280 w 3362006"/>
                <a:gd name="connsiteY268" fmla="*/ 71120 h 2402840"/>
                <a:gd name="connsiteX269" fmla="*/ 1717040 w 3362006"/>
                <a:gd name="connsiteY269" fmla="*/ 66040 h 2402840"/>
                <a:gd name="connsiteX270" fmla="*/ 1671320 w 3362006"/>
                <a:gd name="connsiteY270" fmla="*/ 45720 h 2402840"/>
                <a:gd name="connsiteX271" fmla="*/ 1651000 w 3362006"/>
                <a:gd name="connsiteY271" fmla="*/ 40640 h 2402840"/>
                <a:gd name="connsiteX272" fmla="*/ 1559560 w 3362006"/>
                <a:gd name="connsiteY272" fmla="*/ 35560 h 2402840"/>
                <a:gd name="connsiteX273" fmla="*/ 1534160 w 3362006"/>
                <a:gd name="connsiteY273" fmla="*/ 15240 h 2402840"/>
                <a:gd name="connsiteX274" fmla="*/ 1513840 w 3362006"/>
                <a:gd name="connsiteY274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195320 w 3362006"/>
                <a:gd name="connsiteY199" fmla="*/ 1346200 h 2402840"/>
                <a:gd name="connsiteX200" fmla="*/ 3149600 w 3362006"/>
                <a:gd name="connsiteY200" fmla="*/ 1295400 h 2402840"/>
                <a:gd name="connsiteX201" fmla="*/ 3134360 w 3362006"/>
                <a:gd name="connsiteY201" fmla="*/ 1285240 h 2402840"/>
                <a:gd name="connsiteX202" fmla="*/ 3119120 w 3362006"/>
                <a:gd name="connsiteY202" fmla="*/ 1254760 h 2402840"/>
                <a:gd name="connsiteX203" fmla="*/ 3114040 w 3362006"/>
                <a:gd name="connsiteY203" fmla="*/ 1239520 h 2402840"/>
                <a:gd name="connsiteX204" fmla="*/ 3098800 w 3362006"/>
                <a:gd name="connsiteY204" fmla="*/ 1234440 h 2402840"/>
                <a:gd name="connsiteX205" fmla="*/ 3088640 w 3362006"/>
                <a:gd name="connsiteY205" fmla="*/ 1203960 h 2402840"/>
                <a:gd name="connsiteX206" fmla="*/ 3068320 w 3362006"/>
                <a:gd name="connsiteY206" fmla="*/ 1173480 h 2402840"/>
                <a:gd name="connsiteX207" fmla="*/ 3048000 w 3362006"/>
                <a:gd name="connsiteY207" fmla="*/ 1143000 h 2402840"/>
                <a:gd name="connsiteX208" fmla="*/ 3022600 w 3362006"/>
                <a:gd name="connsiteY208" fmla="*/ 1097280 h 2402840"/>
                <a:gd name="connsiteX209" fmla="*/ 3012440 w 3362006"/>
                <a:gd name="connsiteY209" fmla="*/ 1082040 h 2402840"/>
                <a:gd name="connsiteX210" fmla="*/ 3002280 w 3362006"/>
                <a:gd name="connsiteY210" fmla="*/ 1051560 h 2402840"/>
                <a:gd name="connsiteX211" fmla="*/ 2997200 w 3362006"/>
                <a:gd name="connsiteY211" fmla="*/ 1036320 h 2402840"/>
                <a:gd name="connsiteX212" fmla="*/ 2956560 w 3362006"/>
                <a:gd name="connsiteY212" fmla="*/ 975360 h 2402840"/>
                <a:gd name="connsiteX213" fmla="*/ 2946400 w 3362006"/>
                <a:gd name="connsiteY213" fmla="*/ 960120 h 2402840"/>
                <a:gd name="connsiteX214" fmla="*/ 2926080 w 3362006"/>
                <a:gd name="connsiteY214" fmla="*/ 929640 h 2402840"/>
                <a:gd name="connsiteX215" fmla="*/ 2900680 w 3362006"/>
                <a:gd name="connsiteY215" fmla="*/ 904240 h 2402840"/>
                <a:gd name="connsiteX216" fmla="*/ 2875280 w 3362006"/>
                <a:gd name="connsiteY216" fmla="*/ 873760 h 2402840"/>
                <a:gd name="connsiteX217" fmla="*/ 2860040 w 3362006"/>
                <a:gd name="connsiteY217" fmla="*/ 868680 h 2402840"/>
                <a:gd name="connsiteX218" fmla="*/ 2844800 w 3362006"/>
                <a:gd name="connsiteY218" fmla="*/ 853440 h 2402840"/>
                <a:gd name="connsiteX219" fmla="*/ 2829560 w 3362006"/>
                <a:gd name="connsiteY219" fmla="*/ 843280 h 2402840"/>
                <a:gd name="connsiteX220" fmla="*/ 2824480 w 3362006"/>
                <a:gd name="connsiteY220" fmla="*/ 817880 h 2402840"/>
                <a:gd name="connsiteX221" fmla="*/ 2814320 w 3362006"/>
                <a:gd name="connsiteY221" fmla="*/ 802640 h 2402840"/>
                <a:gd name="connsiteX222" fmla="*/ 2804160 w 3362006"/>
                <a:gd name="connsiteY222" fmla="*/ 772160 h 2402840"/>
                <a:gd name="connsiteX223" fmla="*/ 2783840 w 3362006"/>
                <a:gd name="connsiteY223" fmla="*/ 741680 h 2402840"/>
                <a:gd name="connsiteX224" fmla="*/ 2778760 w 3362006"/>
                <a:gd name="connsiteY224" fmla="*/ 726440 h 2402840"/>
                <a:gd name="connsiteX225" fmla="*/ 2768600 w 3362006"/>
                <a:gd name="connsiteY225" fmla="*/ 711200 h 2402840"/>
                <a:gd name="connsiteX226" fmla="*/ 2753360 w 3362006"/>
                <a:gd name="connsiteY226" fmla="*/ 680720 h 2402840"/>
                <a:gd name="connsiteX227" fmla="*/ 2722880 w 3362006"/>
                <a:gd name="connsiteY227" fmla="*/ 650240 h 2402840"/>
                <a:gd name="connsiteX228" fmla="*/ 2692400 w 3362006"/>
                <a:gd name="connsiteY228" fmla="*/ 629920 h 2402840"/>
                <a:gd name="connsiteX229" fmla="*/ 2677160 w 3362006"/>
                <a:gd name="connsiteY229" fmla="*/ 619760 h 2402840"/>
                <a:gd name="connsiteX230" fmla="*/ 2646680 w 3362006"/>
                <a:gd name="connsiteY230" fmla="*/ 599440 h 2402840"/>
                <a:gd name="connsiteX231" fmla="*/ 2621280 w 3362006"/>
                <a:gd name="connsiteY231" fmla="*/ 574040 h 2402840"/>
                <a:gd name="connsiteX232" fmla="*/ 2611120 w 3362006"/>
                <a:gd name="connsiteY232" fmla="*/ 558800 h 2402840"/>
                <a:gd name="connsiteX233" fmla="*/ 2595880 w 3362006"/>
                <a:gd name="connsiteY233" fmla="*/ 553720 h 2402840"/>
                <a:gd name="connsiteX234" fmla="*/ 2580640 w 3362006"/>
                <a:gd name="connsiteY234" fmla="*/ 543560 h 2402840"/>
                <a:gd name="connsiteX235" fmla="*/ 2565400 w 3362006"/>
                <a:gd name="connsiteY235" fmla="*/ 538480 h 2402840"/>
                <a:gd name="connsiteX236" fmla="*/ 2534920 w 3362006"/>
                <a:gd name="connsiteY236" fmla="*/ 518160 h 2402840"/>
                <a:gd name="connsiteX237" fmla="*/ 2519680 w 3362006"/>
                <a:gd name="connsiteY237" fmla="*/ 508000 h 2402840"/>
                <a:gd name="connsiteX238" fmla="*/ 2489200 w 3362006"/>
                <a:gd name="connsiteY238" fmla="*/ 487680 h 2402840"/>
                <a:gd name="connsiteX239" fmla="*/ 2473960 w 3362006"/>
                <a:gd name="connsiteY239" fmla="*/ 457200 h 2402840"/>
                <a:gd name="connsiteX240" fmla="*/ 2458720 w 3362006"/>
                <a:gd name="connsiteY240" fmla="*/ 452120 h 2402840"/>
                <a:gd name="connsiteX241" fmla="*/ 2443480 w 3362006"/>
                <a:gd name="connsiteY241" fmla="*/ 436880 h 2402840"/>
                <a:gd name="connsiteX242" fmla="*/ 2423160 w 3362006"/>
                <a:gd name="connsiteY242" fmla="*/ 406400 h 2402840"/>
                <a:gd name="connsiteX243" fmla="*/ 2392680 w 3362006"/>
                <a:gd name="connsiteY243" fmla="*/ 386080 h 2402840"/>
                <a:gd name="connsiteX244" fmla="*/ 2382520 w 3362006"/>
                <a:gd name="connsiteY244" fmla="*/ 370840 h 2402840"/>
                <a:gd name="connsiteX245" fmla="*/ 2311400 w 3362006"/>
                <a:gd name="connsiteY245" fmla="*/ 355600 h 2402840"/>
                <a:gd name="connsiteX246" fmla="*/ 2275840 w 3362006"/>
                <a:gd name="connsiteY246" fmla="*/ 345440 h 2402840"/>
                <a:gd name="connsiteX247" fmla="*/ 2245360 w 3362006"/>
                <a:gd name="connsiteY247" fmla="*/ 335280 h 2402840"/>
                <a:gd name="connsiteX248" fmla="*/ 2194560 w 3362006"/>
                <a:gd name="connsiteY248" fmla="*/ 325120 h 2402840"/>
                <a:gd name="connsiteX249" fmla="*/ 2179320 w 3362006"/>
                <a:gd name="connsiteY249" fmla="*/ 309880 h 2402840"/>
                <a:gd name="connsiteX250" fmla="*/ 2164080 w 3362006"/>
                <a:gd name="connsiteY250" fmla="*/ 304800 h 2402840"/>
                <a:gd name="connsiteX251" fmla="*/ 2159000 w 3362006"/>
                <a:gd name="connsiteY251" fmla="*/ 289560 h 2402840"/>
                <a:gd name="connsiteX252" fmla="*/ 2148840 w 3362006"/>
                <a:gd name="connsiteY252" fmla="*/ 274320 h 2402840"/>
                <a:gd name="connsiteX253" fmla="*/ 2143760 w 3362006"/>
                <a:gd name="connsiteY253" fmla="*/ 259080 h 2402840"/>
                <a:gd name="connsiteX254" fmla="*/ 2108200 w 3362006"/>
                <a:gd name="connsiteY254" fmla="*/ 213360 h 2402840"/>
                <a:gd name="connsiteX255" fmla="*/ 2098040 w 3362006"/>
                <a:gd name="connsiteY255" fmla="*/ 198120 h 2402840"/>
                <a:gd name="connsiteX256" fmla="*/ 2082800 w 3362006"/>
                <a:gd name="connsiteY256" fmla="*/ 193040 h 2402840"/>
                <a:gd name="connsiteX257" fmla="*/ 2047240 w 3362006"/>
                <a:gd name="connsiteY257" fmla="*/ 167640 h 2402840"/>
                <a:gd name="connsiteX258" fmla="*/ 2016760 w 3362006"/>
                <a:gd name="connsiteY258" fmla="*/ 157480 h 2402840"/>
                <a:gd name="connsiteX259" fmla="*/ 1971040 w 3362006"/>
                <a:gd name="connsiteY259" fmla="*/ 132080 h 2402840"/>
                <a:gd name="connsiteX260" fmla="*/ 1935480 w 3362006"/>
                <a:gd name="connsiteY260" fmla="*/ 127000 h 2402840"/>
                <a:gd name="connsiteX261" fmla="*/ 1905000 w 3362006"/>
                <a:gd name="connsiteY261" fmla="*/ 116840 h 2402840"/>
                <a:gd name="connsiteX262" fmla="*/ 1889760 w 3362006"/>
                <a:gd name="connsiteY262" fmla="*/ 111760 h 2402840"/>
                <a:gd name="connsiteX263" fmla="*/ 1864360 w 3362006"/>
                <a:gd name="connsiteY263" fmla="*/ 106680 h 2402840"/>
                <a:gd name="connsiteX264" fmla="*/ 1849120 w 3362006"/>
                <a:gd name="connsiteY264" fmla="*/ 101600 h 2402840"/>
                <a:gd name="connsiteX265" fmla="*/ 1813560 w 3362006"/>
                <a:gd name="connsiteY265" fmla="*/ 96520 h 2402840"/>
                <a:gd name="connsiteX266" fmla="*/ 1778000 w 3362006"/>
                <a:gd name="connsiteY266" fmla="*/ 86360 h 2402840"/>
                <a:gd name="connsiteX267" fmla="*/ 1747520 w 3362006"/>
                <a:gd name="connsiteY267" fmla="*/ 76200 h 2402840"/>
                <a:gd name="connsiteX268" fmla="*/ 1732280 w 3362006"/>
                <a:gd name="connsiteY268" fmla="*/ 71120 h 2402840"/>
                <a:gd name="connsiteX269" fmla="*/ 1717040 w 3362006"/>
                <a:gd name="connsiteY269" fmla="*/ 66040 h 2402840"/>
                <a:gd name="connsiteX270" fmla="*/ 1671320 w 3362006"/>
                <a:gd name="connsiteY270" fmla="*/ 45720 h 2402840"/>
                <a:gd name="connsiteX271" fmla="*/ 1651000 w 3362006"/>
                <a:gd name="connsiteY271" fmla="*/ 40640 h 2402840"/>
                <a:gd name="connsiteX272" fmla="*/ 1559560 w 3362006"/>
                <a:gd name="connsiteY272" fmla="*/ 35560 h 2402840"/>
                <a:gd name="connsiteX273" fmla="*/ 1534160 w 3362006"/>
                <a:gd name="connsiteY273" fmla="*/ 15240 h 2402840"/>
                <a:gd name="connsiteX274" fmla="*/ 1513840 w 3362006"/>
                <a:gd name="connsiteY274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195320 w 3362006"/>
                <a:gd name="connsiteY199" fmla="*/ 1346200 h 2402840"/>
                <a:gd name="connsiteX200" fmla="*/ 3149600 w 3362006"/>
                <a:gd name="connsiteY200" fmla="*/ 1295400 h 2402840"/>
                <a:gd name="connsiteX201" fmla="*/ 3119120 w 3362006"/>
                <a:gd name="connsiteY201" fmla="*/ 1254760 h 2402840"/>
                <a:gd name="connsiteX202" fmla="*/ 3114040 w 3362006"/>
                <a:gd name="connsiteY202" fmla="*/ 1239520 h 2402840"/>
                <a:gd name="connsiteX203" fmla="*/ 3098800 w 3362006"/>
                <a:gd name="connsiteY203" fmla="*/ 1234440 h 2402840"/>
                <a:gd name="connsiteX204" fmla="*/ 3088640 w 3362006"/>
                <a:gd name="connsiteY204" fmla="*/ 1203960 h 2402840"/>
                <a:gd name="connsiteX205" fmla="*/ 3068320 w 3362006"/>
                <a:gd name="connsiteY205" fmla="*/ 1173480 h 2402840"/>
                <a:gd name="connsiteX206" fmla="*/ 3048000 w 3362006"/>
                <a:gd name="connsiteY206" fmla="*/ 1143000 h 2402840"/>
                <a:gd name="connsiteX207" fmla="*/ 3022600 w 3362006"/>
                <a:gd name="connsiteY207" fmla="*/ 1097280 h 2402840"/>
                <a:gd name="connsiteX208" fmla="*/ 3012440 w 3362006"/>
                <a:gd name="connsiteY208" fmla="*/ 1082040 h 2402840"/>
                <a:gd name="connsiteX209" fmla="*/ 3002280 w 3362006"/>
                <a:gd name="connsiteY209" fmla="*/ 1051560 h 2402840"/>
                <a:gd name="connsiteX210" fmla="*/ 2997200 w 3362006"/>
                <a:gd name="connsiteY210" fmla="*/ 1036320 h 2402840"/>
                <a:gd name="connsiteX211" fmla="*/ 2956560 w 3362006"/>
                <a:gd name="connsiteY211" fmla="*/ 975360 h 2402840"/>
                <a:gd name="connsiteX212" fmla="*/ 2946400 w 3362006"/>
                <a:gd name="connsiteY212" fmla="*/ 960120 h 2402840"/>
                <a:gd name="connsiteX213" fmla="*/ 2926080 w 3362006"/>
                <a:gd name="connsiteY213" fmla="*/ 929640 h 2402840"/>
                <a:gd name="connsiteX214" fmla="*/ 2900680 w 3362006"/>
                <a:gd name="connsiteY214" fmla="*/ 904240 h 2402840"/>
                <a:gd name="connsiteX215" fmla="*/ 2875280 w 3362006"/>
                <a:gd name="connsiteY215" fmla="*/ 873760 h 2402840"/>
                <a:gd name="connsiteX216" fmla="*/ 2860040 w 3362006"/>
                <a:gd name="connsiteY216" fmla="*/ 868680 h 2402840"/>
                <a:gd name="connsiteX217" fmla="*/ 2844800 w 3362006"/>
                <a:gd name="connsiteY217" fmla="*/ 853440 h 2402840"/>
                <a:gd name="connsiteX218" fmla="*/ 2829560 w 3362006"/>
                <a:gd name="connsiteY218" fmla="*/ 843280 h 2402840"/>
                <a:gd name="connsiteX219" fmla="*/ 2824480 w 3362006"/>
                <a:gd name="connsiteY219" fmla="*/ 817880 h 2402840"/>
                <a:gd name="connsiteX220" fmla="*/ 2814320 w 3362006"/>
                <a:gd name="connsiteY220" fmla="*/ 802640 h 2402840"/>
                <a:gd name="connsiteX221" fmla="*/ 2804160 w 3362006"/>
                <a:gd name="connsiteY221" fmla="*/ 772160 h 2402840"/>
                <a:gd name="connsiteX222" fmla="*/ 2783840 w 3362006"/>
                <a:gd name="connsiteY222" fmla="*/ 741680 h 2402840"/>
                <a:gd name="connsiteX223" fmla="*/ 2778760 w 3362006"/>
                <a:gd name="connsiteY223" fmla="*/ 726440 h 2402840"/>
                <a:gd name="connsiteX224" fmla="*/ 2768600 w 3362006"/>
                <a:gd name="connsiteY224" fmla="*/ 711200 h 2402840"/>
                <a:gd name="connsiteX225" fmla="*/ 2753360 w 3362006"/>
                <a:gd name="connsiteY225" fmla="*/ 680720 h 2402840"/>
                <a:gd name="connsiteX226" fmla="*/ 2722880 w 3362006"/>
                <a:gd name="connsiteY226" fmla="*/ 650240 h 2402840"/>
                <a:gd name="connsiteX227" fmla="*/ 2692400 w 3362006"/>
                <a:gd name="connsiteY227" fmla="*/ 629920 h 2402840"/>
                <a:gd name="connsiteX228" fmla="*/ 2677160 w 3362006"/>
                <a:gd name="connsiteY228" fmla="*/ 619760 h 2402840"/>
                <a:gd name="connsiteX229" fmla="*/ 2646680 w 3362006"/>
                <a:gd name="connsiteY229" fmla="*/ 599440 h 2402840"/>
                <a:gd name="connsiteX230" fmla="*/ 2621280 w 3362006"/>
                <a:gd name="connsiteY230" fmla="*/ 574040 h 2402840"/>
                <a:gd name="connsiteX231" fmla="*/ 2611120 w 3362006"/>
                <a:gd name="connsiteY231" fmla="*/ 558800 h 2402840"/>
                <a:gd name="connsiteX232" fmla="*/ 2595880 w 3362006"/>
                <a:gd name="connsiteY232" fmla="*/ 553720 h 2402840"/>
                <a:gd name="connsiteX233" fmla="*/ 2580640 w 3362006"/>
                <a:gd name="connsiteY233" fmla="*/ 543560 h 2402840"/>
                <a:gd name="connsiteX234" fmla="*/ 2565400 w 3362006"/>
                <a:gd name="connsiteY234" fmla="*/ 538480 h 2402840"/>
                <a:gd name="connsiteX235" fmla="*/ 2534920 w 3362006"/>
                <a:gd name="connsiteY235" fmla="*/ 518160 h 2402840"/>
                <a:gd name="connsiteX236" fmla="*/ 2519680 w 3362006"/>
                <a:gd name="connsiteY236" fmla="*/ 508000 h 2402840"/>
                <a:gd name="connsiteX237" fmla="*/ 2489200 w 3362006"/>
                <a:gd name="connsiteY237" fmla="*/ 487680 h 2402840"/>
                <a:gd name="connsiteX238" fmla="*/ 2473960 w 3362006"/>
                <a:gd name="connsiteY238" fmla="*/ 457200 h 2402840"/>
                <a:gd name="connsiteX239" fmla="*/ 2458720 w 3362006"/>
                <a:gd name="connsiteY239" fmla="*/ 452120 h 2402840"/>
                <a:gd name="connsiteX240" fmla="*/ 2443480 w 3362006"/>
                <a:gd name="connsiteY240" fmla="*/ 436880 h 2402840"/>
                <a:gd name="connsiteX241" fmla="*/ 2423160 w 3362006"/>
                <a:gd name="connsiteY241" fmla="*/ 406400 h 2402840"/>
                <a:gd name="connsiteX242" fmla="*/ 2392680 w 3362006"/>
                <a:gd name="connsiteY242" fmla="*/ 386080 h 2402840"/>
                <a:gd name="connsiteX243" fmla="*/ 2382520 w 3362006"/>
                <a:gd name="connsiteY243" fmla="*/ 370840 h 2402840"/>
                <a:gd name="connsiteX244" fmla="*/ 2311400 w 3362006"/>
                <a:gd name="connsiteY244" fmla="*/ 355600 h 2402840"/>
                <a:gd name="connsiteX245" fmla="*/ 2275840 w 3362006"/>
                <a:gd name="connsiteY245" fmla="*/ 345440 h 2402840"/>
                <a:gd name="connsiteX246" fmla="*/ 2245360 w 3362006"/>
                <a:gd name="connsiteY246" fmla="*/ 335280 h 2402840"/>
                <a:gd name="connsiteX247" fmla="*/ 2194560 w 3362006"/>
                <a:gd name="connsiteY247" fmla="*/ 325120 h 2402840"/>
                <a:gd name="connsiteX248" fmla="*/ 2179320 w 3362006"/>
                <a:gd name="connsiteY248" fmla="*/ 309880 h 2402840"/>
                <a:gd name="connsiteX249" fmla="*/ 2164080 w 3362006"/>
                <a:gd name="connsiteY249" fmla="*/ 304800 h 2402840"/>
                <a:gd name="connsiteX250" fmla="*/ 2159000 w 3362006"/>
                <a:gd name="connsiteY250" fmla="*/ 289560 h 2402840"/>
                <a:gd name="connsiteX251" fmla="*/ 2148840 w 3362006"/>
                <a:gd name="connsiteY251" fmla="*/ 274320 h 2402840"/>
                <a:gd name="connsiteX252" fmla="*/ 2143760 w 3362006"/>
                <a:gd name="connsiteY252" fmla="*/ 259080 h 2402840"/>
                <a:gd name="connsiteX253" fmla="*/ 2108200 w 3362006"/>
                <a:gd name="connsiteY253" fmla="*/ 213360 h 2402840"/>
                <a:gd name="connsiteX254" fmla="*/ 2098040 w 3362006"/>
                <a:gd name="connsiteY254" fmla="*/ 198120 h 2402840"/>
                <a:gd name="connsiteX255" fmla="*/ 2082800 w 3362006"/>
                <a:gd name="connsiteY255" fmla="*/ 193040 h 2402840"/>
                <a:gd name="connsiteX256" fmla="*/ 2047240 w 3362006"/>
                <a:gd name="connsiteY256" fmla="*/ 167640 h 2402840"/>
                <a:gd name="connsiteX257" fmla="*/ 2016760 w 3362006"/>
                <a:gd name="connsiteY257" fmla="*/ 157480 h 2402840"/>
                <a:gd name="connsiteX258" fmla="*/ 1971040 w 3362006"/>
                <a:gd name="connsiteY258" fmla="*/ 132080 h 2402840"/>
                <a:gd name="connsiteX259" fmla="*/ 1935480 w 3362006"/>
                <a:gd name="connsiteY259" fmla="*/ 127000 h 2402840"/>
                <a:gd name="connsiteX260" fmla="*/ 1905000 w 3362006"/>
                <a:gd name="connsiteY260" fmla="*/ 116840 h 2402840"/>
                <a:gd name="connsiteX261" fmla="*/ 1889760 w 3362006"/>
                <a:gd name="connsiteY261" fmla="*/ 111760 h 2402840"/>
                <a:gd name="connsiteX262" fmla="*/ 1864360 w 3362006"/>
                <a:gd name="connsiteY262" fmla="*/ 106680 h 2402840"/>
                <a:gd name="connsiteX263" fmla="*/ 1849120 w 3362006"/>
                <a:gd name="connsiteY263" fmla="*/ 101600 h 2402840"/>
                <a:gd name="connsiteX264" fmla="*/ 1813560 w 3362006"/>
                <a:gd name="connsiteY264" fmla="*/ 96520 h 2402840"/>
                <a:gd name="connsiteX265" fmla="*/ 1778000 w 3362006"/>
                <a:gd name="connsiteY265" fmla="*/ 86360 h 2402840"/>
                <a:gd name="connsiteX266" fmla="*/ 1747520 w 3362006"/>
                <a:gd name="connsiteY266" fmla="*/ 76200 h 2402840"/>
                <a:gd name="connsiteX267" fmla="*/ 1732280 w 3362006"/>
                <a:gd name="connsiteY267" fmla="*/ 71120 h 2402840"/>
                <a:gd name="connsiteX268" fmla="*/ 1717040 w 3362006"/>
                <a:gd name="connsiteY268" fmla="*/ 66040 h 2402840"/>
                <a:gd name="connsiteX269" fmla="*/ 1671320 w 3362006"/>
                <a:gd name="connsiteY269" fmla="*/ 45720 h 2402840"/>
                <a:gd name="connsiteX270" fmla="*/ 1651000 w 3362006"/>
                <a:gd name="connsiteY270" fmla="*/ 40640 h 2402840"/>
                <a:gd name="connsiteX271" fmla="*/ 1559560 w 3362006"/>
                <a:gd name="connsiteY271" fmla="*/ 35560 h 2402840"/>
                <a:gd name="connsiteX272" fmla="*/ 1534160 w 3362006"/>
                <a:gd name="connsiteY272" fmla="*/ 15240 h 2402840"/>
                <a:gd name="connsiteX273" fmla="*/ 1513840 w 3362006"/>
                <a:gd name="connsiteY273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195320 w 3362006"/>
                <a:gd name="connsiteY199" fmla="*/ 1346200 h 2402840"/>
                <a:gd name="connsiteX200" fmla="*/ 3162300 w 3362006"/>
                <a:gd name="connsiteY200" fmla="*/ 1295400 h 2402840"/>
                <a:gd name="connsiteX201" fmla="*/ 3119120 w 3362006"/>
                <a:gd name="connsiteY201" fmla="*/ 1254760 h 2402840"/>
                <a:gd name="connsiteX202" fmla="*/ 3114040 w 3362006"/>
                <a:gd name="connsiteY202" fmla="*/ 1239520 h 2402840"/>
                <a:gd name="connsiteX203" fmla="*/ 3098800 w 3362006"/>
                <a:gd name="connsiteY203" fmla="*/ 1234440 h 2402840"/>
                <a:gd name="connsiteX204" fmla="*/ 3088640 w 3362006"/>
                <a:gd name="connsiteY204" fmla="*/ 1203960 h 2402840"/>
                <a:gd name="connsiteX205" fmla="*/ 3068320 w 3362006"/>
                <a:gd name="connsiteY205" fmla="*/ 1173480 h 2402840"/>
                <a:gd name="connsiteX206" fmla="*/ 3048000 w 3362006"/>
                <a:gd name="connsiteY206" fmla="*/ 1143000 h 2402840"/>
                <a:gd name="connsiteX207" fmla="*/ 3022600 w 3362006"/>
                <a:gd name="connsiteY207" fmla="*/ 1097280 h 2402840"/>
                <a:gd name="connsiteX208" fmla="*/ 3012440 w 3362006"/>
                <a:gd name="connsiteY208" fmla="*/ 1082040 h 2402840"/>
                <a:gd name="connsiteX209" fmla="*/ 3002280 w 3362006"/>
                <a:gd name="connsiteY209" fmla="*/ 1051560 h 2402840"/>
                <a:gd name="connsiteX210" fmla="*/ 2997200 w 3362006"/>
                <a:gd name="connsiteY210" fmla="*/ 1036320 h 2402840"/>
                <a:gd name="connsiteX211" fmla="*/ 2956560 w 3362006"/>
                <a:gd name="connsiteY211" fmla="*/ 975360 h 2402840"/>
                <a:gd name="connsiteX212" fmla="*/ 2946400 w 3362006"/>
                <a:gd name="connsiteY212" fmla="*/ 960120 h 2402840"/>
                <a:gd name="connsiteX213" fmla="*/ 2926080 w 3362006"/>
                <a:gd name="connsiteY213" fmla="*/ 929640 h 2402840"/>
                <a:gd name="connsiteX214" fmla="*/ 2900680 w 3362006"/>
                <a:gd name="connsiteY214" fmla="*/ 904240 h 2402840"/>
                <a:gd name="connsiteX215" fmla="*/ 2875280 w 3362006"/>
                <a:gd name="connsiteY215" fmla="*/ 873760 h 2402840"/>
                <a:gd name="connsiteX216" fmla="*/ 2860040 w 3362006"/>
                <a:gd name="connsiteY216" fmla="*/ 868680 h 2402840"/>
                <a:gd name="connsiteX217" fmla="*/ 2844800 w 3362006"/>
                <a:gd name="connsiteY217" fmla="*/ 853440 h 2402840"/>
                <a:gd name="connsiteX218" fmla="*/ 2829560 w 3362006"/>
                <a:gd name="connsiteY218" fmla="*/ 843280 h 2402840"/>
                <a:gd name="connsiteX219" fmla="*/ 2824480 w 3362006"/>
                <a:gd name="connsiteY219" fmla="*/ 817880 h 2402840"/>
                <a:gd name="connsiteX220" fmla="*/ 2814320 w 3362006"/>
                <a:gd name="connsiteY220" fmla="*/ 802640 h 2402840"/>
                <a:gd name="connsiteX221" fmla="*/ 2804160 w 3362006"/>
                <a:gd name="connsiteY221" fmla="*/ 772160 h 2402840"/>
                <a:gd name="connsiteX222" fmla="*/ 2783840 w 3362006"/>
                <a:gd name="connsiteY222" fmla="*/ 741680 h 2402840"/>
                <a:gd name="connsiteX223" fmla="*/ 2778760 w 3362006"/>
                <a:gd name="connsiteY223" fmla="*/ 726440 h 2402840"/>
                <a:gd name="connsiteX224" fmla="*/ 2768600 w 3362006"/>
                <a:gd name="connsiteY224" fmla="*/ 711200 h 2402840"/>
                <a:gd name="connsiteX225" fmla="*/ 2753360 w 3362006"/>
                <a:gd name="connsiteY225" fmla="*/ 680720 h 2402840"/>
                <a:gd name="connsiteX226" fmla="*/ 2722880 w 3362006"/>
                <a:gd name="connsiteY226" fmla="*/ 650240 h 2402840"/>
                <a:gd name="connsiteX227" fmla="*/ 2692400 w 3362006"/>
                <a:gd name="connsiteY227" fmla="*/ 629920 h 2402840"/>
                <a:gd name="connsiteX228" fmla="*/ 2677160 w 3362006"/>
                <a:gd name="connsiteY228" fmla="*/ 619760 h 2402840"/>
                <a:gd name="connsiteX229" fmla="*/ 2646680 w 3362006"/>
                <a:gd name="connsiteY229" fmla="*/ 599440 h 2402840"/>
                <a:gd name="connsiteX230" fmla="*/ 2621280 w 3362006"/>
                <a:gd name="connsiteY230" fmla="*/ 574040 h 2402840"/>
                <a:gd name="connsiteX231" fmla="*/ 2611120 w 3362006"/>
                <a:gd name="connsiteY231" fmla="*/ 558800 h 2402840"/>
                <a:gd name="connsiteX232" fmla="*/ 2595880 w 3362006"/>
                <a:gd name="connsiteY232" fmla="*/ 553720 h 2402840"/>
                <a:gd name="connsiteX233" fmla="*/ 2580640 w 3362006"/>
                <a:gd name="connsiteY233" fmla="*/ 543560 h 2402840"/>
                <a:gd name="connsiteX234" fmla="*/ 2565400 w 3362006"/>
                <a:gd name="connsiteY234" fmla="*/ 538480 h 2402840"/>
                <a:gd name="connsiteX235" fmla="*/ 2534920 w 3362006"/>
                <a:gd name="connsiteY235" fmla="*/ 518160 h 2402840"/>
                <a:gd name="connsiteX236" fmla="*/ 2519680 w 3362006"/>
                <a:gd name="connsiteY236" fmla="*/ 508000 h 2402840"/>
                <a:gd name="connsiteX237" fmla="*/ 2489200 w 3362006"/>
                <a:gd name="connsiteY237" fmla="*/ 487680 h 2402840"/>
                <a:gd name="connsiteX238" fmla="*/ 2473960 w 3362006"/>
                <a:gd name="connsiteY238" fmla="*/ 457200 h 2402840"/>
                <a:gd name="connsiteX239" fmla="*/ 2458720 w 3362006"/>
                <a:gd name="connsiteY239" fmla="*/ 452120 h 2402840"/>
                <a:gd name="connsiteX240" fmla="*/ 2443480 w 3362006"/>
                <a:gd name="connsiteY240" fmla="*/ 436880 h 2402840"/>
                <a:gd name="connsiteX241" fmla="*/ 2423160 w 3362006"/>
                <a:gd name="connsiteY241" fmla="*/ 406400 h 2402840"/>
                <a:gd name="connsiteX242" fmla="*/ 2392680 w 3362006"/>
                <a:gd name="connsiteY242" fmla="*/ 386080 h 2402840"/>
                <a:gd name="connsiteX243" fmla="*/ 2382520 w 3362006"/>
                <a:gd name="connsiteY243" fmla="*/ 370840 h 2402840"/>
                <a:gd name="connsiteX244" fmla="*/ 2311400 w 3362006"/>
                <a:gd name="connsiteY244" fmla="*/ 355600 h 2402840"/>
                <a:gd name="connsiteX245" fmla="*/ 2275840 w 3362006"/>
                <a:gd name="connsiteY245" fmla="*/ 345440 h 2402840"/>
                <a:gd name="connsiteX246" fmla="*/ 2245360 w 3362006"/>
                <a:gd name="connsiteY246" fmla="*/ 335280 h 2402840"/>
                <a:gd name="connsiteX247" fmla="*/ 2194560 w 3362006"/>
                <a:gd name="connsiteY247" fmla="*/ 325120 h 2402840"/>
                <a:gd name="connsiteX248" fmla="*/ 2179320 w 3362006"/>
                <a:gd name="connsiteY248" fmla="*/ 309880 h 2402840"/>
                <a:gd name="connsiteX249" fmla="*/ 2164080 w 3362006"/>
                <a:gd name="connsiteY249" fmla="*/ 304800 h 2402840"/>
                <a:gd name="connsiteX250" fmla="*/ 2159000 w 3362006"/>
                <a:gd name="connsiteY250" fmla="*/ 289560 h 2402840"/>
                <a:gd name="connsiteX251" fmla="*/ 2148840 w 3362006"/>
                <a:gd name="connsiteY251" fmla="*/ 274320 h 2402840"/>
                <a:gd name="connsiteX252" fmla="*/ 2143760 w 3362006"/>
                <a:gd name="connsiteY252" fmla="*/ 259080 h 2402840"/>
                <a:gd name="connsiteX253" fmla="*/ 2108200 w 3362006"/>
                <a:gd name="connsiteY253" fmla="*/ 213360 h 2402840"/>
                <a:gd name="connsiteX254" fmla="*/ 2098040 w 3362006"/>
                <a:gd name="connsiteY254" fmla="*/ 198120 h 2402840"/>
                <a:gd name="connsiteX255" fmla="*/ 2082800 w 3362006"/>
                <a:gd name="connsiteY255" fmla="*/ 193040 h 2402840"/>
                <a:gd name="connsiteX256" fmla="*/ 2047240 w 3362006"/>
                <a:gd name="connsiteY256" fmla="*/ 167640 h 2402840"/>
                <a:gd name="connsiteX257" fmla="*/ 2016760 w 3362006"/>
                <a:gd name="connsiteY257" fmla="*/ 157480 h 2402840"/>
                <a:gd name="connsiteX258" fmla="*/ 1971040 w 3362006"/>
                <a:gd name="connsiteY258" fmla="*/ 132080 h 2402840"/>
                <a:gd name="connsiteX259" fmla="*/ 1935480 w 3362006"/>
                <a:gd name="connsiteY259" fmla="*/ 127000 h 2402840"/>
                <a:gd name="connsiteX260" fmla="*/ 1905000 w 3362006"/>
                <a:gd name="connsiteY260" fmla="*/ 116840 h 2402840"/>
                <a:gd name="connsiteX261" fmla="*/ 1889760 w 3362006"/>
                <a:gd name="connsiteY261" fmla="*/ 111760 h 2402840"/>
                <a:gd name="connsiteX262" fmla="*/ 1864360 w 3362006"/>
                <a:gd name="connsiteY262" fmla="*/ 106680 h 2402840"/>
                <a:gd name="connsiteX263" fmla="*/ 1849120 w 3362006"/>
                <a:gd name="connsiteY263" fmla="*/ 101600 h 2402840"/>
                <a:gd name="connsiteX264" fmla="*/ 1813560 w 3362006"/>
                <a:gd name="connsiteY264" fmla="*/ 96520 h 2402840"/>
                <a:gd name="connsiteX265" fmla="*/ 1778000 w 3362006"/>
                <a:gd name="connsiteY265" fmla="*/ 86360 h 2402840"/>
                <a:gd name="connsiteX266" fmla="*/ 1747520 w 3362006"/>
                <a:gd name="connsiteY266" fmla="*/ 76200 h 2402840"/>
                <a:gd name="connsiteX267" fmla="*/ 1732280 w 3362006"/>
                <a:gd name="connsiteY267" fmla="*/ 71120 h 2402840"/>
                <a:gd name="connsiteX268" fmla="*/ 1717040 w 3362006"/>
                <a:gd name="connsiteY268" fmla="*/ 66040 h 2402840"/>
                <a:gd name="connsiteX269" fmla="*/ 1671320 w 3362006"/>
                <a:gd name="connsiteY269" fmla="*/ 45720 h 2402840"/>
                <a:gd name="connsiteX270" fmla="*/ 1651000 w 3362006"/>
                <a:gd name="connsiteY270" fmla="*/ 40640 h 2402840"/>
                <a:gd name="connsiteX271" fmla="*/ 1559560 w 3362006"/>
                <a:gd name="connsiteY271" fmla="*/ 35560 h 2402840"/>
                <a:gd name="connsiteX272" fmla="*/ 1534160 w 3362006"/>
                <a:gd name="connsiteY272" fmla="*/ 15240 h 2402840"/>
                <a:gd name="connsiteX273" fmla="*/ 1513840 w 3362006"/>
                <a:gd name="connsiteY273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35560 w 3362006"/>
                <a:gd name="connsiteY89" fmla="*/ 2098040 h 2402840"/>
                <a:gd name="connsiteX90" fmla="*/ 50800 w 3362006"/>
                <a:gd name="connsiteY90" fmla="*/ 2103120 h 2402840"/>
                <a:gd name="connsiteX91" fmla="*/ 66040 w 3362006"/>
                <a:gd name="connsiteY91" fmla="*/ 2118360 h 2402840"/>
                <a:gd name="connsiteX92" fmla="*/ 91440 w 3362006"/>
                <a:gd name="connsiteY92" fmla="*/ 2148840 h 2402840"/>
                <a:gd name="connsiteX93" fmla="*/ 86360 w 3362006"/>
                <a:gd name="connsiteY93" fmla="*/ 2204720 h 2402840"/>
                <a:gd name="connsiteX94" fmla="*/ 76200 w 3362006"/>
                <a:gd name="connsiteY94" fmla="*/ 2362200 h 2402840"/>
                <a:gd name="connsiteX95" fmla="*/ 81280 w 3362006"/>
                <a:gd name="connsiteY95" fmla="*/ 2397760 h 2402840"/>
                <a:gd name="connsiteX96" fmla="*/ 96520 w 3362006"/>
                <a:gd name="connsiteY96" fmla="*/ 2402840 h 2402840"/>
                <a:gd name="connsiteX97" fmla="*/ 162560 w 3362006"/>
                <a:gd name="connsiteY97" fmla="*/ 2397760 h 2402840"/>
                <a:gd name="connsiteX98" fmla="*/ 208280 w 3362006"/>
                <a:gd name="connsiteY98" fmla="*/ 2372360 h 2402840"/>
                <a:gd name="connsiteX99" fmla="*/ 238760 w 3362006"/>
                <a:gd name="connsiteY99" fmla="*/ 2352040 h 2402840"/>
                <a:gd name="connsiteX100" fmla="*/ 254000 w 3362006"/>
                <a:gd name="connsiteY100" fmla="*/ 2336800 h 2402840"/>
                <a:gd name="connsiteX101" fmla="*/ 269240 w 3362006"/>
                <a:gd name="connsiteY101" fmla="*/ 2326640 h 2402840"/>
                <a:gd name="connsiteX102" fmla="*/ 314960 w 3362006"/>
                <a:gd name="connsiteY102" fmla="*/ 2286000 h 2402840"/>
                <a:gd name="connsiteX103" fmla="*/ 340360 w 3362006"/>
                <a:gd name="connsiteY103" fmla="*/ 2265680 h 2402840"/>
                <a:gd name="connsiteX104" fmla="*/ 350520 w 3362006"/>
                <a:gd name="connsiteY104" fmla="*/ 2250440 h 2402840"/>
                <a:gd name="connsiteX105" fmla="*/ 365760 w 3362006"/>
                <a:gd name="connsiteY105" fmla="*/ 2240280 h 2402840"/>
                <a:gd name="connsiteX106" fmla="*/ 386080 w 3362006"/>
                <a:gd name="connsiteY106" fmla="*/ 2214880 h 2402840"/>
                <a:gd name="connsiteX107" fmla="*/ 406400 w 3362006"/>
                <a:gd name="connsiteY107" fmla="*/ 2184400 h 2402840"/>
                <a:gd name="connsiteX108" fmla="*/ 421640 w 3362006"/>
                <a:gd name="connsiteY108" fmla="*/ 2169160 h 2402840"/>
                <a:gd name="connsiteX109" fmla="*/ 431800 w 3362006"/>
                <a:gd name="connsiteY109" fmla="*/ 2153920 h 2402840"/>
                <a:gd name="connsiteX110" fmla="*/ 447040 w 3362006"/>
                <a:gd name="connsiteY110" fmla="*/ 2143760 h 2402840"/>
                <a:gd name="connsiteX111" fmla="*/ 477520 w 3362006"/>
                <a:gd name="connsiteY111" fmla="*/ 2113280 h 2402840"/>
                <a:gd name="connsiteX112" fmla="*/ 492760 w 3362006"/>
                <a:gd name="connsiteY112" fmla="*/ 2098040 h 2402840"/>
                <a:gd name="connsiteX113" fmla="*/ 508000 w 3362006"/>
                <a:gd name="connsiteY113" fmla="*/ 2082800 h 2402840"/>
                <a:gd name="connsiteX114" fmla="*/ 523240 w 3362006"/>
                <a:gd name="connsiteY114" fmla="*/ 2072640 h 2402840"/>
                <a:gd name="connsiteX115" fmla="*/ 563880 w 3362006"/>
                <a:gd name="connsiteY115" fmla="*/ 2047240 h 2402840"/>
                <a:gd name="connsiteX116" fmla="*/ 579120 w 3362006"/>
                <a:gd name="connsiteY116" fmla="*/ 2037080 h 2402840"/>
                <a:gd name="connsiteX117" fmla="*/ 609600 w 3362006"/>
                <a:gd name="connsiteY117" fmla="*/ 2026920 h 2402840"/>
                <a:gd name="connsiteX118" fmla="*/ 624840 w 3362006"/>
                <a:gd name="connsiteY118" fmla="*/ 2021840 h 2402840"/>
                <a:gd name="connsiteX119" fmla="*/ 716280 w 3362006"/>
                <a:gd name="connsiteY119" fmla="*/ 2026920 h 2402840"/>
                <a:gd name="connsiteX120" fmla="*/ 731520 w 3362006"/>
                <a:gd name="connsiteY120" fmla="*/ 2037080 h 2402840"/>
                <a:gd name="connsiteX121" fmla="*/ 762000 w 3362006"/>
                <a:gd name="connsiteY121" fmla="*/ 2047240 h 2402840"/>
                <a:gd name="connsiteX122" fmla="*/ 782320 w 3362006"/>
                <a:gd name="connsiteY122" fmla="*/ 2052320 h 2402840"/>
                <a:gd name="connsiteX123" fmla="*/ 797560 w 3362006"/>
                <a:gd name="connsiteY123" fmla="*/ 2057400 h 2402840"/>
                <a:gd name="connsiteX124" fmla="*/ 838200 w 3362006"/>
                <a:gd name="connsiteY124" fmla="*/ 2062480 h 2402840"/>
                <a:gd name="connsiteX125" fmla="*/ 1000760 w 3362006"/>
                <a:gd name="connsiteY125" fmla="*/ 2052320 h 2402840"/>
                <a:gd name="connsiteX126" fmla="*/ 1031240 w 3362006"/>
                <a:gd name="connsiteY126" fmla="*/ 2042160 h 2402840"/>
                <a:gd name="connsiteX127" fmla="*/ 1061720 w 3362006"/>
                <a:gd name="connsiteY127" fmla="*/ 2021840 h 2402840"/>
                <a:gd name="connsiteX128" fmla="*/ 1076960 w 3362006"/>
                <a:gd name="connsiteY128" fmla="*/ 2016760 h 2402840"/>
                <a:gd name="connsiteX129" fmla="*/ 1092200 w 3362006"/>
                <a:gd name="connsiteY129" fmla="*/ 2006600 h 2402840"/>
                <a:gd name="connsiteX130" fmla="*/ 1107440 w 3362006"/>
                <a:gd name="connsiteY130" fmla="*/ 2001520 h 2402840"/>
                <a:gd name="connsiteX131" fmla="*/ 1122680 w 3362006"/>
                <a:gd name="connsiteY131" fmla="*/ 1991360 h 2402840"/>
                <a:gd name="connsiteX132" fmla="*/ 1137920 w 3362006"/>
                <a:gd name="connsiteY132" fmla="*/ 1986280 h 2402840"/>
                <a:gd name="connsiteX133" fmla="*/ 1168400 w 3362006"/>
                <a:gd name="connsiteY133" fmla="*/ 1965960 h 2402840"/>
                <a:gd name="connsiteX134" fmla="*/ 1198880 w 3362006"/>
                <a:gd name="connsiteY134" fmla="*/ 1955800 h 2402840"/>
                <a:gd name="connsiteX135" fmla="*/ 1214120 w 3362006"/>
                <a:gd name="connsiteY135" fmla="*/ 1945640 h 2402840"/>
                <a:gd name="connsiteX136" fmla="*/ 1304713 w 3362006"/>
                <a:gd name="connsiteY136" fmla="*/ 1930400 h 2402840"/>
                <a:gd name="connsiteX137" fmla="*/ 1404620 w 3362006"/>
                <a:gd name="connsiteY137" fmla="*/ 1954530 h 2402840"/>
                <a:gd name="connsiteX138" fmla="*/ 1468543 w 3362006"/>
                <a:gd name="connsiteY138" fmla="*/ 1968923 h 2402840"/>
                <a:gd name="connsiteX139" fmla="*/ 1570990 w 3362006"/>
                <a:gd name="connsiteY139" fmla="*/ 1985857 h 2402840"/>
                <a:gd name="connsiteX140" fmla="*/ 1656080 w 3362006"/>
                <a:gd name="connsiteY140" fmla="*/ 2001520 h 2402840"/>
                <a:gd name="connsiteX141" fmla="*/ 1706880 w 3362006"/>
                <a:gd name="connsiteY141" fmla="*/ 2021840 h 2402840"/>
                <a:gd name="connsiteX142" fmla="*/ 1737360 w 3362006"/>
                <a:gd name="connsiteY142" fmla="*/ 2037080 h 2402840"/>
                <a:gd name="connsiteX143" fmla="*/ 1783080 w 3362006"/>
                <a:gd name="connsiteY143" fmla="*/ 2062480 h 2402840"/>
                <a:gd name="connsiteX144" fmla="*/ 1798320 w 3362006"/>
                <a:gd name="connsiteY144" fmla="*/ 2072640 h 2402840"/>
                <a:gd name="connsiteX145" fmla="*/ 1828800 w 3362006"/>
                <a:gd name="connsiteY145" fmla="*/ 2082800 h 2402840"/>
                <a:gd name="connsiteX146" fmla="*/ 1844040 w 3362006"/>
                <a:gd name="connsiteY146" fmla="*/ 2087880 h 2402840"/>
                <a:gd name="connsiteX147" fmla="*/ 1864360 w 3362006"/>
                <a:gd name="connsiteY147" fmla="*/ 2098040 h 2402840"/>
                <a:gd name="connsiteX148" fmla="*/ 1879600 w 3362006"/>
                <a:gd name="connsiteY148" fmla="*/ 2103120 h 2402840"/>
                <a:gd name="connsiteX149" fmla="*/ 1894840 w 3362006"/>
                <a:gd name="connsiteY149" fmla="*/ 2113280 h 2402840"/>
                <a:gd name="connsiteX150" fmla="*/ 1925320 w 3362006"/>
                <a:gd name="connsiteY150" fmla="*/ 2123440 h 2402840"/>
                <a:gd name="connsiteX151" fmla="*/ 1940560 w 3362006"/>
                <a:gd name="connsiteY151" fmla="*/ 2133600 h 2402840"/>
                <a:gd name="connsiteX152" fmla="*/ 1964690 w 3362006"/>
                <a:gd name="connsiteY152" fmla="*/ 2167043 h 2402840"/>
                <a:gd name="connsiteX153" fmla="*/ 2017184 w 3362006"/>
                <a:gd name="connsiteY153" fmla="*/ 2194984 h 2402840"/>
                <a:gd name="connsiteX154" fmla="*/ 2107353 w 3362006"/>
                <a:gd name="connsiteY154" fmla="*/ 2254673 h 2402840"/>
                <a:gd name="connsiteX155" fmla="*/ 2184823 w 3362006"/>
                <a:gd name="connsiteY155" fmla="*/ 2296161 h 2402840"/>
                <a:gd name="connsiteX156" fmla="*/ 2254673 w 3362006"/>
                <a:gd name="connsiteY156" fmla="*/ 2302933 h 2402840"/>
                <a:gd name="connsiteX157" fmla="*/ 2326640 w 3362006"/>
                <a:gd name="connsiteY157" fmla="*/ 2339340 h 2402840"/>
                <a:gd name="connsiteX158" fmla="*/ 2440094 w 3362006"/>
                <a:gd name="connsiteY158" fmla="*/ 2312670 h 2402840"/>
                <a:gd name="connsiteX159" fmla="*/ 2494280 w 3362006"/>
                <a:gd name="connsiteY159" fmla="*/ 2275840 h 2402840"/>
                <a:gd name="connsiteX160" fmla="*/ 2509520 w 3362006"/>
                <a:gd name="connsiteY160" fmla="*/ 2270760 h 2402840"/>
                <a:gd name="connsiteX161" fmla="*/ 2519680 w 3362006"/>
                <a:gd name="connsiteY161" fmla="*/ 2255520 h 2402840"/>
                <a:gd name="connsiteX162" fmla="*/ 2534920 w 3362006"/>
                <a:gd name="connsiteY162" fmla="*/ 2245360 h 2402840"/>
                <a:gd name="connsiteX163" fmla="*/ 2545080 w 3362006"/>
                <a:gd name="connsiteY163" fmla="*/ 2230120 h 2402840"/>
                <a:gd name="connsiteX164" fmla="*/ 2560320 w 3362006"/>
                <a:gd name="connsiteY164" fmla="*/ 2219960 h 2402840"/>
                <a:gd name="connsiteX165" fmla="*/ 2595880 w 3362006"/>
                <a:gd name="connsiteY165" fmla="*/ 2184400 h 2402840"/>
                <a:gd name="connsiteX166" fmla="*/ 2611120 w 3362006"/>
                <a:gd name="connsiteY166" fmla="*/ 2153920 h 2402840"/>
                <a:gd name="connsiteX167" fmla="*/ 2656840 w 3362006"/>
                <a:gd name="connsiteY167" fmla="*/ 2128520 h 2402840"/>
                <a:gd name="connsiteX168" fmla="*/ 2687320 w 3362006"/>
                <a:gd name="connsiteY168" fmla="*/ 2108200 h 2402840"/>
                <a:gd name="connsiteX169" fmla="*/ 2717800 w 3362006"/>
                <a:gd name="connsiteY169" fmla="*/ 2098040 h 2402840"/>
                <a:gd name="connsiteX170" fmla="*/ 2733040 w 3362006"/>
                <a:gd name="connsiteY170" fmla="*/ 2082800 h 2402840"/>
                <a:gd name="connsiteX171" fmla="*/ 2768600 w 3362006"/>
                <a:gd name="connsiteY171" fmla="*/ 2057400 h 2402840"/>
                <a:gd name="connsiteX172" fmla="*/ 2834640 w 3362006"/>
                <a:gd name="connsiteY172" fmla="*/ 2034540 h 2402840"/>
                <a:gd name="connsiteX173" fmla="*/ 2909993 w 3362006"/>
                <a:gd name="connsiteY173" fmla="*/ 1976120 h 2402840"/>
                <a:gd name="connsiteX174" fmla="*/ 2959524 w 3362006"/>
                <a:gd name="connsiteY174" fmla="*/ 1957917 h 2402840"/>
                <a:gd name="connsiteX175" fmla="*/ 2992120 w 3362006"/>
                <a:gd name="connsiteY175" fmla="*/ 1915160 h 2402840"/>
                <a:gd name="connsiteX176" fmla="*/ 3022600 w 3362006"/>
                <a:gd name="connsiteY176" fmla="*/ 1894840 h 2402840"/>
                <a:gd name="connsiteX177" fmla="*/ 3037840 w 3362006"/>
                <a:gd name="connsiteY177" fmla="*/ 1889760 h 2402840"/>
                <a:gd name="connsiteX178" fmla="*/ 3053080 w 3362006"/>
                <a:gd name="connsiteY178" fmla="*/ 1879600 h 2402840"/>
                <a:gd name="connsiteX179" fmla="*/ 3068320 w 3362006"/>
                <a:gd name="connsiteY179" fmla="*/ 1874520 h 2402840"/>
                <a:gd name="connsiteX180" fmla="*/ 3083560 w 3362006"/>
                <a:gd name="connsiteY180" fmla="*/ 1864360 h 2402840"/>
                <a:gd name="connsiteX181" fmla="*/ 3108960 w 3362006"/>
                <a:gd name="connsiteY181" fmla="*/ 1859280 h 2402840"/>
                <a:gd name="connsiteX182" fmla="*/ 3129280 w 3362006"/>
                <a:gd name="connsiteY182" fmla="*/ 1854200 h 2402840"/>
                <a:gd name="connsiteX183" fmla="*/ 3144520 w 3362006"/>
                <a:gd name="connsiteY183" fmla="*/ 1844040 h 2402840"/>
                <a:gd name="connsiteX184" fmla="*/ 3225800 w 3362006"/>
                <a:gd name="connsiteY184" fmla="*/ 1833880 h 2402840"/>
                <a:gd name="connsiteX185" fmla="*/ 3261360 w 3362006"/>
                <a:gd name="connsiteY185" fmla="*/ 1828800 h 2402840"/>
                <a:gd name="connsiteX186" fmla="*/ 3276600 w 3362006"/>
                <a:gd name="connsiteY186" fmla="*/ 1818640 h 2402840"/>
                <a:gd name="connsiteX187" fmla="*/ 3286760 w 3362006"/>
                <a:gd name="connsiteY187" fmla="*/ 1803400 h 2402840"/>
                <a:gd name="connsiteX188" fmla="*/ 3302000 w 3362006"/>
                <a:gd name="connsiteY188" fmla="*/ 1798320 h 2402840"/>
                <a:gd name="connsiteX189" fmla="*/ 3317240 w 3362006"/>
                <a:gd name="connsiteY189" fmla="*/ 1788160 h 2402840"/>
                <a:gd name="connsiteX190" fmla="*/ 3332480 w 3362006"/>
                <a:gd name="connsiteY190" fmla="*/ 1742440 h 2402840"/>
                <a:gd name="connsiteX191" fmla="*/ 3337560 w 3362006"/>
                <a:gd name="connsiteY191" fmla="*/ 1727200 h 2402840"/>
                <a:gd name="connsiteX192" fmla="*/ 3342640 w 3362006"/>
                <a:gd name="connsiteY192" fmla="*/ 1711960 h 2402840"/>
                <a:gd name="connsiteX193" fmla="*/ 3347720 w 3362006"/>
                <a:gd name="connsiteY193" fmla="*/ 1686560 h 2402840"/>
                <a:gd name="connsiteX194" fmla="*/ 3361690 w 3362006"/>
                <a:gd name="connsiteY194" fmla="*/ 1566333 h 2402840"/>
                <a:gd name="connsiteX195" fmla="*/ 3356610 w 3362006"/>
                <a:gd name="connsiteY195" fmla="*/ 1518496 h 2402840"/>
                <a:gd name="connsiteX196" fmla="*/ 3333326 w 3362006"/>
                <a:gd name="connsiteY196" fmla="*/ 1464310 h 2402840"/>
                <a:gd name="connsiteX197" fmla="*/ 3294380 w 3362006"/>
                <a:gd name="connsiteY197" fmla="*/ 1420706 h 2402840"/>
                <a:gd name="connsiteX198" fmla="*/ 3268980 w 3362006"/>
                <a:gd name="connsiteY198" fmla="*/ 1377526 h 2402840"/>
                <a:gd name="connsiteX199" fmla="*/ 3212253 w 3362006"/>
                <a:gd name="connsiteY199" fmla="*/ 1333500 h 2402840"/>
                <a:gd name="connsiteX200" fmla="*/ 3162300 w 3362006"/>
                <a:gd name="connsiteY200" fmla="*/ 1295400 h 2402840"/>
                <a:gd name="connsiteX201" fmla="*/ 3119120 w 3362006"/>
                <a:gd name="connsiteY201" fmla="*/ 1254760 h 2402840"/>
                <a:gd name="connsiteX202" fmla="*/ 3114040 w 3362006"/>
                <a:gd name="connsiteY202" fmla="*/ 1239520 h 2402840"/>
                <a:gd name="connsiteX203" fmla="*/ 3098800 w 3362006"/>
                <a:gd name="connsiteY203" fmla="*/ 1234440 h 2402840"/>
                <a:gd name="connsiteX204" fmla="*/ 3088640 w 3362006"/>
                <a:gd name="connsiteY204" fmla="*/ 1203960 h 2402840"/>
                <a:gd name="connsiteX205" fmla="*/ 3068320 w 3362006"/>
                <a:gd name="connsiteY205" fmla="*/ 1173480 h 2402840"/>
                <a:gd name="connsiteX206" fmla="*/ 3048000 w 3362006"/>
                <a:gd name="connsiteY206" fmla="*/ 1143000 h 2402840"/>
                <a:gd name="connsiteX207" fmla="*/ 3022600 w 3362006"/>
                <a:gd name="connsiteY207" fmla="*/ 1097280 h 2402840"/>
                <a:gd name="connsiteX208" fmla="*/ 3012440 w 3362006"/>
                <a:gd name="connsiteY208" fmla="*/ 1082040 h 2402840"/>
                <a:gd name="connsiteX209" fmla="*/ 3002280 w 3362006"/>
                <a:gd name="connsiteY209" fmla="*/ 1051560 h 2402840"/>
                <a:gd name="connsiteX210" fmla="*/ 2997200 w 3362006"/>
                <a:gd name="connsiteY210" fmla="*/ 1036320 h 2402840"/>
                <a:gd name="connsiteX211" fmla="*/ 2956560 w 3362006"/>
                <a:gd name="connsiteY211" fmla="*/ 975360 h 2402840"/>
                <a:gd name="connsiteX212" fmla="*/ 2946400 w 3362006"/>
                <a:gd name="connsiteY212" fmla="*/ 960120 h 2402840"/>
                <a:gd name="connsiteX213" fmla="*/ 2926080 w 3362006"/>
                <a:gd name="connsiteY213" fmla="*/ 929640 h 2402840"/>
                <a:gd name="connsiteX214" fmla="*/ 2900680 w 3362006"/>
                <a:gd name="connsiteY214" fmla="*/ 904240 h 2402840"/>
                <a:gd name="connsiteX215" fmla="*/ 2875280 w 3362006"/>
                <a:gd name="connsiteY215" fmla="*/ 873760 h 2402840"/>
                <a:gd name="connsiteX216" fmla="*/ 2860040 w 3362006"/>
                <a:gd name="connsiteY216" fmla="*/ 868680 h 2402840"/>
                <a:gd name="connsiteX217" fmla="*/ 2844800 w 3362006"/>
                <a:gd name="connsiteY217" fmla="*/ 853440 h 2402840"/>
                <a:gd name="connsiteX218" fmla="*/ 2829560 w 3362006"/>
                <a:gd name="connsiteY218" fmla="*/ 843280 h 2402840"/>
                <a:gd name="connsiteX219" fmla="*/ 2824480 w 3362006"/>
                <a:gd name="connsiteY219" fmla="*/ 817880 h 2402840"/>
                <a:gd name="connsiteX220" fmla="*/ 2814320 w 3362006"/>
                <a:gd name="connsiteY220" fmla="*/ 802640 h 2402840"/>
                <a:gd name="connsiteX221" fmla="*/ 2804160 w 3362006"/>
                <a:gd name="connsiteY221" fmla="*/ 772160 h 2402840"/>
                <a:gd name="connsiteX222" fmla="*/ 2783840 w 3362006"/>
                <a:gd name="connsiteY222" fmla="*/ 741680 h 2402840"/>
                <a:gd name="connsiteX223" fmla="*/ 2778760 w 3362006"/>
                <a:gd name="connsiteY223" fmla="*/ 726440 h 2402840"/>
                <a:gd name="connsiteX224" fmla="*/ 2768600 w 3362006"/>
                <a:gd name="connsiteY224" fmla="*/ 711200 h 2402840"/>
                <a:gd name="connsiteX225" fmla="*/ 2753360 w 3362006"/>
                <a:gd name="connsiteY225" fmla="*/ 680720 h 2402840"/>
                <a:gd name="connsiteX226" fmla="*/ 2722880 w 3362006"/>
                <a:gd name="connsiteY226" fmla="*/ 650240 h 2402840"/>
                <a:gd name="connsiteX227" fmla="*/ 2692400 w 3362006"/>
                <a:gd name="connsiteY227" fmla="*/ 629920 h 2402840"/>
                <a:gd name="connsiteX228" fmla="*/ 2677160 w 3362006"/>
                <a:gd name="connsiteY228" fmla="*/ 619760 h 2402840"/>
                <a:gd name="connsiteX229" fmla="*/ 2646680 w 3362006"/>
                <a:gd name="connsiteY229" fmla="*/ 599440 h 2402840"/>
                <a:gd name="connsiteX230" fmla="*/ 2621280 w 3362006"/>
                <a:gd name="connsiteY230" fmla="*/ 574040 h 2402840"/>
                <a:gd name="connsiteX231" fmla="*/ 2611120 w 3362006"/>
                <a:gd name="connsiteY231" fmla="*/ 558800 h 2402840"/>
                <a:gd name="connsiteX232" fmla="*/ 2595880 w 3362006"/>
                <a:gd name="connsiteY232" fmla="*/ 553720 h 2402840"/>
                <a:gd name="connsiteX233" fmla="*/ 2580640 w 3362006"/>
                <a:gd name="connsiteY233" fmla="*/ 543560 h 2402840"/>
                <a:gd name="connsiteX234" fmla="*/ 2565400 w 3362006"/>
                <a:gd name="connsiteY234" fmla="*/ 538480 h 2402840"/>
                <a:gd name="connsiteX235" fmla="*/ 2534920 w 3362006"/>
                <a:gd name="connsiteY235" fmla="*/ 518160 h 2402840"/>
                <a:gd name="connsiteX236" fmla="*/ 2519680 w 3362006"/>
                <a:gd name="connsiteY236" fmla="*/ 508000 h 2402840"/>
                <a:gd name="connsiteX237" fmla="*/ 2489200 w 3362006"/>
                <a:gd name="connsiteY237" fmla="*/ 487680 h 2402840"/>
                <a:gd name="connsiteX238" fmla="*/ 2473960 w 3362006"/>
                <a:gd name="connsiteY238" fmla="*/ 457200 h 2402840"/>
                <a:gd name="connsiteX239" fmla="*/ 2458720 w 3362006"/>
                <a:gd name="connsiteY239" fmla="*/ 452120 h 2402840"/>
                <a:gd name="connsiteX240" fmla="*/ 2443480 w 3362006"/>
                <a:gd name="connsiteY240" fmla="*/ 436880 h 2402840"/>
                <a:gd name="connsiteX241" fmla="*/ 2423160 w 3362006"/>
                <a:gd name="connsiteY241" fmla="*/ 406400 h 2402840"/>
                <a:gd name="connsiteX242" fmla="*/ 2392680 w 3362006"/>
                <a:gd name="connsiteY242" fmla="*/ 386080 h 2402840"/>
                <a:gd name="connsiteX243" fmla="*/ 2382520 w 3362006"/>
                <a:gd name="connsiteY243" fmla="*/ 370840 h 2402840"/>
                <a:gd name="connsiteX244" fmla="*/ 2311400 w 3362006"/>
                <a:gd name="connsiteY244" fmla="*/ 355600 h 2402840"/>
                <a:gd name="connsiteX245" fmla="*/ 2275840 w 3362006"/>
                <a:gd name="connsiteY245" fmla="*/ 345440 h 2402840"/>
                <a:gd name="connsiteX246" fmla="*/ 2245360 w 3362006"/>
                <a:gd name="connsiteY246" fmla="*/ 335280 h 2402840"/>
                <a:gd name="connsiteX247" fmla="*/ 2194560 w 3362006"/>
                <a:gd name="connsiteY247" fmla="*/ 325120 h 2402840"/>
                <a:gd name="connsiteX248" fmla="*/ 2179320 w 3362006"/>
                <a:gd name="connsiteY248" fmla="*/ 309880 h 2402840"/>
                <a:gd name="connsiteX249" fmla="*/ 2164080 w 3362006"/>
                <a:gd name="connsiteY249" fmla="*/ 304800 h 2402840"/>
                <a:gd name="connsiteX250" fmla="*/ 2159000 w 3362006"/>
                <a:gd name="connsiteY250" fmla="*/ 289560 h 2402840"/>
                <a:gd name="connsiteX251" fmla="*/ 2148840 w 3362006"/>
                <a:gd name="connsiteY251" fmla="*/ 274320 h 2402840"/>
                <a:gd name="connsiteX252" fmla="*/ 2143760 w 3362006"/>
                <a:gd name="connsiteY252" fmla="*/ 259080 h 2402840"/>
                <a:gd name="connsiteX253" fmla="*/ 2108200 w 3362006"/>
                <a:gd name="connsiteY253" fmla="*/ 213360 h 2402840"/>
                <a:gd name="connsiteX254" fmla="*/ 2098040 w 3362006"/>
                <a:gd name="connsiteY254" fmla="*/ 198120 h 2402840"/>
                <a:gd name="connsiteX255" fmla="*/ 2082800 w 3362006"/>
                <a:gd name="connsiteY255" fmla="*/ 193040 h 2402840"/>
                <a:gd name="connsiteX256" fmla="*/ 2047240 w 3362006"/>
                <a:gd name="connsiteY256" fmla="*/ 167640 h 2402840"/>
                <a:gd name="connsiteX257" fmla="*/ 2016760 w 3362006"/>
                <a:gd name="connsiteY257" fmla="*/ 157480 h 2402840"/>
                <a:gd name="connsiteX258" fmla="*/ 1971040 w 3362006"/>
                <a:gd name="connsiteY258" fmla="*/ 132080 h 2402840"/>
                <a:gd name="connsiteX259" fmla="*/ 1935480 w 3362006"/>
                <a:gd name="connsiteY259" fmla="*/ 127000 h 2402840"/>
                <a:gd name="connsiteX260" fmla="*/ 1905000 w 3362006"/>
                <a:gd name="connsiteY260" fmla="*/ 116840 h 2402840"/>
                <a:gd name="connsiteX261" fmla="*/ 1889760 w 3362006"/>
                <a:gd name="connsiteY261" fmla="*/ 111760 h 2402840"/>
                <a:gd name="connsiteX262" fmla="*/ 1864360 w 3362006"/>
                <a:gd name="connsiteY262" fmla="*/ 106680 h 2402840"/>
                <a:gd name="connsiteX263" fmla="*/ 1849120 w 3362006"/>
                <a:gd name="connsiteY263" fmla="*/ 101600 h 2402840"/>
                <a:gd name="connsiteX264" fmla="*/ 1813560 w 3362006"/>
                <a:gd name="connsiteY264" fmla="*/ 96520 h 2402840"/>
                <a:gd name="connsiteX265" fmla="*/ 1778000 w 3362006"/>
                <a:gd name="connsiteY265" fmla="*/ 86360 h 2402840"/>
                <a:gd name="connsiteX266" fmla="*/ 1747520 w 3362006"/>
                <a:gd name="connsiteY266" fmla="*/ 76200 h 2402840"/>
                <a:gd name="connsiteX267" fmla="*/ 1732280 w 3362006"/>
                <a:gd name="connsiteY267" fmla="*/ 71120 h 2402840"/>
                <a:gd name="connsiteX268" fmla="*/ 1717040 w 3362006"/>
                <a:gd name="connsiteY268" fmla="*/ 66040 h 2402840"/>
                <a:gd name="connsiteX269" fmla="*/ 1671320 w 3362006"/>
                <a:gd name="connsiteY269" fmla="*/ 45720 h 2402840"/>
                <a:gd name="connsiteX270" fmla="*/ 1651000 w 3362006"/>
                <a:gd name="connsiteY270" fmla="*/ 40640 h 2402840"/>
                <a:gd name="connsiteX271" fmla="*/ 1559560 w 3362006"/>
                <a:gd name="connsiteY271" fmla="*/ 35560 h 2402840"/>
                <a:gd name="connsiteX272" fmla="*/ 1534160 w 3362006"/>
                <a:gd name="connsiteY272" fmla="*/ 15240 h 2402840"/>
                <a:gd name="connsiteX273" fmla="*/ 1513840 w 3362006"/>
                <a:gd name="connsiteY273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50800 w 3362006"/>
                <a:gd name="connsiteY89" fmla="*/ 2103120 h 2402840"/>
                <a:gd name="connsiteX90" fmla="*/ 66040 w 3362006"/>
                <a:gd name="connsiteY90" fmla="*/ 2118360 h 2402840"/>
                <a:gd name="connsiteX91" fmla="*/ 91440 w 3362006"/>
                <a:gd name="connsiteY91" fmla="*/ 2148840 h 2402840"/>
                <a:gd name="connsiteX92" fmla="*/ 86360 w 3362006"/>
                <a:gd name="connsiteY92" fmla="*/ 2204720 h 2402840"/>
                <a:gd name="connsiteX93" fmla="*/ 76200 w 3362006"/>
                <a:gd name="connsiteY93" fmla="*/ 2362200 h 2402840"/>
                <a:gd name="connsiteX94" fmla="*/ 81280 w 3362006"/>
                <a:gd name="connsiteY94" fmla="*/ 2397760 h 2402840"/>
                <a:gd name="connsiteX95" fmla="*/ 96520 w 3362006"/>
                <a:gd name="connsiteY95" fmla="*/ 2402840 h 2402840"/>
                <a:gd name="connsiteX96" fmla="*/ 162560 w 3362006"/>
                <a:gd name="connsiteY96" fmla="*/ 2397760 h 2402840"/>
                <a:gd name="connsiteX97" fmla="*/ 208280 w 3362006"/>
                <a:gd name="connsiteY97" fmla="*/ 2372360 h 2402840"/>
                <a:gd name="connsiteX98" fmla="*/ 238760 w 3362006"/>
                <a:gd name="connsiteY98" fmla="*/ 2352040 h 2402840"/>
                <a:gd name="connsiteX99" fmla="*/ 254000 w 3362006"/>
                <a:gd name="connsiteY99" fmla="*/ 2336800 h 2402840"/>
                <a:gd name="connsiteX100" fmla="*/ 269240 w 3362006"/>
                <a:gd name="connsiteY100" fmla="*/ 2326640 h 2402840"/>
                <a:gd name="connsiteX101" fmla="*/ 314960 w 3362006"/>
                <a:gd name="connsiteY101" fmla="*/ 2286000 h 2402840"/>
                <a:gd name="connsiteX102" fmla="*/ 340360 w 3362006"/>
                <a:gd name="connsiteY102" fmla="*/ 2265680 h 2402840"/>
                <a:gd name="connsiteX103" fmla="*/ 350520 w 3362006"/>
                <a:gd name="connsiteY103" fmla="*/ 2250440 h 2402840"/>
                <a:gd name="connsiteX104" fmla="*/ 365760 w 3362006"/>
                <a:gd name="connsiteY104" fmla="*/ 2240280 h 2402840"/>
                <a:gd name="connsiteX105" fmla="*/ 386080 w 3362006"/>
                <a:gd name="connsiteY105" fmla="*/ 2214880 h 2402840"/>
                <a:gd name="connsiteX106" fmla="*/ 406400 w 3362006"/>
                <a:gd name="connsiteY106" fmla="*/ 2184400 h 2402840"/>
                <a:gd name="connsiteX107" fmla="*/ 421640 w 3362006"/>
                <a:gd name="connsiteY107" fmla="*/ 2169160 h 2402840"/>
                <a:gd name="connsiteX108" fmla="*/ 431800 w 3362006"/>
                <a:gd name="connsiteY108" fmla="*/ 2153920 h 2402840"/>
                <a:gd name="connsiteX109" fmla="*/ 447040 w 3362006"/>
                <a:gd name="connsiteY109" fmla="*/ 2143760 h 2402840"/>
                <a:gd name="connsiteX110" fmla="*/ 477520 w 3362006"/>
                <a:gd name="connsiteY110" fmla="*/ 2113280 h 2402840"/>
                <a:gd name="connsiteX111" fmla="*/ 492760 w 3362006"/>
                <a:gd name="connsiteY111" fmla="*/ 2098040 h 2402840"/>
                <a:gd name="connsiteX112" fmla="*/ 508000 w 3362006"/>
                <a:gd name="connsiteY112" fmla="*/ 2082800 h 2402840"/>
                <a:gd name="connsiteX113" fmla="*/ 523240 w 3362006"/>
                <a:gd name="connsiteY113" fmla="*/ 2072640 h 2402840"/>
                <a:gd name="connsiteX114" fmla="*/ 563880 w 3362006"/>
                <a:gd name="connsiteY114" fmla="*/ 2047240 h 2402840"/>
                <a:gd name="connsiteX115" fmla="*/ 579120 w 3362006"/>
                <a:gd name="connsiteY115" fmla="*/ 2037080 h 2402840"/>
                <a:gd name="connsiteX116" fmla="*/ 609600 w 3362006"/>
                <a:gd name="connsiteY116" fmla="*/ 2026920 h 2402840"/>
                <a:gd name="connsiteX117" fmla="*/ 624840 w 3362006"/>
                <a:gd name="connsiteY117" fmla="*/ 2021840 h 2402840"/>
                <a:gd name="connsiteX118" fmla="*/ 716280 w 3362006"/>
                <a:gd name="connsiteY118" fmla="*/ 2026920 h 2402840"/>
                <a:gd name="connsiteX119" fmla="*/ 731520 w 3362006"/>
                <a:gd name="connsiteY119" fmla="*/ 2037080 h 2402840"/>
                <a:gd name="connsiteX120" fmla="*/ 762000 w 3362006"/>
                <a:gd name="connsiteY120" fmla="*/ 2047240 h 2402840"/>
                <a:gd name="connsiteX121" fmla="*/ 782320 w 3362006"/>
                <a:gd name="connsiteY121" fmla="*/ 2052320 h 2402840"/>
                <a:gd name="connsiteX122" fmla="*/ 797560 w 3362006"/>
                <a:gd name="connsiteY122" fmla="*/ 2057400 h 2402840"/>
                <a:gd name="connsiteX123" fmla="*/ 838200 w 3362006"/>
                <a:gd name="connsiteY123" fmla="*/ 2062480 h 2402840"/>
                <a:gd name="connsiteX124" fmla="*/ 1000760 w 3362006"/>
                <a:gd name="connsiteY124" fmla="*/ 2052320 h 2402840"/>
                <a:gd name="connsiteX125" fmla="*/ 1031240 w 3362006"/>
                <a:gd name="connsiteY125" fmla="*/ 2042160 h 2402840"/>
                <a:gd name="connsiteX126" fmla="*/ 1061720 w 3362006"/>
                <a:gd name="connsiteY126" fmla="*/ 2021840 h 2402840"/>
                <a:gd name="connsiteX127" fmla="*/ 1076960 w 3362006"/>
                <a:gd name="connsiteY127" fmla="*/ 2016760 h 2402840"/>
                <a:gd name="connsiteX128" fmla="*/ 1092200 w 3362006"/>
                <a:gd name="connsiteY128" fmla="*/ 2006600 h 2402840"/>
                <a:gd name="connsiteX129" fmla="*/ 1107440 w 3362006"/>
                <a:gd name="connsiteY129" fmla="*/ 2001520 h 2402840"/>
                <a:gd name="connsiteX130" fmla="*/ 1122680 w 3362006"/>
                <a:gd name="connsiteY130" fmla="*/ 1991360 h 2402840"/>
                <a:gd name="connsiteX131" fmla="*/ 1137920 w 3362006"/>
                <a:gd name="connsiteY131" fmla="*/ 1986280 h 2402840"/>
                <a:gd name="connsiteX132" fmla="*/ 1168400 w 3362006"/>
                <a:gd name="connsiteY132" fmla="*/ 1965960 h 2402840"/>
                <a:gd name="connsiteX133" fmla="*/ 1198880 w 3362006"/>
                <a:gd name="connsiteY133" fmla="*/ 1955800 h 2402840"/>
                <a:gd name="connsiteX134" fmla="*/ 1214120 w 3362006"/>
                <a:gd name="connsiteY134" fmla="*/ 1945640 h 2402840"/>
                <a:gd name="connsiteX135" fmla="*/ 1304713 w 3362006"/>
                <a:gd name="connsiteY135" fmla="*/ 1930400 h 2402840"/>
                <a:gd name="connsiteX136" fmla="*/ 1404620 w 3362006"/>
                <a:gd name="connsiteY136" fmla="*/ 1954530 h 2402840"/>
                <a:gd name="connsiteX137" fmla="*/ 1468543 w 3362006"/>
                <a:gd name="connsiteY137" fmla="*/ 1968923 h 2402840"/>
                <a:gd name="connsiteX138" fmla="*/ 1570990 w 3362006"/>
                <a:gd name="connsiteY138" fmla="*/ 1985857 h 2402840"/>
                <a:gd name="connsiteX139" fmla="*/ 1656080 w 3362006"/>
                <a:gd name="connsiteY139" fmla="*/ 2001520 h 2402840"/>
                <a:gd name="connsiteX140" fmla="*/ 1706880 w 3362006"/>
                <a:gd name="connsiteY140" fmla="*/ 2021840 h 2402840"/>
                <a:gd name="connsiteX141" fmla="*/ 1737360 w 3362006"/>
                <a:gd name="connsiteY141" fmla="*/ 2037080 h 2402840"/>
                <a:gd name="connsiteX142" fmla="*/ 1783080 w 3362006"/>
                <a:gd name="connsiteY142" fmla="*/ 2062480 h 2402840"/>
                <a:gd name="connsiteX143" fmla="*/ 1798320 w 3362006"/>
                <a:gd name="connsiteY143" fmla="*/ 2072640 h 2402840"/>
                <a:gd name="connsiteX144" fmla="*/ 1828800 w 3362006"/>
                <a:gd name="connsiteY144" fmla="*/ 2082800 h 2402840"/>
                <a:gd name="connsiteX145" fmla="*/ 1844040 w 3362006"/>
                <a:gd name="connsiteY145" fmla="*/ 2087880 h 2402840"/>
                <a:gd name="connsiteX146" fmla="*/ 1864360 w 3362006"/>
                <a:gd name="connsiteY146" fmla="*/ 2098040 h 2402840"/>
                <a:gd name="connsiteX147" fmla="*/ 1879600 w 3362006"/>
                <a:gd name="connsiteY147" fmla="*/ 2103120 h 2402840"/>
                <a:gd name="connsiteX148" fmla="*/ 1894840 w 3362006"/>
                <a:gd name="connsiteY148" fmla="*/ 2113280 h 2402840"/>
                <a:gd name="connsiteX149" fmla="*/ 1925320 w 3362006"/>
                <a:gd name="connsiteY149" fmla="*/ 2123440 h 2402840"/>
                <a:gd name="connsiteX150" fmla="*/ 1940560 w 3362006"/>
                <a:gd name="connsiteY150" fmla="*/ 2133600 h 2402840"/>
                <a:gd name="connsiteX151" fmla="*/ 1964690 w 3362006"/>
                <a:gd name="connsiteY151" fmla="*/ 2167043 h 2402840"/>
                <a:gd name="connsiteX152" fmla="*/ 2017184 w 3362006"/>
                <a:gd name="connsiteY152" fmla="*/ 2194984 h 2402840"/>
                <a:gd name="connsiteX153" fmla="*/ 2107353 w 3362006"/>
                <a:gd name="connsiteY153" fmla="*/ 2254673 h 2402840"/>
                <a:gd name="connsiteX154" fmla="*/ 2184823 w 3362006"/>
                <a:gd name="connsiteY154" fmla="*/ 2296161 h 2402840"/>
                <a:gd name="connsiteX155" fmla="*/ 2254673 w 3362006"/>
                <a:gd name="connsiteY155" fmla="*/ 2302933 h 2402840"/>
                <a:gd name="connsiteX156" fmla="*/ 2326640 w 3362006"/>
                <a:gd name="connsiteY156" fmla="*/ 2339340 h 2402840"/>
                <a:gd name="connsiteX157" fmla="*/ 2440094 w 3362006"/>
                <a:gd name="connsiteY157" fmla="*/ 2312670 h 2402840"/>
                <a:gd name="connsiteX158" fmla="*/ 2494280 w 3362006"/>
                <a:gd name="connsiteY158" fmla="*/ 2275840 h 2402840"/>
                <a:gd name="connsiteX159" fmla="*/ 2509520 w 3362006"/>
                <a:gd name="connsiteY159" fmla="*/ 2270760 h 2402840"/>
                <a:gd name="connsiteX160" fmla="*/ 2519680 w 3362006"/>
                <a:gd name="connsiteY160" fmla="*/ 2255520 h 2402840"/>
                <a:gd name="connsiteX161" fmla="*/ 2534920 w 3362006"/>
                <a:gd name="connsiteY161" fmla="*/ 2245360 h 2402840"/>
                <a:gd name="connsiteX162" fmla="*/ 2545080 w 3362006"/>
                <a:gd name="connsiteY162" fmla="*/ 2230120 h 2402840"/>
                <a:gd name="connsiteX163" fmla="*/ 2560320 w 3362006"/>
                <a:gd name="connsiteY163" fmla="*/ 2219960 h 2402840"/>
                <a:gd name="connsiteX164" fmla="*/ 2595880 w 3362006"/>
                <a:gd name="connsiteY164" fmla="*/ 2184400 h 2402840"/>
                <a:gd name="connsiteX165" fmla="*/ 2611120 w 3362006"/>
                <a:gd name="connsiteY165" fmla="*/ 2153920 h 2402840"/>
                <a:gd name="connsiteX166" fmla="*/ 2656840 w 3362006"/>
                <a:gd name="connsiteY166" fmla="*/ 2128520 h 2402840"/>
                <a:gd name="connsiteX167" fmla="*/ 2687320 w 3362006"/>
                <a:gd name="connsiteY167" fmla="*/ 2108200 h 2402840"/>
                <a:gd name="connsiteX168" fmla="*/ 2717800 w 3362006"/>
                <a:gd name="connsiteY168" fmla="*/ 2098040 h 2402840"/>
                <a:gd name="connsiteX169" fmla="*/ 2733040 w 3362006"/>
                <a:gd name="connsiteY169" fmla="*/ 2082800 h 2402840"/>
                <a:gd name="connsiteX170" fmla="*/ 2768600 w 3362006"/>
                <a:gd name="connsiteY170" fmla="*/ 2057400 h 2402840"/>
                <a:gd name="connsiteX171" fmla="*/ 2834640 w 3362006"/>
                <a:gd name="connsiteY171" fmla="*/ 2034540 h 2402840"/>
                <a:gd name="connsiteX172" fmla="*/ 2909993 w 3362006"/>
                <a:gd name="connsiteY172" fmla="*/ 1976120 h 2402840"/>
                <a:gd name="connsiteX173" fmla="*/ 2959524 w 3362006"/>
                <a:gd name="connsiteY173" fmla="*/ 1957917 h 2402840"/>
                <a:gd name="connsiteX174" fmla="*/ 2992120 w 3362006"/>
                <a:gd name="connsiteY174" fmla="*/ 1915160 h 2402840"/>
                <a:gd name="connsiteX175" fmla="*/ 3022600 w 3362006"/>
                <a:gd name="connsiteY175" fmla="*/ 1894840 h 2402840"/>
                <a:gd name="connsiteX176" fmla="*/ 3037840 w 3362006"/>
                <a:gd name="connsiteY176" fmla="*/ 1889760 h 2402840"/>
                <a:gd name="connsiteX177" fmla="*/ 3053080 w 3362006"/>
                <a:gd name="connsiteY177" fmla="*/ 1879600 h 2402840"/>
                <a:gd name="connsiteX178" fmla="*/ 3068320 w 3362006"/>
                <a:gd name="connsiteY178" fmla="*/ 1874520 h 2402840"/>
                <a:gd name="connsiteX179" fmla="*/ 3083560 w 3362006"/>
                <a:gd name="connsiteY179" fmla="*/ 1864360 h 2402840"/>
                <a:gd name="connsiteX180" fmla="*/ 3108960 w 3362006"/>
                <a:gd name="connsiteY180" fmla="*/ 1859280 h 2402840"/>
                <a:gd name="connsiteX181" fmla="*/ 3129280 w 3362006"/>
                <a:gd name="connsiteY181" fmla="*/ 1854200 h 2402840"/>
                <a:gd name="connsiteX182" fmla="*/ 3144520 w 3362006"/>
                <a:gd name="connsiteY182" fmla="*/ 1844040 h 2402840"/>
                <a:gd name="connsiteX183" fmla="*/ 3225800 w 3362006"/>
                <a:gd name="connsiteY183" fmla="*/ 1833880 h 2402840"/>
                <a:gd name="connsiteX184" fmla="*/ 3261360 w 3362006"/>
                <a:gd name="connsiteY184" fmla="*/ 1828800 h 2402840"/>
                <a:gd name="connsiteX185" fmla="*/ 3276600 w 3362006"/>
                <a:gd name="connsiteY185" fmla="*/ 1818640 h 2402840"/>
                <a:gd name="connsiteX186" fmla="*/ 3286760 w 3362006"/>
                <a:gd name="connsiteY186" fmla="*/ 1803400 h 2402840"/>
                <a:gd name="connsiteX187" fmla="*/ 3302000 w 3362006"/>
                <a:gd name="connsiteY187" fmla="*/ 1798320 h 2402840"/>
                <a:gd name="connsiteX188" fmla="*/ 3317240 w 3362006"/>
                <a:gd name="connsiteY188" fmla="*/ 1788160 h 2402840"/>
                <a:gd name="connsiteX189" fmla="*/ 3332480 w 3362006"/>
                <a:gd name="connsiteY189" fmla="*/ 1742440 h 2402840"/>
                <a:gd name="connsiteX190" fmla="*/ 3337560 w 3362006"/>
                <a:gd name="connsiteY190" fmla="*/ 1727200 h 2402840"/>
                <a:gd name="connsiteX191" fmla="*/ 3342640 w 3362006"/>
                <a:gd name="connsiteY191" fmla="*/ 1711960 h 2402840"/>
                <a:gd name="connsiteX192" fmla="*/ 3347720 w 3362006"/>
                <a:gd name="connsiteY192" fmla="*/ 1686560 h 2402840"/>
                <a:gd name="connsiteX193" fmla="*/ 3361690 w 3362006"/>
                <a:gd name="connsiteY193" fmla="*/ 1566333 h 2402840"/>
                <a:gd name="connsiteX194" fmla="*/ 3356610 w 3362006"/>
                <a:gd name="connsiteY194" fmla="*/ 1518496 h 2402840"/>
                <a:gd name="connsiteX195" fmla="*/ 3333326 w 3362006"/>
                <a:gd name="connsiteY195" fmla="*/ 1464310 h 2402840"/>
                <a:gd name="connsiteX196" fmla="*/ 3294380 w 3362006"/>
                <a:gd name="connsiteY196" fmla="*/ 1420706 h 2402840"/>
                <a:gd name="connsiteX197" fmla="*/ 3268980 w 3362006"/>
                <a:gd name="connsiteY197" fmla="*/ 1377526 h 2402840"/>
                <a:gd name="connsiteX198" fmla="*/ 3212253 w 3362006"/>
                <a:gd name="connsiteY198" fmla="*/ 1333500 h 2402840"/>
                <a:gd name="connsiteX199" fmla="*/ 3162300 w 3362006"/>
                <a:gd name="connsiteY199" fmla="*/ 1295400 h 2402840"/>
                <a:gd name="connsiteX200" fmla="*/ 3119120 w 3362006"/>
                <a:gd name="connsiteY200" fmla="*/ 1254760 h 2402840"/>
                <a:gd name="connsiteX201" fmla="*/ 3114040 w 3362006"/>
                <a:gd name="connsiteY201" fmla="*/ 1239520 h 2402840"/>
                <a:gd name="connsiteX202" fmla="*/ 3098800 w 3362006"/>
                <a:gd name="connsiteY202" fmla="*/ 1234440 h 2402840"/>
                <a:gd name="connsiteX203" fmla="*/ 3088640 w 3362006"/>
                <a:gd name="connsiteY203" fmla="*/ 1203960 h 2402840"/>
                <a:gd name="connsiteX204" fmla="*/ 3068320 w 3362006"/>
                <a:gd name="connsiteY204" fmla="*/ 1173480 h 2402840"/>
                <a:gd name="connsiteX205" fmla="*/ 3048000 w 3362006"/>
                <a:gd name="connsiteY205" fmla="*/ 1143000 h 2402840"/>
                <a:gd name="connsiteX206" fmla="*/ 3022600 w 3362006"/>
                <a:gd name="connsiteY206" fmla="*/ 1097280 h 2402840"/>
                <a:gd name="connsiteX207" fmla="*/ 3012440 w 3362006"/>
                <a:gd name="connsiteY207" fmla="*/ 1082040 h 2402840"/>
                <a:gd name="connsiteX208" fmla="*/ 3002280 w 3362006"/>
                <a:gd name="connsiteY208" fmla="*/ 1051560 h 2402840"/>
                <a:gd name="connsiteX209" fmla="*/ 2997200 w 3362006"/>
                <a:gd name="connsiteY209" fmla="*/ 1036320 h 2402840"/>
                <a:gd name="connsiteX210" fmla="*/ 2956560 w 3362006"/>
                <a:gd name="connsiteY210" fmla="*/ 975360 h 2402840"/>
                <a:gd name="connsiteX211" fmla="*/ 2946400 w 3362006"/>
                <a:gd name="connsiteY211" fmla="*/ 960120 h 2402840"/>
                <a:gd name="connsiteX212" fmla="*/ 2926080 w 3362006"/>
                <a:gd name="connsiteY212" fmla="*/ 929640 h 2402840"/>
                <a:gd name="connsiteX213" fmla="*/ 2900680 w 3362006"/>
                <a:gd name="connsiteY213" fmla="*/ 904240 h 2402840"/>
                <a:gd name="connsiteX214" fmla="*/ 2875280 w 3362006"/>
                <a:gd name="connsiteY214" fmla="*/ 873760 h 2402840"/>
                <a:gd name="connsiteX215" fmla="*/ 2860040 w 3362006"/>
                <a:gd name="connsiteY215" fmla="*/ 868680 h 2402840"/>
                <a:gd name="connsiteX216" fmla="*/ 2844800 w 3362006"/>
                <a:gd name="connsiteY216" fmla="*/ 853440 h 2402840"/>
                <a:gd name="connsiteX217" fmla="*/ 2829560 w 3362006"/>
                <a:gd name="connsiteY217" fmla="*/ 843280 h 2402840"/>
                <a:gd name="connsiteX218" fmla="*/ 2824480 w 3362006"/>
                <a:gd name="connsiteY218" fmla="*/ 817880 h 2402840"/>
                <a:gd name="connsiteX219" fmla="*/ 2814320 w 3362006"/>
                <a:gd name="connsiteY219" fmla="*/ 802640 h 2402840"/>
                <a:gd name="connsiteX220" fmla="*/ 2804160 w 3362006"/>
                <a:gd name="connsiteY220" fmla="*/ 772160 h 2402840"/>
                <a:gd name="connsiteX221" fmla="*/ 2783840 w 3362006"/>
                <a:gd name="connsiteY221" fmla="*/ 741680 h 2402840"/>
                <a:gd name="connsiteX222" fmla="*/ 2778760 w 3362006"/>
                <a:gd name="connsiteY222" fmla="*/ 726440 h 2402840"/>
                <a:gd name="connsiteX223" fmla="*/ 2768600 w 3362006"/>
                <a:gd name="connsiteY223" fmla="*/ 711200 h 2402840"/>
                <a:gd name="connsiteX224" fmla="*/ 2753360 w 3362006"/>
                <a:gd name="connsiteY224" fmla="*/ 680720 h 2402840"/>
                <a:gd name="connsiteX225" fmla="*/ 2722880 w 3362006"/>
                <a:gd name="connsiteY225" fmla="*/ 650240 h 2402840"/>
                <a:gd name="connsiteX226" fmla="*/ 2692400 w 3362006"/>
                <a:gd name="connsiteY226" fmla="*/ 629920 h 2402840"/>
                <a:gd name="connsiteX227" fmla="*/ 2677160 w 3362006"/>
                <a:gd name="connsiteY227" fmla="*/ 619760 h 2402840"/>
                <a:gd name="connsiteX228" fmla="*/ 2646680 w 3362006"/>
                <a:gd name="connsiteY228" fmla="*/ 599440 h 2402840"/>
                <a:gd name="connsiteX229" fmla="*/ 2621280 w 3362006"/>
                <a:gd name="connsiteY229" fmla="*/ 574040 h 2402840"/>
                <a:gd name="connsiteX230" fmla="*/ 2611120 w 3362006"/>
                <a:gd name="connsiteY230" fmla="*/ 558800 h 2402840"/>
                <a:gd name="connsiteX231" fmla="*/ 2595880 w 3362006"/>
                <a:gd name="connsiteY231" fmla="*/ 553720 h 2402840"/>
                <a:gd name="connsiteX232" fmla="*/ 2580640 w 3362006"/>
                <a:gd name="connsiteY232" fmla="*/ 543560 h 2402840"/>
                <a:gd name="connsiteX233" fmla="*/ 2565400 w 3362006"/>
                <a:gd name="connsiteY233" fmla="*/ 538480 h 2402840"/>
                <a:gd name="connsiteX234" fmla="*/ 2534920 w 3362006"/>
                <a:gd name="connsiteY234" fmla="*/ 518160 h 2402840"/>
                <a:gd name="connsiteX235" fmla="*/ 2519680 w 3362006"/>
                <a:gd name="connsiteY235" fmla="*/ 508000 h 2402840"/>
                <a:gd name="connsiteX236" fmla="*/ 2489200 w 3362006"/>
                <a:gd name="connsiteY236" fmla="*/ 487680 h 2402840"/>
                <a:gd name="connsiteX237" fmla="*/ 2473960 w 3362006"/>
                <a:gd name="connsiteY237" fmla="*/ 457200 h 2402840"/>
                <a:gd name="connsiteX238" fmla="*/ 2458720 w 3362006"/>
                <a:gd name="connsiteY238" fmla="*/ 452120 h 2402840"/>
                <a:gd name="connsiteX239" fmla="*/ 2443480 w 3362006"/>
                <a:gd name="connsiteY239" fmla="*/ 436880 h 2402840"/>
                <a:gd name="connsiteX240" fmla="*/ 2423160 w 3362006"/>
                <a:gd name="connsiteY240" fmla="*/ 406400 h 2402840"/>
                <a:gd name="connsiteX241" fmla="*/ 2392680 w 3362006"/>
                <a:gd name="connsiteY241" fmla="*/ 386080 h 2402840"/>
                <a:gd name="connsiteX242" fmla="*/ 2382520 w 3362006"/>
                <a:gd name="connsiteY242" fmla="*/ 370840 h 2402840"/>
                <a:gd name="connsiteX243" fmla="*/ 2311400 w 3362006"/>
                <a:gd name="connsiteY243" fmla="*/ 355600 h 2402840"/>
                <a:gd name="connsiteX244" fmla="*/ 2275840 w 3362006"/>
                <a:gd name="connsiteY244" fmla="*/ 345440 h 2402840"/>
                <a:gd name="connsiteX245" fmla="*/ 2245360 w 3362006"/>
                <a:gd name="connsiteY245" fmla="*/ 335280 h 2402840"/>
                <a:gd name="connsiteX246" fmla="*/ 2194560 w 3362006"/>
                <a:gd name="connsiteY246" fmla="*/ 325120 h 2402840"/>
                <a:gd name="connsiteX247" fmla="*/ 2179320 w 3362006"/>
                <a:gd name="connsiteY247" fmla="*/ 309880 h 2402840"/>
                <a:gd name="connsiteX248" fmla="*/ 2164080 w 3362006"/>
                <a:gd name="connsiteY248" fmla="*/ 304800 h 2402840"/>
                <a:gd name="connsiteX249" fmla="*/ 2159000 w 3362006"/>
                <a:gd name="connsiteY249" fmla="*/ 289560 h 2402840"/>
                <a:gd name="connsiteX250" fmla="*/ 2148840 w 3362006"/>
                <a:gd name="connsiteY250" fmla="*/ 274320 h 2402840"/>
                <a:gd name="connsiteX251" fmla="*/ 2143760 w 3362006"/>
                <a:gd name="connsiteY251" fmla="*/ 259080 h 2402840"/>
                <a:gd name="connsiteX252" fmla="*/ 2108200 w 3362006"/>
                <a:gd name="connsiteY252" fmla="*/ 213360 h 2402840"/>
                <a:gd name="connsiteX253" fmla="*/ 2098040 w 3362006"/>
                <a:gd name="connsiteY253" fmla="*/ 198120 h 2402840"/>
                <a:gd name="connsiteX254" fmla="*/ 2082800 w 3362006"/>
                <a:gd name="connsiteY254" fmla="*/ 193040 h 2402840"/>
                <a:gd name="connsiteX255" fmla="*/ 2047240 w 3362006"/>
                <a:gd name="connsiteY255" fmla="*/ 167640 h 2402840"/>
                <a:gd name="connsiteX256" fmla="*/ 2016760 w 3362006"/>
                <a:gd name="connsiteY256" fmla="*/ 157480 h 2402840"/>
                <a:gd name="connsiteX257" fmla="*/ 1971040 w 3362006"/>
                <a:gd name="connsiteY257" fmla="*/ 132080 h 2402840"/>
                <a:gd name="connsiteX258" fmla="*/ 1935480 w 3362006"/>
                <a:gd name="connsiteY258" fmla="*/ 127000 h 2402840"/>
                <a:gd name="connsiteX259" fmla="*/ 1905000 w 3362006"/>
                <a:gd name="connsiteY259" fmla="*/ 116840 h 2402840"/>
                <a:gd name="connsiteX260" fmla="*/ 1889760 w 3362006"/>
                <a:gd name="connsiteY260" fmla="*/ 111760 h 2402840"/>
                <a:gd name="connsiteX261" fmla="*/ 1864360 w 3362006"/>
                <a:gd name="connsiteY261" fmla="*/ 106680 h 2402840"/>
                <a:gd name="connsiteX262" fmla="*/ 1849120 w 3362006"/>
                <a:gd name="connsiteY262" fmla="*/ 101600 h 2402840"/>
                <a:gd name="connsiteX263" fmla="*/ 1813560 w 3362006"/>
                <a:gd name="connsiteY263" fmla="*/ 96520 h 2402840"/>
                <a:gd name="connsiteX264" fmla="*/ 1778000 w 3362006"/>
                <a:gd name="connsiteY264" fmla="*/ 86360 h 2402840"/>
                <a:gd name="connsiteX265" fmla="*/ 1747520 w 3362006"/>
                <a:gd name="connsiteY265" fmla="*/ 76200 h 2402840"/>
                <a:gd name="connsiteX266" fmla="*/ 1732280 w 3362006"/>
                <a:gd name="connsiteY266" fmla="*/ 71120 h 2402840"/>
                <a:gd name="connsiteX267" fmla="*/ 1717040 w 3362006"/>
                <a:gd name="connsiteY267" fmla="*/ 66040 h 2402840"/>
                <a:gd name="connsiteX268" fmla="*/ 1671320 w 3362006"/>
                <a:gd name="connsiteY268" fmla="*/ 45720 h 2402840"/>
                <a:gd name="connsiteX269" fmla="*/ 1651000 w 3362006"/>
                <a:gd name="connsiteY269" fmla="*/ 40640 h 2402840"/>
                <a:gd name="connsiteX270" fmla="*/ 1559560 w 3362006"/>
                <a:gd name="connsiteY270" fmla="*/ 35560 h 2402840"/>
                <a:gd name="connsiteX271" fmla="*/ 1534160 w 3362006"/>
                <a:gd name="connsiteY271" fmla="*/ 15240 h 2402840"/>
                <a:gd name="connsiteX272" fmla="*/ 1513840 w 3362006"/>
                <a:gd name="connsiteY27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50800 w 3362006"/>
                <a:gd name="connsiteY89" fmla="*/ 2103120 h 2402840"/>
                <a:gd name="connsiteX90" fmla="*/ 91440 w 3362006"/>
                <a:gd name="connsiteY90" fmla="*/ 2148840 h 2402840"/>
                <a:gd name="connsiteX91" fmla="*/ 86360 w 3362006"/>
                <a:gd name="connsiteY91" fmla="*/ 2204720 h 2402840"/>
                <a:gd name="connsiteX92" fmla="*/ 76200 w 3362006"/>
                <a:gd name="connsiteY92" fmla="*/ 2362200 h 2402840"/>
                <a:gd name="connsiteX93" fmla="*/ 81280 w 3362006"/>
                <a:gd name="connsiteY93" fmla="*/ 2397760 h 2402840"/>
                <a:gd name="connsiteX94" fmla="*/ 96520 w 3362006"/>
                <a:gd name="connsiteY94" fmla="*/ 2402840 h 2402840"/>
                <a:gd name="connsiteX95" fmla="*/ 162560 w 3362006"/>
                <a:gd name="connsiteY95" fmla="*/ 2397760 h 2402840"/>
                <a:gd name="connsiteX96" fmla="*/ 208280 w 3362006"/>
                <a:gd name="connsiteY96" fmla="*/ 2372360 h 2402840"/>
                <a:gd name="connsiteX97" fmla="*/ 238760 w 3362006"/>
                <a:gd name="connsiteY97" fmla="*/ 2352040 h 2402840"/>
                <a:gd name="connsiteX98" fmla="*/ 254000 w 3362006"/>
                <a:gd name="connsiteY98" fmla="*/ 2336800 h 2402840"/>
                <a:gd name="connsiteX99" fmla="*/ 269240 w 3362006"/>
                <a:gd name="connsiteY99" fmla="*/ 2326640 h 2402840"/>
                <a:gd name="connsiteX100" fmla="*/ 314960 w 3362006"/>
                <a:gd name="connsiteY100" fmla="*/ 2286000 h 2402840"/>
                <a:gd name="connsiteX101" fmla="*/ 340360 w 3362006"/>
                <a:gd name="connsiteY101" fmla="*/ 2265680 h 2402840"/>
                <a:gd name="connsiteX102" fmla="*/ 350520 w 3362006"/>
                <a:gd name="connsiteY102" fmla="*/ 2250440 h 2402840"/>
                <a:gd name="connsiteX103" fmla="*/ 365760 w 3362006"/>
                <a:gd name="connsiteY103" fmla="*/ 2240280 h 2402840"/>
                <a:gd name="connsiteX104" fmla="*/ 386080 w 3362006"/>
                <a:gd name="connsiteY104" fmla="*/ 2214880 h 2402840"/>
                <a:gd name="connsiteX105" fmla="*/ 406400 w 3362006"/>
                <a:gd name="connsiteY105" fmla="*/ 2184400 h 2402840"/>
                <a:gd name="connsiteX106" fmla="*/ 421640 w 3362006"/>
                <a:gd name="connsiteY106" fmla="*/ 2169160 h 2402840"/>
                <a:gd name="connsiteX107" fmla="*/ 431800 w 3362006"/>
                <a:gd name="connsiteY107" fmla="*/ 2153920 h 2402840"/>
                <a:gd name="connsiteX108" fmla="*/ 447040 w 3362006"/>
                <a:gd name="connsiteY108" fmla="*/ 2143760 h 2402840"/>
                <a:gd name="connsiteX109" fmla="*/ 477520 w 3362006"/>
                <a:gd name="connsiteY109" fmla="*/ 2113280 h 2402840"/>
                <a:gd name="connsiteX110" fmla="*/ 492760 w 3362006"/>
                <a:gd name="connsiteY110" fmla="*/ 2098040 h 2402840"/>
                <a:gd name="connsiteX111" fmla="*/ 508000 w 3362006"/>
                <a:gd name="connsiteY111" fmla="*/ 2082800 h 2402840"/>
                <a:gd name="connsiteX112" fmla="*/ 523240 w 3362006"/>
                <a:gd name="connsiteY112" fmla="*/ 2072640 h 2402840"/>
                <a:gd name="connsiteX113" fmla="*/ 563880 w 3362006"/>
                <a:gd name="connsiteY113" fmla="*/ 2047240 h 2402840"/>
                <a:gd name="connsiteX114" fmla="*/ 579120 w 3362006"/>
                <a:gd name="connsiteY114" fmla="*/ 2037080 h 2402840"/>
                <a:gd name="connsiteX115" fmla="*/ 609600 w 3362006"/>
                <a:gd name="connsiteY115" fmla="*/ 2026920 h 2402840"/>
                <a:gd name="connsiteX116" fmla="*/ 624840 w 3362006"/>
                <a:gd name="connsiteY116" fmla="*/ 2021840 h 2402840"/>
                <a:gd name="connsiteX117" fmla="*/ 716280 w 3362006"/>
                <a:gd name="connsiteY117" fmla="*/ 2026920 h 2402840"/>
                <a:gd name="connsiteX118" fmla="*/ 731520 w 3362006"/>
                <a:gd name="connsiteY118" fmla="*/ 2037080 h 2402840"/>
                <a:gd name="connsiteX119" fmla="*/ 762000 w 3362006"/>
                <a:gd name="connsiteY119" fmla="*/ 2047240 h 2402840"/>
                <a:gd name="connsiteX120" fmla="*/ 782320 w 3362006"/>
                <a:gd name="connsiteY120" fmla="*/ 2052320 h 2402840"/>
                <a:gd name="connsiteX121" fmla="*/ 797560 w 3362006"/>
                <a:gd name="connsiteY121" fmla="*/ 2057400 h 2402840"/>
                <a:gd name="connsiteX122" fmla="*/ 838200 w 3362006"/>
                <a:gd name="connsiteY122" fmla="*/ 2062480 h 2402840"/>
                <a:gd name="connsiteX123" fmla="*/ 1000760 w 3362006"/>
                <a:gd name="connsiteY123" fmla="*/ 2052320 h 2402840"/>
                <a:gd name="connsiteX124" fmla="*/ 1031240 w 3362006"/>
                <a:gd name="connsiteY124" fmla="*/ 2042160 h 2402840"/>
                <a:gd name="connsiteX125" fmla="*/ 1061720 w 3362006"/>
                <a:gd name="connsiteY125" fmla="*/ 2021840 h 2402840"/>
                <a:gd name="connsiteX126" fmla="*/ 1076960 w 3362006"/>
                <a:gd name="connsiteY126" fmla="*/ 2016760 h 2402840"/>
                <a:gd name="connsiteX127" fmla="*/ 1092200 w 3362006"/>
                <a:gd name="connsiteY127" fmla="*/ 2006600 h 2402840"/>
                <a:gd name="connsiteX128" fmla="*/ 1107440 w 3362006"/>
                <a:gd name="connsiteY128" fmla="*/ 2001520 h 2402840"/>
                <a:gd name="connsiteX129" fmla="*/ 1122680 w 3362006"/>
                <a:gd name="connsiteY129" fmla="*/ 1991360 h 2402840"/>
                <a:gd name="connsiteX130" fmla="*/ 1137920 w 3362006"/>
                <a:gd name="connsiteY130" fmla="*/ 1986280 h 2402840"/>
                <a:gd name="connsiteX131" fmla="*/ 1168400 w 3362006"/>
                <a:gd name="connsiteY131" fmla="*/ 1965960 h 2402840"/>
                <a:gd name="connsiteX132" fmla="*/ 1198880 w 3362006"/>
                <a:gd name="connsiteY132" fmla="*/ 1955800 h 2402840"/>
                <a:gd name="connsiteX133" fmla="*/ 1214120 w 3362006"/>
                <a:gd name="connsiteY133" fmla="*/ 1945640 h 2402840"/>
                <a:gd name="connsiteX134" fmla="*/ 1304713 w 3362006"/>
                <a:gd name="connsiteY134" fmla="*/ 1930400 h 2402840"/>
                <a:gd name="connsiteX135" fmla="*/ 1404620 w 3362006"/>
                <a:gd name="connsiteY135" fmla="*/ 1954530 h 2402840"/>
                <a:gd name="connsiteX136" fmla="*/ 1468543 w 3362006"/>
                <a:gd name="connsiteY136" fmla="*/ 1968923 h 2402840"/>
                <a:gd name="connsiteX137" fmla="*/ 1570990 w 3362006"/>
                <a:gd name="connsiteY137" fmla="*/ 1985857 h 2402840"/>
                <a:gd name="connsiteX138" fmla="*/ 1656080 w 3362006"/>
                <a:gd name="connsiteY138" fmla="*/ 2001520 h 2402840"/>
                <a:gd name="connsiteX139" fmla="*/ 1706880 w 3362006"/>
                <a:gd name="connsiteY139" fmla="*/ 2021840 h 2402840"/>
                <a:gd name="connsiteX140" fmla="*/ 1737360 w 3362006"/>
                <a:gd name="connsiteY140" fmla="*/ 2037080 h 2402840"/>
                <a:gd name="connsiteX141" fmla="*/ 1783080 w 3362006"/>
                <a:gd name="connsiteY141" fmla="*/ 2062480 h 2402840"/>
                <a:gd name="connsiteX142" fmla="*/ 1798320 w 3362006"/>
                <a:gd name="connsiteY142" fmla="*/ 2072640 h 2402840"/>
                <a:gd name="connsiteX143" fmla="*/ 1828800 w 3362006"/>
                <a:gd name="connsiteY143" fmla="*/ 2082800 h 2402840"/>
                <a:gd name="connsiteX144" fmla="*/ 1844040 w 3362006"/>
                <a:gd name="connsiteY144" fmla="*/ 2087880 h 2402840"/>
                <a:gd name="connsiteX145" fmla="*/ 1864360 w 3362006"/>
                <a:gd name="connsiteY145" fmla="*/ 2098040 h 2402840"/>
                <a:gd name="connsiteX146" fmla="*/ 1879600 w 3362006"/>
                <a:gd name="connsiteY146" fmla="*/ 2103120 h 2402840"/>
                <a:gd name="connsiteX147" fmla="*/ 1894840 w 3362006"/>
                <a:gd name="connsiteY147" fmla="*/ 2113280 h 2402840"/>
                <a:gd name="connsiteX148" fmla="*/ 1925320 w 3362006"/>
                <a:gd name="connsiteY148" fmla="*/ 2123440 h 2402840"/>
                <a:gd name="connsiteX149" fmla="*/ 1940560 w 3362006"/>
                <a:gd name="connsiteY149" fmla="*/ 2133600 h 2402840"/>
                <a:gd name="connsiteX150" fmla="*/ 1964690 w 3362006"/>
                <a:gd name="connsiteY150" fmla="*/ 2167043 h 2402840"/>
                <a:gd name="connsiteX151" fmla="*/ 2017184 w 3362006"/>
                <a:gd name="connsiteY151" fmla="*/ 2194984 h 2402840"/>
                <a:gd name="connsiteX152" fmla="*/ 2107353 w 3362006"/>
                <a:gd name="connsiteY152" fmla="*/ 2254673 h 2402840"/>
                <a:gd name="connsiteX153" fmla="*/ 2184823 w 3362006"/>
                <a:gd name="connsiteY153" fmla="*/ 2296161 h 2402840"/>
                <a:gd name="connsiteX154" fmla="*/ 2254673 w 3362006"/>
                <a:gd name="connsiteY154" fmla="*/ 2302933 h 2402840"/>
                <a:gd name="connsiteX155" fmla="*/ 2326640 w 3362006"/>
                <a:gd name="connsiteY155" fmla="*/ 2339340 h 2402840"/>
                <a:gd name="connsiteX156" fmla="*/ 2440094 w 3362006"/>
                <a:gd name="connsiteY156" fmla="*/ 2312670 h 2402840"/>
                <a:gd name="connsiteX157" fmla="*/ 2494280 w 3362006"/>
                <a:gd name="connsiteY157" fmla="*/ 2275840 h 2402840"/>
                <a:gd name="connsiteX158" fmla="*/ 2509520 w 3362006"/>
                <a:gd name="connsiteY158" fmla="*/ 2270760 h 2402840"/>
                <a:gd name="connsiteX159" fmla="*/ 2519680 w 3362006"/>
                <a:gd name="connsiteY159" fmla="*/ 2255520 h 2402840"/>
                <a:gd name="connsiteX160" fmla="*/ 2534920 w 3362006"/>
                <a:gd name="connsiteY160" fmla="*/ 2245360 h 2402840"/>
                <a:gd name="connsiteX161" fmla="*/ 2545080 w 3362006"/>
                <a:gd name="connsiteY161" fmla="*/ 2230120 h 2402840"/>
                <a:gd name="connsiteX162" fmla="*/ 2560320 w 3362006"/>
                <a:gd name="connsiteY162" fmla="*/ 2219960 h 2402840"/>
                <a:gd name="connsiteX163" fmla="*/ 2595880 w 3362006"/>
                <a:gd name="connsiteY163" fmla="*/ 2184400 h 2402840"/>
                <a:gd name="connsiteX164" fmla="*/ 2611120 w 3362006"/>
                <a:gd name="connsiteY164" fmla="*/ 2153920 h 2402840"/>
                <a:gd name="connsiteX165" fmla="*/ 2656840 w 3362006"/>
                <a:gd name="connsiteY165" fmla="*/ 2128520 h 2402840"/>
                <a:gd name="connsiteX166" fmla="*/ 2687320 w 3362006"/>
                <a:gd name="connsiteY166" fmla="*/ 2108200 h 2402840"/>
                <a:gd name="connsiteX167" fmla="*/ 2717800 w 3362006"/>
                <a:gd name="connsiteY167" fmla="*/ 2098040 h 2402840"/>
                <a:gd name="connsiteX168" fmla="*/ 2733040 w 3362006"/>
                <a:gd name="connsiteY168" fmla="*/ 2082800 h 2402840"/>
                <a:gd name="connsiteX169" fmla="*/ 2768600 w 3362006"/>
                <a:gd name="connsiteY169" fmla="*/ 2057400 h 2402840"/>
                <a:gd name="connsiteX170" fmla="*/ 2834640 w 3362006"/>
                <a:gd name="connsiteY170" fmla="*/ 2034540 h 2402840"/>
                <a:gd name="connsiteX171" fmla="*/ 2909993 w 3362006"/>
                <a:gd name="connsiteY171" fmla="*/ 1976120 h 2402840"/>
                <a:gd name="connsiteX172" fmla="*/ 2959524 w 3362006"/>
                <a:gd name="connsiteY172" fmla="*/ 1957917 h 2402840"/>
                <a:gd name="connsiteX173" fmla="*/ 2992120 w 3362006"/>
                <a:gd name="connsiteY173" fmla="*/ 1915160 h 2402840"/>
                <a:gd name="connsiteX174" fmla="*/ 3022600 w 3362006"/>
                <a:gd name="connsiteY174" fmla="*/ 1894840 h 2402840"/>
                <a:gd name="connsiteX175" fmla="*/ 3037840 w 3362006"/>
                <a:gd name="connsiteY175" fmla="*/ 1889760 h 2402840"/>
                <a:gd name="connsiteX176" fmla="*/ 3053080 w 3362006"/>
                <a:gd name="connsiteY176" fmla="*/ 1879600 h 2402840"/>
                <a:gd name="connsiteX177" fmla="*/ 3068320 w 3362006"/>
                <a:gd name="connsiteY177" fmla="*/ 1874520 h 2402840"/>
                <a:gd name="connsiteX178" fmla="*/ 3083560 w 3362006"/>
                <a:gd name="connsiteY178" fmla="*/ 1864360 h 2402840"/>
                <a:gd name="connsiteX179" fmla="*/ 3108960 w 3362006"/>
                <a:gd name="connsiteY179" fmla="*/ 1859280 h 2402840"/>
                <a:gd name="connsiteX180" fmla="*/ 3129280 w 3362006"/>
                <a:gd name="connsiteY180" fmla="*/ 1854200 h 2402840"/>
                <a:gd name="connsiteX181" fmla="*/ 3144520 w 3362006"/>
                <a:gd name="connsiteY181" fmla="*/ 1844040 h 2402840"/>
                <a:gd name="connsiteX182" fmla="*/ 3225800 w 3362006"/>
                <a:gd name="connsiteY182" fmla="*/ 1833880 h 2402840"/>
                <a:gd name="connsiteX183" fmla="*/ 3261360 w 3362006"/>
                <a:gd name="connsiteY183" fmla="*/ 1828800 h 2402840"/>
                <a:gd name="connsiteX184" fmla="*/ 3276600 w 3362006"/>
                <a:gd name="connsiteY184" fmla="*/ 1818640 h 2402840"/>
                <a:gd name="connsiteX185" fmla="*/ 3286760 w 3362006"/>
                <a:gd name="connsiteY185" fmla="*/ 1803400 h 2402840"/>
                <a:gd name="connsiteX186" fmla="*/ 3302000 w 3362006"/>
                <a:gd name="connsiteY186" fmla="*/ 1798320 h 2402840"/>
                <a:gd name="connsiteX187" fmla="*/ 3317240 w 3362006"/>
                <a:gd name="connsiteY187" fmla="*/ 1788160 h 2402840"/>
                <a:gd name="connsiteX188" fmla="*/ 3332480 w 3362006"/>
                <a:gd name="connsiteY188" fmla="*/ 1742440 h 2402840"/>
                <a:gd name="connsiteX189" fmla="*/ 3337560 w 3362006"/>
                <a:gd name="connsiteY189" fmla="*/ 1727200 h 2402840"/>
                <a:gd name="connsiteX190" fmla="*/ 3342640 w 3362006"/>
                <a:gd name="connsiteY190" fmla="*/ 1711960 h 2402840"/>
                <a:gd name="connsiteX191" fmla="*/ 3347720 w 3362006"/>
                <a:gd name="connsiteY191" fmla="*/ 1686560 h 2402840"/>
                <a:gd name="connsiteX192" fmla="*/ 3361690 w 3362006"/>
                <a:gd name="connsiteY192" fmla="*/ 1566333 h 2402840"/>
                <a:gd name="connsiteX193" fmla="*/ 3356610 w 3362006"/>
                <a:gd name="connsiteY193" fmla="*/ 1518496 h 2402840"/>
                <a:gd name="connsiteX194" fmla="*/ 3333326 w 3362006"/>
                <a:gd name="connsiteY194" fmla="*/ 1464310 h 2402840"/>
                <a:gd name="connsiteX195" fmla="*/ 3294380 w 3362006"/>
                <a:gd name="connsiteY195" fmla="*/ 1420706 h 2402840"/>
                <a:gd name="connsiteX196" fmla="*/ 3268980 w 3362006"/>
                <a:gd name="connsiteY196" fmla="*/ 1377526 h 2402840"/>
                <a:gd name="connsiteX197" fmla="*/ 3212253 w 3362006"/>
                <a:gd name="connsiteY197" fmla="*/ 1333500 h 2402840"/>
                <a:gd name="connsiteX198" fmla="*/ 3162300 w 3362006"/>
                <a:gd name="connsiteY198" fmla="*/ 1295400 h 2402840"/>
                <a:gd name="connsiteX199" fmla="*/ 3119120 w 3362006"/>
                <a:gd name="connsiteY199" fmla="*/ 1254760 h 2402840"/>
                <a:gd name="connsiteX200" fmla="*/ 3114040 w 3362006"/>
                <a:gd name="connsiteY200" fmla="*/ 1239520 h 2402840"/>
                <a:gd name="connsiteX201" fmla="*/ 3098800 w 3362006"/>
                <a:gd name="connsiteY201" fmla="*/ 1234440 h 2402840"/>
                <a:gd name="connsiteX202" fmla="*/ 3088640 w 3362006"/>
                <a:gd name="connsiteY202" fmla="*/ 1203960 h 2402840"/>
                <a:gd name="connsiteX203" fmla="*/ 3068320 w 3362006"/>
                <a:gd name="connsiteY203" fmla="*/ 1173480 h 2402840"/>
                <a:gd name="connsiteX204" fmla="*/ 3048000 w 3362006"/>
                <a:gd name="connsiteY204" fmla="*/ 1143000 h 2402840"/>
                <a:gd name="connsiteX205" fmla="*/ 3022600 w 3362006"/>
                <a:gd name="connsiteY205" fmla="*/ 1097280 h 2402840"/>
                <a:gd name="connsiteX206" fmla="*/ 3012440 w 3362006"/>
                <a:gd name="connsiteY206" fmla="*/ 1082040 h 2402840"/>
                <a:gd name="connsiteX207" fmla="*/ 3002280 w 3362006"/>
                <a:gd name="connsiteY207" fmla="*/ 1051560 h 2402840"/>
                <a:gd name="connsiteX208" fmla="*/ 2997200 w 3362006"/>
                <a:gd name="connsiteY208" fmla="*/ 1036320 h 2402840"/>
                <a:gd name="connsiteX209" fmla="*/ 2956560 w 3362006"/>
                <a:gd name="connsiteY209" fmla="*/ 975360 h 2402840"/>
                <a:gd name="connsiteX210" fmla="*/ 2946400 w 3362006"/>
                <a:gd name="connsiteY210" fmla="*/ 960120 h 2402840"/>
                <a:gd name="connsiteX211" fmla="*/ 2926080 w 3362006"/>
                <a:gd name="connsiteY211" fmla="*/ 929640 h 2402840"/>
                <a:gd name="connsiteX212" fmla="*/ 2900680 w 3362006"/>
                <a:gd name="connsiteY212" fmla="*/ 904240 h 2402840"/>
                <a:gd name="connsiteX213" fmla="*/ 2875280 w 3362006"/>
                <a:gd name="connsiteY213" fmla="*/ 873760 h 2402840"/>
                <a:gd name="connsiteX214" fmla="*/ 2860040 w 3362006"/>
                <a:gd name="connsiteY214" fmla="*/ 868680 h 2402840"/>
                <a:gd name="connsiteX215" fmla="*/ 2844800 w 3362006"/>
                <a:gd name="connsiteY215" fmla="*/ 853440 h 2402840"/>
                <a:gd name="connsiteX216" fmla="*/ 2829560 w 3362006"/>
                <a:gd name="connsiteY216" fmla="*/ 843280 h 2402840"/>
                <a:gd name="connsiteX217" fmla="*/ 2824480 w 3362006"/>
                <a:gd name="connsiteY217" fmla="*/ 817880 h 2402840"/>
                <a:gd name="connsiteX218" fmla="*/ 2814320 w 3362006"/>
                <a:gd name="connsiteY218" fmla="*/ 802640 h 2402840"/>
                <a:gd name="connsiteX219" fmla="*/ 2804160 w 3362006"/>
                <a:gd name="connsiteY219" fmla="*/ 772160 h 2402840"/>
                <a:gd name="connsiteX220" fmla="*/ 2783840 w 3362006"/>
                <a:gd name="connsiteY220" fmla="*/ 741680 h 2402840"/>
                <a:gd name="connsiteX221" fmla="*/ 2778760 w 3362006"/>
                <a:gd name="connsiteY221" fmla="*/ 726440 h 2402840"/>
                <a:gd name="connsiteX222" fmla="*/ 2768600 w 3362006"/>
                <a:gd name="connsiteY222" fmla="*/ 711200 h 2402840"/>
                <a:gd name="connsiteX223" fmla="*/ 2753360 w 3362006"/>
                <a:gd name="connsiteY223" fmla="*/ 680720 h 2402840"/>
                <a:gd name="connsiteX224" fmla="*/ 2722880 w 3362006"/>
                <a:gd name="connsiteY224" fmla="*/ 650240 h 2402840"/>
                <a:gd name="connsiteX225" fmla="*/ 2692400 w 3362006"/>
                <a:gd name="connsiteY225" fmla="*/ 629920 h 2402840"/>
                <a:gd name="connsiteX226" fmla="*/ 2677160 w 3362006"/>
                <a:gd name="connsiteY226" fmla="*/ 619760 h 2402840"/>
                <a:gd name="connsiteX227" fmla="*/ 2646680 w 3362006"/>
                <a:gd name="connsiteY227" fmla="*/ 599440 h 2402840"/>
                <a:gd name="connsiteX228" fmla="*/ 2621280 w 3362006"/>
                <a:gd name="connsiteY228" fmla="*/ 574040 h 2402840"/>
                <a:gd name="connsiteX229" fmla="*/ 2611120 w 3362006"/>
                <a:gd name="connsiteY229" fmla="*/ 558800 h 2402840"/>
                <a:gd name="connsiteX230" fmla="*/ 2595880 w 3362006"/>
                <a:gd name="connsiteY230" fmla="*/ 553720 h 2402840"/>
                <a:gd name="connsiteX231" fmla="*/ 2580640 w 3362006"/>
                <a:gd name="connsiteY231" fmla="*/ 543560 h 2402840"/>
                <a:gd name="connsiteX232" fmla="*/ 2565400 w 3362006"/>
                <a:gd name="connsiteY232" fmla="*/ 538480 h 2402840"/>
                <a:gd name="connsiteX233" fmla="*/ 2534920 w 3362006"/>
                <a:gd name="connsiteY233" fmla="*/ 518160 h 2402840"/>
                <a:gd name="connsiteX234" fmla="*/ 2519680 w 3362006"/>
                <a:gd name="connsiteY234" fmla="*/ 508000 h 2402840"/>
                <a:gd name="connsiteX235" fmla="*/ 2489200 w 3362006"/>
                <a:gd name="connsiteY235" fmla="*/ 487680 h 2402840"/>
                <a:gd name="connsiteX236" fmla="*/ 2473960 w 3362006"/>
                <a:gd name="connsiteY236" fmla="*/ 457200 h 2402840"/>
                <a:gd name="connsiteX237" fmla="*/ 2458720 w 3362006"/>
                <a:gd name="connsiteY237" fmla="*/ 452120 h 2402840"/>
                <a:gd name="connsiteX238" fmla="*/ 2443480 w 3362006"/>
                <a:gd name="connsiteY238" fmla="*/ 436880 h 2402840"/>
                <a:gd name="connsiteX239" fmla="*/ 2423160 w 3362006"/>
                <a:gd name="connsiteY239" fmla="*/ 406400 h 2402840"/>
                <a:gd name="connsiteX240" fmla="*/ 2392680 w 3362006"/>
                <a:gd name="connsiteY240" fmla="*/ 386080 h 2402840"/>
                <a:gd name="connsiteX241" fmla="*/ 2382520 w 3362006"/>
                <a:gd name="connsiteY241" fmla="*/ 370840 h 2402840"/>
                <a:gd name="connsiteX242" fmla="*/ 2311400 w 3362006"/>
                <a:gd name="connsiteY242" fmla="*/ 355600 h 2402840"/>
                <a:gd name="connsiteX243" fmla="*/ 2275840 w 3362006"/>
                <a:gd name="connsiteY243" fmla="*/ 345440 h 2402840"/>
                <a:gd name="connsiteX244" fmla="*/ 2245360 w 3362006"/>
                <a:gd name="connsiteY244" fmla="*/ 335280 h 2402840"/>
                <a:gd name="connsiteX245" fmla="*/ 2194560 w 3362006"/>
                <a:gd name="connsiteY245" fmla="*/ 325120 h 2402840"/>
                <a:gd name="connsiteX246" fmla="*/ 2179320 w 3362006"/>
                <a:gd name="connsiteY246" fmla="*/ 309880 h 2402840"/>
                <a:gd name="connsiteX247" fmla="*/ 2164080 w 3362006"/>
                <a:gd name="connsiteY247" fmla="*/ 304800 h 2402840"/>
                <a:gd name="connsiteX248" fmla="*/ 2159000 w 3362006"/>
                <a:gd name="connsiteY248" fmla="*/ 289560 h 2402840"/>
                <a:gd name="connsiteX249" fmla="*/ 2148840 w 3362006"/>
                <a:gd name="connsiteY249" fmla="*/ 274320 h 2402840"/>
                <a:gd name="connsiteX250" fmla="*/ 2143760 w 3362006"/>
                <a:gd name="connsiteY250" fmla="*/ 259080 h 2402840"/>
                <a:gd name="connsiteX251" fmla="*/ 2108200 w 3362006"/>
                <a:gd name="connsiteY251" fmla="*/ 213360 h 2402840"/>
                <a:gd name="connsiteX252" fmla="*/ 2098040 w 3362006"/>
                <a:gd name="connsiteY252" fmla="*/ 198120 h 2402840"/>
                <a:gd name="connsiteX253" fmla="*/ 2082800 w 3362006"/>
                <a:gd name="connsiteY253" fmla="*/ 193040 h 2402840"/>
                <a:gd name="connsiteX254" fmla="*/ 2047240 w 3362006"/>
                <a:gd name="connsiteY254" fmla="*/ 167640 h 2402840"/>
                <a:gd name="connsiteX255" fmla="*/ 2016760 w 3362006"/>
                <a:gd name="connsiteY255" fmla="*/ 157480 h 2402840"/>
                <a:gd name="connsiteX256" fmla="*/ 1971040 w 3362006"/>
                <a:gd name="connsiteY256" fmla="*/ 132080 h 2402840"/>
                <a:gd name="connsiteX257" fmla="*/ 1935480 w 3362006"/>
                <a:gd name="connsiteY257" fmla="*/ 127000 h 2402840"/>
                <a:gd name="connsiteX258" fmla="*/ 1905000 w 3362006"/>
                <a:gd name="connsiteY258" fmla="*/ 116840 h 2402840"/>
                <a:gd name="connsiteX259" fmla="*/ 1889760 w 3362006"/>
                <a:gd name="connsiteY259" fmla="*/ 111760 h 2402840"/>
                <a:gd name="connsiteX260" fmla="*/ 1864360 w 3362006"/>
                <a:gd name="connsiteY260" fmla="*/ 106680 h 2402840"/>
                <a:gd name="connsiteX261" fmla="*/ 1849120 w 3362006"/>
                <a:gd name="connsiteY261" fmla="*/ 101600 h 2402840"/>
                <a:gd name="connsiteX262" fmla="*/ 1813560 w 3362006"/>
                <a:gd name="connsiteY262" fmla="*/ 96520 h 2402840"/>
                <a:gd name="connsiteX263" fmla="*/ 1778000 w 3362006"/>
                <a:gd name="connsiteY263" fmla="*/ 86360 h 2402840"/>
                <a:gd name="connsiteX264" fmla="*/ 1747520 w 3362006"/>
                <a:gd name="connsiteY264" fmla="*/ 76200 h 2402840"/>
                <a:gd name="connsiteX265" fmla="*/ 1732280 w 3362006"/>
                <a:gd name="connsiteY265" fmla="*/ 71120 h 2402840"/>
                <a:gd name="connsiteX266" fmla="*/ 1717040 w 3362006"/>
                <a:gd name="connsiteY266" fmla="*/ 66040 h 2402840"/>
                <a:gd name="connsiteX267" fmla="*/ 1671320 w 3362006"/>
                <a:gd name="connsiteY267" fmla="*/ 45720 h 2402840"/>
                <a:gd name="connsiteX268" fmla="*/ 1651000 w 3362006"/>
                <a:gd name="connsiteY268" fmla="*/ 40640 h 2402840"/>
                <a:gd name="connsiteX269" fmla="*/ 1559560 w 3362006"/>
                <a:gd name="connsiteY269" fmla="*/ 35560 h 2402840"/>
                <a:gd name="connsiteX270" fmla="*/ 1534160 w 3362006"/>
                <a:gd name="connsiteY270" fmla="*/ 15240 h 2402840"/>
                <a:gd name="connsiteX271" fmla="*/ 1513840 w 3362006"/>
                <a:gd name="connsiteY271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91440 w 3362006"/>
                <a:gd name="connsiteY89" fmla="*/ 2148840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386080 w 3362006"/>
                <a:gd name="connsiteY103" fmla="*/ 2214880 h 2402840"/>
                <a:gd name="connsiteX104" fmla="*/ 406400 w 3362006"/>
                <a:gd name="connsiteY104" fmla="*/ 2184400 h 2402840"/>
                <a:gd name="connsiteX105" fmla="*/ 421640 w 3362006"/>
                <a:gd name="connsiteY105" fmla="*/ 2169160 h 2402840"/>
                <a:gd name="connsiteX106" fmla="*/ 431800 w 3362006"/>
                <a:gd name="connsiteY106" fmla="*/ 2153920 h 2402840"/>
                <a:gd name="connsiteX107" fmla="*/ 447040 w 3362006"/>
                <a:gd name="connsiteY107" fmla="*/ 2143760 h 2402840"/>
                <a:gd name="connsiteX108" fmla="*/ 477520 w 3362006"/>
                <a:gd name="connsiteY108" fmla="*/ 2113280 h 2402840"/>
                <a:gd name="connsiteX109" fmla="*/ 492760 w 3362006"/>
                <a:gd name="connsiteY109" fmla="*/ 2098040 h 2402840"/>
                <a:gd name="connsiteX110" fmla="*/ 508000 w 3362006"/>
                <a:gd name="connsiteY110" fmla="*/ 2082800 h 2402840"/>
                <a:gd name="connsiteX111" fmla="*/ 523240 w 3362006"/>
                <a:gd name="connsiteY111" fmla="*/ 2072640 h 2402840"/>
                <a:gd name="connsiteX112" fmla="*/ 563880 w 3362006"/>
                <a:gd name="connsiteY112" fmla="*/ 2047240 h 2402840"/>
                <a:gd name="connsiteX113" fmla="*/ 579120 w 3362006"/>
                <a:gd name="connsiteY113" fmla="*/ 2037080 h 2402840"/>
                <a:gd name="connsiteX114" fmla="*/ 609600 w 3362006"/>
                <a:gd name="connsiteY114" fmla="*/ 2026920 h 2402840"/>
                <a:gd name="connsiteX115" fmla="*/ 624840 w 3362006"/>
                <a:gd name="connsiteY115" fmla="*/ 2021840 h 2402840"/>
                <a:gd name="connsiteX116" fmla="*/ 716280 w 3362006"/>
                <a:gd name="connsiteY116" fmla="*/ 2026920 h 2402840"/>
                <a:gd name="connsiteX117" fmla="*/ 731520 w 3362006"/>
                <a:gd name="connsiteY117" fmla="*/ 2037080 h 2402840"/>
                <a:gd name="connsiteX118" fmla="*/ 762000 w 3362006"/>
                <a:gd name="connsiteY118" fmla="*/ 2047240 h 2402840"/>
                <a:gd name="connsiteX119" fmla="*/ 782320 w 3362006"/>
                <a:gd name="connsiteY119" fmla="*/ 2052320 h 2402840"/>
                <a:gd name="connsiteX120" fmla="*/ 797560 w 3362006"/>
                <a:gd name="connsiteY120" fmla="*/ 2057400 h 2402840"/>
                <a:gd name="connsiteX121" fmla="*/ 838200 w 3362006"/>
                <a:gd name="connsiteY121" fmla="*/ 2062480 h 2402840"/>
                <a:gd name="connsiteX122" fmla="*/ 1000760 w 3362006"/>
                <a:gd name="connsiteY122" fmla="*/ 2052320 h 2402840"/>
                <a:gd name="connsiteX123" fmla="*/ 1031240 w 3362006"/>
                <a:gd name="connsiteY123" fmla="*/ 2042160 h 2402840"/>
                <a:gd name="connsiteX124" fmla="*/ 1061720 w 3362006"/>
                <a:gd name="connsiteY124" fmla="*/ 2021840 h 2402840"/>
                <a:gd name="connsiteX125" fmla="*/ 1076960 w 3362006"/>
                <a:gd name="connsiteY125" fmla="*/ 2016760 h 2402840"/>
                <a:gd name="connsiteX126" fmla="*/ 1092200 w 3362006"/>
                <a:gd name="connsiteY126" fmla="*/ 2006600 h 2402840"/>
                <a:gd name="connsiteX127" fmla="*/ 1107440 w 3362006"/>
                <a:gd name="connsiteY127" fmla="*/ 2001520 h 2402840"/>
                <a:gd name="connsiteX128" fmla="*/ 1122680 w 3362006"/>
                <a:gd name="connsiteY128" fmla="*/ 1991360 h 2402840"/>
                <a:gd name="connsiteX129" fmla="*/ 1137920 w 3362006"/>
                <a:gd name="connsiteY129" fmla="*/ 1986280 h 2402840"/>
                <a:gd name="connsiteX130" fmla="*/ 1168400 w 3362006"/>
                <a:gd name="connsiteY130" fmla="*/ 1965960 h 2402840"/>
                <a:gd name="connsiteX131" fmla="*/ 1198880 w 3362006"/>
                <a:gd name="connsiteY131" fmla="*/ 1955800 h 2402840"/>
                <a:gd name="connsiteX132" fmla="*/ 1214120 w 3362006"/>
                <a:gd name="connsiteY132" fmla="*/ 1945640 h 2402840"/>
                <a:gd name="connsiteX133" fmla="*/ 1304713 w 3362006"/>
                <a:gd name="connsiteY133" fmla="*/ 1930400 h 2402840"/>
                <a:gd name="connsiteX134" fmla="*/ 1404620 w 3362006"/>
                <a:gd name="connsiteY134" fmla="*/ 1954530 h 2402840"/>
                <a:gd name="connsiteX135" fmla="*/ 1468543 w 3362006"/>
                <a:gd name="connsiteY135" fmla="*/ 1968923 h 2402840"/>
                <a:gd name="connsiteX136" fmla="*/ 1570990 w 3362006"/>
                <a:gd name="connsiteY136" fmla="*/ 1985857 h 2402840"/>
                <a:gd name="connsiteX137" fmla="*/ 1656080 w 3362006"/>
                <a:gd name="connsiteY137" fmla="*/ 2001520 h 2402840"/>
                <a:gd name="connsiteX138" fmla="*/ 1706880 w 3362006"/>
                <a:gd name="connsiteY138" fmla="*/ 2021840 h 2402840"/>
                <a:gd name="connsiteX139" fmla="*/ 1737360 w 3362006"/>
                <a:gd name="connsiteY139" fmla="*/ 2037080 h 2402840"/>
                <a:gd name="connsiteX140" fmla="*/ 1783080 w 3362006"/>
                <a:gd name="connsiteY140" fmla="*/ 2062480 h 2402840"/>
                <a:gd name="connsiteX141" fmla="*/ 1798320 w 3362006"/>
                <a:gd name="connsiteY141" fmla="*/ 2072640 h 2402840"/>
                <a:gd name="connsiteX142" fmla="*/ 1828800 w 3362006"/>
                <a:gd name="connsiteY142" fmla="*/ 2082800 h 2402840"/>
                <a:gd name="connsiteX143" fmla="*/ 1844040 w 3362006"/>
                <a:gd name="connsiteY143" fmla="*/ 2087880 h 2402840"/>
                <a:gd name="connsiteX144" fmla="*/ 1864360 w 3362006"/>
                <a:gd name="connsiteY144" fmla="*/ 2098040 h 2402840"/>
                <a:gd name="connsiteX145" fmla="*/ 1879600 w 3362006"/>
                <a:gd name="connsiteY145" fmla="*/ 2103120 h 2402840"/>
                <a:gd name="connsiteX146" fmla="*/ 1894840 w 3362006"/>
                <a:gd name="connsiteY146" fmla="*/ 2113280 h 2402840"/>
                <a:gd name="connsiteX147" fmla="*/ 1925320 w 3362006"/>
                <a:gd name="connsiteY147" fmla="*/ 2123440 h 2402840"/>
                <a:gd name="connsiteX148" fmla="*/ 1940560 w 3362006"/>
                <a:gd name="connsiteY148" fmla="*/ 2133600 h 2402840"/>
                <a:gd name="connsiteX149" fmla="*/ 1964690 w 3362006"/>
                <a:gd name="connsiteY149" fmla="*/ 2167043 h 2402840"/>
                <a:gd name="connsiteX150" fmla="*/ 2017184 w 3362006"/>
                <a:gd name="connsiteY150" fmla="*/ 2194984 h 2402840"/>
                <a:gd name="connsiteX151" fmla="*/ 2107353 w 3362006"/>
                <a:gd name="connsiteY151" fmla="*/ 2254673 h 2402840"/>
                <a:gd name="connsiteX152" fmla="*/ 2184823 w 3362006"/>
                <a:gd name="connsiteY152" fmla="*/ 2296161 h 2402840"/>
                <a:gd name="connsiteX153" fmla="*/ 2254673 w 3362006"/>
                <a:gd name="connsiteY153" fmla="*/ 2302933 h 2402840"/>
                <a:gd name="connsiteX154" fmla="*/ 2326640 w 3362006"/>
                <a:gd name="connsiteY154" fmla="*/ 2339340 h 2402840"/>
                <a:gd name="connsiteX155" fmla="*/ 2440094 w 3362006"/>
                <a:gd name="connsiteY155" fmla="*/ 2312670 h 2402840"/>
                <a:gd name="connsiteX156" fmla="*/ 2494280 w 3362006"/>
                <a:gd name="connsiteY156" fmla="*/ 2275840 h 2402840"/>
                <a:gd name="connsiteX157" fmla="*/ 2509520 w 3362006"/>
                <a:gd name="connsiteY157" fmla="*/ 2270760 h 2402840"/>
                <a:gd name="connsiteX158" fmla="*/ 2519680 w 3362006"/>
                <a:gd name="connsiteY158" fmla="*/ 2255520 h 2402840"/>
                <a:gd name="connsiteX159" fmla="*/ 2534920 w 3362006"/>
                <a:gd name="connsiteY159" fmla="*/ 2245360 h 2402840"/>
                <a:gd name="connsiteX160" fmla="*/ 2545080 w 3362006"/>
                <a:gd name="connsiteY160" fmla="*/ 2230120 h 2402840"/>
                <a:gd name="connsiteX161" fmla="*/ 2560320 w 3362006"/>
                <a:gd name="connsiteY161" fmla="*/ 2219960 h 2402840"/>
                <a:gd name="connsiteX162" fmla="*/ 2595880 w 3362006"/>
                <a:gd name="connsiteY162" fmla="*/ 2184400 h 2402840"/>
                <a:gd name="connsiteX163" fmla="*/ 2611120 w 3362006"/>
                <a:gd name="connsiteY163" fmla="*/ 2153920 h 2402840"/>
                <a:gd name="connsiteX164" fmla="*/ 2656840 w 3362006"/>
                <a:gd name="connsiteY164" fmla="*/ 2128520 h 2402840"/>
                <a:gd name="connsiteX165" fmla="*/ 2687320 w 3362006"/>
                <a:gd name="connsiteY165" fmla="*/ 2108200 h 2402840"/>
                <a:gd name="connsiteX166" fmla="*/ 2717800 w 3362006"/>
                <a:gd name="connsiteY166" fmla="*/ 2098040 h 2402840"/>
                <a:gd name="connsiteX167" fmla="*/ 2733040 w 3362006"/>
                <a:gd name="connsiteY167" fmla="*/ 2082800 h 2402840"/>
                <a:gd name="connsiteX168" fmla="*/ 2768600 w 3362006"/>
                <a:gd name="connsiteY168" fmla="*/ 2057400 h 2402840"/>
                <a:gd name="connsiteX169" fmla="*/ 2834640 w 3362006"/>
                <a:gd name="connsiteY169" fmla="*/ 2034540 h 2402840"/>
                <a:gd name="connsiteX170" fmla="*/ 2909993 w 3362006"/>
                <a:gd name="connsiteY170" fmla="*/ 1976120 h 2402840"/>
                <a:gd name="connsiteX171" fmla="*/ 2959524 w 3362006"/>
                <a:gd name="connsiteY171" fmla="*/ 1957917 h 2402840"/>
                <a:gd name="connsiteX172" fmla="*/ 2992120 w 3362006"/>
                <a:gd name="connsiteY172" fmla="*/ 1915160 h 2402840"/>
                <a:gd name="connsiteX173" fmla="*/ 3022600 w 3362006"/>
                <a:gd name="connsiteY173" fmla="*/ 1894840 h 2402840"/>
                <a:gd name="connsiteX174" fmla="*/ 3037840 w 3362006"/>
                <a:gd name="connsiteY174" fmla="*/ 1889760 h 2402840"/>
                <a:gd name="connsiteX175" fmla="*/ 3053080 w 3362006"/>
                <a:gd name="connsiteY175" fmla="*/ 1879600 h 2402840"/>
                <a:gd name="connsiteX176" fmla="*/ 3068320 w 3362006"/>
                <a:gd name="connsiteY176" fmla="*/ 1874520 h 2402840"/>
                <a:gd name="connsiteX177" fmla="*/ 3083560 w 3362006"/>
                <a:gd name="connsiteY177" fmla="*/ 1864360 h 2402840"/>
                <a:gd name="connsiteX178" fmla="*/ 3108960 w 3362006"/>
                <a:gd name="connsiteY178" fmla="*/ 1859280 h 2402840"/>
                <a:gd name="connsiteX179" fmla="*/ 3129280 w 3362006"/>
                <a:gd name="connsiteY179" fmla="*/ 1854200 h 2402840"/>
                <a:gd name="connsiteX180" fmla="*/ 3144520 w 3362006"/>
                <a:gd name="connsiteY180" fmla="*/ 1844040 h 2402840"/>
                <a:gd name="connsiteX181" fmla="*/ 3225800 w 3362006"/>
                <a:gd name="connsiteY181" fmla="*/ 1833880 h 2402840"/>
                <a:gd name="connsiteX182" fmla="*/ 3261360 w 3362006"/>
                <a:gd name="connsiteY182" fmla="*/ 1828800 h 2402840"/>
                <a:gd name="connsiteX183" fmla="*/ 3276600 w 3362006"/>
                <a:gd name="connsiteY183" fmla="*/ 1818640 h 2402840"/>
                <a:gd name="connsiteX184" fmla="*/ 3286760 w 3362006"/>
                <a:gd name="connsiteY184" fmla="*/ 1803400 h 2402840"/>
                <a:gd name="connsiteX185" fmla="*/ 3302000 w 3362006"/>
                <a:gd name="connsiteY185" fmla="*/ 1798320 h 2402840"/>
                <a:gd name="connsiteX186" fmla="*/ 3317240 w 3362006"/>
                <a:gd name="connsiteY186" fmla="*/ 1788160 h 2402840"/>
                <a:gd name="connsiteX187" fmla="*/ 3332480 w 3362006"/>
                <a:gd name="connsiteY187" fmla="*/ 1742440 h 2402840"/>
                <a:gd name="connsiteX188" fmla="*/ 3337560 w 3362006"/>
                <a:gd name="connsiteY188" fmla="*/ 1727200 h 2402840"/>
                <a:gd name="connsiteX189" fmla="*/ 3342640 w 3362006"/>
                <a:gd name="connsiteY189" fmla="*/ 1711960 h 2402840"/>
                <a:gd name="connsiteX190" fmla="*/ 3347720 w 3362006"/>
                <a:gd name="connsiteY190" fmla="*/ 1686560 h 2402840"/>
                <a:gd name="connsiteX191" fmla="*/ 3361690 w 3362006"/>
                <a:gd name="connsiteY191" fmla="*/ 1566333 h 2402840"/>
                <a:gd name="connsiteX192" fmla="*/ 3356610 w 3362006"/>
                <a:gd name="connsiteY192" fmla="*/ 1518496 h 2402840"/>
                <a:gd name="connsiteX193" fmla="*/ 3333326 w 3362006"/>
                <a:gd name="connsiteY193" fmla="*/ 1464310 h 2402840"/>
                <a:gd name="connsiteX194" fmla="*/ 3294380 w 3362006"/>
                <a:gd name="connsiteY194" fmla="*/ 1420706 h 2402840"/>
                <a:gd name="connsiteX195" fmla="*/ 3268980 w 3362006"/>
                <a:gd name="connsiteY195" fmla="*/ 1377526 h 2402840"/>
                <a:gd name="connsiteX196" fmla="*/ 3212253 w 3362006"/>
                <a:gd name="connsiteY196" fmla="*/ 1333500 h 2402840"/>
                <a:gd name="connsiteX197" fmla="*/ 3162300 w 3362006"/>
                <a:gd name="connsiteY197" fmla="*/ 1295400 h 2402840"/>
                <a:gd name="connsiteX198" fmla="*/ 3119120 w 3362006"/>
                <a:gd name="connsiteY198" fmla="*/ 1254760 h 2402840"/>
                <a:gd name="connsiteX199" fmla="*/ 3114040 w 3362006"/>
                <a:gd name="connsiteY199" fmla="*/ 1239520 h 2402840"/>
                <a:gd name="connsiteX200" fmla="*/ 3098800 w 3362006"/>
                <a:gd name="connsiteY200" fmla="*/ 1234440 h 2402840"/>
                <a:gd name="connsiteX201" fmla="*/ 3088640 w 3362006"/>
                <a:gd name="connsiteY201" fmla="*/ 1203960 h 2402840"/>
                <a:gd name="connsiteX202" fmla="*/ 3068320 w 3362006"/>
                <a:gd name="connsiteY202" fmla="*/ 1173480 h 2402840"/>
                <a:gd name="connsiteX203" fmla="*/ 3048000 w 3362006"/>
                <a:gd name="connsiteY203" fmla="*/ 1143000 h 2402840"/>
                <a:gd name="connsiteX204" fmla="*/ 3022600 w 3362006"/>
                <a:gd name="connsiteY204" fmla="*/ 1097280 h 2402840"/>
                <a:gd name="connsiteX205" fmla="*/ 3012440 w 3362006"/>
                <a:gd name="connsiteY205" fmla="*/ 1082040 h 2402840"/>
                <a:gd name="connsiteX206" fmla="*/ 3002280 w 3362006"/>
                <a:gd name="connsiteY206" fmla="*/ 1051560 h 2402840"/>
                <a:gd name="connsiteX207" fmla="*/ 2997200 w 3362006"/>
                <a:gd name="connsiteY207" fmla="*/ 1036320 h 2402840"/>
                <a:gd name="connsiteX208" fmla="*/ 2956560 w 3362006"/>
                <a:gd name="connsiteY208" fmla="*/ 975360 h 2402840"/>
                <a:gd name="connsiteX209" fmla="*/ 2946400 w 3362006"/>
                <a:gd name="connsiteY209" fmla="*/ 960120 h 2402840"/>
                <a:gd name="connsiteX210" fmla="*/ 2926080 w 3362006"/>
                <a:gd name="connsiteY210" fmla="*/ 929640 h 2402840"/>
                <a:gd name="connsiteX211" fmla="*/ 2900680 w 3362006"/>
                <a:gd name="connsiteY211" fmla="*/ 904240 h 2402840"/>
                <a:gd name="connsiteX212" fmla="*/ 2875280 w 3362006"/>
                <a:gd name="connsiteY212" fmla="*/ 873760 h 2402840"/>
                <a:gd name="connsiteX213" fmla="*/ 2860040 w 3362006"/>
                <a:gd name="connsiteY213" fmla="*/ 868680 h 2402840"/>
                <a:gd name="connsiteX214" fmla="*/ 2844800 w 3362006"/>
                <a:gd name="connsiteY214" fmla="*/ 853440 h 2402840"/>
                <a:gd name="connsiteX215" fmla="*/ 2829560 w 3362006"/>
                <a:gd name="connsiteY215" fmla="*/ 843280 h 2402840"/>
                <a:gd name="connsiteX216" fmla="*/ 2824480 w 3362006"/>
                <a:gd name="connsiteY216" fmla="*/ 817880 h 2402840"/>
                <a:gd name="connsiteX217" fmla="*/ 2814320 w 3362006"/>
                <a:gd name="connsiteY217" fmla="*/ 802640 h 2402840"/>
                <a:gd name="connsiteX218" fmla="*/ 2804160 w 3362006"/>
                <a:gd name="connsiteY218" fmla="*/ 772160 h 2402840"/>
                <a:gd name="connsiteX219" fmla="*/ 2783840 w 3362006"/>
                <a:gd name="connsiteY219" fmla="*/ 741680 h 2402840"/>
                <a:gd name="connsiteX220" fmla="*/ 2778760 w 3362006"/>
                <a:gd name="connsiteY220" fmla="*/ 726440 h 2402840"/>
                <a:gd name="connsiteX221" fmla="*/ 2768600 w 3362006"/>
                <a:gd name="connsiteY221" fmla="*/ 711200 h 2402840"/>
                <a:gd name="connsiteX222" fmla="*/ 2753360 w 3362006"/>
                <a:gd name="connsiteY222" fmla="*/ 680720 h 2402840"/>
                <a:gd name="connsiteX223" fmla="*/ 2722880 w 3362006"/>
                <a:gd name="connsiteY223" fmla="*/ 650240 h 2402840"/>
                <a:gd name="connsiteX224" fmla="*/ 2692400 w 3362006"/>
                <a:gd name="connsiteY224" fmla="*/ 629920 h 2402840"/>
                <a:gd name="connsiteX225" fmla="*/ 2677160 w 3362006"/>
                <a:gd name="connsiteY225" fmla="*/ 619760 h 2402840"/>
                <a:gd name="connsiteX226" fmla="*/ 2646680 w 3362006"/>
                <a:gd name="connsiteY226" fmla="*/ 599440 h 2402840"/>
                <a:gd name="connsiteX227" fmla="*/ 2621280 w 3362006"/>
                <a:gd name="connsiteY227" fmla="*/ 574040 h 2402840"/>
                <a:gd name="connsiteX228" fmla="*/ 2611120 w 3362006"/>
                <a:gd name="connsiteY228" fmla="*/ 558800 h 2402840"/>
                <a:gd name="connsiteX229" fmla="*/ 2595880 w 3362006"/>
                <a:gd name="connsiteY229" fmla="*/ 553720 h 2402840"/>
                <a:gd name="connsiteX230" fmla="*/ 2580640 w 3362006"/>
                <a:gd name="connsiteY230" fmla="*/ 543560 h 2402840"/>
                <a:gd name="connsiteX231" fmla="*/ 2565400 w 3362006"/>
                <a:gd name="connsiteY231" fmla="*/ 538480 h 2402840"/>
                <a:gd name="connsiteX232" fmla="*/ 2534920 w 3362006"/>
                <a:gd name="connsiteY232" fmla="*/ 518160 h 2402840"/>
                <a:gd name="connsiteX233" fmla="*/ 2519680 w 3362006"/>
                <a:gd name="connsiteY233" fmla="*/ 508000 h 2402840"/>
                <a:gd name="connsiteX234" fmla="*/ 2489200 w 3362006"/>
                <a:gd name="connsiteY234" fmla="*/ 487680 h 2402840"/>
                <a:gd name="connsiteX235" fmla="*/ 2473960 w 3362006"/>
                <a:gd name="connsiteY235" fmla="*/ 457200 h 2402840"/>
                <a:gd name="connsiteX236" fmla="*/ 2458720 w 3362006"/>
                <a:gd name="connsiteY236" fmla="*/ 452120 h 2402840"/>
                <a:gd name="connsiteX237" fmla="*/ 2443480 w 3362006"/>
                <a:gd name="connsiteY237" fmla="*/ 436880 h 2402840"/>
                <a:gd name="connsiteX238" fmla="*/ 2423160 w 3362006"/>
                <a:gd name="connsiteY238" fmla="*/ 406400 h 2402840"/>
                <a:gd name="connsiteX239" fmla="*/ 2392680 w 3362006"/>
                <a:gd name="connsiteY239" fmla="*/ 386080 h 2402840"/>
                <a:gd name="connsiteX240" fmla="*/ 2382520 w 3362006"/>
                <a:gd name="connsiteY240" fmla="*/ 370840 h 2402840"/>
                <a:gd name="connsiteX241" fmla="*/ 2311400 w 3362006"/>
                <a:gd name="connsiteY241" fmla="*/ 355600 h 2402840"/>
                <a:gd name="connsiteX242" fmla="*/ 2275840 w 3362006"/>
                <a:gd name="connsiteY242" fmla="*/ 345440 h 2402840"/>
                <a:gd name="connsiteX243" fmla="*/ 2245360 w 3362006"/>
                <a:gd name="connsiteY243" fmla="*/ 335280 h 2402840"/>
                <a:gd name="connsiteX244" fmla="*/ 2194560 w 3362006"/>
                <a:gd name="connsiteY244" fmla="*/ 325120 h 2402840"/>
                <a:gd name="connsiteX245" fmla="*/ 2179320 w 3362006"/>
                <a:gd name="connsiteY245" fmla="*/ 309880 h 2402840"/>
                <a:gd name="connsiteX246" fmla="*/ 2164080 w 3362006"/>
                <a:gd name="connsiteY246" fmla="*/ 304800 h 2402840"/>
                <a:gd name="connsiteX247" fmla="*/ 2159000 w 3362006"/>
                <a:gd name="connsiteY247" fmla="*/ 289560 h 2402840"/>
                <a:gd name="connsiteX248" fmla="*/ 2148840 w 3362006"/>
                <a:gd name="connsiteY248" fmla="*/ 274320 h 2402840"/>
                <a:gd name="connsiteX249" fmla="*/ 2143760 w 3362006"/>
                <a:gd name="connsiteY249" fmla="*/ 259080 h 2402840"/>
                <a:gd name="connsiteX250" fmla="*/ 2108200 w 3362006"/>
                <a:gd name="connsiteY250" fmla="*/ 213360 h 2402840"/>
                <a:gd name="connsiteX251" fmla="*/ 2098040 w 3362006"/>
                <a:gd name="connsiteY251" fmla="*/ 198120 h 2402840"/>
                <a:gd name="connsiteX252" fmla="*/ 2082800 w 3362006"/>
                <a:gd name="connsiteY252" fmla="*/ 193040 h 2402840"/>
                <a:gd name="connsiteX253" fmla="*/ 2047240 w 3362006"/>
                <a:gd name="connsiteY253" fmla="*/ 167640 h 2402840"/>
                <a:gd name="connsiteX254" fmla="*/ 2016760 w 3362006"/>
                <a:gd name="connsiteY254" fmla="*/ 157480 h 2402840"/>
                <a:gd name="connsiteX255" fmla="*/ 1971040 w 3362006"/>
                <a:gd name="connsiteY255" fmla="*/ 132080 h 2402840"/>
                <a:gd name="connsiteX256" fmla="*/ 1935480 w 3362006"/>
                <a:gd name="connsiteY256" fmla="*/ 127000 h 2402840"/>
                <a:gd name="connsiteX257" fmla="*/ 1905000 w 3362006"/>
                <a:gd name="connsiteY257" fmla="*/ 116840 h 2402840"/>
                <a:gd name="connsiteX258" fmla="*/ 1889760 w 3362006"/>
                <a:gd name="connsiteY258" fmla="*/ 111760 h 2402840"/>
                <a:gd name="connsiteX259" fmla="*/ 1864360 w 3362006"/>
                <a:gd name="connsiteY259" fmla="*/ 106680 h 2402840"/>
                <a:gd name="connsiteX260" fmla="*/ 1849120 w 3362006"/>
                <a:gd name="connsiteY260" fmla="*/ 101600 h 2402840"/>
                <a:gd name="connsiteX261" fmla="*/ 1813560 w 3362006"/>
                <a:gd name="connsiteY261" fmla="*/ 96520 h 2402840"/>
                <a:gd name="connsiteX262" fmla="*/ 1778000 w 3362006"/>
                <a:gd name="connsiteY262" fmla="*/ 86360 h 2402840"/>
                <a:gd name="connsiteX263" fmla="*/ 1747520 w 3362006"/>
                <a:gd name="connsiteY263" fmla="*/ 76200 h 2402840"/>
                <a:gd name="connsiteX264" fmla="*/ 1732280 w 3362006"/>
                <a:gd name="connsiteY264" fmla="*/ 71120 h 2402840"/>
                <a:gd name="connsiteX265" fmla="*/ 1717040 w 3362006"/>
                <a:gd name="connsiteY265" fmla="*/ 66040 h 2402840"/>
                <a:gd name="connsiteX266" fmla="*/ 1671320 w 3362006"/>
                <a:gd name="connsiteY266" fmla="*/ 45720 h 2402840"/>
                <a:gd name="connsiteX267" fmla="*/ 1651000 w 3362006"/>
                <a:gd name="connsiteY267" fmla="*/ 40640 h 2402840"/>
                <a:gd name="connsiteX268" fmla="*/ 1559560 w 3362006"/>
                <a:gd name="connsiteY268" fmla="*/ 35560 h 2402840"/>
                <a:gd name="connsiteX269" fmla="*/ 1534160 w 3362006"/>
                <a:gd name="connsiteY269" fmla="*/ 15240 h 2402840"/>
                <a:gd name="connsiteX270" fmla="*/ 1513840 w 3362006"/>
                <a:gd name="connsiteY27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91440 w 3362006"/>
                <a:gd name="connsiteY89" fmla="*/ 2148840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386080 w 3362006"/>
                <a:gd name="connsiteY103" fmla="*/ 2214880 h 2402840"/>
                <a:gd name="connsiteX104" fmla="*/ 406400 w 3362006"/>
                <a:gd name="connsiteY104" fmla="*/ 2184400 h 2402840"/>
                <a:gd name="connsiteX105" fmla="*/ 421640 w 3362006"/>
                <a:gd name="connsiteY105" fmla="*/ 2169160 h 2402840"/>
                <a:gd name="connsiteX106" fmla="*/ 431800 w 3362006"/>
                <a:gd name="connsiteY106" fmla="*/ 2153920 h 2402840"/>
                <a:gd name="connsiteX107" fmla="*/ 477520 w 3362006"/>
                <a:gd name="connsiteY107" fmla="*/ 2113280 h 2402840"/>
                <a:gd name="connsiteX108" fmla="*/ 492760 w 3362006"/>
                <a:gd name="connsiteY108" fmla="*/ 2098040 h 2402840"/>
                <a:gd name="connsiteX109" fmla="*/ 508000 w 3362006"/>
                <a:gd name="connsiteY109" fmla="*/ 2082800 h 2402840"/>
                <a:gd name="connsiteX110" fmla="*/ 523240 w 3362006"/>
                <a:gd name="connsiteY110" fmla="*/ 2072640 h 2402840"/>
                <a:gd name="connsiteX111" fmla="*/ 563880 w 3362006"/>
                <a:gd name="connsiteY111" fmla="*/ 2047240 h 2402840"/>
                <a:gd name="connsiteX112" fmla="*/ 579120 w 3362006"/>
                <a:gd name="connsiteY112" fmla="*/ 2037080 h 2402840"/>
                <a:gd name="connsiteX113" fmla="*/ 609600 w 3362006"/>
                <a:gd name="connsiteY113" fmla="*/ 2026920 h 2402840"/>
                <a:gd name="connsiteX114" fmla="*/ 624840 w 3362006"/>
                <a:gd name="connsiteY114" fmla="*/ 2021840 h 2402840"/>
                <a:gd name="connsiteX115" fmla="*/ 716280 w 3362006"/>
                <a:gd name="connsiteY115" fmla="*/ 2026920 h 2402840"/>
                <a:gd name="connsiteX116" fmla="*/ 731520 w 3362006"/>
                <a:gd name="connsiteY116" fmla="*/ 2037080 h 2402840"/>
                <a:gd name="connsiteX117" fmla="*/ 762000 w 3362006"/>
                <a:gd name="connsiteY117" fmla="*/ 2047240 h 2402840"/>
                <a:gd name="connsiteX118" fmla="*/ 782320 w 3362006"/>
                <a:gd name="connsiteY118" fmla="*/ 2052320 h 2402840"/>
                <a:gd name="connsiteX119" fmla="*/ 797560 w 3362006"/>
                <a:gd name="connsiteY119" fmla="*/ 2057400 h 2402840"/>
                <a:gd name="connsiteX120" fmla="*/ 838200 w 3362006"/>
                <a:gd name="connsiteY120" fmla="*/ 2062480 h 2402840"/>
                <a:gd name="connsiteX121" fmla="*/ 1000760 w 3362006"/>
                <a:gd name="connsiteY121" fmla="*/ 2052320 h 2402840"/>
                <a:gd name="connsiteX122" fmla="*/ 1031240 w 3362006"/>
                <a:gd name="connsiteY122" fmla="*/ 2042160 h 2402840"/>
                <a:gd name="connsiteX123" fmla="*/ 1061720 w 3362006"/>
                <a:gd name="connsiteY123" fmla="*/ 2021840 h 2402840"/>
                <a:gd name="connsiteX124" fmla="*/ 1076960 w 3362006"/>
                <a:gd name="connsiteY124" fmla="*/ 2016760 h 2402840"/>
                <a:gd name="connsiteX125" fmla="*/ 1092200 w 3362006"/>
                <a:gd name="connsiteY125" fmla="*/ 2006600 h 2402840"/>
                <a:gd name="connsiteX126" fmla="*/ 1107440 w 3362006"/>
                <a:gd name="connsiteY126" fmla="*/ 2001520 h 2402840"/>
                <a:gd name="connsiteX127" fmla="*/ 1122680 w 3362006"/>
                <a:gd name="connsiteY127" fmla="*/ 1991360 h 2402840"/>
                <a:gd name="connsiteX128" fmla="*/ 1137920 w 3362006"/>
                <a:gd name="connsiteY128" fmla="*/ 1986280 h 2402840"/>
                <a:gd name="connsiteX129" fmla="*/ 1168400 w 3362006"/>
                <a:gd name="connsiteY129" fmla="*/ 1965960 h 2402840"/>
                <a:gd name="connsiteX130" fmla="*/ 1198880 w 3362006"/>
                <a:gd name="connsiteY130" fmla="*/ 1955800 h 2402840"/>
                <a:gd name="connsiteX131" fmla="*/ 1214120 w 3362006"/>
                <a:gd name="connsiteY131" fmla="*/ 1945640 h 2402840"/>
                <a:gd name="connsiteX132" fmla="*/ 1304713 w 3362006"/>
                <a:gd name="connsiteY132" fmla="*/ 1930400 h 2402840"/>
                <a:gd name="connsiteX133" fmla="*/ 1404620 w 3362006"/>
                <a:gd name="connsiteY133" fmla="*/ 1954530 h 2402840"/>
                <a:gd name="connsiteX134" fmla="*/ 1468543 w 3362006"/>
                <a:gd name="connsiteY134" fmla="*/ 1968923 h 2402840"/>
                <a:gd name="connsiteX135" fmla="*/ 1570990 w 3362006"/>
                <a:gd name="connsiteY135" fmla="*/ 1985857 h 2402840"/>
                <a:gd name="connsiteX136" fmla="*/ 1656080 w 3362006"/>
                <a:gd name="connsiteY136" fmla="*/ 2001520 h 2402840"/>
                <a:gd name="connsiteX137" fmla="*/ 1706880 w 3362006"/>
                <a:gd name="connsiteY137" fmla="*/ 2021840 h 2402840"/>
                <a:gd name="connsiteX138" fmla="*/ 1737360 w 3362006"/>
                <a:gd name="connsiteY138" fmla="*/ 2037080 h 2402840"/>
                <a:gd name="connsiteX139" fmla="*/ 1783080 w 3362006"/>
                <a:gd name="connsiteY139" fmla="*/ 2062480 h 2402840"/>
                <a:gd name="connsiteX140" fmla="*/ 1798320 w 3362006"/>
                <a:gd name="connsiteY140" fmla="*/ 2072640 h 2402840"/>
                <a:gd name="connsiteX141" fmla="*/ 1828800 w 3362006"/>
                <a:gd name="connsiteY141" fmla="*/ 2082800 h 2402840"/>
                <a:gd name="connsiteX142" fmla="*/ 1844040 w 3362006"/>
                <a:gd name="connsiteY142" fmla="*/ 2087880 h 2402840"/>
                <a:gd name="connsiteX143" fmla="*/ 1864360 w 3362006"/>
                <a:gd name="connsiteY143" fmla="*/ 2098040 h 2402840"/>
                <a:gd name="connsiteX144" fmla="*/ 1879600 w 3362006"/>
                <a:gd name="connsiteY144" fmla="*/ 2103120 h 2402840"/>
                <a:gd name="connsiteX145" fmla="*/ 1894840 w 3362006"/>
                <a:gd name="connsiteY145" fmla="*/ 2113280 h 2402840"/>
                <a:gd name="connsiteX146" fmla="*/ 1925320 w 3362006"/>
                <a:gd name="connsiteY146" fmla="*/ 2123440 h 2402840"/>
                <a:gd name="connsiteX147" fmla="*/ 1940560 w 3362006"/>
                <a:gd name="connsiteY147" fmla="*/ 2133600 h 2402840"/>
                <a:gd name="connsiteX148" fmla="*/ 1964690 w 3362006"/>
                <a:gd name="connsiteY148" fmla="*/ 2167043 h 2402840"/>
                <a:gd name="connsiteX149" fmla="*/ 2017184 w 3362006"/>
                <a:gd name="connsiteY149" fmla="*/ 2194984 h 2402840"/>
                <a:gd name="connsiteX150" fmla="*/ 2107353 w 3362006"/>
                <a:gd name="connsiteY150" fmla="*/ 2254673 h 2402840"/>
                <a:gd name="connsiteX151" fmla="*/ 2184823 w 3362006"/>
                <a:gd name="connsiteY151" fmla="*/ 2296161 h 2402840"/>
                <a:gd name="connsiteX152" fmla="*/ 2254673 w 3362006"/>
                <a:gd name="connsiteY152" fmla="*/ 2302933 h 2402840"/>
                <a:gd name="connsiteX153" fmla="*/ 2326640 w 3362006"/>
                <a:gd name="connsiteY153" fmla="*/ 2339340 h 2402840"/>
                <a:gd name="connsiteX154" fmla="*/ 2440094 w 3362006"/>
                <a:gd name="connsiteY154" fmla="*/ 2312670 h 2402840"/>
                <a:gd name="connsiteX155" fmla="*/ 2494280 w 3362006"/>
                <a:gd name="connsiteY155" fmla="*/ 2275840 h 2402840"/>
                <a:gd name="connsiteX156" fmla="*/ 2509520 w 3362006"/>
                <a:gd name="connsiteY156" fmla="*/ 2270760 h 2402840"/>
                <a:gd name="connsiteX157" fmla="*/ 2519680 w 3362006"/>
                <a:gd name="connsiteY157" fmla="*/ 2255520 h 2402840"/>
                <a:gd name="connsiteX158" fmla="*/ 2534920 w 3362006"/>
                <a:gd name="connsiteY158" fmla="*/ 2245360 h 2402840"/>
                <a:gd name="connsiteX159" fmla="*/ 2545080 w 3362006"/>
                <a:gd name="connsiteY159" fmla="*/ 2230120 h 2402840"/>
                <a:gd name="connsiteX160" fmla="*/ 2560320 w 3362006"/>
                <a:gd name="connsiteY160" fmla="*/ 2219960 h 2402840"/>
                <a:gd name="connsiteX161" fmla="*/ 2595880 w 3362006"/>
                <a:gd name="connsiteY161" fmla="*/ 2184400 h 2402840"/>
                <a:gd name="connsiteX162" fmla="*/ 2611120 w 3362006"/>
                <a:gd name="connsiteY162" fmla="*/ 2153920 h 2402840"/>
                <a:gd name="connsiteX163" fmla="*/ 2656840 w 3362006"/>
                <a:gd name="connsiteY163" fmla="*/ 2128520 h 2402840"/>
                <a:gd name="connsiteX164" fmla="*/ 2687320 w 3362006"/>
                <a:gd name="connsiteY164" fmla="*/ 2108200 h 2402840"/>
                <a:gd name="connsiteX165" fmla="*/ 2717800 w 3362006"/>
                <a:gd name="connsiteY165" fmla="*/ 2098040 h 2402840"/>
                <a:gd name="connsiteX166" fmla="*/ 2733040 w 3362006"/>
                <a:gd name="connsiteY166" fmla="*/ 2082800 h 2402840"/>
                <a:gd name="connsiteX167" fmla="*/ 2768600 w 3362006"/>
                <a:gd name="connsiteY167" fmla="*/ 2057400 h 2402840"/>
                <a:gd name="connsiteX168" fmla="*/ 2834640 w 3362006"/>
                <a:gd name="connsiteY168" fmla="*/ 2034540 h 2402840"/>
                <a:gd name="connsiteX169" fmla="*/ 2909993 w 3362006"/>
                <a:gd name="connsiteY169" fmla="*/ 1976120 h 2402840"/>
                <a:gd name="connsiteX170" fmla="*/ 2959524 w 3362006"/>
                <a:gd name="connsiteY170" fmla="*/ 1957917 h 2402840"/>
                <a:gd name="connsiteX171" fmla="*/ 2992120 w 3362006"/>
                <a:gd name="connsiteY171" fmla="*/ 1915160 h 2402840"/>
                <a:gd name="connsiteX172" fmla="*/ 3022600 w 3362006"/>
                <a:gd name="connsiteY172" fmla="*/ 1894840 h 2402840"/>
                <a:gd name="connsiteX173" fmla="*/ 3037840 w 3362006"/>
                <a:gd name="connsiteY173" fmla="*/ 1889760 h 2402840"/>
                <a:gd name="connsiteX174" fmla="*/ 3053080 w 3362006"/>
                <a:gd name="connsiteY174" fmla="*/ 1879600 h 2402840"/>
                <a:gd name="connsiteX175" fmla="*/ 3068320 w 3362006"/>
                <a:gd name="connsiteY175" fmla="*/ 1874520 h 2402840"/>
                <a:gd name="connsiteX176" fmla="*/ 3083560 w 3362006"/>
                <a:gd name="connsiteY176" fmla="*/ 1864360 h 2402840"/>
                <a:gd name="connsiteX177" fmla="*/ 3108960 w 3362006"/>
                <a:gd name="connsiteY177" fmla="*/ 1859280 h 2402840"/>
                <a:gd name="connsiteX178" fmla="*/ 3129280 w 3362006"/>
                <a:gd name="connsiteY178" fmla="*/ 1854200 h 2402840"/>
                <a:gd name="connsiteX179" fmla="*/ 3144520 w 3362006"/>
                <a:gd name="connsiteY179" fmla="*/ 1844040 h 2402840"/>
                <a:gd name="connsiteX180" fmla="*/ 3225800 w 3362006"/>
                <a:gd name="connsiteY180" fmla="*/ 1833880 h 2402840"/>
                <a:gd name="connsiteX181" fmla="*/ 3261360 w 3362006"/>
                <a:gd name="connsiteY181" fmla="*/ 1828800 h 2402840"/>
                <a:gd name="connsiteX182" fmla="*/ 3276600 w 3362006"/>
                <a:gd name="connsiteY182" fmla="*/ 1818640 h 2402840"/>
                <a:gd name="connsiteX183" fmla="*/ 3286760 w 3362006"/>
                <a:gd name="connsiteY183" fmla="*/ 1803400 h 2402840"/>
                <a:gd name="connsiteX184" fmla="*/ 3302000 w 3362006"/>
                <a:gd name="connsiteY184" fmla="*/ 1798320 h 2402840"/>
                <a:gd name="connsiteX185" fmla="*/ 3317240 w 3362006"/>
                <a:gd name="connsiteY185" fmla="*/ 1788160 h 2402840"/>
                <a:gd name="connsiteX186" fmla="*/ 3332480 w 3362006"/>
                <a:gd name="connsiteY186" fmla="*/ 1742440 h 2402840"/>
                <a:gd name="connsiteX187" fmla="*/ 3337560 w 3362006"/>
                <a:gd name="connsiteY187" fmla="*/ 1727200 h 2402840"/>
                <a:gd name="connsiteX188" fmla="*/ 3342640 w 3362006"/>
                <a:gd name="connsiteY188" fmla="*/ 1711960 h 2402840"/>
                <a:gd name="connsiteX189" fmla="*/ 3347720 w 3362006"/>
                <a:gd name="connsiteY189" fmla="*/ 1686560 h 2402840"/>
                <a:gd name="connsiteX190" fmla="*/ 3361690 w 3362006"/>
                <a:gd name="connsiteY190" fmla="*/ 1566333 h 2402840"/>
                <a:gd name="connsiteX191" fmla="*/ 3356610 w 3362006"/>
                <a:gd name="connsiteY191" fmla="*/ 1518496 h 2402840"/>
                <a:gd name="connsiteX192" fmla="*/ 3333326 w 3362006"/>
                <a:gd name="connsiteY192" fmla="*/ 1464310 h 2402840"/>
                <a:gd name="connsiteX193" fmla="*/ 3294380 w 3362006"/>
                <a:gd name="connsiteY193" fmla="*/ 1420706 h 2402840"/>
                <a:gd name="connsiteX194" fmla="*/ 3268980 w 3362006"/>
                <a:gd name="connsiteY194" fmla="*/ 1377526 h 2402840"/>
                <a:gd name="connsiteX195" fmla="*/ 3212253 w 3362006"/>
                <a:gd name="connsiteY195" fmla="*/ 1333500 h 2402840"/>
                <a:gd name="connsiteX196" fmla="*/ 3162300 w 3362006"/>
                <a:gd name="connsiteY196" fmla="*/ 1295400 h 2402840"/>
                <a:gd name="connsiteX197" fmla="*/ 3119120 w 3362006"/>
                <a:gd name="connsiteY197" fmla="*/ 1254760 h 2402840"/>
                <a:gd name="connsiteX198" fmla="*/ 3114040 w 3362006"/>
                <a:gd name="connsiteY198" fmla="*/ 1239520 h 2402840"/>
                <a:gd name="connsiteX199" fmla="*/ 3098800 w 3362006"/>
                <a:gd name="connsiteY199" fmla="*/ 1234440 h 2402840"/>
                <a:gd name="connsiteX200" fmla="*/ 3088640 w 3362006"/>
                <a:gd name="connsiteY200" fmla="*/ 1203960 h 2402840"/>
                <a:gd name="connsiteX201" fmla="*/ 3068320 w 3362006"/>
                <a:gd name="connsiteY201" fmla="*/ 1173480 h 2402840"/>
                <a:gd name="connsiteX202" fmla="*/ 3048000 w 3362006"/>
                <a:gd name="connsiteY202" fmla="*/ 1143000 h 2402840"/>
                <a:gd name="connsiteX203" fmla="*/ 3022600 w 3362006"/>
                <a:gd name="connsiteY203" fmla="*/ 1097280 h 2402840"/>
                <a:gd name="connsiteX204" fmla="*/ 3012440 w 3362006"/>
                <a:gd name="connsiteY204" fmla="*/ 1082040 h 2402840"/>
                <a:gd name="connsiteX205" fmla="*/ 3002280 w 3362006"/>
                <a:gd name="connsiteY205" fmla="*/ 1051560 h 2402840"/>
                <a:gd name="connsiteX206" fmla="*/ 2997200 w 3362006"/>
                <a:gd name="connsiteY206" fmla="*/ 1036320 h 2402840"/>
                <a:gd name="connsiteX207" fmla="*/ 2956560 w 3362006"/>
                <a:gd name="connsiteY207" fmla="*/ 975360 h 2402840"/>
                <a:gd name="connsiteX208" fmla="*/ 2946400 w 3362006"/>
                <a:gd name="connsiteY208" fmla="*/ 960120 h 2402840"/>
                <a:gd name="connsiteX209" fmla="*/ 2926080 w 3362006"/>
                <a:gd name="connsiteY209" fmla="*/ 929640 h 2402840"/>
                <a:gd name="connsiteX210" fmla="*/ 2900680 w 3362006"/>
                <a:gd name="connsiteY210" fmla="*/ 904240 h 2402840"/>
                <a:gd name="connsiteX211" fmla="*/ 2875280 w 3362006"/>
                <a:gd name="connsiteY211" fmla="*/ 873760 h 2402840"/>
                <a:gd name="connsiteX212" fmla="*/ 2860040 w 3362006"/>
                <a:gd name="connsiteY212" fmla="*/ 868680 h 2402840"/>
                <a:gd name="connsiteX213" fmla="*/ 2844800 w 3362006"/>
                <a:gd name="connsiteY213" fmla="*/ 853440 h 2402840"/>
                <a:gd name="connsiteX214" fmla="*/ 2829560 w 3362006"/>
                <a:gd name="connsiteY214" fmla="*/ 843280 h 2402840"/>
                <a:gd name="connsiteX215" fmla="*/ 2824480 w 3362006"/>
                <a:gd name="connsiteY215" fmla="*/ 817880 h 2402840"/>
                <a:gd name="connsiteX216" fmla="*/ 2814320 w 3362006"/>
                <a:gd name="connsiteY216" fmla="*/ 802640 h 2402840"/>
                <a:gd name="connsiteX217" fmla="*/ 2804160 w 3362006"/>
                <a:gd name="connsiteY217" fmla="*/ 772160 h 2402840"/>
                <a:gd name="connsiteX218" fmla="*/ 2783840 w 3362006"/>
                <a:gd name="connsiteY218" fmla="*/ 741680 h 2402840"/>
                <a:gd name="connsiteX219" fmla="*/ 2778760 w 3362006"/>
                <a:gd name="connsiteY219" fmla="*/ 726440 h 2402840"/>
                <a:gd name="connsiteX220" fmla="*/ 2768600 w 3362006"/>
                <a:gd name="connsiteY220" fmla="*/ 711200 h 2402840"/>
                <a:gd name="connsiteX221" fmla="*/ 2753360 w 3362006"/>
                <a:gd name="connsiteY221" fmla="*/ 680720 h 2402840"/>
                <a:gd name="connsiteX222" fmla="*/ 2722880 w 3362006"/>
                <a:gd name="connsiteY222" fmla="*/ 650240 h 2402840"/>
                <a:gd name="connsiteX223" fmla="*/ 2692400 w 3362006"/>
                <a:gd name="connsiteY223" fmla="*/ 629920 h 2402840"/>
                <a:gd name="connsiteX224" fmla="*/ 2677160 w 3362006"/>
                <a:gd name="connsiteY224" fmla="*/ 619760 h 2402840"/>
                <a:gd name="connsiteX225" fmla="*/ 2646680 w 3362006"/>
                <a:gd name="connsiteY225" fmla="*/ 599440 h 2402840"/>
                <a:gd name="connsiteX226" fmla="*/ 2621280 w 3362006"/>
                <a:gd name="connsiteY226" fmla="*/ 574040 h 2402840"/>
                <a:gd name="connsiteX227" fmla="*/ 2611120 w 3362006"/>
                <a:gd name="connsiteY227" fmla="*/ 558800 h 2402840"/>
                <a:gd name="connsiteX228" fmla="*/ 2595880 w 3362006"/>
                <a:gd name="connsiteY228" fmla="*/ 553720 h 2402840"/>
                <a:gd name="connsiteX229" fmla="*/ 2580640 w 3362006"/>
                <a:gd name="connsiteY229" fmla="*/ 543560 h 2402840"/>
                <a:gd name="connsiteX230" fmla="*/ 2565400 w 3362006"/>
                <a:gd name="connsiteY230" fmla="*/ 538480 h 2402840"/>
                <a:gd name="connsiteX231" fmla="*/ 2534920 w 3362006"/>
                <a:gd name="connsiteY231" fmla="*/ 518160 h 2402840"/>
                <a:gd name="connsiteX232" fmla="*/ 2519680 w 3362006"/>
                <a:gd name="connsiteY232" fmla="*/ 508000 h 2402840"/>
                <a:gd name="connsiteX233" fmla="*/ 2489200 w 3362006"/>
                <a:gd name="connsiteY233" fmla="*/ 487680 h 2402840"/>
                <a:gd name="connsiteX234" fmla="*/ 2473960 w 3362006"/>
                <a:gd name="connsiteY234" fmla="*/ 457200 h 2402840"/>
                <a:gd name="connsiteX235" fmla="*/ 2458720 w 3362006"/>
                <a:gd name="connsiteY235" fmla="*/ 452120 h 2402840"/>
                <a:gd name="connsiteX236" fmla="*/ 2443480 w 3362006"/>
                <a:gd name="connsiteY236" fmla="*/ 436880 h 2402840"/>
                <a:gd name="connsiteX237" fmla="*/ 2423160 w 3362006"/>
                <a:gd name="connsiteY237" fmla="*/ 406400 h 2402840"/>
                <a:gd name="connsiteX238" fmla="*/ 2392680 w 3362006"/>
                <a:gd name="connsiteY238" fmla="*/ 386080 h 2402840"/>
                <a:gd name="connsiteX239" fmla="*/ 2382520 w 3362006"/>
                <a:gd name="connsiteY239" fmla="*/ 370840 h 2402840"/>
                <a:gd name="connsiteX240" fmla="*/ 2311400 w 3362006"/>
                <a:gd name="connsiteY240" fmla="*/ 355600 h 2402840"/>
                <a:gd name="connsiteX241" fmla="*/ 2275840 w 3362006"/>
                <a:gd name="connsiteY241" fmla="*/ 345440 h 2402840"/>
                <a:gd name="connsiteX242" fmla="*/ 2245360 w 3362006"/>
                <a:gd name="connsiteY242" fmla="*/ 335280 h 2402840"/>
                <a:gd name="connsiteX243" fmla="*/ 2194560 w 3362006"/>
                <a:gd name="connsiteY243" fmla="*/ 325120 h 2402840"/>
                <a:gd name="connsiteX244" fmla="*/ 2179320 w 3362006"/>
                <a:gd name="connsiteY244" fmla="*/ 309880 h 2402840"/>
                <a:gd name="connsiteX245" fmla="*/ 2164080 w 3362006"/>
                <a:gd name="connsiteY245" fmla="*/ 304800 h 2402840"/>
                <a:gd name="connsiteX246" fmla="*/ 2159000 w 3362006"/>
                <a:gd name="connsiteY246" fmla="*/ 289560 h 2402840"/>
                <a:gd name="connsiteX247" fmla="*/ 2148840 w 3362006"/>
                <a:gd name="connsiteY247" fmla="*/ 274320 h 2402840"/>
                <a:gd name="connsiteX248" fmla="*/ 2143760 w 3362006"/>
                <a:gd name="connsiteY248" fmla="*/ 259080 h 2402840"/>
                <a:gd name="connsiteX249" fmla="*/ 2108200 w 3362006"/>
                <a:gd name="connsiteY249" fmla="*/ 213360 h 2402840"/>
                <a:gd name="connsiteX250" fmla="*/ 2098040 w 3362006"/>
                <a:gd name="connsiteY250" fmla="*/ 198120 h 2402840"/>
                <a:gd name="connsiteX251" fmla="*/ 2082800 w 3362006"/>
                <a:gd name="connsiteY251" fmla="*/ 193040 h 2402840"/>
                <a:gd name="connsiteX252" fmla="*/ 2047240 w 3362006"/>
                <a:gd name="connsiteY252" fmla="*/ 167640 h 2402840"/>
                <a:gd name="connsiteX253" fmla="*/ 2016760 w 3362006"/>
                <a:gd name="connsiteY253" fmla="*/ 157480 h 2402840"/>
                <a:gd name="connsiteX254" fmla="*/ 1971040 w 3362006"/>
                <a:gd name="connsiteY254" fmla="*/ 132080 h 2402840"/>
                <a:gd name="connsiteX255" fmla="*/ 1935480 w 3362006"/>
                <a:gd name="connsiteY255" fmla="*/ 127000 h 2402840"/>
                <a:gd name="connsiteX256" fmla="*/ 1905000 w 3362006"/>
                <a:gd name="connsiteY256" fmla="*/ 116840 h 2402840"/>
                <a:gd name="connsiteX257" fmla="*/ 1889760 w 3362006"/>
                <a:gd name="connsiteY257" fmla="*/ 111760 h 2402840"/>
                <a:gd name="connsiteX258" fmla="*/ 1864360 w 3362006"/>
                <a:gd name="connsiteY258" fmla="*/ 106680 h 2402840"/>
                <a:gd name="connsiteX259" fmla="*/ 1849120 w 3362006"/>
                <a:gd name="connsiteY259" fmla="*/ 101600 h 2402840"/>
                <a:gd name="connsiteX260" fmla="*/ 1813560 w 3362006"/>
                <a:gd name="connsiteY260" fmla="*/ 96520 h 2402840"/>
                <a:gd name="connsiteX261" fmla="*/ 1778000 w 3362006"/>
                <a:gd name="connsiteY261" fmla="*/ 86360 h 2402840"/>
                <a:gd name="connsiteX262" fmla="*/ 1747520 w 3362006"/>
                <a:gd name="connsiteY262" fmla="*/ 76200 h 2402840"/>
                <a:gd name="connsiteX263" fmla="*/ 1732280 w 3362006"/>
                <a:gd name="connsiteY263" fmla="*/ 71120 h 2402840"/>
                <a:gd name="connsiteX264" fmla="*/ 1717040 w 3362006"/>
                <a:gd name="connsiteY264" fmla="*/ 66040 h 2402840"/>
                <a:gd name="connsiteX265" fmla="*/ 1671320 w 3362006"/>
                <a:gd name="connsiteY265" fmla="*/ 45720 h 2402840"/>
                <a:gd name="connsiteX266" fmla="*/ 1651000 w 3362006"/>
                <a:gd name="connsiteY266" fmla="*/ 40640 h 2402840"/>
                <a:gd name="connsiteX267" fmla="*/ 1559560 w 3362006"/>
                <a:gd name="connsiteY267" fmla="*/ 35560 h 2402840"/>
                <a:gd name="connsiteX268" fmla="*/ 1534160 w 3362006"/>
                <a:gd name="connsiteY268" fmla="*/ 15240 h 2402840"/>
                <a:gd name="connsiteX269" fmla="*/ 1513840 w 3362006"/>
                <a:gd name="connsiteY269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386080 w 3362006"/>
                <a:gd name="connsiteY103" fmla="*/ 2214880 h 2402840"/>
                <a:gd name="connsiteX104" fmla="*/ 406400 w 3362006"/>
                <a:gd name="connsiteY104" fmla="*/ 2184400 h 2402840"/>
                <a:gd name="connsiteX105" fmla="*/ 421640 w 3362006"/>
                <a:gd name="connsiteY105" fmla="*/ 2169160 h 2402840"/>
                <a:gd name="connsiteX106" fmla="*/ 431800 w 3362006"/>
                <a:gd name="connsiteY106" fmla="*/ 2153920 h 2402840"/>
                <a:gd name="connsiteX107" fmla="*/ 477520 w 3362006"/>
                <a:gd name="connsiteY107" fmla="*/ 2113280 h 2402840"/>
                <a:gd name="connsiteX108" fmla="*/ 492760 w 3362006"/>
                <a:gd name="connsiteY108" fmla="*/ 2098040 h 2402840"/>
                <a:gd name="connsiteX109" fmla="*/ 508000 w 3362006"/>
                <a:gd name="connsiteY109" fmla="*/ 2082800 h 2402840"/>
                <a:gd name="connsiteX110" fmla="*/ 523240 w 3362006"/>
                <a:gd name="connsiteY110" fmla="*/ 2072640 h 2402840"/>
                <a:gd name="connsiteX111" fmla="*/ 563880 w 3362006"/>
                <a:gd name="connsiteY111" fmla="*/ 2047240 h 2402840"/>
                <a:gd name="connsiteX112" fmla="*/ 579120 w 3362006"/>
                <a:gd name="connsiteY112" fmla="*/ 2037080 h 2402840"/>
                <a:gd name="connsiteX113" fmla="*/ 609600 w 3362006"/>
                <a:gd name="connsiteY113" fmla="*/ 2026920 h 2402840"/>
                <a:gd name="connsiteX114" fmla="*/ 624840 w 3362006"/>
                <a:gd name="connsiteY114" fmla="*/ 2021840 h 2402840"/>
                <a:gd name="connsiteX115" fmla="*/ 716280 w 3362006"/>
                <a:gd name="connsiteY115" fmla="*/ 2026920 h 2402840"/>
                <a:gd name="connsiteX116" fmla="*/ 731520 w 3362006"/>
                <a:gd name="connsiteY116" fmla="*/ 2037080 h 2402840"/>
                <a:gd name="connsiteX117" fmla="*/ 762000 w 3362006"/>
                <a:gd name="connsiteY117" fmla="*/ 2047240 h 2402840"/>
                <a:gd name="connsiteX118" fmla="*/ 782320 w 3362006"/>
                <a:gd name="connsiteY118" fmla="*/ 2052320 h 2402840"/>
                <a:gd name="connsiteX119" fmla="*/ 797560 w 3362006"/>
                <a:gd name="connsiteY119" fmla="*/ 2057400 h 2402840"/>
                <a:gd name="connsiteX120" fmla="*/ 838200 w 3362006"/>
                <a:gd name="connsiteY120" fmla="*/ 2062480 h 2402840"/>
                <a:gd name="connsiteX121" fmla="*/ 1000760 w 3362006"/>
                <a:gd name="connsiteY121" fmla="*/ 2052320 h 2402840"/>
                <a:gd name="connsiteX122" fmla="*/ 1031240 w 3362006"/>
                <a:gd name="connsiteY122" fmla="*/ 2042160 h 2402840"/>
                <a:gd name="connsiteX123" fmla="*/ 1061720 w 3362006"/>
                <a:gd name="connsiteY123" fmla="*/ 2021840 h 2402840"/>
                <a:gd name="connsiteX124" fmla="*/ 1076960 w 3362006"/>
                <a:gd name="connsiteY124" fmla="*/ 2016760 h 2402840"/>
                <a:gd name="connsiteX125" fmla="*/ 1092200 w 3362006"/>
                <a:gd name="connsiteY125" fmla="*/ 2006600 h 2402840"/>
                <a:gd name="connsiteX126" fmla="*/ 1107440 w 3362006"/>
                <a:gd name="connsiteY126" fmla="*/ 2001520 h 2402840"/>
                <a:gd name="connsiteX127" fmla="*/ 1122680 w 3362006"/>
                <a:gd name="connsiteY127" fmla="*/ 1991360 h 2402840"/>
                <a:gd name="connsiteX128" fmla="*/ 1137920 w 3362006"/>
                <a:gd name="connsiteY128" fmla="*/ 1986280 h 2402840"/>
                <a:gd name="connsiteX129" fmla="*/ 1168400 w 3362006"/>
                <a:gd name="connsiteY129" fmla="*/ 1965960 h 2402840"/>
                <a:gd name="connsiteX130" fmla="*/ 1198880 w 3362006"/>
                <a:gd name="connsiteY130" fmla="*/ 1955800 h 2402840"/>
                <a:gd name="connsiteX131" fmla="*/ 1214120 w 3362006"/>
                <a:gd name="connsiteY131" fmla="*/ 1945640 h 2402840"/>
                <a:gd name="connsiteX132" fmla="*/ 1304713 w 3362006"/>
                <a:gd name="connsiteY132" fmla="*/ 1930400 h 2402840"/>
                <a:gd name="connsiteX133" fmla="*/ 1404620 w 3362006"/>
                <a:gd name="connsiteY133" fmla="*/ 1954530 h 2402840"/>
                <a:gd name="connsiteX134" fmla="*/ 1468543 w 3362006"/>
                <a:gd name="connsiteY134" fmla="*/ 1968923 h 2402840"/>
                <a:gd name="connsiteX135" fmla="*/ 1570990 w 3362006"/>
                <a:gd name="connsiteY135" fmla="*/ 1985857 h 2402840"/>
                <a:gd name="connsiteX136" fmla="*/ 1656080 w 3362006"/>
                <a:gd name="connsiteY136" fmla="*/ 2001520 h 2402840"/>
                <a:gd name="connsiteX137" fmla="*/ 1706880 w 3362006"/>
                <a:gd name="connsiteY137" fmla="*/ 2021840 h 2402840"/>
                <a:gd name="connsiteX138" fmla="*/ 1737360 w 3362006"/>
                <a:gd name="connsiteY138" fmla="*/ 2037080 h 2402840"/>
                <a:gd name="connsiteX139" fmla="*/ 1783080 w 3362006"/>
                <a:gd name="connsiteY139" fmla="*/ 2062480 h 2402840"/>
                <a:gd name="connsiteX140" fmla="*/ 1798320 w 3362006"/>
                <a:gd name="connsiteY140" fmla="*/ 2072640 h 2402840"/>
                <a:gd name="connsiteX141" fmla="*/ 1828800 w 3362006"/>
                <a:gd name="connsiteY141" fmla="*/ 2082800 h 2402840"/>
                <a:gd name="connsiteX142" fmla="*/ 1844040 w 3362006"/>
                <a:gd name="connsiteY142" fmla="*/ 2087880 h 2402840"/>
                <a:gd name="connsiteX143" fmla="*/ 1864360 w 3362006"/>
                <a:gd name="connsiteY143" fmla="*/ 2098040 h 2402840"/>
                <a:gd name="connsiteX144" fmla="*/ 1879600 w 3362006"/>
                <a:gd name="connsiteY144" fmla="*/ 2103120 h 2402840"/>
                <a:gd name="connsiteX145" fmla="*/ 1894840 w 3362006"/>
                <a:gd name="connsiteY145" fmla="*/ 2113280 h 2402840"/>
                <a:gd name="connsiteX146" fmla="*/ 1925320 w 3362006"/>
                <a:gd name="connsiteY146" fmla="*/ 2123440 h 2402840"/>
                <a:gd name="connsiteX147" fmla="*/ 1940560 w 3362006"/>
                <a:gd name="connsiteY147" fmla="*/ 2133600 h 2402840"/>
                <a:gd name="connsiteX148" fmla="*/ 1964690 w 3362006"/>
                <a:gd name="connsiteY148" fmla="*/ 2167043 h 2402840"/>
                <a:gd name="connsiteX149" fmla="*/ 2017184 w 3362006"/>
                <a:gd name="connsiteY149" fmla="*/ 2194984 h 2402840"/>
                <a:gd name="connsiteX150" fmla="*/ 2107353 w 3362006"/>
                <a:gd name="connsiteY150" fmla="*/ 2254673 h 2402840"/>
                <a:gd name="connsiteX151" fmla="*/ 2184823 w 3362006"/>
                <a:gd name="connsiteY151" fmla="*/ 2296161 h 2402840"/>
                <a:gd name="connsiteX152" fmla="*/ 2254673 w 3362006"/>
                <a:gd name="connsiteY152" fmla="*/ 2302933 h 2402840"/>
                <a:gd name="connsiteX153" fmla="*/ 2326640 w 3362006"/>
                <a:gd name="connsiteY153" fmla="*/ 2339340 h 2402840"/>
                <a:gd name="connsiteX154" fmla="*/ 2440094 w 3362006"/>
                <a:gd name="connsiteY154" fmla="*/ 2312670 h 2402840"/>
                <a:gd name="connsiteX155" fmla="*/ 2494280 w 3362006"/>
                <a:gd name="connsiteY155" fmla="*/ 2275840 h 2402840"/>
                <a:gd name="connsiteX156" fmla="*/ 2509520 w 3362006"/>
                <a:gd name="connsiteY156" fmla="*/ 2270760 h 2402840"/>
                <a:gd name="connsiteX157" fmla="*/ 2519680 w 3362006"/>
                <a:gd name="connsiteY157" fmla="*/ 2255520 h 2402840"/>
                <a:gd name="connsiteX158" fmla="*/ 2534920 w 3362006"/>
                <a:gd name="connsiteY158" fmla="*/ 2245360 h 2402840"/>
                <a:gd name="connsiteX159" fmla="*/ 2545080 w 3362006"/>
                <a:gd name="connsiteY159" fmla="*/ 2230120 h 2402840"/>
                <a:gd name="connsiteX160" fmla="*/ 2560320 w 3362006"/>
                <a:gd name="connsiteY160" fmla="*/ 2219960 h 2402840"/>
                <a:gd name="connsiteX161" fmla="*/ 2595880 w 3362006"/>
                <a:gd name="connsiteY161" fmla="*/ 2184400 h 2402840"/>
                <a:gd name="connsiteX162" fmla="*/ 2611120 w 3362006"/>
                <a:gd name="connsiteY162" fmla="*/ 2153920 h 2402840"/>
                <a:gd name="connsiteX163" fmla="*/ 2656840 w 3362006"/>
                <a:gd name="connsiteY163" fmla="*/ 2128520 h 2402840"/>
                <a:gd name="connsiteX164" fmla="*/ 2687320 w 3362006"/>
                <a:gd name="connsiteY164" fmla="*/ 2108200 h 2402840"/>
                <a:gd name="connsiteX165" fmla="*/ 2717800 w 3362006"/>
                <a:gd name="connsiteY165" fmla="*/ 2098040 h 2402840"/>
                <a:gd name="connsiteX166" fmla="*/ 2733040 w 3362006"/>
                <a:gd name="connsiteY166" fmla="*/ 2082800 h 2402840"/>
                <a:gd name="connsiteX167" fmla="*/ 2768600 w 3362006"/>
                <a:gd name="connsiteY167" fmla="*/ 2057400 h 2402840"/>
                <a:gd name="connsiteX168" fmla="*/ 2834640 w 3362006"/>
                <a:gd name="connsiteY168" fmla="*/ 2034540 h 2402840"/>
                <a:gd name="connsiteX169" fmla="*/ 2909993 w 3362006"/>
                <a:gd name="connsiteY169" fmla="*/ 1976120 h 2402840"/>
                <a:gd name="connsiteX170" fmla="*/ 2959524 w 3362006"/>
                <a:gd name="connsiteY170" fmla="*/ 1957917 h 2402840"/>
                <a:gd name="connsiteX171" fmla="*/ 2992120 w 3362006"/>
                <a:gd name="connsiteY171" fmla="*/ 1915160 h 2402840"/>
                <a:gd name="connsiteX172" fmla="*/ 3022600 w 3362006"/>
                <a:gd name="connsiteY172" fmla="*/ 1894840 h 2402840"/>
                <a:gd name="connsiteX173" fmla="*/ 3037840 w 3362006"/>
                <a:gd name="connsiteY173" fmla="*/ 1889760 h 2402840"/>
                <a:gd name="connsiteX174" fmla="*/ 3053080 w 3362006"/>
                <a:gd name="connsiteY174" fmla="*/ 1879600 h 2402840"/>
                <a:gd name="connsiteX175" fmla="*/ 3068320 w 3362006"/>
                <a:gd name="connsiteY175" fmla="*/ 1874520 h 2402840"/>
                <a:gd name="connsiteX176" fmla="*/ 3083560 w 3362006"/>
                <a:gd name="connsiteY176" fmla="*/ 1864360 h 2402840"/>
                <a:gd name="connsiteX177" fmla="*/ 3108960 w 3362006"/>
                <a:gd name="connsiteY177" fmla="*/ 1859280 h 2402840"/>
                <a:gd name="connsiteX178" fmla="*/ 3129280 w 3362006"/>
                <a:gd name="connsiteY178" fmla="*/ 1854200 h 2402840"/>
                <a:gd name="connsiteX179" fmla="*/ 3144520 w 3362006"/>
                <a:gd name="connsiteY179" fmla="*/ 1844040 h 2402840"/>
                <a:gd name="connsiteX180" fmla="*/ 3225800 w 3362006"/>
                <a:gd name="connsiteY180" fmla="*/ 1833880 h 2402840"/>
                <a:gd name="connsiteX181" fmla="*/ 3261360 w 3362006"/>
                <a:gd name="connsiteY181" fmla="*/ 1828800 h 2402840"/>
                <a:gd name="connsiteX182" fmla="*/ 3276600 w 3362006"/>
                <a:gd name="connsiteY182" fmla="*/ 1818640 h 2402840"/>
                <a:gd name="connsiteX183" fmla="*/ 3286760 w 3362006"/>
                <a:gd name="connsiteY183" fmla="*/ 1803400 h 2402840"/>
                <a:gd name="connsiteX184" fmla="*/ 3302000 w 3362006"/>
                <a:gd name="connsiteY184" fmla="*/ 1798320 h 2402840"/>
                <a:gd name="connsiteX185" fmla="*/ 3317240 w 3362006"/>
                <a:gd name="connsiteY185" fmla="*/ 1788160 h 2402840"/>
                <a:gd name="connsiteX186" fmla="*/ 3332480 w 3362006"/>
                <a:gd name="connsiteY186" fmla="*/ 1742440 h 2402840"/>
                <a:gd name="connsiteX187" fmla="*/ 3337560 w 3362006"/>
                <a:gd name="connsiteY187" fmla="*/ 1727200 h 2402840"/>
                <a:gd name="connsiteX188" fmla="*/ 3342640 w 3362006"/>
                <a:gd name="connsiteY188" fmla="*/ 1711960 h 2402840"/>
                <a:gd name="connsiteX189" fmla="*/ 3347720 w 3362006"/>
                <a:gd name="connsiteY189" fmla="*/ 1686560 h 2402840"/>
                <a:gd name="connsiteX190" fmla="*/ 3361690 w 3362006"/>
                <a:gd name="connsiteY190" fmla="*/ 1566333 h 2402840"/>
                <a:gd name="connsiteX191" fmla="*/ 3356610 w 3362006"/>
                <a:gd name="connsiteY191" fmla="*/ 1518496 h 2402840"/>
                <a:gd name="connsiteX192" fmla="*/ 3333326 w 3362006"/>
                <a:gd name="connsiteY192" fmla="*/ 1464310 h 2402840"/>
                <a:gd name="connsiteX193" fmla="*/ 3294380 w 3362006"/>
                <a:gd name="connsiteY193" fmla="*/ 1420706 h 2402840"/>
                <a:gd name="connsiteX194" fmla="*/ 3268980 w 3362006"/>
                <a:gd name="connsiteY194" fmla="*/ 1377526 h 2402840"/>
                <a:gd name="connsiteX195" fmla="*/ 3212253 w 3362006"/>
                <a:gd name="connsiteY195" fmla="*/ 1333500 h 2402840"/>
                <a:gd name="connsiteX196" fmla="*/ 3162300 w 3362006"/>
                <a:gd name="connsiteY196" fmla="*/ 1295400 h 2402840"/>
                <a:gd name="connsiteX197" fmla="*/ 3119120 w 3362006"/>
                <a:gd name="connsiteY197" fmla="*/ 1254760 h 2402840"/>
                <a:gd name="connsiteX198" fmla="*/ 3114040 w 3362006"/>
                <a:gd name="connsiteY198" fmla="*/ 1239520 h 2402840"/>
                <a:gd name="connsiteX199" fmla="*/ 3098800 w 3362006"/>
                <a:gd name="connsiteY199" fmla="*/ 1234440 h 2402840"/>
                <a:gd name="connsiteX200" fmla="*/ 3088640 w 3362006"/>
                <a:gd name="connsiteY200" fmla="*/ 1203960 h 2402840"/>
                <a:gd name="connsiteX201" fmla="*/ 3068320 w 3362006"/>
                <a:gd name="connsiteY201" fmla="*/ 1173480 h 2402840"/>
                <a:gd name="connsiteX202" fmla="*/ 3048000 w 3362006"/>
                <a:gd name="connsiteY202" fmla="*/ 1143000 h 2402840"/>
                <a:gd name="connsiteX203" fmla="*/ 3022600 w 3362006"/>
                <a:gd name="connsiteY203" fmla="*/ 1097280 h 2402840"/>
                <a:gd name="connsiteX204" fmla="*/ 3012440 w 3362006"/>
                <a:gd name="connsiteY204" fmla="*/ 1082040 h 2402840"/>
                <a:gd name="connsiteX205" fmla="*/ 3002280 w 3362006"/>
                <a:gd name="connsiteY205" fmla="*/ 1051560 h 2402840"/>
                <a:gd name="connsiteX206" fmla="*/ 2997200 w 3362006"/>
                <a:gd name="connsiteY206" fmla="*/ 1036320 h 2402840"/>
                <a:gd name="connsiteX207" fmla="*/ 2956560 w 3362006"/>
                <a:gd name="connsiteY207" fmla="*/ 975360 h 2402840"/>
                <a:gd name="connsiteX208" fmla="*/ 2946400 w 3362006"/>
                <a:gd name="connsiteY208" fmla="*/ 960120 h 2402840"/>
                <a:gd name="connsiteX209" fmla="*/ 2926080 w 3362006"/>
                <a:gd name="connsiteY209" fmla="*/ 929640 h 2402840"/>
                <a:gd name="connsiteX210" fmla="*/ 2900680 w 3362006"/>
                <a:gd name="connsiteY210" fmla="*/ 904240 h 2402840"/>
                <a:gd name="connsiteX211" fmla="*/ 2875280 w 3362006"/>
                <a:gd name="connsiteY211" fmla="*/ 873760 h 2402840"/>
                <a:gd name="connsiteX212" fmla="*/ 2860040 w 3362006"/>
                <a:gd name="connsiteY212" fmla="*/ 868680 h 2402840"/>
                <a:gd name="connsiteX213" fmla="*/ 2844800 w 3362006"/>
                <a:gd name="connsiteY213" fmla="*/ 853440 h 2402840"/>
                <a:gd name="connsiteX214" fmla="*/ 2829560 w 3362006"/>
                <a:gd name="connsiteY214" fmla="*/ 843280 h 2402840"/>
                <a:gd name="connsiteX215" fmla="*/ 2824480 w 3362006"/>
                <a:gd name="connsiteY215" fmla="*/ 817880 h 2402840"/>
                <a:gd name="connsiteX216" fmla="*/ 2814320 w 3362006"/>
                <a:gd name="connsiteY216" fmla="*/ 802640 h 2402840"/>
                <a:gd name="connsiteX217" fmla="*/ 2804160 w 3362006"/>
                <a:gd name="connsiteY217" fmla="*/ 772160 h 2402840"/>
                <a:gd name="connsiteX218" fmla="*/ 2783840 w 3362006"/>
                <a:gd name="connsiteY218" fmla="*/ 741680 h 2402840"/>
                <a:gd name="connsiteX219" fmla="*/ 2778760 w 3362006"/>
                <a:gd name="connsiteY219" fmla="*/ 726440 h 2402840"/>
                <a:gd name="connsiteX220" fmla="*/ 2768600 w 3362006"/>
                <a:gd name="connsiteY220" fmla="*/ 711200 h 2402840"/>
                <a:gd name="connsiteX221" fmla="*/ 2753360 w 3362006"/>
                <a:gd name="connsiteY221" fmla="*/ 680720 h 2402840"/>
                <a:gd name="connsiteX222" fmla="*/ 2722880 w 3362006"/>
                <a:gd name="connsiteY222" fmla="*/ 650240 h 2402840"/>
                <a:gd name="connsiteX223" fmla="*/ 2692400 w 3362006"/>
                <a:gd name="connsiteY223" fmla="*/ 629920 h 2402840"/>
                <a:gd name="connsiteX224" fmla="*/ 2677160 w 3362006"/>
                <a:gd name="connsiteY224" fmla="*/ 619760 h 2402840"/>
                <a:gd name="connsiteX225" fmla="*/ 2646680 w 3362006"/>
                <a:gd name="connsiteY225" fmla="*/ 599440 h 2402840"/>
                <a:gd name="connsiteX226" fmla="*/ 2621280 w 3362006"/>
                <a:gd name="connsiteY226" fmla="*/ 574040 h 2402840"/>
                <a:gd name="connsiteX227" fmla="*/ 2611120 w 3362006"/>
                <a:gd name="connsiteY227" fmla="*/ 558800 h 2402840"/>
                <a:gd name="connsiteX228" fmla="*/ 2595880 w 3362006"/>
                <a:gd name="connsiteY228" fmla="*/ 553720 h 2402840"/>
                <a:gd name="connsiteX229" fmla="*/ 2580640 w 3362006"/>
                <a:gd name="connsiteY229" fmla="*/ 543560 h 2402840"/>
                <a:gd name="connsiteX230" fmla="*/ 2565400 w 3362006"/>
                <a:gd name="connsiteY230" fmla="*/ 538480 h 2402840"/>
                <a:gd name="connsiteX231" fmla="*/ 2534920 w 3362006"/>
                <a:gd name="connsiteY231" fmla="*/ 518160 h 2402840"/>
                <a:gd name="connsiteX232" fmla="*/ 2519680 w 3362006"/>
                <a:gd name="connsiteY232" fmla="*/ 508000 h 2402840"/>
                <a:gd name="connsiteX233" fmla="*/ 2489200 w 3362006"/>
                <a:gd name="connsiteY233" fmla="*/ 487680 h 2402840"/>
                <a:gd name="connsiteX234" fmla="*/ 2473960 w 3362006"/>
                <a:gd name="connsiteY234" fmla="*/ 457200 h 2402840"/>
                <a:gd name="connsiteX235" fmla="*/ 2458720 w 3362006"/>
                <a:gd name="connsiteY235" fmla="*/ 452120 h 2402840"/>
                <a:gd name="connsiteX236" fmla="*/ 2443480 w 3362006"/>
                <a:gd name="connsiteY236" fmla="*/ 436880 h 2402840"/>
                <a:gd name="connsiteX237" fmla="*/ 2423160 w 3362006"/>
                <a:gd name="connsiteY237" fmla="*/ 406400 h 2402840"/>
                <a:gd name="connsiteX238" fmla="*/ 2392680 w 3362006"/>
                <a:gd name="connsiteY238" fmla="*/ 386080 h 2402840"/>
                <a:gd name="connsiteX239" fmla="*/ 2382520 w 3362006"/>
                <a:gd name="connsiteY239" fmla="*/ 370840 h 2402840"/>
                <a:gd name="connsiteX240" fmla="*/ 2311400 w 3362006"/>
                <a:gd name="connsiteY240" fmla="*/ 355600 h 2402840"/>
                <a:gd name="connsiteX241" fmla="*/ 2275840 w 3362006"/>
                <a:gd name="connsiteY241" fmla="*/ 345440 h 2402840"/>
                <a:gd name="connsiteX242" fmla="*/ 2245360 w 3362006"/>
                <a:gd name="connsiteY242" fmla="*/ 335280 h 2402840"/>
                <a:gd name="connsiteX243" fmla="*/ 2194560 w 3362006"/>
                <a:gd name="connsiteY243" fmla="*/ 325120 h 2402840"/>
                <a:gd name="connsiteX244" fmla="*/ 2179320 w 3362006"/>
                <a:gd name="connsiteY244" fmla="*/ 309880 h 2402840"/>
                <a:gd name="connsiteX245" fmla="*/ 2164080 w 3362006"/>
                <a:gd name="connsiteY245" fmla="*/ 304800 h 2402840"/>
                <a:gd name="connsiteX246" fmla="*/ 2159000 w 3362006"/>
                <a:gd name="connsiteY246" fmla="*/ 289560 h 2402840"/>
                <a:gd name="connsiteX247" fmla="*/ 2148840 w 3362006"/>
                <a:gd name="connsiteY247" fmla="*/ 274320 h 2402840"/>
                <a:gd name="connsiteX248" fmla="*/ 2143760 w 3362006"/>
                <a:gd name="connsiteY248" fmla="*/ 259080 h 2402840"/>
                <a:gd name="connsiteX249" fmla="*/ 2108200 w 3362006"/>
                <a:gd name="connsiteY249" fmla="*/ 213360 h 2402840"/>
                <a:gd name="connsiteX250" fmla="*/ 2098040 w 3362006"/>
                <a:gd name="connsiteY250" fmla="*/ 198120 h 2402840"/>
                <a:gd name="connsiteX251" fmla="*/ 2082800 w 3362006"/>
                <a:gd name="connsiteY251" fmla="*/ 193040 h 2402840"/>
                <a:gd name="connsiteX252" fmla="*/ 2047240 w 3362006"/>
                <a:gd name="connsiteY252" fmla="*/ 167640 h 2402840"/>
                <a:gd name="connsiteX253" fmla="*/ 2016760 w 3362006"/>
                <a:gd name="connsiteY253" fmla="*/ 157480 h 2402840"/>
                <a:gd name="connsiteX254" fmla="*/ 1971040 w 3362006"/>
                <a:gd name="connsiteY254" fmla="*/ 132080 h 2402840"/>
                <a:gd name="connsiteX255" fmla="*/ 1935480 w 3362006"/>
                <a:gd name="connsiteY255" fmla="*/ 127000 h 2402840"/>
                <a:gd name="connsiteX256" fmla="*/ 1905000 w 3362006"/>
                <a:gd name="connsiteY256" fmla="*/ 116840 h 2402840"/>
                <a:gd name="connsiteX257" fmla="*/ 1889760 w 3362006"/>
                <a:gd name="connsiteY257" fmla="*/ 111760 h 2402840"/>
                <a:gd name="connsiteX258" fmla="*/ 1864360 w 3362006"/>
                <a:gd name="connsiteY258" fmla="*/ 106680 h 2402840"/>
                <a:gd name="connsiteX259" fmla="*/ 1849120 w 3362006"/>
                <a:gd name="connsiteY259" fmla="*/ 101600 h 2402840"/>
                <a:gd name="connsiteX260" fmla="*/ 1813560 w 3362006"/>
                <a:gd name="connsiteY260" fmla="*/ 96520 h 2402840"/>
                <a:gd name="connsiteX261" fmla="*/ 1778000 w 3362006"/>
                <a:gd name="connsiteY261" fmla="*/ 86360 h 2402840"/>
                <a:gd name="connsiteX262" fmla="*/ 1747520 w 3362006"/>
                <a:gd name="connsiteY262" fmla="*/ 76200 h 2402840"/>
                <a:gd name="connsiteX263" fmla="*/ 1732280 w 3362006"/>
                <a:gd name="connsiteY263" fmla="*/ 71120 h 2402840"/>
                <a:gd name="connsiteX264" fmla="*/ 1717040 w 3362006"/>
                <a:gd name="connsiteY264" fmla="*/ 66040 h 2402840"/>
                <a:gd name="connsiteX265" fmla="*/ 1671320 w 3362006"/>
                <a:gd name="connsiteY265" fmla="*/ 45720 h 2402840"/>
                <a:gd name="connsiteX266" fmla="*/ 1651000 w 3362006"/>
                <a:gd name="connsiteY266" fmla="*/ 40640 h 2402840"/>
                <a:gd name="connsiteX267" fmla="*/ 1559560 w 3362006"/>
                <a:gd name="connsiteY267" fmla="*/ 35560 h 2402840"/>
                <a:gd name="connsiteX268" fmla="*/ 1534160 w 3362006"/>
                <a:gd name="connsiteY268" fmla="*/ 15240 h 2402840"/>
                <a:gd name="connsiteX269" fmla="*/ 1513840 w 3362006"/>
                <a:gd name="connsiteY269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386080 w 3362006"/>
                <a:gd name="connsiteY103" fmla="*/ 2214880 h 2402840"/>
                <a:gd name="connsiteX104" fmla="*/ 406400 w 3362006"/>
                <a:gd name="connsiteY104" fmla="*/ 2184400 h 2402840"/>
                <a:gd name="connsiteX105" fmla="*/ 421640 w 3362006"/>
                <a:gd name="connsiteY105" fmla="*/ 2169160 h 2402840"/>
                <a:gd name="connsiteX106" fmla="*/ 431800 w 3362006"/>
                <a:gd name="connsiteY106" fmla="*/ 2153920 h 2402840"/>
                <a:gd name="connsiteX107" fmla="*/ 492760 w 3362006"/>
                <a:gd name="connsiteY107" fmla="*/ 2098040 h 2402840"/>
                <a:gd name="connsiteX108" fmla="*/ 508000 w 3362006"/>
                <a:gd name="connsiteY108" fmla="*/ 2082800 h 2402840"/>
                <a:gd name="connsiteX109" fmla="*/ 523240 w 3362006"/>
                <a:gd name="connsiteY109" fmla="*/ 2072640 h 2402840"/>
                <a:gd name="connsiteX110" fmla="*/ 563880 w 3362006"/>
                <a:gd name="connsiteY110" fmla="*/ 2047240 h 2402840"/>
                <a:gd name="connsiteX111" fmla="*/ 579120 w 3362006"/>
                <a:gd name="connsiteY111" fmla="*/ 2037080 h 2402840"/>
                <a:gd name="connsiteX112" fmla="*/ 609600 w 3362006"/>
                <a:gd name="connsiteY112" fmla="*/ 2026920 h 2402840"/>
                <a:gd name="connsiteX113" fmla="*/ 624840 w 3362006"/>
                <a:gd name="connsiteY113" fmla="*/ 2021840 h 2402840"/>
                <a:gd name="connsiteX114" fmla="*/ 716280 w 3362006"/>
                <a:gd name="connsiteY114" fmla="*/ 2026920 h 2402840"/>
                <a:gd name="connsiteX115" fmla="*/ 731520 w 3362006"/>
                <a:gd name="connsiteY115" fmla="*/ 2037080 h 2402840"/>
                <a:gd name="connsiteX116" fmla="*/ 762000 w 3362006"/>
                <a:gd name="connsiteY116" fmla="*/ 2047240 h 2402840"/>
                <a:gd name="connsiteX117" fmla="*/ 782320 w 3362006"/>
                <a:gd name="connsiteY117" fmla="*/ 2052320 h 2402840"/>
                <a:gd name="connsiteX118" fmla="*/ 797560 w 3362006"/>
                <a:gd name="connsiteY118" fmla="*/ 2057400 h 2402840"/>
                <a:gd name="connsiteX119" fmla="*/ 838200 w 3362006"/>
                <a:gd name="connsiteY119" fmla="*/ 2062480 h 2402840"/>
                <a:gd name="connsiteX120" fmla="*/ 1000760 w 3362006"/>
                <a:gd name="connsiteY120" fmla="*/ 2052320 h 2402840"/>
                <a:gd name="connsiteX121" fmla="*/ 1031240 w 3362006"/>
                <a:gd name="connsiteY121" fmla="*/ 2042160 h 2402840"/>
                <a:gd name="connsiteX122" fmla="*/ 1061720 w 3362006"/>
                <a:gd name="connsiteY122" fmla="*/ 2021840 h 2402840"/>
                <a:gd name="connsiteX123" fmla="*/ 1076960 w 3362006"/>
                <a:gd name="connsiteY123" fmla="*/ 2016760 h 2402840"/>
                <a:gd name="connsiteX124" fmla="*/ 1092200 w 3362006"/>
                <a:gd name="connsiteY124" fmla="*/ 2006600 h 2402840"/>
                <a:gd name="connsiteX125" fmla="*/ 1107440 w 3362006"/>
                <a:gd name="connsiteY125" fmla="*/ 2001520 h 2402840"/>
                <a:gd name="connsiteX126" fmla="*/ 1122680 w 3362006"/>
                <a:gd name="connsiteY126" fmla="*/ 1991360 h 2402840"/>
                <a:gd name="connsiteX127" fmla="*/ 1137920 w 3362006"/>
                <a:gd name="connsiteY127" fmla="*/ 1986280 h 2402840"/>
                <a:gd name="connsiteX128" fmla="*/ 1168400 w 3362006"/>
                <a:gd name="connsiteY128" fmla="*/ 1965960 h 2402840"/>
                <a:gd name="connsiteX129" fmla="*/ 1198880 w 3362006"/>
                <a:gd name="connsiteY129" fmla="*/ 1955800 h 2402840"/>
                <a:gd name="connsiteX130" fmla="*/ 1214120 w 3362006"/>
                <a:gd name="connsiteY130" fmla="*/ 1945640 h 2402840"/>
                <a:gd name="connsiteX131" fmla="*/ 1304713 w 3362006"/>
                <a:gd name="connsiteY131" fmla="*/ 1930400 h 2402840"/>
                <a:gd name="connsiteX132" fmla="*/ 1404620 w 3362006"/>
                <a:gd name="connsiteY132" fmla="*/ 1954530 h 2402840"/>
                <a:gd name="connsiteX133" fmla="*/ 1468543 w 3362006"/>
                <a:gd name="connsiteY133" fmla="*/ 1968923 h 2402840"/>
                <a:gd name="connsiteX134" fmla="*/ 1570990 w 3362006"/>
                <a:gd name="connsiteY134" fmla="*/ 1985857 h 2402840"/>
                <a:gd name="connsiteX135" fmla="*/ 1656080 w 3362006"/>
                <a:gd name="connsiteY135" fmla="*/ 2001520 h 2402840"/>
                <a:gd name="connsiteX136" fmla="*/ 1706880 w 3362006"/>
                <a:gd name="connsiteY136" fmla="*/ 2021840 h 2402840"/>
                <a:gd name="connsiteX137" fmla="*/ 1737360 w 3362006"/>
                <a:gd name="connsiteY137" fmla="*/ 2037080 h 2402840"/>
                <a:gd name="connsiteX138" fmla="*/ 1783080 w 3362006"/>
                <a:gd name="connsiteY138" fmla="*/ 2062480 h 2402840"/>
                <a:gd name="connsiteX139" fmla="*/ 1798320 w 3362006"/>
                <a:gd name="connsiteY139" fmla="*/ 2072640 h 2402840"/>
                <a:gd name="connsiteX140" fmla="*/ 1828800 w 3362006"/>
                <a:gd name="connsiteY140" fmla="*/ 2082800 h 2402840"/>
                <a:gd name="connsiteX141" fmla="*/ 1844040 w 3362006"/>
                <a:gd name="connsiteY141" fmla="*/ 2087880 h 2402840"/>
                <a:gd name="connsiteX142" fmla="*/ 1864360 w 3362006"/>
                <a:gd name="connsiteY142" fmla="*/ 2098040 h 2402840"/>
                <a:gd name="connsiteX143" fmla="*/ 1879600 w 3362006"/>
                <a:gd name="connsiteY143" fmla="*/ 2103120 h 2402840"/>
                <a:gd name="connsiteX144" fmla="*/ 1894840 w 3362006"/>
                <a:gd name="connsiteY144" fmla="*/ 2113280 h 2402840"/>
                <a:gd name="connsiteX145" fmla="*/ 1925320 w 3362006"/>
                <a:gd name="connsiteY145" fmla="*/ 2123440 h 2402840"/>
                <a:gd name="connsiteX146" fmla="*/ 1940560 w 3362006"/>
                <a:gd name="connsiteY146" fmla="*/ 2133600 h 2402840"/>
                <a:gd name="connsiteX147" fmla="*/ 1964690 w 3362006"/>
                <a:gd name="connsiteY147" fmla="*/ 2167043 h 2402840"/>
                <a:gd name="connsiteX148" fmla="*/ 2017184 w 3362006"/>
                <a:gd name="connsiteY148" fmla="*/ 2194984 h 2402840"/>
                <a:gd name="connsiteX149" fmla="*/ 2107353 w 3362006"/>
                <a:gd name="connsiteY149" fmla="*/ 2254673 h 2402840"/>
                <a:gd name="connsiteX150" fmla="*/ 2184823 w 3362006"/>
                <a:gd name="connsiteY150" fmla="*/ 2296161 h 2402840"/>
                <a:gd name="connsiteX151" fmla="*/ 2254673 w 3362006"/>
                <a:gd name="connsiteY151" fmla="*/ 2302933 h 2402840"/>
                <a:gd name="connsiteX152" fmla="*/ 2326640 w 3362006"/>
                <a:gd name="connsiteY152" fmla="*/ 2339340 h 2402840"/>
                <a:gd name="connsiteX153" fmla="*/ 2440094 w 3362006"/>
                <a:gd name="connsiteY153" fmla="*/ 2312670 h 2402840"/>
                <a:gd name="connsiteX154" fmla="*/ 2494280 w 3362006"/>
                <a:gd name="connsiteY154" fmla="*/ 2275840 h 2402840"/>
                <a:gd name="connsiteX155" fmla="*/ 2509520 w 3362006"/>
                <a:gd name="connsiteY155" fmla="*/ 2270760 h 2402840"/>
                <a:gd name="connsiteX156" fmla="*/ 2519680 w 3362006"/>
                <a:gd name="connsiteY156" fmla="*/ 2255520 h 2402840"/>
                <a:gd name="connsiteX157" fmla="*/ 2534920 w 3362006"/>
                <a:gd name="connsiteY157" fmla="*/ 2245360 h 2402840"/>
                <a:gd name="connsiteX158" fmla="*/ 2545080 w 3362006"/>
                <a:gd name="connsiteY158" fmla="*/ 2230120 h 2402840"/>
                <a:gd name="connsiteX159" fmla="*/ 2560320 w 3362006"/>
                <a:gd name="connsiteY159" fmla="*/ 2219960 h 2402840"/>
                <a:gd name="connsiteX160" fmla="*/ 2595880 w 3362006"/>
                <a:gd name="connsiteY160" fmla="*/ 2184400 h 2402840"/>
                <a:gd name="connsiteX161" fmla="*/ 2611120 w 3362006"/>
                <a:gd name="connsiteY161" fmla="*/ 2153920 h 2402840"/>
                <a:gd name="connsiteX162" fmla="*/ 2656840 w 3362006"/>
                <a:gd name="connsiteY162" fmla="*/ 2128520 h 2402840"/>
                <a:gd name="connsiteX163" fmla="*/ 2687320 w 3362006"/>
                <a:gd name="connsiteY163" fmla="*/ 2108200 h 2402840"/>
                <a:gd name="connsiteX164" fmla="*/ 2717800 w 3362006"/>
                <a:gd name="connsiteY164" fmla="*/ 2098040 h 2402840"/>
                <a:gd name="connsiteX165" fmla="*/ 2733040 w 3362006"/>
                <a:gd name="connsiteY165" fmla="*/ 2082800 h 2402840"/>
                <a:gd name="connsiteX166" fmla="*/ 2768600 w 3362006"/>
                <a:gd name="connsiteY166" fmla="*/ 2057400 h 2402840"/>
                <a:gd name="connsiteX167" fmla="*/ 2834640 w 3362006"/>
                <a:gd name="connsiteY167" fmla="*/ 2034540 h 2402840"/>
                <a:gd name="connsiteX168" fmla="*/ 2909993 w 3362006"/>
                <a:gd name="connsiteY168" fmla="*/ 1976120 h 2402840"/>
                <a:gd name="connsiteX169" fmla="*/ 2959524 w 3362006"/>
                <a:gd name="connsiteY169" fmla="*/ 1957917 h 2402840"/>
                <a:gd name="connsiteX170" fmla="*/ 2992120 w 3362006"/>
                <a:gd name="connsiteY170" fmla="*/ 1915160 h 2402840"/>
                <a:gd name="connsiteX171" fmla="*/ 3022600 w 3362006"/>
                <a:gd name="connsiteY171" fmla="*/ 1894840 h 2402840"/>
                <a:gd name="connsiteX172" fmla="*/ 3037840 w 3362006"/>
                <a:gd name="connsiteY172" fmla="*/ 1889760 h 2402840"/>
                <a:gd name="connsiteX173" fmla="*/ 3053080 w 3362006"/>
                <a:gd name="connsiteY173" fmla="*/ 1879600 h 2402840"/>
                <a:gd name="connsiteX174" fmla="*/ 3068320 w 3362006"/>
                <a:gd name="connsiteY174" fmla="*/ 1874520 h 2402840"/>
                <a:gd name="connsiteX175" fmla="*/ 3083560 w 3362006"/>
                <a:gd name="connsiteY175" fmla="*/ 1864360 h 2402840"/>
                <a:gd name="connsiteX176" fmla="*/ 3108960 w 3362006"/>
                <a:gd name="connsiteY176" fmla="*/ 1859280 h 2402840"/>
                <a:gd name="connsiteX177" fmla="*/ 3129280 w 3362006"/>
                <a:gd name="connsiteY177" fmla="*/ 1854200 h 2402840"/>
                <a:gd name="connsiteX178" fmla="*/ 3144520 w 3362006"/>
                <a:gd name="connsiteY178" fmla="*/ 1844040 h 2402840"/>
                <a:gd name="connsiteX179" fmla="*/ 3225800 w 3362006"/>
                <a:gd name="connsiteY179" fmla="*/ 1833880 h 2402840"/>
                <a:gd name="connsiteX180" fmla="*/ 3261360 w 3362006"/>
                <a:gd name="connsiteY180" fmla="*/ 1828800 h 2402840"/>
                <a:gd name="connsiteX181" fmla="*/ 3276600 w 3362006"/>
                <a:gd name="connsiteY181" fmla="*/ 1818640 h 2402840"/>
                <a:gd name="connsiteX182" fmla="*/ 3286760 w 3362006"/>
                <a:gd name="connsiteY182" fmla="*/ 1803400 h 2402840"/>
                <a:gd name="connsiteX183" fmla="*/ 3302000 w 3362006"/>
                <a:gd name="connsiteY183" fmla="*/ 1798320 h 2402840"/>
                <a:gd name="connsiteX184" fmla="*/ 3317240 w 3362006"/>
                <a:gd name="connsiteY184" fmla="*/ 1788160 h 2402840"/>
                <a:gd name="connsiteX185" fmla="*/ 3332480 w 3362006"/>
                <a:gd name="connsiteY185" fmla="*/ 1742440 h 2402840"/>
                <a:gd name="connsiteX186" fmla="*/ 3337560 w 3362006"/>
                <a:gd name="connsiteY186" fmla="*/ 1727200 h 2402840"/>
                <a:gd name="connsiteX187" fmla="*/ 3342640 w 3362006"/>
                <a:gd name="connsiteY187" fmla="*/ 1711960 h 2402840"/>
                <a:gd name="connsiteX188" fmla="*/ 3347720 w 3362006"/>
                <a:gd name="connsiteY188" fmla="*/ 1686560 h 2402840"/>
                <a:gd name="connsiteX189" fmla="*/ 3361690 w 3362006"/>
                <a:gd name="connsiteY189" fmla="*/ 1566333 h 2402840"/>
                <a:gd name="connsiteX190" fmla="*/ 3356610 w 3362006"/>
                <a:gd name="connsiteY190" fmla="*/ 1518496 h 2402840"/>
                <a:gd name="connsiteX191" fmla="*/ 3333326 w 3362006"/>
                <a:gd name="connsiteY191" fmla="*/ 1464310 h 2402840"/>
                <a:gd name="connsiteX192" fmla="*/ 3294380 w 3362006"/>
                <a:gd name="connsiteY192" fmla="*/ 1420706 h 2402840"/>
                <a:gd name="connsiteX193" fmla="*/ 3268980 w 3362006"/>
                <a:gd name="connsiteY193" fmla="*/ 1377526 h 2402840"/>
                <a:gd name="connsiteX194" fmla="*/ 3212253 w 3362006"/>
                <a:gd name="connsiteY194" fmla="*/ 1333500 h 2402840"/>
                <a:gd name="connsiteX195" fmla="*/ 3162300 w 3362006"/>
                <a:gd name="connsiteY195" fmla="*/ 1295400 h 2402840"/>
                <a:gd name="connsiteX196" fmla="*/ 3119120 w 3362006"/>
                <a:gd name="connsiteY196" fmla="*/ 1254760 h 2402840"/>
                <a:gd name="connsiteX197" fmla="*/ 3114040 w 3362006"/>
                <a:gd name="connsiteY197" fmla="*/ 1239520 h 2402840"/>
                <a:gd name="connsiteX198" fmla="*/ 3098800 w 3362006"/>
                <a:gd name="connsiteY198" fmla="*/ 1234440 h 2402840"/>
                <a:gd name="connsiteX199" fmla="*/ 3088640 w 3362006"/>
                <a:gd name="connsiteY199" fmla="*/ 1203960 h 2402840"/>
                <a:gd name="connsiteX200" fmla="*/ 3068320 w 3362006"/>
                <a:gd name="connsiteY200" fmla="*/ 1173480 h 2402840"/>
                <a:gd name="connsiteX201" fmla="*/ 3048000 w 3362006"/>
                <a:gd name="connsiteY201" fmla="*/ 1143000 h 2402840"/>
                <a:gd name="connsiteX202" fmla="*/ 3022600 w 3362006"/>
                <a:gd name="connsiteY202" fmla="*/ 1097280 h 2402840"/>
                <a:gd name="connsiteX203" fmla="*/ 3012440 w 3362006"/>
                <a:gd name="connsiteY203" fmla="*/ 1082040 h 2402840"/>
                <a:gd name="connsiteX204" fmla="*/ 3002280 w 3362006"/>
                <a:gd name="connsiteY204" fmla="*/ 1051560 h 2402840"/>
                <a:gd name="connsiteX205" fmla="*/ 2997200 w 3362006"/>
                <a:gd name="connsiteY205" fmla="*/ 1036320 h 2402840"/>
                <a:gd name="connsiteX206" fmla="*/ 2956560 w 3362006"/>
                <a:gd name="connsiteY206" fmla="*/ 975360 h 2402840"/>
                <a:gd name="connsiteX207" fmla="*/ 2946400 w 3362006"/>
                <a:gd name="connsiteY207" fmla="*/ 960120 h 2402840"/>
                <a:gd name="connsiteX208" fmla="*/ 2926080 w 3362006"/>
                <a:gd name="connsiteY208" fmla="*/ 929640 h 2402840"/>
                <a:gd name="connsiteX209" fmla="*/ 2900680 w 3362006"/>
                <a:gd name="connsiteY209" fmla="*/ 904240 h 2402840"/>
                <a:gd name="connsiteX210" fmla="*/ 2875280 w 3362006"/>
                <a:gd name="connsiteY210" fmla="*/ 873760 h 2402840"/>
                <a:gd name="connsiteX211" fmla="*/ 2860040 w 3362006"/>
                <a:gd name="connsiteY211" fmla="*/ 868680 h 2402840"/>
                <a:gd name="connsiteX212" fmla="*/ 2844800 w 3362006"/>
                <a:gd name="connsiteY212" fmla="*/ 853440 h 2402840"/>
                <a:gd name="connsiteX213" fmla="*/ 2829560 w 3362006"/>
                <a:gd name="connsiteY213" fmla="*/ 843280 h 2402840"/>
                <a:gd name="connsiteX214" fmla="*/ 2824480 w 3362006"/>
                <a:gd name="connsiteY214" fmla="*/ 817880 h 2402840"/>
                <a:gd name="connsiteX215" fmla="*/ 2814320 w 3362006"/>
                <a:gd name="connsiteY215" fmla="*/ 802640 h 2402840"/>
                <a:gd name="connsiteX216" fmla="*/ 2804160 w 3362006"/>
                <a:gd name="connsiteY216" fmla="*/ 772160 h 2402840"/>
                <a:gd name="connsiteX217" fmla="*/ 2783840 w 3362006"/>
                <a:gd name="connsiteY217" fmla="*/ 741680 h 2402840"/>
                <a:gd name="connsiteX218" fmla="*/ 2778760 w 3362006"/>
                <a:gd name="connsiteY218" fmla="*/ 726440 h 2402840"/>
                <a:gd name="connsiteX219" fmla="*/ 2768600 w 3362006"/>
                <a:gd name="connsiteY219" fmla="*/ 711200 h 2402840"/>
                <a:gd name="connsiteX220" fmla="*/ 2753360 w 3362006"/>
                <a:gd name="connsiteY220" fmla="*/ 680720 h 2402840"/>
                <a:gd name="connsiteX221" fmla="*/ 2722880 w 3362006"/>
                <a:gd name="connsiteY221" fmla="*/ 650240 h 2402840"/>
                <a:gd name="connsiteX222" fmla="*/ 2692400 w 3362006"/>
                <a:gd name="connsiteY222" fmla="*/ 629920 h 2402840"/>
                <a:gd name="connsiteX223" fmla="*/ 2677160 w 3362006"/>
                <a:gd name="connsiteY223" fmla="*/ 619760 h 2402840"/>
                <a:gd name="connsiteX224" fmla="*/ 2646680 w 3362006"/>
                <a:gd name="connsiteY224" fmla="*/ 599440 h 2402840"/>
                <a:gd name="connsiteX225" fmla="*/ 2621280 w 3362006"/>
                <a:gd name="connsiteY225" fmla="*/ 574040 h 2402840"/>
                <a:gd name="connsiteX226" fmla="*/ 2611120 w 3362006"/>
                <a:gd name="connsiteY226" fmla="*/ 558800 h 2402840"/>
                <a:gd name="connsiteX227" fmla="*/ 2595880 w 3362006"/>
                <a:gd name="connsiteY227" fmla="*/ 553720 h 2402840"/>
                <a:gd name="connsiteX228" fmla="*/ 2580640 w 3362006"/>
                <a:gd name="connsiteY228" fmla="*/ 543560 h 2402840"/>
                <a:gd name="connsiteX229" fmla="*/ 2565400 w 3362006"/>
                <a:gd name="connsiteY229" fmla="*/ 538480 h 2402840"/>
                <a:gd name="connsiteX230" fmla="*/ 2534920 w 3362006"/>
                <a:gd name="connsiteY230" fmla="*/ 518160 h 2402840"/>
                <a:gd name="connsiteX231" fmla="*/ 2519680 w 3362006"/>
                <a:gd name="connsiteY231" fmla="*/ 508000 h 2402840"/>
                <a:gd name="connsiteX232" fmla="*/ 2489200 w 3362006"/>
                <a:gd name="connsiteY232" fmla="*/ 487680 h 2402840"/>
                <a:gd name="connsiteX233" fmla="*/ 2473960 w 3362006"/>
                <a:gd name="connsiteY233" fmla="*/ 457200 h 2402840"/>
                <a:gd name="connsiteX234" fmla="*/ 2458720 w 3362006"/>
                <a:gd name="connsiteY234" fmla="*/ 452120 h 2402840"/>
                <a:gd name="connsiteX235" fmla="*/ 2443480 w 3362006"/>
                <a:gd name="connsiteY235" fmla="*/ 436880 h 2402840"/>
                <a:gd name="connsiteX236" fmla="*/ 2423160 w 3362006"/>
                <a:gd name="connsiteY236" fmla="*/ 406400 h 2402840"/>
                <a:gd name="connsiteX237" fmla="*/ 2392680 w 3362006"/>
                <a:gd name="connsiteY237" fmla="*/ 386080 h 2402840"/>
                <a:gd name="connsiteX238" fmla="*/ 2382520 w 3362006"/>
                <a:gd name="connsiteY238" fmla="*/ 370840 h 2402840"/>
                <a:gd name="connsiteX239" fmla="*/ 2311400 w 3362006"/>
                <a:gd name="connsiteY239" fmla="*/ 355600 h 2402840"/>
                <a:gd name="connsiteX240" fmla="*/ 2275840 w 3362006"/>
                <a:gd name="connsiteY240" fmla="*/ 345440 h 2402840"/>
                <a:gd name="connsiteX241" fmla="*/ 2245360 w 3362006"/>
                <a:gd name="connsiteY241" fmla="*/ 335280 h 2402840"/>
                <a:gd name="connsiteX242" fmla="*/ 2194560 w 3362006"/>
                <a:gd name="connsiteY242" fmla="*/ 325120 h 2402840"/>
                <a:gd name="connsiteX243" fmla="*/ 2179320 w 3362006"/>
                <a:gd name="connsiteY243" fmla="*/ 309880 h 2402840"/>
                <a:gd name="connsiteX244" fmla="*/ 2164080 w 3362006"/>
                <a:gd name="connsiteY244" fmla="*/ 304800 h 2402840"/>
                <a:gd name="connsiteX245" fmla="*/ 2159000 w 3362006"/>
                <a:gd name="connsiteY245" fmla="*/ 289560 h 2402840"/>
                <a:gd name="connsiteX246" fmla="*/ 2148840 w 3362006"/>
                <a:gd name="connsiteY246" fmla="*/ 274320 h 2402840"/>
                <a:gd name="connsiteX247" fmla="*/ 2143760 w 3362006"/>
                <a:gd name="connsiteY247" fmla="*/ 259080 h 2402840"/>
                <a:gd name="connsiteX248" fmla="*/ 2108200 w 3362006"/>
                <a:gd name="connsiteY248" fmla="*/ 213360 h 2402840"/>
                <a:gd name="connsiteX249" fmla="*/ 2098040 w 3362006"/>
                <a:gd name="connsiteY249" fmla="*/ 198120 h 2402840"/>
                <a:gd name="connsiteX250" fmla="*/ 2082800 w 3362006"/>
                <a:gd name="connsiteY250" fmla="*/ 193040 h 2402840"/>
                <a:gd name="connsiteX251" fmla="*/ 2047240 w 3362006"/>
                <a:gd name="connsiteY251" fmla="*/ 167640 h 2402840"/>
                <a:gd name="connsiteX252" fmla="*/ 2016760 w 3362006"/>
                <a:gd name="connsiteY252" fmla="*/ 157480 h 2402840"/>
                <a:gd name="connsiteX253" fmla="*/ 1971040 w 3362006"/>
                <a:gd name="connsiteY253" fmla="*/ 132080 h 2402840"/>
                <a:gd name="connsiteX254" fmla="*/ 1935480 w 3362006"/>
                <a:gd name="connsiteY254" fmla="*/ 127000 h 2402840"/>
                <a:gd name="connsiteX255" fmla="*/ 1905000 w 3362006"/>
                <a:gd name="connsiteY255" fmla="*/ 116840 h 2402840"/>
                <a:gd name="connsiteX256" fmla="*/ 1889760 w 3362006"/>
                <a:gd name="connsiteY256" fmla="*/ 111760 h 2402840"/>
                <a:gd name="connsiteX257" fmla="*/ 1864360 w 3362006"/>
                <a:gd name="connsiteY257" fmla="*/ 106680 h 2402840"/>
                <a:gd name="connsiteX258" fmla="*/ 1849120 w 3362006"/>
                <a:gd name="connsiteY258" fmla="*/ 101600 h 2402840"/>
                <a:gd name="connsiteX259" fmla="*/ 1813560 w 3362006"/>
                <a:gd name="connsiteY259" fmla="*/ 96520 h 2402840"/>
                <a:gd name="connsiteX260" fmla="*/ 1778000 w 3362006"/>
                <a:gd name="connsiteY260" fmla="*/ 86360 h 2402840"/>
                <a:gd name="connsiteX261" fmla="*/ 1747520 w 3362006"/>
                <a:gd name="connsiteY261" fmla="*/ 76200 h 2402840"/>
                <a:gd name="connsiteX262" fmla="*/ 1732280 w 3362006"/>
                <a:gd name="connsiteY262" fmla="*/ 71120 h 2402840"/>
                <a:gd name="connsiteX263" fmla="*/ 1717040 w 3362006"/>
                <a:gd name="connsiteY263" fmla="*/ 66040 h 2402840"/>
                <a:gd name="connsiteX264" fmla="*/ 1671320 w 3362006"/>
                <a:gd name="connsiteY264" fmla="*/ 45720 h 2402840"/>
                <a:gd name="connsiteX265" fmla="*/ 1651000 w 3362006"/>
                <a:gd name="connsiteY265" fmla="*/ 40640 h 2402840"/>
                <a:gd name="connsiteX266" fmla="*/ 1559560 w 3362006"/>
                <a:gd name="connsiteY266" fmla="*/ 35560 h 2402840"/>
                <a:gd name="connsiteX267" fmla="*/ 1534160 w 3362006"/>
                <a:gd name="connsiteY267" fmla="*/ 15240 h 2402840"/>
                <a:gd name="connsiteX268" fmla="*/ 1513840 w 3362006"/>
                <a:gd name="connsiteY268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386080 w 3362006"/>
                <a:gd name="connsiteY103" fmla="*/ 2214880 h 2402840"/>
                <a:gd name="connsiteX104" fmla="*/ 406400 w 3362006"/>
                <a:gd name="connsiteY104" fmla="*/ 2184400 h 2402840"/>
                <a:gd name="connsiteX105" fmla="*/ 421640 w 3362006"/>
                <a:gd name="connsiteY105" fmla="*/ 2169160 h 2402840"/>
                <a:gd name="connsiteX106" fmla="*/ 492760 w 3362006"/>
                <a:gd name="connsiteY106" fmla="*/ 2098040 h 2402840"/>
                <a:gd name="connsiteX107" fmla="*/ 508000 w 3362006"/>
                <a:gd name="connsiteY107" fmla="*/ 2082800 h 2402840"/>
                <a:gd name="connsiteX108" fmla="*/ 523240 w 3362006"/>
                <a:gd name="connsiteY108" fmla="*/ 2072640 h 2402840"/>
                <a:gd name="connsiteX109" fmla="*/ 563880 w 3362006"/>
                <a:gd name="connsiteY109" fmla="*/ 2047240 h 2402840"/>
                <a:gd name="connsiteX110" fmla="*/ 579120 w 3362006"/>
                <a:gd name="connsiteY110" fmla="*/ 2037080 h 2402840"/>
                <a:gd name="connsiteX111" fmla="*/ 609600 w 3362006"/>
                <a:gd name="connsiteY111" fmla="*/ 2026920 h 2402840"/>
                <a:gd name="connsiteX112" fmla="*/ 624840 w 3362006"/>
                <a:gd name="connsiteY112" fmla="*/ 2021840 h 2402840"/>
                <a:gd name="connsiteX113" fmla="*/ 716280 w 3362006"/>
                <a:gd name="connsiteY113" fmla="*/ 2026920 h 2402840"/>
                <a:gd name="connsiteX114" fmla="*/ 731520 w 3362006"/>
                <a:gd name="connsiteY114" fmla="*/ 2037080 h 2402840"/>
                <a:gd name="connsiteX115" fmla="*/ 762000 w 3362006"/>
                <a:gd name="connsiteY115" fmla="*/ 2047240 h 2402840"/>
                <a:gd name="connsiteX116" fmla="*/ 782320 w 3362006"/>
                <a:gd name="connsiteY116" fmla="*/ 2052320 h 2402840"/>
                <a:gd name="connsiteX117" fmla="*/ 797560 w 3362006"/>
                <a:gd name="connsiteY117" fmla="*/ 2057400 h 2402840"/>
                <a:gd name="connsiteX118" fmla="*/ 838200 w 3362006"/>
                <a:gd name="connsiteY118" fmla="*/ 2062480 h 2402840"/>
                <a:gd name="connsiteX119" fmla="*/ 1000760 w 3362006"/>
                <a:gd name="connsiteY119" fmla="*/ 2052320 h 2402840"/>
                <a:gd name="connsiteX120" fmla="*/ 1031240 w 3362006"/>
                <a:gd name="connsiteY120" fmla="*/ 2042160 h 2402840"/>
                <a:gd name="connsiteX121" fmla="*/ 1061720 w 3362006"/>
                <a:gd name="connsiteY121" fmla="*/ 2021840 h 2402840"/>
                <a:gd name="connsiteX122" fmla="*/ 1076960 w 3362006"/>
                <a:gd name="connsiteY122" fmla="*/ 2016760 h 2402840"/>
                <a:gd name="connsiteX123" fmla="*/ 1092200 w 3362006"/>
                <a:gd name="connsiteY123" fmla="*/ 2006600 h 2402840"/>
                <a:gd name="connsiteX124" fmla="*/ 1107440 w 3362006"/>
                <a:gd name="connsiteY124" fmla="*/ 2001520 h 2402840"/>
                <a:gd name="connsiteX125" fmla="*/ 1122680 w 3362006"/>
                <a:gd name="connsiteY125" fmla="*/ 1991360 h 2402840"/>
                <a:gd name="connsiteX126" fmla="*/ 1137920 w 3362006"/>
                <a:gd name="connsiteY126" fmla="*/ 1986280 h 2402840"/>
                <a:gd name="connsiteX127" fmla="*/ 1168400 w 3362006"/>
                <a:gd name="connsiteY127" fmla="*/ 1965960 h 2402840"/>
                <a:gd name="connsiteX128" fmla="*/ 1198880 w 3362006"/>
                <a:gd name="connsiteY128" fmla="*/ 1955800 h 2402840"/>
                <a:gd name="connsiteX129" fmla="*/ 1214120 w 3362006"/>
                <a:gd name="connsiteY129" fmla="*/ 1945640 h 2402840"/>
                <a:gd name="connsiteX130" fmla="*/ 1304713 w 3362006"/>
                <a:gd name="connsiteY130" fmla="*/ 1930400 h 2402840"/>
                <a:gd name="connsiteX131" fmla="*/ 1404620 w 3362006"/>
                <a:gd name="connsiteY131" fmla="*/ 1954530 h 2402840"/>
                <a:gd name="connsiteX132" fmla="*/ 1468543 w 3362006"/>
                <a:gd name="connsiteY132" fmla="*/ 1968923 h 2402840"/>
                <a:gd name="connsiteX133" fmla="*/ 1570990 w 3362006"/>
                <a:gd name="connsiteY133" fmla="*/ 1985857 h 2402840"/>
                <a:gd name="connsiteX134" fmla="*/ 1656080 w 3362006"/>
                <a:gd name="connsiteY134" fmla="*/ 2001520 h 2402840"/>
                <a:gd name="connsiteX135" fmla="*/ 1706880 w 3362006"/>
                <a:gd name="connsiteY135" fmla="*/ 2021840 h 2402840"/>
                <a:gd name="connsiteX136" fmla="*/ 1737360 w 3362006"/>
                <a:gd name="connsiteY136" fmla="*/ 2037080 h 2402840"/>
                <a:gd name="connsiteX137" fmla="*/ 1783080 w 3362006"/>
                <a:gd name="connsiteY137" fmla="*/ 2062480 h 2402840"/>
                <a:gd name="connsiteX138" fmla="*/ 1798320 w 3362006"/>
                <a:gd name="connsiteY138" fmla="*/ 2072640 h 2402840"/>
                <a:gd name="connsiteX139" fmla="*/ 1828800 w 3362006"/>
                <a:gd name="connsiteY139" fmla="*/ 2082800 h 2402840"/>
                <a:gd name="connsiteX140" fmla="*/ 1844040 w 3362006"/>
                <a:gd name="connsiteY140" fmla="*/ 2087880 h 2402840"/>
                <a:gd name="connsiteX141" fmla="*/ 1864360 w 3362006"/>
                <a:gd name="connsiteY141" fmla="*/ 2098040 h 2402840"/>
                <a:gd name="connsiteX142" fmla="*/ 1879600 w 3362006"/>
                <a:gd name="connsiteY142" fmla="*/ 2103120 h 2402840"/>
                <a:gd name="connsiteX143" fmla="*/ 1894840 w 3362006"/>
                <a:gd name="connsiteY143" fmla="*/ 2113280 h 2402840"/>
                <a:gd name="connsiteX144" fmla="*/ 1925320 w 3362006"/>
                <a:gd name="connsiteY144" fmla="*/ 2123440 h 2402840"/>
                <a:gd name="connsiteX145" fmla="*/ 1940560 w 3362006"/>
                <a:gd name="connsiteY145" fmla="*/ 2133600 h 2402840"/>
                <a:gd name="connsiteX146" fmla="*/ 1964690 w 3362006"/>
                <a:gd name="connsiteY146" fmla="*/ 2167043 h 2402840"/>
                <a:gd name="connsiteX147" fmla="*/ 2017184 w 3362006"/>
                <a:gd name="connsiteY147" fmla="*/ 2194984 h 2402840"/>
                <a:gd name="connsiteX148" fmla="*/ 2107353 w 3362006"/>
                <a:gd name="connsiteY148" fmla="*/ 2254673 h 2402840"/>
                <a:gd name="connsiteX149" fmla="*/ 2184823 w 3362006"/>
                <a:gd name="connsiteY149" fmla="*/ 2296161 h 2402840"/>
                <a:gd name="connsiteX150" fmla="*/ 2254673 w 3362006"/>
                <a:gd name="connsiteY150" fmla="*/ 2302933 h 2402840"/>
                <a:gd name="connsiteX151" fmla="*/ 2326640 w 3362006"/>
                <a:gd name="connsiteY151" fmla="*/ 2339340 h 2402840"/>
                <a:gd name="connsiteX152" fmla="*/ 2440094 w 3362006"/>
                <a:gd name="connsiteY152" fmla="*/ 2312670 h 2402840"/>
                <a:gd name="connsiteX153" fmla="*/ 2494280 w 3362006"/>
                <a:gd name="connsiteY153" fmla="*/ 2275840 h 2402840"/>
                <a:gd name="connsiteX154" fmla="*/ 2509520 w 3362006"/>
                <a:gd name="connsiteY154" fmla="*/ 2270760 h 2402840"/>
                <a:gd name="connsiteX155" fmla="*/ 2519680 w 3362006"/>
                <a:gd name="connsiteY155" fmla="*/ 2255520 h 2402840"/>
                <a:gd name="connsiteX156" fmla="*/ 2534920 w 3362006"/>
                <a:gd name="connsiteY156" fmla="*/ 2245360 h 2402840"/>
                <a:gd name="connsiteX157" fmla="*/ 2545080 w 3362006"/>
                <a:gd name="connsiteY157" fmla="*/ 2230120 h 2402840"/>
                <a:gd name="connsiteX158" fmla="*/ 2560320 w 3362006"/>
                <a:gd name="connsiteY158" fmla="*/ 2219960 h 2402840"/>
                <a:gd name="connsiteX159" fmla="*/ 2595880 w 3362006"/>
                <a:gd name="connsiteY159" fmla="*/ 2184400 h 2402840"/>
                <a:gd name="connsiteX160" fmla="*/ 2611120 w 3362006"/>
                <a:gd name="connsiteY160" fmla="*/ 2153920 h 2402840"/>
                <a:gd name="connsiteX161" fmla="*/ 2656840 w 3362006"/>
                <a:gd name="connsiteY161" fmla="*/ 2128520 h 2402840"/>
                <a:gd name="connsiteX162" fmla="*/ 2687320 w 3362006"/>
                <a:gd name="connsiteY162" fmla="*/ 2108200 h 2402840"/>
                <a:gd name="connsiteX163" fmla="*/ 2717800 w 3362006"/>
                <a:gd name="connsiteY163" fmla="*/ 2098040 h 2402840"/>
                <a:gd name="connsiteX164" fmla="*/ 2733040 w 3362006"/>
                <a:gd name="connsiteY164" fmla="*/ 2082800 h 2402840"/>
                <a:gd name="connsiteX165" fmla="*/ 2768600 w 3362006"/>
                <a:gd name="connsiteY165" fmla="*/ 2057400 h 2402840"/>
                <a:gd name="connsiteX166" fmla="*/ 2834640 w 3362006"/>
                <a:gd name="connsiteY166" fmla="*/ 2034540 h 2402840"/>
                <a:gd name="connsiteX167" fmla="*/ 2909993 w 3362006"/>
                <a:gd name="connsiteY167" fmla="*/ 1976120 h 2402840"/>
                <a:gd name="connsiteX168" fmla="*/ 2959524 w 3362006"/>
                <a:gd name="connsiteY168" fmla="*/ 1957917 h 2402840"/>
                <a:gd name="connsiteX169" fmla="*/ 2992120 w 3362006"/>
                <a:gd name="connsiteY169" fmla="*/ 1915160 h 2402840"/>
                <a:gd name="connsiteX170" fmla="*/ 3022600 w 3362006"/>
                <a:gd name="connsiteY170" fmla="*/ 1894840 h 2402840"/>
                <a:gd name="connsiteX171" fmla="*/ 3037840 w 3362006"/>
                <a:gd name="connsiteY171" fmla="*/ 1889760 h 2402840"/>
                <a:gd name="connsiteX172" fmla="*/ 3053080 w 3362006"/>
                <a:gd name="connsiteY172" fmla="*/ 1879600 h 2402840"/>
                <a:gd name="connsiteX173" fmla="*/ 3068320 w 3362006"/>
                <a:gd name="connsiteY173" fmla="*/ 1874520 h 2402840"/>
                <a:gd name="connsiteX174" fmla="*/ 3083560 w 3362006"/>
                <a:gd name="connsiteY174" fmla="*/ 1864360 h 2402840"/>
                <a:gd name="connsiteX175" fmla="*/ 3108960 w 3362006"/>
                <a:gd name="connsiteY175" fmla="*/ 1859280 h 2402840"/>
                <a:gd name="connsiteX176" fmla="*/ 3129280 w 3362006"/>
                <a:gd name="connsiteY176" fmla="*/ 1854200 h 2402840"/>
                <a:gd name="connsiteX177" fmla="*/ 3144520 w 3362006"/>
                <a:gd name="connsiteY177" fmla="*/ 1844040 h 2402840"/>
                <a:gd name="connsiteX178" fmla="*/ 3225800 w 3362006"/>
                <a:gd name="connsiteY178" fmla="*/ 1833880 h 2402840"/>
                <a:gd name="connsiteX179" fmla="*/ 3261360 w 3362006"/>
                <a:gd name="connsiteY179" fmla="*/ 1828800 h 2402840"/>
                <a:gd name="connsiteX180" fmla="*/ 3276600 w 3362006"/>
                <a:gd name="connsiteY180" fmla="*/ 1818640 h 2402840"/>
                <a:gd name="connsiteX181" fmla="*/ 3286760 w 3362006"/>
                <a:gd name="connsiteY181" fmla="*/ 1803400 h 2402840"/>
                <a:gd name="connsiteX182" fmla="*/ 3302000 w 3362006"/>
                <a:gd name="connsiteY182" fmla="*/ 1798320 h 2402840"/>
                <a:gd name="connsiteX183" fmla="*/ 3317240 w 3362006"/>
                <a:gd name="connsiteY183" fmla="*/ 1788160 h 2402840"/>
                <a:gd name="connsiteX184" fmla="*/ 3332480 w 3362006"/>
                <a:gd name="connsiteY184" fmla="*/ 1742440 h 2402840"/>
                <a:gd name="connsiteX185" fmla="*/ 3337560 w 3362006"/>
                <a:gd name="connsiteY185" fmla="*/ 1727200 h 2402840"/>
                <a:gd name="connsiteX186" fmla="*/ 3342640 w 3362006"/>
                <a:gd name="connsiteY186" fmla="*/ 1711960 h 2402840"/>
                <a:gd name="connsiteX187" fmla="*/ 3347720 w 3362006"/>
                <a:gd name="connsiteY187" fmla="*/ 1686560 h 2402840"/>
                <a:gd name="connsiteX188" fmla="*/ 3361690 w 3362006"/>
                <a:gd name="connsiteY188" fmla="*/ 1566333 h 2402840"/>
                <a:gd name="connsiteX189" fmla="*/ 3356610 w 3362006"/>
                <a:gd name="connsiteY189" fmla="*/ 1518496 h 2402840"/>
                <a:gd name="connsiteX190" fmla="*/ 3333326 w 3362006"/>
                <a:gd name="connsiteY190" fmla="*/ 1464310 h 2402840"/>
                <a:gd name="connsiteX191" fmla="*/ 3294380 w 3362006"/>
                <a:gd name="connsiteY191" fmla="*/ 1420706 h 2402840"/>
                <a:gd name="connsiteX192" fmla="*/ 3268980 w 3362006"/>
                <a:gd name="connsiteY192" fmla="*/ 1377526 h 2402840"/>
                <a:gd name="connsiteX193" fmla="*/ 3212253 w 3362006"/>
                <a:gd name="connsiteY193" fmla="*/ 1333500 h 2402840"/>
                <a:gd name="connsiteX194" fmla="*/ 3162300 w 3362006"/>
                <a:gd name="connsiteY194" fmla="*/ 1295400 h 2402840"/>
                <a:gd name="connsiteX195" fmla="*/ 3119120 w 3362006"/>
                <a:gd name="connsiteY195" fmla="*/ 1254760 h 2402840"/>
                <a:gd name="connsiteX196" fmla="*/ 3114040 w 3362006"/>
                <a:gd name="connsiteY196" fmla="*/ 1239520 h 2402840"/>
                <a:gd name="connsiteX197" fmla="*/ 3098800 w 3362006"/>
                <a:gd name="connsiteY197" fmla="*/ 1234440 h 2402840"/>
                <a:gd name="connsiteX198" fmla="*/ 3088640 w 3362006"/>
                <a:gd name="connsiteY198" fmla="*/ 1203960 h 2402840"/>
                <a:gd name="connsiteX199" fmla="*/ 3068320 w 3362006"/>
                <a:gd name="connsiteY199" fmla="*/ 1173480 h 2402840"/>
                <a:gd name="connsiteX200" fmla="*/ 3048000 w 3362006"/>
                <a:gd name="connsiteY200" fmla="*/ 1143000 h 2402840"/>
                <a:gd name="connsiteX201" fmla="*/ 3022600 w 3362006"/>
                <a:gd name="connsiteY201" fmla="*/ 1097280 h 2402840"/>
                <a:gd name="connsiteX202" fmla="*/ 3012440 w 3362006"/>
                <a:gd name="connsiteY202" fmla="*/ 1082040 h 2402840"/>
                <a:gd name="connsiteX203" fmla="*/ 3002280 w 3362006"/>
                <a:gd name="connsiteY203" fmla="*/ 1051560 h 2402840"/>
                <a:gd name="connsiteX204" fmla="*/ 2997200 w 3362006"/>
                <a:gd name="connsiteY204" fmla="*/ 1036320 h 2402840"/>
                <a:gd name="connsiteX205" fmla="*/ 2956560 w 3362006"/>
                <a:gd name="connsiteY205" fmla="*/ 975360 h 2402840"/>
                <a:gd name="connsiteX206" fmla="*/ 2946400 w 3362006"/>
                <a:gd name="connsiteY206" fmla="*/ 960120 h 2402840"/>
                <a:gd name="connsiteX207" fmla="*/ 2926080 w 3362006"/>
                <a:gd name="connsiteY207" fmla="*/ 929640 h 2402840"/>
                <a:gd name="connsiteX208" fmla="*/ 2900680 w 3362006"/>
                <a:gd name="connsiteY208" fmla="*/ 904240 h 2402840"/>
                <a:gd name="connsiteX209" fmla="*/ 2875280 w 3362006"/>
                <a:gd name="connsiteY209" fmla="*/ 873760 h 2402840"/>
                <a:gd name="connsiteX210" fmla="*/ 2860040 w 3362006"/>
                <a:gd name="connsiteY210" fmla="*/ 868680 h 2402840"/>
                <a:gd name="connsiteX211" fmla="*/ 2844800 w 3362006"/>
                <a:gd name="connsiteY211" fmla="*/ 853440 h 2402840"/>
                <a:gd name="connsiteX212" fmla="*/ 2829560 w 3362006"/>
                <a:gd name="connsiteY212" fmla="*/ 843280 h 2402840"/>
                <a:gd name="connsiteX213" fmla="*/ 2824480 w 3362006"/>
                <a:gd name="connsiteY213" fmla="*/ 817880 h 2402840"/>
                <a:gd name="connsiteX214" fmla="*/ 2814320 w 3362006"/>
                <a:gd name="connsiteY214" fmla="*/ 802640 h 2402840"/>
                <a:gd name="connsiteX215" fmla="*/ 2804160 w 3362006"/>
                <a:gd name="connsiteY215" fmla="*/ 772160 h 2402840"/>
                <a:gd name="connsiteX216" fmla="*/ 2783840 w 3362006"/>
                <a:gd name="connsiteY216" fmla="*/ 741680 h 2402840"/>
                <a:gd name="connsiteX217" fmla="*/ 2778760 w 3362006"/>
                <a:gd name="connsiteY217" fmla="*/ 726440 h 2402840"/>
                <a:gd name="connsiteX218" fmla="*/ 2768600 w 3362006"/>
                <a:gd name="connsiteY218" fmla="*/ 711200 h 2402840"/>
                <a:gd name="connsiteX219" fmla="*/ 2753360 w 3362006"/>
                <a:gd name="connsiteY219" fmla="*/ 680720 h 2402840"/>
                <a:gd name="connsiteX220" fmla="*/ 2722880 w 3362006"/>
                <a:gd name="connsiteY220" fmla="*/ 650240 h 2402840"/>
                <a:gd name="connsiteX221" fmla="*/ 2692400 w 3362006"/>
                <a:gd name="connsiteY221" fmla="*/ 629920 h 2402840"/>
                <a:gd name="connsiteX222" fmla="*/ 2677160 w 3362006"/>
                <a:gd name="connsiteY222" fmla="*/ 619760 h 2402840"/>
                <a:gd name="connsiteX223" fmla="*/ 2646680 w 3362006"/>
                <a:gd name="connsiteY223" fmla="*/ 599440 h 2402840"/>
                <a:gd name="connsiteX224" fmla="*/ 2621280 w 3362006"/>
                <a:gd name="connsiteY224" fmla="*/ 574040 h 2402840"/>
                <a:gd name="connsiteX225" fmla="*/ 2611120 w 3362006"/>
                <a:gd name="connsiteY225" fmla="*/ 558800 h 2402840"/>
                <a:gd name="connsiteX226" fmla="*/ 2595880 w 3362006"/>
                <a:gd name="connsiteY226" fmla="*/ 553720 h 2402840"/>
                <a:gd name="connsiteX227" fmla="*/ 2580640 w 3362006"/>
                <a:gd name="connsiteY227" fmla="*/ 543560 h 2402840"/>
                <a:gd name="connsiteX228" fmla="*/ 2565400 w 3362006"/>
                <a:gd name="connsiteY228" fmla="*/ 538480 h 2402840"/>
                <a:gd name="connsiteX229" fmla="*/ 2534920 w 3362006"/>
                <a:gd name="connsiteY229" fmla="*/ 518160 h 2402840"/>
                <a:gd name="connsiteX230" fmla="*/ 2519680 w 3362006"/>
                <a:gd name="connsiteY230" fmla="*/ 508000 h 2402840"/>
                <a:gd name="connsiteX231" fmla="*/ 2489200 w 3362006"/>
                <a:gd name="connsiteY231" fmla="*/ 487680 h 2402840"/>
                <a:gd name="connsiteX232" fmla="*/ 2473960 w 3362006"/>
                <a:gd name="connsiteY232" fmla="*/ 457200 h 2402840"/>
                <a:gd name="connsiteX233" fmla="*/ 2458720 w 3362006"/>
                <a:gd name="connsiteY233" fmla="*/ 452120 h 2402840"/>
                <a:gd name="connsiteX234" fmla="*/ 2443480 w 3362006"/>
                <a:gd name="connsiteY234" fmla="*/ 436880 h 2402840"/>
                <a:gd name="connsiteX235" fmla="*/ 2423160 w 3362006"/>
                <a:gd name="connsiteY235" fmla="*/ 406400 h 2402840"/>
                <a:gd name="connsiteX236" fmla="*/ 2392680 w 3362006"/>
                <a:gd name="connsiteY236" fmla="*/ 386080 h 2402840"/>
                <a:gd name="connsiteX237" fmla="*/ 2382520 w 3362006"/>
                <a:gd name="connsiteY237" fmla="*/ 370840 h 2402840"/>
                <a:gd name="connsiteX238" fmla="*/ 2311400 w 3362006"/>
                <a:gd name="connsiteY238" fmla="*/ 355600 h 2402840"/>
                <a:gd name="connsiteX239" fmla="*/ 2275840 w 3362006"/>
                <a:gd name="connsiteY239" fmla="*/ 345440 h 2402840"/>
                <a:gd name="connsiteX240" fmla="*/ 2245360 w 3362006"/>
                <a:gd name="connsiteY240" fmla="*/ 335280 h 2402840"/>
                <a:gd name="connsiteX241" fmla="*/ 2194560 w 3362006"/>
                <a:gd name="connsiteY241" fmla="*/ 325120 h 2402840"/>
                <a:gd name="connsiteX242" fmla="*/ 2179320 w 3362006"/>
                <a:gd name="connsiteY242" fmla="*/ 309880 h 2402840"/>
                <a:gd name="connsiteX243" fmla="*/ 2164080 w 3362006"/>
                <a:gd name="connsiteY243" fmla="*/ 304800 h 2402840"/>
                <a:gd name="connsiteX244" fmla="*/ 2159000 w 3362006"/>
                <a:gd name="connsiteY244" fmla="*/ 289560 h 2402840"/>
                <a:gd name="connsiteX245" fmla="*/ 2148840 w 3362006"/>
                <a:gd name="connsiteY245" fmla="*/ 274320 h 2402840"/>
                <a:gd name="connsiteX246" fmla="*/ 2143760 w 3362006"/>
                <a:gd name="connsiteY246" fmla="*/ 259080 h 2402840"/>
                <a:gd name="connsiteX247" fmla="*/ 2108200 w 3362006"/>
                <a:gd name="connsiteY247" fmla="*/ 213360 h 2402840"/>
                <a:gd name="connsiteX248" fmla="*/ 2098040 w 3362006"/>
                <a:gd name="connsiteY248" fmla="*/ 198120 h 2402840"/>
                <a:gd name="connsiteX249" fmla="*/ 2082800 w 3362006"/>
                <a:gd name="connsiteY249" fmla="*/ 193040 h 2402840"/>
                <a:gd name="connsiteX250" fmla="*/ 2047240 w 3362006"/>
                <a:gd name="connsiteY250" fmla="*/ 167640 h 2402840"/>
                <a:gd name="connsiteX251" fmla="*/ 2016760 w 3362006"/>
                <a:gd name="connsiteY251" fmla="*/ 157480 h 2402840"/>
                <a:gd name="connsiteX252" fmla="*/ 1971040 w 3362006"/>
                <a:gd name="connsiteY252" fmla="*/ 132080 h 2402840"/>
                <a:gd name="connsiteX253" fmla="*/ 1935480 w 3362006"/>
                <a:gd name="connsiteY253" fmla="*/ 127000 h 2402840"/>
                <a:gd name="connsiteX254" fmla="*/ 1905000 w 3362006"/>
                <a:gd name="connsiteY254" fmla="*/ 116840 h 2402840"/>
                <a:gd name="connsiteX255" fmla="*/ 1889760 w 3362006"/>
                <a:gd name="connsiteY255" fmla="*/ 111760 h 2402840"/>
                <a:gd name="connsiteX256" fmla="*/ 1864360 w 3362006"/>
                <a:gd name="connsiteY256" fmla="*/ 106680 h 2402840"/>
                <a:gd name="connsiteX257" fmla="*/ 1849120 w 3362006"/>
                <a:gd name="connsiteY257" fmla="*/ 101600 h 2402840"/>
                <a:gd name="connsiteX258" fmla="*/ 1813560 w 3362006"/>
                <a:gd name="connsiteY258" fmla="*/ 96520 h 2402840"/>
                <a:gd name="connsiteX259" fmla="*/ 1778000 w 3362006"/>
                <a:gd name="connsiteY259" fmla="*/ 86360 h 2402840"/>
                <a:gd name="connsiteX260" fmla="*/ 1747520 w 3362006"/>
                <a:gd name="connsiteY260" fmla="*/ 76200 h 2402840"/>
                <a:gd name="connsiteX261" fmla="*/ 1732280 w 3362006"/>
                <a:gd name="connsiteY261" fmla="*/ 71120 h 2402840"/>
                <a:gd name="connsiteX262" fmla="*/ 1717040 w 3362006"/>
                <a:gd name="connsiteY262" fmla="*/ 66040 h 2402840"/>
                <a:gd name="connsiteX263" fmla="*/ 1671320 w 3362006"/>
                <a:gd name="connsiteY263" fmla="*/ 45720 h 2402840"/>
                <a:gd name="connsiteX264" fmla="*/ 1651000 w 3362006"/>
                <a:gd name="connsiteY264" fmla="*/ 40640 h 2402840"/>
                <a:gd name="connsiteX265" fmla="*/ 1559560 w 3362006"/>
                <a:gd name="connsiteY265" fmla="*/ 35560 h 2402840"/>
                <a:gd name="connsiteX266" fmla="*/ 1534160 w 3362006"/>
                <a:gd name="connsiteY266" fmla="*/ 15240 h 2402840"/>
                <a:gd name="connsiteX267" fmla="*/ 1513840 w 3362006"/>
                <a:gd name="connsiteY267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386080 w 3362006"/>
                <a:gd name="connsiteY103" fmla="*/ 2214880 h 2402840"/>
                <a:gd name="connsiteX104" fmla="*/ 406400 w 3362006"/>
                <a:gd name="connsiteY104" fmla="*/ 2184400 h 2402840"/>
                <a:gd name="connsiteX105" fmla="*/ 461327 w 3362006"/>
                <a:gd name="connsiteY105" fmla="*/ 2173922 h 2402840"/>
                <a:gd name="connsiteX106" fmla="*/ 492760 w 3362006"/>
                <a:gd name="connsiteY106" fmla="*/ 2098040 h 2402840"/>
                <a:gd name="connsiteX107" fmla="*/ 508000 w 3362006"/>
                <a:gd name="connsiteY107" fmla="*/ 2082800 h 2402840"/>
                <a:gd name="connsiteX108" fmla="*/ 523240 w 3362006"/>
                <a:gd name="connsiteY108" fmla="*/ 2072640 h 2402840"/>
                <a:gd name="connsiteX109" fmla="*/ 563880 w 3362006"/>
                <a:gd name="connsiteY109" fmla="*/ 2047240 h 2402840"/>
                <a:gd name="connsiteX110" fmla="*/ 579120 w 3362006"/>
                <a:gd name="connsiteY110" fmla="*/ 2037080 h 2402840"/>
                <a:gd name="connsiteX111" fmla="*/ 609600 w 3362006"/>
                <a:gd name="connsiteY111" fmla="*/ 2026920 h 2402840"/>
                <a:gd name="connsiteX112" fmla="*/ 624840 w 3362006"/>
                <a:gd name="connsiteY112" fmla="*/ 2021840 h 2402840"/>
                <a:gd name="connsiteX113" fmla="*/ 716280 w 3362006"/>
                <a:gd name="connsiteY113" fmla="*/ 2026920 h 2402840"/>
                <a:gd name="connsiteX114" fmla="*/ 731520 w 3362006"/>
                <a:gd name="connsiteY114" fmla="*/ 2037080 h 2402840"/>
                <a:gd name="connsiteX115" fmla="*/ 762000 w 3362006"/>
                <a:gd name="connsiteY115" fmla="*/ 2047240 h 2402840"/>
                <a:gd name="connsiteX116" fmla="*/ 782320 w 3362006"/>
                <a:gd name="connsiteY116" fmla="*/ 2052320 h 2402840"/>
                <a:gd name="connsiteX117" fmla="*/ 797560 w 3362006"/>
                <a:gd name="connsiteY117" fmla="*/ 2057400 h 2402840"/>
                <a:gd name="connsiteX118" fmla="*/ 838200 w 3362006"/>
                <a:gd name="connsiteY118" fmla="*/ 2062480 h 2402840"/>
                <a:gd name="connsiteX119" fmla="*/ 1000760 w 3362006"/>
                <a:gd name="connsiteY119" fmla="*/ 2052320 h 2402840"/>
                <a:gd name="connsiteX120" fmla="*/ 1031240 w 3362006"/>
                <a:gd name="connsiteY120" fmla="*/ 2042160 h 2402840"/>
                <a:gd name="connsiteX121" fmla="*/ 1061720 w 3362006"/>
                <a:gd name="connsiteY121" fmla="*/ 2021840 h 2402840"/>
                <a:gd name="connsiteX122" fmla="*/ 1076960 w 3362006"/>
                <a:gd name="connsiteY122" fmla="*/ 2016760 h 2402840"/>
                <a:gd name="connsiteX123" fmla="*/ 1092200 w 3362006"/>
                <a:gd name="connsiteY123" fmla="*/ 2006600 h 2402840"/>
                <a:gd name="connsiteX124" fmla="*/ 1107440 w 3362006"/>
                <a:gd name="connsiteY124" fmla="*/ 2001520 h 2402840"/>
                <a:gd name="connsiteX125" fmla="*/ 1122680 w 3362006"/>
                <a:gd name="connsiteY125" fmla="*/ 1991360 h 2402840"/>
                <a:gd name="connsiteX126" fmla="*/ 1137920 w 3362006"/>
                <a:gd name="connsiteY126" fmla="*/ 1986280 h 2402840"/>
                <a:gd name="connsiteX127" fmla="*/ 1168400 w 3362006"/>
                <a:gd name="connsiteY127" fmla="*/ 1965960 h 2402840"/>
                <a:gd name="connsiteX128" fmla="*/ 1198880 w 3362006"/>
                <a:gd name="connsiteY128" fmla="*/ 1955800 h 2402840"/>
                <a:gd name="connsiteX129" fmla="*/ 1214120 w 3362006"/>
                <a:gd name="connsiteY129" fmla="*/ 1945640 h 2402840"/>
                <a:gd name="connsiteX130" fmla="*/ 1304713 w 3362006"/>
                <a:gd name="connsiteY130" fmla="*/ 1930400 h 2402840"/>
                <a:gd name="connsiteX131" fmla="*/ 1404620 w 3362006"/>
                <a:gd name="connsiteY131" fmla="*/ 1954530 h 2402840"/>
                <a:gd name="connsiteX132" fmla="*/ 1468543 w 3362006"/>
                <a:gd name="connsiteY132" fmla="*/ 1968923 h 2402840"/>
                <a:gd name="connsiteX133" fmla="*/ 1570990 w 3362006"/>
                <a:gd name="connsiteY133" fmla="*/ 1985857 h 2402840"/>
                <a:gd name="connsiteX134" fmla="*/ 1656080 w 3362006"/>
                <a:gd name="connsiteY134" fmla="*/ 2001520 h 2402840"/>
                <a:gd name="connsiteX135" fmla="*/ 1706880 w 3362006"/>
                <a:gd name="connsiteY135" fmla="*/ 2021840 h 2402840"/>
                <a:gd name="connsiteX136" fmla="*/ 1737360 w 3362006"/>
                <a:gd name="connsiteY136" fmla="*/ 2037080 h 2402840"/>
                <a:gd name="connsiteX137" fmla="*/ 1783080 w 3362006"/>
                <a:gd name="connsiteY137" fmla="*/ 2062480 h 2402840"/>
                <a:gd name="connsiteX138" fmla="*/ 1798320 w 3362006"/>
                <a:gd name="connsiteY138" fmla="*/ 2072640 h 2402840"/>
                <a:gd name="connsiteX139" fmla="*/ 1828800 w 3362006"/>
                <a:gd name="connsiteY139" fmla="*/ 2082800 h 2402840"/>
                <a:gd name="connsiteX140" fmla="*/ 1844040 w 3362006"/>
                <a:gd name="connsiteY140" fmla="*/ 2087880 h 2402840"/>
                <a:gd name="connsiteX141" fmla="*/ 1864360 w 3362006"/>
                <a:gd name="connsiteY141" fmla="*/ 2098040 h 2402840"/>
                <a:gd name="connsiteX142" fmla="*/ 1879600 w 3362006"/>
                <a:gd name="connsiteY142" fmla="*/ 2103120 h 2402840"/>
                <a:gd name="connsiteX143" fmla="*/ 1894840 w 3362006"/>
                <a:gd name="connsiteY143" fmla="*/ 2113280 h 2402840"/>
                <a:gd name="connsiteX144" fmla="*/ 1925320 w 3362006"/>
                <a:gd name="connsiteY144" fmla="*/ 2123440 h 2402840"/>
                <a:gd name="connsiteX145" fmla="*/ 1940560 w 3362006"/>
                <a:gd name="connsiteY145" fmla="*/ 2133600 h 2402840"/>
                <a:gd name="connsiteX146" fmla="*/ 1964690 w 3362006"/>
                <a:gd name="connsiteY146" fmla="*/ 2167043 h 2402840"/>
                <a:gd name="connsiteX147" fmla="*/ 2017184 w 3362006"/>
                <a:gd name="connsiteY147" fmla="*/ 2194984 h 2402840"/>
                <a:gd name="connsiteX148" fmla="*/ 2107353 w 3362006"/>
                <a:gd name="connsiteY148" fmla="*/ 2254673 h 2402840"/>
                <a:gd name="connsiteX149" fmla="*/ 2184823 w 3362006"/>
                <a:gd name="connsiteY149" fmla="*/ 2296161 h 2402840"/>
                <a:gd name="connsiteX150" fmla="*/ 2254673 w 3362006"/>
                <a:gd name="connsiteY150" fmla="*/ 2302933 h 2402840"/>
                <a:gd name="connsiteX151" fmla="*/ 2326640 w 3362006"/>
                <a:gd name="connsiteY151" fmla="*/ 2339340 h 2402840"/>
                <a:gd name="connsiteX152" fmla="*/ 2440094 w 3362006"/>
                <a:gd name="connsiteY152" fmla="*/ 2312670 h 2402840"/>
                <a:gd name="connsiteX153" fmla="*/ 2494280 w 3362006"/>
                <a:gd name="connsiteY153" fmla="*/ 2275840 h 2402840"/>
                <a:gd name="connsiteX154" fmla="*/ 2509520 w 3362006"/>
                <a:gd name="connsiteY154" fmla="*/ 2270760 h 2402840"/>
                <a:gd name="connsiteX155" fmla="*/ 2519680 w 3362006"/>
                <a:gd name="connsiteY155" fmla="*/ 2255520 h 2402840"/>
                <a:gd name="connsiteX156" fmla="*/ 2534920 w 3362006"/>
                <a:gd name="connsiteY156" fmla="*/ 2245360 h 2402840"/>
                <a:gd name="connsiteX157" fmla="*/ 2545080 w 3362006"/>
                <a:gd name="connsiteY157" fmla="*/ 2230120 h 2402840"/>
                <a:gd name="connsiteX158" fmla="*/ 2560320 w 3362006"/>
                <a:gd name="connsiteY158" fmla="*/ 2219960 h 2402840"/>
                <a:gd name="connsiteX159" fmla="*/ 2595880 w 3362006"/>
                <a:gd name="connsiteY159" fmla="*/ 2184400 h 2402840"/>
                <a:gd name="connsiteX160" fmla="*/ 2611120 w 3362006"/>
                <a:gd name="connsiteY160" fmla="*/ 2153920 h 2402840"/>
                <a:gd name="connsiteX161" fmla="*/ 2656840 w 3362006"/>
                <a:gd name="connsiteY161" fmla="*/ 2128520 h 2402840"/>
                <a:gd name="connsiteX162" fmla="*/ 2687320 w 3362006"/>
                <a:gd name="connsiteY162" fmla="*/ 2108200 h 2402840"/>
                <a:gd name="connsiteX163" fmla="*/ 2717800 w 3362006"/>
                <a:gd name="connsiteY163" fmla="*/ 2098040 h 2402840"/>
                <a:gd name="connsiteX164" fmla="*/ 2733040 w 3362006"/>
                <a:gd name="connsiteY164" fmla="*/ 2082800 h 2402840"/>
                <a:gd name="connsiteX165" fmla="*/ 2768600 w 3362006"/>
                <a:gd name="connsiteY165" fmla="*/ 2057400 h 2402840"/>
                <a:gd name="connsiteX166" fmla="*/ 2834640 w 3362006"/>
                <a:gd name="connsiteY166" fmla="*/ 2034540 h 2402840"/>
                <a:gd name="connsiteX167" fmla="*/ 2909993 w 3362006"/>
                <a:gd name="connsiteY167" fmla="*/ 1976120 h 2402840"/>
                <a:gd name="connsiteX168" fmla="*/ 2959524 w 3362006"/>
                <a:gd name="connsiteY168" fmla="*/ 1957917 h 2402840"/>
                <a:gd name="connsiteX169" fmla="*/ 2992120 w 3362006"/>
                <a:gd name="connsiteY169" fmla="*/ 1915160 h 2402840"/>
                <a:gd name="connsiteX170" fmla="*/ 3022600 w 3362006"/>
                <a:gd name="connsiteY170" fmla="*/ 1894840 h 2402840"/>
                <a:gd name="connsiteX171" fmla="*/ 3037840 w 3362006"/>
                <a:gd name="connsiteY171" fmla="*/ 1889760 h 2402840"/>
                <a:gd name="connsiteX172" fmla="*/ 3053080 w 3362006"/>
                <a:gd name="connsiteY172" fmla="*/ 1879600 h 2402840"/>
                <a:gd name="connsiteX173" fmla="*/ 3068320 w 3362006"/>
                <a:gd name="connsiteY173" fmla="*/ 1874520 h 2402840"/>
                <a:gd name="connsiteX174" fmla="*/ 3083560 w 3362006"/>
                <a:gd name="connsiteY174" fmla="*/ 1864360 h 2402840"/>
                <a:gd name="connsiteX175" fmla="*/ 3108960 w 3362006"/>
                <a:gd name="connsiteY175" fmla="*/ 1859280 h 2402840"/>
                <a:gd name="connsiteX176" fmla="*/ 3129280 w 3362006"/>
                <a:gd name="connsiteY176" fmla="*/ 1854200 h 2402840"/>
                <a:gd name="connsiteX177" fmla="*/ 3144520 w 3362006"/>
                <a:gd name="connsiteY177" fmla="*/ 1844040 h 2402840"/>
                <a:gd name="connsiteX178" fmla="*/ 3225800 w 3362006"/>
                <a:gd name="connsiteY178" fmla="*/ 1833880 h 2402840"/>
                <a:gd name="connsiteX179" fmla="*/ 3261360 w 3362006"/>
                <a:gd name="connsiteY179" fmla="*/ 1828800 h 2402840"/>
                <a:gd name="connsiteX180" fmla="*/ 3276600 w 3362006"/>
                <a:gd name="connsiteY180" fmla="*/ 1818640 h 2402840"/>
                <a:gd name="connsiteX181" fmla="*/ 3286760 w 3362006"/>
                <a:gd name="connsiteY181" fmla="*/ 1803400 h 2402840"/>
                <a:gd name="connsiteX182" fmla="*/ 3302000 w 3362006"/>
                <a:gd name="connsiteY182" fmla="*/ 1798320 h 2402840"/>
                <a:gd name="connsiteX183" fmla="*/ 3317240 w 3362006"/>
                <a:gd name="connsiteY183" fmla="*/ 1788160 h 2402840"/>
                <a:gd name="connsiteX184" fmla="*/ 3332480 w 3362006"/>
                <a:gd name="connsiteY184" fmla="*/ 1742440 h 2402840"/>
                <a:gd name="connsiteX185" fmla="*/ 3337560 w 3362006"/>
                <a:gd name="connsiteY185" fmla="*/ 1727200 h 2402840"/>
                <a:gd name="connsiteX186" fmla="*/ 3342640 w 3362006"/>
                <a:gd name="connsiteY186" fmla="*/ 1711960 h 2402840"/>
                <a:gd name="connsiteX187" fmla="*/ 3347720 w 3362006"/>
                <a:gd name="connsiteY187" fmla="*/ 1686560 h 2402840"/>
                <a:gd name="connsiteX188" fmla="*/ 3361690 w 3362006"/>
                <a:gd name="connsiteY188" fmla="*/ 1566333 h 2402840"/>
                <a:gd name="connsiteX189" fmla="*/ 3356610 w 3362006"/>
                <a:gd name="connsiteY189" fmla="*/ 1518496 h 2402840"/>
                <a:gd name="connsiteX190" fmla="*/ 3333326 w 3362006"/>
                <a:gd name="connsiteY190" fmla="*/ 1464310 h 2402840"/>
                <a:gd name="connsiteX191" fmla="*/ 3294380 w 3362006"/>
                <a:gd name="connsiteY191" fmla="*/ 1420706 h 2402840"/>
                <a:gd name="connsiteX192" fmla="*/ 3268980 w 3362006"/>
                <a:gd name="connsiteY192" fmla="*/ 1377526 h 2402840"/>
                <a:gd name="connsiteX193" fmla="*/ 3212253 w 3362006"/>
                <a:gd name="connsiteY193" fmla="*/ 1333500 h 2402840"/>
                <a:gd name="connsiteX194" fmla="*/ 3162300 w 3362006"/>
                <a:gd name="connsiteY194" fmla="*/ 1295400 h 2402840"/>
                <a:gd name="connsiteX195" fmla="*/ 3119120 w 3362006"/>
                <a:gd name="connsiteY195" fmla="*/ 1254760 h 2402840"/>
                <a:gd name="connsiteX196" fmla="*/ 3114040 w 3362006"/>
                <a:gd name="connsiteY196" fmla="*/ 1239520 h 2402840"/>
                <a:gd name="connsiteX197" fmla="*/ 3098800 w 3362006"/>
                <a:gd name="connsiteY197" fmla="*/ 1234440 h 2402840"/>
                <a:gd name="connsiteX198" fmla="*/ 3088640 w 3362006"/>
                <a:gd name="connsiteY198" fmla="*/ 1203960 h 2402840"/>
                <a:gd name="connsiteX199" fmla="*/ 3068320 w 3362006"/>
                <a:gd name="connsiteY199" fmla="*/ 1173480 h 2402840"/>
                <a:gd name="connsiteX200" fmla="*/ 3048000 w 3362006"/>
                <a:gd name="connsiteY200" fmla="*/ 1143000 h 2402840"/>
                <a:gd name="connsiteX201" fmla="*/ 3022600 w 3362006"/>
                <a:gd name="connsiteY201" fmla="*/ 1097280 h 2402840"/>
                <a:gd name="connsiteX202" fmla="*/ 3012440 w 3362006"/>
                <a:gd name="connsiteY202" fmla="*/ 1082040 h 2402840"/>
                <a:gd name="connsiteX203" fmla="*/ 3002280 w 3362006"/>
                <a:gd name="connsiteY203" fmla="*/ 1051560 h 2402840"/>
                <a:gd name="connsiteX204" fmla="*/ 2997200 w 3362006"/>
                <a:gd name="connsiteY204" fmla="*/ 1036320 h 2402840"/>
                <a:gd name="connsiteX205" fmla="*/ 2956560 w 3362006"/>
                <a:gd name="connsiteY205" fmla="*/ 975360 h 2402840"/>
                <a:gd name="connsiteX206" fmla="*/ 2946400 w 3362006"/>
                <a:gd name="connsiteY206" fmla="*/ 960120 h 2402840"/>
                <a:gd name="connsiteX207" fmla="*/ 2926080 w 3362006"/>
                <a:gd name="connsiteY207" fmla="*/ 929640 h 2402840"/>
                <a:gd name="connsiteX208" fmla="*/ 2900680 w 3362006"/>
                <a:gd name="connsiteY208" fmla="*/ 904240 h 2402840"/>
                <a:gd name="connsiteX209" fmla="*/ 2875280 w 3362006"/>
                <a:gd name="connsiteY209" fmla="*/ 873760 h 2402840"/>
                <a:gd name="connsiteX210" fmla="*/ 2860040 w 3362006"/>
                <a:gd name="connsiteY210" fmla="*/ 868680 h 2402840"/>
                <a:gd name="connsiteX211" fmla="*/ 2844800 w 3362006"/>
                <a:gd name="connsiteY211" fmla="*/ 853440 h 2402840"/>
                <a:gd name="connsiteX212" fmla="*/ 2829560 w 3362006"/>
                <a:gd name="connsiteY212" fmla="*/ 843280 h 2402840"/>
                <a:gd name="connsiteX213" fmla="*/ 2824480 w 3362006"/>
                <a:gd name="connsiteY213" fmla="*/ 817880 h 2402840"/>
                <a:gd name="connsiteX214" fmla="*/ 2814320 w 3362006"/>
                <a:gd name="connsiteY214" fmla="*/ 802640 h 2402840"/>
                <a:gd name="connsiteX215" fmla="*/ 2804160 w 3362006"/>
                <a:gd name="connsiteY215" fmla="*/ 772160 h 2402840"/>
                <a:gd name="connsiteX216" fmla="*/ 2783840 w 3362006"/>
                <a:gd name="connsiteY216" fmla="*/ 741680 h 2402840"/>
                <a:gd name="connsiteX217" fmla="*/ 2778760 w 3362006"/>
                <a:gd name="connsiteY217" fmla="*/ 726440 h 2402840"/>
                <a:gd name="connsiteX218" fmla="*/ 2768600 w 3362006"/>
                <a:gd name="connsiteY218" fmla="*/ 711200 h 2402840"/>
                <a:gd name="connsiteX219" fmla="*/ 2753360 w 3362006"/>
                <a:gd name="connsiteY219" fmla="*/ 680720 h 2402840"/>
                <a:gd name="connsiteX220" fmla="*/ 2722880 w 3362006"/>
                <a:gd name="connsiteY220" fmla="*/ 650240 h 2402840"/>
                <a:gd name="connsiteX221" fmla="*/ 2692400 w 3362006"/>
                <a:gd name="connsiteY221" fmla="*/ 629920 h 2402840"/>
                <a:gd name="connsiteX222" fmla="*/ 2677160 w 3362006"/>
                <a:gd name="connsiteY222" fmla="*/ 619760 h 2402840"/>
                <a:gd name="connsiteX223" fmla="*/ 2646680 w 3362006"/>
                <a:gd name="connsiteY223" fmla="*/ 599440 h 2402840"/>
                <a:gd name="connsiteX224" fmla="*/ 2621280 w 3362006"/>
                <a:gd name="connsiteY224" fmla="*/ 574040 h 2402840"/>
                <a:gd name="connsiteX225" fmla="*/ 2611120 w 3362006"/>
                <a:gd name="connsiteY225" fmla="*/ 558800 h 2402840"/>
                <a:gd name="connsiteX226" fmla="*/ 2595880 w 3362006"/>
                <a:gd name="connsiteY226" fmla="*/ 553720 h 2402840"/>
                <a:gd name="connsiteX227" fmla="*/ 2580640 w 3362006"/>
                <a:gd name="connsiteY227" fmla="*/ 543560 h 2402840"/>
                <a:gd name="connsiteX228" fmla="*/ 2565400 w 3362006"/>
                <a:gd name="connsiteY228" fmla="*/ 538480 h 2402840"/>
                <a:gd name="connsiteX229" fmla="*/ 2534920 w 3362006"/>
                <a:gd name="connsiteY229" fmla="*/ 518160 h 2402840"/>
                <a:gd name="connsiteX230" fmla="*/ 2519680 w 3362006"/>
                <a:gd name="connsiteY230" fmla="*/ 508000 h 2402840"/>
                <a:gd name="connsiteX231" fmla="*/ 2489200 w 3362006"/>
                <a:gd name="connsiteY231" fmla="*/ 487680 h 2402840"/>
                <a:gd name="connsiteX232" fmla="*/ 2473960 w 3362006"/>
                <a:gd name="connsiteY232" fmla="*/ 457200 h 2402840"/>
                <a:gd name="connsiteX233" fmla="*/ 2458720 w 3362006"/>
                <a:gd name="connsiteY233" fmla="*/ 452120 h 2402840"/>
                <a:gd name="connsiteX234" fmla="*/ 2443480 w 3362006"/>
                <a:gd name="connsiteY234" fmla="*/ 436880 h 2402840"/>
                <a:gd name="connsiteX235" fmla="*/ 2423160 w 3362006"/>
                <a:gd name="connsiteY235" fmla="*/ 406400 h 2402840"/>
                <a:gd name="connsiteX236" fmla="*/ 2392680 w 3362006"/>
                <a:gd name="connsiteY236" fmla="*/ 386080 h 2402840"/>
                <a:gd name="connsiteX237" fmla="*/ 2382520 w 3362006"/>
                <a:gd name="connsiteY237" fmla="*/ 370840 h 2402840"/>
                <a:gd name="connsiteX238" fmla="*/ 2311400 w 3362006"/>
                <a:gd name="connsiteY238" fmla="*/ 355600 h 2402840"/>
                <a:gd name="connsiteX239" fmla="*/ 2275840 w 3362006"/>
                <a:gd name="connsiteY239" fmla="*/ 345440 h 2402840"/>
                <a:gd name="connsiteX240" fmla="*/ 2245360 w 3362006"/>
                <a:gd name="connsiteY240" fmla="*/ 335280 h 2402840"/>
                <a:gd name="connsiteX241" fmla="*/ 2194560 w 3362006"/>
                <a:gd name="connsiteY241" fmla="*/ 325120 h 2402840"/>
                <a:gd name="connsiteX242" fmla="*/ 2179320 w 3362006"/>
                <a:gd name="connsiteY242" fmla="*/ 309880 h 2402840"/>
                <a:gd name="connsiteX243" fmla="*/ 2164080 w 3362006"/>
                <a:gd name="connsiteY243" fmla="*/ 304800 h 2402840"/>
                <a:gd name="connsiteX244" fmla="*/ 2159000 w 3362006"/>
                <a:gd name="connsiteY244" fmla="*/ 289560 h 2402840"/>
                <a:gd name="connsiteX245" fmla="*/ 2148840 w 3362006"/>
                <a:gd name="connsiteY245" fmla="*/ 274320 h 2402840"/>
                <a:gd name="connsiteX246" fmla="*/ 2143760 w 3362006"/>
                <a:gd name="connsiteY246" fmla="*/ 259080 h 2402840"/>
                <a:gd name="connsiteX247" fmla="*/ 2108200 w 3362006"/>
                <a:gd name="connsiteY247" fmla="*/ 213360 h 2402840"/>
                <a:gd name="connsiteX248" fmla="*/ 2098040 w 3362006"/>
                <a:gd name="connsiteY248" fmla="*/ 198120 h 2402840"/>
                <a:gd name="connsiteX249" fmla="*/ 2082800 w 3362006"/>
                <a:gd name="connsiteY249" fmla="*/ 193040 h 2402840"/>
                <a:gd name="connsiteX250" fmla="*/ 2047240 w 3362006"/>
                <a:gd name="connsiteY250" fmla="*/ 167640 h 2402840"/>
                <a:gd name="connsiteX251" fmla="*/ 2016760 w 3362006"/>
                <a:gd name="connsiteY251" fmla="*/ 157480 h 2402840"/>
                <a:gd name="connsiteX252" fmla="*/ 1971040 w 3362006"/>
                <a:gd name="connsiteY252" fmla="*/ 132080 h 2402840"/>
                <a:gd name="connsiteX253" fmla="*/ 1935480 w 3362006"/>
                <a:gd name="connsiteY253" fmla="*/ 127000 h 2402840"/>
                <a:gd name="connsiteX254" fmla="*/ 1905000 w 3362006"/>
                <a:gd name="connsiteY254" fmla="*/ 116840 h 2402840"/>
                <a:gd name="connsiteX255" fmla="*/ 1889760 w 3362006"/>
                <a:gd name="connsiteY255" fmla="*/ 111760 h 2402840"/>
                <a:gd name="connsiteX256" fmla="*/ 1864360 w 3362006"/>
                <a:gd name="connsiteY256" fmla="*/ 106680 h 2402840"/>
                <a:gd name="connsiteX257" fmla="*/ 1849120 w 3362006"/>
                <a:gd name="connsiteY257" fmla="*/ 101600 h 2402840"/>
                <a:gd name="connsiteX258" fmla="*/ 1813560 w 3362006"/>
                <a:gd name="connsiteY258" fmla="*/ 96520 h 2402840"/>
                <a:gd name="connsiteX259" fmla="*/ 1778000 w 3362006"/>
                <a:gd name="connsiteY259" fmla="*/ 86360 h 2402840"/>
                <a:gd name="connsiteX260" fmla="*/ 1747520 w 3362006"/>
                <a:gd name="connsiteY260" fmla="*/ 76200 h 2402840"/>
                <a:gd name="connsiteX261" fmla="*/ 1732280 w 3362006"/>
                <a:gd name="connsiteY261" fmla="*/ 71120 h 2402840"/>
                <a:gd name="connsiteX262" fmla="*/ 1717040 w 3362006"/>
                <a:gd name="connsiteY262" fmla="*/ 66040 h 2402840"/>
                <a:gd name="connsiteX263" fmla="*/ 1671320 w 3362006"/>
                <a:gd name="connsiteY263" fmla="*/ 45720 h 2402840"/>
                <a:gd name="connsiteX264" fmla="*/ 1651000 w 3362006"/>
                <a:gd name="connsiteY264" fmla="*/ 40640 h 2402840"/>
                <a:gd name="connsiteX265" fmla="*/ 1559560 w 3362006"/>
                <a:gd name="connsiteY265" fmla="*/ 35560 h 2402840"/>
                <a:gd name="connsiteX266" fmla="*/ 1534160 w 3362006"/>
                <a:gd name="connsiteY266" fmla="*/ 15240 h 2402840"/>
                <a:gd name="connsiteX267" fmla="*/ 1513840 w 3362006"/>
                <a:gd name="connsiteY267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386080 w 3362006"/>
                <a:gd name="connsiteY103" fmla="*/ 2214880 h 2402840"/>
                <a:gd name="connsiteX104" fmla="*/ 461327 w 3362006"/>
                <a:gd name="connsiteY104" fmla="*/ 2173922 h 2402840"/>
                <a:gd name="connsiteX105" fmla="*/ 492760 w 3362006"/>
                <a:gd name="connsiteY105" fmla="*/ 2098040 h 2402840"/>
                <a:gd name="connsiteX106" fmla="*/ 508000 w 3362006"/>
                <a:gd name="connsiteY106" fmla="*/ 2082800 h 2402840"/>
                <a:gd name="connsiteX107" fmla="*/ 523240 w 3362006"/>
                <a:gd name="connsiteY107" fmla="*/ 2072640 h 2402840"/>
                <a:gd name="connsiteX108" fmla="*/ 563880 w 3362006"/>
                <a:gd name="connsiteY108" fmla="*/ 2047240 h 2402840"/>
                <a:gd name="connsiteX109" fmla="*/ 579120 w 3362006"/>
                <a:gd name="connsiteY109" fmla="*/ 2037080 h 2402840"/>
                <a:gd name="connsiteX110" fmla="*/ 609600 w 3362006"/>
                <a:gd name="connsiteY110" fmla="*/ 2026920 h 2402840"/>
                <a:gd name="connsiteX111" fmla="*/ 624840 w 3362006"/>
                <a:gd name="connsiteY111" fmla="*/ 2021840 h 2402840"/>
                <a:gd name="connsiteX112" fmla="*/ 716280 w 3362006"/>
                <a:gd name="connsiteY112" fmla="*/ 2026920 h 2402840"/>
                <a:gd name="connsiteX113" fmla="*/ 731520 w 3362006"/>
                <a:gd name="connsiteY113" fmla="*/ 2037080 h 2402840"/>
                <a:gd name="connsiteX114" fmla="*/ 762000 w 3362006"/>
                <a:gd name="connsiteY114" fmla="*/ 2047240 h 2402840"/>
                <a:gd name="connsiteX115" fmla="*/ 782320 w 3362006"/>
                <a:gd name="connsiteY115" fmla="*/ 2052320 h 2402840"/>
                <a:gd name="connsiteX116" fmla="*/ 797560 w 3362006"/>
                <a:gd name="connsiteY116" fmla="*/ 2057400 h 2402840"/>
                <a:gd name="connsiteX117" fmla="*/ 838200 w 3362006"/>
                <a:gd name="connsiteY117" fmla="*/ 2062480 h 2402840"/>
                <a:gd name="connsiteX118" fmla="*/ 1000760 w 3362006"/>
                <a:gd name="connsiteY118" fmla="*/ 2052320 h 2402840"/>
                <a:gd name="connsiteX119" fmla="*/ 1031240 w 3362006"/>
                <a:gd name="connsiteY119" fmla="*/ 2042160 h 2402840"/>
                <a:gd name="connsiteX120" fmla="*/ 1061720 w 3362006"/>
                <a:gd name="connsiteY120" fmla="*/ 2021840 h 2402840"/>
                <a:gd name="connsiteX121" fmla="*/ 1076960 w 3362006"/>
                <a:gd name="connsiteY121" fmla="*/ 2016760 h 2402840"/>
                <a:gd name="connsiteX122" fmla="*/ 1092200 w 3362006"/>
                <a:gd name="connsiteY122" fmla="*/ 2006600 h 2402840"/>
                <a:gd name="connsiteX123" fmla="*/ 1107440 w 3362006"/>
                <a:gd name="connsiteY123" fmla="*/ 2001520 h 2402840"/>
                <a:gd name="connsiteX124" fmla="*/ 1122680 w 3362006"/>
                <a:gd name="connsiteY124" fmla="*/ 1991360 h 2402840"/>
                <a:gd name="connsiteX125" fmla="*/ 1137920 w 3362006"/>
                <a:gd name="connsiteY125" fmla="*/ 1986280 h 2402840"/>
                <a:gd name="connsiteX126" fmla="*/ 1168400 w 3362006"/>
                <a:gd name="connsiteY126" fmla="*/ 1965960 h 2402840"/>
                <a:gd name="connsiteX127" fmla="*/ 1198880 w 3362006"/>
                <a:gd name="connsiteY127" fmla="*/ 1955800 h 2402840"/>
                <a:gd name="connsiteX128" fmla="*/ 1214120 w 3362006"/>
                <a:gd name="connsiteY128" fmla="*/ 1945640 h 2402840"/>
                <a:gd name="connsiteX129" fmla="*/ 1304713 w 3362006"/>
                <a:gd name="connsiteY129" fmla="*/ 1930400 h 2402840"/>
                <a:gd name="connsiteX130" fmla="*/ 1404620 w 3362006"/>
                <a:gd name="connsiteY130" fmla="*/ 1954530 h 2402840"/>
                <a:gd name="connsiteX131" fmla="*/ 1468543 w 3362006"/>
                <a:gd name="connsiteY131" fmla="*/ 1968923 h 2402840"/>
                <a:gd name="connsiteX132" fmla="*/ 1570990 w 3362006"/>
                <a:gd name="connsiteY132" fmla="*/ 1985857 h 2402840"/>
                <a:gd name="connsiteX133" fmla="*/ 1656080 w 3362006"/>
                <a:gd name="connsiteY133" fmla="*/ 2001520 h 2402840"/>
                <a:gd name="connsiteX134" fmla="*/ 1706880 w 3362006"/>
                <a:gd name="connsiteY134" fmla="*/ 2021840 h 2402840"/>
                <a:gd name="connsiteX135" fmla="*/ 1737360 w 3362006"/>
                <a:gd name="connsiteY135" fmla="*/ 2037080 h 2402840"/>
                <a:gd name="connsiteX136" fmla="*/ 1783080 w 3362006"/>
                <a:gd name="connsiteY136" fmla="*/ 2062480 h 2402840"/>
                <a:gd name="connsiteX137" fmla="*/ 1798320 w 3362006"/>
                <a:gd name="connsiteY137" fmla="*/ 2072640 h 2402840"/>
                <a:gd name="connsiteX138" fmla="*/ 1828800 w 3362006"/>
                <a:gd name="connsiteY138" fmla="*/ 2082800 h 2402840"/>
                <a:gd name="connsiteX139" fmla="*/ 1844040 w 3362006"/>
                <a:gd name="connsiteY139" fmla="*/ 2087880 h 2402840"/>
                <a:gd name="connsiteX140" fmla="*/ 1864360 w 3362006"/>
                <a:gd name="connsiteY140" fmla="*/ 2098040 h 2402840"/>
                <a:gd name="connsiteX141" fmla="*/ 1879600 w 3362006"/>
                <a:gd name="connsiteY141" fmla="*/ 2103120 h 2402840"/>
                <a:gd name="connsiteX142" fmla="*/ 1894840 w 3362006"/>
                <a:gd name="connsiteY142" fmla="*/ 2113280 h 2402840"/>
                <a:gd name="connsiteX143" fmla="*/ 1925320 w 3362006"/>
                <a:gd name="connsiteY143" fmla="*/ 2123440 h 2402840"/>
                <a:gd name="connsiteX144" fmla="*/ 1940560 w 3362006"/>
                <a:gd name="connsiteY144" fmla="*/ 2133600 h 2402840"/>
                <a:gd name="connsiteX145" fmla="*/ 1964690 w 3362006"/>
                <a:gd name="connsiteY145" fmla="*/ 2167043 h 2402840"/>
                <a:gd name="connsiteX146" fmla="*/ 2017184 w 3362006"/>
                <a:gd name="connsiteY146" fmla="*/ 2194984 h 2402840"/>
                <a:gd name="connsiteX147" fmla="*/ 2107353 w 3362006"/>
                <a:gd name="connsiteY147" fmla="*/ 2254673 h 2402840"/>
                <a:gd name="connsiteX148" fmla="*/ 2184823 w 3362006"/>
                <a:gd name="connsiteY148" fmla="*/ 2296161 h 2402840"/>
                <a:gd name="connsiteX149" fmla="*/ 2254673 w 3362006"/>
                <a:gd name="connsiteY149" fmla="*/ 2302933 h 2402840"/>
                <a:gd name="connsiteX150" fmla="*/ 2326640 w 3362006"/>
                <a:gd name="connsiteY150" fmla="*/ 2339340 h 2402840"/>
                <a:gd name="connsiteX151" fmla="*/ 2440094 w 3362006"/>
                <a:gd name="connsiteY151" fmla="*/ 2312670 h 2402840"/>
                <a:gd name="connsiteX152" fmla="*/ 2494280 w 3362006"/>
                <a:gd name="connsiteY152" fmla="*/ 2275840 h 2402840"/>
                <a:gd name="connsiteX153" fmla="*/ 2509520 w 3362006"/>
                <a:gd name="connsiteY153" fmla="*/ 2270760 h 2402840"/>
                <a:gd name="connsiteX154" fmla="*/ 2519680 w 3362006"/>
                <a:gd name="connsiteY154" fmla="*/ 2255520 h 2402840"/>
                <a:gd name="connsiteX155" fmla="*/ 2534920 w 3362006"/>
                <a:gd name="connsiteY155" fmla="*/ 2245360 h 2402840"/>
                <a:gd name="connsiteX156" fmla="*/ 2545080 w 3362006"/>
                <a:gd name="connsiteY156" fmla="*/ 2230120 h 2402840"/>
                <a:gd name="connsiteX157" fmla="*/ 2560320 w 3362006"/>
                <a:gd name="connsiteY157" fmla="*/ 2219960 h 2402840"/>
                <a:gd name="connsiteX158" fmla="*/ 2595880 w 3362006"/>
                <a:gd name="connsiteY158" fmla="*/ 2184400 h 2402840"/>
                <a:gd name="connsiteX159" fmla="*/ 2611120 w 3362006"/>
                <a:gd name="connsiteY159" fmla="*/ 2153920 h 2402840"/>
                <a:gd name="connsiteX160" fmla="*/ 2656840 w 3362006"/>
                <a:gd name="connsiteY160" fmla="*/ 2128520 h 2402840"/>
                <a:gd name="connsiteX161" fmla="*/ 2687320 w 3362006"/>
                <a:gd name="connsiteY161" fmla="*/ 2108200 h 2402840"/>
                <a:gd name="connsiteX162" fmla="*/ 2717800 w 3362006"/>
                <a:gd name="connsiteY162" fmla="*/ 2098040 h 2402840"/>
                <a:gd name="connsiteX163" fmla="*/ 2733040 w 3362006"/>
                <a:gd name="connsiteY163" fmla="*/ 2082800 h 2402840"/>
                <a:gd name="connsiteX164" fmla="*/ 2768600 w 3362006"/>
                <a:gd name="connsiteY164" fmla="*/ 2057400 h 2402840"/>
                <a:gd name="connsiteX165" fmla="*/ 2834640 w 3362006"/>
                <a:gd name="connsiteY165" fmla="*/ 2034540 h 2402840"/>
                <a:gd name="connsiteX166" fmla="*/ 2909993 w 3362006"/>
                <a:gd name="connsiteY166" fmla="*/ 1976120 h 2402840"/>
                <a:gd name="connsiteX167" fmla="*/ 2959524 w 3362006"/>
                <a:gd name="connsiteY167" fmla="*/ 1957917 h 2402840"/>
                <a:gd name="connsiteX168" fmla="*/ 2992120 w 3362006"/>
                <a:gd name="connsiteY168" fmla="*/ 1915160 h 2402840"/>
                <a:gd name="connsiteX169" fmla="*/ 3022600 w 3362006"/>
                <a:gd name="connsiteY169" fmla="*/ 1894840 h 2402840"/>
                <a:gd name="connsiteX170" fmla="*/ 3037840 w 3362006"/>
                <a:gd name="connsiteY170" fmla="*/ 1889760 h 2402840"/>
                <a:gd name="connsiteX171" fmla="*/ 3053080 w 3362006"/>
                <a:gd name="connsiteY171" fmla="*/ 1879600 h 2402840"/>
                <a:gd name="connsiteX172" fmla="*/ 3068320 w 3362006"/>
                <a:gd name="connsiteY172" fmla="*/ 1874520 h 2402840"/>
                <a:gd name="connsiteX173" fmla="*/ 3083560 w 3362006"/>
                <a:gd name="connsiteY173" fmla="*/ 1864360 h 2402840"/>
                <a:gd name="connsiteX174" fmla="*/ 3108960 w 3362006"/>
                <a:gd name="connsiteY174" fmla="*/ 1859280 h 2402840"/>
                <a:gd name="connsiteX175" fmla="*/ 3129280 w 3362006"/>
                <a:gd name="connsiteY175" fmla="*/ 1854200 h 2402840"/>
                <a:gd name="connsiteX176" fmla="*/ 3144520 w 3362006"/>
                <a:gd name="connsiteY176" fmla="*/ 1844040 h 2402840"/>
                <a:gd name="connsiteX177" fmla="*/ 3225800 w 3362006"/>
                <a:gd name="connsiteY177" fmla="*/ 1833880 h 2402840"/>
                <a:gd name="connsiteX178" fmla="*/ 3261360 w 3362006"/>
                <a:gd name="connsiteY178" fmla="*/ 1828800 h 2402840"/>
                <a:gd name="connsiteX179" fmla="*/ 3276600 w 3362006"/>
                <a:gd name="connsiteY179" fmla="*/ 1818640 h 2402840"/>
                <a:gd name="connsiteX180" fmla="*/ 3286760 w 3362006"/>
                <a:gd name="connsiteY180" fmla="*/ 1803400 h 2402840"/>
                <a:gd name="connsiteX181" fmla="*/ 3302000 w 3362006"/>
                <a:gd name="connsiteY181" fmla="*/ 1798320 h 2402840"/>
                <a:gd name="connsiteX182" fmla="*/ 3317240 w 3362006"/>
                <a:gd name="connsiteY182" fmla="*/ 1788160 h 2402840"/>
                <a:gd name="connsiteX183" fmla="*/ 3332480 w 3362006"/>
                <a:gd name="connsiteY183" fmla="*/ 1742440 h 2402840"/>
                <a:gd name="connsiteX184" fmla="*/ 3337560 w 3362006"/>
                <a:gd name="connsiteY184" fmla="*/ 1727200 h 2402840"/>
                <a:gd name="connsiteX185" fmla="*/ 3342640 w 3362006"/>
                <a:gd name="connsiteY185" fmla="*/ 1711960 h 2402840"/>
                <a:gd name="connsiteX186" fmla="*/ 3347720 w 3362006"/>
                <a:gd name="connsiteY186" fmla="*/ 1686560 h 2402840"/>
                <a:gd name="connsiteX187" fmla="*/ 3361690 w 3362006"/>
                <a:gd name="connsiteY187" fmla="*/ 1566333 h 2402840"/>
                <a:gd name="connsiteX188" fmla="*/ 3356610 w 3362006"/>
                <a:gd name="connsiteY188" fmla="*/ 1518496 h 2402840"/>
                <a:gd name="connsiteX189" fmla="*/ 3333326 w 3362006"/>
                <a:gd name="connsiteY189" fmla="*/ 1464310 h 2402840"/>
                <a:gd name="connsiteX190" fmla="*/ 3294380 w 3362006"/>
                <a:gd name="connsiteY190" fmla="*/ 1420706 h 2402840"/>
                <a:gd name="connsiteX191" fmla="*/ 3268980 w 3362006"/>
                <a:gd name="connsiteY191" fmla="*/ 1377526 h 2402840"/>
                <a:gd name="connsiteX192" fmla="*/ 3212253 w 3362006"/>
                <a:gd name="connsiteY192" fmla="*/ 1333500 h 2402840"/>
                <a:gd name="connsiteX193" fmla="*/ 3162300 w 3362006"/>
                <a:gd name="connsiteY193" fmla="*/ 1295400 h 2402840"/>
                <a:gd name="connsiteX194" fmla="*/ 3119120 w 3362006"/>
                <a:gd name="connsiteY194" fmla="*/ 1254760 h 2402840"/>
                <a:gd name="connsiteX195" fmla="*/ 3114040 w 3362006"/>
                <a:gd name="connsiteY195" fmla="*/ 1239520 h 2402840"/>
                <a:gd name="connsiteX196" fmla="*/ 3098800 w 3362006"/>
                <a:gd name="connsiteY196" fmla="*/ 1234440 h 2402840"/>
                <a:gd name="connsiteX197" fmla="*/ 3088640 w 3362006"/>
                <a:gd name="connsiteY197" fmla="*/ 1203960 h 2402840"/>
                <a:gd name="connsiteX198" fmla="*/ 3068320 w 3362006"/>
                <a:gd name="connsiteY198" fmla="*/ 1173480 h 2402840"/>
                <a:gd name="connsiteX199" fmla="*/ 3048000 w 3362006"/>
                <a:gd name="connsiteY199" fmla="*/ 1143000 h 2402840"/>
                <a:gd name="connsiteX200" fmla="*/ 3022600 w 3362006"/>
                <a:gd name="connsiteY200" fmla="*/ 1097280 h 2402840"/>
                <a:gd name="connsiteX201" fmla="*/ 3012440 w 3362006"/>
                <a:gd name="connsiteY201" fmla="*/ 1082040 h 2402840"/>
                <a:gd name="connsiteX202" fmla="*/ 3002280 w 3362006"/>
                <a:gd name="connsiteY202" fmla="*/ 1051560 h 2402840"/>
                <a:gd name="connsiteX203" fmla="*/ 2997200 w 3362006"/>
                <a:gd name="connsiteY203" fmla="*/ 1036320 h 2402840"/>
                <a:gd name="connsiteX204" fmla="*/ 2956560 w 3362006"/>
                <a:gd name="connsiteY204" fmla="*/ 975360 h 2402840"/>
                <a:gd name="connsiteX205" fmla="*/ 2946400 w 3362006"/>
                <a:gd name="connsiteY205" fmla="*/ 960120 h 2402840"/>
                <a:gd name="connsiteX206" fmla="*/ 2926080 w 3362006"/>
                <a:gd name="connsiteY206" fmla="*/ 929640 h 2402840"/>
                <a:gd name="connsiteX207" fmla="*/ 2900680 w 3362006"/>
                <a:gd name="connsiteY207" fmla="*/ 904240 h 2402840"/>
                <a:gd name="connsiteX208" fmla="*/ 2875280 w 3362006"/>
                <a:gd name="connsiteY208" fmla="*/ 873760 h 2402840"/>
                <a:gd name="connsiteX209" fmla="*/ 2860040 w 3362006"/>
                <a:gd name="connsiteY209" fmla="*/ 868680 h 2402840"/>
                <a:gd name="connsiteX210" fmla="*/ 2844800 w 3362006"/>
                <a:gd name="connsiteY210" fmla="*/ 853440 h 2402840"/>
                <a:gd name="connsiteX211" fmla="*/ 2829560 w 3362006"/>
                <a:gd name="connsiteY211" fmla="*/ 843280 h 2402840"/>
                <a:gd name="connsiteX212" fmla="*/ 2824480 w 3362006"/>
                <a:gd name="connsiteY212" fmla="*/ 817880 h 2402840"/>
                <a:gd name="connsiteX213" fmla="*/ 2814320 w 3362006"/>
                <a:gd name="connsiteY213" fmla="*/ 802640 h 2402840"/>
                <a:gd name="connsiteX214" fmla="*/ 2804160 w 3362006"/>
                <a:gd name="connsiteY214" fmla="*/ 772160 h 2402840"/>
                <a:gd name="connsiteX215" fmla="*/ 2783840 w 3362006"/>
                <a:gd name="connsiteY215" fmla="*/ 741680 h 2402840"/>
                <a:gd name="connsiteX216" fmla="*/ 2778760 w 3362006"/>
                <a:gd name="connsiteY216" fmla="*/ 726440 h 2402840"/>
                <a:gd name="connsiteX217" fmla="*/ 2768600 w 3362006"/>
                <a:gd name="connsiteY217" fmla="*/ 711200 h 2402840"/>
                <a:gd name="connsiteX218" fmla="*/ 2753360 w 3362006"/>
                <a:gd name="connsiteY218" fmla="*/ 680720 h 2402840"/>
                <a:gd name="connsiteX219" fmla="*/ 2722880 w 3362006"/>
                <a:gd name="connsiteY219" fmla="*/ 650240 h 2402840"/>
                <a:gd name="connsiteX220" fmla="*/ 2692400 w 3362006"/>
                <a:gd name="connsiteY220" fmla="*/ 629920 h 2402840"/>
                <a:gd name="connsiteX221" fmla="*/ 2677160 w 3362006"/>
                <a:gd name="connsiteY221" fmla="*/ 619760 h 2402840"/>
                <a:gd name="connsiteX222" fmla="*/ 2646680 w 3362006"/>
                <a:gd name="connsiteY222" fmla="*/ 599440 h 2402840"/>
                <a:gd name="connsiteX223" fmla="*/ 2621280 w 3362006"/>
                <a:gd name="connsiteY223" fmla="*/ 574040 h 2402840"/>
                <a:gd name="connsiteX224" fmla="*/ 2611120 w 3362006"/>
                <a:gd name="connsiteY224" fmla="*/ 558800 h 2402840"/>
                <a:gd name="connsiteX225" fmla="*/ 2595880 w 3362006"/>
                <a:gd name="connsiteY225" fmla="*/ 553720 h 2402840"/>
                <a:gd name="connsiteX226" fmla="*/ 2580640 w 3362006"/>
                <a:gd name="connsiteY226" fmla="*/ 543560 h 2402840"/>
                <a:gd name="connsiteX227" fmla="*/ 2565400 w 3362006"/>
                <a:gd name="connsiteY227" fmla="*/ 538480 h 2402840"/>
                <a:gd name="connsiteX228" fmla="*/ 2534920 w 3362006"/>
                <a:gd name="connsiteY228" fmla="*/ 518160 h 2402840"/>
                <a:gd name="connsiteX229" fmla="*/ 2519680 w 3362006"/>
                <a:gd name="connsiteY229" fmla="*/ 508000 h 2402840"/>
                <a:gd name="connsiteX230" fmla="*/ 2489200 w 3362006"/>
                <a:gd name="connsiteY230" fmla="*/ 487680 h 2402840"/>
                <a:gd name="connsiteX231" fmla="*/ 2473960 w 3362006"/>
                <a:gd name="connsiteY231" fmla="*/ 457200 h 2402840"/>
                <a:gd name="connsiteX232" fmla="*/ 2458720 w 3362006"/>
                <a:gd name="connsiteY232" fmla="*/ 452120 h 2402840"/>
                <a:gd name="connsiteX233" fmla="*/ 2443480 w 3362006"/>
                <a:gd name="connsiteY233" fmla="*/ 436880 h 2402840"/>
                <a:gd name="connsiteX234" fmla="*/ 2423160 w 3362006"/>
                <a:gd name="connsiteY234" fmla="*/ 406400 h 2402840"/>
                <a:gd name="connsiteX235" fmla="*/ 2392680 w 3362006"/>
                <a:gd name="connsiteY235" fmla="*/ 386080 h 2402840"/>
                <a:gd name="connsiteX236" fmla="*/ 2382520 w 3362006"/>
                <a:gd name="connsiteY236" fmla="*/ 370840 h 2402840"/>
                <a:gd name="connsiteX237" fmla="*/ 2311400 w 3362006"/>
                <a:gd name="connsiteY237" fmla="*/ 355600 h 2402840"/>
                <a:gd name="connsiteX238" fmla="*/ 2275840 w 3362006"/>
                <a:gd name="connsiteY238" fmla="*/ 345440 h 2402840"/>
                <a:gd name="connsiteX239" fmla="*/ 2245360 w 3362006"/>
                <a:gd name="connsiteY239" fmla="*/ 335280 h 2402840"/>
                <a:gd name="connsiteX240" fmla="*/ 2194560 w 3362006"/>
                <a:gd name="connsiteY240" fmla="*/ 325120 h 2402840"/>
                <a:gd name="connsiteX241" fmla="*/ 2179320 w 3362006"/>
                <a:gd name="connsiteY241" fmla="*/ 309880 h 2402840"/>
                <a:gd name="connsiteX242" fmla="*/ 2164080 w 3362006"/>
                <a:gd name="connsiteY242" fmla="*/ 304800 h 2402840"/>
                <a:gd name="connsiteX243" fmla="*/ 2159000 w 3362006"/>
                <a:gd name="connsiteY243" fmla="*/ 289560 h 2402840"/>
                <a:gd name="connsiteX244" fmla="*/ 2148840 w 3362006"/>
                <a:gd name="connsiteY244" fmla="*/ 274320 h 2402840"/>
                <a:gd name="connsiteX245" fmla="*/ 2143760 w 3362006"/>
                <a:gd name="connsiteY245" fmla="*/ 259080 h 2402840"/>
                <a:gd name="connsiteX246" fmla="*/ 2108200 w 3362006"/>
                <a:gd name="connsiteY246" fmla="*/ 213360 h 2402840"/>
                <a:gd name="connsiteX247" fmla="*/ 2098040 w 3362006"/>
                <a:gd name="connsiteY247" fmla="*/ 198120 h 2402840"/>
                <a:gd name="connsiteX248" fmla="*/ 2082800 w 3362006"/>
                <a:gd name="connsiteY248" fmla="*/ 193040 h 2402840"/>
                <a:gd name="connsiteX249" fmla="*/ 2047240 w 3362006"/>
                <a:gd name="connsiteY249" fmla="*/ 167640 h 2402840"/>
                <a:gd name="connsiteX250" fmla="*/ 2016760 w 3362006"/>
                <a:gd name="connsiteY250" fmla="*/ 157480 h 2402840"/>
                <a:gd name="connsiteX251" fmla="*/ 1971040 w 3362006"/>
                <a:gd name="connsiteY251" fmla="*/ 132080 h 2402840"/>
                <a:gd name="connsiteX252" fmla="*/ 1935480 w 3362006"/>
                <a:gd name="connsiteY252" fmla="*/ 127000 h 2402840"/>
                <a:gd name="connsiteX253" fmla="*/ 1905000 w 3362006"/>
                <a:gd name="connsiteY253" fmla="*/ 116840 h 2402840"/>
                <a:gd name="connsiteX254" fmla="*/ 1889760 w 3362006"/>
                <a:gd name="connsiteY254" fmla="*/ 111760 h 2402840"/>
                <a:gd name="connsiteX255" fmla="*/ 1864360 w 3362006"/>
                <a:gd name="connsiteY255" fmla="*/ 106680 h 2402840"/>
                <a:gd name="connsiteX256" fmla="*/ 1849120 w 3362006"/>
                <a:gd name="connsiteY256" fmla="*/ 101600 h 2402840"/>
                <a:gd name="connsiteX257" fmla="*/ 1813560 w 3362006"/>
                <a:gd name="connsiteY257" fmla="*/ 96520 h 2402840"/>
                <a:gd name="connsiteX258" fmla="*/ 1778000 w 3362006"/>
                <a:gd name="connsiteY258" fmla="*/ 86360 h 2402840"/>
                <a:gd name="connsiteX259" fmla="*/ 1747520 w 3362006"/>
                <a:gd name="connsiteY259" fmla="*/ 76200 h 2402840"/>
                <a:gd name="connsiteX260" fmla="*/ 1732280 w 3362006"/>
                <a:gd name="connsiteY260" fmla="*/ 71120 h 2402840"/>
                <a:gd name="connsiteX261" fmla="*/ 1717040 w 3362006"/>
                <a:gd name="connsiteY261" fmla="*/ 66040 h 2402840"/>
                <a:gd name="connsiteX262" fmla="*/ 1671320 w 3362006"/>
                <a:gd name="connsiteY262" fmla="*/ 45720 h 2402840"/>
                <a:gd name="connsiteX263" fmla="*/ 1651000 w 3362006"/>
                <a:gd name="connsiteY263" fmla="*/ 40640 h 2402840"/>
                <a:gd name="connsiteX264" fmla="*/ 1559560 w 3362006"/>
                <a:gd name="connsiteY264" fmla="*/ 35560 h 2402840"/>
                <a:gd name="connsiteX265" fmla="*/ 1534160 w 3362006"/>
                <a:gd name="connsiteY265" fmla="*/ 15240 h 2402840"/>
                <a:gd name="connsiteX266" fmla="*/ 1513840 w 3362006"/>
                <a:gd name="connsiteY266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492760 w 3362006"/>
                <a:gd name="connsiteY104" fmla="*/ 2098040 h 2402840"/>
                <a:gd name="connsiteX105" fmla="*/ 508000 w 3362006"/>
                <a:gd name="connsiteY105" fmla="*/ 2082800 h 2402840"/>
                <a:gd name="connsiteX106" fmla="*/ 523240 w 3362006"/>
                <a:gd name="connsiteY106" fmla="*/ 2072640 h 2402840"/>
                <a:gd name="connsiteX107" fmla="*/ 563880 w 3362006"/>
                <a:gd name="connsiteY107" fmla="*/ 2047240 h 2402840"/>
                <a:gd name="connsiteX108" fmla="*/ 579120 w 3362006"/>
                <a:gd name="connsiteY108" fmla="*/ 2037080 h 2402840"/>
                <a:gd name="connsiteX109" fmla="*/ 609600 w 3362006"/>
                <a:gd name="connsiteY109" fmla="*/ 2026920 h 2402840"/>
                <a:gd name="connsiteX110" fmla="*/ 624840 w 3362006"/>
                <a:gd name="connsiteY110" fmla="*/ 2021840 h 2402840"/>
                <a:gd name="connsiteX111" fmla="*/ 716280 w 3362006"/>
                <a:gd name="connsiteY111" fmla="*/ 2026920 h 2402840"/>
                <a:gd name="connsiteX112" fmla="*/ 731520 w 3362006"/>
                <a:gd name="connsiteY112" fmla="*/ 2037080 h 2402840"/>
                <a:gd name="connsiteX113" fmla="*/ 762000 w 3362006"/>
                <a:gd name="connsiteY113" fmla="*/ 2047240 h 2402840"/>
                <a:gd name="connsiteX114" fmla="*/ 782320 w 3362006"/>
                <a:gd name="connsiteY114" fmla="*/ 2052320 h 2402840"/>
                <a:gd name="connsiteX115" fmla="*/ 797560 w 3362006"/>
                <a:gd name="connsiteY115" fmla="*/ 2057400 h 2402840"/>
                <a:gd name="connsiteX116" fmla="*/ 838200 w 3362006"/>
                <a:gd name="connsiteY116" fmla="*/ 2062480 h 2402840"/>
                <a:gd name="connsiteX117" fmla="*/ 1000760 w 3362006"/>
                <a:gd name="connsiteY117" fmla="*/ 2052320 h 2402840"/>
                <a:gd name="connsiteX118" fmla="*/ 1031240 w 3362006"/>
                <a:gd name="connsiteY118" fmla="*/ 2042160 h 2402840"/>
                <a:gd name="connsiteX119" fmla="*/ 1061720 w 3362006"/>
                <a:gd name="connsiteY119" fmla="*/ 2021840 h 2402840"/>
                <a:gd name="connsiteX120" fmla="*/ 1076960 w 3362006"/>
                <a:gd name="connsiteY120" fmla="*/ 2016760 h 2402840"/>
                <a:gd name="connsiteX121" fmla="*/ 1092200 w 3362006"/>
                <a:gd name="connsiteY121" fmla="*/ 2006600 h 2402840"/>
                <a:gd name="connsiteX122" fmla="*/ 1107440 w 3362006"/>
                <a:gd name="connsiteY122" fmla="*/ 2001520 h 2402840"/>
                <a:gd name="connsiteX123" fmla="*/ 1122680 w 3362006"/>
                <a:gd name="connsiteY123" fmla="*/ 1991360 h 2402840"/>
                <a:gd name="connsiteX124" fmla="*/ 1137920 w 3362006"/>
                <a:gd name="connsiteY124" fmla="*/ 1986280 h 2402840"/>
                <a:gd name="connsiteX125" fmla="*/ 1168400 w 3362006"/>
                <a:gd name="connsiteY125" fmla="*/ 1965960 h 2402840"/>
                <a:gd name="connsiteX126" fmla="*/ 1198880 w 3362006"/>
                <a:gd name="connsiteY126" fmla="*/ 1955800 h 2402840"/>
                <a:gd name="connsiteX127" fmla="*/ 1214120 w 3362006"/>
                <a:gd name="connsiteY127" fmla="*/ 1945640 h 2402840"/>
                <a:gd name="connsiteX128" fmla="*/ 1304713 w 3362006"/>
                <a:gd name="connsiteY128" fmla="*/ 1930400 h 2402840"/>
                <a:gd name="connsiteX129" fmla="*/ 1404620 w 3362006"/>
                <a:gd name="connsiteY129" fmla="*/ 1954530 h 2402840"/>
                <a:gd name="connsiteX130" fmla="*/ 1468543 w 3362006"/>
                <a:gd name="connsiteY130" fmla="*/ 1968923 h 2402840"/>
                <a:gd name="connsiteX131" fmla="*/ 1570990 w 3362006"/>
                <a:gd name="connsiteY131" fmla="*/ 1985857 h 2402840"/>
                <a:gd name="connsiteX132" fmla="*/ 1656080 w 3362006"/>
                <a:gd name="connsiteY132" fmla="*/ 2001520 h 2402840"/>
                <a:gd name="connsiteX133" fmla="*/ 1706880 w 3362006"/>
                <a:gd name="connsiteY133" fmla="*/ 2021840 h 2402840"/>
                <a:gd name="connsiteX134" fmla="*/ 1737360 w 3362006"/>
                <a:gd name="connsiteY134" fmla="*/ 2037080 h 2402840"/>
                <a:gd name="connsiteX135" fmla="*/ 1783080 w 3362006"/>
                <a:gd name="connsiteY135" fmla="*/ 2062480 h 2402840"/>
                <a:gd name="connsiteX136" fmla="*/ 1798320 w 3362006"/>
                <a:gd name="connsiteY136" fmla="*/ 2072640 h 2402840"/>
                <a:gd name="connsiteX137" fmla="*/ 1828800 w 3362006"/>
                <a:gd name="connsiteY137" fmla="*/ 2082800 h 2402840"/>
                <a:gd name="connsiteX138" fmla="*/ 1844040 w 3362006"/>
                <a:gd name="connsiteY138" fmla="*/ 2087880 h 2402840"/>
                <a:gd name="connsiteX139" fmla="*/ 1864360 w 3362006"/>
                <a:gd name="connsiteY139" fmla="*/ 2098040 h 2402840"/>
                <a:gd name="connsiteX140" fmla="*/ 1879600 w 3362006"/>
                <a:gd name="connsiteY140" fmla="*/ 2103120 h 2402840"/>
                <a:gd name="connsiteX141" fmla="*/ 1894840 w 3362006"/>
                <a:gd name="connsiteY141" fmla="*/ 2113280 h 2402840"/>
                <a:gd name="connsiteX142" fmla="*/ 1925320 w 3362006"/>
                <a:gd name="connsiteY142" fmla="*/ 2123440 h 2402840"/>
                <a:gd name="connsiteX143" fmla="*/ 1940560 w 3362006"/>
                <a:gd name="connsiteY143" fmla="*/ 2133600 h 2402840"/>
                <a:gd name="connsiteX144" fmla="*/ 1964690 w 3362006"/>
                <a:gd name="connsiteY144" fmla="*/ 2167043 h 2402840"/>
                <a:gd name="connsiteX145" fmla="*/ 2017184 w 3362006"/>
                <a:gd name="connsiteY145" fmla="*/ 2194984 h 2402840"/>
                <a:gd name="connsiteX146" fmla="*/ 2107353 w 3362006"/>
                <a:gd name="connsiteY146" fmla="*/ 2254673 h 2402840"/>
                <a:gd name="connsiteX147" fmla="*/ 2184823 w 3362006"/>
                <a:gd name="connsiteY147" fmla="*/ 2296161 h 2402840"/>
                <a:gd name="connsiteX148" fmla="*/ 2254673 w 3362006"/>
                <a:gd name="connsiteY148" fmla="*/ 2302933 h 2402840"/>
                <a:gd name="connsiteX149" fmla="*/ 2326640 w 3362006"/>
                <a:gd name="connsiteY149" fmla="*/ 2339340 h 2402840"/>
                <a:gd name="connsiteX150" fmla="*/ 2440094 w 3362006"/>
                <a:gd name="connsiteY150" fmla="*/ 2312670 h 2402840"/>
                <a:gd name="connsiteX151" fmla="*/ 2494280 w 3362006"/>
                <a:gd name="connsiteY151" fmla="*/ 2275840 h 2402840"/>
                <a:gd name="connsiteX152" fmla="*/ 2509520 w 3362006"/>
                <a:gd name="connsiteY152" fmla="*/ 2270760 h 2402840"/>
                <a:gd name="connsiteX153" fmla="*/ 2519680 w 3362006"/>
                <a:gd name="connsiteY153" fmla="*/ 2255520 h 2402840"/>
                <a:gd name="connsiteX154" fmla="*/ 2534920 w 3362006"/>
                <a:gd name="connsiteY154" fmla="*/ 2245360 h 2402840"/>
                <a:gd name="connsiteX155" fmla="*/ 2545080 w 3362006"/>
                <a:gd name="connsiteY155" fmla="*/ 2230120 h 2402840"/>
                <a:gd name="connsiteX156" fmla="*/ 2560320 w 3362006"/>
                <a:gd name="connsiteY156" fmla="*/ 2219960 h 2402840"/>
                <a:gd name="connsiteX157" fmla="*/ 2595880 w 3362006"/>
                <a:gd name="connsiteY157" fmla="*/ 2184400 h 2402840"/>
                <a:gd name="connsiteX158" fmla="*/ 2611120 w 3362006"/>
                <a:gd name="connsiteY158" fmla="*/ 2153920 h 2402840"/>
                <a:gd name="connsiteX159" fmla="*/ 2656840 w 3362006"/>
                <a:gd name="connsiteY159" fmla="*/ 2128520 h 2402840"/>
                <a:gd name="connsiteX160" fmla="*/ 2687320 w 3362006"/>
                <a:gd name="connsiteY160" fmla="*/ 2108200 h 2402840"/>
                <a:gd name="connsiteX161" fmla="*/ 2717800 w 3362006"/>
                <a:gd name="connsiteY161" fmla="*/ 2098040 h 2402840"/>
                <a:gd name="connsiteX162" fmla="*/ 2733040 w 3362006"/>
                <a:gd name="connsiteY162" fmla="*/ 2082800 h 2402840"/>
                <a:gd name="connsiteX163" fmla="*/ 2768600 w 3362006"/>
                <a:gd name="connsiteY163" fmla="*/ 2057400 h 2402840"/>
                <a:gd name="connsiteX164" fmla="*/ 2834640 w 3362006"/>
                <a:gd name="connsiteY164" fmla="*/ 2034540 h 2402840"/>
                <a:gd name="connsiteX165" fmla="*/ 2909993 w 3362006"/>
                <a:gd name="connsiteY165" fmla="*/ 1976120 h 2402840"/>
                <a:gd name="connsiteX166" fmla="*/ 2959524 w 3362006"/>
                <a:gd name="connsiteY166" fmla="*/ 1957917 h 2402840"/>
                <a:gd name="connsiteX167" fmla="*/ 2992120 w 3362006"/>
                <a:gd name="connsiteY167" fmla="*/ 1915160 h 2402840"/>
                <a:gd name="connsiteX168" fmla="*/ 3022600 w 3362006"/>
                <a:gd name="connsiteY168" fmla="*/ 1894840 h 2402840"/>
                <a:gd name="connsiteX169" fmla="*/ 3037840 w 3362006"/>
                <a:gd name="connsiteY169" fmla="*/ 1889760 h 2402840"/>
                <a:gd name="connsiteX170" fmla="*/ 3053080 w 3362006"/>
                <a:gd name="connsiteY170" fmla="*/ 1879600 h 2402840"/>
                <a:gd name="connsiteX171" fmla="*/ 3068320 w 3362006"/>
                <a:gd name="connsiteY171" fmla="*/ 1874520 h 2402840"/>
                <a:gd name="connsiteX172" fmla="*/ 3083560 w 3362006"/>
                <a:gd name="connsiteY172" fmla="*/ 1864360 h 2402840"/>
                <a:gd name="connsiteX173" fmla="*/ 3108960 w 3362006"/>
                <a:gd name="connsiteY173" fmla="*/ 1859280 h 2402840"/>
                <a:gd name="connsiteX174" fmla="*/ 3129280 w 3362006"/>
                <a:gd name="connsiteY174" fmla="*/ 1854200 h 2402840"/>
                <a:gd name="connsiteX175" fmla="*/ 3144520 w 3362006"/>
                <a:gd name="connsiteY175" fmla="*/ 1844040 h 2402840"/>
                <a:gd name="connsiteX176" fmla="*/ 3225800 w 3362006"/>
                <a:gd name="connsiteY176" fmla="*/ 1833880 h 2402840"/>
                <a:gd name="connsiteX177" fmla="*/ 3261360 w 3362006"/>
                <a:gd name="connsiteY177" fmla="*/ 1828800 h 2402840"/>
                <a:gd name="connsiteX178" fmla="*/ 3276600 w 3362006"/>
                <a:gd name="connsiteY178" fmla="*/ 1818640 h 2402840"/>
                <a:gd name="connsiteX179" fmla="*/ 3286760 w 3362006"/>
                <a:gd name="connsiteY179" fmla="*/ 1803400 h 2402840"/>
                <a:gd name="connsiteX180" fmla="*/ 3302000 w 3362006"/>
                <a:gd name="connsiteY180" fmla="*/ 1798320 h 2402840"/>
                <a:gd name="connsiteX181" fmla="*/ 3317240 w 3362006"/>
                <a:gd name="connsiteY181" fmla="*/ 1788160 h 2402840"/>
                <a:gd name="connsiteX182" fmla="*/ 3332480 w 3362006"/>
                <a:gd name="connsiteY182" fmla="*/ 1742440 h 2402840"/>
                <a:gd name="connsiteX183" fmla="*/ 3337560 w 3362006"/>
                <a:gd name="connsiteY183" fmla="*/ 1727200 h 2402840"/>
                <a:gd name="connsiteX184" fmla="*/ 3342640 w 3362006"/>
                <a:gd name="connsiteY184" fmla="*/ 1711960 h 2402840"/>
                <a:gd name="connsiteX185" fmla="*/ 3347720 w 3362006"/>
                <a:gd name="connsiteY185" fmla="*/ 1686560 h 2402840"/>
                <a:gd name="connsiteX186" fmla="*/ 3361690 w 3362006"/>
                <a:gd name="connsiteY186" fmla="*/ 1566333 h 2402840"/>
                <a:gd name="connsiteX187" fmla="*/ 3356610 w 3362006"/>
                <a:gd name="connsiteY187" fmla="*/ 1518496 h 2402840"/>
                <a:gd name="connsiteX188" fmla="*/ 3333326 w 3362006"/>
                <a:gd name="connsiteY188" fmla="*/ 1464310 h 2402840"/>
                <a:gd name="connsiteX189" fmla="*/ 3294380 w 3362006"/>
                <a:gd name="connsiteY189" fmla="*/ 1420706 h 2402840"/>
                <a:gd name="connsiteX190" fmla="*/ 3268980 w 3362006"/>
                <a:gd name="connsiteY190" fmla="*/ 1377526 h 2402840"/>
                <a:gd name="connsiteX191" fmla="*/ 3212253 w 3362006"/>
                <a:gd name="connsiteY191" fmla="*/ 1333500 h 2402840"/>
                <a:gd name="connsiteX192" fmla="*/ 3162300 w 3362006"/>
                <a:gd name="connsiteY192" fmla="*/ 1295400 h 2402840"/>
                <a:gd name="connsiteX193" fmla="*/ 3119120 w 3362006"/>
                <a:gd name="connsiteY193" fmla="*/ 1254760 h 2402840"/>
                <a:gd name="connsiteX194" fmla="*/ 3114040 w 3362006"/>
                <a:gd name="connsiteY194" fmla="*/ 1239520 h 2402840"/>
                <a:gd name="connsiteX195" fmla="*/ 3098800 w 3362006"/>
                <a:gd name="connsiteY195" fmla="*/ 1234440 h 2402840"/>
                <a:gd name="connsiteX196" fmla="*/ 3088640 w 3362006"/>
                <a:gd name="connsiteY196" fmla="*/ 1203960 h 2402840"/>
                <a:gd name="connsiteX197" fmla="*/ 3068320 w 3362006"/>
                <a:gd name="connsiteY197" fmla="*/ 1173480 h 2402840"/>
                <a:gd name="connsiteX198" fmla="*/ 3048000 w 3362006"/>
                <a:gd name="connsiteY198" fmla="*/ 1143000 h 2402840"/>
                <a:gd name="connsiteX199" fmla="*/ 3022600 w 3362006"/>
                <a:gd name="connsiteY199" fmla="*/ 1097280 h 2402840"/>
                <a:gd name="connsiteX200" fmla="*/ 3012440 w 3362006"/>
                <a:gd name="connsiteY200" fmla="*/ 1082040 h 2402840"/>
                <a:gd name="connsiteX201" fmla="*/ 3002280 w 3362006"/>
                <a:gd name="connsiteY201" fmla="*/ 1051560 h 2402840"/>
                <a:gd name="connsiteX202" fmla="*/ 2997200 w 3362006"/>
                <a:gd name="connsiteY202" fmla="*/ 1036320 h 2402840"/>
                <a:gd name="connsiteX203" fmla="*/ 2956560 w 3362006"/>
                <a:gd name="connsiteY203" fmla="*/ 975360 h 2402840"/>
                <a:gd name="connsiteX204" fmla="*/ 2946400 w 3362006"/>
                <a:gd name="connsiteY204" fmla="*/ 960120 h 2402840"/>
                <a:gd name="connsiteX205" fmla="*/ 2926080 w 3362006"/>
                <a:gd name="connsiteY205" fmla="*/ 929640 h 2402840"/>
                <a:gd name="connsiteX206" fmla="*/ 2900680 w 3362006"/>
                <a:gd name="connsiteY206" fmla="*/ 904240 h 2402840"/>
                <a:gd name="connsiteX207" fmla="*/ 2875280 w 3362006"/>
                <a:gd name="connsiteY207" fmla="*/ 873760 h 2402840"/>
                <a:gd name="connsiteX208" fmla="*/ 2860040 w 3362006"/>
                <a:gd name="connsiteY208" fmla="*/ 868680 h 2402840"/>
                <a:gd name="connsiteX209" fmla="*/ 2844800 w 3362006"/>
                <a:gd name="connsiteY209" fmla="*/ 853440 h 2402840"/>
                <a:gd name="connsiteX210" fmla="*/ 2829560 w 3362006"/>
                <a:gd name="connsiteY210" fmla="*/ 843280 h 2402840"/>
                <a:gd name="connsiteX211" fmla="*/ 2824480 w 3362006"/>
                <a:gd name="connsiteY211" fmla="*/ 817880 h 2402840"/>
                <a:gd name="connsiteX212" fmla="*/ 2814320 w 3362006"/>
                <a:gd name="connsiteY212" fmla="*/ 802640 h 2402840"/>
                <a:gd name="connsiteX213" fmla="*/ 2804160 w 3362006"/>
                <a:gd name="connsiteY213" fmla="*/ 772160 h 2402840"/>
                <a:gd name="connsiteX214" fmla="*/ 2783840 w 3362006"/>
                <a:gd name="connsiteY214" fmla="*/ 741680 h 2402840"/>
                <a:gd name="connsiteX215" fmla="*/ 2778760 w 3362006"/>
                <a:gd name="connsiteY215" fmla="*/ 726440 h 2402840"/>
                <a:gd name="connsiteX216" fmla="*/ 2768600 w 3362006"/>
                <a:gd name="connsiteY216" fmla="*/ 711200 h 2402840"/>
                <a:gd name="connsiteX217" fmla="*/ 2753360 w 3362006"/>
                <a:gd name="connsiteY217" fmla="*/ 680720 h 2402840"/>
                <a:gd name="connsiteX218" fmla="*/ 2722880 w 3362006"/>
                <a:gd name="connsiteY218" fmla="*/ 650240 h 2402840"/>
                <a:gd name="connsiteX219" fmla="*/ 2692400 w 3362006"/>
                <a:gd name="connsiteY219" fmla="*/ 629920 h 2402840"/>
                <a:gd name="connsiteX220" fmla="*/ 2677160 w 3362006"/>
                <a:gd name="connsiteY220" fmla="*/ 619760 h 2402840"/>
                <a:gd name="connsiteX221" fmla="*/ 2646680 w 3362006"/>
                <a:gd name="connsiteY221" fmla="*/ 599440 h 2402840"/>
                <a:gd name="connsiteX222" fmla="*/ 2621280 w 3362006"/>
                <a:gd name="connsiteY222" fmla="*/ 574040 h 2402840"/>
                <a:gd name="connsiteX223" fmla="*/ 2611120 w 3362006"/>
                <a:gd name="connsiteY223" fmla="*/ 558800 h 2402840"/>
                <a:gd name="connsiteX224" fmla="*/ 2595880 w 3362006"/>
                <a:gd name="connsiteY224" fmla="*/ 553720 h 2402840"/>
                <a:gd name="connsiteX225" fmla="*/ 2580640 w 3362006"/>
                <a:gd name="connsiteY225" fmla="*/ 543560 h 2402840"/>
                <a:gd name="connsiteX226" fmla="*/ 2565400 w 3362006"/>
                <a:gd name="connsiteY226" fmla="*/ 538480 h 2402840"/>
                <a:gd name="connsiteX227" fmla="*/ 2534920 w 3362006"/>
                <a:gd name="connsiteY227" fmla="*/ 518160 h 2402840"/>
                <a:gd name="connsiteX228" fmla="*/ 2519680 w 3362006"/>
                <a:gd name="connsiteY228" fmla="*/ 508000 h 2402840"/>
                <a:gd name="connsiteX229" fmla="*/ 2489200 w 3362006"/>
                <a:gd name="connsiteY229" fmla="*/ 487680 h 2402840"/>
                <a:gd name="connsiteX230" fmla="*/ 2473960 w 3362006"/>
                <a:gd name="connsiteY230" fmla="*/ 457200 h 2402840"/>
                <a:gd name="connsiteX231" fmla="*/ 2458720 w 3362006"/>
                <a:gd name="connsiteY231" fmla="*/ 452120 h 2402840"/>
                <a:gd name="connsiteX232" fmla="*/ 2443480 w 3362006"/>
                <a:gd name="connsiteY232" fmla="*/ 436880 h 2402840"/>
                <a:gd name="connsiteX233" fmla="*/ 2423160 w 3362006"/>
                <a:gd name="connsiteY233" fmla="*/ 406400 h 2402840"/>
                <a:gd name="connsiteX234" fmla="*/ 2392680 w 3362006"/>
                <a:gd name="connsiteY234" fmla="*/ 386080 h 2402840"/>
                <a:gd name="connsiteX235" fmla="*/ 2382520 w 3362006"/>
                <a:gd name="connsiteY235" fmla="*/ 370840 h 2402840"/>
                <a:gd name="connsiteX236" fmla="*/ 2311400 w 3362006"/>
                <a:gd name="connsiteY236" fmla="*/ 355600 h 2402840"/>
                <a:gd name="connsiteX237" fmla="*/ 2275840 w 3362006"/>
                <a:gd name="connsiteY237" fmla="*/ 345440 h 2402840"/>
                <a:gd name="connsiteX238" fmla="*/ 2245360 w 3362006"/>
                <a:gd name="connsiteY238" fmla="*/ 335280 h 2402840"/>
                <a:gd name="connsiteX239" fmla="*/ 2194560 w 3362006"/>
                <a:gd name="connsiteY239" fmla="*/ 325120 h 2402840"/>
                <a:gd name="connsiteX240" fmla="*/ 2179320 w 3362006"/>
                <a:gd name="connsiteY240" fmla="*/ 309880 h 2402840"/>
                <a:gd name="connsiteX241" fmla="*/ 2164080 w 3362006"/>
                <a:gd name="connsiteY241" fmla="*/ 304800 h 2402840"/>
                <a:gd name="connsiteX242" fmla="*/ 2159000 w 3362006"/>
                <a:gd name="connsiteY242" fmla="*/ 289560 h 2402840"/>
                <a:gd name="connsiteX243" fmla="*/ 2148840 w 3362006"/>
                <a:gd name="connsiteY243" fmla="*/ 274320 h 2402840"/>
                <a:gd name="connsiteX244" fmla="*/ 2143760 w 3362006"/>
                <a:gd name="connsiteY244" fmla="*/ 259080 h 2402840"/>
                <a:gd name="connsiteX245" fmla="*/ 2108200 w 3362006"/>
                <a:gd name="connsiteY245" fmla="*/ 213360 h 2402840"/>
                <a:gd name="connsiteX246" fmla="*/ 2098040 w 3362006"/>
                <a:gd name="connsiteY246" fmla="*/ 198120 h 2402840"/>
                <a:gd name="connsiteX247" fmla="*/ 2082800 w 3362006"/>
                <a:gd name="connsiteY247" fmla="*/ 193040 h 2402840"/>
                <a:gd name="connsiteX248" fmla="*/ 2047240 w 3362006"/>
                <a:gd name="connsiteY248" fmla="*/ 167640 h 2402840"/>
                <a:gd name="connsiteX249" fmla="*/ 2016760 w 3362006"/>
                <a:gd name="connsiteY249" fmla="*/ 157480 h 2402840"/>
                <a:gd name="connsiteX250" fmla="*/ 1971040 w 3362006"/>
                <a:gd name="connsiteY250" fmla="*/ 132080 h 2402840"/>
                <a:gd name="connsiteX251" fmla="*/ 1935480 w 3362006"/>
                <a:gd name="connsiteY251" fmla="*/ 127000 h 2402840"/>
                <a:gd name="connsiteX252" fmla="*/ 1905000 w 3362006"/>
                <a:gd name="connsiteY252" fmla="*/ 116840 h 2402840"/>
                <a:gd name="connsiteX253" fmla="*/ 1889760 w 3362006"/>
                <a:gd name="connsiteY253" fmla="*/ 111760 h 2402840"/>
                <a:gd name="connsiteX254" fmla="*/ 1864360 w 3362006"/>
                <a:gd name="connsiteY254" fmla="*/ 106680 h 2402840"/>
                <a:gd name="connsiteX255" fmla="*/ 1849120 w 3362006"/>
                <a:gd name="connsiteY255" fmla="*/ 101600 h 2402840"/>
                <a:gd name="connsiteX256" fmla="*/ 1813560 w 3362006"/>
                <a:gd name="connsiteY256" fmla="*/ 96520 h 2402840"/>
                <a:gd name="connsiteX257" fmla="*/ 1778000 w 3362006"/>
                <a:gd name="connsiteY257" fmla="*/ 86360 h 2402840"/>
                <a:gd name="connsiteX258" fmla="*/ 1747520 w 3362006"/>
                <a:gd name="connsiteY258" fmla="*/ 76200 h 2402840"/>
                <a:gd name="connsiteX259" fmla="*/ 1732280 w 3362006"/>
                <a:gd name="connsiteY259" fmla="*/ 71120 h 2402840"/>
                <a:gd name="connsiteX260" fmla="*/ 1717040 w 3362006"/>
                <a:gd name="connsiteY260" fmla="*/ 66040 h 2402840"/>
                <a:gd name="connsiteX261" fmla="*/ 1671320 w 3362006"/>
                <a:gd name="connsiteY261" fmla="*/ 45720 h 2402840"/>
                <a:gd name="connsiteX262" fmla="*/ 1651000 w 3362006"/>
                <a:gd name="connsiteY262" fmla="*/ 40640 h 2402840"/>
                <a:gd name="connsiteX263" fmla="*/ 1559560 w 3362006"/>
                <a:gd name="connsiteY263" fmla="*/ 35560 h 2402840"/>
                <a:gd name="connsiteX264" fmla="*/ 1534160 w 3362006"/>
                <a:gd name="connsiteY264" fmla="*/ 15240 h 2402840"/>
                <a:gd name="connsiteX265" fmla="*/ 1513840 w 3362006"/>
                <a:gd name="connsiteY26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08000 w 3362006"/>
                <a:gd name="connsiteY105" fmla="*/ 2082800 h 2402840"/>
                <a:gd name="connsiteX106" fmla="*/ 523240 w 3362006"/>
                <a:gd name="connsiteY106" fmla="*/ 2072640 h 2402840"/>
                <a:gd name="connsiteX107" fmla="*/ 563880 w 3362006"/>
                <a:gd name="connsiteY107" fmla="*/ 2047240 h 2402840"/>
                <a:gd name="connsiteX108" fmla="*/ 579120 w 3362006"/>
                <a:gd name="connsiteY108" fmla="*/ 2037080 h 2402840"/>
                <a:gd name="connsiteX109" fmla="*/ 609600 w 3362006"/>
                <a:gd name="connsiteY109" fmla="*/ 2026920 h 2402840"/>
                <a:gd name="connsiteX110" fmla="*/ 624840 w 3362006"/>
                <a:gd name="connsiteY110" fmla="*/ 2021840 h 2402840"/>
                <a:gd name="connsiteX111" fmla="*/ 716280 w 3362006"/>
                <a:gd name="connsiteY111" fmla="*/ 2026920 h 2402840"/>
                <a:gd name="connsiteX112" fmla="*/ 731520 w 3362006"/>
                <a:gd name="connsiteY112" fmla="*/ 2037080 h 2402840"/>
                <a:gd name="connsiteX113" fmla="*/ 762000 w 3362006"/>
                <a:gd name="connsiteY113" fmla="*/ 2047240 h 2402840"/>
                <a:gd name="connsiteX114" fmla="*/ 782320 w 3362006"/>
                <a:gd name="connsiteY114" fmla="*/ 2052320 h 2402840"/>
                <a:gd name="connsiteX115" fmla="*/ 797560 w 3362006"/>
                <a:gd name="connsiteY115" fmla="*/ 2057400 h 2402840"/>
                <a:gd name="connsiteX116" fmla="*/ 838200 w 3362006"/>
                <a:gd name="connsiteY116" fmla="*/ 2062480 h 2402840"/>
                <a:gd name="connsiteX117" fmla="*/ 1000760 w 3362006"/>
                <a:gd name="connsiteY117" fmla="*/ 2052320 h 2402840"/>
                <a:gd name="connsiteX118" fmla="*/ 1031240 w 3362006"/>
                <a:gd name="connsiteY118" fmla="*/ 2042160 h 2402840"/>
                <a:gd name="connsiteX119" fmla="*/ 1061720 w 3362006"/>
                <a:gd name="connsiteY119" fmla="*/ 2021840 h 2402840"/>
                <a:gd name="connsiteX120" fmla="*/ 1076960 w 3362006"/>
                <a:gd name="connsiteY120" fmla="*/ 2016760 h 2402840"/>
                <a:gd name="connsiteX121" fmla="*/ 1092200 w 3362006"/>
                <a:gd name="connsiteY121" fmla="*/ 2006600 h 2402840"/>
                <a:gd name="connsiteX122" fmla="*/ 1107440 w 3362006"/>
                <a:gd name="connsiteY122" fmla="*/ 2001520 h 2402840"/>
                <a:gd name="connsiteX123" fmla="*/ 1122680 w 3362006"/>
                <a:gd name="connsiteY123" fmla="*/ 1991360 h 2402840"/>
                <a:gd name="connsiteX124" fmla="*/ 1137920 w 3362006"/>
                <a:gd name="connsiteY124" fmla="*/ 1986280 h 2402840"/>
                <a:gd name="connsiteX125" fmla="*/ 1168400 w 3362006"/>
                <a:gd name="connsiteY125" fmla="*/ 1965960 h 2402840"/>
                <a:gd name="connsiteX126" fmla="*/ 1198880 w 3362006"/>
                <a:gd name="connsiteY126" fmla="*/ 1955800 h 2402840"/>
                <a:gd name="connsiteX127" fmla="*/ 1214120 w 3362006"/>
                <a:gd name="connsiteY127" fmla="*/ 1945640 h 2402840"/>
                <a:gd name="connsiteX128" fmla="*/ 1304713 w 3362006"/>
                <a:gd name="connsiteY128" fmla="*/ 1930400 h 2402840"/>
                <a:gd name="connsiteX129" fmla="*/ 1404620 w 3362006"/>
                <a:gd name="connsiteY129" fmla="*/ 1954530 h 2402840"/>
                <a:gd name="connsiteX130" fmla="*/ 1468543 w 3362006"/>
                <a:gd name="connsiteY130" fmla="*/ 1968923 h 2402840"/>
                <a:gd name="connsiteX131" fmla="*/ 1570990 w 3362006"/>
                <a:gd name="connsiteY131" fmla="*/ 1985857 h 2402840"/>
                <a:gd name="connsiteX132" fmla="*/ 1656080 w 3362006"/>
                <a:gd name="connsiteY132" fmla="*/ 2001520 h 2402840"/>
                <a:gd name="connsiteX133" fmla="*/ 1706880 w 3362006"/>
                <a:gd name="connsiteY133" fmla="*/ 2021840 h 2402840"/>
                <a:gd name="connsiteX134" fmla="*/ 1737360 w 3362006"/>
                <a:gd name="connsiteY134" fmla="*/ 2037080 h 2402840"/>
                <a:gd name="connsiteX135" fmla="*/ 1783080 w 3362006"/>
                <a:gd name="connsiteY135" fmla="*/ 2062480 h 2402840"/>
                <a:gd name="connsiteX136" fmla="*/ 1798320 w 3362006"/>
                <a:gd name="connsiteY136" fmla="*/ 2072640 h 2402840"/>
                <a:gd name="connsiteX137" fmla="*/ 1828800 w 3362006"/>
                <a:gd name="connsiteY137" fmla="*/ 2082800 h 2402840"/>
                <a:gd name="connsiteX138" fmla="*/ 1844040 w 3362006"/>
                <a:gd name="connsiteY138" fmla="*/ 2087880 h 2402840"/>
                <a:gd name="connsiteX139" fmla="*/ 1864360 w 3362006"/>
                <a:gd name="connsiteY139" fmla="*/ 2098040 h 2402840"/>
                <a:gd name="connsiteX140" fmla="*/ 1879600 w 3362006"/>
                <a:gd name="connsiteY140" fmla="*/ 2103120 h 2402840"/>
                <a:gd name="connsiteX141" fmla="*/ 1894840 w 3362006"/>
                <a:gd name="connsiteY141" fmla="*/ 2113280 h 2402840"/>
                <a:gd name="connsiteX142" fmla="*/ 1925320 w 3362006"/>
                <a:gd name="connsiteY142" fmla="*/ 2123440 h 2402840"/>
                <a:gd name="connsiteX143" fmla="*/ 1940560 w 3362006"/>
                <a:gd name="connsiteY143" fmla="*/ 2133600 h 2402840"/>
                <a:gd name="connsiteX144" fmla="*/ 1964690 w 3362006"/>
                <a:gd name="connsiteY144" fmla="*/ 2167043 h 2402840"/>
                <a:gd name="connsiteX145" fmla="*/ 2017184 w 3362006"/>
                <a:gd name="connsiteY145" fmla="*/ 2194984 h 2402840"/>
                <a:gd name="connsiteX146" fmla="*/ 2107353 w 3362006"/>
                <a:gd name="connsiteY146" fmla="*/ 2254673 h 2402840"/>
                <a:gd name="connsiteX147" fmla="*/ 2184823 w 3362006"/>
                <a:gd name="connsiteY147" fmla="*/ 2296161 h 2402840"/>
                <a:gd name="connsiteX148" fmla="*/ 2254673 w 3362006"/>
                <a:gd name="connsiteY148" fmla="*/ 2302933 h 2402840"/>
                <a:gd name="connsiteX149" fmla="*/ 2326640 w 3362006"/>
                <a:gd name="connsiteY149" fmla="*/ 2339340 h 2402840"/>
                <a:gd name="connsiteX150" fmla="*/ 2440094 w 3362006"/>
                <a:gd name="connsiteY150" fmla="*/ 2312670 h 2402840"/>
                <a:gd name="connsiteX151" fmla="*/ 2494280 w 3362006"/>
                <a:gd name="connsiteY151" fmla="*/ 2275840 h 2402840"/>
                <a:gd name="connsiteX152" fmla="*/ 2509520 w 3362006"/>
                <a:gd name="connsiteY152" fmla="*/ 2270760 h 2402840"/>
                <a:gd name="connsiteX153" fmla="*/ 2519680 w 3362006"/>
                <a:gd name="connsiteY153" fmla="*/ 2255520 h 2402840"/>
                <a:gd name="connsiteX154" fmla="*/ 2534920 w 3362006"/>
                <a:gd name="connsiteY154" fmla="*/ 2245360 h 2402840"/>
                <a:gd name="connsiteX155" fmla="*/ 2545080 w 3362006"/>
                <a:gd name="connsiteY155" fmla="*/ 2230120 h 2402840"/>
                <a:gd name="connsiteX156" fmla="*/ 2560320 w 3362006"/>
                <a:gd name="connsiteY156" fmla="*/ 2219960 h 2402840"/>
                <a:gd name="connsiteX157" fmla="*/ 2595880 w 3362006"/>
                <a:gd name="connsiteY157" fmla="*/ 2184400 h 2402840"/>
                <a:gd name="connsiteX158" fmla="*/ 2611120 w 3362006"/>
                <a:gd name="connsiteY158" fmla="*/ 2153920 h 2402840"/>
                <a:gd name="connsiteX159" fmla="*/ 2656840 w 3362006"/>
                <a:gd name="connsiteY159" fmla="*/ 2128520 h 2402840"/>
                <a:gd name="connsiteX160" fmla="*/ 2687320 w 3362006"/>
                <a:gd name="connsiteY160" fmla="*/ 2108200 h 2402840"/>
                <a:gd name="connsiteX161" fmla="*/ 2717800 w 3362006"/>
                <a:gd name="connsiteY161" fmla="*/ 2098040 h 2402840"/>
                <a:gd name="connsiteX162" fmla="*/ 2733040 w 3362006"/>
                <a:gd name="connsiteY162" fmla="*/ 2082800 h 2402840"/>
                <a:gd name="connsiteX163" fmla="*/ 2768600 w 3362006"/>
                <a:gd name="connsiteY163" fmla="*/ 2057400 h 2402840"/>
                <a:gd name="connsiteX164" fmla="*/ 2834640 w 3362006"/>
                <a:gd name="connsiteY164" fmla="*/ 2034540 h 2402840"/>
                <a:gd name="connsiteX165" fmla="*/ 2909993 w 3362006"/>
                <a:gd name="connsiteY165" fmla="*/ 1976120 h 2402840"/>
                <a:gd name="connsiteX166" fmla="*/ 2959524 w 3362006"/>
                <a:gd name="connsiteY166" fmla="*/ 1957917 h 2402840"/>
                <a:gd name="connsiteX167" fmla="*/ 2992120 w 3362006"/>
                <a:gd name="connsiteY167" fmla="*/ 1915160 h 2402840"/>
                <a:gd name="connsiteX168" fmla="*/ 3022600 w 3362006"/>
                <a:gd name="connsiteY168" fmla="*/ 1894840 h 2402840"/>
                <a:gd name="connsiteX169" fmla="*/ 3037840 w 3362006"/>
                <a:gd name="connsiteY169" fmla="*/ 1889760 h 2402840"/>
                <a:gd name="connsiteX170" fmla="*/ 3053080 w 3362006"/>
                <a:gd name="connsiteY170" fmla="*/ 1879600 h 2402840"/>
                <a:gd name="connsiteX171" fmla="*/ 3068320 w 3362006"/>
                <a:gd name="connsiteY171" fmla="*/ 1874520 h 2402840"/>
                <a:gd name="connsiteX172" fmla="*/ 3083560 w 3362006"/>
                <a:gd name="connsiteY172" fmla="*/ 1864360 h 2402840"/>
                <a:gd name="connsiteX173" fmla="*/ 3108960 w 3362006"/>
                <a:gd name="connsiteY173" fmla="*/ 1859280 h 2402840"/>
                <a:gd name="connsiteX174" fmla="*/ 3129280 w 3362006"/>
                <a:gd name="connsiteY174" fmla="*/ 1854200 h 2402840"/>
                <a:gd name="connsiteX175" fmla="*/ 3144520 w 3362006"/>
                <a:gd name="connsiteY175" fmla="*/ 1844040 h 2402840"/>
                <a:gd name="connsiteX176" fmla="*/ 3225800 w 3362006"/>
                <a:gd name="connsiteY176" fmla="*/ 1833880 h 2402840"/>
                <a:gd name="connsiteX177" fmla="*/ 3261360 w 3362006"/>
                <a:gd name="connsiteY177" fmla="*/ 1828800 h 2402840"/>
                <a:gd name="connsiteX178" fmla="*/ 3276600 w 3362006"/>
                <a:gd name="connsiteY178" fmla="*/ 1818640 h 2402840"/>
                <a:gd name="connsiteX179" fmla="*/ 3286760 w 3362006"/>
                <a:gd name="connsiteY179" fmla="*/ 1803400 h 2402840"/>
                <a:gd name="connsiteX180" fmla="*/ 3302000 w 3362006"/>
                <a:gd name="connsiteY180" fmla="*/ 1798320 h 2402840"/>
                <a:gd name="connsiteX181" fmla="*/ 3317240 w 3362006"/>
                <a:gd name="connsiteY181" fmla="*/ 1788160 h 2402840"/>
                <a:gd name="connsiteX182" fmla="*/ 3332480 w 3362006"/>
                <a:gd name="connsiteY182" fmla="*/ 1742440 h 2402840"/>
                <a:gd name="connsiteX183" fmla="*/ 3337560 w 3362006"/>
                <a:gd name="connsiteY183" fmla="*/ 1727200 h 2402840"/>
                <a:gd name="connsiteX184" fmla="*/ 3342640 w 3362006"/>
                <a:gd name="connsiteY184" fmla="*/ 1711960 h 2402840"/>
                <a:gd name="connsiteX185" fmla="*/ 3347720 w 3362006"/>
                <a:gd name="connsiteY185" fmla="*/ 1686560 h 2402840"/>
                <a:gd name="connsiteX186" fmla="*/ 3361690 w 3362006"/>
                <a:gd name="connsiteY186" fmla="*/ 1566333 h 2402840"/>
                <a:gd name="connsiteX187" fmla="*/ 3356610 w 3362006"/>
                <a:gd name="connsiteY187" fmla="*/ 1518496 h 2402840"/>
                <a:gd name="connsiteX188" fmla="*/ 3333326 w 3362006"/>
                <a:gd name="connsiteY188" fmla="*/ 1464310 h 2402840"/>
                <a:gd name="connsiteX189" fmla="*/ 3294380 w 3362006"/>
                <a:gd name="connsiteY189" fmla="*/ 1420706 h 2402840"/>
                <a:gd name="connsiteX190" fmla="*/ 3268980 w 3362006"/>
                <a:gd name="connsiteY190" fmla="*/ 1377526 h 2402840"/>
                <a:gd name="connsiteX191" fmla="*/ 3212253 w 3362006"/>
                <a:gd name="connsiteY191" fmla="*/ 1333500 h 2402840"/>
                <a:gd name="connsiteX192" fmla="*/ 3162300 w 3362006"/>
                <a:gd name="connsiteY192" fmla="*/ 1295400 h 2402840"/>
                <a:gd name="connsiteX193" fmla="*/ 3119120 w 3362006"/>
                <a:gd name="connsiteY193" fmla="*/ 1254760 h 2402840"/>
                <a:gd name="connsiteX194" fmla="*/ 3114040 w 3362006"/>
                <a:gd name="connsiteY194" fmla="*/ 1239520 h 2402840"/>
                <a:gd name="connsiteX195" fmla="*/ 3098800 w 3362006"/>
                <a:gd name="connsiteY195" fmla="*/ 1234440 h 2402840"/>
                <a:gd name="connsiteX196" fmla="*/ 3088640 w 3362006"/>
                <a:gd name="connsiteY196" fmla="*/ 1203960 h 2402840"/>
                <a:gd name="connsiteX197" fmla="*/ 3068320 w 3362006"/>
                <a:gd name="connsiteY197" fmla="*/ 1173480 h 2402840"/>
                <a:gd name="connsiteX198" fmla="*/ 3048000 w 3362006"/>
                <a:gd name="connsiteY198" fmla="*/ 1143000 h 2402840"/>
                <a:gd name="connsiteX199" fmla="*/ 3022600 w 3362006"/>
                <a:gd name="connsiteY199" fmla="*/ 1097280 h 2402840"/>
                <a:gd name="connsiteX200" fmla="*/ 3012440 w 3362006"/>
                <a:gd name="connsiteY200" fmla="*/ 1082040 h 2402840"/>
                <a:gd name="connsiteX201" fmla="*/ 3002280 w 3362006"/>
                <a:gd name="connsiteY201" fmla="*/ 1051560 h 2402840"/>
                <a:gd name="connsiteX202" fmla="*/ 2997200 w 3362006"/>
                <a:gd name="connsiteY202" fmla="*/ 1036320 h 2402840"/>
                <a:gd name="connsiteX203" fmla="*/ 2956560 w 3362006"/>
                <a:gd name="connsiteY203" fmla="*/ 975360 h 2402840"/>
                <a:gd name="connsiteX204" fmla="*/ 2946400 w 3362006"/>
                <a:gd name="connsiteY204" fmla="*/ 960120 h 2402840"/>
                <a:gd name="connsiteX205" fmla="*/ 2926080 w 3362006"/>
                <a:gd name="connsiteY205" fmla="*/ 929640 h 2402840"/>
                <a:gd name="connsiteX206" fmla="*/ 2900680 w 3362006"/>
                <a:gd name="connsiteY206" fmla="*/ 904240 h 2402840"/>
                <a:gd name="connsiteX207" fmla="*/ 2875280 w 3362006"/>
                <a:gd name="connsiteY207" fmla="*/ 873760 h 2402840"/>
                <a:gd name="connsiteX208" fmla="*/ 2860040 w 3362006"/>
                <a:gd name="connsiteY208" fmla="*/ 868680 h 2402840"/>
                <a:gd name="connsiteX209" fmla="*/ 2844800 w 3362006"/>
                <a:gd name="connsiteY209" fmla="*/ 853440 h 2402840"/>
                <a:gd name="connsiteX210" fmla="*/ 2829560 w 3362006"/>
                <a:gd name="connsiteY210" fmla="*/ 843280 h 2402840"/>
                <a:gd name="connsiteX211" fmla="*/ 2824480 w 3362006"/>
                <a:gd name="connsiteY211" fmla="*/ 817880 h 2402840"/>
                <a:gd name="connsiteX212" fmla="*/ 2814320 w 3362006"/>
                <a:gd name="connsiteY212" fmla="*/ 802640 h 2402840"/>
                <a:gd name="connsiteX213" fmla="*/ 2804160 w 3362006"/>
                <a:gd name="connsiteY213" fmla="*/ 772160 h 2402840"/>
                <a:gd name="connsiteX214" fmla="*/ 2783840 w 3362006"/>
                <a:gd name="connsiteY214" fmla="*/ 741680 h 2402840"/>
                <a:gd name="connsiteX215" fmla="*/ 2778760 w 3362006"/>
                <a:gd name="connsiteY215" fmla="*/ 726440 h 2402840"/>
                <a:gd name="connsiteX216" fmla="*/ 2768600 w 3362006"/>
                <a:gd name="connsiteY216" fmla="*/ 711200 h 2402840"/>
                <a:gd name="connsiteX217" fmla="*/ 2753360 w 3362006"/>
                <a:gd name="connsiteY217" fmla="*/ 680720 h 2402840"/>
                <a:gd name="connsiteX218" fmla="*/ 2722880 w 3362006"/>
                <a:gd name="connsiteY218" fmla="*/ 650240 h 2402840"/>
                <a:gd name="connsiteX219" fmla="*/ 2692400 w 3362006"/>
                <a:gd name="connsiteY219" fmla="*/ 629920 h 2402840"/>
                <a:gd name="connsiteX220" fmla="*/ 2677160 w 3362006"/>
                <a:gd name="connsiteY220" fmla="*/ 619760 h 2402840"/>
                <a:gd name="connsiteX221" fmla="*/ 2646680 w 3362006"/>
                <a:gd name="connsiteY221" fmla="*/ 599440 h 2402840"/>
                <a:gd name="connsiteX222" fmla="*/ 2621280 w 3362006"/>
                <a:gd name="connsiteY222" fmla="*/ 574040 h 2402840"/>
                <a:gd name="connsiteX223" fmla="*/ 2611120 w 3362006"/>
                <a:gd name="connsiteY223" fmla="*/ 558800 h 2402840"/>
                <a:gd name="connsiteX224" fmla="*/ 2595880 w 3362006"/>
                <a:gd name="connsiteY224" fmla="*/ 553720 h 2402840"/>
                <a:gd name="connsiteX225" fmla="*/ 2580640 w 3362006"/>
                <a:gd name="connsiteY225" fmla="*/ 543560 h 2402840"/>
                <a:gd name="connsiteX226" fmla="*/ 2565400 w 3362006"/>
                <a:gd name="connsiteY226" fmla="*/ 538480 h 2402840"/>
                <a:gd name="connsiteX227" fmla="*/ 2534920 w 3362006"/>
                <a:gd name="connsiteY227" fmla="*/ 518160 h 2402840"/>
                <a:gd name="connsiteX228" fmla="*/ 2519680 w 3362006"/>
                <a:gd name="connsiteY228" fmla="*/ 508000 h 2402840"/>
                <a:gd name="connsiteX229" fmla="*/ 2489200 w 3362006"/>
                <a:gd name="connsiteY229" fmla="*/ 487680 h 2402840"/>
                <a:gd name="connsiteX230" fmla="*/ 2473960 w 3362006"/>
                <a:gd name="connsiteY230" fmla="*/ 457200 h 2402840"/>
                <a:gd name="connsiteX231" fmla="*/ 2458720 w 3362006"/>
                <a:gd name="connsiteY231" fmla="*/ 452120 h 2402840"/>
                <a:gd name="connsiteX232" fmla="*/ 2443480 w 3362006"/>
                <a:gd name="connsiteY232" fmla="*/ 436880 h 2402840"/>
                <a:gd name="connsiteX233" fmla="*/ 2423160 w 3362006"/>
                <a:gd name="connsiteY233" fmla="*/ 406400 h 2402840"/>
                <a:gd name="connsiteX234" fmla="*/ 2392680 w 3362006"/>
                <a:gd name="connsiteY234" fmla="*/ 386080 h 2402840"/>
                <a:gd name="connsiteX235" fmla="*/ 2382520 w 3362006"/>
                <a:gd name="connsiteY235" fmla="*/ 370840 h 2402840"/>
                <a:gd name="connsiteX236" fmla="*/ 2311400 w 3362006"/>
                <a:gd name="connsiteY236" fmla="*/ 355600 h 2402840"/>
                <a:gd name="connsiteX237" fmla="*/ 2275840 w 3362006"/>
                <a:gd name="connsiteY237" fmla="*/ 345440 h 2402840"/>
                <a:gd name="connsiteX238" fmla="*/ 2245360 w 3362006"/>
                <a:gd name="connsiteY238" fmla="*/ 335280 h 2402840"/>
                <a:gd name="connsiteX239" fmla="*/ 2194560 w 3362006"/>
                <a:gd name="connsiteY239" fmla="*/ 325120 h 2402840"/>
                <a:gd name="connsiteX240" fmla="*/ 2179320 w 3362006"/>
                <a:gd name="connsiteY240" fmla="*/ 309880 h 2402840"/>
                <a:gd name="connsiteX241" fmla="*/ 2164080 w 3362006"/>
                <a:gd name="connsiteY241" fmla="*/ 304800 h 2402840"/>
                <a:gd name="connsiteX242" fmla="*/ 2159000 w 3362006"/>
                <a:gd name="connsiteY242" fmla="*/ 289560 h 2402840"/>
                <a:gd name="connsiteX243" fmla="*/ 2148840 w 3362006"/>
                <a:gd name="connsiteY243" fmla="*/ 274320 h 2402840"/>
                <a:gd name="connsiteX244" fmla="*/ 2143760 w 3362006"/>
                <a:gd name="connsiteY244" fmla="*/ 259080 h 2402840"/>
                <a:gd name="connsiteX245" fmla="*/ 2108200 w 3362006"/>
                <a:gd name="connsiteY245" fmla="*/ 213360 h 2402840"/>
                <a:gd name="connsiteX246" fmla="*/ 2098040 w 3362006"/>
                <a:gd name="connsiteY246" fmla="*/ 198120 h 2402840"/>
                <a:gd name="connsiteX247" fmla="*/ 2082800 w 3362006"/>
                <a:gd name="connsiteY247" fmla="*/ 193040 h 2402840"/>
                <a:gd name="connsiteX248" fmla="*/ 2047240 w 3362006"/>
                <a:gd name="connsiteY248" fmla="*/ 167640 h 2402840"/>
                <a:gd name="connsiteX249" fmla="*/ 2016760 w 3362006"/>
                <a:gd name="connsiteY249" fmla="*/ 157480 h 2402840"/>
                <a:gd name="connsiteX250" fmla="*/ 1971040 w 3362006"/>
                <a:gd name="connsiteY250" fmla="*/ 132080 h 2402840"/>
                <a:gd name="connsiteX251" fmla="*/ 1935480 w 3362006"/>
                <a:gd name="connsiteY251" fmla="*/ 127000 h 2402840"/>
                <a:gd name="connsiteX252" fmla="*/ 1905000 w 3362006"/>
                <a:gd name="connsiteY252" fmla="*/ 116840 h 2402840"/>
                <a:gd name="connsiteX253" fmla="*/ 1889760 w 3362006"/>
                <a:gd name="connsiteY253" fmla="*/ 111760 h 2402840"/>
                <a:gd name="connsiteX254" fmla="*/ 1864360 w 3362006"/>
                <a:gd name="connsiteY254" fmla="*/ 106680 h 2402840"/>
                <a:gd name="connsiteX255" fmla="*/ 1849120 w 3362006"/>
                <a:gd name="connsiteY255" fmla="*/ 101600 h 2402840"/>
                <a:gd name="connsiteX256" fmla="*/ 1813560 w 3362006"/>
                <a:gd name="connsiteY256" fmla="*/ 96520 h 2402840"/>
                <a:gd name="connsiteX257" fmla="*/ 1778000 w 3362006"/>
                <a:gd name="connsiteY257" fmla="*/ 86360 h 2402840"/>
                <a:gd name="connsiteX258" fmla="*/ 1747520 w 3362006"/>
                <a:gd name="connsiteY258" fmla="*/ 76200 h 2402840"/>
                <a:gd name="connsiteX259" fmla="*/ 1732280 w 3362006"/>
                <a:gd name="connsiteY259" fmla="*/ 71120 h 2402840"/>
                <a:gd name="connsiteX260" fmla="*/ 1717040 w 3362006"/>
                <a:gd name="connsiteY260" fmla="*/ 66040 h 2402840"/>
                <a:gd name="connsiteX261" fmla="*/ 1671320 w 3362006"/>
                <a:gd name="connsiteY261" fmla="*/ 45720 h 2402840"/>
                <a:gd name="connsiteX262" fmla="*/ 1651000 w 3362006"/>
                <a:gd name="connsiteY262" fmla="*/ 40640 h 2402840"/>
                <a:gd name="connsiteX263" fmla="*/ 1559560 w 3362006"/>
                <a:gd name="connsiteY263" fmla="*/ 35560 h 2402840"/>
                <a:gd name="connsiteX264" fmla="*/ 1534160 w 3362006"/>
                <a:gd name="connsiteY264" fmla="*/ 15240 h 2402840"/>
                <a:gd name="connsiteX265" fmla="*/ 1513840 w 3362006"/>
                <a:gd name="connsiteY26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23240 w 3362006"/>
                <a:gd name="connsiteY105" fmla="*/ 2072640 h 2402840"/>
                <a:gd name="connsiteX106" fmla="*/ 563880 w 3362006"/>
                <a:gd name="connsiteY106" fmla="*/ 2047240 h 2402840"/>
                <a:gd name="connsiteX107" fmla="*/ 579120 w 3362006"/>
                <a:gd name="connsiteY107" fmla="*/ 2037080 h 2402840"/>
                <a:gd name="connsiteX108" fmla="*/ 609600 w 3362006"/>
                <a:gd name="connsiteY108" fmla="*/ 2026920 h 2402840"/>
                <a:gd name="connsiteX109" fmla="*/ 624840 w 3362006"/>
                <a:gd name="connsiteY109" fmla="*/ 2021840 h 2402840"/>
                <a:gd name="connsiteX110" fmla="*/ 716280 w 3362006"/>
                <a:gd name="connsiteY110" fmla="*/ 2026920 h 2402840"/>
                <a:gd name="connsiteX111" fmla="*/ 731520 w 3362006"/>
                <a:gd name="connsiteY111" fmla="*/ 2037080 h 2402840"/>
                <a:gd name="connsiteX112" fmla="*/ 762000 w 3362006"/>
                <a:gd name="connsiteY112" fmla="*/ 2047240 h 2402840"/>
                <a:gd name="connsiteX113" fmla="*/ 782320 w 3362006"/>
                <a:gd name="connsiteY113" fmla="*/ 2052320 h 2402840"/>
                <a:gd name="connsiteX114" fmla="*/ 797560 w 3362006"/>
                <a:gd name="connsiteY114" fmla="*/ 2057400 h 2402840"/>
                <a:gd name="connsiteX115" fmla="*/ 838200 w 3362006"/>
                <a:gd name="connsiteY115" fmla="*/ 2062480 h 2402840"/>
                <a:gd name="connsiteX116" fmla="*/ 1000760 w 3362006"/>
                <a:gd name="connsiteY116" fmla="*/ 2052320 h 2402840"/>
                <a:gd name="connsiteX117" fmla="*/ 1031240 w 3362006"/>
                <a:gd name="connsiteY117" fmla="*/ 2042160 h 2402840"/>
                <a:gd name="connsiteX118" fmla="*/ 1061720 w 3362006"/>
                <a:gd name="connsiteY118" fmla="*/ 2021840 h 2402840"/>
                <a:gd name="connsiteX119" fmla="*/ 1076960 w 3362006"/>
                <a:gd name="connsiteY119" fmla="*/ 2016760 h 2402840"/>
                <a:gd name="connsiteX120" fmla="*/ 1092200 w 3362006"/>
                <a:gd name="connsiteY120" fmla="*/ 2006600 h 2402840"/>
                <a:gd name="connsiteX121" fmla="*/ 1107440 w 3362006"/>
                <a:gd name="connsiteY121" fmla="*/ 2001520 h 2402840"/>
                <a:gd name="connsiteX122" fmla="*/ 1122680 w 3362006"/>
                <a:gd name="connsiteY122" fmla="*/ 1991360 h 2402840"/>
                <a:gd name="connsiteX123" fmla="*/ 1137920 w 3362006"/>
                <a:gd name="connsiteY123" fmla="*/ 1986280 h 2402840"/>
                <a:gd name="connsiteX124" fmla="*/ 1168400 w 3362006"/>
                <a:gd name="connsiteY124" fmla="*/ 1965960 h 2402840"/>
                <a:gd name="connsiteX125" fmla="*/ 1198880 w 3362006"/>
                <a:gd name="connsiteY125" fmla="*/ 1955800 h 2402840"/>
                <a:gd name="connsiteX126" fmla="*/ 1214120 w 3362006"/>
                <a:gd name="connsiteY126" fmla="*/ 1945640 h 2402840"/>
                <a:gd name="connsiteX127" fmla="*/ 1304713 w 3362006"/>
                <a:gd name="connsiteY127" fmla="*/ 1930400 h 2402840"/>
                <a:gd name="connsiteX128" fmla="*/ 1404620 w 3362006"/>
                <a:gd name="connsiteY128" fmla="*/ 1954530 h 2402840"/>
                <a:gd name="connsiteX129" fmla="*/ 1468543 w 3362006"/>
                <a:gd name="connsiteY129" fmla="*/ 1968923 h 2402840"/>
                <a:gd name="connsiteX130" fmla="*/ 1570990 w 3362006"/>
                <a:gd name="connsiteY130" fmla="*/ 1985857 h 2402840"/>
                <a:gd name="connsiteX131" fmla="*/ 1656080 w 3362006"/>
                <a:gd name="connsiteY131" fmla="*/ 2001520 h 2402840"/>
                <a:gd name="connsiteX132" fmla="*/ 1706880 w 3362006"/>
                <a:gd name="connsiteY132" fmla="*/ 2021840 h 2402840"/>
                <a:gd name="connsiteX133" fmla="*/ 1737360 w 3362006"/>
                <a:gd name="connsiteY133" fmla="*/ 2037080 h 2402840"/>
                <a:gd name="connsiteX134" fmla="*/ 1783080 w 3362006"/>
                <a:gd name="connsiteY134" fmla="*/ 2062480 h 2402840"/>
                <a:gd name="connsiteX135" fmla="*/ 1798320 w 3362006"/>
                <a:gd name="connsiteY135" fmla="*/ 2072640 h 2402840"/>
                <a:gd name="connsiteX136" fmla="*/ 1828800 w 3362006"/>
                <a:gd name="connsiteY136" fmla="*/ 2082800 h 2402840"/>
                <a:gd name="connsiteX137" fmla="*/ 1844040 w 3362006"/>
                <a:gd name="connsiteY137" fmla="*/ 2087880 h 2402840"/>
                <a:gd name="connsiteX138" fmla="*/ 1864360 w 3362006"/>
                <a:gd name="connsiteY138" fmla="*/ 2098040 h 2402840"/>
                <a:gd name="connsiteX139" fmla="*/ 1879600 w 3362006"/>
                <a:gd name="connsiteY139" fmla="*/ 2103120 h 2402840"/>
                <a:gd name="connsiteX140" fmla="*/ 1894840 w 3362006"/>
                <a:gd name="connsiteY140" fmla="*/ 2113280 h 2402840"/>
                <a:gd name="connsiteX141" fmla="*/ 1925320 w 3362006"/>
                <a:gd name="connsiteY141" fmla="*/ 2123440 h 2402840"/>
                <a:gd name="connsiteX142" fmla="*/ 1940560 w 3362006"/>
                <a:gd name="connsiteY142" fmla="*/ 2133600 h 2402840"/>
                <a:gd name="connsiteX143" fmla="*/ 1964690 w 3362006"/>
                <a:gd name="connsiteY143" fmla="*/ 2167043 h 2402840"/>
                <a:gd name="connsiteX144" fmla="*/ 2017184 w 3362006"/>
                <a:gd name="connsiteY144" fmla="*/ 2194984 h 2402840"/>
                <a:gd name="connsiteX145" fmla="*/ 2107353 w 3362006"/>
                <a:gd name="connsiteY145" fmla="*/ 2254673 h 2402840"/>
                <a:gd name="connsiteX146" fmla="*/ 2184823 w 3362006"/>
                <a:gd name="connsiteY146" fmla="*/ 2296161 h 2402840"/>
                <a:gd name="connsiteX147" fmla="*/ 2254673 w 3362006"/>
                <a:gd name="connsiteY147" fmla="*/ 2302933 h 2402840"/>
                <a:gd name="connsiteX148" fmla="*/ 2326640 w 3362006"/>
                <a:gd name="connsiteY148" fmla="*/ 2339340 h 2402840"/>
                <a:gd name="connsiteX149" fmla="*/ 2440094 w 3362006"/>
                <a:gd name="connsiteY149" fmla="*/ 2312670 h 2402840"/>
                <a:gd name="connsiteX150" fmla="*/ 2494280 w 3362006"/>
                <a:gd name="connsiteY150" fmla="*/ 2275840 h 2402840"/>
                <a:gd name="connsiteX151" fmla="*/ 2509520 w 3362006"/>
                <a:gd name="connsiteY151" fmla="*/ 2270760 h 2402840"/>
                <a:gd name="connsiteX152" fmla="*/ 2519680 w 3362006"/>
                <a:gd name="connsiteY152" fmla="*/ 2255520 h 2402840"/>
                <a:gd name="connsiteX153" fmla="*/ 2534920 w 3362006"/>
                <a:gd name="connsiteY153" fmla="*/ 2245360 h 2402840"/>
                <a:gd name="connsiteX154" fmla="*/ 2545080 w 3362006"/>
                <a:gd name="connsiteY154" fmla="*/ 2230120 h 2402840"/>
                <a:gd name="connsiteX155" fmla="*/ 2560320 w 3362006"/>
                <a:gd name="connsiteY155" fmla="*/ 2219960 h 2402840"/>
                <a:gd name="connsiteX156" fmla="*/ 2595880 w 3362006"/>
                <a:gd name="connsiteY156" fmla="*/ 2184400 h 2402840"/>
                <a:gd name="connsiteX157" fmla="*/ 2611120 w 3362006"/>
                <a:gd name="connsiteY157" fmla="*/ 2153920 h 2402840"/>
                <a:gd name="connsiteX158" fmla="*/ 2656840 w 3362006"/>
                <a:gd name="connsiteY158" fmla="*/ 2128520 h 2402840"/>
                <a:gd name="connsiteX159" fmla="*/ 2687320 w 3362006"/>
                <a:gd name="connsiteY159" fmla="*/ 2108200 h 2402840"/>
                <a:gd name="connsiteX160" fmla="*/ 2717800 w 3362006"/>
                <a:gd name="connsiteY160" fmla="*/ 2098040 h 2402840"/>
                <a:gd name="connsiteX161" fmla="*/ 2733040 w 3362006"/>
                <a:gd name="connsiteY161" fmla="*/ 2082800 h 2402840"/>
                <a:gd name="connsiteX162" fmla="*/ 2768600 w 3362006"/>
                <a:gd name="connsiteY162" fmla="*/ 2057400 h 2402840"/>
                <a:gd name="connsiteX163" fmla="*/ 2834640 w 3362006"/>
                <a:gd name="connsiteY163" fmla="*/ 2034540 h 2402840"/>
                <a:gd name="connsiteX164" fmla="*/ 2909993 w 3362006"/>
                <a:gd name="connsiteY164" fmla="*/ 1976120 h 2402840"/>
                <a:gd name="connsiteX165" fmla="*/ 2959524 w 3362006"/>
                <a:gd name="connsiteY165" fmla="*/ 1957917 h 2402840"/>
                <a:gd name="connsiteX166" fmla="*/ 2992120 w 3362006"/>
                <a:gd name="connsiteY166" fmla="*/ 1915160 h 2402840"/>
                <a:gd name="connsiteX167" fmla="*/ 3022600 w 3362006"/>
                <a:gd name="connsiteY167" fmla="*/ 1894840 h 2402840"/>
                <a:gd name="connsiteX168" fmla="*/ 3037840 w 3362006"/>
                <a:gd name="connsiteY168" fmla="*/ 1889760 h 2402840"/>
                <a:gd name="connsiteX169" fmla="*/ 3053080 w 3362006"/>
                <a:gd name="connsiteY169" fmla="*/ 1879600 h 2402840"/>
                <a:gd name="connsiteX170" fmla="*/ 3068320 w 3362006"/>
                <a:gd name="connsiteY170" fmla="*/ 1874520 h 2402840"/>
                <a:gd name="connsiteX171" fmla="*/ 3083560 w 3362006"/>
                <a:gd name="connsiteY171" fmla="*/ 1864360 h 2402840"/>
                <a:gd name="connsiteX172" fmla="*/ 3108960 w 3362006"/>
                <a:gd name="connsiteY172" fmla="*/ 1859280 h 2402840"/>
                <a:gd name="connsiteX173" fmla="*/ 3129280 w 3362006"/>
                <a:gd name="connsiteY173" fmla="*/ 1854200 h 2402840"/>
                <a:gd name="connsiteX174" fmla="*/ 3144520 w 3362006"/>
                <a:gd name="connsiteY174" fmla="*/ 1844040 h 2402840"/>
                <a:gd name="connsiteX175" fmla="*/ 3225800 w 3362006"/>
                <a:gd name="connsiteY175" fmla="*/ 1833880 h 2402840"/>
                <a:gd name="connsiteX176" fmla="*/ 3261360 w 3362006"/>
                <a:gd name="connsiteY176" fmla="*/ 1828800 h 2402840"/>
                <a:gd name="connsiteX177" fmla="*/ 3276600 w 3362006"/>
                <a:gd name="connsiteY177" fmla="*/ 1818640 h 2402840"/>
                <a:gd name="connsiteX178" fmla="*/ 3286760 w 3362006"/>
                <a:gd name="connsiteY178" fmla="*/ 1803400 h 2402840"/>
                <a:gd name="connsiteX179" fmla="*/ 3302000 w 3362006"/>
                <a:gd name="connsiteY179" fmla="*/ 1798320 h 2402840"/>
                <a:gd name="connsiteX180" fmla="*/ 3317240 w 3362006"/>
                <a:gd name="connsiteY180" fmla="*/ 1788160 h 2402840"/>
                <a:gd name="connsiteX181" fmla="*/ 3332480 w 3362006"/>
                <a:gd name="connsiteY181" fmla="*/ 1742440 h 2402840"/>
                <a:gd name="connsiteX182" fmla="*/ 3337560 w 3362006"/>
                <a:gd name="connsiteY182" fmla="*/ 1727200 h 2402840"/>
                <a:gd name="connsiteX183" fmla="*/ 3342640 w 3362006"/>
                <a:gd name="connsiteY183" fmla="*/ 1711960 h 2402840"/>
                <a:gd name="connsiteX184" fmla="*/ 3347720 w 3362006"/>
                <a:gd name="connsiteY184" fmla="*/ 1686560 h 2402840"/>
                <a:gd name="connsiteX185" fmla="*/ 3361690 w 3362006"/>
                <a:gd name="connsiteY185" fmla="*/ 1566333 h 2402840"/>
                <a:gd name="connsiteX186" fmla="*/ 3356610 w 3362006"/>
                <a:gd name="connsiteY186" fmla="*/ 1518496 h 2402840"/>
                <a:gd name="connsiteX187" fmla="*/ 3333326 w 3362006"/>
                <a:gd name="connsiteY187" fmla="*/ 1464310 h 2402840"/>
                <a:gd name="connsiteX188" fmla="*/ 3294380 w 3362006"/>
                <a:gd name="connsiteY188" fmla="*/ 1420706 h 2402840"/>
                <a:gd name="connsiteX189" fmla="*/ 3268980 w 3362006"/>
                <a:gd name="connsiteY189" fmla="*/ 1377526 h 2402840"/>
                <a:gd name="connsiteX190" fmla="*/ 3212253 w 3362006"/>
                <a:gd name="connsiteY190" fmla="*/ 1333500 h 2402840"/>
                <a:gd name="connsiteX191" fmla="*/ 3162300 w 3362006"/>
                <a:gd name="connsiteY191" fmla="*/ 1295400 h 2402840"/>
                <a:gd name="connsiteX192" fmla="*/ 3119120 w 3362006"/>
                <a:gd name="connsiteY192" fmla="*/ 1254760 h 2402840"/>
                <a:gd name="connsiteX193" fmla="*/ 3114040 w 3362006"/>
                <a:gd name="connsiteY193" fmla="*/ 1239520 h 2402840"/>
                <a:gd name="connsiteX194" fmla="*/ 3098800 w 3362006"/>
                <a:gd name="connsiteY194" fmla="*/ 1234440 h 2402840"/>
                <a:gd name="connsiteX195" fmla="*/ 3088640 w 3362006"/>
                <a:gd name="connsiteY195" fmla="*/ 1203960 h 2402840"/>
                <a:gd name="connsiteX196" fmla="*/ 3068320 w 3362006"/>
                <a:gd name="connsiteY196" fmla="*/ 1173480 h 2402840"/>
                <a:gd name="connsiteX197" fmla="*/ 3048000 w 3362006"/>
                <a:gd name="connsiteY197" fmla="*/ 1143000 h 2402840"/>
                <a:gd name="connsiteX198" fmla="*/ 3022600 w 3362006"/>
                <a:gd name="connsiteY198" fmla="*/ 1097280 h 2402840"/>
                <a:gd name="connsiteX199" fmla="*/ 3012440 w 3362006"/>
                <a:gd name="connsiteY199" fmla="*/ 1082040 h 2402840"/>
                <a:gd name="connsiteX200" fmla="*/ 3002280 w 3362006"/>
                <a:gd name="connsiteY200" fmla="*/ 1051560 h 2402840"/>
                <a:gd name="connsiteX201" fmla="*/ 2997200 w 3362006"/>
                <a:gd name="connsiteY201" fmla="*/ 1036320 h 2402840"/>
                <a:gd name="connsiteX202" fmla="*/ 2956560 w 3362006"/>
                <a:gd name="connsiteY202" fmla="*/ 975360 h 2402840"/>
                <a:gd name="connsiteX203" fmla="*/ 2946400 w 3362006"/>
                <a:gd name="connsiteY203" fmla="*/ 960120 h 2402840"/>
                <a:gd name="connsiteX204" fmla="*/ 2926080 w 3362006"/>
                <a:gd name="connsiteY204" fmla="*/ 929640 h 2402840"/>
                <a:gd name="connsiteX205" fmla="*/ 2900680 w 3362006"/>
                <a:gd name="connsiteY205" fmla="*/ 904240 h 2402840"/>
                <a:gd name="connsiteX206" fmla="*/ 2875280 w 3362006"/>
                <a:gd name="connsiteY206" fmla="*/ 873760 h 2402840"/>
                <a:gd name="connsiteX207" fmla="*/ 2860040 w 3362006"/>
                <a:gd name="connsiteY207" fmla="*/ 868680 h 2402840"/>
                <a:gd name="connsiteX208" fmla="*/ 2844800 w 3362006"/>
                <a:gd name="connsiteY208" fmla="*/ 853440 h 2402840"/>
                <a:gd name="connsiteX209" fmla="*/ 2829560 w 3362006"/>
                <a:gd name="connsiteY209" fmla="*/ 843280 h 2402840"/>
                <a:gd name="connsiteX210" fmla="*/ 2824480 w 3362006"/>
                <a:gd name="connsiteY210" fmla="*/ 817880 h 2402840"/>
                <a:gd name="connsiteX211" fmla="*/ 2814320 w 3362006"/>
                <a:gd name="connsiteY211" fmla="*/ 802640 h 2402840"/>
                <a:gd name="connsiteX212" fmla="*/ 2804160 w 3362006"/>
                <a:gd name="connsiteY212" fmla="*/ 772160 h 2402840"/>
                <a:gd name="connsiteX213" fmla="*/ 2783840 w 3362006"/>
                <a:gd name="connsiteY213" fmla="*/ 741680 h 2402840"/>
                <a:gd name="connsiteX214" fmla="*/ 2778760 w 3362006"/>
                <a:gd name="connsiteY214" fmla="*/ 726440 h 2402840"/>
                <a:gd name="connsiteX215" fmla="*/ 2768600 w 3362006"/>
                <a:gd name="connsiteY215" fmla="*/ 711200 h 2402840"/>
                <a:gd name="connsiteX216" fmla="*/ 2753360 w 3362006"/>
                <a:gd name="connsiteY216" fmla="*/ 680720 h 2402840"/>
                <a:gd name="connsiteX217" fmla="*/ 2722880 w 3362006"/>
                <a:gd name="connsiteY217" fmla="*/ 650240 h 2402840"/>
                <a:gd name="connsiteX218" fmla="*/ 2692400 w 3362006"/>
                <a:gd name="connsiteY218" fmla="*/ 629920 h 2402840"/>
                <a:gd name="connsiteX219" fmla="*/ 2677160 w 3362006"/>
                <a:gd name="connsiteY219" fmla="*/ 619760 h 2402840"/>
                <a:gd name="connsiteX220" fmla="*/ 2646680 w 3362006"/>
                <a:gd name="connsiteY220" fmla="*/ 599440 h 2402840"/>
                <a:gd name="connsiteX221" fmla="*/ 2621280 w 3362006"/>
                <a:gd name="connsiteY221" fmla="*/ 574040 h 2402840"/>
                <a:gd name="connsiteX222" fmla="*/ 2611120 w 3362006"/>
                <a:gd name="connsiteY222" fmla="*/ 558800 h 2402840"/>
                <a:gd name="connsiteX223" fmla="*/ 2595880 w 3362006"/>
                <a:gd name="connsiteY223" fmla="*/ 553720 h 2402840"/>
                <a:gd name="connsiteX224" fmla="*/ 2580640 w 3362006"/>
                <a:gd name="connsiteY224" fmla="*/ 543560 h 2402840"/>
                <a:gd name="connsiteX225" fmla="*/ 2565400 w 3362006"/>
                <a:gd name="connsiteY225" fmla="*/ 538480 h 2402840"/>
                <a:gd name="connsiteX226" fmla="*/ 2534920 w 3362006"/>
                <a:gd name="connsiteY226" fmla="*/ 518160 h 2402840"/>
                <a:gd name="connsiteX227" fmla="*/ 2519680 w 3362006"/>
                <a:gd name="connsiteY227" fmla="*/ 508000 h 2402840"/>
                <a:gd name="connsiteX228" fmla="*/ 2489200 w 3362006"/>
                <a:gd name="connsiteY228" fmla="*/ 487680 h 2402840"/>
                <a:gd name="connsiteX229" fmla="*/ 2473960 w 3362006"/>
                <a:gd name="connsiteY229" fmla="*/ 457200 h 2402840"/>
                <a:gd name="connsiteX230" fmla="*/ 2458720 w 3362006"/>
                <a:gd name="connsiteY230" fmla="*/ 452120 h 2402840"/>
                <a:gd name="connsiteX231" fmla="*/ 2443480 w 3362006"/>
                <a:gd name="connsiteY231" fmla="*/ 436880 h 2402840"/>
                <a:gd name="connsiteX232" fmla="*/ 2423160 w 3362006"/>
                <a:gd name="connsiteY232" fmla="*/ 406400 h 2402840"/>
                <a:gd name="connsiteX233" fmla="*/ 2392680 w 3362006"/>
                <a:gd name="connsiteY233" fmla="*/ 386080 h 2402840"/>
                <a:gd name="connsiteX234" fmla="*/ 2382520 w 3362006"/>
                <a:gd name="connsiteY234" fmla="*/ 370840 h 2402840"/>
                <a:gd name="connsiteX235" fmla="*/ 2311400 w 3362006"/>
                <a:gd name="connsiteY235" fmla="*/ 355600 h 2402840"/>
                <a:gd name="connsiteX236" fmla="*/ 2275840 w 3362006"/>
                <a:gd name="connsiteY236" fmla="*/ 345440 h 2402840"/>
                <a:gd name="connsiteX237" fmla="*/ 2245360 w 3362006"/>
                <a:gd name="connsiteY237" fmla="*/ 335280 h 2402840"/>
                <a:gd name="connsiteX238" fmla="*/ 2194560 w 3362006"/>
                <a:gd name="connsiteY238" fmla="*/ 325120 h 2402840"/>
                <a:gd name="connsiteX239" fmla="*/ 2179320 w 3362006"/>
                <a:gd name="connsiteY239" fmla="*/ 309880 h 2402840"/>
                <a:gd name="connsiteX240" fmla="*/ 2164080 w 3362006"/>
                <a:gd name="connsiteY240" fmla="*/ 304800 h 2402840"/>
                <a:gd name="connsiteX241" fmla="*/ 2159000 w 3362006"/>
                <a:gd name="connsiteY241" fmla="*/ 289560 h 2402840"/>
                <a:gd name="connsiteX242" fmla="*/ 2148840 w 3362006"/>
                <a:gd name="connsiteY242" fmla="*/ 274320 h 2402840"/>
                <a:gd name="connsiteX243" fmla="*/ 2143760 w 3362006"/>
                <a:gd name="connsiteY243" fmla="*/ 259080 h 2402840"/>
                <a:gd name="connsiteX244" fmla="*/ 2108200 w 3362006"/>
                <a:gd name="connsiteY244" fmla="*/ 213360 h 2402840"/>
                <a:gd name="connsiteX245" fmla="*/ 2098040 w 3362006"/>
                <a:gd name="connsiteY245" fmla="*/ 198120 h 2402840"/>
                <a:gd name="connsiteX246" fmla="*/ 2082800 w 3362006"/>
                <a:gd name="connsiteY246" fmla="*/ 193040 h 2402840"/>
                <a:gd name="connsiteX247" fmla="*/ 2047240 w 3362006"/>
                <a:gd name="connsiteY247" fmla="*/ 167640 h 2402840"/>
                <a:gd name="connsiteX248" fmla="*/ 2016760 w 3362006"/>
                <a:gd name="connsiteY248" fmla="*/ 157480 h 2402840"/>
                <a:gd name="connsiteX249" fmla="*/ 1971040 w 3362006"/>
                <a:gd name="connsiteY249" fmla="*/ 132080 h 2402840"/>
                <a:gd name="connsiteX250" fmla="*/ 1935480 w 3362006"/>
                <a:gd name="connsiteY250" fmla="*/ 127000 h 2402840"/>
                <a:gd name="connsiteX251" fmla="*/ 1905000 w 3362006"/>
                <a:gd name="connsiteY251" fmla="*/ 116840 h 2402840"/>
                <a:gd name="connsiteX252" fmla="*/ 1889760 w 3362006"/>
                <a:gd name="connsiteY252" fmla="*/ 111760 h 2402840"/>
                <a:gd name="connsiteX253" fmla="*/ 1864360 w 3362006"/>
                <a:gd name="connsiteY253" fmla="*/ 106680 h 2402840"/>
                <a:gd name="connsiteX254" fmla="*/ 1849120 w 3362006"/>
                <a:gd name="connsiteY254" fmla="*/ 101600 h 2402840"/>
                <a:gd name="connsiteX255" fmla="*/ 1813560 w 3362006"/>
                <a:gd name="connsiteY255" fmla="*/ 96520 h 2402840"/>
                <a:gd name="connsiteX256" fmla="*/ 1778000 w 3362006"/>
                <a:gd name="connsiteY256" fmla="*/ 86360 h 2402840"/>
                <a:gd name="connsiteX257" fmla="*/ 1747520 w 3362006"/>
                <a:gd name="connsiteY257" fmla="*/ 76200 h 2402840"/>
                <a:gd name="connsiteX258" fmla="*/ 1732280 w 3362006"/>
                <a:gd name="connsiteY258" fmla="*/ 71120 h 2402840"/>
                <a:gd name="connsiteX259" fmla="*/ 1717040 w 3362006"/>
                <a:gd name="connsiteY259" fmla="*/ 66040 h 2402840"/>
                <a:gd name="connsiteX260" fmla="*/ 1671320 w 3362006"/>
                <a:gd name="connsiteY260" fmla="*/ 45720 h 2402840"/>
                <a:gd name="connsiteX261" fmla="*/ 1651000 w 3362006"/>
                <a:gd name="connsiteY261" fmla="*/ 40640 h 2402840"/>
                <a:gd name="connsiteX262" fmla="*/ 1559560 w 3362006"/>
                <a:gd name="connsiteY262" fmla="*/ 35560 h 2402840"/>
                <a:gd name="connsiteX263" fmla="*/ 1534160 w 3362006"/>
                <a:gd name="connsiteY263" fmla="*/ 15240 h 2402840"/>
                <a:gd name="connsiteX264" fmla="*/ 1513840 w 3362006"/>
                <a:gd name="connsiteY264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63880 w 3362006"/>
                <a:gd name="connsiteY105" fmla="*/ 2047240 h 2402840"/>
                <a:gd name="connsiteX106" fmla="*/ 579120 w 3362006"/>
                <a:gd name="connsiteY106" fmla="*/ 2037080 h 2402840"/>
                <a:gd name="connsiteX107" fmla="*/ 609600 w 3362006"/>
                <a:gd name="connsiteY107" fmla="*/ 2026920 h 2402840"/>
                <a:gd name="connsiteX108" fmla="*/ 624840 w 3362006"/>
                <a:gd name="connsiteY108" fmla="*/ 2021840 h 2402840"/>
                <a:gd name="connsiteX109" fmla="*/ 716280 w 3362006"/>
                <a:gd name="connsiteY109" fmla="*/ 2026920 h 2402840"/>
                <a:gd name="connsiteX110" fmla="*/ 731520 w 3362006"/>
                <a:gd name="connsiteY110" fmla="*/ 2037080 h 2402840"/>
                <a:gd name="connsiteX111" fmla="*/ 762000 w 3362006"/>
                <a:gd name="connsiteY111" fmla="*/ 2047240 h 2402840"/>
                <a:gd name="connsiteX112" fmla="*/ 782320 w 3362006"/>
                <a:gd name="connsiteY112" fmla="*/ 2052320 h 2402840"/>
                <a:gd name="connsiteX113" fmla="*/ 797560 w 3362006"/>
                <a:gd name="connsiteY113" fmla="*/ 2057400 h 2402840"/>
                <a:gd name="connsiteX114" fmla="*/ 838200 w 3362006"/>
                <a:gd name="connsiteY114" fmla="*/ 2062480 h 2402840"/>
                <a:gd name="connsiteX115" fmla="*/ 1000760 w 3362006"/>
                <a:gd name="connsiteY115" fmla="*/ 2052320 h 2402840"/>
                <a:gd name="connsiteX116" fmla="*/ 1031240 w 3362006"/>
                <a:gd name="connsiteY116" fmla="*/ 2042160 h 2402840"/>
                <a:gd name="connsiteX117" fmla="*/ 1061720 w 3362006"/>
                <a:gd name="connsiteY117" fmla="*/ 2021840 h 2402840"/>
                <a:gd name="connsiteX118" fmla="*/ 1076960 w 3362006"/>
                <a:gd name="connsiteY118" fmla="*/ 2016760 h 2402840"/>
                <a:gd name="connsiteX119" fmla="*/ 1092200 w 3362006"/>
                <a:gd name="connsiteY119" fmla="*/ 2006600 h 2402840"/>
                <a:gd name="connsiteX120" fmla="*/ 1107440 w 3362006"/>
                <a:gd name="connsiteY120" fmla="*/ 2001520 h 2402840"/>
                <a:gd name="connsiteX121" fmla="*/ 1122680 w 3362006"/>
                <a:gd name="connsiteY121" fmla="*/ 1991360 h 2402840"/>
                <a:gd name="connsiteX122" fmla="*/ 1137920 w 3362006"/>
                <a:gd name="connsiteY122" fmla="*/ 1986280 h 2402840"/>
                <a:gd name="connsiteX123" fmla="*/ 1168400 w 3362006"/>
                <a:gd name="connsiteY123" fmla="*/ 1965960 h 2402840"/>
                <a:gd name="connsiteX124" fmla="*/ 1198880 w 3362006"/>
                <a:gd name="connsiteY124" fmla="*/ 1955800 h 2402840"/>
                <a:gd name="connsiteX125" fmla="*/ 1214120 w 3362006"/>
                <a:gd name="connsiteY125" fmla="*/ 1945640 h 2402840"/>
                <a:gd name="connsiteX126" fmla="*/ 1304713 w 3362006"/>
                <a:gd name="connsiteY126" fmla="*/ 1930400 h 2402840"/>
                <a:gd name="connsiteX127" fmla="*/ 1404620 w 3362006"/>
                <a:gd name="connsiteY127" fmla="*/ 1954530 h 2402840"/>
                <a:gd name="connsiteX128" fmla="*/ 1468543 w 3362006"/>
                <a:gd name="connsiteY128" fmla="*/ 1968923 h 2402840"/>
                <a:gd name="connsiteX129" fmla="*/ 1570990 w 3362006"/>
                <a:gd name="connsiteY129" fmla="*/ 1985857 h 2402840"/>
                <a:gd name="connsiteX130" fmla="*/ 1656080 w 3362006"/>
                <a:gd name="connsiteY130" fmla="*/ 2001520 h 2402840"/>
                <a:gd name="connsiteX131" fmla="*/ 1706880 w 3362006"/>
                <a:gd name="connsiteY131" fmla="*/ 2021840 h 2402840"/>
                <a:gd name="connsiteX132" fmla="*/ 1737360 w 3362006"/>
                <a:gd name="connsiteY132" fmla="*/ 2037080 h 2402840"/>
                <a:gd name="connsiteX133" fmla="*/ 1783080 w 3362006"/>
                <a:gd name="connsiteY133" fmla="*/ 2062480 h 2402840"/>
                <a:gd name="connsiteX134" fmla="*/ 1798320 w 3362006"/>
                <a:gd name="connsiteY134" fmla="*/ 2072640 h 2402840"/>
                <a:gd name="connsiteX135" fmla="*/ 1828800 w 3362006"/>
                <a:gd name="connsiteY135" fmla="*/ 2082800 h 2402840"/>
                <a:gd name="connsiteX136" fmla="*/ 1844040 w 3362006"/>
                <a:gd name="connsiteY136" fmla="*/ 2087880 h 2402840"/>
                <a:gd name="connsiteX137" fmla="*/ 1864360 w 3362006"/>
                <a:gd name="connsiteY137" fmla="*/ 2098040 h 2402840"/>
                <a:gd name="connsiteX138" fmla="*/ 1879600 w 3362006"/>
                <a:gd name="connsiteY138" fmla="*/ 2103120 h 2402840"/>
                <a:gd name="connsiteX139" fmla="*/ 1894840 w 3362006"/>
                <a:gd name="connsiteY139" fmla="*/ 2113280 h 2402840"/>
                <a:gd name="connsiteX140" fmla="*/ 1925320 w 3362006"/>
                <a:gd name="connsiteY140" fmla="*/ 2123440 h 2402840"/>
                <a:gd name="connsiteX141" fmla="*/ 1940560 w 3362006"/>
                <a:gd name="connsiteY141" fmla="*/ 2133600 h 2402840"/>
                <a:gd name="connsiteX142" fmla="*/ 1964690 w 3362006"/>
                <a:gd name="connsiteY142" fmla="*/ 2167043 h 2402840"/>
                <a:gd name="connsiteX143" fmla="*/ 2017184 w 3362006"/>
                <a:gd name="connsiteY143" fmla="*/ 2194984 h 2402840"/>
                <a:gd name="connsiteX144" fmla="*/ 2107353 w 3362006"/>
                <a:gd name="connsiteY144" fmla="*/ 2254673 h 2402840"/>
                <a:gd name="connsiteX145" fmla="*/ 2184823 w 3362006"/>
                <a:gd name="connsiteY145" fmla="*/ 2296161 h 2402840"/>
                <a:gd name="connsiteX146" fmla="*/ 2254673 w 3362006"/>
                <a:gd name="connsiteY146" fmla="*/ 2302933 h 2402840"/>
                <a:gd name="connsiteX147" fmla="*/ 2326640 w 3362006"/>
                <a:gd name="connsiteY147" fmla="*/ 2339340 h 2402840"/>
                <a:gd name="connsiteX148" fmla="*/ 2440094 w 3362006"/>
                <a:gd name="connsiteY148" fmla="*/ 2312670 h 2402840"/>
                <a:gd name="connsiteX149" fmla="*/ 2494280 w 3362006"/>
                <a:gd name="connsiteY149" fmla="*/ 2275840 h 2402840"/>
                <a:gd name="connsiteX150" fmla="*/ 2509520 w 3362006"/>
                <a:gd name="connsiteY150" fmla="*/ 2270760 h 2402840"/>
                <a:gd name="connsiteX151" fmla="*/ 2519680 w 3362006"/>
                <a:gd name="connsiteY151" fmla="*/ 2255520 h 2402840"/>
                <a:gd name="connsiteX152" fmla="*/ 2534920 w 3362006"/>
                <a:gd name="connsiteY152" fmla="*/ 2245360 h 2402840"/>
                <a:gd name="connsiteX153" fmla="*/ 2545080 w 3362006"/>
                <a:gd name="connsiteY153" fmla="*/ 2230120 h 2402840"/>
                <a:gd name="connsiteX154" fmla="*/ 2560320 w 3362006"/>
                <a:gd name="connsiteY154" fmla="*/ 2219960 h 2402840"/>
                <a:gd name="connsiteX155" fmla="*/ 2595880 w 3362006"/>
                <a:gd name="connsiteY155" fmla="*/ 2184400 h 2402840"/>
                <a:gd name="connsiteX156" fmla="*/ 2611120 w 3362006"/>
                <a:gd name="connsiteY156" fmla="*/ 2153920 h 2402840"/>
                <a:gd name="connsiteX157" fmla="*/ 2656840 w 3362006"/>
                <a:gd name="connsiteY157" fmla="*/ 2128520 h 2402840"/>
                <a:gd name="connsiteX158" fmla="*/ 2687320 w 3362006"/>
                <a:gd name="connsiteY158" fmla="*/ 2108200 h 2402840"/>
                <a:gd name="connsiteX159" fmla="*/ 2717800 w 3362006"/>
                <a:gd name="connsiteY159" fmla="*/ 2098040 h 2402840"/>
                <a:gd name="connsiteX160" fmla="*/ 2733040 w 3362006"/>
                <a:gd name="connsiteY160" fmla="*/ 2082800 h 2402840"/>
                <a:gd name="connsiteX161" fmla="*/ 2768600 w 3362006"/>
                <a:gd name="connsiteY161" fmla="*/ 2057400 h 2402840"/>
                <a:gd name="connsiteX162" fmla="*/ 2834640 w 3362006"/>
                <a:gd name="connsiteY162" fmla="*/ 2034540 h 2402840"/>
                <a:gd name="connsiteX163" fmla="*/ 2909993 w 3362006"/>
                <a:gd name="connsiteY163" fmla="*/ 1976120 h 2402840"/>
                <a:gd name="connsiteX164" fmla="*/ 2959524 w 3362006"/>
                <a:gd name="connsiteY164" fmla="*/ 1957917 h 2402840"/>
                <a:gd name="connsiteX165" fmla="*/ 2992120 w 3362006"/>
                <a:gd name="connsiteY165" fmla="*/ 1915160 h 2402840"/>
                <a:gd name="connsiteX166" fmla="*/ 3022600 w 3362006"/>
                <a:gd name="connsiteY166" fmla="*/ 1894840 h 2402840"/>
                <a:gd name="connsiteX167" fmla="*/ 3037840 w 3362006"/>
                <a:gd name="connsiteY167" fmla="*/ 1889760 h 2402840"/>
                <a:gd name="connsiteX168" fmla="*/ 3053080 w 3362006"/>
                <a:gd name="connsiteY168" fmla="*/ 1879600 h 2402840"/>
                <a:gd name="connsiteX169" fmla="*/ 3068320 w 3362006"/>
                <a:gd name="connsiteY169" fmla="*/ 1874520 h 2402840"/>
                <a:gd name="connsiteX170" fmla="*/ 3083560 w 3362006"/>
                <a:gd name="connsiteY170" fmla="*/ 1864360 h 2402840"/>
                <a:gd name="connsiteX171" fmla="*/ 3108960 w 3362006"/>
                <a:gd name="connsiteY171" fmla="*/ 1859280 h 2402840"/>
                <a:gd name="connsiteX172" fmla="*/ 3129280 w 3362006"/>
                <a:gd name="connsiteY172" fmla="*/ 1854200 h 2402840"/>
                <a:gd name="connsiteX173" fmla="*/ 3144520 w 3362006"/>
                <a:gd name="connsiteY173" fmla="*/ 1844040 h 2402840"/>
                <a:gd name="connsiteX174" fmla="*/ 3225800 w 3362006"/>
                <a:gd name="connsiteY174" fmla="*/ 1833880 h 2402840"/>
                <a:gd name="connsiteX175" fmla="*/ 3261360 w 3362006"/>
                <a:gd name="connsiteY175" fmla="*/ 1828800 h 2402840"/>
                <a:gd name="connsiteX176" fmla="*/ 3276600 w 3362006"/>
                <a:gd name="connsiteY176" fmla="*/ 1818640 h 2402840"/>
                <a:gd name="connsiteX177" fmla="*/ 3286760 w 3362006"/>
                <a:gd name="connsiteY177" fmla="*/ 1803400 h 2402840"/>
                <a:gd name="connsiteX178" fmla="*/ 3302000 w 3362006"/>
                <a:gd name="connsiteY178" fmla="*/ 1798320 h 2402840"/>
                <a:gd name="connsiteX179" fmla="*/ 3317240 w 3362006"/>
                <a:gd name="connsiteY179" fmla="*/ 1788160 h 2402840"/>
                <a:gd name="connsiteX180" fmla="*/ 3332480 w 3362006"/>
                <a:gd name="connsiteY180" fmla="*/ 1742440 h 2402840"/>
                <a:gd name="connsiteX181" fmla="*/ 3337560 w 3362006"/>
                <a:gd name="connsiteY181" fmla="*/ 1727200 h 2402840"/>
                <a:gd name="connsiteX182" fmla="*/ 3342640 w 3362006"/>
                <a:gd name="connsiteY182" fmla="*/ 1711960 h 2402840"/>
                <a:gd name="connsiteX183" fmla="*/ 3347720 w 3362006"/>
                <a:gd name="connsiteY183" fmla="*/ 1686560 h 2402840"/>
                <a:gd name="connsiteX184" fmla="*/ 3361690 w 3362006"/>
                <a:gd name="connsiteY184" fmla="*/ 1566333 h 2402840"/>
                <a:gd name="connsiteX185" fmla="*/ 3356610 w 3362006"/>
                <a:gd name="connsiteY185" fmla="*/ 1518496 h 2402840"/>
                <a:gd name="connsiteX186" fmla="*/ 3333326 w 3362006"/>
                <a:gd name="connsiteY186" fmla="*/ 1464310 h 2402840"/>
                <a:gd name="connsiteX187" fmla="*/ 3294380 w 3362006"/>
                <a:gd name="connsiteY187" fmla="*/ 1420706 h 2402840"/>
                <a:gd name="connsiteX188" fmla="*/ 3268980 w 3362006"/>
                <a:gd name="connsiteY188" fmla="*/ 1377526 h 2402840"/>
                <a:gd name="connsiteX189" fmla="*/ 3212253 w 3362006"/>
                <a:gd name="connsiteY189" fmla="*/ 1333500 h 2402840"/>
                <a:gd name="connsiteX190" fmla="*/ 3162300 w 3362006"/>
                <a:gd name="connsiteY190" fmla="*/ 1295400 h 2402840"/>
                <a:gd name="connsiteX191" fmla="*/ 3119120 w 3362006"/>
                <a:gd name="connsiteY191" fmla="*/ 1254760 h 2402840"/>
                <a:gd name="connsiteX192" fmla="*/ 3114040 w 3362006"/>
                <a:gd name="connsiteY192" fmla="*/ 1239520 h 2402840"/>
                <a:gd name="connsiteX193" fmla="*/ 3098800 w 3362006"/>
                <a:gd name="connsiteY193" fmla="*/ 1234440 h 2402840"/>
                <a:gd name="connsiteX194" fmla="*/ 3088640 w 3362006"/>
                <a:gd name="connsiteY194" fmla="*/ 1203960 h 2402840"/>
                <a:gd name="connsiteX195" fmla="*/ 3068320 w 3362006"/>
                <a:gd name="connsiteY195" fmla="*/ 1173480 h 2402840"/>
                <a:gd name="connsiteX196" fmla="*/ 3048000 w 3362006"/>
                <a:gd name="connsiteY196" fmla="*/ 1143000 h 2402840"/>
                <a:gd name="connsiteX197" fmla="*/ 3022600 w 3362006"/>
                <a:gd name="connsiteY197" fmla="*/ 1097280 h 2402840"/>
                <a:gd name="connsiteX198" fmla="*/ 3012440 w 3362006"/>
                <a:gd name="connsiteY198" fmla="*/ 1082040 h 2402840"/>
                <a:gd name="connsiteX199" fmla="*/ 3002280 w 3362006"/>
                <a:gd name="connsiteY199" fmla="*/ 1051560 h 2402840"/>
                <a:gd name="connsiteX200" fmla="*/ 2997200 w 3362006"/>
                <a:gd name="connsiteY200" fmla="*/ 1036320 h 2402840"/>
                <a:gd name="connsiteX201" fmla="*/ 2956560 w 3362006"/>
                <a:gd name="connsiteY201" fmla="*/ 975360 h 2402840"/>
                <a:gd name="connsiteX202" fmla="*/ 2946400 w 3362006"/>
                <a:gd name="connsiteY202" fmla="*/ 960120 h 2402840"/>
                <a:gd name="connsiteX203" fmla="*/ 2926080 w 3362006"/>
                <a:gd name="connsiteY203" fmla="*/ 929640 h 2402840"/>
                <a:gd name="connsiteX204" fmla="*/ 2900680 w 3362006"/>
                <a:gd name="connsiteY204" fmla="*/ 904240 h 2402840"/>
                <a:gd name="connsiteX205" fmla="*/ 2875280 w 3362006"/>
                <a:gd name="connsiteY205" fmla="*/ 873760 h 2402840"/>
                <a:gd name="connsiteX206" fmla="*/ 2860040 w 3362006"/>
                <a:gd name="connsiteY206" fmla="*/ 868680 h 2402840"/>
                <a:gd name="connsiteX207" fmla="*/ 2844800 w 3362006"/>
                <a:gd name="connsiteY207" fmla="*/ 853440 h 2402840"/>
                <a:gd name="connsiteX208" fmla="*/ 2829560 w 3362006"/>
                <a:gd name="connsiteY208" fmla="*/ 843280 h 2402840"/>
                <a:gd name="connsiteX209" fmla="*/ 2824480 w 3362006"/>
                <a:gd name="connsiteY209" fmla="*/ 817880 h 2402840"/>
                <a:gd name="connsiteX210" fmla="*/ 2814320 w 3362006"/>
                <a:gd name="connsiteY210" fmla="*/ 802640 h 2402840"/>
                <a:gd name="connsiteX211" fmla="*/ 2804160 w 3362006"/>
                <a:gd name="connsiteY211" fmla="*/ 772160 h 2402840"/>
                <a:gd name="connsiteX212" fmla="*/ 2783840 w 3362006"/>
                <a:gd name="connsiteY212" fmla="*/ 741680 h 2402840"/>
                <a:gd name="connsiteX213" fmla="*/ 2778760 w 3362006"/>
                <a:gd name="connsiteY213" fmla="*/ 726440 h 2402840"/>
                <a:gd name="connsiteX214" fmla="*/ 2768600 w 3362006"/>
                <a:gd name="connsiteY214" fmla="*/ 711200 h 2402840"/>
                <a:gd name="connsiteX215" fmla="*/ 2753360 w 3362006"/>
                <a:gd name="connsiteY215" fmla="*/ 680720 h 2402840"/>
                <a:gd name="connsiteX216" fmla="*/ 2722880 w 3362006"/>
                <a:gd name="connsiteY216" fmla="*/ 650240 h 2402840"/>
                <a:gd name="connsiteX217" fmla="*/ 2692400 w 3362006"/>
                <a:gd name="connsiteY217" fmla="*/ 629920 h 2402840"/>
                <a:gd name="connsiteX218" fmla="*/ 2677160 w 3362006"/>
                <a:gd name="connsiteY218" fmla="*/ 619760 h 2402840"/>
                <a:gd name="connsiteX219" fmla="*/ 2646680 w 3362006"/>
                <a:gd name="connsiteY219" fmla="*/ 599440 h 2402840"/>
                <a:gd name="connsiteX220" fmla="*/ 2621280 w 3362006"/>
                <a:gd name="connsiteY220" fmla="*/ 574040 h 2402840"/>
                <a:gd name="connsiteX221" fmla="*/ 2611120 w 3362006"/>
                <a:gd name="connsiteY221" fmla="*/ 558800 h 2402840"/>
                <a:gd name="connsiteX222" fmla="*/ 2595880 w 3362006"/>
                <a:gd name="connsiteY222" fmla="*/ 553720 h 2402840"/>
                <a:gd name="connsiteX223" fmla="*/ 2580640 w 3362006"/>
                <a:gd name="connsiteY223" fmla="*/ 543560 h 2402840"/>
                <a:gd name="connsiteX224" fmla="*/ 2565400 w 3362006"/>
                <a:gd name="connsiteY224" fmla="*/ 538480 h 2402840"/>
                <a:gd name="connsiteX225" fmla="*/ 2534920 w 3362006"/>
                <a:gd name="connsiteY225" fmla="*/ 518160 h 2402840"/>
                <a:gd name="connsiteX226" fmla="*/ 2519680 w 3362006"/>
                <a:gd name="connsiteY226" fmla="*/ 508000 h 2402840"/>
                <a:gd name="connsiteX227" fmla="*/ 2489200 w 3362006"/>
                <a:gd name="connsiteY227" fmla="*/ 487680 h 2402840"/>
                <a:gd name="connsiteX228" fmla="*/ 2473960 w 3362006"/>
                <a:gd name="connsiteY228" fmla="*/ 457200 h 2402840"/>
                <a:gd name="connsiteX229" fmla="*/ 2458720 w 3362006"/>
                <a:gd name="connsiteY229" fmla="*/ 452120 h 2402840"/>
                <a:gd name="connsiteX230" fmla="*/ 2443480 w 3362006"/>
                <a:gd name="connsiteY230" fmla="*/ 436880 h 2402840"/>
                <a:gd name="connsiteX231" fmla="*/ 2423160 w 3362006"/>
                <a:gd name="connsiteY231" fmla="*/ 406400 h 2402840"/>
                <a:gd name="connsiteX232" fmla="*/ 2392680 w 3362006"/>
                <a:gd name="connsiteY232" fmla="*/ 386080 h 2402840"/>
                <a:gd name="connsiteX233" fmla="*/ 2382520 w 3362006"/>
                <a:gd name="connsiteY233" fmla="*/ 370840 h 2402840"/>
                <a:gd name="connsiteX234" fmla="*/ 2311400 w 3362006"/>
                <a:gd name="connsiteY234" fmla="*/ 355600 h 2402840"/>
                <a:gd name="connsiteX235" fmla="*/ 2275840 w 3362006"/>
                <a:gd name="connsiteY235" fmla="*/ 345440 h 2402840"/>
                <a:gd name="connsiteX236" fmla="*/ 2245360 w 3362006"/>
                <a:gd name="connsiteY236" fmla="*/ 335280 h 2402840"/>
                <a:gd name="connsiteX237" fmla="*/ 2194560 w 3362006"/>
                <a:gd name="connsiteY237" fmla="*/ 325120 h 2402840"/>
                <a:gd name="connsiteX238" fmla="*/ 2179320 w 3362006"/>
                <a:gd name="connsiteY238" fmla="*/ 309880 h 2402840"/>
                <a:gd name="connsiteX239" fmla="*/ 2164080 w 3362006"/>
                <a:gd name="connsiteY239" fmla="*/ 304800 h 2402840"/>
                <a:gd name="connsiteX240" fmla="*/ 2159000 w 3362006"/>
                <a:gd name="connsiteY240" fmla="*/ 289560 h 2402840"/>
                <a:gd name="connsiteX241" fmla="*/ 2148840 w 3362006"/>
                <a:gd name="connsiteY241" fmla="*/ 274320 h 2402840"/>
                <a:gd name="connsiteX242" fmla="*/ 2143760 w 3362006"/>
                <a:gd name="connsiteY242" fmla="*/ 259080 h 2402840"/>
                <a:gd name="connsiteX243" fmla="*/ 2108200 w 3362006"/>
                <a:gd name="connsiteY243" fmla="*/ 213360 h 2402840"/>
                <a:gd name="connsiteX244" fmla="*/ 2098040 w 3362006"/>
                <a:gd name="connsiteY244" fmla="*/ 198120 h 2402840"/>
                <a:gd name="connsiteX245" fmla="*/ 2082800 w 3362006"/>
                <a:gd name="connsiteY245" fmla="*/ 193040 h 2402840"/>
                <a:gd name="connsiteX246" fmla="*/ 2047240 w 3362006"/>
                <a:gd name="connsiteY246" fmla="*/ 167640 h 2402840"/>
                <a:gd name="connsiteX247" fmla="*/ 2016760 w 3362006"/>
                <a:gd name="connsiteY247" fmla="*/ 157480 h 2402840"/>
                <a:gd name="connsiteX248" fmla="*/ 1971040 w 3362006"/>
                <a:gd name="connsiteY248" fmla="*/ 132080 h 2402840"/>
                <a:gd name="connsiteX249" fmla="*/ 1935480 w 3362006"/>
                <a:gd name="connsiteY249" fmla="*/ 127000 h 2402840"/>
                <a:gd name="connsiteX250" fmla="*/ 1905000 w 3362006"/>
                <a:gd name="connsiteY250" fmla="*/ 116840 h 2402840"/>
                <a:gd name="connsiteX251" fmla="*/ 1889760 w 3362006"/>
                <a:gd name="connsiteY251" fmla="*/ 111760 h 2402840"/>
                <a:gd name="connsiteX252" fmla="*/ 1864360 w 3362006"/>
                <a:gd name="connsiteY252" fmla="*/ 106680 h 2402840"/>
                <a:gd name="connsiteX253" fmla="*/ 1849120 w 3362006"/>
                <a:gd name="connsiteY253" fmla="*/ 101600 h 2402840"/>
                <a:gd name="connsiteX254" fmla="*/ 1813560 w 3362006"/>
                <a:gd name="connsiteY254" fmla="*/ 96520 h 2402840"/>
                <a:gd name="connsiteX255" fmla="*/ 1778000 w 3362006"/>
                <a:gd name="connsiteY255" fmla="*/ 86360 h 2402840"/>
                <a:gd name="connsiteX256" fmla="*/ 1747520 w 3362006"/>
                <a:gd name="connsiteY256" fmla="*/ 76200 h 2402840"/>
                <a:gd name="connsiteX257" fmla="*/ 1732280 w 3362006"/>
                <a:gd name="connsiteY257" fmla="*/ 71120 h 2402840"/>
                <a:gd name="connsiteX258" fmla="*/ 1717040 w 3362006"/>
                <a:gd name="connsiteY258" fmla="*/ 66040 h 2402840"/>
                <a:gd name="connsiteX259" fmla="*/ 1671320 w 3362006"/>
                <a:gd name="connsiteY259" fmla="*/ 45720 h 2402840"/>
                <a:gd name="connsiteX260" fmla="*/ 1651000 w 3362006"/>
                <a:gd name="connsiteY260" fmla="*/ 40640 h 2402840"/>
                <a:gd name="connsiteX261" fmla="*/ 1559560 w 3362006"/>
                <a:gd name="connsiteY261" fmla="*/ 35560 h 2402840"/>
                <a:gd name="connsiteX262" fmla="*/ 1534160 w 3362006"/>
                <a:gd name="connsiteY262" fmla="*/ 15240 h 2402840"/>
                <a:gd name="connsiteX263" fmla="*/ 1513840 w 3362006"/>
                <a:gd name="connsiteY263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579120 w 3362006"/>
                <a:gd name="connsiteY106" fmla="*/ 2037080 h 2402840"/>
                <a:gd name="connsiteX107" fmla="*/ 609600 w 3362006"/>
                <a:gd name="connsiteY107" fmla="*/ 2026920 h 2402840"/>
                <a:gd name="connsiteX108" fmla="*/ 624840 w 3362006"/>
                <a:gd name="connsiteY108" fmla="*/ 2021840 h 2402840"/>
                <a:gd name="connsiteX109" fmla="*/ 716280 w 3362006"/>
                <a:gd name="connsiteY109" fmla="*/ 2026920 h 2402840"/>
                <a:gd name="connsiteX110" fmla="*/ 731520 w 3362006"/>
                <a:gd name="connsiteY110" fmla="*/ 2037080 h 2402840"/>
                <a:gd name="connsiteX111" fmla="*/ 762000 w 3362006"/>
                <a:gd name="connsiteY111" fmla="*/ 2047240 h 2402840"/>
                <a:gd name="connsiteX112" fmla="*/ 782320 w 3362006"/>
                <a:gd name="connsiteY112" fmla="*/ 2052320 h 2402840"/>
                <a:gd name="connsiteX113" fmla="*/ 797560 w 3362006"/>
                <a:gd name="connsiteY113" fmla="*/ 2057400 h 2402840"/>
                <a:gd name="connsiteX114" fmla="*/ 838200 w 3362006"/>
                <a:gd name="connsiteY114" fmla="*/ 2062480 h 2402840"/>
                <a:gd name="connsiteX115" fmla="*/ 1000760 w 3362006"/>
                <a:gd name="connsiteY115" fmla="*/ 2052320 h 2402840"/>
                <a:gd name="connsiteX116" fmla="*/ 1031240 w 3362006"/>
                <a:gd name="connsiteY116" fmla="*/ 2042160 h 2402840"/>
                <a:gd name="connsiteX117" fmla="*/ 1061720 w 3362006"/>
                <a:gd name="connsiteY117" fmla="*/ 2021840 h 2402840"/>
                <a:gd name="connsiteX118" fmla="*/ 1076960 w 3362006"/>
                <a:gd name="connsiteY118" fmla="*/ 2016760 h 2402840"/>
                <a:gd name="connsiteX119" fmla="*/ 1092200 w 3362006"/>
                <a:gd name="connsiteY119" fmla="*/ 2006600 h 2402840"/>
                <a:gd name="connsiteX120" fmla="*/ 1107440 w 3362006"/>
                <a:gd name="connsiteY120" fmla="*/ 2001520 h 2402840"/>
                <a:gd name="connsiteX121" fmla="*/ 1122680 w 3362006"/>
                <a:gd name="connsiteY121" fmla="*/ 1991360 h 2402840"/>
                <a:gd name="connsiteX122" fmla="*/ 1137920 w 3362006"/>
                <a:gd name="connsiteY122" fmla="*/ 1986280 h 2402840"/>
                <a:gd name="connsiteX123" fmla="*/ 1168400 w 3362006"/>
                <a:gd name="connsiteY123" fmla="*/ 1965960 h 2402840"/>
                <a:gd name="connsiteX124" fmla="*/ 1198880 w 3362006"/>
                <a:gd name="connsiteY124" fmla="*/ 1955800 h 2402840"/>
                <a:gd name="connsiteX125" fmla="*/ 1214120 w 3362006"/>
                <a:gd name="connsiteY125" fmla="*/ 1945640 h 2402840"/>
                <a:gd name="connsiteX126" fmla="*/ 1304713 w 3362006"/>
                <a:gd name="connsiteY126" fmla="*/ 1930400 h 2402840"/>
                <a:gd name="connsiteX127" fmla="*/ 1404620 w 3362006"/>
                <a:gd name="connsiteY127" fmla="*/ 1954530 h 2402840"/>
                <a:gd name="connsiteX128" fmla="*/ 1468543 w 3362006"/>
                <a:gd name="connsiteY128" fmla="*/ 1968923 h 2402840"/>
                <a:gd name="connsiteX129" fmla="*/ 1570990 w 3362006"/>
                <a:gd name="connsiteY129" fmla="*/ 1985857 h 2402840"/>
                <a:gd name="connsiteX130" fmla="*/ 1656080 w 3362006"/>
                <a:gd name="connsiteY130" fmla="*/ 2001520 h 2402840"/>
                <a:gd name="connsiteX131" fmla="*/ 1706880 w 3362006"/>
                <a:gd name="connsiteY131" fmla="*/ 2021840 h 2402840"/>
                <a:gd name="connsiteX132" fmla="*/ 1737360 w 3362006"/>
                <a:gd name="connsiteY132" fmla="*/ 2037080 h 2402840"/>
                <a:gd name="connsiteX133" fmla="*/ 1783080 w 3362006"/>
                <a:gd name="connsiteY133" fmla="*/ 2062480 h 2402840"/>
                <a:gd name="connsiteX134" fmla="*/ 1798320 w 3362006"/>
                <a:gd name="connsiteY134" fmla="*/ 2072640 h 2402840"/>
                <a:gd name="connsiteX135" fmla="*/ 1828800 w 3362006"/>
                <a:gd name="connsiteY135" fmla="*/ 2082800 h 2402840"/>
                <a:gd name="connsiteX136" fmla="*/ 1844040 w 3362006"/>
                <a:gd name="connsiteY136" fmla="*/ 2087880 h 2402840"/>
                <a:gd name="connsiteX137" fmla="*/ 1864360 w 3362006"/>
                <a:gd name="connsiteY137" fmla="*/ 2098040 h 2402840"/>
                <a:gd name="connsiteX138" fmla="*/ 1879600 w 3362006"/>
                <a:gd name="connsiteY138" fmla="*/ 2103120 h 2402840"/>
                <a:gd name="connsiteX139" fmla="*/ 1894840 w 3362006"/>
                <a:gd name="connsiteY139" fmla="*/ 2113280 h 2402840"/>
                <a:gd name="connsiteX140" fmla="*/ 1925320 w 3362006"/>
                <a:gd name="connsiteY140" fmla="*/ 2123440 h 2402840"/>
                <a:gd name="connsiteX141" fmla="*/ 1940560 w 3362006"/>
                <a:gd name="connsiteY141" fmla="*/ 2133600 h 2402840"/>
                <a:gd name="connsiteX142" fmla="*/ 1964690 w 3362006"/>
                <a:gd name="connsiteY142" fmla="*/ 2167043 h 2402840"/>
                <a:gd name="connsiteX143" fmla="*/ 2017184 w 3362006"/>
                <a:gd name="connsiteY143" fmla="*/ 2194984 h 2402840"/>
                <a:gd name="connsiteX144" fmla="*/ 2107353 w 3362006"/>
                <a:gd name="connsiteY144" fmla="*/ 2254673 h 2402840"/>
                <a:gd name="connsiteX145" fmla="*/ 2184823 w 3362006"/>
                <a:gd name="connsiteY145" fmla="*/ 2296161 h 2402840"/>
                <a:gd name="connsiteX146" fmla="*/ 2254673 w 3362006"/>
                <a:gd name="connsiteY146" fmla="*/ 2302933 h 2402840"/>
                <a:gd name="connsiteX147" fmla="*/ 2326640 w 3362006"/>
                <a:gd name="connsiteY147" fmla="*/ 2339340 h 2402840"/>
                <a:gd name="connsiteX148" fmla="*/ 2440094 w 3362006"/>
                <a:gd name="connsiteY148" fmla="*/ 2312670 h 2402840"/>
                <a:gd name="connsiteX149" fmla="*/ 2494280 w 3362006"/>
                <a:gd name="connsiteY149" fmla="*/ 2275840 h 2402840"/>
                <a:gd name="connsiteX150" fmla="*/ 2509520 w 3362006"/>
                <a:gd name="connsiteY150" fmla="*/ 2270760 h 2402840"/>
                <a:gd name="connsiteX151" fmla="*/ 2519680 w 3362006"/>
                <a:gd name="connsiteY151" fmla="*/ 2255520 h 2402840"/>
                <a:gd name="connsiteX152" fmla="*/ 2534920 w 3362006"/>
                <a:gd name="connsiteY152" fmla="*/ 2245360 h 2402840"/>
                <a:gd name="connsiteX153" fmla="*/ 2545080 w 3362006"/>
                <a:gd name="connsiteY153" fmla="*/ 2230120 h 2402840"/>
                <a:gd name="connsiteX154" fmla="*/ 2560320 w 3362006"/>
                <a:gd name="connsiteY154" fmla="*/ 2219960 h 2402840"/>
                <a:gd name="connsiteX155" fmla="*/ 2595880 w 3362006"/>
                <a:gd name="connsiteY155" fmla="*/ 2184400 h 2402840"/>
                <a:gd name="connsiteX156" fmla="*/ 2611120 w 3362006"/>
                <a:gd name="connsiteY156" fmla="*/ 2153920 h 2402840"/>
                <a:gd name="connsiteX157" fmla="*/ 2656840 w 3362006"/>
                <a:gd name="connsiteY157" fmla="*/ 2128520 h 2402840"/>
                <a:gd name="connsiteX158" fmla="*/ 2687320 w 3362006"/>
                <a:gd name="connsiteY158" fmla="*/ 2108200 h 2402840"/>
                <a:gd name="connsiteX159" fmla="*/ 2717800 w 3362006"/>
                <a:gd name="connsiteY159" fmla="*/ 2098040 h 2402840"/>
                <a:gd name="connsiteX160" fmla="*/ 2733040 w 3362006"/>
                <a:gd name="connsiteY160" fmla="*/ 2082800 h 2402840"/>
                <a:gd name="connsiteX161" fmla="*/ 2768600 w 3362006"/>
                <a:gd name="connsiteY161" fmla="*/ 2057400 h 2402840"/>
                <a:gd name="connsiteX162" fmla="*/ 2834640 w 3362006"/>
                <a:gd name="connsiteY162" fmla="*/ 2034540 h 2402840"/>
                <a:gd name="connsiteX163" fmla="*/ 2909993 w 3362006"/>
                <a:gd name="connsiteY163" fmla="*/ 1976120 h 2402840"/>
                <a:gd name="connsiteX164" fmla="*/ 2959524 w 3362006"/>
                <a:gd name="connsiteY164" fmla="*/ 1957917 h 2402840"/>
                <a:gd name="connsiteX165" fmla="*/ 2992120 w 3362006"/>
                <a:gd name="connsiteY165" fmla="*/ 1915160 h 2402840"/>
                <a:gd name="connsiteX166" fmla="*/ 3022600 w 3362006"/>
                <a:gd name="connsiteY166" fmla="*/ 1894840 h 2402840"/>
                <a:gd name="connsiteX167" fmla="*/ 3037840 w 3362006"/>
                <a:gd name="connsiteY167" fmla="*/ 1889760 h 2402840"/>
                <a:gd name="connsiteX168" fmla="*/ 3053080 w 3362006"/>
                <a:gd name="connsiteY168" fmla="*/ 1879600 h 2402840"/>
                <a:gd name="connsiteX169" fmla="*/ 3068320 w 3362006"/>
                <a:gd name="connsiteY169" fmla="*/ 1874520 h 2402840"/>
                <a:gd name="connsiteX170" fmla="*/ 3083560 w 3362006"/>
                <a:gd name="connsiteY170" fmla="*/ 1864360 h 2402840"/>
                <a:gd name="connsiteX171" fmla="*/ 3108960 w 3362006"/>
                <a:gd name="connsiteY171" fmla="*/ 1859280 h 2402840"/>
                <a:gd name="connsiteX172" fmla="*/ 3129280 w 3362006"/>
                <a:gd name="connsiteY172" fmla="*/ 1854200 h 2402840"/>
                <a:gd name="connsiteX173" fmla="*/ 3144520 w 3362006"/>
                <a:gd name="connsiteY173" fmla="*/ 1844040 h 2402840"/>
                <a:gd name="connsiteX174" fmla="*/ 3225800 w 3362006"/>
                <a:gd name="connsiteY174" fmla="*/ 1833880 h 2402840"/>
                <a:gd name="connsiteX175" fmla="*/ 3261360 w 3362006"/>
                <a:gd name="connsiteY175" fmla="*/ 1828800 h 2402840"/>
                <a:gd name="connsiteX176" fmla="*/ 3276600 w 3362006"/>
                <a:gd name="connsiteY176" fmla="*/ 1818640 h 2402840"/>
                <a:gd name="connsiteX177" fmla="*/ 3286760 w 3362006"/>
                <a:gd name="connsiteY177" fmla="*/ 1803400 h 2402840"/>
                <a:gd name="connsiteX178" fmla="*/ 3302000 w 3362006"/>
                <a:gd name="connsiteY178" fmla="*/ 1798320 h 2402840"/>
                <a:gd name="connsiteX179" fmla="*/ 3317240 w 3362006"/>
                <a:gd name="connsiteY179" fmla="*/ 1788160 h 2402840"/>
                <a:gd name="connsiteX180" fmla="*/ 3332480 w 3362006"/>
                <a:gd name="connsiteY180" fmla="*/ 1742440 h 2402840"/>
                <a:gd name="connsiteX181" fmla="*/ 3337560 w 3362006"/>
                <a:gd name="connsiteY181" fmla="*/ 1727200 h 2402840"/>
                <a:gd name="connsiteX182" fmla="*/ 3342640 w 3362006"/>
                <a:gd name="connsiteY182" fmla="*/ 1711960 h 2402840"/>
                <a:gd name="connsiteX183" fmla="*/ 3347720 w 3362006"/>
                <a:gd name="connsiteY183" fmla="*/ 1686560 h 2402840"/>
                <a:gd name="connsiteX184" fmla="*/ 3361690 w 3362006"/>
                <a:gd name="connsiteY184" fmla="*/ 1566333 h 2402840"/>
                <a:gd name="connsiteX185" fmla="*/ 3356610 w 3362006"/>
                <a:gd name="connsiteY185" fmla="*/ 1518496 h 2402840"/>
                <a:gd name="connsiteX186" fmla="*/ 3333326 w 3362006"/>
                <a:gd name="connsiteY186" fmla="*/ 1464310 h 2402840"/>
                <a:gd name="connsiteX187" fmla="*/ 3294380 w 3362006"/>
                <a:gd name="connsiteY187" fmla="*/ 1420706 h 2402840"/>
                <a:gd name="connsiteX188" fmla="*/ 3268980 w 3362006"/>
                <a:gd name="connsiteY188" fmla="*/ 1377526 h 2402840"/>
                <a:gd name="connsiteX189" fmla="*/ 3212253 w 3362006"/>
                <a:gd name="connsiteY189" fmla="*/ 1333500 h 2402840"/>
                <a:gd name="connsiteX190" fmla="*/ 3162300 w 3362006"/>
                <a:gd name="connsiteY190" fmla="*/ 1295400 h 2402840"/>
                <a:gd name="connsiteX191" fmla="*/ 3119120 w 3362006"/>
                <a:gd name="connsiteY191" fmla="*/ 1254760 h 2402840"/>
                <a:gd name="connsiteX192" fmla="*/ 3114040 w 3362006"/>
                <a:gd name="connsiteY192" fmla="*/ 1239520 h 2402840"/>
                <a:gd name="connsiteX193" fmla="*/ 3098800 w 3362006"/>
                <a:gd name="connsiteY193" fmla="*/ 1234440 h 2402840"/>
                <a:gd name="connsiteX194" fmla="*/ 3088640 w 3362006"/>
                <a:gd name="connsiteY194" fmla="*/ 1203960 h 2402840"/>
                <a:gd name="connsiteX195" fmla="*/ 3068320 w 3362006"/>
                <a:gd name="connsiteY195" fmla="*/ 1173480 h 2402840"/>
                <a:gd name="connsiteX196" fmla="*/ 3048000 w 3362006"/>
                <a:gd name="connsiteY196" fmla="*/ 1143000 h 2402840"/>
                <a:gd name="connsiteX197" fmla="*/ 3022600 w 3362006"/>
                <a:gd name="connsiteY197" fmla="*/ 1097280 h 2402840"/>
                <a:gd name="connsiteX198" fmla="*/ 3012440 w 3362006"/>
                <a:gd name="connsiteY198" fmla="*/ 1082040 h 2402840"/>
                <a:gd name="connsiteX199" fmla="*/ 3002280 w 3362006"/>
                <a:gd name="connsiteY199" fmla="*/ 1051560 h 2402840"/>
                <a:gd name="connsiteX200" fmla="*/ 2997200 w 3362006"/>
                <a:gd name="connsiteY200" fmla="*/ 1036320 h 2402840"/>
                <a:gd name="connsiteX201" fmla="*/ 2956560 w 3362006"/>
                <a:gd name="connsiteY201" fmla="*/ 975360 h 2402840"/>
                <a:gd name="connsiteX202" fmla="*/ 2946400 w 3362006"/>
                <a:gd name="connsiteY202" fmla="*/ 960120 h 2402840"/>
                <a:gd name="connsiteX203" fmla="*/ 2926080 w 3362006"/>
                <a:gd name="connsiteY203" fmla="*/ 929640 h 2402840"/>
                <a:gd name="connsiteX204" fmla="*/ 2900680 w 3362006"/>
                <a:gd name="connsiteY204" fmla="*/ 904240 h 2402840"/>
                <a:gd name="connsiteX205" fmla="*/ 2875280 w 3362006"/>
                <a:gd name="connsiteY205" fmla="*/ 873760 h 2402840"/>
                <a:gd name="connsiteX206" fmla="*/ 2860040 w 3362006"/>
                <a:gd name="connsiteY206" fmla="*/ 868680 h 2402840"/>
                <a:gd name="connsiteX207" fmla="*/ 2844800 w 3362006"/>
                <a:gd name="connsiteY207" fmla="*/ 853440 h 2402840"/>
                <a:gd name="connsiteX208" fmla="*/ 2829560 w 3362006"/>
                <a:gd name="connsiteY208" fmla="*/ 843280 h 2402840"/>
                <a:gd name="connsiteX209" fmla="*/ 2824480 w 3362006"/>
                <a:gd name="connsiteY209" fmla="*/ 817880 h 2402840"/>
                <a:gd name="connsiteX210" fmla="*/ 2814320 w 3362006"/>
                <a:gd name="connsiteY210" fmla="*/ 802640 h 2402840"/>
                <a:gd name="connsiteX211" fmla="*/ 2804160 w 3362006"/>
                <a:gd name="connsiteY211" fmla="*/ 772160 h 2402840"/>
                <a:gd name="connsiteX212" fmla="*/ 2783840 w 3362006"/>
                <a:gd name="connsiteY212" fmla="*/ 741680 h 2402840"/>
                <a:gd name="connsiteX213" fmla="*/ 2778760 w 3362006"/>
                <a:gd name="connsiteY213" fmla="*/ 726440 h 2402840"/>
                <a:gd name="connsiteX214" fmla="*/ 2768600 w 3362006"/>
                <a:gd name="connsiteY214" fmla="*/ 711200 h 2402840"/>
                <a:gd name="connsiteX215" fmla="*/ 2753360 w 3362006"/>
                <a:gd name="connsiteY215" fmla="*/ 680720 h 2402840"/>
                <a:gd name="connsiteX216" fmla="*/ 2722880 w 3362006"/>
                <a:gd name="connsiteY216" fmla="*/ 650240 h 2402840"/>
                <a:gd name="connsiteX217" fmla="*/ 2692400 w 3362006"/>
                <a:gd name="connsiteY217" fmla="*/ 629920 h 2402840"/>
                <a:gd name="connsiteX218" fmla="*/ 2677160 w 3362006"/>
                <a:gd name="connsiteY218" fmla="*/ 619760 h 2402840"/>
                <a:gd name="connsiteX219" fmla="*/ 2646680 w 3362006"/>
                <a:gd name="connsiteY219" fmla="*/ 599440 h 2402840"/>
                <a:gd name="connsiteX220" fmla="*/ 2621280 w 3362006"/>
                <a:gd name="connsiteY220" fmla="*/ 574040 h 2402840"/>
                <a:gd name="connsiteX221" fmla="*/ 2611120 w 3362006"/>
                <a:gd name="connsiteY221" fmla="*/ 558800 h 2402840"/>
                <a:gd name="connsiteX222" fmla="*/ 2595880 w 3362006"/>
                <a:gd name="connsiteY222" fmla="*/ 553720 h 2402840"/>
                <a:gd name="connsiteX223" fmla="*/ 2580640 w 3362006"/>
                <a:gd name="connsiteY223" fmla="*/ 543560 h 2402840"/>
                <a:gd name="connsiteX224" fmla="*/ 2565400 w 3362006"/>
                <a:gd name="connsiteY224" fmla="*/ 538480 h 2402840"/>
                <a:gd name="connsiteX225" fmla="*/ 2534920 w 3362006"/>
                <a:gd name="connsiteY225" fmla="*/ 518160 h 2402840"/>
                <a:gd name="connsiteX226" fmla="*/ 2519680 w 3362006"/>
                <a:gd name="connsiteY226" fmla="*/ 508000 h 2402840"/>
                <a:gd name="connsiteX227" fmla="*/ 2489200 w 3362006"/>
                <a:gd name="connsiteY227" fmla="*/ 487680 h 2402840"/>
                <a:gd name="connsiteX228" fmla="*/ 2473960 w 3362006"/>
                <a:gd name="connsiteY228" fmla="*/ 457200 h 2402840"/>
                <a:gd name="connsiteX229" fmla="*/ 2458720 w 3362006"/>
                <a:gd name="connsiteY229" fmla="*/ 452120 h 2402840"/>
                <a:gd name="connsiteX230" fmla="*/ 2443480 w 3362006"/>
                <a:gd name="connsiteY230" fmla="*/ 436880 h 2402840"/>
                <a:gd name="connsiteX231" fmla="*/ 2423160 w 3362006"/>
                <a:gd name="connsiteY231" fmla="*/ 406400 h 2402840"/>
                <a:gd name="connsiteX232" fmla="*/ 2392680 w 3362006"/>
                <a:gd name="connsiteY232" fmla="*/ 386080 h 2402840"/>
                <a:gd name="connsiteX233" fmla="*/ 2382520 w 3362006"/>
                <a:gd name="connsiteY233" fmla="*/ 370840 h 2402840"/>
                <a:gd name="connsiteX234" fmla="*/ 2311400 w 3362006"/>
                <a:gd name="connsiteY234" fmla="*/ 355600 h 2402840"/>
                <a:gd name="connsiteX235" fmla="*/ 2275840 w 3362006"/>
                <a:gd name="connsiteY235" fmla="*/ 345440 h 2402840"/>
                <a:gd name="connsiteX236" fmla="*/ 2245360 w 3362006"/>
                <a:gd name="connsiteY236" fmla="*/ 335280 h 2402840"/>
                <a:gd name="connsiteX237" fmla="*/ 2194560 w 3362006"/>
                <a:gd name="connsiteY237" fmla="*/ 325120 h 2402840"/>
                <a:gd name="connsiteX238" fmla="*/ 2179320 w 3362006"/>
                <a:gd name="connsiteY238" fmla="*/ 309880 h 2402840"/>
                <a:gd name="connsiteX239" fmla="*/ 2164080 w 3362006"/>
                <a:gd name="connsiteY239" fmla="*/ 304800 h 2402840"/>
                <a:gd name="connsiteX240" fmla="*/ 2159000 w 3362006"/>
                <a:gd name="connsiteY240" fmla="*/ 289560 h 2402840"/>
                <a:gd name="connsiteX241" fmla="*/ 2148840 w 3362006"/>
                <a:gd name="connsiteY241" fmla="*/ 274320 h 2402840"/>
                <a:gd name="connsiteX242" fmla="*/ 2143760 w 3362006"/>
                <a:gd name="connsiteY242" fmla="*/ 259080 h 2402840"/>
                <a:gd name="connsiteX243" fmla="*/ 2108200 w 3362006"/>
                <a:gd name="connsiteY243" fmla="*/ 213360 h 2402840"/>
                <a:gd name="connsiteX244" fmla="*/ 2098040 w 3362006"/>
                <a:gd name="connsiteY244" fmla="*/ 198120 h 2402840"/>
                <a:gd name="connsiteX245" fmla="*/ 2082800 w 3362006"/>
                <a:gd name="connsiteY245" fmla="*/ 193040 h 2402840"/>
                <a:gd name="connsiteX246" fmla="*/ 2047240 w 3362006"/>
                <a:gd name="connsiteY246" fmla="*/ 167640 h 2402840"/>
                <a:gd name="connsiteX247" fmla="*/ 2016760 w 3362006"/>
                <a:gd name="connsiteY247" fmla="*/ 157480 h 2402840"/>
                <a:gd name="connsiteX248" fmla="*/ 1971040 w 3362006"/>
                <a:gd name="connsiteY248" fmla="*/ 132080 h 2402840"/>
                <a:gd name="connsiteX249" fmla="*/ 1935480 w 3362006"/>
                <a:gd name="connsiteY249" fmla="*/ 127000 h 2402840"/>
                <a:gd name="connsiteX250" fmla="*/ 1905000 w 3362006"/>
                <a:gd name="connsiteY250" fmla="*/ 116840 h 2402840"/>
                <a:gd name="connsiteX251" fmla="*/ 1889760 w 3362006"/>
                <a:gd name="connsiteY251" fmla="*/ 111760 h 2402840"/>
                <a:gd name="connsiteX252" fmla="*/ 1864360 w 3362006"/>
                <a:gd name="connsiteY252" fmla="*/ 106680 h 2402840"/>
                <a:gd name="connsiteX253" fmla="*/ 1849120 w 3362006"/>
                <a:gd name="connsiteY253" fmla="*/ 101600 h 2402840"/>
                <a:gd name="connsiteX254" fmla="*/ 1813560 w 3362006"/>
                <a:gd name="connsiteY254" fmla="*/ 96520 h 2402840"/>
                <a:gd name="connsiteX255" fmla="*/ 1778000 w 3362006"/>
                <a:gd name="connsiteY255" fmla="*/ 86360 h 2402840"/>
                <a:gd name="connsiteX256" fmla="*/ 1747520 w 3362006"/>
                <a:gd name="connsiteY256" fmla="*/ 76200 h 2402840"/>
                <a:gd name="connsiteX257" fmla="*/ 1732280 w 3362006"/>
                <a:gd name="connsiteY257" fmla="*/ 71120 h 2402840"/>
                <a:gd name="connsiteX258" fmla="*/ 1717040 w 3362006"/>
                <a:gd name="connsiteY258" fmla="*/ 66040 h 2402840"/>
                <a:gd name="connsiteX259" fmla="*/ 1671320 w 3362006"/>
                <a:gd name="connsiteY259" fmla="*/ 45720 h 2402840"/>
                <a:gd name="connsiteX260" fmla="*/ 1651000 w 3362006"/>
                <a:gd name="connsiteY260" fmla="*/ 40640 h 2402840"/>
                <a:gd name="connsiteX261" fmla="*/ 1559560 w 3362006"/>
                <a:gd name="connsiteY261" fmla="*/ 35560 h 2402840"/>
                <a:gd name="connsiteX262" fmla="*/ 1534160 w 3362006"/>
                <a:gd name="connsiteY262" fmla="*/ 15240 h 2402840"/>
                <a:gd name="connsiteX263" fmla="*/ 1513840 w 3362006"/>
                <a:gd name="connsiteY263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09600 w 3362006"/>
                <a:gd name="connsiteY106" fmla="*/ 2026920 h 2402840"/>
                <a:gd name="connsiteX107" fmla="*/ 624840 w 3362006"/>
                <a:gd name="connsiteY107" fmla="*/ 2021840 h 2402840"/>
                <a:gd name="connsiteX108" fmla="*/ 716280 w 3362006"/>
                <a:gd name="connsiteY108" fmla="*/ 2026920 h 2402840"/>
                <a:gd name="connsiteX109" fmla="*/ 731520 w 3362006"/>
                <a:gd name="connsiteY109" fmla="*/ 2037080 h 2402840"/>
                <a:gd name="connsiteX110" fmla="*/ 762000 w 3362006"/>
                <a:gd name="connsiteY110" fmla="*/ 2047240 h 2402840"/>
                <a:gd name="connsiteX111" fmla="*/ 782320 w 3362006"/>
                <a:gd name="connsiteY111" fmla="*/ 2052320 h 2402840"/>
                <a:gd name="connsiteX112" fmla="*/ 797560 w 3362006"/>
                <a:gd name="connsiteY112" fmla="*/ 2057400 h 2402840"/>
                <a:gd name="connsiteX113" fmla="*/ 838200 w 3362006"/>
                <a:gd name="connsiteY113" fmla="*/ 2062480 h 2402840"/>
                <a:gd name="connsiteX114" fmla="*/ 1000760 w 3362006"/>
                <a:gd name="connsiteY114" fmla="*/ 2052320 h 2402840"/>
                <a:gd name="connsiteX115" fmla="*/ 1031240 w 3362006"/>
                <a:gd name="connsiteY115" fmla="*/ 2042160 h 2402840"/>
                <a:gd name="connsiteX116" fmla="*/ 1061720 w 3362006"/>
                <a:gd name="connsiteY116" fmla="*/ 2021840 h 2402840"/>
                <a:gd name="connsiteX117" fmla="*/ 1076960 w 3362006"/>
                <a:gd name="connsiteY117" fmla="*/ 2016760 h 2402840"/>
                <a:gd name="connsiteX118" fmla="*/ 1092200 w 3362006"/>
                <a:gd name="connsiteY118" fmla="*/ 2006600 h 2402840"/>
                <a:gd name="connsiteX119" fmla="*/ 1107440 w 3362006"/>
                <a:gd name="connsiteY119" fmla="*/ 2001520 h 2402840"/>
                <a:gd name="connsiteX120" fmla="*/ 1122680 w 3362006"/>
                <a:gd name="connsiteY120" fmla="*/ 1991360 h 2402840"/>
                <a:gd name="connsiteX121" fmla="*/ 1137920 w 3362006"/>
                <a:gd name="connsiteY121" fmla="*/ 1986280 h 2402840"/>
                <a:gd name="connsiteX122" fmla="*/ 1168400 w 3362006"/>
                <a:gd name="connsiteY122" fmla="*/ 1965960 h 2402840"/>
                <a:gd name="connsiteX123" fmla="*/ 1198880 w 3362006"/>
                <a:gd name="connsiteY123" fmla="*/ 1955800 h 2402840"/>
                <a:gd name="connsiteX124" fmla="*/ 1214120 w 3362006"/>
                <a:gd name="connsiteY124" fmla="*/ 1945640 h 2402840"/>
                <a:gd name="connsiteX125" fmla="*/ 1304713 w 3362006"/>
                <a:gd name="connsiteY125" fmla="*/ 1930400 h 2402840"/>
                <a:gd name="connsiteX126" fmla="*/ 1404620 w 3362006"/>
                <a:gd name="connsiteY126" fmla="*/ 1954530 h 2402840"/>
                <a:gd name="connsiteX127" fmla="*/ 1468543 w 3362006"/>
                <a:gd name="connsiteY127" fmla="*/ 1968923 h 2402840"/>
                <a:gd name="connsiteX128" fmla="*/ 1570990 w 3362006"/>
                <a:gd name="connsiteY128" fmla="*/ 1985857 h 2402840"/>
                <a:gd name="connsiteX129" fmla="*/ 1656080 w 3362006"/>
                <a:gd name="connsiteY129" fmla="*/ 2001520 h 2402840"/>
                <a:gd name="connsiteX130" fmla="*/ 1706880 w 3362006"/>
                <a:gd name="connsiteY130" fmla="*/ 2021840 h 2402840"/>
                <a:gd name="connsiteX131" fmla="*/ 1737360 w 3362006"/>
                <a:gd name="connsiteY131" fmla="*/ 2037080 h 2402840"/>
                <a:gd name="connsiteX132" fmla="*/ 1783080 w 3362006"/>
                <a:gd name="connsiteY132" fmla="*/ 2062480 h 2402840"/>
                <a:gd name="connsiteX133" fmla="*/ 1798320 w 3362006"/>
                <a:gd name="connsiteY133" fmla="*/ 2072640 h 2402840"/>
                <a:gd name="connsiteX134" fmla="*/ 1828800 w 3362006"/>
                <a:gd name="connsiteY134" fmla="*/ 2082800 h 2402840"/>
                <a:gd name="connsiteX135" fmla="*/ 1844040 w 3362006"/>
                <a:gd name="connsiteY135" fmla="*/ 2087880 h 2402840"/>
                <a:gd name="connsiteX136" fmla="*/ 1864360 w 3362006"/>
                <a:gd name="connsiteY136" fmla="*/ 2098040 h 2402840"/>
                <a:gd name="connsiteX137" fmla="*/ 1879600 w 3362006"/>
                <a:gd name="connsiteY137" fmla="*/ 2103120 h 2402840"/>
                <a:gd name="connsiteX138" fmla="*/ 1894840 w 3362006"/>
                <a:gd name="connsiteY138" fmla="*/ 2113280 h 2402840"/>
                <a:gd name="connsiteX139" fmla="*/ 1925320 w 3362006"/>
                <a:gd name="connsiteY139" fmla="*/ 2123440 h 2402840"/>
                <a:gd name="connsiteX140" fmla="*/ 1940560 w 3362006"/>
                <a:gd name="connsiteY140" fmla="*/ 2133600 h 2402840"/>
                <a:gd name="connsiteX141" fmla="*/ 1964690 w 3362006"/>
                <a:gd name="connsiteY141" fmla="*/ 2167043 h 2402840"/>
                <a:gd name="connsiteX142" fmla="*/ 2017184 w 3362006"/>
                <a:gd name="connsiteY142" fmla="*/ 2194984 h 2402840"/>
                <a:gd name="connsiteX143" fmla="*/ 2107353 w 3362006"/>
                <a:gd name="connsiteY143" fmla="*/ 2254673 h 2402840"/>
                <a:gd name="connsiteX144" fmla="*/ 2184823 w 3362006"/>
                <a:gd name="connsiteY144" fmla="*/ 2296161 h 2402840"/>
                <a:gd name="connsiteX145" fmla="*/ 2254673 w 3362006"/>
                <a:gd name="connsiteY145" fmla="*/ 2302933 h 2402840"/>
                <a:gd name="connsiteX146" fmla="*/ 2326640 w 3362006"/>
                <a:gd name="connsiteY146" fmla="*/ 2339340 h 2402840"/>
                <a:gd name="connsiteX147" fmla="*/ 2440094 w 3362006"/>
                <a:gd name="connsiteY147" fmla="*/ 2312670 h 2402840"/>
                <a:gd name="connsiteX148" fmla="*/ 2494280 w 3362006"/>
                <a:gd name="connsiteY148" fmla="*/ 2275840 h 2402840"/>
                <a:gd name="connsiteX149" fmla="*/ 2509520 w 3362006"/>
                <a:gd name="connsiteY149" fmla="*/ 2270760 h 2402840"/>
                <a:gd name="connsiteX150" fmla="*/ 2519680 w 3362006"/>
                <a:gd name="connsiteY150" fmla="*/ 2255520 h 2402840"/>
                <a:gd name="connsiteX151" fmla="*/ 2534920 w 3362006"/>
                <a:gd name="connsiteY151" fmla="*/ 2245360 h 2402840"/>
                <a:gd name="connsiteX152" fmla="*/ 2545080 w 3362006"/>
                <a:gd name="connsiteY152" fmla="*/ 2230120 h 2402840"/>
                <a:gd name="connsiteX153" fmla="*/ 2560320 w 3362006"/>
                <a:gd name="connsiteY153" fmla="*/ 2219960 h 2402840"/>
                <a:gd name="connsiteX154" fmla="*/ 2595880 w 3362006"/>
                <a:gd name="connsiteY154" fmla="*/ 2184400 h 2402840"/>
                <a:gd name="connsiteX155" fmla="*/ 2611120 w 3362006"/>
                <a:gd name="connsiteY155" fmla="*/ 2153920 h 2402840"/>
                <a:gd name="connsiteX156" fmla="*/ 2656840 w 3362006"/>
                <a:gd name="connsiteY156" fmla="*/ 2128520 h 2402840"/>
                <a:gd name="connsiteX157" fmla="*/ 2687320 w 3362006"/>
                <a:gd name="connsiteY157" fmla="*/ 2108200 h 2402840"/>
                <a:gd name="connsiteX158" fmla="*/ 2717800 w 3362006"/>
                <a:gd name="connsiteY158" fmla="*/ 2098040 h 2402840"/>
                <a:gd name="connsiteX159" fmla="*/ 2733040 w 3362006"/>
                <a:gd name="connsiteY159" fmla="*/ 2082800 h 2402840"/>
                <a:gd name="connsiteX160" fmla="*/ 2768600 w 3362006"/>
                <a:gd name="connsiteY160" fmla="*/ 2057400 h 2402840"/>
                <a:gd name="connsiteX161" fmla="*/ 2834640 w 3362006"/>
                <a:gd name="connsiteY161" fmla="*/ 2034540 h 2402840"/>
                <a:gd name="connsiteX162" fmla="*/ 2909993 w 3362006"/>
                <a:gd name="connsiteY162" fmla="*/ 1976120 h 2402840"/>
                <a:gd name="connsiteX163" fmla="*/ 2959524 w 3362006"/>
                <a:gd name="connsiteY163" fmla="*/ 1957917 h 2402840"/>
                <a:gd name="connsiteX164" fmla="*/ 2992120 w 3362006"/>
                <a:gd name="connsiteY164" fmla="*/ 1915160 h 2402840"/>
                <a:gd name="connsiteX165" fmla="*/ 3022600 w 3362006"/>
                <a:gd name="connsiteY165" fmla="*/ 1894840 h 2402840"/>
                <a:gd name="connsiteX166" fmla="*/ 3037840 w 3362006"/>
                <a:gd name="connsiteY166" fmla="*/ 1889760 h 2402840"/>
                <a:gd name="connsiteX167" fmla="*/ 3053080 w 3362006"/>
                <a:gd name="connsiteY167" fmla="*/ 1879600 h 2402840"/>
                <a:gd name="connsiteX168" fmla="*/ 3068320 w 3362006"/>
                <a:gd name="connsiteY168" fmla="*/ 1874520 h 2402840"/>
                <a:gd name="connsiteX169" fmla="*/ 3083560 w 3362006"/>
                <a:gd name="connsiteY169" fmla="*/ 1864360 h 2402840"/>
                <a:gd name="connsiteX170" fmla="*/ 3108960 w 3362006"/>
                <a:gd name="connsiteY170" fmla="*/ 1859280 h 2402840"/>
                <a:gd name="connsiteX171" fmla="*/ 3129280 w 3362006"/>
                <a:gd name="connsiteY171" fmla="*/ 1854200 h 2402840"/>
                <a:gd name="connsiteX172" fmla="*/ 3144520 w 3362006"/>
                <a:gd name="connsiteY172" fmla="*/ 1844040 h 2402840"/>
                <a:gd name="connsiteX173" fmla="*/ 3225800 w 3362006"/>
                <a:gd name="connsiteY173" fmla="*/ 1833880 h 2402840"/>
                <a:gd name="connsiteX174" fmla="*/ 3261360 w 3362006"/>
                <a:gd name="connsiteY174" fmla="*/ 1828800 h 2402840"/>
                <a:gd name="connsiteX175" fmla="*/ 3276600 w 3362006"/>
                <a:gd name="connsiteY175" fmla="*/ 1818640 h 2402840"/>
                <a:gd name="connsiteX176" fmla="*/ 3286760 w 3362006"/>
                <a:gd name="connsiteY176" fmla="*/ 1803400 h 2402840"/>
                <a:gd name="connsiteX177" fmla="*/ 3302000 w 3362006"/>
                <a:gd name="connsiteY177" fmla="*/ 1798320 h 2402840"/>
                <a:gd name="connsiteX178" fmla="*/ 3317240 w 3362006"/>
                <a:gd name="connsiteY178" fmla="*/ 1788160 h 2402840"/>
                <a:gd name="connsiteX179" fmla="*/ 3332480 w 3362006"/>
                <a:gd name="connsiteY179" fmla="*/ 1742440 h 2402840"/>
                <a:gd name="connsiteX180" fmla="*/ 3337560 w 3362006"/>
                <a:gd name="connsiteY180" fmla="*/ 1727200 h 2402840"/>
                <a:gd name="connsiteX181" fmla="*/ 3342640 w 3362006"/>
                <a:gd name="connsiteY181" fmla="*/ 1711960 h 2402840"/>
                <a:gd name="connsiteX182" fmla="*/ 3347720 w 3362006"/>
                <a:gd name="connsiteY182" fmla="*/ 1686560 h 2402840"/>
                <a:gd name="connsiteX183" fmla="*/ 3361690 w 3362006"/>
                <a:gd name="connsiteY183" fmla="*/ 1566333 h 2402840"/>
                <a:gd name="connsiteX184" fmla="*/ 3356610 w 3362006"/>
                <a:gd name="connsiteY184" fmla="*/ 1518496 h 2402840"/>
                <a:gd name="connsiteX185" fmla="*/ 3333326 w 3362006"/>
                <a:gd name="connsiteY185" fmla="*/ 1464310 h 2402840"/>
                <a:gd name="connsiteX186" fmla="*/ 3294380 w 3362006"/>
                <a:gd name="connsiteY186" fmla="*/ 1420706 h 2402840"/>
                <a:gd name="connsiteX187" fmla="*/ 3268980 w 3362006"/>
                <a:gd name="connsiteY187" fmla="*/ 1377526 h 2402840"/>
                <a:gd name="connsiteX188" fmla="*/ 3212253 w 3362006"/>
                <a:gd name="connsiteY188" fmla="*/ 1333500 h 2402840"/>
                <a:gd name="connsiteX189" fmla="*/ 3162300 w 3362006"/>
                <a:gd name="connsiteY189" fmla="*/ 1295400 h 2402840"/>
                <a:gd name="connsiteX190" fmla="*/ 3119120 w 3362006"/>
                <a:gd name="connsiteY190" fmla="*/ 1254760 h 2402840"/>
                <a:gd name="connsiteX191" fmla="*/ 3114040 w 3362006"/>
                <a:gd name="connsiteY191" fmla="*/ 1239520 h 2402840"/>
                <a:gd name="connsiteX192" fmla="*/ 3098800 w 3362006"/>
                <a:gd name="connsiteY192" fmla="*/ 1234440 h 2402840"/>
                <a:gd name="connsiteX193" fmla="*/ 3088640 w 3362006"/>
                <a:gd name="connsiteY193" fmla="*/ 1203960 h 2402840"/>
                <a:gd name="connsiteX194" fmla="*/ 3068320 w 3362006"/>
                <a:gd name="connsiteY194" fmla="*/ 1173480 h 2402840"/>
                <a:gd name="connsiteX195" fmla="*/ 3048000 w 3362006"/>
                <a:gd name="connsiteY195" fmla="*/ 1143000 h 2402840"/>
                <a:gd name="connsiteX196" fmla="*/ 3022600 w 3362006"/>
                <a:gd name="connsiteY196" fmla="*/ 1097280 h 2402840"/>
                <a:gd name="connsiteX197" fmla="*/ 3012440 w 3362006"/>
                <a:gd name="connsiteY197" fmla="*/ 1082040 h 2402840"/>
                <a:gd name="connsiteX198" fmla="*/ 3002280 w 3362006"/>
                <a:gd name="connsiteY198" fmla="*/ 1051560 h 2402840"/>
                <a:gd name="connsiteX199" fmla="*/ 2997200 w 3362006"/>
                <a:gd name="connsiteY199" fmla="*/ 1036320 h 2402840"/>
                <a:gd name="connsiteX200" fmla="*/ 2956560 w 3362006"/>
                <a:gd name="connsiteY200" fmla="*/ 975360 h 2402840"/>
                <a:gd name="connsiteX201" fmla="*/ 2946400 w 3362006"/>
                <a:gd name="connsiteY201" fmla="*/ 960120 h 2402840"/>
                <a:gd name="connsiteX202" fmla="*/ 2926080 w 3362006"/>
                <a:gd name="connsiteY202" fmla="*/ 929640 h 2402840"/>
                <a:gd name="connsiteX203" fmla="*/ 2900680 w 3362006"/>
                <a:gd name="connsiteY203" fmla="*/ 904240 h 2402840"/>
                <a:gd name="connsiteX204" fmla="*/ 2875280 w 3362006"/>
                <a:gd name="connsiteY204" fmla="*/ 873760 h 2402840"/>
                <a:gd name="connsiteX205" fmla="*/ 2860040 w 3362006"/>
                <a:gd name="connsiteY205" fmla="*/ 868680 h 2402840"/>
                <a:gd name="connsiteX206" fmla="*/ 2844800 w 3362006"/>
                <a:gd name="connsiteY206" fmla="*/ 853440 h 2402840"/>
                <a:gd name="connsiteX207" fmla="*/ 2829560 w 3362006"/>
                <a:gd name="connsiteY207" fmla="*/ 843280 h 2402840"/>
                <a:gd name="connsiteX208" fmla="*/ 2824480 w 3362006"/>
                <a:gd name="connsiteY208" fmla="*/ 817880 h 2402840"/>
                <a:gd name="connsiteX209" fmla="*/ 2814320 w 3362006"/>
                <a:gd name="connsiteY209" fmla="*/ 802640 h 2402840"/>
                <a:gd name="connsiteX210" fmla="*/ 2804160 w 3362006"/>
                <a:gd name="connsiteY210" fmla="*/ 772160 h 2402840"/>
                <a:gd name="connsiteX211" fmla="*/ 2783840 w 3362006"/>
                <a:gd name="connsiteY211" fmla="*/ 741680 h 2402840"/>
                <a:gd name="connsiteX212" fmla="*/ 2778760 w 3362006"/>
                <a:gd name="connsiteY212" fmla="*/ 726440 h 2402840"/>
                <a:gd name="connsiteX213" fmla="*/ 2768600 w 3362006"/>
                <a:gd name="connsiteY213" fmla="*/ 711200 h 2402840"/>
                <a:gd name="connsiteX214" fmla="*/ 2753360 w 3362006"/>
                <a:gd name="connsiteY214" fmla="*/ 680720 h 2402840"/>
                <a:gd name="connsiteX215" fmla="*/ 2722880 w 3362006"/>
                <a:gd name="connsiteY215" fmla="*/ 650240 h 2402840"/>
                <a:gd name="connsiteX216" fmla="*/ 2692400 w 3362006"/>
                <a:gd name="connsiteY216" fmla="*/ 629920 h 2402840"/>
                <a:gd name="connsiteX217" fmla="*/ 2677160 w 3362006"/>
                <a:gd name="connsiteY217" fmla="*/ 619760 h 2402840"/>
                <a:gd name="connsiteX218" fmla="*/ 2646680 w 3362006"/>
                <a:gd name="connsiteY218" fmla="*/ 599440 h 2402840"/>
                <a:gd name="connsiteX219" fmla="*/ 2621280 w 3362006"/>
                <a:gd name="connsiteY219" fmla="*/ 574040 h 2402840"/>
                <a:gd name="connsiteX220" fmla="*/ 2611120 w 3362006"/>
                <a:gd name="connsiteY220" fmla="*/ 558800 h 2402840"/>
                <a:gd name="connsiteX221" fmla="*/ 2595880 w 3362006"/>
                <a:gd name="connsiteY221" fmla="*/ 553720 h 2402840"/>
                <a:gd name="connsiteX222" fmla="*/ 2580640 w 3362006"/>
                <a:gd name="connsiteY222" fmla="*/ 543560 h 2402840"/>
                <a:gd name="connsiteX223" fmla="*/ 2565400 w 3362006"/>
                <a:gd name="connsiteY223" fmla="*/ 538480 h 2402840"/>
                <a:gd name="connsiteX224" fmla="*/ 2534920 w 3362006"/>
                <a:gd name="connsiteY224" fmla="*/ 518160 h 2402840"/>
                <a:gd name="connsiteX225" fmla="*/ 2519680 w 3362006"/>
                <a:gd name="connsiteY225" fmla="*/ 508000 h 2402840"/>
                <a:gd name="connsiteX226" fmla="*/ 2489200 w 3362006"/>
                <a:gd name="connsiteY226" fmla="*/ 487680 h 2402840"/>
                <a:gd name="connsiteX227" fmla="*/ 2473960 w 3362006"/>
                <a:gd name="connsiteY227" fmla="*/ 457200 h 2402840"/>
                <a:gd name="connsiteX228" fmla="*/ 2458720 w 3362006"/>
                <a:gd name="connsiteY228" fmla="*/ 452120 h 2402840"/>
                <a:gd name="connsiteX229" fmla="*/ 2443480 w 3362006"/>
                <a:gd name="connsiteY229" fmla="*/ 436880 h 2402840"/>
                <a:gd name="connsiteX230" fmla="*/ 2423160 w 3362006"/>
                <a:gd name="connsiteY230" fmla="*/ 406400 h 2402840"/>
                <a:gd name="connsiteX231" fmla="*/ 2392680 w 3362006"/>
                <a:gd name="connsiteY231" fmla="*/ 386080 h 2402840"/>
                <a:gd name="connsiteX232" fmla="*/ 2382520 w 3362006"/>
                <a:gd name="connsiteY232" fmla="*/ 370840 h 2402840"/>
                <a:gd name="connsiteX233" fmla="*/ 2311400 w 3362006"/>
                <a:gd name="connsiteY233" fmla="*/ 355600 h 2402840"/>
                <a:gd name="connsiteX234" fmla="*/ 2275840 w 3362006"/>
                <a:gd name="connsiteY234" fmla="*/ 345440 h 2402840"/>
                <a:gd name="connsiteX235" fmla="*/ 2245360 w 3362006"/>
                <a:gd name="connsiteY235" fmla="*/ 335280 h 2402840"/>
                <a:gd name="connsiteX236" fmla="*/ 2194560 w 3362006"/>
                <a:gd name="connsiteY236" fmla="*/ 325120 h 2402840"/>
                <a:gd name="connsiteX237" fmla="*/ 2179320 w 3362006"/>
                <a:gd name="connsiteY237" fmla="*/ 309880 h 2402840"/>
                <a:gd name="connsiteX238" fmla="*/ 2164080 w 3362006"/>
                <a:gd name="connsiteY238" fmla="*/ 304800 h 2402840"/>
                <a:gd name="connsiteX239" fmla="*/ 2159000 w 3362006"/>
                <a:gd name="connsiteY239" fmla="*/ 289560 h 2402840"/>
                <a:gd name="connsiteX240" fmla="*/ 2148840 w 3362006"/>
                <a:gd name="connsiteY240" fmla="*/ 274320 h 2402840"/>
                <a:gd name="connsiteX241" fmla="*/ 2143760 w 3362006"/>
                <a:gd name="connsiteY241" fmla="*/ 259080 h 2402840"/>
                <a:gd name="connsiteX242" fmla="*/ 2108200 w 3362006"/>
                <a:gd name="connsiteY242" fmla="*/ 213360 h 2402840"/>
                <a:gd name="connsiteX243" fmla="*/ 2098040 w 3362006"/>
                <a:gd name="connsiteY243" fmla="*/ 198120 h 2402840"/>
                <a:gd name="connsiteX244" fmla="*/ 2082800 w 3362006"/>
                <a:gd name="connsiteY244" fmla="*/ 193040 h 2402840"/>
                <a:gd name="connsiteX245" fmla="*/ 2047240 w 3362006"/>
                <a:gd name="connsiteY245" fmla="*/ 167640 h 2402840"/>
                <a:gd name="connsiteX246" fmla="*/ 2016760 w 3362006"/>
                <a:gd name="connsiteY246" fmla="*/ 157480 h 2402840"/>
                <a:gd name="connsiteX247" fmla="*/ 1971040 w 3362006"/>
                <a:gd name="connsiteY247" fmla="*/ 132080 h 2402840"/>
                <a:gd name="connsiteX248" fmla="*/ 1935480 w 3362006"/>
                <a:gd name="connsiteY248" fmla="*/ 127000 h 2402840"/>
                <a:gd name="connsiteX249" fmla="*/ 1905000 w 3362006"/>
                <a:gd name="connsiteY249" fmla="*/ 116840 h 2402840"/>
                <a:gd name="connsiteX250" fmla="*/ 1889760 w 3362006"/>
                <a:gd name="connsiteY250" fmla="*/ 111760 h 2402840"/>
                <a:gd name="connsiteX251" fmla="*/ 1864360 w 3362006"/>
                <a:gd name="connsiteY251" fmla="*/ 106680 h 2402840"/>
                <a:gd name="connsiteX252" fmla="*/ 1849120 w 3362006"/>
                <a:gd name="connsiteY252" fmla="*/ 101600 h 2402840"/>
                <a:gd name="connsiteX253" fmla="*/ 1813560 w 3362006"/>
                <a:gd name="connsiteY253" fmla="*/ 96520 h 2402840"/>
                <a:gd name="connsiteX254" fmla="*/ 1778000 w 3362006"/>
                <a:gd name="connsiteY254" fmla="*/ 86360 h 2402840"/>
                <a:gd name="connsiteX255" fmla="*/ 1747520 w 3362006"/>
                <a:gd name="connsiteY255" fmla="*/ 76200 h 2402840"/>
                <a:gd name="connsiteX256" fmla="*/ 1732280 w 3362006"/>
                <a:gd name="connsiteY256" fmla="*/ 71120 h 2402840"/>
                <a:gd name="connsiteX257" fmla="*/ 1717040 w 3362006"/>
                <a:gd name="connsiteY257" fmla="*/ 66040 h 2402840"/>
                <a:gd name="connsiteX258" fmla="*/ 1671320 w 3362006"/>
                <a:gd name="connsiteY258" fmla="*/ 45720 h 2402840"/>
                <a:gd name="connsiteX259" fmla="*/ 1651000 w 3362006"/>
                <a:gd name="connsiteY259" fmla="*/ 40640 h 2402840"/>
                <a:gd name="connsiteX260" fmla="*/ 1559560 w 3362006"/>
                <a:gd name="connsiteY260" fmla="*/ 35560 h 2402840"/>
                <a:gd name="connsiteX261" fmla="*/ 1534160 w 3362006"/>
                <a:gd name="connsiteY261" fmla="*/ 15240 h 2402840"/>
                <a:gd name="connsiteX262" fmla="*/ 1513840 w 3362006"/>
                <a:gd name="connsiteY26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09600 w 3362006"/>
                <a:gd name="connsiteY106" fmla="*/ 2026920 h 2402840"/>
                <a:gd name="connsiteX107" fmla="*/ 624840 w 3362006"/>
                <a:gd name="connsiteY107" fmla="*/ 2021840 h 2402840"/>
                <a:gd name="connsiteX108" fmla="*/ 716280 w 3362006"/>
                <a:gd name="connsiteY108" fmla="*/ 2026920 h 2402840"/>
                <a:gd name="connsiteX109" fmla="*/ 731520 w 3362006"/>
                <a:gd name="connsiteY109" fmla="*/ 2037080 h 2402840"/>
                <a:gd name="connsiteX110" fmla="*/ 762000 w 3362006"/>
                <a:gd name="connsiteY110" fmla="*/ 2047240 h 2402840"/>
                <a:gd name="connsiteX111" fmla="*/ 782320 w 3362006"/>
                <a:gd name="connsiteY111" fmla="*/ 2052320 h 2402840"/>
                <a:gd name="connsiteX112" fmla="*/ 797560 w 3362006"/>
                <a:gd name="connsiteY112" fmla="*/ 2057400 h 2402840"/>
                <a:gd name="connsiteX113" fmla="*/ 838200 w 3362006"/>
                <a:gd name="connsiteY113" fmla="*/ 2062480 h 2402840"/>
                <a:gd name="connsiteX114" fmla="*/ 1000760 w 3362006"/>
                <a:gd name="connsiteY114" fmla="*/ 2052320 h 2402840"/>
                <a:gd name="connsiteX115" fmla="*/ 1031240 w 3362006"/>
                <a:gd name="connsiteY115" fmla="*/ 2042160 h 2402840"/>
                <a:gd name="connsiteX116" fmla="*/ 1061720 w 3362006"/>
                <a:gd name="connsiteY116" fmla="*/ 2021840 h 2402840"/>
                <a:gd name="connsiteX117" fmla="*/ 1076960 w 3362006"/>
                <a:gd name="connsiteY117" fmla="*/ 2016760 h 2402840"/>
                <a:gd name="connsiteX118" fmla="*/ 1092200 w 3362006"/>
                <a:gd name="connsiteY118" fmla="*/ 2006600 h 2402840"/>
                <a:gd name="connsiteX119" fmla="*/ 1107440 w 3362006"/>
                <a:gd name="connsiteY119" fmla="*/ 2001520 h 2402840"/>
                <a:gd name="connsiteX120" fmla="*/ 1122680 w 3362006"/>
                <a:gd name="connsiteY120" fmla="*/ 1991360 h 2402840"/>
                <a:gd name="connsiteX121" fmla="*/ 1137920 w 3362006"/>
                <a:gd name="connsiteY121" fmla="*/ 1986280 h 2402840"/>
                <a:gd name="connsiteX122" fmla="*/ 1168400 w 3362006"/>
                <a:gd name="connsiteY122" fmla="*/ 1965960 h 2402840"/>
                <a:gd name="connsiteX123" fmla="*/ 1198880 w 3362006"/>
                <a:gd name="connsiteY123" fmla="*/ 1955800 h 2402840"/>
                <a:gd name="connsiteX124" fmla="*/ 1214120 w 3362006"/>
                <a:gd name="connsiteY124" fmla="*/ 1945640 h 2402840"/>
                <a:gd name="connsiteX125" fmla="*/ 1304713 w 3362006"/>
                <a:gd name="connsiteY125" fmla="*/ 1930400 h 2402840"/>
                <a:gd name="connsiteX126" fmla="*/ 1404620 w 3362006"/>
                <a:gd name="connsiteY126" fmla="*/ 1954530 h 2402840"/>
                <a:gd name="connsiteX127" fmla="*/ 1468543 w 3362006"/>
                <a:gd name="connsiteY127" fmla="*/ 1968923 h 2402840"/>
                <a:gd name="connsiteX128" fmla="*/ 1570990 w 3362006"/>
                <a:gd name="connsiteY128" fmla="*/ 1985857 h 2402840"/>
                <a:gd name="connsiteX129" fmla="*/ 1656080 w 3362006"/>
                <a:gd name="connsiteY129" fmla="*/ 2001520 h 2402840"/>
                <a:gd name="connsiteX130" fmla="*/ 1706880 w 3362006"/>
                <a:gd name="connsiteY130" fmla="*/ 2021840 h 2402840"/>
                <a:gd name="connsiteX131" fmla="*/ 1737360 w 3362006"/>
                <a:gd name="connsiteY131" fmla="*/ 2037080 h 2402840"/>
                <a:gd name="connsiteX132" fmla="*/ 1783080 w 3362006"/>
                <a:gd name="connsiteY132" fmla="*/ 2062480 h 2402840"/>
                <a:gd name="connsiteX133" fmla="*/ 1798320 w 3362006"/>
                <a:gd name="connsiteY133" fmla="*/ 2072640 h 2402840"/>
                <a:gd name="connsiteX134" fmla="*/ 1828800 w 3362006"/>
                <a:gd name="connsiteY134" fmla="*/ 2082800 h 2402840"/>
                <a:gd name="connsiteX135" fmla="*/ 1844040 w 3362006"/>
                <a:gd name="connsiteY135" fmla="*/ 2087880 h 2402840"/>
                <a:gd name="connsiteX136" fmla="*/ 1864360 w 3362006"/>
                <a:gd name="connsiteY136" fmla="*/ 2098040 h 2402840"/>
                <a:gd name="connsiteX137" fmla="*/ 1879600 w 3362006"/>
                <a:gd name="connsiteY137" fmla="*/ 2103120 h 2402840"/>
                <a:gd name="connsiteX138" fmla="*/ 1894840 w 3362006"/>
                <a:gd name="connsiteY138" fmla="*/ 2113280 h 2402840"/>
                <a:gd name="connsiteX139" fmla="*/ 1925320 w 3362006"/>
                <a:gd name="connsiteY139" fmla="*/ 2123440 h 2402840"/>
                <a:gd name="connsiteX140" fmla="*/ 1940560 w 3362006"/>
                <a:gd name="connsiteY140" fmla="*/ 2133600 h 2402840"/>
                <a:gd name="connsiteX141" fmla="*/ 1964690 w 3362006"/>
                <a:gd name="connsiteY141" fmla="*/ 2167043 h 2402840"/>
                <a:gd name="connsiteX142" fmla="*/ 2017184 w 3362006"/>
                <a:gd name="connsiteY142" fmla="*/ 2194984 h 2402840"/>
                <a:gd name="connsiteX143" fmla="*/ 2107353 w 3362006"/>
                <a:gd name="connsiteY143" fmla="*/ 2254673 h 2402840"/>
                <a:gd name="connsiteX144" fmla="*/ 2184823 w 3362006"/>
                <a:gd name="connsiteY144" fmla="*/ 2296161 h 2402840"/>
                <a:gd name="connsiteX145" fmla="*/ 2254673 w 3362006"/>
                <a:gd name="connsiteY145" fmla="*/ 2302933 h 2402840"/>
                <a:gd name="connsiteX146" fmla="*/ 2326640 w 3362006"/>
                <a:gd name="connsiteY146" fmla="*/ 2339340 h 2402840"/>
                <a:gd name="connsiteX147" fmla="*/ 2440094 w 3362006"/>
                <a:gd name="connsiteY147" fmla="*/ 2312670 h 2402840"/>
                <a:gd name="connsiteX148" fmla="*/ 2494280 w 3362006"/>
                <a:gd name="connsiteY148" fmla="*/ 2275840 h 2402840"/>
                <a:gd name="connsiteX149" fmla="*/ 2509520 w 3362006"/>
                <a:gd name="connsiteY149" fmla="*/ 2270760 h 2402840"/>
                <a:gd name="connsiteX150" fmla="*/ 2519680 w 3362006"/>
                <a:gd name="connsiteY150" fmla="*/ 2255520 h 2402840"/>
                <a:gd name="connsiteX151" fmla="*/ 2534920 w 3362006"/>
                <a:gd name="connsiteY151" fmla="*/ 2245360 h 2402840"/>
                <a:gd name="connsiteX152" fmla="*/ 2545080 w 3362006"/>
                <a:gd name="connsiteY152" fmla="*/ 2230120 h 2402840"/>
                <a:gd name="connsiteX153" fmla="*/ 2560320 w 3362006"/>
                <a:gd name="connsiteY153" fmla="*/ 2219960 h 2402840"/>
                <a:gd name="connsiteX154" fmla="*/ 2595880 w 3362006"/>
                <a:gd name="connsiteY154" fmla="*/ 2184400 h 2402840"/>
                <a:gd name="connsiteX155" fmla="*/ 2611120 w 3362006"/>
                <a:gd name="connsiteY155" fmla="*/ 2153920 h 2402840"/>
                <a:gd name="connsiteX156" fmla="*/ 2656840 w 3362006"/>
                <a:gd name="connsiteY156" fmla="*/ 2128520 h 2402840"/>
                <a:gd name="connsiteX157" fmla="*/ 2687320 w 3362006"/>
                <a:gd name="connsiteY157" fmla="*/ 2108200 h 2402840"/>
                <a:gd name="connsiteX158" fmla="*/ 2717800 w 3362006"/>
                <a:gd name="connsiteY158" fmla="*/ 2098040 h 2402840"/>
                <a:gd name="connsiteX159" fmla="*/ 2733040 w 3362006"/>
                <a:gd name="connsiteY159" fmla="*/ 2082800 h 2402840"/>
                <a:gd name="connsiteX160" fmla="*/ 2768600 w 3362006"/>
                <a:gd name="connsiteY160" fmla="*/ 2057400 h 2402840"/>
                <a:gd name="connsiteX161" fmla="*/ 2834640 w 3362006"/>
                <a:gd name="connsiteY161" fmla="*/ 2034540 h 2402840"/>
                <a:gd name="connsiteX162" fmla="*/ 2909993 w 3362006"/>
                <a:gd name="connsiteY162" fmla="*/ 1976120 h 2402840"/>
                <a:gd name="connsiteX163" fmla="*/ 2959524 w 3362006"/>
                <a:gd name="connsiteY163" fmla="*/ 1957917 h 2402840"/>
                <a:gd name="connsiteX164" fmla="*/ 2992120 w 3362006"/>
                <a:gd name="connsiteY164" fmla="*/ 1915160 h 2402840"/>
                <a:gd name="connsiteX165" fmla="*/ 3022600 w 3362006"/>
                <a:gd name="connsiteY165" fmla="*/ 1894840 h 2402840"/>
                <a:gd name="connsiteX166" fmla="*/ 3037840 w 3362006"/>
                <a:gd name="connsiteY166" fmla="*/ 1889760 h 2402840"/>
                <a:gd name="connsiteX167" fmla="*/ 3053080 w 3362006"/>
                <a:gd name="connsiteY167" fmla="*/ 1879600 h 2402840"/>
                <a:gd name="connsiteX168" fmla="*/ 3068320 w 3362006"/>
                <a:gd name="connsiteY168" fmla="*/ 1874520 h 2402840"/>
                <a:gd name="connsiteX169" fmla="*/ 3083560 w 3362006"/>
                <a:gd name="connsiteY169" fmla="*/ 1864360 h 2402840"/>
                <a:gd name="connsiteX170" fmla="*/ 3108960 w 3362006"/>
                <a:gd name="connsiteY170" fmla="*/ 1859280 h 2402840"/>
                <a:gd name="connsiteX171" fmla="*/ 3129280 w 3362006"/>
                <a:gd name="connsiteY171" fmla="*/ 1854200 h 2402840"/>
                <a:gd name="connsiteX172" fmla="*/ 3144520 w 3362006"/>
                <a:gd name="connsiteY172" fmla="*/ 1844040 h 2402840"/>
                <a:gd name="connsiteX173" fmla="*/ 3225800 w 3362006"/>
                <a:gd name="connsiteY173" fmla="*/ 1833880 h 2402840"/>
                <a:gd name="connsiteX174" fmla="*/ 3261360 w 3362006"/>
                <a:gd name="connsiteY174" fmla="*/ 1828800 h 2402840"/>
                <a:gd name="connsiteX175" fmla="*/ 3276600 w 3362006"/>
                <a:gd name="connsiteY175" fmla="*/ 1818640 h 2402840"/>
                <a:gd name="connsiteX176" fmla="*/ 3286760 w 3362006"/>
                <a:gd name="connsiteY176" fmla="*/ 1803400 h 2402840"/>
                <a:gd name="connsiteX177" fmla="*/ 3302000 w 3362006"/>
                <a:gd name="connsiteY177" fmla="*/ 1798320 h 2402840"/>
                <a:gd name="connsiteX178" fmla="*/ 3317240 w 3362006"/>
                <a:gd name="connsiteY178" fmla="*/ 1788160 h 2402840"/>
                <a:gd name="connsiteX179" fmla="*/ 3332480 w 3362006"/>
                <a:gd name="connsiteY179" fmla="*/ 1742440 h 2402840"/>
                <a:gd name="connsiteX180" fmla="*/ 3337560 w 3362006"/>
                <a:gd name="connsiteY180" fmla="*/ 1727200 h 2402840"/>
                <a:gd name="connsiteX181" fmla="*/ 3342640 w 3362006"/>
                <a:gd name="connsiteY181" fmla="*/ 1711960 h 2402840"/>
                <a:gd name="connsiteX182" fmla="*/ 3347720 w 3362006"/>
                <a:gd name="connsiteY182" fmla="*/ 1686560 h 2402840"/>
                <a:gd name="connsiteX183" fmla="*/ 3361690 w 3362006"/>
                <a:gd name="connsiteY183" fmla="*/ 1566333 h 2402840"/>
                <a:gd name="connsiteX184" fmla="*/ 3356610 w 3362006"/>
                <a:gd name="connsiteY184" fmla="*/ 1518496 h 2402840"/>
                <a:gd name="connsiteX185" fmla="*/ 3333326 w 3362006"/>
                <a:gd name="connsiteY185" fmla="*/ 1464310 h 2402840"/>
                <a:gd name="connsiteX186" fmla="*/ 3294380 w 3362006"/>
                <a:gd name="connsiteY186" fmla="*/ 1420706 h 2402840"/>
                <a:gd name="connsiteX187" fmla="*/ 3268980 w 3362006"/>
                <a:gd name="connsiteY187" fmla="*/ 1377526 h 2402840"/>
                <a:gd name="connsiteX188" fmla="*/ 3212253 w 3362006"/>
                <a:gd name="connsiteY188" fmla="*/ 1333500 h 2402840"/>
                <a:gd name="connsiteX189" fmla="*/ 3162300 w 3362006"/>
                <a:gd name="connsiteY189" fmla="*/ 1295400 h 2402840"/>
                <a:gd name="connsiteX190" fmla="*/ 3119120 w 3362006"/>
                <a:gd name="connsiteY190" fmla="*/ 1254760 h 2402840"/>
                <a:gd name="connsiteX191" fmla="*/ 3114040 w 3362006"/>
                <a:gd name="connsiteY191" fmla="*/ 1239520 h 2402840"/>
                <a:gd name="connsiteX192" fmla="*/ 3098800 w 3362006"/>
                <a:gd name="connsiteY192" fmla="*/ 1234440 h 2402840"/>
                <a:gd name="connsiteX193" fmla="*/ 3088640 w 3362006"/>
                <a:gd name="connsiteY193" fmla="*/ 1203960 h 2402840"/>
                <a:gd name="connsiteX194" fmla="*/ 3068320 w 3362006"/>
                <a:gd name="connsiteY194" fmla="*/ 1173480 h 2402840"/>
                <a:gd name="connsiteX195" fmla="*/ 3048000 w 3362006"/>
                <a:gd name="connsiteY195" fmla="*/ 1143000 h 2402840"/>
                <a:gd name="connsiteX196" fmla="*/ 3022600 w 3362006"/>
                <a:gd name="connsiteY196" fmla="*/ 1097280 h 2402840"/>
                <a:gd name="connsiteX197" fmla="*/ 3012440 w 3362006"/>
                <a:gd name="connsiteY197" fmla="*/ 1082040 h 2402840"/>
                <a:gd name="connsiteX198" fmla="*/ 3002280 w 3362006"/>
                <a:gd name="connsiteY198" fmla="*/ 1051560 h 2402840"/>
                <a:gd name="connsiteX199" fmla="*/ 2997200 w 3362006"/>
                <a:gd name="connsiteY199" fmla="*/ 1036320 h 2402840"/>
                <a:gd name="connsiteX200" fmla="*/ 2956560 w 3362006"/>
                <a:gd name="connsiteY200" fmla="*/ 975360 h 2402840"/>
                <a:gd name="connsiteX201" fmla="*/ 2946400 w 3362006"/>
                <a:gd name="connsiteY201" fmla="*/ 960120 h 2402840"/>
                <a:gd name="connsiteX202" fmla="*/ 2926080 w 3362006"/>
                <a:gd name="connsiteY202" fmla="*/ 929640 h 2402840"/>
                <a:gd name="connsiteX203" fmla="*/ 2900680 w 3362006"/>
                <a:gd name="connsiteY203" fmla="*/ 904240 h 2402840"/>
                <a:gd name="connsiteX204" fmla="*/ 2875280 w 3362006"/>
                <a:gd name="connsiteY204" fmla="*/ 873760 h 2402840"/>
                <a:gd name="connsiteX205" fmla="*/ 2860040 w 3362006"/>
                <a:gd name="connsiteY205" fmla="*/ 868680 h 2402840"/>
                <a:gd name="connsiteX206" fmla="*/ 2844800 w 3362006"/>
                <a:gd name="connsiteY206" fmla="*/ 853440 h 2402840"/>
                <a:gd name="connsiteX207" fmla="*/ 2829560 w 3362006"/>
                <a:gd name="connsiteY207" fmla="*/ 843280 h 2402840"/>
                <a:gd name="connsiteX208" fmla="*/ 2824480 w 3362006"/>
                <a:gd name="connsiteY208" fmla="*/ 817880 h 2402840"/>
                <a:gd name="connsiteX209" fmla="*/ 2814320 w 3362006"/>
                <a:gd name="connsiteY209" fmla="*/ 802640 h 2402840"/>
                <a:gd name="connsiteX210" fmla="*/ 2804160 w 3362006"/>
                <a:gd name="connsiteY210" fmla="*/ 772160 h 2402840"/>
                <a:gd name="connsiteX211" fmla="*/ 2783840 w 3362006"/>
                <a:gd name="connsiteY211" fmla="*/ 741680 h 2402840"/>
                <a:gd name="connsiteX212" fmla="*/ 2778760 w 3362006"/>
                <a:gd name="connsiteY212" fmla="*/ 726440 h 2402840"/>
                <a:gd name="connsiteX213" fmla="*/ 2768600 w 3362006"/>
                <a:gd name="connsiteY213" fmla="*/ 711200 h 2402840"/>
                <a:gd name="connsiteX214" fmla="*/ 2753360 w 3362006"/>
                <a:gd name="connsiteY214" fmla="*/ 680720 h 2402840"/>
                <a:gd name="connsiteX215" fmla="*/ 2722880 w 3362006"/>
                <a:gd name="connsiteY215" fmla="*/ 650240 h 2402840"/>
                <a:gd name="connsiteX216" fmla="*/ 2692400 w 3362006"/>
                <a:gd name="connsiteY216" fmla="*/ 629920 h 2402840"/>
                <a:gd name="connsiteX217" fmla="*/ 2677160 w 3362006"/>
                <a:gd name="connsiteY217" fmla="*/ 619760 h 2402840"/>
                <a:gd name="connsiteX218" fmla="*/ 2646680 w 3362006"/>
                <a:gd name="connsiteY218" fmla="*/ 599440 h 2402840"/>
                <a:gd name="connsiteX219" fmla="*/ 2621280 w 3362006"/>
                <a:gd name="connsiteY219" fmla="*/ 574040 h 2402840"/>
                <a:gd name="connsiteX220" fmla="*/ 2611120 w 3362006"/>
                <a:gd name="connsiteY220" fmla="*/ 558800 h 2402840"/>
                <a:gd name="connsiteX221" fmla="*/ 2595880 w 3362006"/>
                <a:gd name="connsiteY221" fmla="*/ 553720 h 2402840"/>
                <a:gd name="connsiteX222" fmla="*/ 2580640 w 3362006"/>
                <a:gd name="connsiteY222" fmla="*/ 543560 h 2402840"/>
                <a:gd name="connsiteX223" fmla="*/ 2565400 w 3362006"/>
                <a:gd name="connsiteY223" fmla="*/ 538480 h 2402840"/>
                <a:gd name="connsiteX224" fmla="*/ 2534920 w 3362006"/>
                <a:gd name="connsiteY224" fmla="*/ 518160 h 2402840"/>
                <a:gd name="connsiteX225" fmla="*/ 2519680 w 3362006"/>
                <a:gd name="connsiteY225" fmla="*/ 508000 h 2402840"/>
                <a:gd name="connsiteX226" fmla="*/ 2489200 w 3362006"/>
                <a:gd name="connsiteY226" fmla="*/ 487680 h 2402840"/>
                <a:gd name="connsiteX227" fmla="*/ 2473960 w 3362006"/>
                <a:gd name="connsiteY227" fmla="*/ 457200 h 2402840"/>
                <a:gd name="connsiteX228" fmla="*/ 2458720 w 3362006"/>
                <a:gd name="connsiteY228" fmla="*/ 452120 h 2402840"/>
                <a:gd name="connsiteX229" fmla="*/ 2443480 w 3362006"/>
                <a:gd name="connsiteY229" fmla="*/ 436880 h 2402840"/>
                <a:gd name="connsiteX230" fmla="*/ 2423160 w 3362006"/>
                <a:gd name="connsiteY230" fmla="*/ 406400 h 2402840"/>
                <a:gd name="connsiteX231" fmla="*/ 2392680 w 3362006"/>
                <a:gd name="connsiteY231" fmla="*/ 386080 h 2402840"/>
                <a:gd name="connsiteX232" fmla="*/ 2382520 w 3362006"/>
                <a:gd name="connsiteY232" fmla="*/ 370840 h 2402840"/>
                <a:gd name="connsiteX233" fmla="*/ 2311400 w 3362006"/>
                <a:gd name="connsiteY233" fmla="*/ 355600 h 2402840"/>
                <a:gd name="connsiteX234" fmla="*/ 2275840 w 3362006"/>
                <a:gd name="connsiteY234" fmla="*/ 345440 h 2402840"/>
                <a:gd name="connsiteX235" fmla="*/ 2245360 w 3362006"/>
                <a:gd name="connsiteY235" fmla="*/ 335280 h 2402840"/>
                <a:gd name="connsiteX236" fmla="*/ 2194560 w 3362006"/>
                <a:gd name="connsiteY236" fmla="*/ 325120 h 2402840"/>
                <a:gd name="connsiteX237" fmla="*/ 2179320 w 3362006"/>
                <a:gd name="connsiteY237" fmla="*/ 309880 h 2402840"/>
                <a:gd name="connsiteX238" fmla="*/ 2164080 w 3362006"/>
                <a:gd name="connsiteY238" fmla="*/ 304800 h 2402840"/>
                <a:gd name="connsiteX239" fmla="*/ 2159000 w 3362006"/>
                <a:gd name="connsiteY239" fmla="*/ 289560 h 2402840"/>
                <a:gd name="connsiteX240" fmla="*/ 2148840 w 3362006"/>
                <a:gd name="connsiteY240" fmla="*/ 274320 h 2402840"/>
                <a:gd name="connsiteX241" fmla="*/ 2143760 w 3362006"/>
                <a:gd name="connsiteY241" fmla="*/ 259080 h 2402840"/>
                <a:gd name="connsiteX242" fmla="*/ 2108200 w 3362006"/>
                <a:gd name="connsiteY242" fmla="*/ 213360 h 2402840"/>
                <a:gd name="connsiteX243" fmla="*/ 2098040 w 3362006"/>
                <a:gd name="connsiteY243" fmla="*/ 198120 h 2402840"/>
                <a:gd name="connsiteX244" fmla="*/ 2082800 w 3362006"/>
                <a:gd name="connsiteY244" fmla="*/ 193040 h 2402840"/>
                <a:gd name="connsiteX245" fmla="*/ 2047240 w 3362006"/>
                <a:gd name="connsiteY245" fmla="*/ 167640 h 2402840"/>
                <a:gd name="connsiteX246" fmla="*/ 2016760 w 3362006"/>
                <a:gd name="connsiteY246" fmla="*/ 157480 h 2402840"/>
                <a:gd name="connsiteX247" fmla="*/ 1971040 w 3362006"/>
                <a:gd name="connsiteY247" fmla="*/ 132080 h 2402840"/>
                <a:gd name="connsiteX248" fmla="*/ 1935480 w 3362006"/>
                <a:gd name="connsiteY248" fmla="*/ 127000 h 2402840"/>
                <a:gd name="connsiteX249" fmla="*/ 1905000 w 3362006"/>
                <a:gd name="connsiteY249" fmla="*/ 116840 h 2402840"/>
                <a:gd name="connsiteX250" fmla="*/ 1889760 w 3362006"/>
                <a:gd name="connsiteY250" fmla="*/ 111760 h 2402840"/>
                <a:gd name="connsiteX251" fmla="*/ 1864360 w 3362006"/>
                <a:gd name="connsiteY251" fmla="*/ 106680 h 2402840"/>
                <a:gd name="connsiteX252" fmla="*/ 1849120 w 3362006"/>
                <a:gd name="connsiteY252" fmla="*/ 101600 h 2402840"/>
                <a:gd name="connsiteX253" fmla="*/ 1813560 w 3362006"/>
                <a:gd name="connsiteY253" fmla="*/ 96520 h 2402840"/>
                <a:gd name="connsiteX254" fmla="*/ 1778000 w 3362006"/>
                <a:gd name="connsiteY254" fmla="*/ 86360 h 2402840"/>
                <a:gd name="connsiteX255" fmla="*/ 1747520 w 3362006"/>
                <a:gd name="connsiteY255" fmla="*/ 76200 h 2402840"/>
                <a:gd name="connsiteX256" fmla="*/ 1732280 w 3362006"/>
                <a:gd name="connsiteY256" fmla="*/ 71120 h 2402840"/>
                <a:gd name="connsiteX257" fmla="*/ 1717040 w 3362006"/>
                <a:gd name="connsiteY257" fmla="*/ 66040 h 2402840"/>
                <a:gd name="connsiteX258" fmla="*/ 1671320 w 3362006"/>
                <a:gd name="connsiteY258" fmla="*/ 45720 h 2402840"/>
                <a:gd name="connsiteX259" fmla="*/ 1651000 w 3362006"/>
                <a:gd name="connsiteY259" fmla="*/ 40640 h 2402840"/>
                <a:gd name="connsiteX260" fmla="*/ 1559560 w 3362006"/>
                <a:gd name="connsiteY260" fmla="*/ 35560 h 2402840"/>
                <a:gd name="connsiteX261" fmla="*/ 1534160 w 3362006"/>
                <a:gd name="connsiteY261" fmla="*/ 15240 h 2402840"/>
                <a:gd name="connsiteX262" fmla="*/ 1513840 w 3362006"/>
                <a:gd name="connsiteY26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09600 w 3362006"/>
                <a:gd name="connsiteY106" fmla="*/ 2026920 h 2402840"/>
                <a:gd name="connsiteX107" fmla="*/ 716280 w 3362006"/>
                <a:gd name="connsiteY107" fmla="*/ 2026920 h 2402840"/>
                <a:gd name="connsiteX108" fmla="*/ 731520 w 3362006"/>
                <a:gd name="connsiteY108" fmla="*/ 2037080 h 2402840"/>
                <a:gd name="connsiteX109" fmla="*/ 762000 w 3362006"/>
                <a:gd name="connsiteY109" fmla="*/ 2047240 h 2402840"/>
                <a:gd name="connsiteX110" fmla="*/ 782320 w 3362006"/>
                <a:gd name="connsiteY110" fmla="*/ 2052320 h 2402840"/>
                <a:gd name="connsiteX111" fmla="*/ 797560 w 3362006"/>
                <a:gd name="connsiteY111" fmla="*/ 2057400 h 2402840"/>
                <a:gd name="connsiteX112" fmla="*/ 838200 w 3362006"/>
                <a:gd name="connsiteY112" fmla="*/ 2062480 h 2402840"/>
                <a:gd name="connsiteX113" fmla="*/ 1000760 w 3362006"/>
                <a:gd name="connsiteY113" fmla="*/ 2052320 h 2402840"/>
                <a:gd name="connsiteX114" fmla="*/ 1031240 w 3362006"/>
                <a:gd name="connsiteY114" fmla="*/ 2042160 h 2402840"/>
                <a:gd name="connsiteX115" fmla="*/ 1061720 w 3362006"/>
                <a:gd name="connsiteY115" fmla="*/ 2021840 h 2402840"/>
                <a:gd name="connsiteX116" fmla="*/ 1076960 w 3362006"/>
                <a:gd name="connsiteY116" fmla="*/ 2016760 h 2402840"/>
                <a:gd name="connsiteX117" fmla="*/ 1092200 w 3362006"/>
                <a:gd name="connsiteY117" fmla="*/ 2006600 h 2402840"/>
                <a:gd name="connsiteX118" fmla="*/ 1107440 w 3362006"/>
                <a:gd name="connsiteY118" fmla="*/ 2001520 h 2402840"/>
                <a:gd name="connsiteX119" fmla="*/ 1122680 w 3362006"/>
                <a:gd name="connsiteY119" fmla="*/ 1991360 h 2402840"/>
                <a:gd name="connsiteX120" fmla="*/ 1137920 w 3362006"/>
                <a:gd name="connsiteY120" fmla="*/ 1986280 h 2402840"/>
                <a:gd name="connsiteX121" fmla="*/ 1168400 w 3362006"/>
                <a:gd name="connsiteY121" fmla="*/ 1965960 h 2402840"/>
                <a:gd name="connsiteX122" fmla="*/ 1198880 w 3362006"/>
                <a:gd name="connsiteY122" fmla="*/ 1955800 h 2402840"/>
                <a:gd name="connsiteX123" fmla="*/ 1214120 w 3362006"/>
                <a:gd name="connsiteY123" fmla="*/ 1945640 h 2402840"/>
                <a:gd name="connsiteX124" fmla="*/ 1304713 w 3362006"/>
                <a:gd name="connsiteY124" fmla="*/ 1930400 h 2402840"/>
                <a:gd name="connsiteX125" fmla="*/ 1404620 w 3362006"/>
                <a:gd name="connsiteY125" fmla="*/ 1954530 h 2402840"/>
                <a:gd name="connsiteX126" fmla="*/ 1468543 w 3362006"/>
                <a:gd name="connsiteY126" fmla="*/ 1968923 h 2402840"/>
                <a:gd name="connsiteX127" fmla="*/ 1570990 w 3362006"/>
                <a:gd name="connsiteY127" fmla="*/ 1985857 h 2402840"/>
                <a:gd name="connsiteX128" fmla="*/ 1656080 w 3362006"/>
                <a:gd name="connsiteY128" fmla="*/ 2001520 h 2402840"/>
                <a:gd name="connsiteX129" fmla="*/ 1706880 w 3362006"/>
                <a:gd name="connsiteY129" fmla="*/ 2021840 h 2402840"/>
                <a:gd name="connsiteX130" fmla="*/ 1737360 w 3362006"/>
                <a:gd name="connsiteY130" fmla="*/ 2037080 h 2402840"/>
                <a:gd name="connsiteX131" fmla="*/ 1783080 w 3362006"/>
                <a:gd name="connsiteY131" fmla="*/ 2062480 h 2402840"/>
                <a:gd name="connsiteX132" fmla="*/ 1798320 w 3362006"/>
                <a:gd name="connsiteY132" fmla="*/ 2072640 h 2402840"/>
                <a:gd name="connsiteX133" fmla="*/ 1828800 w 3362006"/>
                <a:gd name="connsiteY133" fmla="*/ 2082800 h 2402840"/>
                <a:gd name="connsiteX134" fmla="*/ 1844040 w 3362006"/>
                <a:gd name="connsiteY134" fmla="*/ 2087880 h 2402840"/>
                <a:gd name="connsiteX135" fmla="*/ 1864360 w 3362006"/>
                <a:gd name="connsiteY135" fmla="*/ 2098040 h 2402840"/>
                <a:gd name="connsiteX136" fmla="*/ 1879600 w 3362006"/>
                <a:gd name="connsiteY136" fmla="*/ 2103120 h 2402840"/>
                <a:gd name="connsiteX137" fmla="*/ 1894840 w 3362006"/>
                <a:gd name="connsiteY137" fmla="*/ 2113280 h 2402840"/>
                <a:gd name="connsiteX138" fmla="*/ 1925320 w 3362006"/>
                <a:gd name="connsiteY138" fmla="*/ 2123440 h 2402840"/>
                <a:gd name="connsiteX139" fmla="*/ 1940560 w 3362006"/>
                <a:gd name="connsiteY139" fmla="*/ 2133600 h 2402840"/>
                <a:gd name="connsiteX140" fmla="*/ 1964690 w 3362006"/>
                <a:gd name="connsiteY140" fmla="*/ 2167043 h 2402840"/>
                <a:gd name="connsiteX141" fmla="*/ 2017184 w 3362006"/>
                <a:gd name="connsiteY141" fmla="*/ 2194984 h 2402840"/>
                <a:gd name="connsiteX142" fmla="*/ 2107353 w 3362006"/>
                <a:gd name="connsiteY142" fmla="*/ 2254673 h 2402840"/>
                <a:gd name="connsiteX143" fmla="*/ 2184823 w 3362006"/>
                <a:gd name="connsiteY143" fmla="*/ 2296161 h 2402840"/>
                <a:gd name="connsiteX144" fmla="*/ 2254673 w 3362006"/>
                <a:gd name="connsiteY144" fmla="*/ 2302933 h 2402840"/>
                <a:gd name="connsiteX145" fmla="*/ 2326640 w 3362006"/>
                <a:gd name="connsiteY145" fmla="*/ 2339340 h 2402840"/>
                <a:gd name="connsiteX146" fmla="*/ 2440094 w 3362006"/>
                <a:gd name="connsiteY146" fmla="*/ 2312670 h 2402840"/>
                <a:gd name="connsiteX147" fmla="*/ 2494280 w 3362006"/>
                <a:gd name="connsiteY147" fmla="*/ 2275840 h 2402840"/>
                <a:gd name="connsiteX148" fmla="*/ 2509520 w 3362006"/>
                <a:gd name="connsiteY148" fmla="*/ 2270760 h 2402840"/>
                <a:gd name="connsiteX149" fmla="*/ 2519680 w 3362006"/>
                <a:gd name="connsiteY149" fmla="*/ 2255520 h 2402840"/>
                <a:gd name="connsiteX150" fmla="*/ 2534920 w 3362006"/>
                <a:gd name="connsiteY150" fmla="*/ 2245360 h 2402840"/>
                <a:gd name="connsiteX151" fmla="*/ 2545080 w 3362006"/>
                <a:gd name="connsiteY151" fmla="*/ 2230120 h 2402840"/>
                <a:gd name="connsiteX152" fmla="*/ 2560320 w 3362006"/>
                <a:gd name="connsiteY152" fmla="*/ 2219960 h 2402840"/>
                <a:gd name="connsiteX153" fmla="*/ 2595880 w 3362006"/>
                <a:gd name="connsiteY153" fmla="*/ 2184400 h 2402840"/>
                <a:gd name="connsiteX154" fmla="*/ 2611120 w 3362006"/>
                <a:gd name="connsiteY154" fmla="*/ 2153920 h 2402840"/>
                <a:gd name="connsiteX155" fmla="*/ 2656840 w 3362006"/>
                <a:gd name="connsiteY155" fmla="*/ 2128520 h 2402840"/>
                <a:gd name="connsiteX156" fmla="*/ 2687320 w 3362006"/>
                <a:gd name="connsiteY156" fmla="*/ 2108200 h 2402840"/>
                <a:gd name="connsiteX157" fmla="*/ 2717800 w 3362006"/>
                <a:gd name="connsiteY157" fmla="*/ 2098040 h 2402840"/>
                <a:gd name="connsiteX158" fmla="*/ 2733040 w 3362006"/>
                <a:gd name="connsiteY158" fmla="*/ 2082800 h 2402840"/>
                <a:gd name="connsiteX159" fmla="*/ 2768600 w 3362006"/>
                <a:gd name="connsiteY159" fmla="*/ 2057400 h 2402840"/>
                <a:gd name="connsiteX160" fmla="*/ 2834640 w 3362006"/>
                <a:gd name="connsiteY160" fmla="*/ 2034540 h 2402840"/>
                <a:gd name="connsiteX161" fmla="*/ 2909993 w 3362006"/>
                <a:gd name="connsiteY161" fmla="*/ 1976120 h 2402840"/>
                <a:gd name="connsiteX162" fmla="*/ 2959524 w 3362006"/>
                <a:gd name="connsiteY162" fmla="*/ 1957917 h 2402840"/>
                <a:gd name="connsiteX163" fmla="*/ 2992120 w 3362006"/>
                <a:gd name="connsiteY163" fmla="*/ 1915160 h 2402840"/>
                <a:gd name="connsiteX164" fmla="*/ 3022600 w 3362006"/>
                <a:gd name="connsiteY164" fmla="*/ 1894840 h 2402840"/>
                <a:gd name="connsiteX165" fmla="*/ 3037840 w 3362006"/>
                <a:gd name="connsiteY165" fmla="*/ 1889760 h 2402840"/>
                <a:gd name="connsiteX166" fmla="*/ 3053080 w 3362006"/>
                <a:gd name="connsiteY166" fmla="*/ 1879600 h 2402840"/>
                <a:gd name="connsiteX167" fmla="*/ 3068320 w 3362006"/>
                <a:gd name="connsiteY167" fmla="*/ 1874520 h 2402840"/>
                <a:gd name="connsiteX168" fmla="*/ 3083560 w 3362006"/>
                <a:gd name="connsiteY168" fmla="*/ 1864360 h 2402840"/>
                <a:gd name="connsiteX169" fmla="*/ 3108960 w 3362006"/>
                <a:gd name="connsiteY169" fmla="*/ 1859280 h 2402840"/>
                <a:gd name="connsiteX170" fmla="*/ 3129280 w 3362006"/>
                <a:gd name="connsiteY170" fmla="*/ 1854200 h 2402840"/>
                <a:gd name="connsiteX171" fmla="*/ 3144520 w 3362006"/>
                <a:gd name="connsiteY171" fmla="*/ 1844040 h 2402840"/>
                <a:gd name="connsiteX172" fmla="*/ 3225800 w 3362006"/>
                <a:gd name="connsiteY172" fmla="*/ 1833880 h 2402840"/>
                <a:gd name="connsiteX173" fmla="*/ 3261360 w 3362006"/>
                <a:gd name="connsiteY173" fmla="*/ 1828800 h 2402840"/>
                <a:gd name="connsiteX174" fmla="*/ 3276600 w 3362006"/>
                <a:gd name="connsiteY174" fmla="*/ 1818640 h 2402840"/>
                <a:gd name="connsiteX175" fmla="*/ 3286760 w 3362006"/>
                <a:gd name="connsiteY175" fmla="*/ 1803400 h 2402840"/>
                <a:gd name="connsiteX176" fmla="*/ 3302000 w 3362006"/>
                <a:gd name="connsiteY176" fmla="*/ 1798320 h 2402840"/>
                <a:gd name="connsiteX177" fmla="*/ 3317240 w 3362006"/>
                <a:gd name="connsiteY177" fmla="*/ 1788160 h 2402840"/>
                <a:gd name="connsiteX178" fmla="*/ 3332480 w 3362006"/>
                <a:gd name="connsiteY178" fmla="*/ 1742440 h 2402840"/>
                <a:gd name="connsiteX179" fmla="*/ 3337560 w 3362006"/>
                <a:gd name="connsiteY179" fmla="*/ 1727200 h 2402840"/>
                <a:gd name="connsiteX180" fmla="*/ 3342640 w 3362006"/>
                <a:gd name="connsiteY180" fmla="*/ 1711960 h 2402840"/>
                <a:gd name="connsiteX181" fmla="*/ 3347720 w 3362006"/>
                <a:gd name="connsiteY181" fmla="*/ 1686560 h 2402840"/>
                <a:gd name="connsiteX182" fmla="*/ 3361690 w 3362006"/>
                <a:gd name="connsiteY182" fmla="*/ 1566333 h 2402840"/>
                <a:gd name="connsiteX183" fmla="*/ 3356610 w 3362006"/>
                <a:gd name="connsiteY183" fmla="*/ 1518496 h 2402840"/>
                <a:gd name="connsiteX184" fmla="*/ 3333326 w 3362006"/>
                <a:gd name="connsiteY184" fmla="*/ 1464310 h 2402840"/>
                <a:gd name="connsiteX185" fmla="*/ 3294380 w 3362006"/>
                <a:gd name="connsiteY185" fmla="*/ 1420706 h 2402840"/>
                <a:gd name="connsiteX186" fmla="*/ 3268980 w 3362006"/>
                <a:gd name="connsiteY186" fmla="*/ 1377526 h 2402840"/>
                <a:gd name="connsiteX187" fmla="*/ 3212253 w 3362006"/>
                <a:gd name="connsiteY187" fmla="*/ 1333500 h 2402840"/>
                <a:gd name="connsiteX188" fmla="*/ 3162300 w 3362006"/>
                <a:gd name="connsiteY188" fmla="*/ 1295400 h 2402840"/>
                <a:gd name="connsiteX189" fmla="*/ 3119120 w 3362006"/>
                <a:gd name="connsiteY189" fmla="*/ 1254760 h 2402840"/>
                <a:gd name="connsiteX190" fmla="*/ 3114040 w 3362006"/>
                <a:gd name="connsiteY190" fmla="*/ 1239520 h 2402840"/>
                <a:gd name="connsiteX191" fmla="*/ 3098800 w 3362006"/>
                <a:gd name="connsiteY191" fmla="*/ 1234440 h 2402840"/>
                <a:gd name="connsiteX192" fmla="*/ 3088640 w 3362006"/>
                <a:gd name="connsiteY192" fmla="*/ 1203960 h 2402840"/>
                <a:gd name="connsiteX193" fmla="*/ 3068320 w 3362006"/>
                <a:gd name="connsiteY193" fmla="*/ 1173480 h 2402840"/>
                <a:gd name="connsiteX194" fmla="*/ 3048000 w 3362006"/>
                <a:gd name="connsiteY194" fmla="*/ 1143000 h 2402840"/>
                <a:gd name="connsiteX195" fmla="*/ 3022600 w 3362006"/>
                <a:gd name="connsiteY195" fmla="*/ 1097280 h 2402840"/>
                <a:gd name="connsiteX196" fmla="*/ 3012440 w 3362006"/>
                <a:gd name="connsiteY196" fmla="*/ 1082040 h 2402840"/>
                <a:gd name="connsiteX197" fmla="*/ 3002280 w 3362006"/>
                <a:gd name="connsiteY197" fmla="*/ 1051560 h 2402840"/>
                <a:gd name="connsiteX198" fmla="*/ 2997200 w 3362006"/>
                <a:gd name="connsiteY198" fmla="*/ 1036320 h 2402840"/>
                <a:gd name="connsiteX199" fmla="*/ 2956560 w 3362006"/>
                <a:gd name="connsiteY199" fmla="*/ 975360 h 2402840"/>
                <a:gd name="connsiteX200" fmla="*/ 2946400 w 3362006"/>
                <a:gd name="connsiteY200" fmla="*/ 960120 h 2402840"/>
                <a:gd name="connsiteX201" fmla="*/ 2926080 w 3362006"/>
                <a:gd name="connsiteY201" fmla="*/ 929640 h 2402840"/>
                <a:gd name="connsiteX202" fmla="*/ 2900680 w 3362006"/>
                <a:gd name="connsiteY202" fmla="*/ 904240 h 2402840"/>
                <a:gd name="connsiteX203" fmla="*/ 2875280 w 3362006"/>
                <a:gd name="connsiteY203" fmla="*/ 873760 h 2402840"/>
                <a:gd name="connsiteX204" fmla="*/ 2860040 w 3362006"/>
                <a:gd name="connsiteY204" fmla="*/ 868680 h 2402840"/>
                <a:gd name="connsiteX205" fmla="*/ 2844800 w 3362006"/>
                <a:gd name="connsiteY205" fmla="*/ 853440 h 2402840"/>
                <a:gd name="connsiteX206" fmla="*/ 2829560 w 3362006"/>
                <a:gd name="connsiteY206" fmla="*/ 843280 h 2402840"/>
                <a:gd name="connsiteX207" fmla="*/ 2824480 w 3362006"/>
                <a:gd name="connsiteY207" fmla="*/ 817880 h 2402840"/>
                <a:gd name="connsiteX208" fmla="*/ 2814320 w 3362006"/>
                <a:gd name="connsiteY208" fmla="*/ 802640 h 2402840"/>
                <a:gd name="connsiteX209" fmla="*/ 2804160 w 3362006"/>
                <a:gd name="connsiteY209" fmla="*/ 772160 h 2402840"/>
                <a:gd name="connsiteX210" fmla="*/ 2783840 w 3362006"/>
                <a:gd name="connsiteY210" fmla="*/ 741680 h 2402840"/>
                <a:gd name="connsiteX211" fmla="*/ 2778760 w 3362006"/>
                <a:gd name="connsiteY211" fmla="*/ 726440 h 2402840"/>
                <a:gd name="connsiteX212" fmla="*/ 2768600 w 3362006"/>
                <a:gd name="connsiteY212" fmla="*/ 711200 h 2402840"/>
                <a:gd name="connsiteX213" fmla="*/ 2753360 w 3362006"/>
                <a:gd name="connsiteY213" fmla="*/ 680720 h 2402840"/>
                <a:gd name="connsiteX214" fmla="*/ 2722880 w 3362006"/>
                <a:gd name="connsiteY214" fmla="*/ 650240 h 2402840"/>
                <a:gd name="connsiteX215" fmla="*/ 2692400 w 3362006"/>
                <a:gd name="connsiteY215" fmla="*/ 629920 h 2402840"/>
                <a:gd name="connsiteX216" fmla="*/ 2677160 w 3362006"/>
                <a:gd name="connsiteY216" fmla="*/ 619760 h 2402840"/>
                <a:gd name="connsiteX217" fmla="*/ 2646680 w 3362006"/>
                <a:gd name="connsiteY217" fmla="*/ 599440 h 2402840"/>
                <a:gd name="connsiteX218" fmla="*/ 2621280 w 3362006"/>
                <a:gd name="connsiteY218" fmla="*/ 574040 h 2402840"/>
                <a:gd name="connsiteX219" fmla="*/ 2611120 w 3362006"/>
                <a:gd name="connsiteY219" fmla="*/ 558800 h 2402840"/>
                <a:gd name="connsiteX220" fmla="*/ 2595880 w 3362006"/>
                <a:gd name="connsiteY220" fmla="*/ 553720 h 2402840"/>
                <a:gd name="connsiteX221" fmla="*/ 2580640 w 3362006"/>
                <a:gd name="connsiteY221" fmla="*/ 543560 h 2402840"/>
                <a:gd name="connsiteX222" fmla="*/ 2565400 w 3362006"/>
                <a:gd name="connsiteY222" fmla="*/ 538480 h 2402840"/>
                <a:gd name="connsiteX223" fmla="*/ 2534920 w 3362006"/>
                <a:gd name="connsiteY223" fmla="*/ 518160 h 2402840"/>
                <a:gd name="connsiteX224" fmla="*/ 2519680 w 3362006"/>
                <a:gd name="connsiteY224" fmla="*/ 508000 h 2402840"/>
                <a:gd name="connsiteX225" fmla="*/ 2489200 w 3362006"/>
                <a:gd name="connsiteY225" fmla="*/ 487680 h 2402840"/>
                <a:gd name="connsiteX226" fmla="*/ 2473960 w 3362006"/>
                <a:gd name="connsiteY226" fmla="*/ 457200 h 2402840"/>
                <a:gd name="connsiteX227" fmla="*/ 2458720 w 3362006"/>
                <a:gd name="connsiteY227" fmla="*/ 452120 h 2402840"/>
                <a:gd name="connsiteX228" fmla="*/ 2443480 w 3362006"/>
                <a:gd name="connsiteY228" fmla="*/ 436880 h 2402840"/>
                <a:gd name="connsiteX229" fmla="*/ 2423160 w 3362006"/>
                <a:gd name="connsiteY229" fmla="*/ 406400 h 2402840"/>
                <a:gd name="connsiteX230" fmla="*/ 2392680 w 3362006"/>
                <a:gd name="connsiteY230" fmla="*/ 386080 h 2402840"/>
                <a:gd name="connsiteX231" fmla="*/ 2382520 w 3362006"/>
                <a:gd name="connsiteY231" fmla="*/ 370840 h 2402840"/>
                <a:gd name="connsiteX232" fmla="*/ 2311400 w 3362006"/>
                <a:gd name="connsiteY232" fmla="*/ 355600 h 2402840"/>
                <a:gd name="connsiteX233" fmla="*/ 2275840 w 3362006"/>
                <a:gd name="connsiteY233" fmla="*/ 345440 h 2402840"/>
                <a:gd name="connsiteX234" fmla="*/ 2245360 w 3362006"/>
                <a:gd name="connsiteY234" fmla="*/ 335280 h 2402840"/>
                <a:gd name="connsiteX235" fmla="*/ 2194560 w 3362006"/>
                <a:gd name="connsiteY235" fmla="*/ 325120 h 2402840"/>
                <a:gd name="connsiteX236" fmla="*/ 2179320 w 3362006"/>
                <a:gd name="connsiteY236" fmla="*/ 309880 h 2402840"/>
                <a:gd name="connsiteX237" fmla="*/ 2164080 w 3362006"/>
                <a:gd name="connsiteY237" fmla="*/ 304800 h 2402840"/>
                <a:gd name="connsiteX238" fmla="*/ 2159000 w 3362006"/>
                <a:gd name="connsiteY238" fmla="*/ 289560 h 2402840"/>
                <a:gd name="connsiteX239" fmla="*/ 2148840 w 3362006"/>
                <a:gd name="connsiteY239" fmla="*/ 274320 h 2402840"/>
                <a:gd name="connsiteX240" fmla="*/ 2143760 w 3362006"/>
                <a:gd name="connsiteY240" fmla="*/ 259080 h 2402840"/>
                <a:gd name="connsiteX241" fmla="*/ 2108200 w 3362006"/>
                <a:gd name="connsiteY241" fmla="*/ 213360 h 2402840"/>
                <a:gd name="connsiteX242" fmla="*/ 2098040 w 3362006"/>
                <a:gd name="connsiteY242" fmla="*/ 198120 h 2402840"/>
                <a:gd name="connsiteX243" fmla="*/ 2082800 w 3362006"/>
                <a:gd name="connsiteY243" fmla="*/ 193040 h 2402840"/>
                <a:gd name="connsiteX244" fmla="*/ 2047240 w 3362006"/>
                <a:gd name="connsiteY244" fmla="*/ 167640 h 2402840"/>
                <a:gd name="connsiteX245" fmla="*/ 2016760 w 3362006"/>
                <a:gd name="connsiteY245" fmla="*/ 157480 h 2402840"/>
                <a:gd name="connsiteX246" fmla="*/ 1971040 w 3362006"/>
                <a:gd name="connsiteY246" fmla="*/ 132080 h 2402840"/>
                <a:gd name="connsiteX247" fmla="*/ 1935480 w 3362006"/>
                <a:gd name="connsiteY247" fmla="*/ 127000 h 2402840"/>
                <a:gd name="connsiteX248" fmla="*/ 1905000 w 3362006"/>
                <a:gd name="connsiteY248" fmla="*/ 116840 h 2402840"/>
                <a:gd name="connsiteX249" fmla="*/ 1889760 w 3362006"/>
                <a:gd name="connsiteY249" fmla="*/ 111760 h 2402840"/>
                <a:gd name="connsiteX250" fmla="*/ 1864360 w 3362006"/>
                <a:gd name="connsiteY250" fmla="*/ 106680 h 2402840"/>
                <a:gd name="connsiteX251" fmla="*/ 1849120 w 3362006"/>
                <a:gd name="connsiteY251" fmla="*/ 101600 h 2402840"/>
                <a:gd name="connsiteX252" fmla="*/ 1813560 w 3362006"/>
                <a:gd name="connsiteY252" fmla="*/ 96520 h 2402840"/>
                <a:gd name="connsiteX253" fmla="*/ 1778000 w 3362006"/>
                <a:gd name="connsiteY253" fmla="*/ 86360 h 2402840"/>
                <a:gd name="connsiteX254" fmla="*/ 1747520 w 3362006"/>
                <a:gd name="connsiteY254" fmla="*/ 76200 h 2402840"/>
                <a:gd name="connsiteX255" fmla="*/ 1732280 w 3362006"/>
                <a:gd name="connsiteY255" fmla="*/ 71120 h 2402840"/>
                <a:gd name="connsiteX256" fmla="*/ 1717040 w 3362006"/>
                <a:gd name="connsiteY256" fmla="*/ 66040 h 2402840"/>
                <a:gd name="connsiteX257" fmla="*/ 1671320 w 3362006"/>
                <a:gd name="connsiteY257" fmla="*/ 45720 h 2402840"/>
                <a:gd name="connsiteX258" fmla="*/ 1651000 w 3362006"/>
                <a:gd name="connsiteY258" fmla="*/ 40640 h 2402840"/>
                <a:gd name="connsiteX259" fmla="*/ 1559560 w 3362006"/>
                <a:gd name="connsiteY259" fmla="*/ 35560 h 2402840"/>
                <a:gd name="connsiteX260" fmla="*/ 1534160 w 3362006"/>
                <a:gd name="connsiteY260" fmla="*/ 15240 h 2402840"/>
                <a:gd name="connsiteX261" fmla="*/ 1513840 w 3362006"/>
                <a:gd name="connsiteY261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716280 w 3362006"/>
                <a:gd name="connsiteY106" fmla="*/ 2026920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31240 w 3362006"/>
                <a:gd name="connsiteY113" fmla="*/ 2042160 h 2402840"/>
                <a:gd name="connsiteX114" fmla="*/ 1061720 w 3362006"/>
                <a:gd name="connsiteY114" fmla="*/ 2021840 h 2402840"/>
                <a:gd name="connsiteX115" fmla="*/ 1076960 w 3362006"/>
                <a:gd name="connsiteY115" fmla="*/ 2016760 h 2402840"/>
                <a:gd name="connsiteX116" fmla="*/ 1092200 w 3362006"/>
                <a:gd name="connsiteY116" fmla="*/ 2006600 h 2402840"/>
                <a:gd name="connsiteX117" fmla="*/ 1107440 w 3362006"/>
                <a:gd name="connsiteY117" fmla="*/ 2001520 h 2402840"/>
                <a:gd name="connsiteX118" fmla="*/ 1122680 w 3362006"/>
                <a:gd name="connsiteY118" fmla="*/ 1991360 h 2402840"/>
                <a:gd name="connsiteX119" fmla="*/ 1137920 w 3362006"/>
                <a:gd name="connsiteY119" fmla="*/ 1986280 h 2402840"/>
                <a:gd name="connsiteX120" fmla="*/ 1168400 w 3362006"/>
                <a:gd name="connsiteY120" fmla="*/ 1965960 h 2402840"/>
                <a:gd name="connsiteX121" fmla="*/ 1198880 w 3362006"/>
                <a:gd name="connsiteY121" fmla="*/ 1955800 h 2402840"/>
                <a:gd name="connsiteX122" fmla="*/ 1214120 w 3362006"/>
                <a:gd name="connsiteY122" fmla="*/ 1945640 h 2402840"/>
                <a:gd name="connsiteX123" fmla="*/ 1304713 w 3362006"/>
                <a:gd name="connsiteY123" fmla="*/ 1930400 h 2402840"/>
                <a:gd name="connsiteX124" fmla="*/ 1404620 w 3362006"/>
                <a:gd name="connsiteY124" fmla="*/ 1954530 h 2402840"/>
                <a:gd name="connsiteX125" fmla="*/ 1468543 w 3362006"/>
                <a:gd name="connsiteY125" fmla="*/ 1968923 h 2402840"/>
                <a:gd name="connsiteX126" fmla="*/ 1570990 w 3362006"/>
                <a:gd name="connsiteY126" fmla="*/ 1985857 h 2402840"/>
                <a:gd name="connsiteX127" fmla="*/ 1656080 w 3362006"/>
                <a:gd name="connsiteY127" fmla="*/ 2001520 h 2402840"/>
                <a:gd name="connsiteX128" fmla="*/ 1706880 w 3362006"/>
                <a:gd name="connsiteY128" fmla="*/ 2021840 h 2402840"/>
                <a:gd name="connsiteX129" fmla="*/ 1737360 w 3362006"/>
                <a:gd name="connsiteY129" fmla="*/ 2037080 h 2402840"/>
                <a:gd name="connsiteX130" fmla="*/ 1783080 w 3362006"/>
                <a:gd name="connsiteY130" fmla="*/ 2062480 h 2402840"/>
                <a:gd name="connsiteX131" fmla="*/ 1798320 w 3362006"/>
                <a:gd name="connsiteY131" fmla="*/ 2072640 h 2402840"/>
                <a:gd name="connsiteX132" fmla="*/ 1828800 w 3362006"/>
                <a:gd name="connsiteY132" fmla="*/ 2082800 h 2402840"/>
                <a:gd name="connsiteX133" fmla="*/ 1844040 w 3362006"/>
                <a:gd name="connsiteY133" fmla="*/ 2087880 h 2402840"/>
                <a:gd name="connsiteX134" fmla="*/ 1864360 w 3362006"/>
                <a:gd name="connsiteY134" fmla="*/ 2098040 h 2402840"/>
                <a:gd name="connsiteX135" fmla="*/ 1879600 w 3362006"/>
                <a:gd name="connsiteY135" fmla="*/ 2103120 h 2402840"/>
                <a:gd name="connsiteX136" fmla="*/ 1894840 w 3362006"/>
                <a:gd name="connsiteY136" fmla="*/ 2113280 h 2402840"/>
                <a:gd name="connsiteX137" fmla="*/ 1925320 w 3362006"/>
                <a:gd name="connsiteY137" fmla="*/ 2123440 h 2402840"/>
                <a:gd name="connsiteX138" fmla="*/ 1940560 w 3362006"/>
                <a:gd name="connsiteY138" fmla="*/ 2133600 h 2402840"/>
                <a:gd name="connsiteX139" fmla="*/ 1964690 w 3362006"/>
                <a:gd name="connsiteY139" fmla="*/ 2167043 h 2402840"/>
                <a:gd name="connsiteX140" fmla="*/ 2017184 w 3362006"/>
                <a:gd name="connsiteY140" fmla="*/ 2194984 h 2402840"/>
                <a:gd name="connsiteX141" fmla="*/ 2107353 w 3362006"/>
                <a:gd name="connsiteY141" fmla="*/ 2254673 h 2402840"/>
                <a:gd name="connsiteX142" fmla="*/ 2184823 w 3362006"/>
                <a:gd name="connsiteY142" fmla="*/ 2296161 h 2402840"/>
                <a:gd name="connsiteX143" fmla="*/ 2254673 w 3362006"/>
                <a:gd name="connsiteY143" fmla="*/ 2302933 h 2402840"/>
                <a:gd name="connsiteX144" fmla="*/ 2326640 w 3362006"/>
                <a:gd name="connsiteY144" fmla="*/ 2339340 h 2402840"/>
                <a:gd name="connsiteX145" fmla="*/ 2440094 w 3362006"/>
                <a:gd name="connsiteY145" fmla="*/ 2312670 h 2402840"/>
                <a:gd name="connsiteX146" fmla="*/ 2494280 w 3362006"/>
                <a:gd name="connsiteY146" fmla="*/ 2275840 h 2402840"/>
                <a:gd name="connsiteX147" fmla="*/ 2509520 w 3362006"/>
                <a:gd name="connsiteY147" fmla="*/ 2270760 h 2402840"/>
                <a:gd name="connsiteX148" fmla="*/ 2519680 w 3362006"/>
                <a:gd name="connsiteY148" fmla="*/ 2255520 h 2402840"/>
                <a:gd name="connsiteX149" fmla="*/ 2534920 w 3362006"/>
                <a:gd name="connsiteY149" fmla="*/ 2245360 h 2402840"/>
                <a:gd name="connsiteX150" fmla="*/ 2545080 w 3362006"/>
                <a:gd name="connsiteY150" fmla="*/ 2230120 h 2402840"/>
                <a:gd name="connsiteX151" fmla="*/ 2560320 w 3362006"/>
                <a:gd name="connsiteY151" fmla="*/ 2219960 h 2402840"/>
                <a:gd name="connsiteX152" fmla="*/ 2595880 w 3362006"/>
                <a:gd name="connsiteY152" fmla="*/ 2184400 h 2402840"/>
                <a:gd name="connsiteX153" fmla="*/ 2611120 w 3362006"/>
                <a:gd name="connsiteY153" fmla="*/ 2153920 h 2402840"/>
                <a:gd name="connsiteX154" fmla="*/ 2656840 w 3362006"/>
                <a:gd name="connsiteY154" fmla="*/ 2128520 h 2402840"/>
                <a:gd name="connsiteX155" fmla="*/ 2687320 w 3362006"/>
                <a:gd name="connsiteY155" fmla="*/ 2108200 h 2402840"/>
                <a:gd name="connsiteX156" fmla="*/ 2717800 w 3362006"/>
                <a:gd name="connsiteY156" fmla="*/ 2098040 h 2402840"/>
                <a:gd name="connsiteX157" fmla="*/ 2733040 w 3362006"/>
                <a:gd name="connsiteY157" fmla="*/ 2082800 h 2402840"/>
                <a:gd name="connsiteX158" fmla="*/ 2768600 w 3362006"/>
                <a:gd name="connsiteY158" fmla="*/ 2057400 h 2402840"/>
                <a:gd name="connsiteX159" fmla="*/ 2834640 w 3362006"/>
                <a:gd name="connsiteY159" fmla="*/ 2034540 h 2402840"/>
                <a:gd name="connsiteX160" fmla="*/ 2909993 w 3362006"/>
                <a:gd name="connsiteY160" fmla="*/ 1976120 h 2402840"/>
                <a:gd name="connsiteX161" fmla="*/ 2959524 w 3362006"/>
                <a:gd name="connsiteY161" fmla="*/ 1957917 h 2402840"/>
                <a:gd name="connsiteX162" fmla="*/ 2992120 w 3362006"/>
                <a:gd name="connsiteY162" fmla="*/ 1915160 h 2402840"/>
                <a:gd name="connsiteX163" fmla="*/ 3022600 w 3362006"/>
                <a:gd name="connsiteY163" fmla="*/ 1894840 h 2402840"/>
                <a:gd name="connsiteX164" fmla="*/ 3037840 w 3362006"/>
                <a:gd name="connsiteY164" fmla="*/ 1889760 h 2402840"/>
                <a:gd name="connsiteX165" fmla="*/ 3053080 w 3362006"/>
                <a:gd name="connsiteY165" fmla="*/ 1879600 h 2402840"/>
                <a:gd name="connsiteX166" fmla="*/ 3068320 w 3362006"/>
                <a:gd name="connsiteY166" fmla="*/ 1874520 h 2402840"/>
                <a:gd name="connsiteX167" fmla="*/ 3083560 w 3362006"/>
                <a:gd name="connsiteY167" fmla="*/ 1864360 h 2402840"/>
                <a:gd name="connsiteX168" fmla="*/ 3108960 w 3362006"/>
                <a:gd name="connsiteY168" fmla="*/ 1859280 h 2402840"/>
                <a:gd name="connsiteX169" fmla="*/ 3129280 w 3362006"/>
                <a:gd name="connsiteY169" fmla="*/ 1854200 h 2402840"/>
                <a:gd name="connsiteX170" fmla="*/ 3144520 w 3362006"/>
                <a:gd name="connsiteY170" fmla="*/ 1844040 h 2402840"/>
                <a:gd name="connsiteX171" fmla="*/ 3225800 w 3362006"/>
                <a:gd name="connsiteY171" fmla="*/ 1833880 h 2402840"/>
                <a:gd name="connsiteX172" fmla="*/ 3261360 w 3362006"/>
                <a:gd name="connsiteY172" fmla="*/ 1828800 h 2402840"/>
                <a:gd name="connsiteX173" fmla="*/ 3276600 w 3362006"/>
                <a:gd name="connsiteY173" fmla="*/ 1818640 h 2402840"/>
                <a:gd name="connsiteX174" fmla="*/ 3286760 w 3362006"/>
                <a:gd name="connsiteY174" fmla="*/ 1803400 h 2402840"/>
                <a:gd name="connsiteX175" fmla="*/ 3302000 w 3362006"/>
                <a:gd name="connsiteY175" fmla="*/ 1798320 h 2402840"/>
                <a:gd name="connsiteX176" fmla="*/ 3317240 w 3362006"/>
                <a:gd name="connsiteY176" fmla="*/ 1788160 h 2402840"/>
                <a:gd name="connsiteX177" fmla="*/ 3332480 w 3362006"/>
                <a:gd name="connsiteY177" fmla="*/ 1742440 h 2402840"/>
                <a:gd name="connsiteX178" fmla="*/ 3337560 w 3362006"/>
                <a:gd name="connsiteY178" fmla="*/ 1727200 h 2402840"/>
                <a:gd name="connsiteX179" fmla="*/ 3342640 w 3362006"/>
                <a:gd name="connsiteY179" fmla="*/ 1711960 h 2402840"/>
                <a:gd name="connsiteX180" fmla="*/ 3347720 w 3362006"/>
                <a:gd name="connsiteY180" fmla="*/ 1686560 h 2402840"/>
                <a:gd name="connsiteX181" fmla="*/ 3361690 w 3362006"/>
                <a:gd name="connsiteY181" fmla="*/ 1566333 h 2402840"/>
                <a:gd name="connsiteX182" fmla="*/ 3356610 w 3362006"/>
                <a:gd name="connsiteY182" fmla="*/ 1518496 h 2402840"/>
                <a:gd name="connsiteX183" fmla="*/ 3333326 w 3362006"/>
                <a:gd name="connsiteY183" fmla="*/ 1464310 h 2402840"/>
                <a:gd name="connsiteX184" fmla="*/ 3294380 w 3362006"/>
                <a:gd name="connsiteY184" fmla="*/ 1420706 h 2402840"/>
                <a:gd name="connsiteX185" fmla="*/ 3268980 w 3362006"/>
                <a:gd name="connsiteY185" fmla="*/ 1377526 h 2402840"/>
                <a:gd name="connsiteX186" fmla="*/ 3212253 w 3362006"/>
                <a:gd name="connsiteY186" fmla="*/ 1333500 h 2402840"/>
                <a:gd name="connsiteX187" fmla="*/ 3162300 w 3362006"/>
                <a:gd name="connsiteY187" fmla="*/ 1295400 h 2402840"/>
                <a:gd name="connsiteX188" fmla="*/ 3119120 w 3362006"/>
                <a:gd name="connsiteY188" fmla="*/ 1254760 h 2402840"/>
                <a:gd name="connsiteX189" fmla="*/ 3114040 w 3362006"/>
                <a:gd name="connsiteY189" fmla="*/ 1239520 h 2402840"/>
                <a:gd name="connsiteX190" fmla="*/ 3098800 w 3362006"/>
                <a:gd name="connsiteY190" fmla="*/ 1234440 h 2402840"/>
                <a:gd name="connsiteX191" fmla="*/ 3088640 w 3362006"/>
                <a:gd name="connsiteY191" fmla="*/ 1203960 h 2402840"/>
                <a:gd name="connsiteX192" fmla="*/ 3068320 w 3362006"/>
                <a:gd name="connsiteY192" fmla="*/ 1173480 h 2402840"/>
                <a:gd name="connsiteX193" fmla="*/ 3048000 w 3362006"/>
                <a:gd name="connsiteY193" fmla="*/ 1143000 h 2402840"/>
                <a:gd name="connsiteX194" fmla="*/ 3022600 w 3362006"/>
                <a:gd name="connsiteY194" fmla="*/ 1097280 h 2402840"/>
                <a:gd name="connsiteX195" fmla="*/ 3012440 w 3362006"/>
                <a:gd name="connsiteY195" fmla="*/ 1082040 h 2402840"/>
                <a:gd name="connsiteX196" fmla="*/ 3002280 w 3362006"/>
                <a:gd name="connsiteY196" fmla="*/ 1051560 h 2402840"/>
                <a:gd name="connsiteX197" fmla="*/ 2997200 w 3362006"/>
                <a:gd name="connsiteY197" fmla="*/ 1036320 h 2402840"/>
                <a:gd name="connsiteX198" fmla="*/ 2956560 w 3362006"/>
                <a:gd name="connsiteY198" fmla="*/ 975360 h 2402840"/>
                <a:gd name="connsiteX199" fmla="*/ 2946400 w 3362006"/>
                <a:gd name="connsiteY199" fmla="*/ 960120 h 2402840"/>
                <a:gd name="connsiteX200" fmla="*/ 2926080 w 3362006"/>
                <a:gd name="connsiteY200" fmla="*/ 929640 h 2402840"/>
                <a:gd name="connsiteX201" fmla="*/ 2900680 w 3362006"/>
                <a:gd name="connsiteY201" fmla="*/ 904240 h 2402840"/>
                <a:gd name="connsiteX202" fmla="*/ 2875280 w 3362006"/>
                <a:gd name="connsiteY202" fmla="*/ 873760 h 2402840"/>
                <a:gd name="connsiteX203" fmla="*/ 2860040 w 3362006"/>
                <a:gd name="connsiteY203" fmla="*/ 868680 h 2402840"/>
                <a:gd name="connsiteX204" fmla="*/ 2844800 w 3362006"/>
                <a:gd name="connsiteY204" fmla="*/ 853440 h 2402840"/>
                <a:gd name="connsiteX205" fmla="*/ 2829560 w 3362006"/>
                <a:gd name="connsiteY205" fmla="*/ 843280 h 2402840"/>
                <a:gd name="connsiteX206" fmla="*/ 2824480 w 3362006"/>
                <a:gd name="connsiteY206" fmla="*/ 817880 h 2402840"/>
                <a:gd name="connsiteX207" fmla="*/ 2814320 w 3362006"/>
                <a:gd name="connsiteY207" fmla="*/ 802640 h 2402840"/>
                <a:gd name="connsiteX208" fmla="*/ 2804160 w 3362006"/>
                <a:gd name="connsiteY208" fmla="*/ 772160 h 2402840"/>
                <a:gd name="connsiteX209" fmla="*/ 2783840 w 3362006"/>
                <a:gd name="connsiteY209" fmla="*/ 741680 h 2402840"/>
                <a:gd name="connsiteX210" fmla="*/ 2778760 w 3362006"/>
                <a:gd name="connsiteY210" fmla="*/ 726440 h 2402840"/>
                <a:gd name="connsiteX211" fmla="*/ 2768600 w 3362006"/>
                <a:gd name="connsiteY211" fmla="*/ 711200 h 2402840"/>
                <a:gd name="connsiteX212" fmla="*/ 2753360 w 3362006"/>
                <a:gd name="connsiteY212" fmla="*/ 680720 h 2402840"/>
                <a:gd name="connsiteX213" fmla="*/ 2722880 w 3362006"/>
                <a:gd name="connsiteY213" fmla="*/ 650240 h 2402840"/>
                <a:gd name="connsiteX214" fmla="*/ 2692400 w 3362006"/>
                <a:gd name="connsiteY214" fmla="*/ 629920 h 2402840"/>
                <a:gd name="connsiteX215" fmla="*/ 2677160 w 3362006"/>
                <a:gd name="connsiteY215" fmla="*/ 619760 h 2402840"/>
                <a:gd name="connsiteX216" fmla="*/ 2646680 w 3362006"/>
                <a:gd name="connsiteY216" fmla="*/ 599440 h 2402840"/>
                <a:gd name="connsiteX217" fmla="*/ 2621280 w 3362006"/>
                <a:gd name="connsiteY217" fmla="*/ 574040 h 2402840"/>
                <a:gd name="connsiteX218" fmla="*/ 2611120 w 3362006"/>
                <a:gd name="connsiteY218" fmla="*/ 558800 h 2402840"/>
                <a:gd name="connsiteX219" fmla="*/ 2595880 w 3362006"/>
                <a:gd name="connsiteY219" fmla="*/ 553720 h 2402840"/>
                <a:gd name="connsiteX220" fmla="*/ 2580640 w 3362006"/>
                <a:gd name="connsiteY220" fmla="*/ 543560 h 2402840"/>
                <a:gd name="connsiteX221" fmla="*/ 2565400 w 3362006"/>
                <a:gd name="connsiteY221" fmla="*/ 538480 h 2402840"/>
                <a:gd name="connsiteX222" fmla="*/ 2534920 w 3362006"/>
                <a:gd name="connsiteY222" fmla="*/ 518160 h 2402840"/>
                <a:gd name="connsiteX223" fmla="*/ 2519680 w 3362006"/>
                <a:gd name="connsiteY223" fmla="*/ 508000 h 2402840"/>
                <a:gd name="connsiteX224" fmla="*/ 2489200 w 3362006"/>
                <a:gd name="connsiteY224" fmla="*/ 487680 h 2402840"/>
                <a:gd name="connsiteX225" fmla="*/ 2473960 w 3362006"/>
                <a:gd name="connsiteY225" fmla="*/ 457200 h 2402840"/>
                <a:gd name="connsiteX226" fmla="*/ 2458720 w 3362006"/>
                <a:gd name="connsiteY226" fmla="*/ 452120 h 2402840"/>
                <a:gd name="connsiteX227" fmla="*/ 2443480 w 3362006"/>
                <a:gd name="connsiteY227" fmla="*/ 436880 h 2402840"/>
                <a:gd name="connsiteX228" fmla="*/ 2423160 w 3362006"/>
                <a:gd name="connsiteY228" fmla="*/ 406400 h 2402840"/>
                <a:gd name="connsiteX229" fmla="*/ 2392680 w 3362006"/>
                <a:gd name="connsiteY229" fmla="*/ 386080 h 2402840"/>
                <a:gd name="connsiteX230" fmla="*/ 2382520 w 3362006"/>
                <a:gd name="connsiteY230" fmla="*/ 370840 h 2402840"/>
                <a:gd name="connsiteX231" fmla="*/ 2311400 w 3362006"/>
                <a:gd name="connsiteY231" fmla="*/ 355600 h 2402840"/>
                <a:gd name="connsiteX232" fmla="*/ 2275840 w 3362006"/>
                <a:gd name="connsiteY232" fmla="*/ 345440 h 2402840"/>
                <a:gd name="connsiteX233" fmla="*/ 2245360 w 3362006"/>
                <a:gd name="connsiteY233" fmla="*/ 335280 h 2402840"/>
                <a:gd name="connsiteX234" fmla="*/ 2194560 w 3362006"/>
                <a:gd name="connsiteY234" fmla="*/ 325120 h 2402840"/>
                <a:gd name="connsiteX235" fmla="*/ 2179320 w 3362006"/>
                <a:gd name="connsiteY235" fmla="*/ 309880 h 2402840"/>
                <a:gd name="connsiteX236" fmla="*/ 2164080 w 3362006"/>
                <a:gd name="connsiteY236" fmla="*/ 304800 h 2402840"/>
                <a:gd name="connsiteX237" fmla="*/ 2159000 w 3362006"/>
                <a:gd name="connsiteY237" fmla="*/ 289560 h 2402840"/>
                <a:gd name="connsiteX238" fmla="*/ 2148840 w 3362006"/>
                <a:gd name="connsiteY238" fmla="*/ 274320 h 2402840"/>
                <a:gd name="connsiteX239" fmla="*/ 2143760 w 3362006"/>
                <a:gd name="connsiteY239" fmla="*/ 259080 h 2402840"/>
                <a:gd name="connsiteX240" fmla="*/ 2108200 w 3362006"/>
                <a:gd name="connsiteY240" fmla="*/ 213360 h 2402840"/>
                <a:gd name="connsiteX241" fmla="*/ 2098040 w 3362006"/>
                <a:gd name="connsiteY241" fmla="*/ 198120 h 2402840"/>
                <a:gd name="connsiteX242" fmla="*/ 2082800 w 3362006"/>
                <a:gd name="connsiteY242" fmla="*/ 193040 h 2402840"/>
                <a:gd name="connsiteX243" fmla="*/ 2047240 w 3362006"/>
                <a:gd name="connsiteY243" fmla="*/ 167640 h 2402840"/>
                <a:gd name="connsiteX244" fmla="*/ 2016760 w 3362006"/>
                <a:gd name="connsiteY244" fmla="*/ 157480 h 2402840"/>
                <a:gd name="connsiteX245" fmla="*/ 1971040 w 3362006"/>
                <a:gd name="connsiteY245" fmla="*/ 132080 h 2402840"/>
                <a:gd name="connsiteX246" fmla="*/ 1935480 w 3362006"/>
                <a:gd name="connsiteY246" fmla="*/ 127000 h 2402840"/>
                <a:gd name="connsiteX247" fmla="*/ 1905000 w 3362006"/>
                <a:gd name="connsiteY247" fmla="*/ 116840 h 2402840"/>
                <a:gd name="connsiteX248" fmla="*/ 1889760 w 3362006"/>
                <a:gd name="connsiteY248" fmla="*/ 111760 h 2402840"/>
                <a:gd name="connsiteX249" fmla="*/ 1864360 w 3362006"/>
                <a:gd name="connsiteY249" fmla="*/ 106680 h 2402840"/>
                <a:gd name="connsiteX250" fmla="*/ 1849120 w 3362006"/>
                <a:gd name="connsiteY250" fmla="*/ 101600 h 2402840"/>
                <a:gd name="connsiteX251" fmla="*/ 1813560 w 3362006"/>
                <a:gd name="connsiteY251" fmla="*/ 96520 h 2402840"/>
                <a:gd name="connsiteX252" fmla="*/ 1778000 w 3362006"/>
                <a:gd name="connsiteY252" fmla="*/ 86360 h 2402840"/>
                <a:gd name="connsiteX253" fmla="*/ 1747520 w 3362006"/>
                <a:gd name="connsiteY253" fmla="*/ 76200 h 2402840"/>
                <a:gd name="connsiteX254" fmla="*/ 1732280 w 3362006"/>
                <a:gd name="connsiteY254" fmla="*/ 71120 h 2402840"/>
                <a:gd name="connsiteX255" fmla="*/ 1717040 w 3362006"/>
                <a:gd name="connsiteY255" fmla="*/ 66040 h 2402840"/>
                <a:gd name="connsiteX256" fmla="*/ 1671320 w 3362006"/>
                <a:gd name="connsiteY256" fmla="*/ 45720 h 2402840"/>
                <a:gd name="connsiteX257" fmla="*/ 1651000 w 3362006"/>
                <a:gd name="connsiteY257" fmla="*/ 40640 h 2402840"/>
                <a:gd name="connsiteX258" fmla="*/ 1559560 w 3362006"/>
                <a:gd name="connsiteY258" fmla="*/ 35560 h 2402840"/>
                <a:gd name="connsiteX259" fmla="*/ 1534160 w 3362006"/>
                <a:gd name="connsiteY259" fmla="*/ 15240 h 2402840"/>
                <a:gd name="connsiteX260" fmla="*/ 1513840 w 3362006"/>
                <a:gd name="connsiteY26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31240 w 3362006"/>
                <a:gd name="connsiteY113" fmla="*/ 2042160 h 2402840"/>
                <a:gd name="connsiteX114" fmla="*/ 1061720 w 3362006"/>
                <a:gd name="connsiteY114" fmla="*/ 2021840 h 2402840"/>
                <a:gd name="connsiteX115" fmla="*/ 1076960 w 3362006"/>
                <a:gd name="connsiteY115" fmla="*/ 2016760 h 2402840"/>
                <a:gd name="connsiteX116" fmla="*/ 1092200 w 3362006"/>
                <a:gd name="connsiteY116" fmla="*/ 2006600 h 2402840"/>
                <a:gd name="connsiteX117" fmla="*/ 1107440 w 3362006"/>
                <a:gd name="connsiteY117" fmla="*/ 2001520 h 2402840"/>
                <a:gd name="connsiteX118" fmla="*/ 1122680 w 3362006"/>
                <a:gd name="connsiteY118" fmla="*/ 1991360 h 2402840"/>
                <a:gd name="connsiteX119" fmla="*/ 1137920 w 3362006"/>
                <a:gd name="connsiteY119" fmla="*/ 1986280 h 2402840"/>
                <a:gd name="connsiteX120" fmla="*/ 1168400 w 3362006"/>
                <a:gd name="connsiteY120" fmla="*/ 1965960 h 2402840"/>
                <a:gd name="connsiteX121" fmla="*/ 1198880 w 3362006"/>
                <a:gd name="connsiteY121" fmla="*/ 1955800 h 2402840"/>
                <a:gd name="connsiteX122" fmla="*/ 1214120 w 3362006"/>
                <a:gd name="connsiteY122" fmla="*/ 1945640 h 2402840"/>
                <a:gd name="connsiteX123" fmla="*/ 1304713 w 3362006"/>
                <a:gd name="connsiteY123" fmla="*/ 1930400 h 2402840"/>
                <a:gd name="connsiteX124" fmla="*/ 1404620 w 3362006"/>
                <a:gd name="connsiteY124" fmla="*/ 1954530 h 2402840"/>
                <a:gd name="connsiteX125" fmla="*/ 1468543 w 3362006"/>
                <a:gd name="connsiteY125" fmla="*/ 1968923 h 2402840"/>
                <a:gd name="connsiteX126" fmla="*/ 1570990 w 3362006"/>
                <a:gd name="connsiteY126" fmla="*/ 1985857 h 2402840"/>
                <a:gd name="connsiteX127" fmla="*/ 1656080 w 3362006"/>
                <a:gd name="connsiteY127" fmla="*/ 2001520 h 2402840"/>
                <a:gd name="connsiteX128" fmla="*/ 1706880 w 3362006"/>
                <a:gd name="connsiteY128" fmla="*/ 2021840 h 2402840"/>
                <a:gd name="connsiteX129" fmla="*/ 1737360 w 3362006"/>
                <a:gd name="connsiteY129" fmla="*/ 2037080 h 2402840"/>
                <a:gd name="connsiteX130" fmla="*/ 1783080 w 3362006"/>
                <a:gd name="connsiteY130" fmla="*/ 2062480 h 2402840"/>
                <a:gd name="connsiteX131" fmla="*/ 1798320 w 3362006"/>
                <a:gd name="connsiteY131" fmla="*/ 2072640 h 2402840"/>
                <a:gd name="connsiteX132" fmla="*/ 1828800 w 3362006"/>
                <a:gd name="connsiteY132" fmla="*/ 2082800 h 2402840"/>
                <a:gd name="connsiteX133" fmla="*/ 1844040 w 3362006"/>
                <a:gd name="connsiteY133" fmla="*/ 2087880 h 2402840"/>
                <a:gd name="connsiteX134" fmla="*/ 1864360 w 3362006"/>
                <a:gd name="connsiteY134" fmla="*/ 2098040 h 2402840"/>
                <a:gd name="connsiteX135" fmla="*/ 1879600 w 3362006"/>
                <a:gd name="connsiteY135" fmla="*/ 2103120 h 2402840"/>
                <a:gd name="connsiteX136" fmla="*/ 1894840 w 3362006"/>
                <a:gd name="connsiteY136" fmla="*/ 2113280 h 2402840"/>
                <a:gd name="connsiteX137" fmla="*/ 1925320 w 3362006"/>
                <a:gd name="connsiteY137" fmla="*/ 2123440 h 2402840"/>
                <a:gd name="connsiteX138" fmla="*/ 1940560 w 3362006"/>
                <a:gd name="connsiteY138" fmla="*/ 2133600 h 2402840"/>
                <a:gd name="connsiteX139" fmla="*/ 1964690 w 3362006"/>
                <a:gd name="connsiteY139" fmla="*/ 2167043 h 2402840"/>
                <a:gd name="connsiteX140" fmla="*/ 2017184 w 3362006"/>
                <a:gd name="connsiteY140" fmla="*/ 2194984 h 2402840"/>
                <a:gd name="connsiteX141" fmla="*/ 2107353 w 3362006"/>
                <a:gd name="connsiteY141" fmla="*/ 2254673 h 2402840"/>
                <a:gd name="connsiteX142" fmla="*/ 2184823 w 3362006"/>
                <a:gd name="connsiteY142" fmla="*/ 2296161 h 2402840"/>
                <a:gd name="connsiteX143" fmla="*/ 2254673 w 3362006"/>
                <a:gd name="connsiteY143" fmla="*/ 2302933 h 2402840"/>
                <a:gd name="connsiteX144" fmla="*/ 2326640 w 3362006"/>
                <a:gd name="connsiteY144" fmla="*/ 2339340 h 2402840"/>
                <a:gd name="connsiteX145" fmla="*/ 2440094 w 3362006"/>
                <a:gd name="connsiteY145" fmla="*/ 2312670 h 2402840"/>
                <a:gd name="connsiteX146" fmla="*/ 2494280 w 3362006"/>
                <a:gd name="connsiteY146" fmla="*/ 2275840 h 2402840"/>
                <a:gd name="connsiteX147" fmla="*/ 2509520 w 3362006"/>
                <a:gd name="connsiteY147" fmla="*/ 2270760 h 2402840"/>
                <a:gd name="connsiteX148" fmla="*/ 2519680 w 3362006"/>
                <a:gd name="connsiteY148" fmla="*/ 2255520 h 2402840"/>
                <a:gd name="connsiteX149" fmla="*/ 2534920 w 3362006"/>
                <a:gd name="connsiteY149" fmla="*/ 2245360 h 2402840"/>
                <a:gd name="connsiteX150" fmla="*/ 2545080 w 3362006"/>
                <a:gd name="connsiteY150" fmla="*/ 2230120 h 2402840"/>
                <a:gd name="connsiteX151" fmla="*/ 2560320 w 3362006"/>
                <a:gd name="connsiteY151" fmla="*/ 2219960 h 2402840"/>
                <a:gd name="connsiteX152" fmla="*/ 2595880 w 3362006"/>
                <a:gd name="connsiteY152" fmla="*/ 2184400 h 2402840"/>
                <a:gd name="connsiteX153" fmla="*/ 2611120 w 3362006"/>
                <a:gd name="connsiteY153" fmla="*/ 2153920 h 2402840"/>
                <a:gd name="connsiteX154" fmla="*/ 2656840 w 3362006"/>
                <a:gd name="connsiteY154" fmla="*/ 2128520 h 2402840"/>
                <a:gd name="connsiteX155" fmla="*/ 2687320 w 3362006"/>
                <a:gd name="connsiteY155" fmla="*/ 2108200 h 2402840"/>
                <a:gd name="connsiteX156" fmla="*/ 2717800 w 3362006"/>
                <a:gd name="connsiteY156" fmla="*/ 2098040 h 2402840"/>
                <a:gd name="connsiteX157" fmla="*/ 2733040 w 3362006"/>
                <a:gd name="connsiteY157" fmla="*/ 2082800 h 2402840"/>
                <a:gd name="connsiteX158" fmla="*/ 2768600 w 3362006"/>
                <a:gd name="connsiteY158" fmla="*/ 2057400 h 2402840"/>
                <a:gd name="connsiteX159" fmla="*/ 2834640 w 3362006"/>
                <a:gd name="connsiteY159" fmla="*/ 2034540 h 2402840"/>
                <a:gd name="connsiteX160" fmla="*/ 2909993 w 3362006"/>
                <a:gd name="connsiteY160" fmla="*/ 1976120 h 2402840"/>
                <a:gd name="connsiteX161" fmla="*/ 2959524 w 3362006"/>
                <a:gd name="connsiteY161" fmla="*/ 1957917 h 2402840"/>
                <a:gd name="connsiteX162" fmla="*/ 2992120 w 3362006"/>
                <a:gd name="connsiteY162" fmla="*/ 1915160 h 2402840"/>
                <a:gd name="connsiteX163" fmla="*/ 3022600 w 3362006"/>
                <a:gd name="connsiteY163" fmla="*/ 1894840 h 2402840"/>
                <a:gd name="connsiteX164" fmla="*/ 3037840 w 3362006"/>
                <a:gd name="connsiteY164" fmla="*/ 1889760 h 2402840"/>
                <a:gd name="connsiteX165" fmla="*/ 3053080 w 3362006"/>
                <a:gd name="connsiteY165" fmla="*/ 1879600 h 2402840"/>
                <a:gd name="connsiteX166" fmla="*/ 3068320 w 3362006"/>
                <a:gd name="connsiteY166" fmla="*/ 1874520 h 2402840"/>
                <a:gd name="connsiteX167" fmla="*/ 3083560 w 3362006"/>
                <a:gd name="connsiteY167" fmla="*/ 1864360 h 2402840"/>
                <a:gd name="connsiteX168" fmla="*/ 3108960 w 3362006"/>
                <a:gd name="connsiteY168" fmla="*/ 1859280 h 2402840"/>
                <a:gd name="connsiteX169" fmla="*/ 3129280 w 3362006"/>
                <a:gd name="connsiteY169" fmla="*/ 1854200 h 2402840"/>
                <a:gd name="connsiteX170" fmla="*/ 3144520 w 3362006"/>
                <a:gd name="connsiteY170" fmla="*/ 1844040 h 2402840"/>
                <a:gd name="connsiteX171" fmla="*/ 3225800 w 3362006"/>
                <a:gd name="connsiteY171" fmla="*/ 1833880 h 2402840"/>
                <a:gd name="connsiteX172" fmla="*/ 3261360 w 3362006"/>
                <a:gd name="connsiteY172" fmla="*/ 1828800 h 2402840"/>
                <a:gd name="connsiteX173" fmla="*/ 3276600 w 3362006"/>
                <a:gd name="connsiteY173" fmla="*/ 1818640 h 2402840"/>
                <a:gd name="connsiteX174" fmla="*/ 3286760 w 3362006"/>
                <a:gd name="connsiteY174" fmla="*/ 1803400 h 2402840"/>
                <a:gd name="connsiteX175" fmla="*/ 3302000 w 3362006"/>
                <a:gd name="connsiteY175" fmla="*/ 1798320 h 2402840"/>
                <a:gd name="connsiteX176" fmla="*/ 3317240 w 3362006"/>
                <a:gd name="connsiteY176" fmla="*/ 1788160 h 2402840"/>
                <a:gd name="connsiteX177" fmla="*/ 3332480 w 3362006"/>
                <a:gd name="connsiteY177" fmla="*/ 1742440 h 2402840"/>
                <a:gd name="connsiteX178" fmla="*/ 3337560 w 3362006"/>
                <a:gd name="connsiteY178" fmla="*/ 1727200 h 2402840"/>
                <a:gd name="connsiteX179" fmla="*/ 3342640 w 3362006"/>
                <a:gd name="connsiteY179" fmla="*/ 1711960 h 2402840"/>
                <a:gd name="connsiteX180" fmla="*/ 3347720 w 3362006"/>
                <a:gd name="connsiteY180" fmla="*/ 1686560 h 2402840"/>
                <a:gd name="connsiteX181" fmla="*/ 3361690 w 3362006"/>
                <a:gd name="connsiteY181" fmla="*/ 1566333 h 2402840"/>
                <a:gd name="connsiteX182" fmla="*/ 3356610 w 3362006"/>
                <a:gd name="connsiteY182" fmla="*/ 1518496 h 2402840"/>
                <a:gd name="connsiteX183" fmla="*/ 3333326 w 3362006"/>
                <a:gd name="connsiteY183" fmla="*/ 1464310 h 2402840"/>
                <a:gd name="connsiteX184" fmla="*/ 3294380 w 3362006"/>
                <a:gd name="connsiteY184" fmla="*/ 1420706 h 2402840"/>
                <a:gd name="connsiteX185" fmla="*/ 3268980 w 3362006"/>
                <a:gd name="connsiteY185" fmla="*/ 1377526 h 2402840"/>
                <a:gd name="connsiteX186" fmla="*/ 3212253 w 3362006"/>
                <a:gd name="connsiteY186" fmla="*/ 1333500 h 2402840"/>
                <a:gd name="connsiteX187" fmla="*/ 3162300 w 3362006"/>
                <a:gd name="connsiteY187" fmla="*/ 1295400 h 2402840"/>
                <a:gd name="connsiteX188" fmla="*/ 3119120 w 3362006"/>
                <a:gd name="connsiteY188" fmla="*/ 1254760 h 2402840"/>
                <a:gd name="connsiteX189" fmla="*/ 3114040 w 3362006"/>
                <a:gd name="connsiteY189" fmla="*/ 1239520 h 2402840"/>
                <a:gd name="connsiteX190" fmla="*/ 3098800 w 3362006"/>
                <a:gd name="connsiteY190" fmla="*/ 1234440 h 2402840"/>
                <a:gd name="connsiteX191" fmla="*/ 3088640 w 3362006"/>
                <a:gd name="connsiteY191" fmla="*/ 1203960 h 2402840"/>
                <a:gd name="connsiteX192" fmla="*/ 3068320 w 3362006"/>
                <a:gd name="connsiteY192" fmla="*/ 1173480 h 2402840"/>
                <a:gd name="connsiteX193" fmla="*/ 3048000 w 3362006"/>
                <a:gd name="connsiteY193" fmla="*/ 1143000 h 2402840"/>
                <a:gd name="connsiteX194" fmla="*/ 3022600 w 3362006"/>
                <a:gd name="connsiteY194" fmla="*/ 1097280 h 2402840"/>
                <a:gd name="connsiteX195" fmla="*/ 3012440 w 3362006"/>
                <a:gd name="connsiteY195" fmla="*/ 1082040 h 2402840"/>
                <a:gd name="connsiteX196" fmla="*/ 3002280 w 3362006"/>
                <a:gd name="connsiteY196" fmla="*/ 1051560 h 2402840"/>
                <a:gd name="connsiteX197" fmla="*/ 2997200 w 3362006"/>
                <a:gd name="connsiteY197" fmla="*/ 1036320 h 2402840"/>
                <a:gd name="connsiteX198" fmla="*/ 2956560 w 3362006"/>
                <a:gd name="connsiteY198" fmla="*/ 975360 h 2402840"/>
                <a:gd name="connsiteX199" fmla="*/ 2946400 w 3362006"/>
                <a:gd name="connsiteY199" fmla="*/ 960120 h 2402840"/>
                <a:gd name="connsiteX200" fmla="*/ 2926080 w 3362006"/>
                <a:gd name="connsiteY200" fmla="*/ 929640 h 2402840"/>
                <a:gd name="connsiteX201" fmla="*/ 2900680 w 3362006"/>
                <a:gd name="connsiteY201" fmla="*/ 904240 h 2402840"/>
                <a:gd name="connsiteX202" fmla="*/ 2875280 w 3362006"/>
                <a:gd name="connsiteY202" fmla="*/ 873760 h 2402840"/>
                <a:gd name="connsiteX203" fmla="*/ 2860040 w 3362006"/>
                <a:gd name="connsiteY203" fmla="*/ 868680 h 2402840"/>
                <a:gd name="connsiteX204" fmla="*/ 2844800 w 3362006"/>
                <a:gd name="connsiteY204" fmla="*/ 853440 h 2402840"/>
                <a:gd name="connsiteX205" fmla="*/ 2829560 w 3362006"/>
                <a:gd name="connsiteY205" fmla="*/ 843280 h 2402840"/>
                <a:gd name="connsiteX206" fmla="*/ 2824480 w 3362006"/>
                <a:gd name="connsiteY206" fmla="*/ 817880 h 2402840"/>
                <a:gd name="connsiteX207" fmla="*/ 2814320 w 3362006"/>
                <a:gd name="connsiteY207" fmla="*/ 802640 h 2402840"/>
                <a:gd name="connsiteX208" fmla="*/ 2804160 w 3362006"/>
                <a:gd name="connsiteY208" fmla="*/ 772160 h 2402840"/>
                <a:gd name="connsiteX209" fmla="*/ 2783840 w 3362006"/>
                <a:gd name="connsiteY209" fmla="*/ 741680 h 2402840"/>
                <a:gd name="connsiteX210" fmla="*/ 2778760 w 3362006"/>
                <a:gd name="connsiteY210" fmla="*/ 726440 h 2402840"/>
                <a:gd name="connsiteX211" fmla="*/ 2768600 w 3362006"/>
                <a:gd name="connsiteY211" fmla="*/ 711200 h 2402840"/>
                <a:gd name="connsiteX212" fmla="*/ 2753360 w 3362006"/>
                <a:gd name="connsiteY212" fmla="*/ 680720 h 2402840"/>
                <a:gd name="connsiteX213" fmla="*/ 2722880 w 3362006"/>
                <a:gd name="connsiteY213" fmla="*/ 650240 h 2402840"/>
                <a:gd name="connsiteX214" fmla="*/ 2692400 w 3362006"/>
                <a:gd name="connsiteY214" fmla="*/ 629920 h 2402840"/>
                <a:gd name="connsiteX215" fmla="*/ 2677160 w 3362006"/>
                <a:gd name="connsiteY215" fmla="*/ 619760 h 2402840"/>
                <a:gd name="connsiteX216" fmla="*/ 2646680 w 3362006"/>
                <a:gd name="connsiteY216" fmla="*/ 599440 h 2402840"/>
                <a:gd name="connsiteX217" fmla="*/ 2621280 w 3362006"/>
                <a:gd name="connsiteY217" fmla="*/ 574040 h 2402840"/>
                <a:gd name="connsiteX218" fmla="*/ 2611120 w 3362006"/>
                <a:gd name="connsiteY218" fmla="*/ 558800 h 2402840"/>
                <a:gd name="connsiteX219" fmla="*/ 2595880 w 3362006"/>
                <a:gd name="connsiteY219" fmla="*/ 553720 h 2402840"/>
                <a:gd name="connsiteX220" fmla="*/ 2580640 w 3362006"/>
                <a:gd name="connsiteY220" fmla="*/ 543560 h 2402840"/>
                <a:gd name="connsiteX221" fmla="*/ 2565400 w 3362006"/>
                <a:gd name="connsiteY221" fmla="*/ 538480 h 2402840"/>
                <a:gd name="connsiteX222" fmla="*/ 2534920 w 3362006"/>
                <a:gd name="connsiteY222" fmla="*/ 518160 h 2402840"/>
                <a:gd name="connsiteX223" fmla="*/ 2519680 w 3362006"/>
                <a:gd name="connsiteY223" fmla="*/ 508000 h 2402840"/>
                <a:gd name="connsiteX224" fmla="*/ 2489200 w 3362006"/>
                <a:gd name="connsiteY224" fmla="*/ 487680 h 2402840"/>
                <a:gd name="connsiteX225" fmla="*/ 2473960 w 3362006"/>
                <a:gd name="connsiteY225" fmla="*/ 457200 h 2402840"/>
                <a:gd name="connsiteX226" fmla="*/ 2458720 w 3362006"/>
                <a:gd name="connsiteY226" fmla="*/ 452120 h 2402840"/>
                <a:gd name="connsiteX227" fmla="*/ 2443480 w 3362006"/>
                <a:gd name="connsiteY227" fmla="*/ 436880 h 2402840"/>
                <a:gd name="connsiteX228" fmla="*/ 2423160 w 3362006"/>
                <a:gd name="connsiteY228" fmla="*/ 406400 h 2402840"/>
                <a:gd name="connsiteX229" fmla="*/ 2392680 w 3362006"/>
                <a:gd name="connsiteY229" fmla="*/ 386080 h 2402840"/>
                <a:gd name="connsiteX230" fmla="*/ 2382520 w 3362006"/>
                <a:gd name="connsiteY230" fmla="*/ 370840 h 2402840"/>
                <a:gd name="connsiteX231" fmla="*/ 2311400 w 3362006"/>
                <a:gd name="connsiteY231" fmla="*/ 355600 h 2402840"/>
                <a:gd name="connsiteX232" fmla="*/ 2275840 w 3362006"/>
                <a:gd name="connsiteY232" fmla="*/ 345440 h 2402840"/>
                <a:gd name="connsiteX233" fmla="*/ 2245360 w 3362006"/>
                <a:gd name="connsiteY233" fmla="*/ 335280 h 2402840"/>
                <a:gd name="connsiteX234" fmla="*/ 2194560 w 3362006"/>
                <a:gd name="connsiteY234" fmla="*/ 325120 h 2402840"/>
                <a:gd name="connsiteX235" fmla="*/ 2179320 w 3362006"/>
                <a:gd name="connsiteY235" fmla="*/ 309880 h 2402840"/>
                <a:gd name="connsiteX236" fmla="*/ 2164080 w 3362006"/>
                <a:gd name="connsiteY236" fmla="*/ 304800 h 2402840"/>
                <a:gd name="connsiteX237" fmla="*/ 2159000 w 3362006"/>
                <a:gd name="connsiteY237" fmla="*/ 289560 h 2402840"/>
                <a:gd name="connsiteX238" fmla="*/ 2148840 w 3362006"/>
                <a:gd name="connsiteY238" fmla="*/ 274320 h 2402840"/>
                <a:gd name="connsiteX239" fmla="*/ 2143760 w 3362006"/>
                <a:gd name="connsiteY239" fmla="*/ 259080 h 2402840"/>
                <a:gd name="connsiteX240" fmla="*/ 2108200 w 3362006"/>
                <a:gd name="connsiteY240" fmla="*/ 213360 h 2402840"/>
                <a:gd name="connsiteX241" fmla="*/ 2098040 w 3362006"/>
                <a:gd name="connsiteY241" fmla="*/ 198120 h 2402840"/>
                <a:gd name="connsiteX242" fmla="*/ 2082800 w 3362006"/>
                <a:gd name="connsiteY242" fmla="*/ 193040 h 2402840"/>
                <a:gd name="connsiteX243" fmla="*/ 2047240 w 3362006"/>
                <a:gd name="connsiteY243" fmla="*/ 167640 h 2402840"/>
                <a:gd name="connsiteX244" fmla="*/ 2016760 w 3362006"/>
                <a:gd name="connsiteY244" fmla="*/ 157480 h 2402840"/>
                <a:gd name="connsiteX245" fmla="*/ 1971040 w 3362006"/>
                <a:gd name="connsiteY245" fmla="*/ 132080 h 2402840"/>
                <a:gd name="connsiteX246" fmla="*/ 1935480 w 3362006"/>
                <a:gd name="connsiteY246" fmla="*/ 127000 h 2402840"/>
                <a:gd name="connsiteX247" fmla="*/ 1905000 w 3362006"/>
                <a:gd name="connsiteY247" fmla="*/ 116840 h 2402840"/>
                <a:gd name="connsiteX248" fmla="*/ 1889760 w 3362006"/>
                <a:gd name="connsiteY248" fmla="*/ 111760 h 2402840"/>
                <a:gd name="connsiteX249" fmla="*/ 1864360 w 3362006"/>
                <a:gd name="connsiteY249" fmla="*/ 106680 h 2402840"/>
                <a:gd name="connsiteX250" fmla="*/ 1849120 w 3362006"/>
                <a:gd name="connsiteY250" fmla="*/ 101600 h 2402840"/>
                <a:gd name="connsiteX251" fmla="*/ 1813560 w 3362006"/>
                <a:gd name="connsiteY251" fmla="*/ 96520 h 2402840"/>
                <a:gd name="connsiteX252" fmla="*/ 1778000 w 3362006"/>
                <a:gd name="connsiteY252" fmla="*/ 86360 h 2402840"/>
                <a:gd name="connsiteX253" fmla="*/ 1747520 w 3362006"/>
                <a:gd name="connsiteY253" fmla="*/ 76200 h 2402840"/>
                <a:gd name="connsiteX254" fmla="*/ 1732280 w 3362006"/>
                <a:gd name="connsiteY254" fmla="*/ 71120 h 2402840"/>
                <a:gd name="connsiteX255" fmla="*/ 1717040 w 3362006"/>
                <a:gd name="connsiteY255" fmla="*/ 66040 h 2402840"/>
                <a:gd name="connsiteX256" fmla="*/ 1671320 w 3362006"/>
                <a:gd name="connsiteY256" fmla="*/ 45720 h 2402840"/>
                <a:gd name="connsiteX257" fmla="*/ 1651000 w 3362006"/>
                <a:gd name="connsiteY257" fmla="*/ 40640 h 2402840"/>
                <a:gd name="connsiteX258" fmla="*/ 1559560 w 3362006"/>
                <a:gd name="connsiteY258" fmla="*/ 35560 h 2402840"/>
                <a:gd name="connsiteX259" fmla="*/ 1534160 w 3362006"/>
                <a:gd name="connsiteY259" fmla="*/ 15240 h 2402840"/>
                <a:gd name="connsiteX260" fmla="*/ 1513840 w 3362006"/>
                <a:gd name="connsiteY26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31240 w 3362006"/>
                <a:gd name="connsiteY113" fmla="*/ 2042160 h 2402840"/>
                <a:gd name="connsiteX114" fmla="*/ 1074420 w 3362006"/>
                <a:gd name="connsiteY114" fmla="*/ 2052002 h 2402840"/>
                <a:gd name="connsiteX115" fmla="*/ 1076960 w 3362006"/>
                <a:gd name="connsiteY115" fmla="*/ 2016760 h 2402840"/>
                <a:gd name="connsiteX116" fmla="*/ 1092200 w 3362006"/>
                <a:gd name="connsiteY116" fmla="*/ 2006600 h 2402840"/>
                <a:gd name="connsiteX117" fmla="*/ 1107440 w 3362006"/>
                <a:gd name="connsiteY117" fmla="*/ 2001520 h 2402840"/>
                <a:gd name="connsiteX118" fmla="*/ 1122680 w 3362006"/>
                <a:gd name="connsiteY118" fmla="*/ 1991360 h 2402840"/>
                <a:gd name="connsiteX119" fmla="*/ 1137920 w 3362006"/>
                <a:gd name="connsiteY119" fmla="*/ 1986280 h 2402840"/>
                <a:gd name="connsiteX120" fmla="*/ 1168400 w 3362006"/>
                <a:gd name="connsiteY120" fmla="*/ 1965960 h 2402840"/>
                <a:gd name="connsiteX121" fmla="*/ 1198880 w 3362006"/>
                <a:gd name="connsiteY121" fmla="*/ 1955800 h 2402840"/>
                <a:gd name="connsiteX122" fmla="*/ 1214120 w 3362006"/>
                <a:gd name="connsiteY122" fmla="*/ 1945640 h 2402840"/>
                <a:gd name="connsiteX123" fmla="*/ 1304713 w 3362006"/>
                <a:gd name="connsiteY123" fmla="*/ 1930400 h 2402840"/>
                <a:gd name="connsiteX124" fmla="*/ 1404620 w 3362006"/>
                <a:gd name="connsiteY124" fmla="*/ 1954530 h 2402840"/>
                <a:gd name="connsiteX125" fmla="*/ 1468543 w 3362006"/>
                <a:gd name="connsiteY125" fmla="*/ 1968923 h 2402840"/>
                <a:gd name="connsiteX126" fmla="*/ 1570990 w 3362006"/>
                <a:gd name="connsiteY126" fmla="*/ 1985857 h 2402840"/>
                <a:gd name="connsiteX127" fmla="*/ 1656080 w 3362006"/>
                <a:gd name="connsiteY127" fmla="*/ 2001520 h 2402840"/>
                <a:gd name="connsiteX128" fmla="*/ 1706880 w 3362006"/>
                <a:gd name="connsiteY128" fmla="*/ 2021840 h 2402840"/>
                <a:gd name="connsiteX129" fmla="*/ 1737360 w 3362006"/>
                <a:gd name="connsiteY129" fmla="*/ 2037080 h 2402840"/>
                <a:gd name="connsiteX130" fmla="*/ 1783080 w 3362006"/>
                <a:gd name="connsiteY130" fmla="*/ 2062480 h 2402840"/>
                <a:gd name="connsiteX131" fmla="*/ 1798320 w 3362006"/>
                <a:gd name="connsiteY131" fmla="*/ 2072640 h 2402840"/>
                <a:gd name="connsiteX132" fmla="*/ 1828800 w 3362006"/>
                <a:gd name="connsiteY132" fmla="*/ 2082800 h 2402840"/>
                <a:gd name="connsiteX133" fmla="*/ 1844040 w 3362006"/>
                <a:gd name="connsiteY133" fmla="*/ 2087880 h 2402840"/>
                <a:gd name="connsiteX134" fmla="*/ 1864360 w 3362006"/>
                <a:gd name="connsiteY134" fmla="*/ 2098040 h 2402840"/>
                <a:gd name="connsiteX135" fmla="*/ 1879600 w 3362006"/>
                <a:gd name="connsiteY135" fmla="*/ 2103120 h 2402840"/>
                <a:gd name="connsiteX136" fmla="*/ 1894840 w 3362006"/>
                <a:gd name="connsiteY136" fmla="*/ 2113280 h 2402840"/>
                <a:gd name="connsiteX137" fmla="*/ 1925320 w 3362006"/>
                <a:gd name="connsiteY137" fmla="*/ 2123440 h 2402840"/>
                <a:gd name="connsiteX138" fmla="*/ 1940560 w 3362006"/>
                <a:gd name="connsiteY138" fmla="*/ 2133600 h 2402840"/>
                <a:gd name="connsiteX139" fmla="*/ 1964690 w 3362006"/>
                <a:gd name="connsiteY139" fmla="*/ 2167043 h 2402840"/>
                <a:gd name="connsiteX140" fmla="*/ 2017184 w 3362006"/>
                <a:gd name="connsiteY140" fmla="*/ 2194984 h 2402840"/>
                <a:gd name="connsiteX141" fmla="*/ 2107353 w 3362006"/>
                <a:gd name="connsiteY141" fmla="*/ 2254673 h 2402840"/>
                <a:gd name="connsiteX142" fmla="*/ 2184823 w 3362006"/>
                <a:gd name="connsiteY142" fmla="*/ 2296161 h 2402840"/>
                <a:gd name="connsiteX143" fmla="*/ 2254673 w 3362006"/>
                <a:gd name="connsiteY143" fmla="*/ 2302933 h 2402840"/>
                <a:gd name="connsiteX144" fmla="*/ 2326640 w 3362006"/>
                <a:gd name="connsiteY144" fmla="*/ 2339340 h 2402840"/>
                <a:gd name="connsiteX145" fmla="*/ 2440094 w 3362006"/>
                <a:gd name="connsiteY145" fmla="*/ 2312670 h 2402840"/>
                <a:gd name="connsiteX146" fmla="*/ 2494280 w 3362006"/>
                <a:gd name="connsiteY146" fmla="*/ 2275840 h 2402840"/>
                <a:gd name="connsiteX147" fmla="*/ 2509520 w 3362006"/>
                <a:gd name="connsiteY147" fmla="*/ 2270760 h 2402840"/>
                <a:gd name="connsiteX148" fmla="*/ 2519680 w 3362006"/>
                <a:gd name="connsiteY148" fmla="*/ 2255520 h 2402840"/>
                <a:gd name="connsiteX149" fmla="*/ 2534920 w 3362006"/>
                <a:gd name="connsiteY149" fmla="*/ 2245360 h 2402840"/>
                <a:gd name="connsiteX150" fmla="*/ 2545080 w 3362006"/>
                <a:gd name="connsiteY150" fmla="*/ 2230120 h 2402840"/>
                <a:gd name="connsiteX151" fmla="*/ 2560320 w 3362006"/>
                <a:gd name="connsiteY151" fmla="*/ 2219960 h 2402840"/>
                <a:gd name="connsiteX152" fmla="*/ 2595880 w 3362006"/>
                <a:gd name="connsiteY152" fmla="*/ 2184400 h 2402840"/>
                <a:gd name="connsiteX153" fmla="*/ 2611120 w 3362006"/>
                <a:gd name="connsiteY153" fmla="*/ 2153920 h 2402840"/>
                <a:gd name="connsiteX154" fmla="*/ 2656840 w 3362006"/>
                <a:gd name="connsiteY154" fmla="*/ 2128520 h 2402840"/>
                <a:gd name="connsiteX155" fmla="*/ 2687320 w 3362006"/>
                <a:gd name="connsiteY155" fmla="*/ 2108200 h 2402840"/>
                <a:gd name="connsiteX156" fmla="*/ 2717800 w 3362006"/>
                <a:gd name="connsiteY156" fmla="*/ 2098040 h 2402840"/>
                <a:gd name="connsiteX157" fmla="*/ 2733040 w 3362006"/>
                <a:gd name="connsiteY157" fmla="*/ 2082800 h 2402840"/>
                <a:gd name="connsiteX158" fmla="*/ 2768600 w 3362006"/>
                <a:gd name="connsiteY158" fmla="*/ 2057400 h 2402840"/>
                <a:gd name="connsiteX159" fmla="*/ 2834640 w 3362006"/>
                <a:gd name="connsiteY159" fmla="*/ 2034540 h 2402840"/>
                <a:gd name="connsiteX160" fmla="*/ 2909993 w 3362006"/>
                <a:gd name="connsiteY160" fmla="*/ 1976120 h 2402840"/>
                <a:gd name="connsiteX161" fmla="*/ 2959524 w 3362006"/>
                <a:gd name="connsiteY161" fmla="*/ 1957917 h 2402840"/>
                <a:gd name="connsiteX162" fmla="*/ 2992120 w 3362006"/>
                <a:gd name="connsiteY162" fmla="*/ 1915160 h 2402840"/>
                <a:gd name="connsiteX163" fmla="*/ 3022600 w 3362006"/>
                <a:gd name="connsiteY163" fmla="*/ 1894840 h 2402840"/>
                <a:gd name="connsiteX164" fmla="*/ 3037840 w 3362006"/>
                <a:gd name="connsiteY164" fmla="*/ 1889760 h 2402840"/>
                <a:gd name="connsiteX165" fmla="*/ 3053080 w 3362006"/>
                <a:gd name="connsiteY165" fmla="*/ 1879600 h 2402840"/>
                <a:gd name="connsiteX166" fmla="*/ 3068320 w 3362006"/>
                <a:gd name="connsiteY166" fmla="*/ 1874520 h 2402840"/>
                <a:gd name="connsiteX167" fmla="*/ 3083560 w 3362006"/>
                <a:gd name="connsiteY167" fmla="*/ 1864360 h 2402840"/>
                <a:gd name="connsiteX168" fmla="*/ 3108960 w 3362006"/>
                <a:gd name="connsiteY168" fmla="*/ 1859280 h 2402840"/>
                <a:gd name="connsiteX169" fmla="*/ 3129280 w 3362006"/>
                <a:gd name="connsiteY169" fmla="*/ 1854200 h 2402840"/>
                <a:gd name="connsiteX170" fmla="*/ 3144520 w 3362006"/>
                <a:gd name="connsiteY170" fmla="*/ 1844040 h 2402840"/>
                <a:gd name="connsiteX171" fmla="*/ 3225800 w 3362006"/>
                <a:gd name="connsiteY171" fmla="*/ 1833880 h 2402840"/>
                <a:gd name="connsiteX172" fmla="*/ 3261360 w 3362006"/>
                <a:gd name="connsiteY172" fmla="*/ 1828800 h 2402840"/>
                <a:gd name="connsiteX173" fmla="*/ 3276600 w 3362006"/>
                <a:gd name="connsiteY173" fmla="*/ 1818640 h 2402840"/>
                <a:gd name="connsiteX174" fmla="*/ 3286760 w 3362006"/>
                <a:gd name="connsiteY174" fmla="*/ 1803400 h 2402840"/>
                <a:gd name="connsiteX175" fmla="*/ 3302000 w 3362006"/>
                <a:gd name="connsiteY175" fmla="*/ 1798320 h 2402840"/>
                <a:gd name="connsiteX176" fmla="*/ 3317240 w 3362006"/>
                <a:gd name="connsiteY176" fmla="*/ 1788160 h 2402840"/>
                <a:gd name="connsiteX177" fmla="*/ 3332480 w 3362006"/>
                <a:gd name="connsiteY177" fmla="*/ 1742440 h 2402840"/>
                <a:gd name="connsiteX178" fmla="*/ 3337560 w 3362006"/>
                <a:gd name="connsiteY178" fmla="*/ 1727200 h 2402840"/>
                <a:gd name="connsiteX179" fmla="*/ 3342640 w 3362006"/>
                <a:gd name="connsiteY179" fmla="*/ 1711960 h 2402840"/>
                <a:gd name="connsiteX180" fmla="*/ 3347720 w 3362006"/>
                <a:gd name="connsiteY180" fmla="*/ 1686560 h 2402840"/>
                <a:gd name="connsiteX181" fmla="*/ 3361690 w 3362006"/>
                <a:gd name="connsiteY181" fmla="*/ 1566333 h 2402840"/>
                <a:gd name="connsiteX182" fmla="*/ 3356610 w 3362006"/>
                <a:gd name="connsiteY182" fmla="*/ 1518496 h 2402840"/>
                <a:gd name="connsiteX183" fmla="*/ 3333326 w 3362006"/>
                <a:gd name="connsiteY183" fmla="*/ 1464310 h 2402840"/>
                <a:gd name="connsiteX184" fmla="*/ 3294380 w 3362006"/>
                <a:gd name="connsiteY184" fmla="*/ 1420706 h 2402840"/>
                <a:gd name="connsiteX185" fmla="*/ 3268980 w 3362006"/>
                <a:gd name="connsiteY185" fmla="*/ 1377526 h 2402840"/>
                <a:gd name="connsiteX186" fmla="*/ 3212253 w 3362006"/>
                <a:gd name="connsiteY186" fmla="*/ 1333500 h 2402840"/>
                <a:gd name="connsiteX187" fmla="*/ 3162300 w 3362006"/>
                <a:gd name="connsiteY187" fmla="*/ 1295400 h 2402840"/>
                <a:gd name="connsiteX188" fmla="*/ 3119120 w 3362006"/>
                <a:gd name="connsiteY188" fmla="*/ 1254760 h 2402840"/>
                <a:gd name="connsiteX189" fmla="*/ 3114040 w 3362006"/>
                <a:gd name="connsiteY189" fmla="*/ 1239520 h 2402840"/>
                <a:gd name="connsiteX190" fmla="*/ 3098800 w 3362006"/>
                <a:gd name="connsiteY190" fmla="*/ 1234440 h 2402840"/>
                <a:gd name="connsiteX191" fmla="*/ 3088640 w 3362006"/>
                <a:gd name="connsiteY191" fmla="*/ 1203960 h 2402840"/>
                <a:gd name="connsiteX192" fmla="*/ 3068320 w 3362006"/>
                <a:gd name="connsiteY192" fmla="*/ 1173480 h 2402840"/>
                <a:gd name="connsiteX193" fmla="*/ 3048000 w 3362006"/>
                <a:gd name="connsiteY193" fmla="*/ 1143000 h 2402840"/>
                <a:gd name="connsiteX194" fmla="*/ 3022600 w 3362006"/>
                <a:gd name="connsiteY194" fmla="*/ 1097280 h 2402840"/>
                <a:gd name="connsiteX195" fmla="*/ 3012440 w 3362006"/>
                <a:gd name="connsiteY195" fmla="*/ 1082040 h 2402840"/>
                <a:gd name="connsiteX196" fmla="*/ 3002280 w 3362006"/>
                <a:gd name="connsiteY196" fmla="*/ 1051560 h 2402840"/>
                <a:gd name="connsiteX197" fmla="*/ 2997200 w 3362006"/>
                <a:gd name="connsiteY197" fmla="*/ 1036320 h 2402840"/>
                <a:gd name="connsiteX198" fmla="*/ 2956560 w 3362006"/>
                <a:gd name="connsiteY198" fmla="*/ 975360 h 2402840"/>
                <a:gd name="connsiteX199" fmla="*/ 2946400 w 3362006"/>
                <a:gd name="connsiteY199" fmla="*/ 960120 h 2402840"/>
                <a:gd name="connsiteX200" fmla="*/ 2926080 w 3362006"/>
                <a:gd name="connsiteY200" fmla="*/ 929640 h 2402840"/>
                <a:gd name="connsiteX201" fmla="*/ 2900680 w 3362006"/>
                <a:gd name="connsiteY201" fmla="*/ 904240 h 2402840"/>
                <a:gd name="connsiteX202" fmla="*/ 2875280 w 3362006"/>
                <a:gd name="connsiteY202" fmla="*/ 873760 h 2402840"/>
                <a:gd name="connsiteX203" fmla="*/ 2860040 w 3362006"/>
                <a:gd name="connsiteY203" fmla="*/ 868680 h 2402840"/>
                <a:gd name="connsiteX204" fmla="*/ 2844800 w 3362006"/>
                <a:gd name="connsiteY204" fmla="*/ 853440 h 2402840"/>
                <a:gd name="connsiteX205" fmla="*/ 2829560 w 3362006"/>
                <a:gd name="connsiteY205" fmla="*/ 843280 h 2402840"/>
                <a:gd name="connsiteX206" fmla="*/ 2824480 w 3362006"/>
                <a:gd name="connsiteY206" fmla="*/ 817880 h 2402840"/>
                <a:gd name="connsiteX207" fmla="*/ 2814320 w 3362006"/>
                <a:gd name="connsiteY207" fmla="*/ 802640 h 2402840"/>
                <a:gd name="connsiteX208" fmla="*/ 2804160 w 3362006"/>
                <a:gd name="connsiteY208" fmla="*/ 772160 h 2402840"/>
                <a:gd name="connsiteX209" fmla="*/ 2783840 w 3362006"/>
                <a:gd name="connsiteY209" fmla="*/ 741680 h 2402840"/>
                <a:gd name="connsiteX210" fmla="*/ 2778760 w 3362006"/>
                <a:gd name="connsiteY210" fmla="*/ 726440 h 2402840"/>
                <a:gd name="connsiteX211" fmla="*/ 2768600 w 3362006"/>
                <a:gd name="connsiteY211" fmla="*/ 711200 h 2402840"/>
                <a:gd name="connsiteX212" fmla="*/ 2753360 w 3362006"/>
                <a:gd name="connsiteY212" fmla="*/ 680720 h 2402840"/>
                <a:gd name="connsiteX213" fmla="*/ 2722880 w 3362006"/>
                <a:gd name="connsiteY213" fmla="*/ 650240 h 2402840"/>
                <a:gd name="connsiteX214" fmla="*/ 2692400 w 3362006"/>
                <a:gd name="connsiteY214" fmla="*/ 629920 h 2402840"/>
                <a:gd name="connsiteX215" fmla="*/ 2677160 w 3362006"/>
                <a:gd name="connsiteY215" fmla="*/ 619760 h 2402840"/>
                <a:gd name="connsiteX216" fmla="*/ 2646680 w 3362006"/>
                <a:gd name="connsiteY216" fmla="*/ 599440 h 2402840"/>
                <a:gd name="connsiteX217" fmla="*/ 2621280 w 3362006"/>
                <a:gd name="connsiteY217" fmla="*/ 574040 h 2402840"/>
                <a:gd name="connsiteX218" fmla="*/ 2611120 w 3362006"/>
                <a:gd name="connsiteY218" fmla="*/ 558800 h 2402840"/>
                <a:gd name="connsiteX219" fmla="*/ 2595880 w 3362006"/>
                <a:gd name="connsiteY219" fmla="*/ 553720 h 2402840"/>
                <a:gd name="connsiteX220" fmla="*/ 2580640 w 3362006"/>
                <a:gd name="connsiteY220" fmla="*/ 543560 h 2402840"/>
                <a:gd name="connsiteX221" fmla="*/ 2565400 w 3362006"/>
                <a:gd name="connsiteY221" fmla="*/ 538480 h 2402840"/>
                <a:gd name="connsiteX222" fmla="*/ 2534920 w 3362006"/>
                <a:gd name="connsiteY222" fmla="*/ 518160 h 2402840"/>
                <a:gd name="connsiteX223" fmla="*/ 2519680 w 3362006"/>
                <a:gd name="connsiteY223" fmla="*/ 508000 h 2402840"/>
                <a:gd name="connsiteX224" fmla="*/ 2489200 w 3362006"/>
                <a:gd name="connsiteY224" fmla="*/ 487680 h 2402840"/>
                <a:gd name="connsiteX225" fmla="*/ 2473960 w 3362006"/>
                <a:gd name="connsiteY225" fmla="*/ 457200 h 2402840"/>
                <a:gd name="connsiteX226" fmla="*/ 2458720 w 3362006"/>
                <a:gd name="connsiteY226" fmla="*/ 452120 h 2402840"/>
                <a:gd name="connsiteX227" fmla="*/ 2443480 w 3362006"/>
                <a:gd name="connsiteY227" fmla="*/ 436880 h 2402840"/>
                <a:gd name="connsiteX228" fmla="*/ 2423160 w 3362006"/>
                <a:gd name="connsiteY228" fmla="*/ 406400 h 2402840"/>
                <a:gd name="connsiteX229" fmla="*/ 2392680 w 3362006"/>
                <a:gd name="connsiteY229" fmla="*/ 386080 h 2402840"/>
                <a:gd name="connsiteX230" fmla="*/ 2382520 w 3362006"/>
                <a:gd name="connsiteY230" fmla="*/ 370840 h 2402840"/>
                <a:gd name="connsiteX231" fmla="*/ 2311400 w 3362006"/>
                <a:gd name="connsiteY231" fmla="*/ 355600 h 2402840"/>
                <a:gd name="connsiteX232" fmla="*/ 2275840 w 3362006"/>
                <a:gd name="connsiteY232" fmla="*/ 345440 h 2402840"/>
                <a:gd name="connsiteX233" fmla="*/ 2245360 w 3362006"/>
                <a:gd name="connsiteY233" fmla="*/ 335280 h 2402840"/>
                <a:gd name="connsiteX234" fmla="*/ 2194560 w 3362006"/>
                <a:gd name="connsiteY234" fmla="*/ 325120 h 2402840"/>
                <a:gd name="connsiteX235" fmla="*/ 2179320 w 3362006"/>
                <a:gd name="connsiteY235" fmla="*/ 309880 h 2402840"/>
                <a:gd name="connsiteX236" fmla="*/ 2164080 w 3362006"/>
                <a:gd name="connsiteY236" fmla="*/ 304800 h 2402840"/>
                <a:gd name="connsiteX237" fmla="*/ 2159000 w 3362006"/>
                <a:gd name="connsiteY237" fmla="*/ 289560 h 2402840"/>
                <a:gd name="connsiteX238" fmla="*/ 2148840 w 3362006"/>
                <a:gd name="connsiteY238" fmla="*/ 274320 h 2402840"/>
                <a:gd name="connsiteX239" fmla="*/ 2143760 w 3362006"/>
                <a:gd name="connsiteY239" fmla="*/ 259080 h 2402840"/>
                <a:gd name="connsiteX240" fmla="*/ 2108200 w 3362006"/>
                <a:gd name="connsiteY240" fmla="*/ 213360 h 2402840"/>
                <a:gd name="connsiteX241" fmla="*/ 2098040 w 3362006"/>
                <a:gd name="connsiteY241" fmla="*/ 198120 h 2402840"/>
                <a:gd name="connsiteX242" fmla="*/ 2082800 w 3362006"/>
                <a:gd name="connsiteY242" fmla="*/ 193040 h 2402840"/>
                <a:gd name="connsiteX243" fmla="*/ 2047240 w 3362006"/>
                <a:gd name="connsiteY243" fmla="*/ 167640 h 2402840"/>
                <a:gd name="connsiteX244" fmla="*/ 2016760 w 3362006"/>
                <a:gd name="connsiteY244" fmla="*/ 157480 h 2402840"/>
                <a:gd name="connsiteX245" fmla="*/ 1971040 w 3362006"/>
                <a:gd name="connsiteY245" fmla="*/ 132080 h 2402840"/>
                <a:gd name="connsiteX246" fmla="*/ 1935480 w 3362006"/>
                <a:gd name="connsiteY246" fmla="*/ 127000 h 2402840"/>
                <a:gd name="connsiteX247" fmla="*/ 1905000 w 3362006"/>
                <a:gd name="connsiteY247" fmla="*/ 116840 h 2402840"/>
                <a:gd name="connsiteX248" fmla="*/ 1889760 w 3362006"/>
                <a:gd name="connsiteY248" fmla="*/ 111760 h 2402840"/>
                <a:gd name="connsiteX249" fmla="*/ 1864360 w 3362006"/>
                <a:gd name="connsiteY249" fmla="*/ 106680 h 2402840"/>
                <a:gd name="connsiteX250" fmla="*/ 1849120 w 3362006"/>
                <a:gd name="connsiteY250" fmla="*/ 101600 h 2402840"/>
                <a:gd name="connsiteX251" fmla="*/ 1813560 w 3362006"/>
                <a:gd name="connsiteY251" fmla="*/ 96520 h 2402840"/>
                <a:gd name="connsiteX252" fmla="*/ 1778000 w 3362006"/>
                <a:gd name="connsiteY252" fmla="*/ 86360 h 2402840"/>
                <a:gd name="connsiteX253" fmla="*/ 1747520 w 3362006"/>
                <a:gd name="connsiteY253" fmla="*/ 76200 h 2402840"/>
                <a:gd name="connsiteX254" fmla="*/ 1732280 w 3362006"/>
                <a:gd name="connsiteY254" fmla="*/ 71120 h 2402840"/>
                <a:gd name="connsiteX255" fmla="*/ 1717040 w 3362006"/>
                <a:gd name="connsiteY255" fmla="*/ 66040 h 2402840"/>
                <a:gd name="connsiteX256" fmla="*/ 1671320 w 3362006"/>
                <a:gd name="connsiteY256" fmla="*/ 45720 h 2402840"/>
                <a:gd name="connsiteX257" fmla="*/ 1651000 w 3362006"/>
                <a:gd name="connsiteY257" fmla="*/ 40640 h 2402840"/>
                <a:gd name="connsiteX258" fmla="*/ 1559560 w 3362006"/>
                <a:gd name="connsiteY258" fmla="*/ 35560 h 2402840"/>
                <a:gd name="connsiteX259" fmla="*/ 1534160 w 3362006"/>
                <a:gd name="connsiteY259" fmla="*/ 15240 h 2402840"/>
                <a:gd name="connsiteX260" fmla="*/ 1513840 w 3362006"/>
                <a:gd name="connsiteY26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076960 w 3362006"/>
                <a:gd name="connsiteY114" fmla="*/ 2016760 h 2402840"/>
                <a:gd name="connsiteX115" fmla="*/ 1092200 w 3362006"/>
                <a:gd name="connsiteY115" fmla="*/ 2006600 h 2402840"/>
                <a:gd name="connsiteX116" fmla="*/ 1107440 w 3362006"/>
                <a:gd name="connsiteY116" fmla="*/ 2001520 h 2402840"/>
                <a:gd name="connsiteX117" fmla="*/ 1122680 w 3362006"/>
                <a:gd name="connsiteY117" fmla="*/ 1991360 h 2402840"/>
                <a:gd name="connsiteX118" fmla="*/ 1137920 w 3362006"/>
                <a:gd name="connsiteY118" fmla="*/ 1986280 h 2402840"/>
                <a:gd name="connsiteX119" fmla="*/ 1168400 w 3362006"/>
                <a:gd name="connsiteY119" fmla="*/ 1965960 h 2402840"/>
                <a:gd name="connsiteX120" fmla="*/ 1198880 w 3362006"/>
                <a:gd name="connsiteY120" fmla="*/ 1955800 h 2402840"/>
                <a:gd name="connsiteX121" fmla="*/ 1214120 w 3362006"/>
                <a:gd name="connsiteY121" fmla="*/ 1945640 h 2402840"/>
                <a:gd name="connsiteX122" fmla="*/ 1304713 w 3362006"/>
                <a:gd name="connsiteY122" fmla="*/ 1930400 h 2402840"/>
                <a:gd name="connsiteX123" fmla="*/ 1404620 w 3362006"/>
                <a:gd name="connsiteY123" fmla="*/ 1954530 h 2402840"/>
                <a:gd name="connsiteX124" fmla="*/ 1468543 w 3362006"/>
                <a:gd name="connsiteY124" fmla="*/ 1968923 h 2402840"/>
                <a:gd name="connsiteX125" fmla="*/ 1570990 w 3362006"/>
                <a:gd name="connsiteY125" fmla="*/ 1985857 h 2402840"/>
                <a:gd name="connsiteX126" fmla="*/ 1656080 w 3362006"/>
                <a:gd name="connsiteY126" fmla="*/ 2001520 h 2402840"/>
                <a:gd name="connsiteX127" fmla="*/ 1706880 w 3362006"/>
                <a:gd name="connsiteY127" fmla="*/ 2021840 h 2402840"/>
                <a:gd name="connsiteX128" fmla="*/ 1737360 w 3362006"/>
                <a:gd name="connsiteY128" fmla="*/ 2037080 h 2402840"/>
                <a:gd name="connsiteX129" fmla="*/ 1783080 w 3362006"/>
                <a:gd name="connsiteY129" fmla="*/ 2062480 h 2402840"/>
                <a:gd name="connsiteX130" fmla="*/ 1798320 w 3362006"/>
                <a:gd name="connsiteY130" fmla="*/ 2072640 h 2402840"/>
                <a:gd name="connsiteX131" fmla="*/ 1828800 w 3362006"/>
                <a:gd name="connsiteY131" fmla="*/ 2082800 h 2402840"/>
                <a:gd name="connsiteX132" fmla="*/ 1844040 w 3362006"/>
                <a:gd name="connsiteY132" fmla="*/ 2087880 h 2402840"/>
                <a:gd name="connsiteX133" fmla="*/ 1864360 w 3362006"/>
                <a:gd name="connsiteY133" fmla="*/ 2098040 h 2402840"/>
                <a:gd name="connsiteX134" fmla="*/ 1879600 w 3362006"/>
                <a:gd name="connsiteY134" fmla="*/ 2103120 h 2402840"/>
                <a:gd name="connsiteX135" fmla="*/ 1894840 w 3362006"/>
                <a:gd name="connsiteY135" fmla="*/ 2113280 h 2402840"/>
                <a:gd name="connsiteX136" fmla="*/ 1925320 w 3362006"/>
                <a:gd name="connsiteY136" fmla="*/ 2123440 h 2402840"/>
                <a:gd name="connsiteX137" fmla="*/ 1940560 w 3362006"/>
                <a:gd name="connsiteY137" fmla="*/ 2133600 h 2402840"/>
                <a:gd name="connsiteX138" fmla="*/ 1964690 w 3362006"/>
                <a:gd name="connsiteY138" fmla="*/ 2167043 h 2402840"/>
                <a:gd name="connsiteX139" fmla="*/ 2017184 w 3362006"/>
                <a:gd name="connsiteY139" fmla="*/ 2194984 h 2402840"/>
                <a:gd name="connsiteX140" fmla="*/ 2107353 w 3362006"/>
                <a:gd name="connsiteY140" fmla="*/ 2254673 h 2402840"/>
                <a:gd name="connsiteX141" fmla="*/ 2184823 w 3362006"/>
                <a:gd name="connsiteY141" fmla="*/ 2296161 h 2402840"/>
                <a:gd name="connsiteX142" fmla="*/ 2254673 w 3362006"/>
                <a:gd name="connsiteY142" fmla="*/ 2302933 h 2402840"/>
                <a:gd name="connsiteX143" fmla="*/ 2326640 w 3362006"/>
                <a:gd name="connsiteY143" fmla="*/ 2339340 h 2402840"/>
                <a:gd name="connsiteX144" fmla="*/ 2440094 w 3362006"/>
                <a:gd name="connsiteY144" fmla="*/ 2312670 h 2402840"/>
                <a:gd name="connsiteX145" fmla="*/ 2494280 w 3362006"/>
                <a:gd name="connsiteY145" fmla="*/ 2275840 h 2402840"/>
                <a:gd name="connsiteX146" fmla="*/ 2509520 w 3362006"/>
                <a:gd name="connsiteY146" fmla="*/ 2270760 h 2402840"/>
                <a:gd name="connsiteX147" fmla="*/ 2519680 w 3362006"/>
                <a:gd name="connsiteY147" fmla="*/ 2255520 h 2402840"/>
                <a:gd name="connsiteX148" fmla="*/ 2534920 w 3362006"/>
                <a:gd name="connsiteY148" fmla="*/ 2245360 h 2402840"/>
                <a:gd name="connsiteX149" fmla="*/ 2545080 w 3362006"/>
                <a:gd name="connsiteY149" fmla="*/ 2230120 h 2402840"/>
                <a:gd name="connsiteX150" fmla="*/ 2560320 w 3362006"/>
                <a:gd name="connsiteY150" fmla="*/ 2219960 h 2402840"/>
                <a:gd name="connsiteX151" fmla="*/ 2595880 w 3362006"/>
                <a:gd name="connsiteY151" fmla="*/ 2184400 h 2402840"/>
                <a:gd name="connsiteX152" fmla="*/ 2611120 w 3362006"/>
                <a:gd name="connsiteY152" fmla="*/ 2153920 h 2402840"/>
                <a:gd name="connsiteX153" fmla="*/ 2656840 w 3362006"/>
                <a:gd name="connsiteY153" fmla="*/ 2128520 h 2402840"/>
                <a:gd name="connsiteX154" fmla="*/ 2687320 w 3362006"/>
                <a:gd name="connsiteY154" fmla="*/ 2108200 h 2402840"/>
                <a:gd name="connsiteX155" fmla="*/ 2717800 w 3362006"/>
                <a:gd name="connsiteY155" fmla="*/ 2098040 h 2402840"/>
                <a:gd name="connsiteX156" fmla="*/ 2733040 w 3362006"/>
                <a:gd name="connsiteY156" fmla="*/ 2082800 h 2402840"/>
                <a:gd name="connsiteX157" fmla="*/ 2768600 w 3362006"/>
                <a:gd name="connsiteY157" fmla="*/ 2057400 h 2402840"/>
                <a:gd name="connsiteX158" fmla="*/ 2834640 w 3362006"/>
                <a:gd name="connsiteY158" fmla="*/ 2034540 h 2402840"/>
                <a:gd name="connsiteX159" fmla="*/ 2909993 w 3362006"/>
                <a:gd name="connsiteY159" fmla="*/ 1976120 h 2402840"/>
                <a:gd name="connsiteX160" fmla="*/ 2959524 w 3362006"/>
                <a:gd name="connsiteY160" fmla="*/ 1957917 h 2402840"/>
                <a:gd name="connsiteX161" fmla="*/ 2992120 w 3362006"/>
                <a:gd name="connsiteY161" fmla="*/ 1915160 h 2402840"/>
                <a:gd name="connsiteX162" fmla="*/ 3022600 w 3362006"/>
                <a:gd name="connsiteY162" fmla="*/ 1894840 h 2402840"/>
                <a:gd name="connsiteX163" fmla="*/ 3037840 w 3362006"/>
                <a:gd name="connsiteY163" fmla="*/ 1889760 h 2402840"/>
                <a:gd name="connsiteX164" fmla="*/ 3053080 w 3362006"/>
                <a:gd name="connsiteY164" fmla="*/ 1879600 h 2402840"/>
                <a:gd name="connsiteX165" fmla="*/ 3068320 w 3362006"/>
                <a:gd name="connsiteY165" fmla="*/ 1874520 h 2402840"/>
                <a:gd name="connsiteX166" fmla="*/ 3083560 w 3362006"/>
                <a:gd name="connsiteY166" fmla="*/ 1864360 h 2402840"/>
                <a:gd name="connsiteX167" fmla="*/ 3108960 w 3362006"/>
                <a:gd name="connsiteY167" fmla="*/ 1859280 h 2402840"/>
                <a:gd name="connsiteX168" fmla="*/ 3129280 w 3362006"/>
                <a:gd name="connsiteY168" fmla="*/ 1854200 h 2402840"/>
                <a:gd name="connsiteX169" fmla="*/ 3144520 w 3362006"/>
                <a:gd name="connsiteY169" fmla="*/ 1844040 h 2402840"/>
                <a:gd name="connsiteX170" fmla="*/ 3225800 w 3362006"/>
                <a:gd name="connsiteY170" fmla="*/ 1833880 h 2402840"/>
                <a:gd name="connsiteX171" fmla="*/ 3261360 w 3362006"/>
                <a:gd name="connsiteY171" fmla="*/ 1828800 h 2402840"/>
                <a:gd name="connsiteX172" fmla="*/ 3276600 w 3362006"/>
                <a:gd name="connsiteY172" fmla="*/ 1818640 h 2402840"/>
                <a:gd name="connsiteX173" fmla="*/ 3286760 w 3362006"/>
                <a:gd name="connsiteY173" fmla="*/ 1803400 h 2402840"/>
                <a:gd name="connsiteX174" fmla="*/ 3302000 w 3362006"/>
                <a:gd name="connsiteY174" fmla="*/ 1798320 h 2402840"/>
                <a:gd name="connsiteX175" fmla="*/ 3317240 w 3362006"/>
                <a:gd name="connsiteY175" fmla="*/ 1788160 h 2402840"/>
                <a:gd name="connsiteX176" fmla="*/ 3332480 w 3362006"/>
                <a:gd name="connsiteY176" fmla="*/ 1742440 h 2402840"/>
                <a:gd name="connsiteX177" fmla="*/ 3337560 w 3362006"/>
                <a:gd name="connsiteY177" fmla="*/ 1727200 h 2402840"/>
                <a:gd name="connsiteX178" fmla="*/ 3342640 w 3362006"/>
                <a:gd name="connsiteY178" fmla="*/ 1711960 h 2402840"/>
                <a:gd name="connsiteX179" fmla="*/ 3347720 w 3362006"/>
                <a:gd name="connsiteY179" fmla="*/ 1686560 h 2402840"/>
                <a:gd name="connsiteX180" fmla="*/ 3361690 w 3362006"/>
                <a:gd name="connsiteY180" fmla="*/ 1566333 h 2402840"/>
                <a:gd name="connsiteX181" fmla="*/ 3356610 w 3362006"/>
                <a:gd name="connsiteY181" fmla="*/ 1518496 h 2402840"/>
                <a:gd name="connsiteX182" fmla="*/ 3333326 w 3362006"/>
                <a:gd name="connsiteY182" fmla="*/ 1464310 h 2402840"/>
                <a:gd name="connsiteX183" fmla="*/ 3294380 w 3362006"/>
                <a:gd name="connsiteY183" fmla="*/ 1420706 h 2402840"/>
                <a:gd name="connsiteX184" fmla="*/ 3268980 w 3362006"/>
                <a:gd name="connsiteY184" fmla="*/ 1377526 h 2402840"/>
                <a:gd name="connsiteX185" fmla="*/ 3212253 w 3362006"/>
                <a:gd name="connsiteY185" fmla="*/ 1333500 h 2402840"/>
                <a:gd name="connsiteX186" fmla="*/ 3162300 w 3362006"/>
                <a:gd name="connsiteY186" fmla="*/ 1295400 h 2402840"/>
                <a:gd name="connsiteX187" fmla="*/ 3119120 w 3362006"/>
                <a:gd name="connsiteY187" fmla="*/ 1254760 h 2402840"/>
                <a:gd name="connsiteX188" fmla="*/ 3114040 w 3362006"/>
                <a:gd name="connsiteY188" fmla="*/ 1239520 h 2402840"/>
                <a:gd name="connsiteX189" fmla="*/ 3098800 w 3362006"/>
                <a:gd name="connsiteY189" fmla="*/ 1234440 h 2402840"/>
                <a:gd name="connsiteX190" fmla="*/ 3088640 w 3362006"/>
                <a:gd name="connsiteY190" fmla="*/ 1203960 h 2402840"/>
                <a:gd name="connsiteX191" fmla="*/ 3068320 w 3362006"/>
                <a:gd name="connsiteY191" fmla="*/ 1173480 h 2402840"/>
                <a:gd name="connsiteX192" fmla="*/ 3048000 w 3362006"/>
                <a:gd name="connsiteY192" fmla="*/ 1143000 h 2402840"/>
                <a:gd name="connsiteX193" fmla="*/ 3022600 w 3362006"/>
                <a:gd name="connsiteY193" fmla="*/ 1097280 h 2402840"/>
                <a:gd name="connsiteX194" fmla="*/ 3012440 w 3362006"/>
                <a:gd name="connsiteY194" fmla="*/ 1082040 h 2402840"/>
                <a:gd name="connsiteX195" fmla="*/ 3002280 w 3362006"/>
                <a:gd name="connsiteY195" fmla="*/ 1051560 h 2402840"/>
                <a:gd name="connsiteX196" fmla="*/ 2997200 w 3362006"/>
                <a:gd name="connsiteY196" fmla="*/ 1036320 h 2402840"/>
                <a:gd name="connsiteX197" fmla="*/ 2956560 w 3362006"/>
                <a:gd name="connsiteY197" fmla="*/ 975360 h 2402840"/>
                <a:gd name="connsiteX198" fmla="*/ 2946400 w 3362006"/>
                <a:gd name="connsiteY198" fmla="*/ 960120 h 2402840"/>
                <a:gd name="connsiteX199" fmla="*/ 2926080 w 3362006"/>
                <a:gd name="connsiteY199" fmla="*/ 929640 h 2402840"/>
                <a:gd name="connsiteX200" fmla="*/ 2900680 w 3362006"/>
                <a:gd name="connsiteY200" fmla="*/ 904240 h 2402840"/>
                <a:gd name="connsiteX201" fmla="*/ 2875280 w 3362006"/>
                <a:gd name="connsiteY201" fmla="*/ 873760 h 2402840"/>
                <a:gd name="connsiteX202" fmla="*/ 2860040 w 3362006"/>
                <a:gd name="connsiteY202" fmla="*/ 868680 h 2402840"/>
                <a:gd name="connsiteX203" fmla="*/ 2844800 w 3362006"/>
                <a:gd name="connsiteY203" fmla="*/ 853440 h 2402840"/>
                <a:gd name="connsiteX204" fmla="*/ 2829560 w 3362006"/>
                <a:gd name="connsiteY204" fmla="*/ 843280 h 2402840"/>
                <a:gd name="connsiteX205" fmla="*/ 2824480 w 3362006"/>
                <a:gd name="connsiteY205" fmla="*/ 817880 h 2402840"/>
                <a:gd name="connsiteX206" fmla="*/ 2814320 w 3362006"/>
                <a:gd name="connsiteY206" fmla="*/ 802640 h 2402840"/>
                <a:gd name="connsiteX207" fmla="*/ 2804160 w 3362006"/>
                <a:gd name="connsiteY207" fmla="*/ 772160 h 2402840"/>
                <a:gd name="connsiteX208" fmla="*/ 2783840 w 3362006"/>
                <a:gd name="connsiteY208" fmla="*/ 741680 h 2402840"/>
                <a:gd name="connsiteX209" fmla="*/ 2778760 w 3362006"/>
                <a:gd name="connsiteY209" fmla="*/ 726440 h 2402840"/>
                <a:gd name="connsiteX210" fmla="*/ 2768600 w 3362006"/>
                <a:gd name="connsiteY210" fmla="*/ 711200 h 2402840"/>
                <a:gd name="connsiteX211" fmla="*/ 2753360 w 3362006"/>
                <a:gd name="connsiteY211" fmla="*/ 680720 h 2402840"/>
                <a:gd name="connsiteX212" fmla="*/ 2722880 w 3362006"/>
                <a:gd name="connsiteY212" fmla="*/ 650240 h 2402840"/>
                <a:gd name="connsiteX213" fmla="*/ 2692400 w 3362006"/>
                <a:gd name="connsiteY213" fmla="*/ 629920 h 2402840"/>
                <a:gd name="connsiteX214" fmla="*/ 2677160 w 3362006"/>
                <a:gd name="connsiteY214" fmla="*/ 619760 h 2402840"/>
                <a:gd name="connsiteX215" fmla="*/ 2646680 w 3362006"/>
                <a:gd name="connsiteY215" fmla="*/ 599440 h 2402840"/>
                <a:gd name="connsiteX216" fmla="*/ 2621280 w 3362006"/>
                <a:gd name="connsiteY216" fmla="*/ 574040 h 2402840"/>
                <a:gd name="connsiteX217" fmla="*/ 2611120 w 3362006"/>
                <a:gd name="connsiteY217" fmla="*/ 558800 h 2402840"/>
                <a:gd name="connsiteX218" fmla="*/ 2595880 w 3362006"/>
                <a:gd name="connsiteY218" fmla="*/ 553720 h 2402840"/>
                <a:gd name="connsiteX219" fmla="*/ 2580640 w 3362006"/>
                <a:gd name="connsiteY219" fmla="*/ 543560 h 2402840"/>
                <a:gd name="connsiteX220" fmla="*/ 2565400 w 3362006"/>
                <a:gd name="connsiteY220" fmla="*/ 538480 h 2402840"/>
                <a:gd name="connsiteX221" fmla="*/ 2534920 w 3362006"/>
                <a:gd name="connsiteY221" fmla="*/ 518160 h 2402840"/>
                <a:gd name="connsiteX222" fmla="*/ 2519680 w 3362006"/>
                <a:gd name="connsiteY222" fmla="*/ 508000 h 2402840"/>
                <a:gd name="connsiteX223" fmla="*/ 2489200 w 3362006"/>
                <a:gd name="connsiteY223" fmla="*/ 487680 h 2402840"/>
                <a:gd name="connsiteX224" fmla="*/ 2473960 w 3362006"/>
                <a:gd name="connsiteY224" fmla="*/ 457200 h 2402840"/>
                <a:gd name="connsiteX225" fmla="*/ 2458720 w 3362006"/>
                <a:gd name="connsiteY225" fmla="*/ 452120 h 2402840"/>
                <a:gd name="connsiteX226" fmla="*/ 2443480 w 3362006"/>
                <a:gd name="connsiteY226" fmla="*/ 436880 h 2402840"/>
                <a:gd name="connsiteX227" fmla="*/ 2423160 w 3362006"/>
                <a:gd name="connsiteY227" fmla="*/ 406400 h 2402840"/>
                <a:gd name="connsiteX228" fmla="*/ 2392680 w 3362006"/>
                <a:gd name="connsiteY228" fmla="*/ 386080 h 2402840"/>
                <a:gd name="connsiteX229" fmla="*/ 2382520 w 3362006"/>
                <a:gd name="connsiteY229" fmla="*/ 370840 h 2402840"/>
                <a:gd name="connsiteX230" fmla="*/ 2311400 w 3362006"/>
                <a:gd name="connsiteY230" fmla="*/ 355600 h 2402840"/>
                <a:gd name="connsiteX231" fmla="*/ 2275840 w 3362006"/>
                <a:gd name="connsiteY231" fmla="*/ 345440 h 2402840"/>
                <a:gd name="connsiteX232" fmla="*/ 2245360 w 3362006"/>
                <a:gd name="connsiteY232" fmla="*/ 335280 h 2402840"/>
                <a:gd name="connsiteX233" fmla="*/ 2194560 w 3362006"/>
                <a:gd name="connsiteY233" fmla="*/ 325120 h 2402840"/>
                <a:gd name="connsiteX234" fmla="*/ 2179320 w 3362006"/>
                <a:gd name="connsiteY234" fmla="*/ 309880 h 2402840"/>
                <a:gd name="connsiteX235" fmla="*/ 2164080 w 3362006"/>
                <a:gd name="connsiteY235" fmla="*/ 304800 h 2402840"/>
                <a:gd name="connsiteX236" fmla="*/ 2159000 w 3362006"/>
                <a:gd name="connsiteY236" fmla="*/ 289560 h 2402840"/>
                <a:gd name="connsiteX237" fmla="*/ 2148840 w 3362006"/>
                <a:gd name="connsiteY237" fmla="*/ 274320 h 2402840"/>
                <a:gd name="connsiteX238" fmla="*/ 2143760 w 3362006"/>
                <a:gd name="connsiteY238" fmla="*/ 259080 h 2402840"/>
                <a:gd name="connsiteX239" fmla="*/ 2108200 w 3362006"/>
                <a:gd name="connsiteY239" fmla="*/ 213360 h 2402840"/>
                <a:gd name="connsiteX240" fmla="*/ 2098040 w 3362006"/>
                <a:gd name="connsiteY240" fmla="*/ 198120 h 2402840"/>
                <a:gd name="connsiteX241" fmla="*/ 2082800 w 3362006"/>
                <a:gd name="connsiteY241" fmla="*/ 193040 h 2402840"/>
                <a:gd name="connsiteX242" fmla="*/ 2047240 w 3362006"/>
                <a:gd name="connsiteY242" fmla="*/ 167640 h 2402840"/>
                <a:gd name="connsiteX243" fmla="*/ 2016760 w 3362006"/>
                <a:gd name="connsiteY243" fmla="*/ 157480 h 2402840"/>
                <a:gd name="connsiteX244" fmla="*/ 1971040 w 3362006"/>
                <a:gd name="connsiteY244" fmla="*/ 132080 h 2402840"/>
                <a:gd name="connsiteX245" fmla="*/ 1935480 w 3362006"/>
                <a:gd name="connsiteY245" fmla="*/ 127000 h 2402840"/>
                <a:gd name="connsiteX246" fmla="*/ 1905000 w 3362006"/>
                <a:gd name="connsiteY246" fmla="*/ 116840 h 2402840"/>
                <a:gd name="connsiteX247" fmla="*/ 1889760 w 3362006"/>
                <a:gd name="connsiteY247" fmla="*/ 111760 h 2402840"/>
                <a:gd name="connsiteX248" fmla="*/ 1864360 w 3362006"/>
                <a:gd name="connsiteY248" fmla="*/ 106680 h 2402840"/>
                <a:gd name="connsiteX249" fmla="*/ 1849120 w 3362006"/>
                <a:gd name="connsiteY249" fmla="*/ 101600 h 2402840"/>
                <a:gd name="connsiteX250" fmla="*/ 1813560 w 3362006"/>
                <a:gd name="connsiteY250" fmla="*/ 96520 h 2402840"/>
                <a:gd name="connsiteX251" fmla="*/ 1778000 w 3362006"/>
                <a:gd name="connsiteY251" fmla="*/ 86360 h 2402840"/>
                <a:gd name="connsiteX252" fmla="*/ 1747520 w 3362006"/>
                <a:gd name="connsiteY252" fmla="*/ 76200 h 2402840"/>
                <a:gd name="connsiteX253" fmla="*/ 1732280 w 3362006"/>
                <a:gd name="connsiteY253" fmla="*/ 71120 h 2402840"/>
                <a:gd name="connsiteX254" fmla="*/ 1717040 w 3362006"/>
                <a:gd name="connsiteY254" fmla="*/ 66040 h 2402840"/>
                <a:gd name="connsiteX255" fmla="*/ 1671320 w 3362006"/>
                <a:gd name="connsiteY255" fmla="*/ 45720 h 2402840"/>
                <a:gd name="connsiteX256" fmla="*/ 1651000 w 3362006"/>
                <a:gd name="connsiteY256" fmla="*/ 40640 h 2402840"/>
                <a:gd name="connsiteX257" fmla="*/ 1559560 w 3362006"/>
                <a:gd name="connsiteY257" fmla="*/ 35560 h 2402840"/>
                <a:gd name="connsiteX258" fmla="*/ 1534160 w 3362006"/>
                <a:gd name="connsiteY258" fmla="*/ 15240 h 2402840"/>
                <a:gd name="connsiteX259" fmla="*/ 1513840 w 3362006"/>
                <a:gd name="connsiteY259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076960 w 3362006"/>
                <a:gd name="connsiteY114" fmla="*/ 2016760 h 2402840"/>
                <a:gd name="connsiteX115" fmla="*/ 1107440 w 3362006"/>
                <a:gd name="connsiteY115" fmla="*/ 2001520 h 2402840"/>
                <a:gd name="connsiteX116" fmla="*/ 1122680 w 3362006"/>
                <a:gd name="connsiteY116" fmla="*/ 1991360 h 2402840"/>
                <a:gd name="connsiteX117" fmla="*/ 1137920 w 3362006"/>
                <a:gd name="connsiteY117" fmla="*/ 1986280 h 2402840"/>
                <a:gd name="connsiteX118" fmla="*/ 1168400 w 3362006"/>
                <a:gd name="connsiteY118" fmla="*/ 1965960 h 2402840"/>
                <a:gd name="connsiteX119" fmla="*/ 1198880 w 3362006"/>
                <a:gd name="connsiteY119" fmla="*/ 1955800 h 2402840"/>
                <a:gd name="connsiteX120" fmla="*/ 1214120 w 3362006"/>
                <a:gd name="connsiteY120" fmla="*/ 1945640 h 2402840"/>
                <a:gd name="connsiteX121" fmla="*/ 1304713 w 3362006"/>
                <a:gd name="connsiteY121" fmla="*/ 1930400 h 2402840"/>
                <a:gd name="connsiteX122" fmla="*/ 1404620 w 3362006"/>
                <a:gd name="connsiteY122" fmla="*/ 1954530 h 2402840"/>
                <a:gd name="connsiteX123" fmla="*/ 1468543 w 3362006"/>
                <a:gd name="connsiteY123" fmla="*/ 1968923 h 2402840"/>
                <a:gd name="connsiteX124" fmla="*/ 1570990 w 3362006"/>
                <a:gd name="connsiteY124" fmla="*/ 1985857 h 2402840"/>
                <a:gd name="connsiteX125" fmla="*/ 1656080 w 3362006"/>
                <a:gd name="connsiteY125" fmla="*/ 2001520 h 2402840"/>
                <a:gd name="connsiteX126" fmla="*/ 1706880 w 3362006"/>
                <a:gd name="connsiteY126" fmla="*/ 2021840 h 2402840"/>
                <a:gd name="connsiteX127" fmla="*/ 1737360 w 3362006"/>
                <a:gd name="connsiteY127" fmla="*/ 2037080 h 2402840"/>
                <a:gd name="connsiteX128" fmla="*/ 1783080 w 3362006"/>
                <a:gd name="connsiteY128" fmla="*/ 2062480 h 2402840"/>
                <a:gd name="connsiteX129" fmla="*/ 1798320 w 3362006"/>
                <a:gd name="connsiteY129" fmla="*/ 2072640 h 2402840"/>
                <a:gd name="connsiteX130" fmla="*/ 1828800 w 3362006"/>
                <a:gd name="connsiteY130" fmla="*/ 2082800 h 2402840"/>
                <a:gd name="connsiteX131" fmla="*/ 1844040 w 3362006"/>
                <a:gd name="connsiteY131" fmla="*/ 2087880 h 2402840"/>
                <a:gd name="connsiteX132" fmla="*/ 1864360 w 3362006"/>
                <a:gd name="connsiteY132" fmla="*/ 2098040 h 2402840"/>
                <a:gd name="connsiteX133" fmla="*/ 1879600 w 3362006"/>
                <a:gd name="connsiteY133" fmla="*/ 2103120 h 2402840"/>
                <a:gd name="connsiteX134" fmla="*/ 1894840 w 3362006"/>
                <a:gd name="connsiteY134" fmla="*/ 2113280 h 2402840"/>
                <a:gd name="connsiteX135" fmla="*/ 1925320 w 3362006"/>
                <a:gd name="connsiteY135" fmla="*/ 2123440 h 2402840"/>
                <a:gd name="connsiteX136" fmla="*/ 1940560 w 3362006"/>
                <a:gd name="connsiteY136" fmla="*/ 2133600 h 2402840"/>
                <a:gd name="connsiteX137" fmla="*/ 1964690 w 3362006"/>
                <a:gd name="connsiteY137" fmla="*/ 2167043 h 2402840"/>
                <a:gd name="connsiteX138" fmla="*/ 2017184 w 3362006"/>
                <a:gd name="connsiteY138" fmla="*/ 2194984 h 2402840"/>
                <a:gd name="connsiteX139" fmla="*/ 2107353 w 3362006"/>
                <a:gd name="connsiteY139" fmla="*/ 2254673 h 2402840"/>
                <a:gd name="connsiteX140" fmla="*/ 2184823 w 3362006"/>
                <a:gd name="connsiteY140" fmla="*/ 2296161 h 2402840"/>
                <a:gd name="connsiteX141" fmla="*/ 2254673 w 3362006"/>
                <a:gd name="connsiteY141" fmla="*/ 2302933 h 2402840"/>
                <a:gd name="connsiteX142" fmla="*/ 2326640 w 3362006"/>
                <a:gd name="connsiteY142" fmla="*/ 2339340 h 2402840"/>
                <a:gd name="connsiteX143" fmla="*/ 2440094 w 3362006"/>
                <a:gd name="connsiteY143" fmla="*/ 2312670 h 2402840"/>
                <a:gd name="connsiteX144" fmla="*/ 2494280 w 3362006"/>
                <a:gd name="connsiteY144" fmla="*/ 2275840 h 2402840"/>
                <a:gd name="connsiteX145" fmla="*/ 2509520 w 3362006"/>
                <a:gd name="connsiteY145" fmla="*/ 2270760 h 2402840"/>
                <a:gd name="connsiteX146" fmla="*/ 2519680 w 3362006"/>
                <a:gd name="connsiteY146" fmla="*/ 2255520 h 2402840"/>
                <a:gd name="connsiteX147" fmla="*/ 2534920 w 3362006"/>
                <a:gd name="connsiteY147" fmla="*/ 2245360 h 2402840"/>
                <a:gd name="connsiteX148" fmla="*/ 2545080 w 3362006"/>
                <a:gd name="connsiteY148" fmla="*/ 2230120 h 2402840"/>
                <a:gd name="connsiteX149" fmla="*/ 2560320 w 3362006"/>
                <a:gd name="connsiteY149" fmla="*/ 2219960 h 2402840"/>
                <a:gd name="connsiteX150" fmla="*/ 2595880 w 3362006"/>
                <a:gd name="connsiteY150" fmla="*/ 2184400 h 2402840"/>
                <a:gd name="connsiteX151" fmla="*/ 2611120 w 3362006"/>
                <a:gd name="connsiteY151" fmla="*/ 2153920 h 2402840"/>
                <a:gd name="connsiteX152" fmla="*/ 2656840 w 3362006"/>
                <a:gd name="connsiteY152" fmla="*/ 2128520 h 2402840"/>
                <a:gd name="connsiteX153" fmla="*/ 2687320 w 3362006"/>
                <a:gd name="connsiteY153" fmla="*/ 2108200 h 2402840"/>
                <a:gd name="connsiteX154" fmla="*/ 2717800 w 3362006"/>
                <a:gd name="connsiteY154" fmla="*/ 2098040 h 2402840"/>
                <a:gd name="connsiteX155" fmla="*/ 2733040 w 3362006"/>
                <a:gd name="connsiteY155" fmla="*/ 2082800 h 2402840"/>
                <a:gd name="connsiteX156" fmla="*/ 2768600 w 3362006"/>
                <a:gd name="connsiteY156" fmla="*/ 2057400 h 2402840"/>
                <a:gd name="connsiteX157" fmla="*/ 2834640 w 3362006"/>
                <a:gd name="connsiteY157" fmla="*/ 2034540 h 2402840"/>
                <a:gd name="connsiteX158" fmla="*/ 2909993 w 3362006"/>
                <a:gd name="connsiteY158" fmla="*/ 1976120 h 2402840"/>
                <a:gd name="connsiteX159" fmla="*/ 2959524 w 3362006"/>
                <a:gd name="connsiteY159" fmla="*/ 1957917 h 2402840"/>
                <a:gd name="connsiteX160" fmla="*/ 2992120 w 3362006"/>
                <a:gd name="connsiteY160" fmla="*/ 1915160 h 2402840"/>
                <a:gd name="connsiteX161" fmla="*/ 3022600 w 3362006"/>
                <a:gd name="connsiteY161" fmla="*/ 1894840 h 2402840"/>
                <a:gd name="connsiteX162" fmla="*/ 3037840 w 3362006"/>
                <a:gd name="connsiteY162" fmla="*/ 1889760 h 2402840"/>
                <a:gd name="connsiteX163" fmla="*/ 3053080 w 3362006"/>
                <a:gd name="connsiteY163" fmla="*/ 1879600 h 2402840"/>
                <a:gd name="connsiteX164" fmla="*/ 3068320 w 3362006"/>
                <a:gd name="connsiteY164" fmla="*/ 1874520 h 2402840"/>
                <a:gd name="connsiteX165" fmla="*/ 3083560 w 3362006"/>
                <a:gd name="connsiteY165" fmla="*/ 1864360 h 2402840"/>
                <a:gd name="connsiteX166" fmla="*/ 3108960 w 3362006"/>
                <a:gd name="connsiteY166" fmla="*/ 1859280 h 2402840"/>
                <a:gd name="connsiteX167" fmla="*/ 3129280 w 3362006"/>
                <a:gd name="connsiteY167" fmla="*/ 1854200 h 2402840"/>
                <a:gd name="connsiteX168" fmla="*/ 3144520 w 3362006"/>
                <a:gd name="connsiteY168" fmla="*/ 1844040 h 2402840"/>
                <a:gd name="connsiteX169" fmla="*/ 3225800 w 3362006"/>
                <a:gd name="connsiteY169" fmla="*/ 1833880 h 2402840"/>
                <a:gd name="connsiteX170" fmla="*/ 3261360 w 3362006"/>
                <a:gd name="connsiteY170" fmla="*/ 1828800 h 2402840"/>
                <a:gd name="connsiteX171" fmla="*/ 3276600 w 3362006"/>
                <a:gd name="connsiteY171" fmla="*/ 1818640 h 2402840"/>
                <a:gd name="connsiteX172" fmla="*/ 3286760 w 3362006"/>
                <a:gd name="connsiteY172" fmla="*/ 1803400 h 2402840"/>
                <a:gd name="connsiteX173" fmla="*/ 3302000 w 3362006"/>
                <a:gd name="connsiteY173" fmla="*/ 1798320 h 2402840"/>
                <a:gd name="connsiteX174" fmla="*/ 3317240 w 3362006"/>
                <a:gd name="connsiteY174" fmla="*/ 1788160 h 2402840"/>
                <a:gd name="connsiteX175" fmla="*/ 3332480 w 3362006"/>
                <a:gd name="connsiteY175" fmla="*/ 1742440 h 2402840"/>
                <a:gd name="connsiteX176" fmla="*/ 3337560 w 3362006"/>
                <a:gd name="connsiteY176" fmla="*/ 1727200 h 2402840"/>
                <a:gd name="connsiteX177" fmla="*/ 3342640 w 3362006"/>
                <a:gd name="connsiteY177" fmla="*/ 1711960 h 2402840"/>
                <a:gd name="connsiteX178" fmla="*/ 3347720 w 3362006"/>
                <a:gd name="connsiteY178" fmla="*/ 1686560 h 2402840"/>
                <a:gd name="connsiteX179" fmla="*/ 3361690 w 3362006"/>
                <a:gd name="connsiteY179" fmla="*/ 1566333 h 2402840"/>
                <a:gd name="connsiteX180" fmla="*/ 3356610 w 3362006"/>
                <a:gd name="connsiteY180" fmla="*/ 1518496 h 2402840"/>
                <a:gd name="connsiteX181" fmla="*/ 3333326 w 3362006"/>
                <a:gd name="connsiteY181" fmla="*/ 1464310 h 2402840"/>
                <a:gd name="connsiteX182" fmla="*/ 3294380 w 3362006"/>
                <a:gd name="connsiteY182" fmla="*/ 1420706 h 2402840"/>
                <a:gd name="connsiteX183" fmla="*/ 3268980 w 3362006"/>
                <a:gd name="connsiteY183" fmla="*/ 1377526 h 2402840"/>
                <a:gd name="connsiteX184" fmla="*/ 3212253 w 3362006"/>
                <a:gd name="connsiteY184" fmla="*/ 1333500 h 2402840"/>
                <a:gd name="connsiteX185" fmla="*/ 3162300 w 3362006"/>
                <a:gd name="connsiteY185" fmla="*/ 1295400 h 2402840"/>
                <a:gd name="connsiteX186" fmla="*/ 3119120 w 3362006"/>
                <a:gd name="connsiteY186" fmla="*/ 1254760 h 2402840"/>
                <a:gd name="connsiteX187" fmla="*/ 3114040 w 3362006"/>
                <a:gd name="connsiteY187" fmla="*/ 1239520 h 2402840"/>
                <a:gd name="connsiteX188" fmla="*/ 3098800 w 3362006"/>
                <a:gd name="connsiteY188" fmla="*/ 1234440 h 2402840"/>
                <a:gd name="connsiteX189" fmla="*/ 3088640 w 3362006"/>
                <a:gd name="connsiteY189" fmla="*/ 1203960 h 2402840"/>
                <a:gd name="connsiteX190" fmla="*/ 3068320 w 3362006"/>
                <a:gd name="connsiteY190" fmla="*/ 1173480 h 2402840"/>
                <a:gd name="connsiteX191" fmla="*/ 3048000 w 3362006"/>
                <a:gd name="connsiteY191" fmla="*/ 1143000 h 2402840"/>
                <a:gd name="connsiteX192" fmla="*/ 3022600 w 3362006"/>
                <a:gd name="connsiteY192" fmla="*/ 1097280 h 2402840"/>
                <a:gd name="connsiteX193" fmla="*/ 3012440 w 3362006"/>
                <a:gd name="connsiteY193" fmla="*/ 1082040 h 2402840"/>
                <a:gd name="connsiteX194" fmla="*/ 3002280 w 3362006"/>
                <a:gd name="connsiteY194" fmla="*/ 1051560 h 2402840"/>
                <a:gd name="connsiteX195" fmla="*/ 2997200 w 3362006"/>
                <a:gd name="connsiteY195" fmla="*/ 1036320 h 2402840"/>
                <a:gd name="connsiteX196" fmla="*/ 2956560 w 3362006"/>
                <a:gd name="connsiteY196" fmla="*/ 975360 h 2402840"/>
                <a:gd name="connsiteX197" fmla="*/ 2946400 w 3362006"/>
                <a:gd name="connsiteY197" fmla="*/ 960120 h 2402840"/>
                <a:gd name="connsiteX198" fmla="*/ 2926080 w 3362006"/>
                <a:gd name="connsiteY198" fmla="*/ 929640 h 2402840"/>
                <a:gd name="connsiteX199" fmla="*/ 2900680 w 3362006"/>
                <a:gd name="connsiteY199" fmla="*/ 904240 h 2402840"/>
                <a:gd name="connsiteX200" fmla="*/ 2875280 w 3362006"/>
                <a:gd name="connsiteY200" fmla="*/ 873760 h 2402840"/>
                <a:gd name="connsiteX201" fmla="*/ 2860040 w 3362006"/>
                <a:gd name="connsiteY201" fmla="*/ 868680 h 2402840"/>
                <a:gd name="connsiteX202" fmla="*/ 2844800 w 3362006"/>
                <a:gd name="connsiteY202" fmla="*/ 853440 h 2402840"/>
                <a:gd name="connsiteX203" fmla="*/ 2829560 w 3362006"/>
                <a:gd name="connsiteY203" fmla="*/ 843280 h 2402840"/>
                <a:gd name="connsiteX204" fmla="*/ 2824480 w 3362006"/>
                <a:gd name="connsiteY204" fmla="*/ 817880 h 2402840"/>
                <a:gd name="connsiteX205" fmla="*/ 2814320 w 3362006"/>
                <a:gd name="connsiteY205" fmla="*/ 802640 h 2402840"/>
                <a:gd name="connsiteX206" fmla="*/ 2804160 w 3362006"/>
                <a:gd name="connsiteY206" fmla="*/ 772160 h 2402840"/>
                <a:gd name="connsiteX207" fmla="*/ 2783840 w 3362006"/>
                <a:gd name="connsiteY207" fmla="*/ 741680 h 2402840"/>
                <a:gd name="connsiteX208" fmla="*/ 2778760 w 3362006"/>
                <a:gd name="connsiteY208" fmla="*/ 726440 h 2402840"/>
                <a:gd name="connsiteX209" fmla="*/ 2768600 w 3362006"/>
                <a:gd name="connsiteY209" fmla="*/ 711200 h 2402840"/>
                <a:gd name="connsiteX210" fmla="*/ 2753360 w 3362006"/>
                <a:gd name="connsiteY210" fmla="*/ 680720 h 2402840"/>
                <a:gd name="connsiteX211" fmla="*/ 2722880 w 3362006"/>
                <a:gd name="connsiteY211" fmla="*/ 650240 h 2402840"/>
                <a:gd name="connsiteX212" fmla="*/ 2692400 w 3362006"/>
                <a:gd name="connsiteY212" fmla="*/ 629920 h 2402840"/>
                <a:gd name="connsiteX213" fmla="*/ 2677160 w 3362006"/>
                <a:gd name="connsiteY213" fmla="*/ 619760 h 2402840"/>
                <a:gd name="connsiteX214" fmla="*/ 2646680 w 3362006"/>
                <a:gd name="connsiteY214" fmla="*/ 599440 h 2402840"/>
                <a:gd name="connsiteX215" fmla="*/ 2621280 w 3362006"/>
                <a:gd name="connsiteY215" fmla="*/ 574040 h 2402840"/>
                <a:gd name="connsiteX216" fmla="*/ 2611120 w 3362006"/>
                <a:gd name="connsiteY216" fmla="*/ 558800 h 2402840"/>
                <a:gd name="connsiteX217" fmla="*/ 2595880 w 3362006"/>
                <a:gd name="connsiteY217" fmla="*/ 553720 h 2402840"/>
                <a:gd name="connsiteX218" fmla="*/ 2580640 w 3362006"/>
                <a:gd name="connsiteY218" fmla="*/ 543560 h 2402840"/>
                <a:gd name="connsiteX219" fmla="*/ 2565400 w 3362006"/>
                <a:gd name="connsiteY219" fmla="*/ 538480 h 2402840"/>
                <a:gd name="connsiteX220" fmla="*/ 2534920 w 3362006"/>
                <a:gd name="connsiteY220" fmla="*/ 518160 h 2402840"/>
                <a:gd name="connsiteX221" fmla="*/ 2519680 w 3362006"/>
                <a:gd name="connsiteY221" fmla="*/ 508000 h 2402840"/>
                <a:gd name="connsiteX222" fmla="*/ 2489200 w 3362006"/>
                <a:gd name="connsiteY222" fmla="*/ 487680 h 2402840"/>
                <a:gd name="connsiteX223" fmla="*/ 2473960 w 3362006"/>
                <a:gd name="connsiteY223" fmla="*/ 457200 h 2402840"/>
                <a:gd name="connsiteX224" fmla="*/ 2458720 w 3362006"/>
                <a:gd name="connsiteY224" fmla="*/ 452120 h 2402840"/>
                <a:gd name="connsiteX225" fmla="*/ 2443480 w 3362006"/>
                <a:gd name="connsiteY225" fmla="*/ 436880 h 2402840"/>
                <a:gd name="connsiteX226" fmla="*/ 2423160 w 3362006"/>
                <a:gd name="connsiteY226" fmla="*/ 406400 h 2402840"/>
                <a:gd name="connsiteX227" fmla="*/ 2392680 w 3362006"/>
                <a:gd name="connsiteY227" fmla="*/ 386080 h 2402840"/>
                <a:gd name="connsiteX228" fmla="*/ 2382520 w 3362006"/>
                <a:gd name="connsiteY228" fmla="*/ 370840 h 2402840"/>
                <a:gd name="connsiteX229" fmla="*/ 2311400 w 3362006"/>
                <a:gd name="connsiteY229" fmla="*/ 355600 h 2402840"/>
                <a:gd name="connsiteX230" fmla="*/ 2275840 w 3362006"/>
                <a:gd name="connsiteY230" fmla="*/ 345440 h 2402840"/>
                <a:gd name="connsiteX231" fmla="*/ 2245360 w 3362006"/>
                <a:gd name="connsiteY231" fmla="*/ 335280 h 2402840"/>
                <a:gd name="connsiteX232" fmla="*/ 2194560 w 3362006"/>
                <a:gd name="connsiteY232" fmla="*/ 325120 h 2402840"/>
                <a:gd name="connsiteX233" fmla="*/ 2179320 w 3362006"/>
                <a:gd name="connsiteY233" fmla="*/ 309880 h 2402840"/>
                <a:gd name="connsiteX234" fmla="*/ 2164080 w 3362006"/>
                <a:gd name="connsiteY234" fmla="*/ 304800 h 2402840"/>
                <a:gd name="connsiteX235" fmla="*/ 2159000 w 3362006"/>
                <a:gd name="connsiteY235" fmla="*/ 289560 h 2402840"/>
                <a:gd name="connsiteX236" fmla="*/ 2148840 w 3362006"/>
                <a:gd name="connsiteY236" fmla="*/ 274320 h 2402840"/>
                <a:gd name="connsiteX237" fmla="*/ 2143760 w 3362006"/>
                <a:gd name="connsiteY237" fmla="*/ 259080 h 2402840"/>
                <a:gd name="connsiteX238" fmla="*/ 2108200 w 3362006"/>
                <a:gd name="connsiteY238" fmla="*/ 213360 h 2402840"/>
                <a:gd name="connsiteX239" fmla="*/ 2098040 w 3362006"/>
                <a:gd name="connsiteY239" fmla="*/ 198120 h 2402840"/>
                <a:gd name="connsiteX240" fmla="*/ 2082800 w 3362006"/>
                <a:gd name="connsiteY240" fmla="*/ 193040 h 2402840"/>
                <a:gd name="connsiteX241" fmla="*/ 2047240 w 3362006"/>
                <a:gd name="connsiteY241" fmla="*/ 167640 h 2402840"/>
                <a:gd name="connsiteX242" fmla="*/ 2016760 w 3362006"/>
                <a:gd name="connsiteY242" fmla="*/ 157480 h 2402840"/>
                <a:gd name="connsiteX243" fmla="*/ 1971040 w 3362006"/>
                <a:gd name="connsiteY243" fmla="*/ 132080 h 2402840"/>
                <a:gd name="connsiteX244" fmla="*/ 1935480 w 3362006"/>
                <a:gd name="connsiteY244" fmla="*/ 127000 h 2402840"/>
                <a:gd name="connsiteX245" fmla="*/ 1905000 w 3362006"/>
                <a:gd name="connsiteY245" fmla="*/ 116840 h 2402840"/>
                <a:gd name="connsiteX246" fmla="*/ 1889760 w 3362006"/>
                <a:gd name="connsiteY246" fmla="*/ 111760 h 2402840"/>
                <a:gd name="connsiteX247" fmla="*/ 1864360 w 3362006"/>
                <a:gd name="connsiteY247" fmla="*/ 106680 h 2402840"/>
                <a:gd name="connsiteX248" fmla="*/ 1849120 w 3362006"/>
                <a:gd name="connsiteY248" fmla="*/ 101600 h 2402840"/>
                <a:gd name="connsiteX249" fmla="*/ 1813560 w 3362006"/>
                <a:gd name="connsiteY249" fmla="*/ 96520 h 2402840"/>
                <a:gd name="connsiteX250" fmla="*/ 1778000 w 3362006"/>
                <a:gd name="connsiteY250" fmla="*/ 86360 h 2402840"/>
                <a:gd name="connsiteX251" fmla="*/ 1747520 w 3362006"/>
                <a:gd name="connsiteY251" fmla="*/ 76200 h 2402840"/>
                <a:gd name="connsiteX252" fmla="*/ 1732280 w 3362006"/>
                <a:gd name="connsiteY252" fmla="*/ 71120 h 2402840"/>
                <a:gd name="connsiteX253" fmla="*/ 1717040 w 3362006"/>
                <a:gd name="connsiteY253" fmla="*/ 66040 h 2402840"/>
                <a:gd name="connsiteX254" fmla="*/ 1671320 w 3362006"/>
                <a:gd name="connsiteY254" fmla="*/ 45720 h 2402840"/>
                <a:gd name="connsiteX255" fmla="*/ 1651000 w 3362006"/>
                <a:gd name="connsiteY255" fmla="*/ 40640 h 2402840"/>
                <a:gd name="connsiteX256" fmla="*/ 1559560 w 3362006"/>
                <a:gd name="connsiteY256" fmla="*/ 35560 h 2402840"/>
                <a:gd name="connsiteX257" fmla="*/ 1534160 w 3362006"/>
                <a:gd name="connsiteY257" fmla="*/ 15240 h 2402840"/>
                <a:gd name="connsiteX258" fmla="*/ 1513840 w 3362006"/>
                <a:gd name="connsiteY258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107440 w 3362006"/>
                <a:gd name="connsiteY114" fmla="*/ 2001520 h 2402840"/>
                <a:gd name="connsiteX115" fmla="*/ 1122680 w 3362006"/>
                <a:gd name="connsiteY115" fmla="*/ 1991360 h 2402840"/>
                <a:gd name="connsiteX116" fmla="*/ 1137920 w 3362006"/>
                <a:gd name="connsiteY116" fmla="*/ 1986280 h 2402840"/>
                <a:gd name="connsiteX117" fmla="*/ 1168400 w 3362006"/>
                <a:gd name="connsiteY117" fmla="*/ 1965960 h 2402840"/>
                <a:gd name="connsiteX118" fmla="*/ 1198880 w 3362006"/>
                <a:gd name="connsiteY118" fmla="*/ 1955800 h 2402840"/>
                <a:gd name="connsiteX119" fmla="*/ 1214120 w 3362006"/>
                <a:gd name="connsiteY119" fmla="*/ 1945640 h 2402840"/>
                <a:gd name="connsiteX120" fmla="*/ 1304713 w 3362006"/>
                <a:gd name="connsiteY120" fmla="*/ 1930400 h 2402840"/>
                <a:gd name="connsiteX121" fmla="*/ 1404620 w 3362006"/>
                <a:gd name="connsiteY121" fmla="*/ 1954530 h 2402840"/>
                <a:gd name="connsiteX122" fmla="*/ 1468543 w 3362006"/>
                <a:gd name="connsiteY122" fmla="*/ 1968923 h 2402840"/>
                <a:gd name="connsiteX123" fmla="*/ 1570990 w 3362006"/>
                <a:gd name="connsiteY123" fmla="*/ 1985857 h 2402840"/>
                <a:gd name="connsiteX124" fmla="*/ 1656080 w 3362006"/>
                <a:gd name="connsiteY124" fmla="*/ 2001520 h 2402840"/>
                <a:gd name="connsiteX125" fmla="*/ 1706880 w 3362006"/>
                <a:gd name="connsiteY125" fmla="*/ 2021840 h 2402840"/>
                <a:gd name="connsiteX126" fmla="*/ 1737360 w 3362006"/>
                <a:gd name="connsiteY126" fmla="*/ 2037080 h 2402840"/>
                <a:gd name="connsiteX127" fmla="*/ 1783080 w 3362006"/>
                <a:gd name="connsiteY127" fmla="*/ 2062480 h 2402840"/>
                <a:gd name="connsiteX128" fmla="*/ 1798320 w 3362006"/>
                <a:gd name="connsiteY128" fmla="*/ 2072640 h 2402840"/>
                <a:gd name="connsiteX129" fmla="*/ 1828800 w 3362006"/>
                <a:gd name="connsiteY129" fmla="*/ 2082800 h 2402840"/>
                <a:gd name="connsiteX130" fmla="*/ 1844040 w 3362006"/>
                <a:gd name="connsiteY130" fmla="*/ 2087880 h 2402840"/>
                <a:gd name="connsiteX131" fmla="*/ 1864360 w 3362006"/>
                <a:gd name="connsiteY131" fmla="*/ 2098040 h 2402840"/>
                <a:gd name="connsiteX132" fmla="*/ 1879600 w 3362006"/>
                <a:gd name="connsiteY132" fmla="*/ 2103120 h 2402840"/>
                <a:gd name="connsiteX133" fmla="*/ 1894840 w 3362006"/>
                <a:gd name="connsiteY133" fmla="*/ 2113280 h 2402840"/>
                <a:gd name="connsiteX134" fmla="*/ 1925320 w 3362006"/>
                <a:gd name="connsiteY134" fmla="*/ 2123440 h 2402840"/>
                <a:gd name="connsiteX135" fmla="*/ 1940560 w 3362006"/>
                <a:gd name="connsiteY135" fmla="*/ 2133600 h 2402840"/>
                <a:gd name="connsiteX136" fmla="*/ 1964690 w 3362006"/>
                <a:gd name="connsiteY136" fmla="*/ 2167043 h 2402840"/>
                <a:gd name="connsiteX137" fmla="*/ 2017184 w 3362006"/>
                <a:gd name="connsiteY137" fmla="*/ 2194984 h 2402840"/>
                <a:gd name="connsiteX138" fmla="*/ 2107353 w 3362006"/>
                <a:gd name="connsiteY138" fmla="*/ 2254673 h 2402840"/>
                <a:gd name="connsiteX139" fmla="*/ 2184823 w 3362006"/>
                <a:gd name="connsiteY139" fmla="*/ 2296161 h 2402840"/>
                <a:gd name="connsiteX140" fmla="*/ 2254673 w 3362006"/>
                <a:gd name="connsiteY140" fmla="*/ 2302933 h 2402840"/>
                <a:gd name="connsiteX141" fmla="*/ 2326640 w 3362006"/>
                <a:gd name="connsiteY141" fmla="*/ 2339340 h 2402840"/>
                <a:gd name="connsiteX142" fmla="*/ 2440094 w 3362006"/>
                <a:gd name="connsiteY142" fmla="*/ 2312670 h 2402840"/>
                <a:gd name="connsiteX143" fmla="*/ 2494280 w 3362006"/>
                <a:gd name="connsiteY143" fmla="*/ 2275840 h 2402840"/>
                <a:gd name="connsiteX144" fmla="*/ 2509520 w 3362006"/>
                <a:gd name="connsiteY144" fmla="*/ 2270760 h 2402840"/>
                <a:gd name="connsiteX145" fmla="*/ 2519680 w 3362006"/>
                <a:gd name="connsiteY145" fmla="*/ 2255520 h 2402840"/>
                <a:gd name="connsiteX146" fmla="*/ 2534920 w 3362006"/>
                <a:gd name="connsiteY146" fmla="*/ 2245360 h 2402840"/>
                <a:gd name="connsiteX147" fmla="*/ 2545080 w 3362006"/>
                <a:gd name="connsiteY147" fmla="*/ 2230120 h 2402840"/>
                <a:gd name="connsiteX148" fmla="*/ 2560320 w 3362006"/>
                <a:gd name="connsiteY148" fmla="*/ 2219960 h 2402840"/>
                <a:gd name="connsiteX149" fmla="*/ 2595880 w 3362006"/>
                <a:gd name="connsiteY149" fmla="*/ 2184400 h 2402840"/>
                <a:gd name="connsiteX150" fmla="*/ 2611120 w 3362006"/>
                <a:gd name="connsiteY150" fmla="*/ 2153920 h 2402840"/>
                <a:gd name="connsiteX151" fmla="*/ 2656840 w 3362006"/>
                <a:gd name="connsiteY151" fmla="*/ 2128520 h 2402840"/>
                <a:gd name="connsiteX152" fmla="*/ 2687320 w 3362006"/>
                <a:gd name="connsiteY152" fmla="*/ 2108200 h 2402840"/>
                <a:gd name="connsiteX153" fmla="*/ 2717800 w 3362006"/>
                <a:gd name="connsiteY153" fmla="*/ 2098040 h 2402840"/>
                <a:gd name="connsiteX154" fmla="*/ 2733040 w 3362006"/>
                <a:gd name="connsiteY154" fmla="*/ 2082800 h 2402840"/>
                <a:gd name="connsiteX155" fmla="*/ 2768600 w 3362006"/>
                <a:gd name="connsiteY155" fmla="*/ 2057400 h 2402840"/>
                <a:gd name="connsiteX156" fmla="*/ 2834640 w 3362006"/>
                <a:gd name="connsiteY156" fmla="*/ 2034540 h 2402840"/>
                <a:gd name="connsiteX157" fmla="*/ 2909993 w 3362006"/>
                <a:gd name="connsiteY157" fmla="*/ 1976120 h 2402840"/>
                <a:gd name="connsiteX158" fmla="*/ 2959524 w 3362006"/>
                <a:gd name="connsiteY158" fmla="*/ 1957917 h 2402840"/>
                <a:gd name="connsiteX159" fmla="*/ 2992120 w 3362006"/>
                <a:gd name="connsiteY159" fmla="*/ 1915160 h 2402840"/>
                <a:gd name="connsiteX160" fmla="*/ 3022600 w 3362006"/>
                <a:gd name="connsiteY160" fmla="*/ 1894840 h 2402840"/>
                <a:gd name="connsiteX161" fmla="*/ 3037840 w 3362006"/>
                <a:gd name="connsiteY161" fmla="*/ 1889760 h 2402840"/>
                <a:gd name="connsiteX162" fmla="*/ 3053080 w 3362006"/>
                <a:gd name="connsiteY162" fmla="*/ 1879600 h 2402840"/>
                <a:gd name="connsiteX163" fmla="*/ 3068320 w 3362006"/>
                <a:gd name="connsiteY163" fmla="*/ 1874520 h 2402840"/>
                <a:gd name="connsiteX164" fmla="*/ 3083560 w 3362006"/>
                <a:gd name="connsiteY164" fmla="*/ 1864360 h 2402840"/>
                <a:gd name="connsiteX165" fmla="*/ 3108960 w 3362006"/>
                <a:gd name="connsiteY165" fmla="*/ 1859280 h 2402840"/>
                <a:gd name="connsiteX166" fmla="*/ 3129280 w 3362006"/>
                <a:gd name="connsiteY166" fmla="*/ 1854200 h 2402840"/>
                <a:gd name="connsiteX167" fmla="*/ 3144520 w 3362006"/>
                <a:gd name="connsiteY167" fmla="*/ 1844040 h 2402840"/>
                <a:gd name="connsiteX168" fmla="*/ 3225800 w 3362006"/>
                <a:gd name="connsiteY168" fmla="*/ 1833880 h 2402840"/>
                <a:gd name="connsiteX169" fmla="*/ 3261360 w 3362006"/>
                <a:gd name="connsiteY169" fmla="*/ 1828800 h 2402840"/>
                <a:gd name="connsiteX170" fmla="*/ 3276600 w 3362006"/>
                <a:gd name="connsiteY170" fmla="*/ 1818640 h 2402840"/>
                <a:gd name="connsiteX171" fmla="*/ 3286760 w 3362006"/>
                <a:gd name="connsiteY171" fmla="*/ 1803400 h 2402840"/>
                <a:gd name="connsiteX172" fmla="*/ 3302000 w 3362006"/>
                <a:gd name="connsiteY172" fmla="*/ 1798320 h 2402840"/>
                <a:gd name="connsiteX173" fmla="*/ 3317240 w 3362006"/>
                <a:gd name="connsiteY173" fmla="*/ 1788160 h 2402840"/>
                <a:gd name="connsiteX174" fmla="*/ 3332480 w 3362006"/>
                <a:gd name="connsiteY174" fmla="*/ 1742440 h 2402840"/>
                <a:gd name="connsiteX175" fmla="*/ 3337560 w 3362006"/>
                <a:gd name="connsiteY175" fmla="*/ 1727200 h 2402840"/>
                <a:gd name="connsiteX176" fmla="*/ 3342640 w 3362006"/>
                <a:gd name="connsiteY176" fmla="*/ 1711960 h 2402840"/>
                <a:gd name="connsiteX177" fmla="*/ 3347720 w 3362006"/>
                <a:gd name="connsiteY177" fmla="*/ 1686560 h 2402840"/>
                <a:gd name="connsiteX178" fmla="*/ 3361690 w 3362006"/>
                <a:gd name="connsiteY178" fmla="*/ 1566333 h 2402840"/>
                <a:gd name="connsiteX179" fmla="*/ 3356610 w 3362006"/>
                <a:gd name="connsiteY179" fmla="*/ 1518496 h 2402840"/>
                <a:gd name="connsiteX180" fmla="*/ 3333326 w 3362006"/>
                <a:gd name="connsiteY180" fmla="*/ 1464310 h 2402840"/>
                <a:gd name="connsiteX181" fmla="*/ 3294380 w 3362006"/>
                <a:gd name="connsiteY181" fmla="*/ 1420706 h 2402840"/>
                <a:gd name="connsiteX182" fmla="*/ 3268980 w 3362006"/>
                <a:gd name="connsiteY182" fmla="*/ 1377526 h 2402840"/>
                <a:gd name="connsiteX183" fmla="*/ 3212253 w 3362006"/>
                <a:gd name="connsiteY183" fmla="*/ 1333500 h 2402840"/>
                <a:gd name="connsiteX184" fmla="*/ 3162300 w 3362006"/>
                <a:gd name="connsiteY184" fmla="*/ 1295400 h 2402840"/>
                <a:gd name="connsiteX185" fmla="*/ 3119120 w 3362006"/>
                <a:gd name="connsiteY185" fmla="*/ 1254760 h 2402840"/>
                <a:gd name="connsiteX186" fmla="*/ 3114040 w 3362006"/>
                <a:gd name="connsiteY186" fmla="*/ 1239520 h 2402840"/>
                <a:gd name="connsiteX187" fmla="*/ 3098800 w 3362006"/>
                <a:gd name="connsiteY187" fmla="*/ 1234440 h 2402840"/>
                <a:gd name="connsiteX188" fmla="*/ 3088640 w 3362006"/>
                <a:gd name="connsiteY188" fmla="*/ 1203960 h 2402840"/>
                <a:gd name="connsiteX189" fmla="*/ 3068320 w 3362006"/>
                <a:gd name="connsiteY189" fmla="*/ 1173480 h 2402840"/>
                <a:gd name="connsiteX190" fmla="*/ 3048000 w 3362006"/>
                <a:gd name="connsiteY190" fmla="*/ 1143000 h 2402840"/>
                <a:gd name="connsiteX191" fmla="*/ 3022600 w 3362006"/>
                <a:gd name="connsiteY191" fmla="*/ 1097280 h 2402840"/>
                <a:gd name="connsiteX192" fmla="*/ 3012440 w 3362006"/>
                <a:gd name="connsiteY192" fmla="*/ 1082040 h 2402840"/>
                <a:gd name="connsiteX193" fmla="*/ 3002280 w 3362006"/>
                <a:gd name="connsiteY193" fmla="*/ 1051560 h 2402840"/>
                <a:gd name="connsiteX194" fmla="*/ 2997200 w 3362006"/>
                <a:gd name="connsiteY194" fmla="*/ 1036320 h 2402840"/>
                <a:gd name="connsiteX195" fmla="*/ 2956560 w 3362006"/>
                <a:gd name="connsiteY195" fmla="*/ 975360 h 2402840"/>
                <a:gd name="connsiteX196" fmla="*/ 2946400 w 3362006"/>
                <a:gd name="connsiteY196" fmla="*/ 960120 h 2402840"/>
                <a:gd name="connsiteX197" fmla="*/ 2926080 w 3362006"/>
                <a:gd name="connsiteY197" fmla="*/ 929640 h 2402840"/>
                <a:gd name="connsiteX198" fmla="*/ 2900680 w 3362006"/>
                <a:gd name="connsiteY198" fmla="*/ 904240 h 2402840"/>
                <a:gd name="connsiteX199" fmla="*/ 2875280 w 3362006"/>
                <a:gd name="connsiteY199" fmla="*/ 873760 h 2402840"/>
                <a:gd name="connsiteX200" fmla="*/ 2860040 w 3362006"/>
                <a:gd name="connsiteY200" fmla="*/ 868680 h 2402840"/>
                <a:gd name="connsiteX201" fmla="*/ 2844800 w 3362006"/>
                <a:gd name="connsiteY201" fmla="*/ 853440 h 2402840"/>
                <a:gd name="connsiteX202" fmla="*/ 2829560 w 3362006"/>
                <a:gd name="connsiteY202" fmla="*/ 843280 h 2402840"/>
                <a:gd name="connsiteX203" fmla="*/ 2824480 w 3362006"/>
                <a:gd name="connsiteY203" fmla="*/ 817880 h 2402840"/>
                <a:gd name="connsiteX204" fmla="*/ 2814320 w 3362006"/>
                <a:gd name="connsiteY204" fmla="*/ 802640 h 2402840"/>
                <a:gd name="connsiteX205" fmla="*/ 2804160 w 3362006"/>
                <a:gd name="connsiteY205" fmla="*/ 772160 h 2402840"/>
                <a:gd name="connsiteX206" fmla="*/ 2783840 w 3362006"/>
                <a:gd name="connsiteY206" fmla="*/ 741680 h 2402840"/>
                <a:gd name="connsiteX207" fmla="*/ 2778760 w 3362006"/>
                <a:gd name="connsiteY207" fmla="*/ 726440 h 2402840"/>
                <a:gd name="connsiteX208" fmla="*/ 2768600 w 3362006"/>
                <a:gd name="connsiteY208" fmla="*/ 711200 h 2402840"/>
                <a:gd name="connsiteX209" fmla="*/ 2753360 w 3362006"/>
                <a:gd name="connsiteY209" fmla="*/ 680720 h 2402840"/>
                <a:gd name="connsiteX210" fmla="*/ 2722880 w 3362006"/>
                <a:gd name="connsiteY210" fmla="*/ 650240 h 2402840"/>
                <a:gd name="connsiteX211" fmla="*/ 2692400 w 3362006"/>
                <a:gd name="connsiteY211" fmla="*/ 629920 h 2402840"/>
                <a:gd name="connsiteX212" fmla="*/ 2677160 w 3362006"/>
                <a:gd name="connsiteY212" fmla="*/ 619760 h 2402840"/>
                <a:gd name="connsiteX213" fmla="*/ 2646680 w 3362006"/>
                <a:gd name="connsiteY213" fmla="*/ 599440 h 2402840"/>
                <a:gd name="connsiteX214" fmla="*/ 2621280 w 3362006"/>
                <a:gd name="connsiteY214" fmla="*/ 574040 h 2402840"/>
                <a:gd name="connsiteX215" fmla="*/ 2611120 w 3362006"/>
                <a:gd name="connsiteY215" fmla="*/ 558800 h 2402840"/>
                <a:gd name="connsiteX216" fmla="*/ 2595880 w 3362006"/>
                <a:gd name="connsiteY216" fmla="*/ 553720 h 2402840"/>
                <a:gd name="connsiteX217" fmla="*/ 2580640 w 3362006"/>
                <a:gd name="connsiteY217" fmla="*/ 543560 h 2402840"/>
                <a:gd name="connsiteX218" fmla="*/ 2565400 w 3362006"/>
                <a:gd name="connsiteY218" fmla="*/ 538480 h 2402840"/>
                <a:gd name="connsiteX219" fmla="*/ 2534920 w 3362006"/>
                <a:gd name="connsiteY219" fmla="*/ 518160 h 2402840"/>
                <a:gd name="connsiteX220" fmla="*/ 2519680 w 3362006"/>
                <a:gd name="connsiteY220" fmla="*/ 508000 h 2402840"/>
                <a:gd name="connsiteX221" fmla="*/ 2489200 w 3362006"/>
                <a:gd name="connsiteY221" fmla="*/ 487680 h 2402840"/>
                <a:gd name="connsiteX222" fmla="*/ 2473960 w 3362006"/>
                <a:gd name="connsiteY222" fmla="*/ 457200 h 2402840"/>
                <a:gd name="connsiteX223" fmla="*/ 2458720 w 3362006"/>
                <a:gd name="connsiteY223" fmla="*/ 452120 h 2402840"/>
                <a:gd name="connsiteX224" fmla="*/ 2443480 w 3362006"/>
                <a:gd name="connsiteY224" fmla="*/ 436880 h 2402840"/>
                <a:gd name="connsiteX225" fmla="*/ 2423160 w 3362006"/>
                <a:gd name="connsiteY225" fmla="*/ 406400 h 2402840"/>
                <a:gd name="connsiteX226" fmla="*/ 2392680 w 3362006"/>
                <a:gd name="connsiteY226" fmla="*/ 386080 h 2402840"/>
                <a:gd name="connsiteX227" fmla="*/ 2382520 w 3362006"/>
                <a:gd name="connsiteY227" fmla="*/ 370840 h 2402840"/>
                <a:gd name="connsiteX228" fmla="*/ 2311400 w 3362006"/>
                <a:gd name="connsiteY228" fmla="*/ 355600 h 2402840"/>
                <a:gd name="connsiteX229" fmla="*/ 2275840 w 3362006"/>
                <a:gd name="connsiteY229" fmla="*/ 345440 h 2402840"/>
                <a:gd name="connsiteX230" fmla="*/ 2245360 w 3362006"/>
                <a:gd name="connsiteY230" fmla="*/ 335280 h 2402840"/>
                <a:gd name="connsiteX231" fmla="*/ 2194560 w 3362006"/>
                <a:gd name="connsiteY231" fmla="*/ 325120 h 2402840"/>
                <a:gd name="connsiteX232" fmla="*/ 2179320 w 3362006"/>
                <a:gd name="connsiteY232" fmla="*/ 309880 h 2402840"/>
                <a:gd name="connsiteX233" fmla="*/ 2164080 w 3362006"/>
                <a:gd name="connsiteY233" fmla="*/ 304800 h 2402840"/>
                <a:gd name="connsiteX234" fmla="*/ 2159000 w 3362006"/>
                <a:gd name="connsiteY234" fmla="*/ 289560 h 2402840"/>
                <a:gd name="connsiteX235" fmla="*/ 2148840 w 3362006"/>
                <a:gd name="connsiteY235" fmla="*/ 274320 h 2402840"/>
                <a:gd name="connsiteX236" fmla="*/ 2143760 w 3362006"/>
                <a:gd name="connsiteY236" fmla="*/ 259080 h 2402840"/>
                <a:gd name="connsiteX237" fmla="*/ 2108200 w 3362006"/>
                <a:gd name="connsiteY237" fmla="*/ 213360 h 2402840"/>
                <a:gd name="connsiteX238" fmla="*/ 2098040 w 3362006"/>
                <a:gd name="connsiteY238" fmla="*/ 198120 h 2402840"/>
                <a:gd name="connsiteX239" fmla="*/ 2082800 w 3362006"/>
                <a:gd name="connsiteY239" fmla="*/ 193040 h 2402840"/>
                <a:gd name="connsiteX240" fmla="*/ 2047240 w 3362006"/>
                <a:gd name="connsiteY240" fmla="*/ 167640 h 2402840"/>
                <a:gd name="connsiteX241" fmla="*/ 2016760 w 3362006"/>
                <a:gd name="connsiteY241" fmla="*/ 157480 h 2402840"/>
                <a:gd name="connsiteX242" fmla="*/ 1971040 w 3362006"/>
                <a:gd name="connsiteY242" fmla="*/ 132080 h 2402840"/>
                <a:gd name="connsiteX243" fmla="*/ 1935480 w 3362006"/>
                <a:gd name="connsiteY243" fmla="*/ 127000 h 2402840"/>
                <a:gd name="connsiteX244" fmla="*/ 1905000 w 3362006"/>
                <a:gd name="connsiteY244" fmla="*/ 116840 h 2402840"/>
                <a:gd name="connsiteX245" fmla="*/ 1889760 w 3362006"/>
                <a:gd name="connsiteY245" fmla="*/ 111760 h 2402840"/>
                <a:gd name="connsiteX246" fmla="*/ 1864360 w 3362006"/>
                <a:gd name="connsiteY246" fmla="*/ 106680 h 2402840"/>
                <a:gd name="connsiteX247" fmla="*/ 1849120 w 3362006"/>
                <a:gd name="connsiteY247" fmla="*/ 101600 h 2402840"/>
                <a:gd name="connsiteX248" fmla="*/ 1813560 w 3362006"/>
                <a:gd name="connsiteY248" fmla="*/ 96520 h 2402840"/>
                <a:gd name="connsiteX249" fmla="*/ 1778000 w 3362006"/>
                <a:gd name="connsiteY249" fmla="*/ 86360 h 2402840"/>
                <a:gd name="connsiteX250" fmla="*/ 1747520 w 3362006"/>
                <a:gd name="connsiteY250" fmla="*/ 76200 h 2402840"/>
                <a:gd name="connsiteX251" fmla="*/ 1732280 w 3362006"/>
                <a:gd name="connsiteY251" fmla="*/ 71120 h 2402840"/>
                <a:gd name="connsiteX252" fmla="*/ 1717040 w 3362006"/>
                <a:gd name="connsiteY252" fmla="*/ 66040 h 2402840"/>
                <a:gd name="connsiteX253" fmla="*/ 1671320 w 3362006"/>
                <a:gd name="connsiteY253" fmla="*/ 45720 h 2402840"/>
                <a:gd name="connsiteX254" fmla="*/ 1651000 w 3362006"/>
                <a:gd name="connsiteY254" fmla="*/ 40640 h 2402840"/>
                <a:gd name="connsiteX255" fmla="*/ 1559560 w 3362006"/>
                <a:gd name="connsiteY255" fmla="*/ 35560 h 2402840"/>
                <a:gd name="connsiteX256" fmla="*/ 1534160 w 3362006"/>
                <a:gd name="connsiteY256" fmla="*/ 15240 h 2402840"/>
                <a:gd name="connsiteX257" fmla="*/ 1513840 w 3362006"/>
                <a:gd name="connsiteY257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134428 w 3362006"/>
                <a:gd name="connsiteY114" fmla="*/ 2049145 h 2402840"/>
                <a:gd name="connsiteX115" fmla="*/ 1122680 w 3362006"/>
                <a:gd name="connsiteY115" fmla="*/ 1991360 h 2402840"/>
                <a:gd name="connsiteX116" fmla="*/ 1137920 w 3362006"/>
                <a:gd name="connsiteY116" fmla="*/ 1986280 h 2402840"/>
                <a:gd name="connsiteX117" fmla="*/ 1168400 w 3362006"/>
                <a:gd name="connsiteY117" fmla="*/ 1965960 h 2402840"/>
                <a:gd name="connsiteX118" fmla="*/ 1198880 w 3362006"/>
                <a:gd name="connsiteY118" fmla="*/ 1955800 h 2402840"/>
                <a:gd name="connsiteX119" fmla="*/ 1214120 w 3362006"/>
                <a:gd name="connsiteY119" fmla="*/ 1945640 h 2402840"/>
                <a:gd name="connsiteX120" fmla="*/ 1304713 w 3362006"/>
                <a:gd name="connsiteY120" fmla="*/ 1930400 h 2402840"/>
                <a:gd name="connsiteX121" fmla="*/ 1404620 w 3362006"/>
                <a:gd name="connsiteY121" fmla="*/ 1954530 h 2402840"/>
                <a:gd name="connsiteX122" fmla="*/ 1468543 w 3362006"/>
                <a:gd name="connsiteY122" fmla="*/ 1968923 h 2402840"/>
                <a:gd name="connsiteX123" fmla="*/ 1570990 w 3362006"/>
                <a:gd name="connsiteY123" fmla="*/ 1985857 h 2402840"/>
                <a:gd name="connsiteX124" fmla="*/ 1656080 w 3362006"/>
                <a:gd name="connsiteY124" fmla="*/ 2001520 h 2402840"/>
                <a:gd name="connsiteX125" fmla="*/ 1706880 w 3362006"/>
                <a:gd name="connsiteY125" fmla="*/ 2021840 h 2402840"/>
                <a:gd name="connsiteX126" fmla="*/ 1737360 w 3362006"/>
                <a:gd name="connsiteY126" fmla="*/ 2037080 h 2402840"/>
                <a:gd name="connsiteX127" fmla="*/ 1783080 w 3362006"/>
                <a:gd name="connsiteY127" fmla="*/ 2062480 h 2402840"/>
                <a:gd name="connsiteX128" fmla="*/ 1798320 w 3362006"/>
                <a:gd name="connsiteY128" fmla="*/ 2072640 h 2402840"/>
                <a:gd name="connsiteX129" fmla="*/ 1828800 w 3362006"/>
                <a:gd name="connsiteY129" fmla="*/ 2082800 h 2402840"/>
                <a:gd name="connsiteX130" fmla="*/ 1844040 w 3362006"/>
                <a:gd name="connsiteY130" fmla="*/ 2087880 h 2402840"/>
                <a:gd name="connsiteX131" fmla="*/ 1864360 w 3362006"/>
                <a:gd name="connsiteY131" fmla="*/ 2098040 h 2402840"/>
                <a:gd name="connsiteX132" fmla="*/ 1879600 w 3362006"/>
                <a:gd name="connsiteY132" fmla="*/ 2103120 h 2402840"/>
                <a:gd name="connsiteX133" fmla="*/ 1894840 w 3362006"/>
                <a:gd name="connsiteY133" fmla="*/ 2113280 h 2402840"/>
                <a:gd name="connsiteX134" fmla="*/ 1925320 w 3362006"/>
                <a:gd name="connsiteY134" fmla="*/ 2123440 h 2402840"/>
                <a:gd name="connsiteX135" fmla="*/ 1940560 w 3362006"/>
                <a:gd name="connsiteY135" fmla="*/ 2133600 h 2402840"/>
                <a:gd name="connsiteX136" fmla="*/ 1964690 w 3362006"/>
                <a:gd name="connsiteY136" fmla="*/ 2167043 h 2402840"/>
                <a:gd name="connsiteX137" fmla="*/ 2017184 w 3362006"/>
                <a:gd name="connsiteY137" fmla="*/ 2194984 h 2402840"/>
                <a:gd name="connsiteX138" fmla="*/ 2107353 w 3362006"/>
                <a:gd name="connsiteY138" fmla="*/ 2254673 h 2402840"/>
                <a:gd name="connsiteX139" fmla="*/ 2184823 w 3362006"/>
                <a:gd name="connsiteY139" fmla="*/ 2296161 h 2402840"/>
                <a:gd name="connsiteX140" fmla="*/ 2254673 w 3362006"/>
                <a:gd name="connsiteY140" fmla="*/ 2302933 h 2402840"/>
                <a:gd name="connsiteX141" fmla="*/ 2326640 w 3362006"/>
                <a:gd name="connsiteY141" fmla="*/ 2339340 h 2402840"/>
                <a:gd name="connsiteX142" fmla="*/ 2440094 w 3362006"/>
                <a:gd name="connsiteY142" fmla="*/ 2312670 h 2402840"/>
                <a:gd name="connsiteX143" fmla="*/ 2494280 w 3362006"/>
                <a:gd name="connsiteY143" fmla="*/ 2275840 h 2402840"/>
                <a:gd name="connsiteX144" fmla="*/ 2509520 w 3362006"/>
                <a:gd name="connsiteY144" fmla="*/ 2270760 h 2402840"/>
                <a:gd name="connsiteX145" fmla="*/ 2519680 w 3362006"/>
                <a:gd name="connsiteY145" fmla="*/ 2255520 h 2402840"/>
                <a:gd name="connsiteX146" fmla="*/ 2534920 w 3362006"/>
                <a:gd name="connsiteY146" fmla="*/ 2245360 h 2402840"/>
                <a:gd name="connsiteX147" fmla="*/ 2545080 w 3362006"/>
                <a:gd name="connsiteY147" fmla="*/ 2230120 h 2402840"/>
                <a:gd name="connsiteX148" fmla="*/ 2560320 w 3362006"/>
                <a:gd name="connsiteY148" fmla="*/ 2219960 h 2402840"/>
                <a:gd name="connsiteX149" fmla="*/ 2595880 w 3362006"/>
                <a:gd name="connsiteY149" fmla="*/ 2184400 h 2402840"/>
                <a:gd name="connsiteX150" fmla="*/ 2611120 w 3362006"/>
                <a:gd name="connsiteY150" fmla="*/ 2153920 h 2402840"/>
                <a:gd name="connsiteX151" fmla="*/ 2656840 w 3362006"/>
                <a:gd name="connsiteY151" fmla="*/ 2128520 h 2402840"/>
                <a:gd name="connsiteX152" fmla="*/ 2687320 w 3362006"/>
                <a:gd name="connsiteY152" fmla="*/ 2108200 h 2402840"/>
                <a:gd name="connsiteX153" fmla="*/ 2717800 w 3362006"/>
                <a:gd name="connsiteY153" fmla="*/ 2098040 h 2402840"/>
                <a:gd name="connsiteX154" fmla="*/ 2733040 w 3362006"/>
                <a:gd name="connsiteY154" fmla="*/ 2082800 h 2402840"/>
                <a:gd name="connsiteX155" fmla="*/ 2768600 w 3362006"/>
                <a:gd name="connsiteY155" fmla="*/ 2057400 h 2402840"/>
                <a:gd name="connsiteX156" fmla="*/ 2834640 w 3362006"/>
                <a:gd name="connsiteY156" fmla="*/ 2034540 h 2402840"/>
                <a:gd name="connsiteX157" fmla="*/ 2909993 w 3362006"/>
                <a:gd name="connsiteY157" fmla="*/ 1976120 h 2402840"/>
                <a:gd name="connsiteX158" fmla="*/ 2959524 w 3362006"/>
                <a:gd name="connsiteY158" fmla="*/ 1957917 h 2402840"/>
                <a:gd name="connsiteX159" fmla="*/ 2992120 w 3362006"/>
                <a:gd name="connsiteY159" fmla="*/ 1915160 h 2402840"/>
                <a:gd name="connsiteX160" fmla="*/ 3022600 w 3362006"/>
                <a:gd name="connsiteY160" fmla="*/ 1894840 h 2402840"/>
                <a:gd name="connsiteX161" fmla="*/ 3037840 w 3362006"/>
                <a:gd name="connsiteY161" fmla="*/ 1889760 h 2402840"/>
                <a:gd name="connsiteX162" fmla="*/ 3053080 w 3362006"/>
                <a:gd name="connsiteY162" fmla="*/ 1879600 h 2402840"/>
                <a:gd name="connsiteX163" fmla="*/ 3068320 w 3362006"/>
                <a:gd name="connsiteY163" fmla="*/ 1874520 h 2402840"/>
                <a:gd name="connsiteX164" fmla="*/ 3083560 w 3362006"/>
                <a:gd name="connsiteY164" fmla="*/ 1864360 h 2402840"/>
                <a:gd name="connsiteX165" fmla="*/ 3108960 w 3362006"/>
                <a:gd name="connsiteY165" fmla="*/ 1859280 h 2402840"/>
                <a:gd name="connsiteX166" fmla="*/ 3129280 w 3362006"/>
                <a:gd name="connsiteY166" fmla="*/ 1854200 h 2402840"/>
                <a:gd name="connsiteX167" fmla="*/ 3144520 w 3362006"/>
                <a:gd name="connsiteY167" fmla="*/ 1844040 h 2402840"/>
                <a:gd name="connsiteX168" fmla="*/ 3225800 w 3362006"/>
                <a:gd name="connsiteY168" fmla="*/ 1833880 h 2402840"/>
                <a:gd name="connsiteX169" fmla="*/ 3261360 w 3362006"/>
                <a:gd name="connsiteY169" fmla="*/ 1828800 h 2402840"/>
                <a:gd name="connsiteX170" fmla="*/ 3276600 w 3362006"/>
                <a:gd name="connsiteY170" fmla="*/ 1818640 h 2402840"/>
                <a:gd name="connsiteX171" fmla="*/ 3286760 w 3362006"/>
                <a:gd name="connsiteY171" fmla="*/ 1803400 h 2402840"/>
                <a:gd name="connsiteX172" fmla="*/ 3302000 w 3362006"/>
                <a:gd name="connsiteY172" fmla="*/ 1798320 h 2402840"/>
                <a:gd name="connsiteX173" fmla="*/ 3317240 w 3362006"/>
                <a:gd name="connsiteY173" fmla="*/ 1788160 h 2402840"/>
                <a:gd name="connsiteX174" fmla="*/ 3332480 w 3362006"/>
                <a:gd name="connsiteY174" fmla="*/ 1742440 h 2402840"/>
                <a:gd name="connsiteX175" fmla="*/ 3337560 w 3362006"/>
                <a:gd name="connsiteY175" fmla="*/ 1727200 h 2402840"/>
                <a:gd name="connsiteX176" fmla="*/ 3342640 w 3362006"/>
                <a:gd name="connsiteY176" fmla="*/ 1711960 h 2402840"/>
                <a:gd name="connsiteX177" fmla="*/ 3347720 w 3362006"/>
                <a:gd name="connsiteY177" fmla="*/ 1686560 h 2402840"/>
                <a:gd name="connsiteX178" fmla="*/ 3361690 w 3362006"/>
                <a:gd name="connsiteY178" fmla="*/ 1566333 h 2402840"/>
                <a:gd name="connsiteX179" fmla="*/ 3356610 w 3362006"/>
                <a:gd name="connsiteY179" fmla="*/ 1518496 h 2402840"/>
                <a:gd name="connsiteX180" fmla="*/ 3333326 w 3362006"/>
                <a:gd name="connsiteY180" fmla="*/ 1464310 h 2402840"/>
                <a:gd name="connsiteX181" fmla="*/ 3294380 w 3362006"/>
                <a:gd name="connsiteY181" fmla="*/ 1420706 h 2402840"/>
                <a:gd name="connsiteX182" fmla="*/ 3268980 w 3362006"/>
                <a:gd name="connsiteY182" fmla="*/ 1377526 h 2402840"/>
                <a:gd name="connsiteX183" fmla="*/ 3212253 w 3362006"/>
                <a:gd name="connsiteY183" fmla="*/ 1333500 h 2402840"/>
                <a:gd name="connsiteX184" fmla="*/ 3162300 w 3362006"/>
                <a:gd name="connsiteY184" fmla="*/ 1295400 h 2402840"/>
                <a:gd name="connsiteX185" fmla="*/ 3119120 w 3362006"/>
                <a:gd name="connsiteY185" fmla="*/ 1254760 h 2402840"/>
                <a:gd name="connsiteX186" fmla="*/ 3114040 w 3362006"/>
                <a:gd name="connsiteY186" fmla="*/ 1239520 h 2402840"/>
                <a:gd name="connsiteX187" fmla="*/ 3098800 w 3362006"/>
                <a:gd name="connsiteY187" fmla="*/ 1234440 h 2402840"/>
                <a:gd name="connsiteX188" fmla="*/ 3088640 w 3362006"/>
                <a:gd name="connsiteY188" fmla="*/ 1203960 h 2402840"/>
                <a:gd name="connsiteX189" fmla="*/ 3068320 w 3362006"/>
                <a:gd name="connsiteY189" fmla="*/ 1173480 h 2402840"/>
                <a:gd name="connsiteX190" fmla="*/ 3048000 w 3362006"/>
                <a:gd name="connsiteY190" fmla="*/ 1143000 h 2402840"/>
                <a:gd name="connsiteX191" fmla="*/ 3022600 w 3362006"/>
                <a:gd name="connsiteY191" fmla="*/ 1097280 h 2402840"/>
                <a:gd name="connsiteX192" fmla="*/ 3012440 w 3362006"/>
                <a:gd name="connsiteY192" fmla="*/ 1082040 h 2402840"/>
                <a:gd name="connsiteX193" fmla="*/ 3002280 w 3362006"/>
                <a:gd name="connsiteY193" fmla="*/ 1051560 h 2402840"/>
                <a:gd name="connsiteX194" fmla="*/ 2997200 w 3362006"/>
                <a:gd name="connsiteY194" fmla="*/ 1036320 h 2402840"/>
                <a:gd name="connsiteX195" fmla="*/ 2956560 w 3362006"/>
                <a:gd name="connsiteY195" fmla="*/ 975360 h 2402840"/>
                <a:gd name="connsiteX196" fmla="*/ 2946400 w 3362006"/>
                <a:gd name="connsiteY196" fmla="*/ 960120 h 2402840"/>
                <a:gd name="connsiteX197" fmla="*/ 2926080 w 3362006"/>
                <a:gd name="connsiteY197" fmla="*/ 929640 h 2402840"/>
                <a:gd name="connsiteX198" fmla="*/ 2900680 w 3362006"/>
                <a:gd name="connsiteY198" fmla="*/ 904240 h 2402840"/>
                <a:gd name="connsiteX199" fmla="*/ 2875280 w 3362006"/>
                <a:gd name="connsiteY199" fmla="*/ 873760 h 2402840"/>
                <a:gd name="connsiteX200" fmla="*/ 2860040 w 3362006"/>
                <a:gd name="connsiteY200" fmla="*/ 868680 h 2402840"/>
                <a:gd name="connsiteX201" fmla="*/ 2844800 w 3362006"/>
                <a:gd name="connsiteY201" fmla="*/ 853440 h 2402840"/>
                <a:gd name="connsiteX202" fmla="*/ 2829560 w 3362006"/>
                <a:gd name="connsiteY202" fmla="*/ 843280 h 2402840"/>
                <a:gd name="connsiteX203" fmla="*/ 2824480 w 3362006"/>
                <a:gd name="connsiteY203" fmla="*/ 817880 h 2402840"/>
                <a:gd name="connsiteX204" fmla="*/ 2814320 w 3362006"/>
                <a:gd name="connsiteY204" fmla="*/ 802640 h 2402840"/>
                <a:gd name="connsiteX205" fmla="*/ 2804160 w 3362006"/>
                <a:gd name="connsiteY205" fmla="*/ 772160 h 2402840"/>
                <a:gd name="connsiteX206" fmla="*/ 2783840 w 3362006"/>
                <a:gd name="connsiteY206" fmla="*/ 741680 h 2402840"/>
                <a:gd name="connsiteX207" fmla="*/ 2778760 w 3362006"/>
                <a:gd name="connsiteY207" fmla="*/ 726440 h 2402840"/>
                <a:gd name="connsiteX208" fmla="*/ 2768600 w 3362006"/>
                <a:gd name="connsiteY208" fmla="*/ 711200 h 2402840"/>
                <a:gd name="connsiteX209" fmla="*/ 2753360 w 3362006"/>
                <a:gd name="connsiteY209" fmla="*/ 680720 h 2402840"/>
                <a:gd name="connsiteX210" fmla="*/ 2722880 w 3362006"/>
                <a:gd name="connsiteY210" fmla="*/ 650240 h 2402840"/>
                <a:gd name="connsiteX211" fmla="*/ 2692400 w 3362006"/>
                <a:gd name="connsiteY211" fmla="*/ 629920 h 2402840"/>
                <a:gd name="connsiteX212" fmla="*/ 2677160 w 3362006"/>
                <a:gd name="connsiteY212" fmla="*/ 619760 h 2402840"/>
                <a:gd name="connsiteX213" fmla="*/ 2646680 w 3362006"/>
                <a:gd name="connsiteY213" fmla="*/ 599440 h 2402840"/>
                <a:gd name="connsiteX214" fmla="*/ 2621280 w 3362006"/>
                <a:gd name="connsiteY214" fmla="*/ 574040 h 2402840"/>
                <a:gd name="connsiteX215" fmla="*/ 2611120 w 3362006"/>
                <a:gd name="connsiteY215" fmla="*/ 558800 h 2402840"/>
                <a:gd name="connsiteX216" fmla="*/ 2595880 w 3362006"/>
                <a:gd name="connsiteY216" fmla="*/ 553720 h 2402840"/>
                <a:gd name="connsiteX217" fmla="*/ 2580640 w 3362006"/>
                <a:gd name="connsiteY217" fmla="*/ 543560 h 2402840"/>
                <a:gd name="connsiteX218" fmla="*/ 2565400 w 3362006"/>
                <a:gd name="connsiteY218" fmla="*/ 538480 h 2402840"/>
                <a:gd name="connsiteX219" fmla="*/ 2534920 w 3362006"/>
                <a:gd name="connsiteY219" fmla="*/ 518160 h 2402840"/>
                <a:gd name="connsiteX220" fmla="*/ 2519680 w 3362006"/>
                <a:gd name="connsiteY220" fmla="*/ 508000 h 2402840"/>
                <a:gd name="connsiteX221" fmla="*/ 2489200 w 3362006"/>
                <a:gd name="connsiteY221" fmla="*/ 487680 h 2402840"/>
                <a:gd name="connsiteX222" fmla="*/ 2473960 w 3362006"/>
                <a:gd name="connsiteY222" fmla="*/ 457200 h 2402840"/>
                <a:gd name="connsiteX223" fmla="*/ 2458720 w 3362006"/>
                <a:gd name="connsiteY223" fmla="*/ 452120 h 2402840"/>
                <a:gd name="connsiteX224" fmla="*/ 2443480 w 3362006"/>
                <a:gd name="connsiteY224" fmla="*/ 436880 h 2402840"/>
                <a:gd name="connsiteX225" fmla="*/ 2423160 w 3362006"/>
                <a:gd name="connsiteY225" fmla="*/ 406400 h 2402840"/>
                <a:gd name="connsiteX226" fmla="*/ 2392680 w 3362006"/>
                <a:gd name="connsiteY226" fmla="*/ 386080 h 2402840"/>
                <a:gd name="connsiteX227" fmla="*/ 2382520 w 3362006"/>
                <a:gd name="connsiteY227" fmla="*/ 370840 h 2402840"/>
                <a:gd name="connsiteX228" fmla="*/ 2311400 w 3362006"/>
                <a:gd name="connsiteY228" fmla="*/ 355600 h 2402840"/>
                <a:gd name="connsiteX229" fmla="*/ 2275840 w 3362006"/>
                <a:gd name="connsiteY229" fmla="*/ 345440 h 2402840"/>
                <a:gd name="connsiteX230" fmla="*/ 2245360 w 3362006"/>
                <a:gd name="connsiteY230" fmla="*/ 335280 h 2402840"/>
                <a:gd name="connsiteX231" fmla="*/ 2194560 w 3362006"/>
                <a:gd name="connsiteY231" fmla="*/ 325120 h 2402840"/>
                <a:gd name="connsiteX232" fmla="*/ 2179320 w 3362006"/>
                <a:gd name="connsiteY232" fmla="*/ 309880 h 2402840"/>
                <a:gd name="connsiteX233" fmla="*/ 2164080 w 3362006"/>
                <a:gd name="connsiteY233" fmla="*/ 304800 h 2402840"/>
                <a:gd name="connsiteX234" fmla="*/ 2159000 w 3362006"/>
                <a:gd name="connsiteY234" fmla="*/ 289560 h 2402840"/>
                <a:gd name="connsiteX235" fmla="*/ 2148840 w 3362006"/>
                <a:gd name="connsiteY235" fmla="*/ 274320 h 2402840"/>
                <a:gd name="connsiteX236" fmla="*/ 2143760 w 3362006"/>
                <a:gd name="connsiteY236" fmla="*/ 259080 h 2402840"/>
                <a:gd name="connsiteX237" fmla="*/ 2108200 w 3362006"/>
                <a:gd name="connsiteY237" fmla="*/ 213360 h 2402840"/>
                <a:gd name="connsiteX238" fmla="*/ 2098040 w 3362006"/>
                <a:gd name="connsiteY238" fmla="*/ 198120 h 2402840"/>
                <a:gd name="connsiteX239" fmla="*/ 2082800 w 3362006"/>
                <a:gd name="connsiteY239" fmla="*/ 193040 h 2402840"/>
                <a:gd name="connsiteX240" fmla="*/ 2047240 w 3362006"/>
                <a:gd name="connsiteY240" fmla="*/ 167640 h 2402840"/>
                <a:gd name="connsiteX241" fmla="*/ 2016760 w 3362006"/>
                <a:gd name="connsiteY241" fmla="*/ 157480 h 2402840"/>
                <a:gd name="connsiteX242" fmla="*/ 1971040 w 3362006"/>
                <a:gd name="connsiteY242" fmla="*/ 132080 h 2402840"/>
                <a:gd name="connsiteX243" fmla="*/ 1935480 w 3362006"/>
                <a:gd name="connsiteY243" fmla="*/ 127000 h 2402840"/>
                <a:gd name="connsiteX244" fmla="*/ 1905000 w 3362006"/>
                <a:gd name="connsiteY244" fmla="*/ 116840 h 2402840"/>
                <a:gd name="connsiteX245" fmla="*/ 1889760 w 3362006"/>
                <a:gd name="connsiteY245" fmla="*/ 111760 h 2402840"/>
                <a:gd name="connsiteX246" fmla="*/ 1864360 w 3362006"/>
                <a:gd name="connsiteY246" fmla="*/ 106680 h 2402840"/>
                <a:gd name="connsiteX247" fmla="*/ 1849120 w 3362006"/>
                <a:gd name="connsiteY247" fmla="*/ 101600 h 2402840"/>
                <a:gd name="connsiteX248" fmla="*/ 1813560 w 3362006"/>
                <a:gd name="connsiteY248" fmla="*/ 96520 h 2402840"/>
                <a:gd name="connsiteX249" fmla="*/ 1778000 w 3362006"/>
                <a:gd name="connsiteY249" fmla="*/ 86360 h 2402840"/>
                <a:gd name="connsiteX250" fmla="*/ 1747520 w 3362006"/>
                <a:gd name="connsiteY250" fmla="*/ 76200 h 2402840"/>
                <a:gd name="connsiteX251" fmla="*/ 1732280 w 3362006"/>
                <a:gd name="connsiteY251" fmla="*/ 71120 h 2402840"/>
                <a:gd name="connsiteX252" fmla="*/ 1717040 w 3362006"/>
                <a:gd name="connsiteY252" fmla="*/ 66040 h 2402840"/>
                <a:gd name="connsiteX253" fmla="*/ 1671320 w 3362006"/>
                <a:gd name="connsiteY253" fmla="*/ 45720 h 2402840"/>
                <a:gd name="connsiteX254" fmla="*/ 1651000 w 3362006"/>
                <a:gd name="connsiteY254" fmla="*/ 40640 h 2402840"/>
                <a:gd name="connsiteX255" fmla="*/ 1559560 w 3362006"/>
                <a:gd name="connsiteY255" fmla="*/ 35560 h 2402840"/>
                <a:gd name="connsiteX256" fmla="*/ 1534160 w 3362006"/>
                <a:gd name="connsiteY256" fmla="*/ 15240 h 2402840"/>
                <a:gd name="connsiteX257" fmla="*/ 1513840 w 3362006"/>
                <a:gd name="connsiteY257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134428 w 3362006"/>
                <a:gd name="connsiteY114" fmla="*/ 2049145 h 2402840"/>
                <a:gd name="connsiteX115" fmla="*/ 1137920 w 3362006"/>
                <a:gd name="connsiteY115" fmla="*/ 1986280 h 2402840"/>
                <a:gd name="connsiteX116" fmla="*/ 1168400 w 3362006"/>
                <a:gd name="connsiteY116" fmla="*/ 1965960 h 2402840"/>
                <a:gd name="connsiteX117" fmla="*/ 1198880 w 3362006"/>
                <a:gd name="connsiteY117" fmla="*/ 1955800 h 2402840"/>
                <a:gd name="connsiteX118" fmla="*/ 1214120 w 3362006"/>
                <a:gd name="connsiteY118" fmla="*/ 1945640 h 2402840"/>
                <a:gd name="connsiteX119" fmla="*/ 1304713 w 3362006"/>
                <a:gd name="connsiteY119" fmla="*/ 1930400 h 2402840"/>
                <a:gd name="connsiteX120" fmla="*/ 1404620 w 3362006"/>
                <a:gd name="connsiteY120" fmla="*/ 1954530 h 2402840"/>
                <a:gd name="connsiteX121" fmla="*/ 1468543 w 3362006"/>
                <a:gd name="connsiteY121" fmla="*/ 1968923 h 2402840"/>
                <a:gd name="connsiteX122" fmla="*/ 1570990 w 3362006"/>
                <a:gd name="connsiteY122" fmla="*/ 1985857 h 2402840"/>
                <a:gd name="connsiteX123" fmla="*/ 1656080 w 3362006"/>
                <a:gd name="connsiteY123" fmla="*/ 2001520 h 2402840"/>
                <a:gd name="connsiteX124" fmla="*/ 1706880 w 3362006"/>
                <a:gd name="connsiteY124" fmla="*/ 2021840 h 2402840"/>
                <a:gd name="connsiteX125" fmla="*/ 1737360 w 3362006"/>
                <a:gd name="connsiteY125" fmla="*/ 2037080 h 2402840"/>
                <a:gd name="connsiteX126" fmla="*/ 1783080 w 3362006"/>
                <a:gd name="connsiteY126" fmla="*/ 2062480 h 2402840"/>
                <a:gd name="connsiteX127" fmla="*/ 1798320 w 3362006"/>
                <a:gd name="connsiteY127" fmla="*/ 2072640 h 2402840"/>
                <a:gd name="connsiteX128" fmla="*/ 1828800 w 3362006"/>
                <a:gd name="connsiteY128" fmla="*/ 2082800 h 2402840"/>
                <a:gd name="connsiteX129" fmla="*/ 1844040 w 3362006"/>
                <a:gd name="connsiteY129" fmla="*/ 2087880 h 2402840"/>
                <a:gd name="connsiteX130" fmla="*/ 1864360 w 3362006"/>
                <a:gd name="connsiteY130" fmla="*/ 2098040 h 2402840"/>
                <a:gd name="connsiteX131" fmla="*/ 1879600 w 3362006"/>
                <a:gd name="connsiteY131" fmla="*/ 2103120 h 2402840"/>
                <a:gd name="connsiteX132" fmla="*/ 1894840 w 3362006"/>
                <a:gd name="connsiteY132" fmla="*/ 2113280 h 2402840"/>
                <a:gd name="connsiteX133" fmla="*/ 1925320 w 3362006"/>
                <a:gd name="connsiteY133" fmla="*/ 2123440 h 2402840"/>
                <a:gd name="connsiteX134" fmla="*/ 1940560 w 3362006"/>
                <a:gd name="connsiteY134" fmla="*/ 2133600 h 2402840"/>
                <a:gd name="connsiteX135" fmla="*/ 1964690 w 3362006"/>
                <a:gd name="connsiteY135" fmla="*/ 2167043 h 2402840"/>
                <a:gd name="connsiteX136" fmla="*/ 2017184 w 3362006"/>
                <a:gd name="connsiteY136" fmla="*/ 2194984 h 2402840"/>
                <a:gd name="connsiteX137" fmla="*/ 2107353 w 3362006"/>
                <a:gd name="connsiteY137" fmla="*/ 2254673 h 2402840"/>
                <a:gd name="connsiteX138" fmla="*/ 2184823 w 3362006"/>
                <a:gd name="connsiteY138" fmla="*/ 2296161 h 2402840"/>
                <a:gd name="connsiteX139" fmla="*/ 2254673 w 3362006"/>
                <a:gd name="connsiteY139" fmla="*/ 2302933 h 2402840"/>
                <a:gd name="connsiteX140" fmla="*/ 2326640 w 3362006"/>
                <a:gd name="connsiteY140" fmla="*/ 2339340 h 2402840"/>
                <a:gd name="connsiteX141" fmla="*/ 2440094 w 3362006"/>
                <a:gd name="connsiteY141" fmla="*/ 2312670 h 2402840"/>
                <a:gd name="connsiteX142" fmla="*/ 2494280 w 3362006"/>
                <a:gd name="connsiteY142" fmla="*/ 2275840 h 2402840"/>
                <a:gd name="connsiteX143" fmla="*/ 2509520 w 3362006"/>
                <a:gd name="connsiteY143" fmla="*/ 2270760 h 2402840"/>
                <a:gd name="connsiteX144" fmla="*/ 2519680 w 3362006"/>
                <a:gd name="connsiteY144" fmla="*/ 2255520 h 2402840"/>
                <a:gd name="connsiteX145" fmla="*/ 2534920 w 3362006"/>
                <a:gd name="connsiteY145" fmla="*/ 2245360 h 2402840"/>
                <a:gd name="connsiteX146" fmla="*/ 2545080 w 3362006"/>
                <a:gd name="connsiteY146" fmla="*/ 2230120 h 2402840"/>
                <a:gd name="connsiteX147" fmla="*/ 2560320 w 3362006"/>
                <a:gd name="connsiteY147" fmla="*/ 2219960 h 2402840"/>
                <a:gd name="connsiteX148" fmla="*/ 2595880 w 3362006"/>
                <a:gd name="connsiteY148" fmla="*/ 2184400 h 2402840"/>
                <a:gd name="connsiteX149" fmla="*/ 2611120 w 3362006"/>
                <a:gd name="connsiteY149" fmla="*/ 2153920 h 2402840"/>
                <a:gd name="connsiteX150" fmla="*/ 2656840 w 3362006"/>
                <a:gd name="connsiteY150" fmla="*/ 2128520 h 2402840"/>
                <a:gd name="connsiteX151" fmla="*/ 2687320 w 3362006"/>
                <a:gd name="connsiteY151" fmla="*/ 2108200 h 2402840"/>
                <a:gd name="connsiteX152" fmla="*/ 2717800 w 3362006"/>
                <a:gd name="connsiteY152" fmla="*/ 2098040 h 2402840"/>
                <a:gd name="connsiteX153" fmla="*/ 2733040 w 3362006"/>
                <a:gd name="connsiteY153" fmla="*/ 2082800 h 2402840"/>
                <a:gd name="connsiteX154" fmla="*/ 2768600 w 3362006"/>
                <a:gd name="connsiteY154" fmla="*/ 2057400 h 2402840"/>
                <a:gd name="connsiteX155" fmla="*/ 2834640 w 3362006"/>
                <a:gd name="connsiteY155" fmla="*/ 2034540 h 2402840"/>
                <a:gd name="connsiteX156" fmla="*/ 2909993 w 3362006"/>
                <a:gd name="connsiteY156" fmla="*/ 1976120 h 2402840"/>
                <a:gd name="connsiteX157" fmla="*/ 2959524 w 3362006"/>
                <a:gd name="connsiteY157" fmla="*/ 1957917 h 2402840"/>
                <a:gd name="connsiteX158" fmla="*/ 2992120 w 3362006"/>
                <a:gd name="connsiteY158" fmla="*/ 1915160 h 2402840"/>
                <a:gd name="connsiteX159" fmla="*/ 3022600 w 3362006"/>
                <a:gd name="connsiteY159" fmla="*/ 1894840 h 2402840"/>
                <a:gd name="connsiteX160" fmla="*/ 3037840 w 3362006"/>
                <a:gd name="connsiteY160" fmla="*/ 1889760 h 2402840"/>
                <a:gd name="connsiteX161" fmla="*/ 3053080 w 3362006"/>
                <a:gd name="connsiteY161" fmla="*/ 1879600 h 2402840"/>
                <a:gd name="connsiteX162" fmla="*/ 3068320 w 3362006"/>
                <a:gd name="connsiteY162" fmla="*/ 1874520 h 2402840"/>
                <a:gd name="connsiteX163" fmla="*/ 3083560 w 3362006"/>
                <a:gd name="connsiteY163" fmla="*/ 1864360 h 2402840"/>
                <a:gd name="connsiteX164" fmla="*/ 3108960 w 3362006"/>
                <a:gd name="connsiteY164" fmla="*/ 1859280 h 2402840"/>
                <a:gd name="connsiteX165" fmla="*/ 3129280 w 3362006"/>
                <a:gd name="connsiteY165" fmla="*/ 1854200 h 2402840"/>
                <a:gd name="connsiteX166" fmla="*/ 3144520 w 3362006"/>
                <a:gd name="connsiteY166" fmla="*/ 1844040 h 2402840"/>
                <a:gd name="connsiteX167" fmla="*/ 3225800 w 3362006"/>
                <a:gd name="connsiteY167" fmla="*/ 1833880 h 2402840"/>
                <a:gd name="connsiteX168" fmla="*/ 3261360 w 3362006"/>
                <a:gd name="connsiteY168" fmla="*/ 1828800 h 2402840"/>
                <a:gd name="connsiteX169" fmla="*/ 3276600 w 3362006"/>
                <a:gd name="connsiteY169" fmla="*/ 1818640 h 2402840"/>
                <a:gd name="connsiteX170" fmla="*/ 3286760 w 3362006"/>
                <a:gd name="connsiteY170" fmla="*/ 1803400 h 2402840"/>
                <a:gd name="connsiteX171" fmla="*/ 3302000 w 3362006"/>
                <a:gd name="connsiteY171" fmla="*/ 1798320 h 2402840"/>
                <a:gd name="connsiteX172" fmla="*/ 3317240 w 3362006"/>
                <a:gd name="connsiteY172" fmla="*/ 1788160 h 2402840"/>
                <a:gd name="connsiteX173" fmla="*/ 3332480 w 3362006"/>
                <a:gd name="connsiteY173" fmla="*/ 1742440 h 2402840"/>
                <a:gd name="connsiteX174" fmla="*/ 3337560 w 3362006"/>
                <a:gd name="connsiteY174" fmla="*/ 1727200 h 2402840"/>
                <a:gd name="connsiteX175" fmla="*/ 3342640 w 3362006"/>
                <a:gd name="connsiteY175" fmla="*/ 1711960 h 2402840"/>
                <a:gd name="connsiteX176" fmla="*/ 3347720 w 3362006"/>
                <a:gd name="connsiteY176" fmla="*/ 1686560 h 2402840"/>
                <a:gd name="connsiteX177" fmla="*/ 3361690 w 3362006"/>
                <a:gd name="connsiteY177" fmla="*/ 1566333 h 2402840"/>
                <a:gd name="connsiteX178" fmla="*/ 3356610 w 3362006"/>
                <a:gd name="connsiteY178" fmla="*/ 1518496 h 2402840"/>
                <a:gd name="connsiteX179" fmla="*/ 3333326 w 3362006"/>
                <a:gd name="connsiteY179" fmla="*/ 1464310 h 2402840"/>
                <a:gd name="connsiteX180" fmla="*/ 3294380 w 3362006"/>
                <a:gd name="connsiteY180" fmla="*/ 1420706 h 2402840"/>
                <a:gd name="connsiteX181" fmla="*/ 3268980 w 3362006"/>
                <a:gd name="connsiteY181" fmla="*/ 1377526 h 2402840"/>
                <a:gd name="connsiteX182" fmla="*/ 3212253 w 3362006"/>
                <a:gd name="connsiteY182" fmla="*/ 1333500 h 2402840"/>
                <a:gd name="connsiteX183" fmla="*/ 3162300 w 3362006"/>
                <a:gd name="connsiteY183" fmla="*/ 1295400 h 2402840"/>
                <a:gd name="connsiteX184" fmla="*/ 3119120 w 3362006"/>
                <a:gd name="connsiteY184" fmla="*/ 1254760 h 2402840"/>
                <a:gd name="connsiteX185" fmla="*/ 3114040 w 3362006"/>
                <a:gd name="connsiteY185" fmla="*/ 1239520 h 2402840"/>
                <a:gd name="connsiteX186" fmla="*/ 3098800 w 3362006"/>
                <a:gd name="connsiteY186" fmla="*/ 1234440 h 2402840"/>
                <a:gd name="connsiteX187" fmla="*/ 3088640 w 3362006"/>
                <a:gd name="connsiteY187" fmla="*/ 1203960 h 2402840"/>
                <a:gd name="connsiteX188" fmla="*/ 3068320 w 3362006"/>
                <a:gd name="connsiteY188" fmla="*/ 1173480 h 2402840"/>
                <a:gd name="connsiteX189" fmla="*/ 3048000 w 3362006"/>
                <a:gd name="connsiteY189" fmla="*/ 1143000 h 2402840"/>
                <a:gd name="connsiteX190" fmla="*/ 3022600 w 3362006"/>
                <a:gd name="connsiteY190" fmla="*/ 1097280 h 2402840"/>
                <a:gd name="connsiteX191" fmla="*/ 3012440 w 3362006"/>
                <a:gd name="connsiteY191" fmla="*/ 1082040 h 2402840"/>
                <a:gd name="connsiteX192" fmla="*/ 3002280 w 3362006"/>
                <a:gd name="connsiteY192" fmla="*/ 1051560 h 2402840"/>
                <a:gd name="connsiteX193" fmla="*/ 2997200 w 3362006"/>
                <a:gd name="connsiteY193" fmla="*/ 1036320 h 2402840"/>
                <a:gd name="connsiteX194" fmla="*/ 2956560 w 3362006"/>
                <a:gd name="connsiteY194" fmla="*/ 975360 h 2402840"/>
                <a:gd name="connsiteX195" fmla="*/ 2946400 w 3362006"/>
                <a:gd name="connsiteY195" fmla="*/ 960120 h 2402840"/>
                <a:gd name="connsiteX196" fmla="*/ 2926080 w 3362006"/>
                <a:gd name="connsiteY196" fmla="*/ 929640 h 2402840"/>
                <a:gd name="connsiteX197" fmla="*/ 2900680 w 3362006"/>
                <a:gd name="connsiteY197" fmla="*/ 904240 h 2402840"/>
                <a:gd name="connsiteX198" fmla="*/ 2875280 w 3362006"/>
                <a:gd name="connsiteY198" fmla="*/ 873760 h 2402840"/>
                <a:gd name="connsiteX199" fmla="*/ 2860040 w 3362006"/>
                <a:gd name="connsiteY199" fmla="*/ 868680 h 2402840"/>
                <a:gd name="connsiteX200" fmla="*/ 2844800 w 3362006"/>
                <a:gd name="connsiteY200" fmla="*/ 853440 h 2402840"/>
                <a:gd name="connsiteX201" fmla="*/ 2829560 w 3362006"/>
                <a:gd name="connsiteY201" fmla="*/ 843280 h 2402840"/>
                <a:gd name="connsiteX202" fmla="*/ 2824480 w 3362006"/>
                <a:gd name="connsiteY202" fmla="*/ 817880 h 2402840"/>
                <a:gd name="connsiteX203" fmla="*/ 2814320 w 3362006"/>
                <a:gd name="connsiteY203" fmla="*/ 802640 h 2402840"/>
                <a:gd name="connsiteX204" fmla="*/ 2804160 w 3362006"/>
                <a:gd name="connsiteY204" fmla="*/ 772160 h 2402840"/>
                <a:gd name="connsiteX205" fmla="*/ 2783840 w 3362006"/>
                <a:gd name="connsiteY205" fmla="*/ 741680 h 2402840"/>
                <a:gd name="connsiteX206" fmla="*/ 2778760 w 3362006"/>
                <a:gd name="connsiteY206" fmla="*/ 726440 h 2402840"/>
                <a:gd name="connsiteX207" fmla="*/ 2768600 w 3362006"/>
                <a:gd name="connsiteY207" fmla="*/ 711200 h 2402840"/>
                <a:gd name="connsiteX208" fmla="*/ 2753360 w 3362006"/>
                <a:gd name="connsiteY208" fmla="*/ 680720 h 2402840"/>
                <a:gd name="connsiteX209" fmla="*/ 2722880 w 3362006"/>
                <a:gd name="connsiteY209" fmla="*/ 650240 h 2402840"/>
                <a:gd name="connsiteX210" fmla="*/ 2692400 w 3362006"/>
                <a:gd name="connsiteY210" fmla="*/ 629920 h 2402840"/>
                <a:gd name="connsiteX211" fmla="*/ 2677160 w 3362006"/>
                <a:gd name="connsiteY211" fmla="*/ 619760 h 2402840"/>
                <a:gd name="connsiteX212" fmla="*/ 2646680 w 3362006"/>
                <a:gd name="connsiteY212" fmla="*/ 599440 h 2402840"/>
                <a:gd name="connsiteX213" fmla="*/ 2621280 w 3362006"/>
                <a:gd name="connsiteY213" fmla="*/ 574040 h 2402840"/>
                <a:gd name="connsiteX214" fmla="*/ 2611120 w 3362006"/>
                <a:gd name="connsiteY214" fmla="*/ 558800 h 2402840"/>
                <a:gd name="connsiteX215" fmla="*/ 2595880 w 3362006"/>
                <a:gd name="connsiteY215" fmla="*/ 553720 h 2402840"/>
                <a:gd name="connsiteX216" fmla="*/ 2580640 w 3362006"/>
                <a:gd name="connsiteY216" fmla="*/ 543560 h 2402840"/>
                <a:gd name="connsiteX217" fmla="*/ 2565400 w 3362006"/>
                <a:gd name="connsiteY217" fmla="*/ 538480 h 2402840"/>
                <a:gd name="connsiteX218" fmla="*/ 2534920 w 3362006"/>
                <a:gd name="connsiteY218" fmla="*/ 518160 h 2402840"/>
                <a:gd name="connsiteX219" fmla="*/ 2519680 w 3362006"/>
                <a:gd name="connsiteY219" fmla="*/ 508000 h 2402840"/>
                <a:gd name="connsiteX220" fmla="*/ 2489200 w 3362006"/>
                <a:gd name="connsiteY220" fmla="*/ 487680 h 2402840"/>
                <a:gd name="connsiteX221" fmla="*/ 2473960 w 3362006"/>
                <a:gd name="connsiteY221" fmla="*/ 457200 h 2402840"/>
                <a:gd name="connsiteX222" fmla="*/ 2458720 w 3362006"/>
                <a:gd name="connsiteY222" fmla="*/ 452120 h 2402840"/>
                <a:gd name="connsiteX223" fmla="*/ 2443480 w 3362006"/>
                <a:gd name="connsiteY223" fmla="*/ 436880 h 2402840"/>
                <a:gd name="connsiteX224" fmla="*/ 2423160 w 3362006"/>
                <a:gd name="connsiteY224" fmla="*/ 406400 h 2402840"/>
                <a:gd name="connsiteX225" fmla="*/ 2392680 w 3362006"/>
                <a:gd name="connsiteY225" fmla="*/ 386080 h 2402840"/>
                <a:gd name="connsiteX226" fmla="*/ 2382520 w 3362006"/>
                <a:gd name="connsiteY226" fmla="*/ 370840 h 2402840"/>
                <a:gd name="connsiteX227" fmla="*/ 2311400 w 3362006"/>
                <a:gd name="connsiteY227" fmla="*/ 355600 h 2402840"/>
                <a:gd name="connsiteX228" fmla="*/ 2275840 w 3362006"/>
                <a:gd name="connsiteY228" fmla="*/ 345440 h 2402840"/>
                <a:gd name="connsiteX229" fmla="*/ 2245360 w 3362006"/>
                <a:gd name="connsiteY229" fmla="*/ 335280 h 2402840"/>
                <a:gd name="connsiteX230" fmla="*/ 2194560 w 3362006"/>
                <a:gd name="connsiteY230" fmla="*/ 325120 h 2402840"/>
                <a:gd name="connsiteX231" fmla="*/ 2179320 w 3362006"/>
                <a:gd name="connsiteY231" fmla="*/ 309880 h 2402840"/>
                <a:gd name="connsiteX232" fmla="*/ 2164080 w 3362006"/>
                <a:gd name="connsiteY232" fmla="*/ 304800 h 2402840"/>
                <a:gd name="connsiteX233" fmla="*/ 2159000 w 3362006"/>
                <a:gd name="connsiteY233" fmla="*/ 289560 h 2402840"/>
                <a:gd name="connsiteX234" fmla="*/ 2148840 w 3362006"/>
                <a:gd name="connsiteY234" fmla="*/ 274320 h 2402840"/>
                <a:gd name="connsiteX235" fmla="*/ 2143760 w 3362006"/>
                <a:gd name="connsiteY235" fmla="*/ 259080 h 2402840"/>
                <a:gd name="connsiteX236" fmla="*/ 2108200 w 3362006"/>
                <a:gd name="connsiteY236" fmla="*/ 213360 h 2402840"/>
                <a:gd name="connsiteX237" fmla="*/ 2098040 w 3362006"/>
                <a:gd name="connsiteY237" fmla="*/ 198120 h 2402840"/>
                <a:gd name="connsiteX238" fmla="*/ 2082800 w 3362006"/>
                <a:gd name="connsiteY238" fmla="*/ 193040 h 2402840"/>
                <a:gd name="connsiteX239" fmla="*/ 2047240 w 3362006"/>
                <a:gd name="connsiteY239" fmla="*/ 167640 h 2402840"/>
                <a:gd name="connsiteX240" fmla="*/ 2016760 w 3362006"/>
                <a:gd name="connsiteY240" fmla="*/ 157480 h 2402840"/>
                <a:gd name="connsiteX241" fmla="*/ 1971040 w 3362006"/>
                <a:gd name="connsiteY241" fmla="*/ 132080 h 2402840"/>
                <a:gd name="connsiteX242" fmla="*/ 1935480 w 3362006"/>
                <a:gd name="connsiteY242" fmla="*/ 127000 h 2402840"/>
                <a:gd name="connsiteX243" fmla="*/ 1905000 w 3362006"/>
                <a:gd name="connsiteY243" fmla="*/ 116840 h 2402840"/>
                <a:gd name="connsiteX244" fmla="*/ 1889760 w 3362006"/>
                <a:gd name="connsiteY244" fmla="*/ 111760 h 2402840"/>
                <a:gd name="connsiteX245" fmla="*/ 1864360 w 3362006"/>
                <a:gd name="connsiteY245" fmla="*/ 106680 h 2402840"/>
                <a:gd name="connsiteX246" fmla="*/ 1849120 w 3362006"/>
                <a:gd name="connsiteY246" fmla="*/ 101600 h 2402840"/>
                <a:gd name="connsiteX247" fmla="*/ 1813560 w 3362006"/>
                <a:gd name="connsiteY247" fmla="*/ 96520 h 2402840"/>
                <a:gd name="connsiteX248" fmla="*/ 1778000 w 3362006"/>
                <a:gd name="connsiteY248" fmla="*/ 86360 h 2402840"/>
                <a:gd name="connsiteX249" fmla="*/ 1747520 w 3362006"/>
                <a:gd name="connsiteY249" fmla="*/ 76200 h 2402840"/>
                <a:gd name="connsiteX250" fmla="*/ 1732280 w 3362006"/>
                <a:gd name="connsiteY250" fmla="*/ 71120 h 2402840"/>
                <a:gd name="connsiteX251" fmla="*/ 1717040 w 3362006"/>
                <a:gd name="connsiteY251" fmla="*/ 66040 h 2402840"/>
                <a:gd name="connsiteX252" fmla="*/ 1671320 w 3362006"/>
                <a:gd name="connsiteY252" fmla="*/ 45720 h 2402840"/>
                <a:gd name="connsiteX253" fmla="*/ 1651000 w 3362006"/>
                <a:gd name="connsiteY253" fmla="*/ 40640 h 2402840"/>
                <a:gd name="connsiteX254" fmla="*/ 1559560 w 3362006"/>
                <a:gd name="connsiteY254" fmla="*/ 35560 h 2402840"/>
                <a:gd name="connsiteX255" fmla="*/ 1534160 w 3362006"/>
                <a:gd name="connsiteY255" fmla="*/ 15240 h 2402840"/>
                <a:gd name="connsiteX256" fmla="*/ 1513840 w 3362006"/>
                <a:gd name="connsiteY256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134428 w 3362006"/>
                <a:gd name="connsiteY114" fmla="*/ 2049145 h 2402840"/>
                <a:gd name="connsiteX115" fmla="*/ 1168400 w 3362006"/>
                <a:gd name="connsiteY115" fmla="*/ 1965960 h 2402840"/>
                <a:gd name="connsiteX116" fmla="*/ 1198880 w 3362006"/>
                <a:gd name="connsiteY116" fmla="*/ 1955800 h 2402840"/>
                <a:gd name="connsiteX117" fmla="*/ 1214120 w 3362006"/>
                <a:gd name="connsiteY117" fmla="*/ 1945640 h 2402840"/>
                <a:gd name="connsiteX118" fmla="*/ 1304713 w 3362006"/>
                <a:gd name="connsiteY118" fmla="*/ 1930400 h 2402840"/>
                <a:gd name="connsiteX119" fmla="*/ 1404620 w 3362006"/>
                <a:gd name="connsiteY119" fmla="*/ 1954530 h 2402840"/>
                <a:gd name="connsiteX120" fmla="*/ 1468543 w 3362006"/>
                <a:gd name="connsiteY120" fmla="*/ 1968923 h 2402840"/>
                <a:gd name="connsiteX121" fmla="*/ 1570990 w 3362006"/>
                <a:gd name="connsiteY121" fmla="*/ 1985857 h 2402840"/>
                <a:gd name="connsiteX122" fmla="*/ 1656080 w 3362006"/>
                <a:gd name="connsiteY122" fmla="*/ 2001520 h 2402840"/>
                <a:gd name="connsiteX123" fmla="*/ 1706880 w 3362006"/>
                <a:gd name="connsiteY123" fmla="*/ 2021840 h 2402840"/>
                <a:gd name="connsiteX124" fmla="*/ 1737360 w 3362006"/>
                <a:gd name="connsiteY124" fmla="*/ 2037080 h 2402840"/>
                <a:gd name="connsiteX125" fmla="*/ 1783080 w 3362006"/>
                <a:gd name="connsiteY125" fmla="*/ 2062480 h 2402840"/>
                <a:gd name="connsiteX126" fmla="*/ 1798320 w 3362006"/>
                <a:gd name="connsiteY126" fmla="*/ 2072640 h 2402840"/>
                <a:gd name="connsiteX127" fmla="*/ 1828800 w 3362006"/>
                <a:gd name="connsiteY127" fmla="*/ 2082800 h 2402840"/>
                <a:gd name="connsiteX128" fmla="*/ 1844040 w 3362006"/>
                <a:gd name="connsiteY128" fmla="*/ 2087880 h 2402840"/>
                <a:gd name="connsiteX129" fmla="*/ 1864360 w 3362006"/>
                <a:gd name="connsiteY129" fmla="*/ 2098040 h 2402840"/>
                <a:gd name="connsiteX130" fmla="*/ 1879600 w 3362006"/>
                <a:gd name="connsiteY130" fmla="*/ 2103120 h 2402840"/>
                <a:gd name="connsiteX131" fmla="*/ 1894840 w 3362006"/>
                <a:gd name="connsiteY131" fmla="*/ 2113280 h 2402840"/>
                <a:gd name="connsiteX132" fmla="*/ 1925320 w 3362006"/>
                <a:gd name="connsiteY132" fmla="*/ 2123440 h 2402840"/>
                <a:gd name="connsiteX133" fmla="*/ 1940560 w 3362006"/>
                <a:gd name="connsiteY133" fmla="*/ 2133600 h 2402840"/>
                <a:gd name="connsiteX134" fmla="*/ 1964690 w 3362006"/>
                <a:gd name="connsiteY134" fmla="*/ 2167043 h 2402840"/>
                <a:gd name="connsiteX135" fmla="*/ 2017184 w 3362006"/>
                <a:gd name="connsiteY135" fmla="*/ 2194984 h 2402840"/>
                <a:gd name="connsiteX136" fmla="*/ 2107353 w 3362006"/>
                <a:gd name="connsiteY136" fmla="*/ 2254673 h 2402840"/>
                <a:gd name="connsiteX137" fmla="*/ 2184823 w 3362006"/>
                <a:gd name="connsiteY137" fmla="*/ 2296161 h 2402840"/>
                <a:gd name="connsiteX138" fmla="*/ 2254673 w 3362006"/>
                <a:gd name="connsiteY138" fmla="*/ 2302933 h 2402840"/>
                <a:gd name="connsiteX139" fmla="*/ 2326640 w 3362006"/>
                <a:gd name="connsiteY139" fmla="*/ 2339340 h 2402840"/>
                <a:gd name="connsiteX140" fmla="*/ 2440094 w 3362006"/>
                <a:gd name="connsiteY140" fmla="*/ 2312670 h 2402840"/>
                <a:gd name="connsiteX141" fmla="*/ 2494280 w 3362006"/>
                <a:gd name="connsiteY141" fmla="*/ 2275840 h 2402840"/>
                <a:gd name="connsiteX142" fmla="*/ 2509520 w 3362006"/>
                <a:gd name="connsiteY142" fmla="*/ 2270760 h 2402840"/>
                <a:gd name="connsiteX143" fmla="*/ 2519680 w 3362006"/>
                <a:gd name="connsiteY143" fmla="*/ 2255520 h 2402840"/>
                <a:gd name="connsiteX144" fmla="*/ 2534920 w 3362006"/>
                <a:gd name="connsiteY144" fmla="*/ 2245360 h 2402840"/>
                <a:gd name="connsiteX145" fmla="*/ 2545080 w 3362006"/>
                <a:gd name="connsiteY145" fmla="*/ 2230120 h 2402840"/>
                <a:gd name="connsiteX146" fmla="*/ 2560320 w 3362006"/>
                <a:gd name="connsiteY146" fmla="*/ 2219960 h 2402840"/>
                <a:gd name="connsiteX147" fmla="*/ 2595880 w 3362006"/>
                <a:gd name="connsiteY147" fmla="*/ 2184400 h 2402840"/>
                <a:gd name="connsiteX148" fmla="*/ 2611120 w 3362006"/>
                <a:gd name="connsiteY148" fmla="*/ 2153920 h 2402840"/>
                <a:gd name="connsiteX149" fmla="*/ 2656840 w 3362006"/>
                <a:gd name="connsiteY149" fmla="*/ 2128520 h 2402840"/>
                <a:gd name="connsiteX150" fmla="*/ 2687320 w 3362006"/>
                <a:gd name="connsiteY150" fmla="*/ 2108200 h 2402840"/>
                <a:gd name="connsiteX151" fmla="*/ 2717800 w 3362006"/>
                <a:gd name="connsiteY151" fmla="*/ 2098040 h 2402840"/>
                <a:gd name="connsiteX152" fmla="*/ 2733040 w 3362006"/>
                <a:gd name="connsiteY152" fmla="*/ 2082800 h 2402840"/>
                <a:gd name="connsiteX153" fmla="*/ 2768600 w 3362006"/>
                <a:gd name="connsiteY153" fmla="*/ 2057400 h 2402840"/>
                <a:gd name="connsiteX154" fmla="*/ 2834640 w 3362006"/>
                <a:gd name="connsiteY154" fmla="*/ 2034540 h 2402840"/>
                <a:gd name="connsiteX155" fmla="*/ 2909993 w 3362006"/>
                <a:gd name="connsiteY155" fmla="*/ 1976120 h 2402840"/>
                <a:gd name="connsiteX156" fmla="*/ 2959524 w 3362006"/>
                <a:gd name="connsiteY156" fmla="*/ 1957917 h 2402840"/>
                <a:gd name="connsiteX157" fmla="*/ 2992120 w 3362006"/>
                <a:gd name="connsiteY157" fmla="*/ 1915160 h 2402840"/>
                <a:gd name="connsiteX158" fmla="*/ 3022600 w 3362006"/>
                <a:gd name="connsiteY158" fmla="*/ 1894840 h 2402840"/>
                <a:gd name="connsiteX159" fmla="*/ 3037840 w 3362006"/>
                <a:gd name="connsiteY159" fmla="*/ 1889760 h 2402840"/>
                <a:gd name="connsiteX160" fmla="*/ 3053080 w 3362006"/>
                <a:gd name="connsiteY160" fmla="*/ 1879600 h 2402840"/>
                <a:gd name="connsiteX161" fmla="*/ 3068320 w 3362006"/>
                <a:gd name="connsiteY161" fmla="*/ 1874520 h 2402840"/>
                <a:gd name="connsiteX162" fmla="*/ 3083560 w 3362006"/>
                <a:gd name="connsiteY162" fmla="*/ 1864360 h 2402840"/>
                <a:gd name="connsiteX163" fmla="*/ 3108960 w 3362006"/>
                <a:gd name="connsiteY163" fmla="*/ 1859280 h 2402840"/>
                <a:gd name="connsiteX164" fmla="*/ 3129280 w 3362006"/>
                <a:gd name="connsiteY164" fmla="*/ 1854200 h 2402840"/>
                <a:gd name="connsiteX165" fmla="*/ 3144520 w 3362006"/>
                <a:gd name="connsiteY165" fmla="*/ 1844040 h 2402840"/>
                <a:gd name="connsiteX166" fmla="*/ 3225800 w 3362006"/>
                <a:gd name="connsiteY166" fmla="*/ 1833880 h 2402840"/>
                <a:gd name="connsiteX167" fmla="*/ 3261360 w 3362006"/>
                <a:gd name="connsiteY167" fmla="*/ 1828800 h 2402840"/>
                <a:gd name="connsiteX168" fmla="*/ 3276600 w 3362006"/>
                <a:gd name="connsiteY168" fmla="*/ 1818640 h 2402840"/>
                <a:gd name="connsiteX169" fmla="*/ 3286760 w 3362006"/>
                <a:gd name="connsiteY169" fmla="*/ 1803400 h 2402840"/>
                <a:gd name="connsiteX170" fmla="*/ 3302000 w 3362006"/>
                <a:gd name="connsiteY170" fmla="*/ 1798320 h 2402840"/>
                <a:gd name="connsiteX171" fmla="*/ 3317240 w 3362006"/>
                <a:gd name="connsiteY171" fmla="*/ 1788160 h 2402840"/>
                <a:gd name="connsiteX172" fmla="*/ 3332480 w 3362006"/>
                <a:gd name="connsiteY172" fmla="*/ 1742440 h 2402840"/>
                <a:gd name="connsiteX173" fmla="*/ 3337560 w 3362006"/>
                <a:gd name="connsiteY173" fmla="*/ 1727200 h 2402840"/>
                <a:gd name="connsiteX174" fmla="*/ 3342640 w 3362006"/>
                <a:gd name="connsiteY174" fmla="*/ 1711960 h 2402840"/>
                <a:gd name="connsiteX175" fmla="*/ 3347720 w 3362006"/>
                <a:gd name="connsiteY175" fmla="*/ 1686560 h 2402840"/>
                <a:gd name="connsiteX176" fmla="*/ 3361690 w 3362006"/>
                <a:gd name="connsiteY176" fmla="*/ 1566333 h 2402840"/>
                <a:gd name="connsiteX177" fmla="*/ 3356610 w 3362006"/>
                <a:gd name="connsiteY177" fmla="*/ 1518496 h 2402840"/>
                <a:gd name="connsiteX178" fmla="*/ 3333326 w 3362006"/>
                <a:gd name="connsiteY178" fmla="*/ 1464310 h 2402840"/>
                <a:gd name="connsiteX179" fmla="*/ 3294380 w 3362006"/>
                <a:gd name="connsiteY179" fmla="*/ 1420706 h 2402840"/>
                <a:gd name="connsiteX180" fmla="*/ 3268980 w 3362006"/>
                <a:gd name="connsiteY180" fmla="*/ 1377526 h 2402840"/>
                <a:gd name="connsiteX181" fmla="*/ 3212253 w 3362006"/>
                <a:gd name="connsiteY181" fmla="*/ 1333500 h 2402840"/>
                <a:gd name="connsiteX182" fmla="*/ 3162300 w 3362006"/>
                <a:gd name="connsiteY182" fmla="*/ 1295400 h 2402840"/>
                <a:gd name="connsiteX183" fmla="*/ 3119120 w 3362006"/>
                <a:gd name="connsiteY183" fmla="*/ 1254760 h 2402840"/>
                <a:gd name="connsiteX184" fmla="*/ 3114040 w 3362006"/>
                <a:gd name="connsiteY184" fmla="*/ 1239520 h 2402840"/>
                <a:gd name="connsiteX185" fmla="*/ 3098800 w 3362006"/>
                <a:gd name="connsiteY185" fmla="*/ 1234440 h 2402840"/>
                <a:gd name="connsiteX186" fmla="*/ 3088640 w 3362006"/>
                <a:gd name="connsiteY186" fmla="*/ 1203960 h 2402840"/>
                <a:gd name="connsiteX187" fmla="*/ 3068320 w 3362006"/>
                <a:gd name="connsiteY187" fmla="*/ 1173480 h 2402840"/>
                <a:gd name="connsiteX188" fmla="*/ 3048000 w 3362006"/>
                <a:gd name="connsiteY188" fmla="*/ 1143000 h 2402840"/>
                <a:gd name="connsiteX189" fmla="*/ 3022600 w 3362006"/>
                <a:gd name="connsiteY189" fmla="*/ 1097280 h 2402840"/>
                <a:gd name="connsiteX190" fmla="*/ 3012440 w 3362006"/>
                <a:gd name="connsiteY190" fmla="*/ 1082040 h 2402840"/>
                <a:gd name="connsiteX191" fmla="*/ 3002280 w 3362006"/>
                <a:gd name="connsiteY191" fmla="*/ 1051560 h 2402840"/>
                <a:gd name="connsiteX192" fmla="*/ 2997200 w 3362006"/>
                <a:gd name="connsiteY192" fmla="*/ 1036320 h 2402840"/>
                <a:gd name="connsiteX193" fmla="*/ 2956560 w 3362006"/>
                <a:gd name="connsiteY193" fmla="*/ 975360 h 2402840"/>
                <a:gd name="connsiteX194" fmla="*/ 2946400 w 3362006"/>
                <a:gd name="connsiteY194" fmla="*/ 960120 h 2402840"/>
                <a:gd name="connsiteX195" fmla="*/ 2926080 w 3362006"/>
                <a:gd name="connsiteY195" fmla="*/ 929640 h 2402840"/>
                <a:gd name="connsiteX196" fmla="*/ 2900680 w 3362006"/>
                <a:gd name="connsiteY196" fmla="*/ 904240 h 2402840"/>
                <a:gd name="connsiteX197" fmla="*/ 2875280 w 3362006"/>
                <a:gd name="connsiteY197" fmla="*/ 873760 h 2402840"/>
                <a:gd name="connsiteX198" fmla="*/ 2860040 w 3362006"/>
                <a:gd name="connsiteY198" fmla="*/ 868680 h 2402840"/>
                <a:gd name="connsiteX199" fmla="*/ 2844800 w 3362006"/>
                <a:gd name="connsiteY199" fmla="*/ 853440 h 2402840"/>
                <a:gd name="connsiteX200" fmla="*/ 2829560 w 3362006"/>
                <a:gd name="connsiteY200" fmla="*/ 843280 h 2402840"/>
                <a:gd name="connsiteX201" fmla="*/ 2824480 w 3362006"/>
                <a:gd name="connsiteY201" fmla="*/ 817880 h 2402840"/>
                <a:gd name="connsiteX202" fmla="*/ 2814320 w 3362006"/>
                <a:gd name="connsiteY202" fmla="*/ 802640 h 2402840"/>
                <a:gd name="connsiteX203" fmla="*/ 2804160 w 3362006"/>
                <a:gd name="connsiteY203" fmla="*/ 772160 h 2402840"/>
                <a:gd name="connsiteX204" fmla="*/ 2783840 w 3362006"/>
                <a:gd name="connsiteY204" fmla="*/ 741680 h 2402840"/>
                <a:gd name="connsiteX205" fmla="*/ 2778760 w 3362006"/>
                <a:gd name="connsiteY205" fmla="*/ 726440 h 2402840"/>
                <a:gd name="connsiteX206" fmla="*/ 2768600 w 3362006"/>
                <a:gd name="connsiteY206" fmla="*/ 711200 h 2402840"/>
                <a:gd name="connsiteX207" fmla="*/ 2753360 w 3362006"/>
                <a:gd name="connsiteY207" fmla="*/ 680720 h 2402840"/>
                <a:gd name="connsiteX208" fmla="*/ 2722880 w 3362006"/>
                <a:gd name="connsiteY208" fmla="*/ 650240 h 2402840"/>
                <a:gd name="connsiteX209" fmla="*/ 2692400 w 3362006"/>
                <a:gd name="connsiteY209" fmla="*/ 629920 h 2402840"/>
                <a:gd name="connsiteX210" fmla="*/ 2677160 w 3362006"/>
                <a:gd name="connsiteY210" fmla="*/ 619760 h 2402840"/>
                <a:gd name="connsiteX211" fmla="*/ 2646680 w 3362006"/>
                <a:gd name="connsiteY211" fmla="*/ 599440 h 2402840"/>
                <a:gd name="connsiteX212" fmla="*/ 2621280 w 3362006"/>
                <a:gd name="connsiteY212" fmla="*/ 574040 h 2402840"/>
                <a:gd name="connsiteX213" fmla="*/ 2611120 w 3362006"/>
                <a:gd name="connsiteY213" fmla="*/ 558800 h 2402840"/>
                <a:gd name="connsiteX214" fmla="*/ 2595880 w 3362006"/>
                <a:gd name="connsiteY214" fmla="*/ 553720 h 2402840"/>
                <a:gd name="connsiteX215" fmla="*/ 2580640 w 3362006"/>
                <a:gd name="connsiteY215" fmla="*/ 543560 h 2402840"/>
                <a:gd name="connsiteX216" fmla="*/ 2565400 w 3362006"/>
                <a:gd name="connsiteY216" fmla="*/ 538480 h 2402840"/>
                <a:gd name="connsiteX217" fmla="*/ 2534920 w 3362006"/>
                <a:gd name="connsiteY217" fmla="*/ 518160 h 2402840"/>
                <a:gd name="connsiteX218" fmla="*/ 2519680 w 3362006"/>
                <a:gd name="connsiteY218" fmla="*/ 508000 h 2402840"/>
                <a:gd name="connsiteX219" fmla="*/ 2489200 w 3362006"/>
                <a:gd name="connsiteY219" fmla="*/ 487680 h 2402840"/>
                <a:gd name="connsiteX220" fmla="*/ 2473960 w 3362006"/>
                <a:gd name="connsiteY220" fmla="*/ 457200 h 2402840"/>
                <a:gd name="connsiteX221" fmla="*/ 2458720 w 3362006"/>
                <a:gd name="connsiteY221" fmla="*/ 452120 h 2402840"/>
                <a:gd name="connsiteX222" fmla="*/ 2443480 w 3362006"/>
                <a:gd name="connsiteY222" fmla="*/ 436880 h 2402840"/>
                <a:gd name="connsiteX223" fmla="*/ 2423160 w 3362006"/>
                <a:gd name="connsiteY223" fmla="*/ 406400 h 2402840"/>
                <a:gd name="connsiteX224" fmla="*/ 2392680 w 3362006"/>
                <a:gd name="connsiteY224" fmla="*/ 386080 h 2402840"/>
                <a:gd name="connsiteX225" fmla="*/ 2382520 w 3362006"/>
                <a:gd name="connsiteY225" fmla="*/ 370840 h 2402840"/>
                <a:gd name="connsiteX226" fmla="*/ 2311400 w 3362006"/>
                <a:gd name="connsiteY226" fmla="*/ 355600 h 2402840"/>
                <a:gd name="connsiteX227" fmla="*/ 2275840 w 3362006"/>
                <a:gd name="connsiteY227" fmla="*/ 345440 h 2402840"/>
                <a:gd name="connsiteX228" fmla="*/ 2245360 w 3362006"/>
                <a:gd name="connsiteY228" fmla="*/ 335280 h 2402840"/>
                <a:gd name="connsiteX229" fmla="*/ 2194560 w 3362006"/>
                <a:gd name="connsiteY229" fmla="*/ 325120 h 2402840"/>
                <a:gd name="connsiteX230" fmla="*/ 2179320 w 3362006"/>
                <a:gd name="connsiteY230" fmla="*/ 309880 h 2402840"/>
                <a:gd name="connsiteX231" fmla="*/ 2164080 w 3362006"/>
                <a:gd name="connsiteY231" fmla="*/ 304800 h 2402840"/>
                <a:gd name="connsiteX232" fmla="*/ 2159000 w 3362006"/>
                <a:gd name="connsiteY232" fmla="*/ 289560 h 2402840"/>
                <a:gd name="connsiteX233" fmla="*/ 2148840 w 3362006"/>
                <a:gd name="connsiteY233" fmla="*/ 274320 h 2402840"/>
                <a:gd name="connsiteX234" fmla="*/ 2143760 w 3362006"/>
                <a:gd name="connsiteY234" fmla="*/ 259080 h 2402840"/>
                <a:gd name="connsiteX235" fmla="*/ 2108200 w 3362006"/>
                <a:gd name="connsiteY235" fmla="*/ 213360 h 2402840"/>
                <a:gd name="connsiteX236" fmla="*/ 2098040 w 3362006"/>
                <a:gd name="connsiteY236" fmla="*/ 198120 h 2402840"/>
                <a:gd name="connsiteX237" fmla="*/ 2082800 w 3362006"/>
                <a:gd name="connsiteY237" fmla="*/ 193040 h 2402840"/>
                <a:gd name="connsiteX238" fmla="*/ 2047240 w 3362006"/>
                <a:gd name="connsiteY238" fmla="*/ 167640 h 2402840"/>
                <a:gd name="connsiteX239" fmla="*/ 2016760 w 3362006"/>
                <a:gd name="connsiteY239" fmla="*/ 157480 h 2402840"/>
                <a:gd name="connsiteX240" fmla="*/ 1971040 w 3362006"/>
                <a:gd name="connsiteY240" fmla="*/ 132080 h 2402840"/>
                <a:gd name="connsiteX241" fmla="*/ 1935480 w 3362006"/>
                <a:gd name="connsiteY241" fmla="*/ 127000 h 2402840"/>
                <a:gd name="connsiteX242" fmla="*/ 1905000 w 3362006"/>
                <a:gd name="connsiteY242" fmla="*/ 116840 h 2402840"/>
                <a:gd name="connsiteX243" fmla="*/ 1889760 w 3362006"/>
                <a:gd name="connsiteY243" fmla="*/ 111760 h 2402840"/>
                <a:gd name="connsiteX244" fmla="*/ 1864360 w 3362006"/>
                <a:gd name="connsiteY244" fmla="*/ 106680 h 2402840"/>
                <a:gd name="connsiteX245" fmla="*/ 1849120 w 3362006"/>
                <a:gd name="connsiteY245" fmla="*/ 101600 h 2402840"/>
                <a:gd name="connsiteX246" fmla="*/ 1813560 w 3362006"/>
                <a:gd name="connsiteY246" fmla="*/ 96520 h 2402840"/>
                <a:gd name="connsiteX247" fmla="*/ 1778000 w 3362006"/>
                <a:gd name="connsiteY247" fmla="*/ 86360 h 2402840"/>
                <a:gd name="connsiteX248" fmla="*/ 1747520 w 3362006"/>
                <a:gd name="connsiteY248" fmla="*/ 76200 h 2402840"/>
                <a:gd name="connsiteX249" fmla="*/ 1732280 w 3362006"/>
                <a:gd name="connsiteY249" fmla="*/ 71120 h 2402840"/>
                <a:gd name="connsiteX250" fmla="*/ 1717040 w 3362006"/>
                <a:gd name="connsiteY250" fmla="*/ 66040 h 2402840"/>
                <a:gd name="connsiteX251" fmla="*/ 1671320 w 3362006"/>
                <a:gd name="connsiteY251" fmla="*/ 45720 h 2402840"/>
                <a:gd name="connsiteX252" fmla="*/ 1651000 w 3362006"/>
                <a:gd name="connsiteY252" fmla="*/ 40640 h 2402840"/>
                <a:gd name="connsiteX253" fmla="*/ 1559560 w 3362006"/>
                <a:gd name="connsiteY253" fmla="*/ 35560 h 2402840"/>
                <a:gd name="connsiteX254" fmla="*/ 1534160 w 3362006"/>
                <a:gd name="connsiteY254" fmla="*/ 15240 h 2402840"/>
                <a:gd name="connsiteX255" fmla="*/ 1513840 w 3362006"/>
                <a:gd name="connsiteY25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134428 w 3362006"/>
                <a:gd name="connsiteY114" fmla="*/ 2049145 h 2402840"/>
                <a:gd name="connsiteX115" fmla="*/ 1198880 w 3362006"/>
                <a:gd name="connsiteY115" fmla="*/ 1955800 h 2402840"/>
                <a:gd name="connsiteX116" fmla="*/ 1214120 w 3362006"/>
                <a:gd name="connsiteY116" fmla="*/ 1945640 h 2402840"/>
                <a:gd name="connsiteX117" fmla="*/ 1304713 w 3362006"/>
                <a:gd name="connsiteY117" fmla="*/ 1930400 h 2402840"/>
                <a:gd name="connsiteX118" fmla="*/ 1404620 w 3362006"/>
                <a:gd name="connsiteY118" fmla="*/ 1954530 h 2402840"/>
                <a:gd name="connsiteX119" fmla="*/ 1468543 w 3362006"/>
                <a:gd name="connsiteY119" fmla="*/ 1968923 h 2402840"/>
                <a:gd name="connsiteX120" fmla="*/ 1570990 w 3362006"/>
                <a:gd name="connsiteY120" fmla="*/ 1985857 h 2402840"/>
                <a:gd name="connsiteX121" fmla="*/ 1656080 w 3362006"/>
                <a:gd name="connsiteY121" fmla="*/ 2001520 h 2402840"/>
                <a:gd name="connsiteX122" fmla="*/ 1706880 w 3362006"/>
                <a:gd name="connsiteY122" fmla="*/ 2021840 h 2402840"/>
                <a:gd name="connsiteX123" fmla="*/ 1737360 w 3362006"/>
                <a:gd name="connsiteY123" fmla="*/ 2037080 h 2402840"/>
                <a:gd name="connsiteX124" fmla="*/ 1783080 w 3362006"/>
                <a:gd name="connsiteY124" fmla="*/ 2062480 h 2402840"/>
                <a:gd name="connsiteX125" fmla="*/ 1798320 w 3362006"/>
                <a:gd name="connsiteY125" fmla="*/ 2072640 h 2402840"/>
                <a:gd name="connsiteX126" fmla="*/ 1828800 w 3362006"/>
                <a:gd name="connsiteY126" fmla="*/ 2082800 h 2402840"/>
                <a:gd name="connsiteX127" fmla="*/ 1844040 w 3362006"/>
                <a:gd name="connsiteY127" fmla="*/ 2087880 h 2402840"/>
                <a:gd name="connsiteX128" fmla="*/ 1864360 w 3362006"/>
                <a:gd name="connsiteY128" fmla="*/ 2098040 h 2402840"/>
                <a:gd name="connsiteX129" fmla="*/ 1879600 w 3362006"/>
                <a:gd name="connsiteY129" fmla="*/ 2103120 h 2402840"/>
                <a:gd name="connsiteX130" fmla="*/ 1894840 w 3362006"/>
                <a:gd name="connsiteY130" fmla="*/ 2113280 h 2402840"/>
                <a:gd name="connsiteX131" fmla="*/ 1925320 w 3362006"/>
                <a:gd name="connsiteY131" fmla="*/ 2123440 h 2402840"/>
                <a:gd name="connsiteX132" fmla="*/ 1940560 w 3362006"/>
                <a:gd name="connsiteY132" fmla="*/ 2133600 h 2402840"/>
                <a:gd name="connsiteX133" fmla="*/ 1964690 w 3362006"/>
                <a:gd name="connsiteY133" fmla="*/ 2167043 h 2402840"/>
                <a:gd name="connsiteX134" fmla="*/ 2017184 w 3362006"/>
                <a:gd name="connsiteY134" fmla="*/ 2194984 h 2402840"/>
                <a:gd name="connsiteX135" fmla="*/ 2107353 w 3362006"/>
                <a:gd name="connsiteY135" fmla="*/ 2254673 h 2402840"/>
                <a:gd name="connsiteX136" fmla="*/ 2184823 w 3362006"/>
                <a:gd name="connsiteY136" fmla="*/ 2296161 h 2402840"/>
                <a:gd name="connsiteX137" fmla="*/ 2254673 w 3362006"/>
                <a:gd name="connsiteY137" fmla="*/ 2302933 h 2402840"/>
                <a:gd name="connsiteX138" fmla="*/ 2326640 w 3362006"/>
                <a:gd name="connsiteY138" fmla="*/ 2339340 h 2402840"/>
                <a:gd name="connsiteX139" fmla="*/ 2440094 w 3362006"/>
                <a:gd name="connsiteY139" fmla="*/ 2312670 h 2402840"/>
                <a:gd name="connsiteX140" fmla="*/ 2494280 w 3362006"/>
                <a:gd name="connsiteY140" fmla="*/ 2275840 h 2402840"/>
                <a:gd name="connsiteX141" fmla="*/ 2509520 w 3362006"/>
                <a:gd name="connsiteY141" fmla="*/ 2270760 h 2402840"/>
                <a:gd name="connsiteX142" fmla="*/ 2519680 w 3362006"/>
                <a:gd name="connsiteY142" fmla="*/ 2255520 h 2402840"/>
                <a:gd name="connsiteX143" fmla="*/ 2534920 w 3362006"/>
                <a:gd name="connsiteY143" fmla="*/ 2245360 h 2402840"/>
                <a:gd name="connsiteX144" fmla="*/ 2545080 w 3362006"/>
                <a:gd name="connsiteY144" fmla="*/ 2230120 h 2402840"/>
                <a:gd name="connsiteX145" fmla="*/ 2560320 w 3362006"/>
                <a:gd name="connsiteY145" fmla="*/ 2219960 h 2402840"/>
                <a:gd name="connsiteX146" fmla="*/ 2595880 w 3362006"/>
                <a:gd name="connsiteY146" fmla="*/ 2184400 h 2402840"/>
                <a:gd name="connsiteX147" fmla="*/ 2611120 w 3362006"/>
                <a:gd name="connsiteY147" fmla="*/ 2153920 h 2402840"/>
                <a:gd name="connsiteX148" fmla="*/ 2656840 w 3362006"/>
                <a:gd name="connsiteY148" fmla="*/ 2128520 h 2402840"/>
                <a:gd name="connsiteX149" fmla="*/ 2687320 w 3362006"/>
                <a:gd name="connsiteY149" fmla="*/ 2108200 h 2402840"/>
                <a:gd name="connsiteX150" fmla="*/ 2717800 w 3362006"/>
                <a:gd name="connsiteY150" fmla="*/ 2098040 h 2402840"/>
                <a:gd name="connsiteX151" fmla="*/ 2733040 w 3362006"/>
                <a:gd name="connsiteY151" fmla="*/ 2082800 h 2402840"/>
                <a:gd name="connsiteX152" fmla="*/ 2768600 w 3362006"/>
                <a:gd name="connsiteY152" fmla="*/ 2057400 h 2402840"/>
                <a:gd name="connsiteX153" fmla="*/ 2834640 w 3362006"/>
                <a:gd name="connsiteY153" fmla="*/ 2034540 h 2402840"/>
                <a:gd name="connsiteX154" fmla="*/ 2909993 w 3362006"/>
                <a:gd name="connsiteY154" fmla="*/ 1976120 h 2402840"/>
                <a:gd name="connsiteX155" fmla="*/ 2959524 w 3362006"/>
                <a:gd name="connsiteY155" fmla="*/ 1957917 h 2402840"/>
                <a:gd name="connsiteX156" fmla="*/ 2992120 w 3362006"/>
                <a:gd name="connsiteY156" fmla="*/ 1915160 h 2402840"/>
                <a:gd name="connsiteX157" fmla="*/ 3022600 w 3362006"/>
                <a:gd name="connsiteY157" fmla="*/ 1894840 h 2402840"/>
                <a:gd name="connsiteX158" fmla="*/ 3037840 w 3362006"/>
                <a:gd name="connsiteY158" fmla="*/ 1889760 h 2402840"/>
                <a:gd name="connsiteX159" fmla="*/ 3053080 w 3362006"/>
                <a:gd name="connsiteY159" fmla="*/ 1879600 h 2402840"/>
                <a:gd name="connsiteX160" fmla="*/ 3068320 w 3362006"/>
                <a:gd name="connsiteY160" fmla="*/ 1874520 h 2402840"/>
                <a:gd name="connsiteX161" fmla="*/ 3083560 w 3362006"/>
                <a:gd name="connsiteY161" fmla="*/ 1864360 h 2402840"/>
                <a:gd name="connsiteX162" fmla="*/ 3108960 w 3362006"/>
                <a:gd name="connsiteY162" fmla="*/ 1859280 h 2402840"/>
                <a:gd name="connsiteX163" fmla="*/ 3129280 w 3362006"/>
                <a:gd name="connsiteY163" fmla="*/ 1854200 h 2402840"/>
                <a:gd name="connsiteX164" fmla="*/ 3144520 w 3362006"/>
                <a:gd name="connsiteY164" fmla="*/ 1844040 h 2402840"/>
                <a:gd name="connsiteX165" fmla="*/ 3225800 w 3362006"/>
                <a:gd name="connsiteY165" fmla="*/ 1833880 h 2402840"/>
                <a:gd name="connsiteX166" fmla="*/ 3261360 w 3362006"/>
                <a:gd name="connsiteY166" fmla="*/ 1828800 h 2402840"/>
                <a:gd name="connsiteX167" fmla="*/ 3276600 w 3362006"/>
                <a:gd name="connsiteY167" fmla="*/ 1818640 h 2402840"/>
                <a:gd name="connsiteX168" fmla="*/ 3286760 w 3362006"/>
                <a:gd name="connsiteY168" fmla="*/ 1803400 h 2402840"/>
                <a:gd name="connsiteX169" fmla="*/ 3302000 w 3362006"/>
                <a:gd name="connsiteY169" fmla="*/ 1798320 h 2402840"/>
                <a:gd name="connsiteX170" fmla="*/ 3317240 w 3362006"/>
                <a:gd name="connsiteY170" fmla="*/ 1788160 h 2402840"/>
                <a:gd name="connsiteX171" fmla="*/ 3332480 w 3362006"/>
                <a:gd name="connsiteY171" fmla="*/ 1742440 h 2402840"/>
                <a:gd name="connsiteX172" fmla="*/ 3337560 w 3362006"/>
                <a:gd name="connsiteY172" fmla="*/ 1727200 h 2402840"/>
                <a:gd name="connsiteX173" fmla="*/ 3342640 w 3362006"/>
                <a:gd name="connsiteY173" fmla="*/ 1711960 h 2402840"/>
                <a:gd name="connsiteX174" fmla="*/ 3347720 w 3362006"/>
                <a:gd name="connsiteY174" fmla="*/ 1686560 h 2402840"/>
                <a:gd name="connsiteX175" fmla="*/ 3361690 w 3362006"/>
                <a:gd name="connsiteY175" fmla="*/ 1566333 h 2402840"/>
                <a:gd name="connsiteX176" fmla="*/ 3356610 w 3362006"/>
                <a:gd name="connsiteY176" fmla="*/ 1518496 h 2402840"/>
                <a:gd name="connsiteX177" fmla="*/ 3333326 w 3362006"/>
                <a:gd name="connsiteY177" fmla="*/ 1464310 h 2402840"/>
                <a:gd name="connsiteX178" fmla="*/ 3294380 w 3362006"/>
                <a:gd name="connsiteY178" fmla="*/ 1420706 h 2402840"/>
                <a:gd name="connsiteX179" fmla="*/ 3268980 w 3362006"/>
                <a:gd name="connsiteY179" fmla="*/ 1377526 h 2402840"/>
                <a:gd name="connsiteX180" fmla="*/ 3212253 w 3362006"/>
                <a:gd name="connsiteY180" fmla="*/ 1333500 h 2402840"/>
                <a:gd name="connsiteX181" fmla="*/ 3162300 w 3362006"/>
                <a:gd name="connsiteY181" fmla="*/ 1295400 h 2402840"/>
                <a:gd name="connsiteX182" fmla="*/ 3119120 w 3362006"/>
                <a:gd name="connsiteY182" fmla="*/ 1254760 h 2402840"/>
                <a:gd name="connsiteX183" fmla="*/ 3114040 w 3362006"/>
                <a:gd name="connsiteY183" fmla="*/ 1239520 h 2402840"/>
                <a:gd name="connsiteX184" fmla="*/ 3098800 w 3362006"/>
                <a:gd name="connsiteY184" fmla="*/ 1234440 h 2402840"/>
                <a:gd name="connsiteX185" fmla="*/ 3088640 w 3362006"/>
                <a:gd name="connsiteY185" fmla="*/ 1203960 h 2402840"/>
                <a:gd name="connsiteX186" fmla="*/ 3068320 w 3362006"/>
                <a:gd name="connsiteY186" fmla="*/ 1173480 h 2402840"/>
                <a:gd name="connsiteX187" fmla="*/ 3048000 w 3362006"/>
                <a:gd name="connsiteY187" fmla="*/ 1143000 h 2402840"/>
                <a:gd name="connsiteX188" fmla="*/ 3022600 w 3362006"/>
                <a:gd name="connsiteY188" fmla="*/ 1097280 h 2402840"/>
                <a:gd name="connsiteX189" fmla="*/ 3012440 w 3362006"/>
                <a:gd name="connsiteY189" fmla="*/ 1082040 h 2402840"/>
                <a:gd name="connsiteX190" fmla="*/ 3002280 w 3362006"/>
                <a:gd name="connsiteY190" fmla="*/ 1051560 h 2402840"/>
                <a:gd name="connsiteX191" fmla="*/ 2997200 w 3362006"/>
                <a:gd name="connsiteY191" fmla="*/ 1036320 h 2402840"/>
                <a:gd name="connsiteX192" fmla="*/ 2956560 w 3362006"/>
                <a:gd name="connsiteY192" fmla="*/ 975360 h 2402840"/>
                <a:gd name="connsiteX193" fmla="*/ 2946400 w 3362006"/>
                <a:gd name="connsiteY193" fmla="*/ 960120 h 2402840"/>
                <a:gd name="connsiteX194" fmla="*/ 2926080 w 3362006"/>
                <a:gd name="connsiteY194" fmla="*/ 929640 h 2402840"/>
                <a:gd name="connsiteX195" fmla="*/ 2900680 w 3362006"/>
                <a:gd name="connsiteY195" fmla="*/ 904240 h 2402840"/>
                <a:gd name="connsiteX196" fmla="*/ 2875280 w 3362006"/>
                <a:gd name="connsiteY196" fmla="*/ 873760 h 2402840"/>
                <a:gd name="connsiteX197" fmla="*/ 2860040 w 3362006"/>
                <a:gd name="connsiteY197" fmla="*/ 868680 h 2402840"/>
                <a:gd name="connsiteX198" fmla="*/ 2844800 w 3362006"/>
                <a:gd name="connsiteY198" fmla="*/ 853440 h 2402840"/>
                <a:gd name="connsiteX199" fmla="*/ 2829560 w 3362006"/>
                <a:gd name="connsiteY199" fmla="*/ 843280 h 2402840"/>
                <a:gd name="connsiteX200" fmla="*/ 2824480 w 3362006"/>
                <a:gd name="connsiteY200" fmla="*/ 817880 h 2402840"/>
                <a:gd name="connsiteX201" fmla="*/ 2814320 w 3362006"/>
                <a:gd name="connsiteY201" fmla="*/ 802640 h 2402840"/>
                <a:gd name="connsiteX202" fmla="*/ 2804160 w 3362006"/>
                <a:gd name="connsiteY202" fmla="*/ 772160 h 2402840"/>
                <a:gd name="connsiteX203" fmla="*/ 2783840 w 3362006"/>
                <a:gd name="connsiteY203" fmla="*/ 741680 h 2402840"/>
                <a:gd name="connsiteX204" fmla="*/ 2778760 w 3362006"/>
                <a:gd name="connsiteY204" fmla="*/ 726440 h 2402840"/>
                <a:gd name="connsiteX205" fmla="*/ 2768600 w 3362006"/>
                <a:gd name="connsiteY205" fmla="*/ 711200 h 2402840"/>
                <a:gd name="connsiteX206" fmla="*/ 2753360 w 3362006"/>
                <a:gd name="connsiteY206" fmla="*/ 680720 h 2402840"/>
                <a:gd name="connsiteX207" fmla="*/ 2722880 w 3362006"/>
                <a:gd name="connsiteY207" fmla="*/ 650240 h 2402840"/>
                <a:gd name="connsiteX208" fmla="*/ 2692400 w 3362006"/>
                <a:gd name="connsiteY208" fmla="*/ 629920 h 2402840"/>
                <a:gd name="connsiteX209" fmla="*/ 2677160 w 3362006"/>
                <a:gd name="connsiteY209" fmla="*/ 619760 h 2402840"/>
                <a:gd name="connsiteX210" fmla="*/ 2646680 w 3362006"/>
                <a:gd name="connsiteY210" fmla="*/ 599440 h 2402840"/>
                <a:gd name="connsiteX211" fmla="*/ 2621280 w 3362006"/>
                <a:gd name="connsiteY211" fmla="*/ 574040 h 2402840"/>
                <a:gd name="connsiteX212" fmla="*/ 2611120 w 3362006"/>
                <a:gd name="connsiteY212" fmla="*/ 558800 h 2402840"/>
                <a:gd name="connsiteX213" fmla="*/ 2595880 w 3362006"/>
                <a:gd name="connsiteY213" fmla="*/ 553720 h 2402840"/>
                <a:gd name="connsiteX214" fmla="*/ 2580640 w 3362006"/>
                <a:gd name="connsiteY214" fmla="*/ 543560 h 2402840"/>
                <a:gd name="connsiteX215" fmla="*/ 2565400 w 3362006"/>
                <a:gd name="connsiteY215" fmla="*/ 538480 h 2402840"/>
                <a:gd name="connsiteX216" fmla="*/ 2534920 w 3362006"/>
                <a:gd name="connsiteY216" fmla="*/ 518160 h 2402840"/>
                <a:gd name="connsiteX217" fmla="*/ 2519680 w 3362006"/>
                <a:gd name="connsiteY217" fmla="*/ 508000 h 2402840"/>
                <a:gd name="connsiteX218" fmla="*/ 2489200 w 3362006"/>
                <a:gd name="connsiteY218" fmla="*/ 487680 h 2402840"/>
                <a:gd name="connsiteX219" fmla="*/ 2473960 w 3362006"/>
                <a:gd name="connsiteY219" fmla="*/ 457200 h 2402840"/>
                <a:gd name="connsiteX220" fmla="*/ 2458720 w 3362006"/>
                <a:gd name="connsiteY220" fmla="*/ 452120 h 2402840"/>
                <a:gd name="connsiteX221" fmla="*/ 2443480 w 3362006"/>
                <a:gd name="connsiteY221" fmla="*/ 436880 h 2402840"/>
                <a:gd name="connsiteX222" fmla="*/ 2423160 w 3362006"/>
                <a:gd name="connsiteY222" fmla="*/ 406400 h 2402840"/>
                <a:gd name="connsiteX223" fmla="*/ 2392680 w 3362006"/>
                <a:gd name="connsiteY223" fmla="*/ 386080 h 2402840"/>
                <a:gd name="connsiteX224" fmla="*/ 2382520 w 3362006"/>
                <a:gd name="connsiteY224" fmla="*/ 370840 h 2402840"/>
                <a:gd name="connsiteX225" fmla="*/ 2311400 w 3362006"/>
                <a:gd name="connsiteY225" fmla="*/ 355600 h 2402840"/>
                <a:gd name="connsiteX226" fmla="*/ 2275840 w 3362006"/>
                <a:gd name="connsiteY226" fmla="*/ 345440 h 2402840"/>
                <a:gd name="connsiteX227" fmla="*/ 2245360 w 3362006"/>
                <a:gd name="connsiteY227" fmla="*/ 335280 h 2402840"/>
                <a:gd name="connsiteX228" fmla="*/ 2194560 w 3362006"/>
                <a:gd name="connsiteY228" fmla="*/ 325120 h 2402840"/>
                <a:gd name="connsiteX229" fmla="*/ 2179320 w 3362006"/>
                <a:gd name="connsiteY229" fmla="*/ 309880 h 2402840"/>
                <a:gd name="connsiteX230" fmla="*/ 2164080 w 3362006"/>
                <a:gd name="connsiteY230" fmla="*/ 304800 h 2402840"/>
                <a:gd name="connsiteX231" fmla="*/ 2159000 w 3362006"/>
                <a:gd name="connsiteY231" fmla="*/ 289560 h 2402840"/>
                <a:gd name="connsiteX232" fmla="*/ 2148840 w 3362006"/>
                <a:gd name="connsiteY232" fmla="*/ 274320 h 2402840"/>
                <a:gd name="connsiteX233" fmla="*/ 2143760 w 3362006"/>
                <a:gd name="connsiteY233" fmla="*/ 259080 h 2402840"/>
                <a:gd name="connsiteX234" fmla="*/ 2108200 w 3362006"/>
                <a:gd name="connsiteY234" fmla="*/ 213360 h 2402840"/>
                <a:gd name="connsiteX235" fmla="*/ 2098040 w 3362006"/>
                <a:gd name="connsiteY235" fmla="*/ 198120 h 2402840"/>
                <a:gd name="connsiteX236" fmla="*/ 2082800 w 3362006"/>
                <a:gd name="connsiteY236" fmla="*/ 193040 h 2402840"/>
                <a:gd name="connsiteX237" fmla="*/ 2047240 w 3362006"/>
                <a:gd name="connsiteY237" fmla="*/ 167640 h 2402840"/>
                <a:gd name="connsiteX238" fmla="*/ 2016760 w 3362006"/>
                <a:gd name="connsiteY238" fmla="*/ 157480 h 2402840"/>
                <a:gd name="connsiteX239" fmla="*/ 1971040 w 3362006"/>
                <a:gd name="connsiteY239" fmla="*/ 132080 h 2402840"/>
                <a:gd name="connsiteX240" fmla="*/ 1935480 w 3362006"/>
                <a:gd name="connsiteY240" fmla="*/ 127000 h 2402840"/>
                <a:gd name="connsiteX241" fmla="*/ 1905000 w 3362006"/>
                <a:gd name="connsiteY241" fmla="*/ 116840 h 2402840"/>
                <a:gd name="connsiteX242" fmla="*/ 1889760 w 3362006"/>
                <a:gd name="connsiteY242" fmla="*/ 111760 h 2402840"/>
                <a:gd name="connsiteX243" fmla="*/ 1864360 w 3362006"/>
                <a:gd name="connsiteY243" fmla="*/ 106680 h 2402840"/>
                <a:gd name="connsiteX244" fmla="*/ 1849120 w 3362006"/>
                <a:gd name="connsiteY244" fmla="*/ 101600 h 2402840"/>
                <a:gd name="connsiteX245" fmla="*/ 1813560 w 3362006"/>
                <a:gd name="connsiteY245" fmla="*/ 96520 h 2402840"/>
                <a:gd name="connsiteX246" fmla="*/ 1778000 w 3362006"/>
                <a:gd name="connsiteY246" fmla="*/ 86360 h 2402840"/>
                <a:gd name="connsiteX247" fmla="*/ 1747520 w 3362006"/>
                <a:gd name="connsiteY247" fmla="*/ 76200 h 2402840"/>
                <a:gd name="connsiteX248" fmla="*/ 1732280 w 3362006"/>
                <a:gd name="connsiteY248" fmla="*/ 71120 h 2402840"/>
                <a:gd name="connsiteX249" fmla="*/ 1717040 w 3362006"/>
                <a:gd name="connsiteY249" fmla="*/ 66040 h 2402840"/>
                <a:gd name="connsiteX250" fmla="*/ 1671320 w 3362006"/>
                <a:gd name="connsiteY250" fmla="*/ 45720 h 2402840"/>
                <a:gd name="connsiteX251" fmla="*/ 1651000 w 3362006"/>
                <a:gd name="connsiteY251" fmla="*/ 40640 h 2402840"/>
                <a:gd name="connsiteX252" fmla="*/ 1559560 w 3362006"/>
                <a:gd name="connsiteY252" fmla="*/ 35560 h 2402840"/>
                <a:gd name="connsiteX253" fmla="*/ 1534160 w 3362006"/>
                <a:gd name="connsiteY253" fmla="*/ 15240 h 2402840"/>
                <a:gd name="connsiteX254" fmla="*/ 1513840 w 3362006"/>
                <a:gd name="connsiteY254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52320 h 2402840"/>
                <a:gd name="connsiteX113" fmla="*/ 1074420 w 3362006"/>
                <a:gd name="connsiteY113" fmla="*/ 2052002 h 2402840"/>
                <a:gd name="connsiteX114" fmla="*/ 1134428 w 3362006"/>
                <a:gd name="connsiteY114" fmla="*/ 2049145 h 2402840"/>
                <a:gd name="connsiteX115" fmla="*/ 1214120 w 3362006"/>
                <a:gd name="connsiteY115" fmla="*/ 1945640 h 2402840"/>
                <a:gd name="connsiteX116" fmla="*/ 1304713 w 3362006"/>
                <a:gd name="connsiteY116" fmla="*/ 1930400 h 2402840"/>
                <a:gd name="connsiteX117" fmla="*/ 1404620 w 3362006"/>
                <a:gd name="connsiteY117" fmla="*/ 1954530 h 2402840"/>
                <a:gd name="connsiteX118" fmla="*/ 1468543 w 3362006"/>
                <a:gd name="connsiteY118" fmla="*/ 1968923 h 2402840"/>
                <a:gd name="connsiteX119" fmla="*/ 1570990 w 3362006"/>
                <a:gd name="connsiteY119" fmla="*/ 1985857 h 2402840"/>
                <a:gd name="connsiteX120" fmla="*/ 1656080 w 3362006"/>
                <a:gd name="connsiteY120" fmla="*/ 2001520 h 2402840"/>
                <a:gd name="connsiteX121" fmla="*/ 1706880 w 3362006"/>
                <a:gd name="connsiteY121" fmla="*/ 2021840 h 2402840"/>
                <a:gd name="connsiteX122" fmla="*/ 1737360 w 3362006"/>
                <a:gd name="connsiteY122" fmla="*/ 2037080 h 2402840"/>
                <a:gd name="connsiteX123" fmla="*/ 1783080 w 3362006"/>
                <a:gd name="connsiteY123" fmla="*/ 2062480 h 2402840"/>
                <a:gd name="connsiteX124" fmla="*/ 1798320 w 3362006"/>
                <a:gd name="connsiteY124" fmla="*/ 2072640 h 2402840"/>
                <a:gd name="connsiteX125" fmla="*/ 1828800 w 3362006"/>
                <a:gd name="connsiteY125" fmla="*/ 2082800 h 2402840"/>
                <a:gd name="connsiteX126" fmla="*/ 1844040 w 3362006"/>
                <a:gd name="connsiteY126" fmla="*/ 2087880 h 2402840"/>
                <a:gd name="connsiteX127" fmla="*/ 1864360 w 3362006"/>
                <a:gd name="connsiteY127" fmla="*/ 2098040 h 2402840"/>
                <a:gd name="connsiteX128" fmla="*/ 1879600 w 3362006"/>
                <a:gd name="connsiteY128" fmla="*/ 2103120 h 2402840"/>
                <a:gd name="connsiteX129" fmla="*/ 1894840 w 3362006"/>
                <a:gd name="connsiteY129" fmla="*/ 2113280 h 2402840"/>
                <a:gd name="connsiteX130" fmla="*/ 1925320 w 3362006"/>
                <a:gd name="connsiteY130" fmla="*/ 2123440 h 2402840"/>
                <a:gd name="connsiteX131" fmla="*/ 1940560 w 3362006"/>
                <a:gd name="connsiteY131" fmla="*/ 2133600 h 2402840"/>
                <a:gd name="connsiteX132" fmla="*/ 1964690 w 3362006"/>
                <a:gd name="connsiteY132" fmla="*/ 2167043 h 2402840"/>
                <a:gd name="connsiteX133" fmla="*/ 2017184 w 3362006"/>
                <a:gd name="connsiteY133" fmla="*/ 2194984 h 2402840"/>
                <a:gd name="connsiteX134" fmla="*/ 2107353 w 3362006"/>
                <a:gd name="connsiteY134" fmla="*/ 2254673 h 2402840"/>
                <a:gd name="connsiteX135" fmla="*/ 2184823 w 3362006"/>
                <a:gd name="connsiteY135" fmla="*/ 2296161 h 2402840"/>
                <a:gd name="connsiteX136" fmla="*/ 2254673 w 3362006"/>
                <a:gd name="connsiteY136" fmla="*/ 2302933 h 2402840"/>
                <a:gd name="connsiteX137" fmla="*/ 2326640 w 3362006"/>
                <a:gd name="connsiteY137" fmla="*/ 2339340 h 2402840"/>
                <a:gd name="connsiteX138" fmla="*/ 2440094 w 3362006"/>
                <a:gd name="connsiteY138" fmla="*/ 2312670 h 2402840"/>
                <a:gd name="connsiteX139" fmla="*/ 2494280 w 3362006"/>
                <a:gd name="connsiteY139" fmla="*/ 2275840 h 2402840"/>
                <a:gd name="connsiteX140" fmla="*/ 2509520 w 3362006"/>
                <a:gd name="connsiteY140" fmla="*/ 2270760 h 2402840"/>
                <a:gd name="connsiteX141" fmla="*/ 2519680 w 3362006"/>
                <a:gd name="connsiteY141" fmla="*/ 2255520 h 2402840"/>
                <a:gd name="connsiteX142" fmla="*/ 2534920 w 3362006"/>
                <a:gd name="connsiteY142" fmla="*/ 2245360 h 2402840"/>
                <a:gd name="connsiteX143" fmla="*/ 2545080 w 3362006"/>
                <a:gd name="connsiteY143" fmla="*/ 2230120 h 2402840"/>
                <a:gd name="connsiteX144" fmla="*/ 2560320 w 3362006"/>
                <a:gd name="connsiteY144" fmla="*/ 2219960 h 2402840"/>
                <a:gd name="connsiteX145" fmla="*/ 2595880 w 3362006"/>
                <a:gd name="connsiteY145" fmla="*/ 2184400 h 2402840"/>
                <a:gd name="connsiteX146" fmla="*/ 2611120 w 3362006"/>
                <a:gd name="connsiteY146" fmla="*/ 2153920 h 2402840"/>
                <a:gd name="connsiteX147" fmla="*/ 2656840 w 3362006"/>
                <a:gd name="connsiteY147" fmla="*/ 2128520 h 2402840"/>
                <a:gd name="connsiteX148" fmla="*/ 2687320 w 3362006"/>
                <a:gd name="connsiteY148" fmla="*/ 2108200 h 2402840"/>
                <a:gd name="connsiteX149" fmla="*/ 2717800 w 3362006"/>
                <a:gd name="connsiteY149" fmla="*/ 2098040 h 2402840"/>
                <a:gd name="connsiteX150" fmla="*/ 2733040 w 3362006"/>
                <a:gd name="connsiteY150" fmla="*/ 2082800 h 2402840"/>
                <a:gd name="connsiteX151" fmla="*/ 2768600 w 3362006"/>
                <a:gd name="connsiteY151" fmla="*/ 2057400 h 2402840"/>
                <a:gd name="connsiteX152" fmla="*/ 2834640 w 3362006"/>
                <a:gd name="connsiteY152" fmla="*/ 2034540 h 2402840"/>
                <a:gd name="connsiteX153" fmla="*/ 2909993 w 3362006"/>
                <a:gd name="connsiteY153" fmla="*/ 1976120 h 2402840"/>
                <a:gd name="connsiteX154" fmla="*/ 2959524 w 3362006"/>
                <a:gd name="connsiteY154" fmla="*/ 1957917 h 2402840"/>
                <a:gd name="connsiteX155" fmla="*/ 2992120 w 3362006"/>
                <a:gd name="connsiteY155" fmla="*/ 1915160 h 2402840"/>
                <a:gd name="connsiteX156" fmla="*/ 3022600 w 3362006"/>
                <a:gd name="connsiteY156" fmla="*/ 1894840 h 2402840"/>
                <a:gd name="connsiteX157" fmla="*/ 3037840 w 3362006"/>
                <a:gd name="connsiteY157" fmla="*/ 1889760 h 2402840"/>
                <a:gd name="connsiteX158" fmla="*/ 3053080 w 3362006"/>
                <a:gd name="connsiteY158" fmla="*/ 1879600 h 2402840"/>
                <a:gd name="connsiteX159" fmla="*/ 3068320 w 3362006"/>
                <a:gd name="connsiteY159" fmla="*/ 1874520 h 2402840"/>
                <a:gd name="connsiteX160" fmla="*/ 3083560 w 3362006"/>
                <a:gd name="connsiteY160" fmla="*/ 1864360 h 2402840"/>
                <a:gd name="connsiteX161" fmla="*/ 3108960 w 3362006"/>
                <a:gd name="connsiteY161" fmla="*/ 1859280 h 2402840"/>
                <a:gd name="connsiteX162" fmla="*/ 3129280 w 3362006"/>
                <a:gd name="connsiteY162" fmla="*/ 1854200 h 2402840"/>
                <a:gd name="connsiteX163" fmla="*/ 3144520 w 3362006"/>
                <a:gd name="connsiteY163" fmla="*/ 1844040 h 2402840"/>
                <a:gd name="connsiteX164" fmla="*/ 3225800 w 3362006"/>
                <a:gd name="connsiteY164" fmla="*/ 1833880 h 2402840"/>
                <a:gd name="connsiteX165" fmla="*/ 3261360 w 3362006"/>
                <a:gd name="connsiteY165" fmla="*/ 1828800 h 2402840"/>
                <a:gd name="connsiteX166" fmla="*/ 3276600 w 3362006"/>
                <a:gd name="connsiteY166" fmla="*/ 1818640 h 2402840"/>
                <a:gd name="connsiteX167" fmla="*/ 3286760 w 3362006"/>
                <a:gd name="connsiteY167" fmla="*/ 1803400 h 2402840"/>
                <a:gd name="connsiteX168" fmla="*/ 3302000 w 3362006"/>
                <a:gd name="connsiteY168" fmla="*/ 1798320 h 2402840"/>
                <a:gd name="connsiteX169" fmla="*/ 3317240 w 3362006"/>
                <a:gd name="connsiteY169" fmla="*/ 1788160 h 2402840"/>
                <a:gd name="connsiteX170" fmla="*/ 3332480 w 3362006"/>
                <a:gd name="connsiteY170" fmla="*/ 1742440 h 2402840"/>
                <a:gd name="connsiteX171" fmla="*/ 3337560 w 3362006"/>
                <a:gd name="connsiteY171" fmla="*/ 1727200 h 2402840"/>
                <a:gd name="connsiteX172" fmla="*/ 3342640 w 3362006"/>
                <a:gd name="connsiteY172" fmla="*/ 1711960 h 2402840"/>
                <a:gd name="connsiteX173" fmla="*/ 3347720 w 3362006"/>
                <a:gd name="connsiteY173" fmla="*/ 1686560 h 2402840"/>
                <a:gd name="connsiteX174" fmla="*/ 3361690 w 3362006"/>
                <a:gd name="connsiteY174" fmla="*/ 1566333 h 2402840"/>
                <a:gd name="connsiteX175" fmla="*/ 3356610 w 3362006"/>
                <a:gd name="connsiteY175" fmla="*/ 1518496 h 2402840"/>
                <a:gd name="connsiteX176" fmla="*/ 3333326 w 3362006"/>
                <a:gd name="connsiteY176" fmla="*/ 1464310 h 2402840"/>
                <a:gd name="connsiteX177" fmla="*/ 3294380 w 3362006"/>
                <a:gd name="connsiteY177" fmla="*/ 1420706 h 2402840"/>
                <a:gd name="connsiteX178" fmla="*/ 3268980 w 3362006"/>
                <a:gd name="connsiteY178" fmla="*/ 1377526 h 2402840"/>
                <a:gd name="connsiteX179" fmla="*/ 3212253 w 3362006"/>
                <a:gd name="connsiteY179" fmla="*/ 1333500 h 2402840"/>
                <a:gd name="connsiteX180" fmla="*/ 3162300 w 3362006"/>
                <a:gd name="connsiteY180" fmla="*/ 1295400 h 2402840"/>
                <a:gd name="connsiteX181" fmla="*/ 3119120 w 3362006"/>
                <a:gd name="connsiteY181" fmla="*/ 1254760 h 2402840"/>
                <a:gd name="connsiteX182" fmla="*/ 3114040 w 3362006"/>
                <a:gd name="connsiteY182" fmla="*/ 1239520 h 2402840"/>
                <a:gd name="connsiteX183" fmla="*/ 3098800 w 3362006"/>
                <a:gd name="connsiteY183" fmla="*/ 1234440 h 2402840"/>
                <a:gd name="connsiteX184" fmla="*/ 3088640 w 3362006"/>
                <a:gd name="connsiteY184" fmla="*/ 1203960 h 2402840"/>
                <a:gd name="connsiteX185" fmla="*/ 3068320 w 3362006"/>
                <a:gd name="connsiteY185" fmla="*/ 1173480 h 2402840"/>
                <a:gd name="connsiteX186" fmla="*/ 3048000 w 3362006"/>
                <a:gd name="connsiteY186" fmla="*/ 1143000 h 2402840"/>
                <a:gd name="connsiteX187" fmla="*/ 3022600 w 3362006"/>
                <a:gd name="connsiteY187" fmla="*/ 1097280 h 2402840"/>
                <a:gd name="connsiteX188" fmla="*/ 3012440 w 3362006"/>
                <a:gd name="connsiteY188" fmla="*/ 1082040 h 2402840"/>
                <a:gd name="connsiteX189" fmla="*/ 3002280 w 3362006"/>
                <a:gd name="connsiteY189" fmla="*/ 1051560 h 2402840"/>
                <a:gd name="connsiteX190" fmla="*/ 2997200 w 3362006"/>
                <a:gd name="connsiteY190" fmla="*/ 1036320 h 2402840"/>
                <a:gd name="connsiteX191" fmla="*/ 2956560 w 3362006"/>
                <a:gd name="connsiteY191" fmla="*/ 975360 h 2402840"/>
                <a:gd name="connsiteX192" fmla="*/ 2946400 w 3362006"/>
                <a:gd name="connsiteY192" fmla="*/ 960120 h 2402840"/>
                <a:gd name="connsiteX193" fmla="*/ 2926080 w 3362006"/>
                <a:gd name="connsiteY193" fmla="*/ 929640 h 2402840"/>
                <a:gd name="connsiteX194" fmla="*/ 2900680 w 3362006"/>
                <a:gd name="connsiteY194" fmla="*/ 904240 h 2402840"/>
                <a:gd name="connsiteX195" fmla="*/ 2875280 w 3362006"/>
                <a:gd name="connsiteY195" fmla="*/ 873760 h 2402840"/>
                <a:gd name="connsiteX196" fmla="*/ 2860040 w 3362006"/>
                <a:gd name="connsiteY196" fmla="*/ 868680 h 2402840"/>
                <a:gd name="connsiteX197" fmla="*/ 2844800 w 3362006"/>
                <a:gd name="connsiteY197" fmla="*/ 853440 h 2402840"/>
                <a:gd name="connsiteX198" fmla="*/ 2829560 w 3362006"/>
                <a:gd name="connsiteY198" fmla="*/ 843280 h 2402840"/>
                <a:gd name="connsiteX199" fmla="*/ 2824480 w 3362006"/>
                <a:gd name="connsiteY199" fmla="*/ 817880 h 2402840"/>
                <a:gd name="connsiteX200" fmla="*/ 2814320 w 3362006"/>
                <a:gd name="connsiteY200" fmla="*/ 802640 h 2402840"/>
                <a:gd name="connsiteX201" fmla="*/ 2804160 w 3362006"/>
                <a:gd name="connsiteY201" fmla="*/ 772160 h 2402840"/>
                <a:gd name="connsiteX202" fmla="*/ 2783840 w 3362006"/>
                <a:gd name="connsiteY202" fmla="*/ 741680 h 2402840"/>
                <a:gd name="connsiteX203" fmla="*/ 2778760 w 3362006"/>
                <a:gd name="connsiteY203" fmla="*/ 726440 h 2402840"/>
                <a:gd name="connsiteX204" fmla="*/ 2768600 w 3362006"/>
                <a:gd name="connsiteY204" fmla="*/ 711200 h 2402840"/>
                <a:gd name="connsiteX205" fmla="*/ 2753360 w 3362006"/>
                <a:gd name="connsiteY205" fmla="*/ 680720 h 2402840"/>
                <a:gd name="connsiteX206" fmla="*/ 2722880 w 3362006"/>
                <a:gd name="connsiteY206" fmla="*/ 650240 h 2402840"/>
                <a:gd name="connsiteX207" fmla="*/ 2692400 w 3362006"/>
                <a:gd name="connsiteY207" fmla="*/ 629920 h 2402840"/>
                <a:gd name="connsiteX208" fmla="*/ 2677160 w 3362006"/>
                <a:gd name="connsiteY208" fmla="*/ 619760 h 2402840"/>
                <a:gd name="connsiteX209" fmla="*/ 2646680 w 3362006"/>
                <a:gd name="connsiteY209" fmla="*/ 599440 h 2402840"/>
                <a:gd name="connsiteX210" fmla="*/ 2621280 w 3362006"/>
                <a:gd name="connsiteY210" fmla="*/ 574040 h 2402840"/>
                <a:gd name="connsiteX211" fmla="*/ 2611120 w 3362006"/>
                <a:gd name="connsiteY211" fmla="*/ 558800 h 2402840"/>
                <a:gd name="connsiteX212" fmla="*/ 2595880 w 3362006"/>
                <a:gd name="connsiteY212" fmla="*/ 553720 h 2402840"/>
                <a:gd name="connsiteX213" fmla="*/ 2580640 w 3362006"/>
                <a:gd name="connsiteY213" fmla="*/ 543560 h 2402840"/>
                <a:gd name="connsiteX214" fmla="*/ 2565400 w 3362006"/>
                <a:gd name="connsiteY214" fmla="*/ 538480 h 2402840"/>
                <a:gd name="connsiteX215" fmla="*/ 2534920 w 3362006"/>
                <a:gd name="connsiteY215" fmla="*/ 518160 h 2402840"/>
                <a:gd name="connsiteX216" fmla="*/ 2519680 w 3362006"/>
                <a:gd name="connsiteY216" fmla="*/ 508000 h 2402840"/>
                <a:gd name="connsiteX217" fmla="*/ 2489200 w 3362006"/>
                <a:gd name="connsiteY217" fmla="*/ 487680 h 2402840"/>
                <a:gd name="connsiteX218" fmla="*/ 2473960 w 3362006"/>
                <a:gd name="connsiteY218" fmla="*/ 457200 h 2402840"/>
                <a:gd name="connsiteX219" fmla="*/ 2458720 w 3362006"/>
                <a:gd name="connsiteY219" fmla="*/ 452120 h 2402840"/>
                <a:gd name="connsiteX220" fmla="*/ 2443480 w 3362006"/>
                <a:gd name="connsiteY220" fmla="*/ 436880 h 2402840"/>
                <a:gd name="connsiteX221" fmla="*/ 2423160 w 3362006"/>
                <a:gd name="connsiteY221" fmla="*/ 406400 h 2402840"/>
                <a:gd name="connsiteX222" fmla="*/ 2392680 w 3362006"/>
                <a:gd name="connsiteY222" fmla="*/ 386080 h 2402840"/>
                <a:gd name="connsiteX223" fmla="*/ 2382520 w 3362006"/>
                <a:gd name="connsiteY223" fmla="*/ 370840 h 2402840"/>
                <a:gd name="connsiteX224" fmla="*/ 2311400 w 3362006"/>
                <a:gd name="connsiteY224" fmla="*/ 355600 h 2402840"/>
                <a:gd name="connsiteX225" fmla="*/ 2275840 w 3362006"/>
                <a:gd name="connsiteY225" fmla="*/ 345440 h 2402840"/>
                <a:gd name="connsiteX226" fmla="*/ 2245360 w 3362006"/>
                <a:gd name="connsiteY226" fmla="*/ 335280 h 2402840"/>
                <a:gd name="connsiteX227" fmla="*/ 2194560 w 3362006"/>
                <a:gd name="connsiteY227" fmla="*/ 325120 h 2402840"/>
                <a:gd name="connsiteX228" fmla="*/ 2179320 w 3362006"/>
                <a:gd name="connsiteY228" fmla="*/ 309880 h 2402840"/>
                <a:gd name="connsiteX229" fmla="*/ 2164080 w 3362006"/>
                <a:gd name="connsiteY229" fmla="*/ 304800 h 2402840"/>
                <a:gd name="connsiteX230" fmla="*/ 2159000 w 3362006"/>
                <a:gd name="connsiteY230" fmla="*/ 289560 h 2402840"/>
                <a:gd name="connsiteX231" fmla="*/ 2148840 w 3362006"/>
                <a:gd name="connsiteY231" fmla="*/ 274320 h 2402840"/>
                <a:gd name="connsiteX232" fmla="*/ 2143760 w 3362006"/>
                <a:gd name="connsiteY232" fmla="*/ 259080 h 2402840"/>
                <a:gd name="connsiteX233" fmla="*/ 2108200 w 3362006"/>
                <a:gd name="connsiteY233" fmla="*/ 213360 h 2402840"/>
                <a:gd name="connsiteX234" fmla="*/ 2098040 w 3362006"/>
                <a:gd name="connsiteY234" fmla="*/ 198120 h 2402840"/>
                <a:gd name="connsiteX235" fmla="*/ 2082800 w 3362006"/>
                <a:gd name="connsiteY235" fmla="*/ 193040 h 2402840"/>
                <a:gd name="connsiteX236" fmla="*/ 2047240 w 3362006"/>
                <a:gd name="connsiteY236" fmla="*/ 167640 h 2402840"/>
                <a:gd name="connsiteX237" fmla="*/ 2016760 w 3362006"/>
                <a:gd name="connsiteY237" fmla="*/ 157480 h 2402840"/>
                <a:gd name="connsiteX238" fmla="*/ 1971040 w 3362006"/>
                <a:gd name="connsiteY238" fmla="*/ 132080 h 2402840"/>
                <a:gd name="connsiteX239" fmla="*/ 1935480 w 3362006"/>
                <a:gd name="connsiteY239" fmla="*/ 127000 h 2402840"/>
                <a:gd name="connsiteX240" fmla="*/ 1905000 w 3362006"/>
                <a:gd name="connsiteY240" fmla="*/ 116840 h 2402840"/>
                <a:gd name="connsiteX241" fmla="*/ 1889760 w 3362006"/>
                <a:gd name="connsiteY241" fmla="*/ 111760 h 2402840"/>
                <a:gd name="connsiteX242" fmla="*/ 1864360 w 3362006"/>
                <a:gd name="connsiteY242" fmla="*/ 106680 h 2402840"/>
                <a:gd name="connsiteX243" fmla="*/ 1849120 w 3362006"/>
                <a:gd name="connsiteY243" fmla="*/ 101600 h 2402840"/>
                <a:gd name="connsiteX244" fmla="*/ 1813560 w 3362006"/>
                <a:gd name="connsiteY244" fmla="*/ 96520 h 2402840"/>
                <a:gd name="connsiteX245" fmla="*/ 1778000 w 3362006"/>
                <a:gd name="connsiteY245" fmla="*/ 86360 h 2402840"/>
                <a:gd name="connsiteX246" fmla="*/ 1747520 w 3362006"/>
                <a:gd name="connsiteY246" fmla="*/ 76200 h 2402840"/>
                <a:gd name="connsiteX247" fmla="*/ 1732280 w 3362006"/>
                <a:gd name="connsiteY247" fmla="*/ 71120 h 2402840"/>
                <a:gd name="connsiteX248" fmla="*/ 1717040 w 3362006"/>
                <a:gd name="connsiteY248" fmla="*/ 66040 h 2402840"/>
                <a:gd name="connsiteX249" fmla="*/ 1671320 w 3362006"/>
                <a:gd name="connsiteY249" fmla="*/ 45720 h 2402840"/>
                <a:gd name="connsiteX250" fmla="*/ 1651000 w 3362006"/>
                <a:gd name="connsiteY250" fmla="*/ 40640 h 2402840"/>
                <a:gd name="connsiteX251" fmla="*/ 1559560 w 3362006"/>
                <a:gd name="connsiteY251" fmla="*/ 35560 h 2402840"/>
                <a:gd name="connsiteX252" fmla="*/ 1534160 w 3362006"/>
                <a:gd name="connsiteY252" fmla="*/ 15240 h 2402840"/>
                <a:gd name="connsiteX253" fmla="*/ 1513840 w 3362006"/>
                <a:gd name="connsiteY253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69782 h 2402840"/>
                <a:gd name="connsiteX113" fmla="*/ 1074420 w 3362006"/>
                <a:gd name="connsiteY113" fmla="*/ 2052002 h 2402840"/>
                <a:gd name="connsiteX114" fmla="*/ 1134428 w 3362006"/>
                <a:gd name="connsiteY114" fmla="*/ 2049145 h 2402840"/>
                <a:gd name="connsiteX115" fmla="*/ 1214120 w 3362006"/>
                <a:gd name="connsiteY115" fmla="*/ 1945640 h 2402840"/>
                <a:gd name="connsiteX116" fmla="*/ 1304713 w 3362006"/>
                <a:gd name="connsiteY116" fmla="*/ 1930400 h 2402840"/>
                <a:gd name="connsiteX117" fmla="*/ 1404620 w 3362006"/>
                <a:gd name="connsiteY117" fmla="*/ 1954530 h 2402840"/>
                <a:gd name="connsiteX118" fmla="*/ 1468543 w 3362006"/>
                <a:gd name="connsiteY118" fmla="*/ 1968923 h 2402840"/>
                <a:gd name="connsiteX119" fmla="*/ 1570990 w 3362006"/>
                <a:gd name="connsiteY119" fmla="*/ 1985857 h 2402840"/>
                <a:gd name="connsiteX120" fmla="*/ 1656080 w 3362006"/>
                <a:gd name="connsiteY120" fmla="*/ 2001520 h 2402840"/>
                <a:gd name="connsiteX121" fmla="*/ 1706880 w 3362006"/>
                <a:gd name="connsiteY121" fmla="*/ 2021840 h 2402840"/>
                <a:gd name="connsiteX122" fmla="*/ 1737360 w 3362006"/>
                <a:gd name="connsiteY122" fmla="*/ 2037080 h 2402840"/>
                <a:gd name="connsiteX123" fmla="*/ 1783080 w 3362006"/>
                <a:gd name="connsiteY123" fmla="*/ 2062480 h 2402840"/>
                <a:gd name="connsiteX124" fmla="*/ 1798320 w 3362006"/>
                <a:gd name="connsiteY124" fmla="*/ 2072640 h 2402840"/>
                <a:gd name="connsiteX125" fmla="*/ 1828800 w 3362006"/>
                <a:gd name="connsiteY125" fmla="*/ 2082800 h 2402840"/>
                <a:gd name="connsiteX126" fmla="*/ 1844040 w 3362006"/>
                <a:gd name="connsiteY126" fmla="*/ 2087880 h 2402840"/>
                <a:gd name="connsiteX127" fmla="*/ 1864360 w 3362006"/>
                <a:gd name="connsiteY127" fmla="*/ 2098040 h 2402840"/>
                <a:gd name="connsiteX128" fmla="*/ 1879600 w 3362006"/>
                <a:gd name="connsiteY128" fmla="*/ 2103120 h 2402840"/>
                <a:gd name="connsiteX129" fmla="*/ 1894840 w 3362006"/>
                <a:gd name="connsiteY129" fmla="*/ 2113280 h 2402840"/>
                <a:gd name="connsiteX130" fmla="*/ 1925320 w 3362006"/>
                <a:gd name="connsiteY130" fmla="*/ 2123440 h 2402840"/>
                <a:gd name="connsiteX131" fmla="*/ 1940560 w 3362006"/>
                <a:gd name="connsiteY131" fmla="*/ 2133600 h 2402840"/>
                <a:gd name="connsiteX132" fmla="*/ 1964690 w 3362006"/>
                <a:gd name="connsiteY132" fmla="*/ 2167043 h 2402840"/>
                <a:gd name="connsiteX133" fmla="*/ 2017184 w 3362006"/>
                <a:gd name="connsiteY133" fmla="*/ 2194984 h 2402840"/>
                <a:gd name="connsiteX134" fmla="*/ 2107353 w 3362006"/>
                <a:gd name="connsiteY134" fmla="*/ 2254673 h 2402840"/>
                <a:gd name="connsiteX135" fmla="*/ 2184823 w 3362006"/>
                <a:gd name="connsiteY135" fmla="*/ 2296161 h 2402840"/>
                <a:gd name="connsiteX136" fmla="*/ 2254673 w 3362006"/>
                <a:gd name="connsiteY136" fmla="*/ 2302933 h 2402840"/>
                <a:gd name="connsiteX137" fmla="*/ 2326640 w 3362006"/>
                <a:gd name="connsiteY137" fmla="*/ 2339340 h 2402840"/>
                <a:gd name="connsiteX138" fmla="*/ 2440094 w 3362006"/>
                <a:gd name="connsiteY138" fmla="*/ 2312670 h 2402840"/>
                <a:gd name="connsiteX139" fmla="*/ 2494280 w 3362006"/>
                <a:gd name="connsiteY139" fmla="*/ 2275840 h 2402840"/>
                <a:gd name="connsiteX140" fmla="*/ 2509520 w 3362006"/>
                <a:gd name="connsiteY140" fmla="*/ 2270760 h 2402840"/>
                <a:gd name="connsiteX141" fmla="*/ 2519680 w 3362006"/>
                <a:gd name="connsiteY141" fmla="*/ 2255520 h 2402840"/>
                <a:gd name="connsiteX142" fmla="*/ 2534920 w 3362006"/>
                <a:gd name="connsiteY142" fmla="*/ 2245360 h 2402840"/>
                <a:gd name="connsiteX143" fmla="*/ 2545080 w 3362006"/>
                <a:gd name="connsiteY143" fmla="*/ 2230120 h 2402840"/>
                <a:gd name="connsiteX144" fmla="*/ 2560320 w 3362006"/>
                <a:gd name="connsiteY144" fmla="*/ 2219960 h 2402840"/>
                <a:gd name="connsiteX145" fmla="*/ 2595880 w 3362006"/>
                <a:gd name="connsiteY145" fmla="*/ 2184400 h 2402840"/>
                <a:gd name="connsiteX146" fmla="*/ 2611120 w 3362006"/>
                <a:gd name="connsiteY146" fmla="*/ 2153920 h 2402840"/>
                <a:gd name="connsiteX147" fmla="*/ 2656840 w 3362006"/>
                <a:gd name="connsiteY147" fmla="*/ 2128520 h 2402840"/>
                <a:gd name="connsiteX148" fmla="*/ 2687320 w 3362006"/>
                <a:gd name="connsiteY148" fmla="*/ 2108200 h 2402840"/>
                <a:gd name="connsiteX149" fmla="*/ 2717800 w 3362006"/>
                <a:gd name="connsiteY149" fmla="*/ 2098040 h 2402840"/>
                <a:gd name="connsiteX150" fmla="*/ 2733040 w 3362006"/>
                <a:gd name="connsiteY150" fmla="*/ 2082800 h 2402840"/>
                <a:gd name="connsiteX151" fmla="*/ 2768600 w 3362006"/>
                <a:gd name="connsiteY151" fmla="*/ 2057400 h 2402840"/>
                <a:gd name="connsiteX152" fmla="*/ 2834640 w 3362006"/>
                <a:gd name="connsiteY152" fmla="*/ 2034540 h 2402840"/>
                <a:gd name="connsiteX153" fmla="*/ 2909993 w 3362006"/>
                <a:gd name="connsiteY153" fmla="*/ 1976120 h 2402840"/>
                <a:gd name="connsiteX154" fmla="*/ 2959524 w 3362006"/>
                <a:gd name="connsiteY154" fmla="*/ 1957917 h 2402840"/>
                <a:gd name="connsiteX155" fmla="*/ 2992120 w 3362006"/>
                <a:gd name="connsiteY155" fmla="*/ 1915160 h 2402840"/>
                <a:gd name="connsiteX156" fmla="*/ 3022600 w 3362006"/>
                <a:gd name="connsiteY156" fmla="*/ 1894840 h 2402840"/>
                <a:gd name="connsiteX157" fmla="*/ 3037840 w 3362006"/>
                <a:gd name="connsiteY157" fmla="*/ 1889760 h 2402840"/>
                <a:gd name="connsiteX158" fmla="*/ 3053080 w 3362006"/>
                <a:gd name="connsiteY158" fmla="*/ 1879600 h 2402840"/>
                <a:gd name="connsiteX159" fmla="*/ 3068320 w 3362006"/>
                <a:gd name="connsiteY159" fmla="*/ 1874520 h 2402840"/>
                <a:gd name="connsiteX160" fmla="*/ 3083560 w 3362006"/>
                <a:gd name="connsiteY160" fmla="*/ 1864360 h 2402840"/>
                <a:gd name="connsiteX161" fmla="*/ 3108960 w 3362006"/>
                <a:gd name="connsiteY161" fmla="*/ 1859280 h 2402840"/>
                <a:gd name="connsiteX162" fmla="*/ 3129280 w 3362006"/>
                <a:gd name="connsiteY162" fmla="*/ 1854200 h 2402840"/>
                <a:gd name="connsiteX163" fmla="*/ 3144520 w 3362006"/>
                <a:gd name="connsiteY163" fmla="*/ 1844040 h 2402840"/>
                <a:gd name="connsiteX164" fmla="*/ 3225800 w 3362006"/>
                <a:gd name="connsiteY164" fmla="*/ 1833880 h 2402840"/>
                <a:gd name="connsiteX165" fmla="*/ 3261360 w 3362006"/>
                <a:gd name="connsiteY165" fmla="*/ 1828800 h 2402840"/>
                <a:gd name="connsiteX166" fmla="*/ 3276600 w 3362006"/>
                <a:gd name="connsiteY166" fmla="*/ 1818640 h 2402840"/>
                <a:gd name="connsiteX167" fmla="*/ 3286760 w 3362006"/>
                <a:gd name="connsiteY167" fmla="*/ 1803400 h 2402840"/>
                <a:gd name="connsiteX168" fmla="*/ 3302000 w 3362006"/>
                <a:gd name="connsiteY168" fmla="*/ 1798320 h 2402840"/>
                <a:gd name="connsiteX169" fmla="*/ 3317240 w 3362006"/>
                <a:gd name="connsiteY169" fmla="*/ 1788160 h 2402840"/>
                <a:gd name="connsiteX170" fmla="*/ 3332480 w 3362006"/>
                <a:gd name="connsiteY170" fmla="*/ 1742440 h 2402840"/>
                <a:gd name="connsiteX171" fmla="*/ 3337560 w 3362006"/>
                <a:gd name="connsiteY171" fmla="*/ 1727200 h 2402840"/>
                <a:gd name="connsiteX172" fmla="*/ 3342640 w 3362006"/>
                <a:gd name="connsiteY172" fmla="*/ 1711960 h 2402840"/>
                <a:gd name="connsiteX173" fmla="*/ 3347720 w 3362006"/>
                <a:gd name="connsiteY173" fmla="*/ 1686560 h 2402840"/>
                <a:gd name="connsiteX174" fmla="*/ 3361690 w 3362006"/>
                <a:gd name="connsiteY174" fmla="*/ 1566333 h 2402840"/>
                <a:gd name="connsiteX175" fmla="*/ 3356610 w 3362006"/>
                <a:gd name="connsiteY175" fmla="*/ 1518496 h 2402840"/>
                <a:gd name="connsiteX176" fmla="*/ 3333326 w 3362006"/>
                <a:gd name="connsiteY176" fmla="*/ 1464310 h 2402840"/>
                <a:gd name="connsiteX177" fmla="*/ 3294380 w 3362006"/>
                <a:gd name="connsiteY177" fmla="*/ 1420706 h 2402840"/>
                <a:gd name="connsiteX178" fmla="*/ 3268980 w 3362006"/>
                <a:gd name="connsiteY178" fmla="*/ 1377526 h 2402840"/>
                <a:gd name="connsiteX179" fmla="*/ 3212253 w 3362006"/>
                <a:gd name="connsiteY179" fmla="*/ 1333500 h 2402840"/>
                <a:gd name="connsiteX180" fmla="*/ 3162300 w 3362006"/>
                <a:gd name="connsiteY180" fmla="*/ 1295400 h 2402840"/>
                <a:gd name="connsiteX181" fmla="*/ 3119120 w 3362006"/>
                <a:gd name="connsiteY181" fmla="*/ 1254760 h 2402840"/>
                <a:gd name="connsiteX182" fmla="*/ 3114040 w 3362006"/>
                <a:gd name="connsiteY182" fmla="*/ 1239520 h 2402840"/>
                <a:gd name="connsiteX183" fmla="*/ 3098800 w 3362006"/>
                <a:gd name="connsiteY183" fmla="*/ 1234440 h 2402840"/>
                <a:gd name="connsiteX184" fmla="*/ 3088640 w 3362006"/>
                <a:gd name="connsiteY184" fmla="*/ 1203960 h 2402840"/>
                <a:gd name="connsiteX185" fmla="*/ 3068320 w 3362006"/>
                <a:gd name="connsiteY185" fmla="*/ 1173480 h 2402840"/>
                <a:gd name="connsiteX186" fmla="*/ 3048000 w 3362006"/>
                <a:gd name="connsiteY186" fmla="*/ 1143000 h 2402840"/>
                <a:gd name="connsiteX187" fmla="*/ 3022600 w 3362006"/>
                <a:gd name="connsiteY187" fmla="*/ 1097280 h 2402840"/>
                <a:gd name="connsiteX188" fmla="*/ 3012440 w 3362006"/>
                <a:gd name="connsiteY188" fmla="*/ 1082040 h 2402840"/>
                <a:gd name="connsiteX189" fmla="*/ 3002280 w 3362006"/>
                <a:gd name="connsiteY189" fmla="*/ 1051560 h 2402840"/>
                <a:gd name="connsiteX190" fmla="*/ 2997200 w 3362006"/>
                <a:gd name="connsiteY190" fmla="*/ 1036320 h 2402840"/>
                <a:gd name="connsiteX191" fmla="*/ 2956560 w 3362006"/>
                <a:gd name="connsiteY191" fmla="*/ 975360 h 2402840"/>
                <a:gd name="connsiteX192" fmla="*/ 2946400 w 3362006"/>
                <a:gd name="connsiteY192" fmla="*/ 960120 h 2402840"/>
                <a:gd name="connsiteX193" fmla="*/ 2926080 w 3362006"/>
                <a:gd name="connsiteY193" fmla="*/ 929640 h 2402840"/>
                <a:gd name="connsiteX194" fmla="*/ 2900680 w 3362006"/>
                <a:gd name="connsiteY194" fmla="*/ 904240 h 2402840"/>
                <a:gd name="connsiteX195" fmla="*/ 2875280 w 3362006"/>
                <a:gd name="connsiteY195" fmla="*/ 873760 h 2402840"/>
                <a:gd name="connsiteX196" fmla="*/ 2860040 w 3362006"/>
                <a:gd name="connsiteY196" fmla="*/ 868680 h 2402840"/>
                <a:gd name="connsiteX197" fmla="*/ 2844800 w 3362006"/>
                <a:gd name="connsiteY197" fmla="*/ 853440 h 2402840"/>
                <a:gd name="connsiteX198" fmla="*/ 2829560 w 3362006"/>
                <a:gd name="connsiteY198" fmla="*/ 843280 h 2402840"/>
                <a:gd name="connsiteX199" fmla="*/ 2824480 w 3362006"/>
                <a:gd name="connsiteY199" fmla="*/ 817880 h 2402840"/>
                <a:gd name="connsiteX200" fmla="*/ 2814320 w 3362006"/>
                <a:gd name="connsiteY200" fmla="*/ 802640 h 2402840"/>
                <a:gd name="connsiteX201" fmla="*/ 2804160 w 3362006"/>
                <a:gd name="connsiteY201" fmla="*/ 772160 h 2402840"/>
                <a:gd name="connsiteX202" fmla="*/ 2783840 w 3362006"/>
                <a:gd name="connsiteY202" fmla="*/ 741680 h 2402840"/>
                <a:gd name="connsiteX203" fmla="*/ 2778760 w 3362006"/>
                <a:gd name="connsiteY203" fmla="*/ 726440 h 2402840"/>
                <a:gd name="connsiteX204" fmla="*/ 2768600 w 3362006"/>
                <a:gd name="connsiteY204" fmla="*/ 711200 h 2402840"/>
                <a:gd name="connsiteX205" fmla="*/ 2753360 w 3362006"/>
                <a:gd name="connsiteY205" fmla="*/ 680720 h 2402840"/>
                <a:gd name="connsiteX206" fmla="*/ 2722880 w 3362006"/>
                <a:gd name="connsiteY206" fmla="*/ 650240 h 2402840"/>
                <a:gd name="connsiteX207" fmla="*/ 2692400 w 3362006"/>
                <a:gd name="connsiteY207" fmla="*/ 629920 h 2402840"/>
                <a:gd name="connsiteX208" fmla="*/ 2677160 w 3362006"/>
                <a:gd name="connsiteY208" fmla="*/ 619760 h 2402840"/>
                <a:gd name="connsiteX209" fmla="*/ 2646680 w 3362006"/>
                <a:gd name="connsiteY209" fmla="*/ 599440 h 2402840"/>
                <a:gd name="connsiteX210" fmla="*/ 2621280 w 3362006"/>
                <a:gd name="connsiteY210" fmla="*/ 574040 h 2402840"/>
                <a:gd name="connsiteX211" fmla="*/ 2611120 w 3362006"/>
                <a:gd name="connsiteY211" fmla="*/ 558800 h 2402840"/>
                <a:gd name="connsiteX212" fmla="*/ 2595880 w 3362006"/>
                <a:gd name="connsiteY212" fmla="*/ 553720 h 2402840"/>
                <a:gd name="connsiteX213" fmla="*/ 2580640 w 3362006"/>
                <a:gd name="connsiteY213" fmla="*/ 543560 h 2402840"/>
                <a:gd name="connsiteX214" fmla="*/ 2565400 w 3362006"/>
                <a:gd name="connsiteY214" fmla="*/ 538480 h 2402840"/>
                <a:gd name="connsiteX215" fmla="*/ 2534920 w 3362006"/>
                <a:gd name="connsiteY215" fmla="*/ 518160 h 2402840"/>
                <a:gd name="connsiteX216" fmla="*/ 2519680 w 3362006"/>
                <a:gd name="connsiteY216" fmla="*/ 508000 h 2402840"/>
                <a:gd name="connsiteX217" fmla="*/ 2489200 w 3362006"/>
                <a:gd name="connsiteY217" fmla="*/ 487680 h 2402840"/>
                <a:gd name="connsiteX218" fmla="*/ 2473960 w 3362006"/>
                <a:gd name="connsiteY218" fmla="*/ 457200 h 2402840"/>
                <a:gd name="connsiteX219" fmla="*/ 2458720 w 3362006"/>
                <a:gd name="connsiteY219" fmla="*/ 452120 h 2402840"/>
                <a:gd name="connsiteX220" fmla="*/ 2443480 w 3362006"/>
                <a:gd name="connsiteY220" fmla="*/ 436880 h 2402840"/>
                <a:gd name="connsiteX221" fmla="*/ 2423160 w 3362006"/>
                <a:gd name="connsiteY221" fmla="*/ 406400 h 2402840"/>
                <a:gd name="connsiteX222" fmla="*/ 2392680 w 3362006"/>
                <a:gd name="connsiteY222" fmla="*/ 386080 h 2402840"/>
                <a:gd name="connsiteX223" fmla="*/ 2382520 w 3362006"/>
                <a:gd name="connsiteY223" fmla="*/ 370840 h 2402840"/>
                <a:gd name="connsiteX224" fmla="*/ 2311400 w 3362006"/>
                <a:gd name="connsiteY224" fmla="*/ 355600 h 2402840"/>
                <a:gd name="connsiteX225" fmla="*/ 2275840 w 3362006"/>
                <a:gd name="connsiteY225" fmla="*/ 345440 h 2402840"/>
                <a:gd name="connsiteX226" fmla="*/ 2245360 w 3362006"/>
                <a:gd name="connsiteY226" fmla="*/ 335280 h 2402840"/>
                <a:gd name="connsiteX227" fmla="*/ 2194560 w 3362006"/>
                <a:gd name="connsiteY227" fmla="*/ 325120 h 2402840"/>
                <a:gd name="connsiteX228" fmla="*/ 2179320 w 3362006"/>
                <a:gd name="connsiteY228" fmla="*/ 309880 h 2402840"/>
                <a:gd name="connsiteX229" fmla="*/ 2164080 w 3362006"/>
                <a:gd name="connsiteY229" fmla="*/ 304800 h 2402840"/>
                <a:gd name="connsiteX230" fmla="*/ 2159000 w 3362006"/>
                <a:gd name="connsiteY230" fmla="*/ 289560 h 2402840"/>
                <a:gd name="connsiteX231" fmla="*/ 2148840 w 3362006"/>
                <a:gd name="connsiteY231" fmla="*/ 274320 h 2402840"/>
                <a:gd name="connsiteX232" fmla="*/ 2143760 w 3362006"/>
                <a:gd name="connsiteY232" fmla="*/ 259080 h 2402840"/>
                <a:gd name="connsiteX233" fmla="*/ 2108200 w 3362006"/>
                <a:gd name="connsiteY233" fmla="*/ 213360 h 2402840"/>
                <a:gd name="connsiteX234" fmla="*/ 2098040 w 3362006"/>
                <a:gd name="connsiteY234" fmla="*/ 198120 h 2402840"/>
                <a:gd name="connsiteX235" fmla="*/ 2082800 w 3362006"/>
                <a:gd name="connsiteY235" fmla="*/ 193040 h 2402840"/>
                <a:gd name="connsiteX236" fmla="*/ 2047240 w 3362006"/>
                <a:gd name="connsiteY236" fmla="*/ 167640 h 2402840"/>
                <a:gd name="connsiteX237" fmla="*/ 2016760 w 3362006"/>
                <a:gd name="connsiteY237" fmla="*/ 157480 h 2402840"/>
                <a:gd name="connsiteX238" fmla="*/ 1971040 w 3362006"/>
                <a:gd name="connsiteY238" fmla="*/ 132080 h 2402840"/>
                <a:gd name="connsiteX239" fmla="*/ 1935480 w 3362006"/>
                <a:gd name="connsiteY239" fmla="*/ 127000 h 2402840"/>
                <a:gd name="connsiteX240" fmla="*/ 1905000 w 3362006"/>
                <a:gd name="connsiteY240" fmla="*/ 116840 h 2402840"/>
                <a:gd name="connsiteX241" fmla="*/ 1889760 w 3362006"/>
                <a:gd name="connsiteY241" fmla="*/ 111760 h 2402840"/>
                <a:gd name="connsiteX242" fmla="*/ 1864360 w 3362006"/>
                <a:gd name="connsiteY242" fmla="*/ 106680 h 2402840"/>
                <a:gd name="connsiteX243" fmla="*/ 1849120 w 3362006"/>
                <a:gd name="connsiteY243" fmla="*/ 101600 h 2402840"/>
                <a:gd name="connsiteX244" fmla="*/ 1813560 w 3362006"/>
                <a:gd name="connsiteY244" fmla="*/ 96520 h 2402840"/>
                <a:gd name="connsiteX245" fmla="*/ 1778000 w 3362006"/>
                <a:gd name="connsiteY245" fmla="*/ 86360 h 2402840"/>
                <a:gd name="connsiteX246" fmla="*/ 1747520 w 3362006"/>
                <a:gd name="connsiteY246" fmla="*/ 76200 h 2402840"/>
                <a:gd name="connsiteX247" fmla="*/ 1732280 w 3362006"/>
                <a:gd name="connsiteY247" fmla="*/ 71120 h 2402840"/>
                <a:gd name="connsiteX248" fmla="*/ 1717040 w 3362006"/>
                <a:gd name="connsiteY248" fmla="*/ 66040 h 2402840"/>
                <a:gd name="connsiteX249" fmla="*/ 1671320 w 3362006"/>
                <a:gd name="connsiteY249" fmla="*/ 45720 h 2402840"/>
                <a:gd name="connsiteX250" fmla="*/ 1651000 w 3362006"/>
                <a:gd name="connsiteY250" fmla="*/ 40640 h 2402840"/>
                <a:gd name="connsiteX251" fmla="*/ 1559560 w 3362006"/>
                <a:gd name="connsiteY251" fmla="*/ 35560 h 2402840"/>
                <a:gd name="connsiteX252" fmla="*/ 1534160 w 3362006"/>
                <a:gd name="connsiteY252" fmla="*/ 15240 h 2402840"/>
                <a:gd name="connsiteX253" fmla="*/ 1513840 w 3362006"/>
                <a:gd name="connsiteY253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55600 w 3362006"/>
                <a:gd name="connsiteY65" fmla="*/ 1259840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69782 h 2402840"/>
                <a:gd name="connsiteX113" fmla="*/ 1134428 w 3362006"/>
                <a:gd name="connsiteY113" fmla="*/ 2049145 h 2402840"/>
                <a:gd name="connsiteX114" fmla="*/ 1214120 w 3362006"/>
                <a:gd name="connsiteY114" fmla="*/ 1945640 h 2402840"/>
                <a:gd name="connsiteX115" fmla="*/ 1304713 w 3362006"/>
                <a:gd name="connsiteY115" fmla="*/ 1930400 h 2402840"/>
                <a:gd name="connsiteX116" fmla="*/ 1404620 w 3362006"/>
                <a:gd name="connsiteY116" fmla="*/ 1954530 h 2402840"/>
                <a:gd name="connsiteX117" fmla="*/ 1468543 w 3362006"/>
                <a:gd name="connsiteY117" fmla="*/ 1968923 h 2402840"/>
                <a:gd name="connsiteX118" fmla="*/ 1570990 w 3362006"/>
                <a:gd name="connsiteY118" fmla="*/ 1985857 h 2402840"/>
                <a:gd name="connsiteX119" fmla="*/ 1656080 w 3362006"/>
                <a:gd name="connsiteY119" fmla="*/ 2001520 h 2402840"/>
                <a:gd name="connsiteX120" fmla="*/ 1706880 w 3362006"/>
                <a:gd name="connsiteY120" fmla="*/ 2021840 h 2402840"/>
                <a:gd name="connsiteX121" fmla="*/ 1737360 w 3362006"/>
                <a:gd name="connsiteY121" fmla="*/ 2037080 h 2402840"/>
                <a:gd name="connsiteX122" fmla="*/ 1783080 w 3362006"/>
                <a:gd name="connsiteY122" fmla="*/ 2062480 h 2402840"/>
                <a:gd name="connsiteX123" fmla="*/ 1798320 w 3362006"/>
                <a:gd name="connsiteY123" fmla="*/ 2072640 h 2402840"/>
                <a:gd name="connsiteX124" fmla="*/ 1828800 w 3362006"/>
                <a:gd name="connsiteY124" fmla="*/ 2082800 h 2402840"/>
                <a:gd name="connsiteX125" fmla="*/ 1844040 w 3362006"/>
                <a:gd name="connsiteY125" fmla="*/ 2087880 h 2402840"/>
                <a:gd name="connsiteX126" fmla="*/ 1864360 w 3362006"/>
                <a:gd name="connsiteY126" fmla="*/ 2098040 h 2402840"/>
                <a:gd name="connsiteX127" fmla="*/ 1879600 w 3362006"/>
                <a:gd name="connsiteY127" fmla="*/ 2103120 h 2402840"/>
                <a:gd name="connsiteX128" fmla="*/ 1894840 w 3362006"/>
                <a:gd name="connsiteY128" fmla="*/ 2113280 h 2402840"/>
                <a:gd name="connsiteX129" fmla="*/ 1925320 w 3362006"/>
                <a:gd name="connsiteY129" fmla="*/ 2123440 h 2402840"/>
                <a:gd name="connsiteX130" fmla="*/ 1940560 w 3362006"/>
                <a:gd name="connsiteY130" fmla="*/ 2133600 h 2402840"/>
                <a:gd name="connsiteX131" fmla="*/ 1964690 w 3362006"/>
                <a:gd name="connsiteY131" fmla="*/ 2167043 h 2402840"/>
                <a:gd name="connsiteX132" fmla="*/ 2017184 w 3362006"/>
                <a:gd name="connsiteY132" fmla="*/ 2194984 h 2402840"/>
                <a:gd name="connsiteX133" fmla="*/ 2107353 w 3362006"/>
                <a:gd name="connsiteY133" fmla="*/ 2254673 h 2402840"/>
                <a:gd name="connsiteX134" fmla="*/ 2184823 w 3362006"/>
                <a:gd name="connsiteY134" fmla="*/ 2296161 h 2402840"/>
                <a:gd name="connsiteX135" fmla="*/ 2254673 w 3362006"/>
                <a:gd name="connsiteY135" fmla="*/ 2302933 h 2402840"/>
                <a:gd name="connsiteX136" fmla="*/ 2326640 w 3362006"/>
                <a:gd name="connsiteY136" fmla="*/ 2339340 h 2402840"/>
                <a:gd name="connsiteX137" fmla="*/ 2440094 w 3362006"/>
                <a:gd name="connsiteY137" fmla="*/ 2312670 h 2402840"/>
                <a:gd name="connsiteX138" fmla="*/ 2494280 w 3362006"/>
                <a:gd name="connsiteY138" fmla="*/ 2275840 h 2402840"/>
                <a:gd name="connsiteX139" fmla="*/ 2509520 w 3362006"/>
                <a:gd name="connsiteY139" fmla="*/ 2270760 h 2402840"/>
                <a:gd name="connsiteX140" fmla="*/ 2519680 w 3362006"/>
                <a:gd name="connsiteY140" fmla="*/ 2255520 h 2402840"/>
                <a:gd name="connsiteX141" fmla="*/ 2534920 w 3362006"/>
                <a:gd name="connsiteY141" fmla="*/ 2245360 h 2402840"/>
                <a:gd name="connsiteX142" fmla="*/ 2545080 w 3362006"/>
                <a:gd name="connsiteY142" fmla="*/ 2230120 h 2402840"/>
                <a:gd name="connsiteX143" fmla="*/ 2560320 w 3362006"/>
                <a:gd name="connsiteY143" fmla="*/ 2219960 h 2402840"/>
                <a:gd name="connsiteX144" fmla="*/ 2595880 w 3362006"/>
                <a:gd name="connsiteY144" fmla="*/ 2184400 h 2402840"/>
                <a:gd name="connsiteX145" fmla="*/ 2611120 w 3362006"/>
                <a:gd name="connsiteY145" fmla="*/ 2153920 h 2402840"/>
                <a:gd name="connsiteX146" fmla="*/ 2656840 w 3362006"/>
                <a:gd name="connsiteY146" fmla="*/ 2128520 h 2402840"/>
                <a:gd name="connsiteX147" fmla="*/ 2687320 w 3362006"/>
                <a:gd name="connsiteY147" fmla="*/ 2108200 h 2402840"/>
                <a:gd name="connsiteX148" fmla="*/ 2717800 w 3362006"/>
                <a:gd name="connsiteY148" fmla="*/ 2098040 h 2402840"/>
                <a:gd name="connsiteX149" fmla="*/ 2733040 w 3362006"/>
                <a:gd name="connsiteY149" fmla="*/ 2082800 h 2402840"/>
                <a:gd name="connsiteX150" fmla="*/ 2768600 w 3362006"/>
                <a:gd name="connsiteY150" fmla="*/ 2057400 h 2402840"/>
                <a:gd name="connsiteX151" fmla="*/ 2834640 w 3362006"/>
                <a:gd name="connsiteY151" fmla="*/ 2034540 h 2402840"/>
                <a:gd name="connsiteX152" fmla="*/ 2909993 w 3362006"/>
                <a:gd name="connsiteY152" fmla="*/ 1976120 h 2402840"/>
                <a:gd name="connsiteX153" fmla="*/ 2959524 w 3362006"/>
                <a:gd name="connsiteY153" fmla="*/ 1957917 h 2402840"/>
                <a:gd name="connsiteX154" fmla="*/ 2992120 w 3362006"/>
                <a:gd name="connsiteY154" fmla="*/ 1915160 h 2402840"/>
                <a:gd name="connsiteX155" fmla="*/ 3022600 w 3362006"/>
                <a:gd name="connsiteY155" fmla="*/ 1894840 h 2402840"/>
                <a:gd name="connsiteX156" fmla="*/ 3037840 w 3362006"/>
                <a:gd name="connsiteY156" fmla="*/ 1889760 h 2402840"/>
                <a:gd name="connsiteX157" fmla="*/ 3053080 w 3362006"/>
                <a:gd name="connsiteY157" fmla="*/ 1879600 h 2402840"/>
                <a:gd name="connsiteX158" fmla="*/ 3068320 w 3362006"/>
                <a:gd name="connsiteY158" fmla="*/ 1874520 h 2402840"/>
                <a:gd name="connsiteX159" fmla="*/ 3083560 w 3362006"/>
                <a:gd name="connsiteY159" fmla="*/ 1864360 h 2402840"/>
                <a:gd name="connsiteX160" fmla="*/ 3108960 w 3362006"/>
                <a:gd name="connsiteY160" fmla="*/ 1859280 h 2402840"/>
                <a:gd name="connsiteX161" fmla="*/ 3129280 w 3362006"/>
                <a:gd name="connsiteY161" fmla="*/ 1854200 h 2402840"/>
                <a:gd name="connsiteX162" fmla="*/ 3144520 w 3362006"/>
                <a:gd name="connsiteY162" fmla="*/ 1844040 h 2402840"/>
                <a:gd name="connsiteX163" fmla="*/ 3225800 w 3362006"/>
                <a:gd name="connsiteY163" fmla="*/ 1833880 h 2402840"/>
                <a:gd name="connsiteX164" fmla="*/ 3261360 w 3362006"/>
                <a:gd name="connsiteY164" fmla="*/ 1828800 h 2402840"/>
                <a:gd name="connsiteX165" fmla="*/ 3276600 w 3362006"/>
                <a:gd name="connsiteY165" fmla="*/ 1818640 h 2402840"/>
                <a:gd name="connsiteX166" fmla="*/ 3286760 w 3362006"/>
                <a:gd name="connsiteY166" fmla="*/ 1803400 h 2402840"/>
                <a:gd name="connsiteX167" fmla="*/ 3302000 w 3362006"/>
                <a:gd name="connsiteY167" fmla="*/ 1798320 h 2402840"/>
                <a:gd name="connsiteX168" fmla="*/ 3317240 w 3362006"/>
                <a:gd name="connsiteY168" fmla="*/ 1788160 h 2402840"/>
                <a:gd name="connsiteX169" fmla="*/ 3332480 w 3362006"/>
                <a:gd name="connsiteY169" fmla="*/ 1742440 h 2402840"/>
                <a:gd name="connsiteX170" fmla="*/ 3337560 w 3362006"/>
                <a:gd name="connsiteY170" fmla="*/ 1727200 h 2402840"/>
                <a:gd name="connsiteX171" fmla="*/ 3342640 w 3362006"/>
                <a:gd name="connsiteY171" fmla="*/ 1711960 h 2402840"/>
                <a:gd name="connsiteX172" fmla="*/ 3347720 w 3362006"/>
                <a:gd name="connsiteY172" fmla="*/ 1686560 h 2402840"/>
                <a:gd name="connsiteX173" fmla="*/ 3361690 w 3362006"/>
                <a:gd name="connsiteY173" fmla="*/ 1566333 h 2402840"/>
                <a:gd name="connsiteX174" fmla="*/ 3356610 w 3362006"/>
                <a:gd name="connsiteY174" fmla="*/ 1518496 h 2402840"/>
                <a:gd name="connsiteX175" fmla="*/ 3333326 w 3362006"/>
                <a:gd name="connsiteY175" fmla="*/ 1464310 h 2402840"/>
                <a:gd name="connsiteX176" fmla="*/ 3294380 w 3362006"/>
                <a:gd name="connsiteY176" fmla="*/ 1420706 h 2402840"/>
                <a:gd name="connsiteX177" fmla="*/ 3268980 w 3362006"/>
                <a:gd name="connsiteY177" fmla="*/ 1377526 h 2402840"/>
                <a:gd name="connsiteX178" fmla="*/ 3212253 w 3362006"/>
                <a:gd name="connsiteY178" fmla="*/ 1333500 h 2402840"/>
                <a:gd name="connsiteX179" fmla="*/ 3162300 w 3362006"/>
                <a:gd name="connsiteY179" fmla="*/ 1295400 h 2402840"/>
                <a:gd name="connsiteX180" fmla="*/ 3119120 w 3362006"/>
                <a:gd name="connsiteY180" fmla="*/ 1254760 h 2402840"/>
                <a:gd name="connsiteX181" fmla="*/ 3114040 w 3362006"/>
                <a:gd name="connsiteY181" fmla="*/ 1239520 h 2402840"/>
                <a:gd name="connsiteX182" fmla="*/ 3098800 w 3362006"/>
                <a:gd name="connsiteY182" fmla="*/ 1234440 h 2402840"/>
                <a:gd name="connsiteX183" fmla="*/ 3088640 w 3362006"/>
                <a:gd name="connsiteY183" fmla="*/ 1203960 h 2402840"/>
                <a:gd name="connsiteX184" fmla="*/ 3068320 w 3362006"/>
                <a:gd name="connsiteY184" fmla="*/ 1173480 h 2402840"/>
                <a:gd name="connsiteX185" fmla="*/ 3048000 w 3362006"/>
                <a:gd name="connsiteY185" fmla="*/ 1143000 h 2402840"/>
                <a:gd name="connsiteX186" fmla="*/ 3022600 w 3362006"/>
                <a:gd name="connsiteY186" fmla="*/ 1097280 h 2402840"/>
                <a:gd name="connsiteX187" fmla="*/ 3012440 w 3362006"/>
                <a:gd name="connsiteY187" fmla="*/ 1082040 h 2402840"/>
                <a:gd name="connsiteX188" fmla="*/ 3002280 w 3362006"/>
                <a:gd name="connsiteY188" fmla="*/ 1051560 h 2402840"/>
                <a:gd name="connsiteX189" fmla="*/ 2997200 w 3362006"/>
                <a:gd name="connsiteY189" fmla="*/ 1036320 h 2402840"/>
                <a:gd name="connsiteX190" fmla="*/ 2956560 w 3362006"/>
                <a:gd name="connsiteY190" fmla="*/ 975360 h 2402840"/>
                <a:gd name="connsiteX191" fmla="*/ 2946400 w 3362006"/>
                <a:gd name="connsiteY191" fmla="*/ 960120 h 2402840"/>
                <a:gd name="connsiteX192" fmla="*/ 2926080 w 3362006"/>
                <a:gd name="connsiteY192" fmla="*/ 929640 h 2402840"/>
                <a:gd name="connsiteX193" fmla="*/ 2900680 w 3362006"/>
                <a:gd name="connsiteY193" fmla="*/ 904240 h 2402840"/>
                <a:gd name="connsiteX194" fmla="*/ 2875280 w 3362006"/>
                <a:gd name="connsiteY194" fmla="*/ 873760 h 2402840"/>
                <a:gd name="connsiteX195" fmla="*/ 2860040 w 3362006"/>
                <a:gd name="connsiteY195" fmla="*/ 868680 h 2402840"/>
                <a:gd name="connsiteX196" fmla="*/ 2844800 w 3362006"/>
                <a:gd name="connsiteY196" fmla="*/ 853440 h 2402840"/>
                <a:gd name="connsiteX197" fmla="*/ 2829560 w 3362006"/>
                <a:gd name="connsiteY197" fmla="*/ 843280 h 2402840"/>
                <a:gd name="connsiteX198" fmla="*/ 2824480 w 3362006"/>
                <a:gd name="connsiteY198" fmla="*/ 817880 h 2402840"/>
                <a:gd name="connsiteX199" fmla="*/ 2814320 w 3362006"/>
                <a:gd name="connsiteY199" fmla="*/ 802640 h 2402840"/>
                <a:gd name="connsiteX200" fmla="*/ 2804160 w 3362006"/>
                <a:gd name="connsiteY200" fmla="*/ 772160 h 2402840"/>
                <a:gd name="connsiteX201" fmla="*/ 2783840 w 3362006"/>
                <a:gd name="connsiteY201" fmla="*/ 741680 h 2402840"/>
                <a:gd name="connsiteX202" fmla="*/ 2778760 w 3362006"/>
                <a:gd name="connsiteY202" fmla="*/ 726440 h 2402840"/>
                <a:gd name="connsiteX203" fmla="*/ 2768600 w 3362006"/>
                <a:gd name="connsiteY203" fmla="*/ 711200 h 2402840"/>
                <a:gd name="connsiteX204" fmla="*/ 2753360 w 3362006"/>
                <a:gd name="connsiteY204" fmla="*/ 680720 h 2402840"/>
                <a:gd name="connsiteX205" fmla="*/ 2722880 w 3362006"/>
                <a:gd name="connsiteY205" fmla="*/ 650240 h 2402840"/>
                <a:gd name="connsiteX206" fmla="*/ 2692400 w 3362006"/>
                <a:gd name="connsiteY206" fmla="*/ 629920 h 2402840"/>
                <a:gd name="connsiteX207" fmla="*/ 2677160 w 3362006"/>
                <a:gd name="connsiteY207" fmla="*/ 619760 h 2402840"/>
                <a:gd name="connsiteX208" fmla="*/ 2646680 w 3362006"/>
                <a:gd name="connsiteY208" fmla="*/ 599440 h 2402840"/>
                <a:gd name="connsiteX209" fmla="*/ 2621280 w 3362006"/>
                <a:gd name="connsiteY209" fmla="*/ 574040 h 2402840"/>
                <a:gd name="connsiteX210" fmla="*/ 2611120 w 3362006"/>
                <a:gd name="connsiteY210" fmla="*/ 558800 h 2402840"/>
                <a:gd name="connsiteX211" fmla="*/ 2595880 w 3362006"/>
                <a:gd name="connsiteY211" fmla="*/ 553720 h 2402840"/>
                <a:gd name="connsiteX212" fmla="*/ 2580640 w 3362006"/>
                <a:gd name="connsiteY212" fmla="*/ 543560 h 2402840"/>
                <a:gd name="connsiteX213" fmla="*/ 2565400 w 3362006"/>
                <a:gd name="connsiteY213" fmla="*/ 538480 h 2402840"/>
                <a:gd name="connsiteX214" fmla="*/ 2534920 w 3362006"/>
                <a:gd name="connsiteY214" fmla="*/ 518160 h 2402840"/>
                <a:gd name="connsiteX215" fmla="*/ 2519680 w 3362006"/>
                <a:gd name="connsiteY215" fmla="*/ 508000 h 2402840"/>
                <a:gd name="connsiteX216" fmla="*/ 2489200 w 3362006"/>
                <a:gd name="connsiteY216" fmla="*/ 487680 h 2402840"/>
                <a:gd name="connsiteX217" fmla="*/ 2473960 w 3362006"/>
                <a:gd name="connsiteY217" fmla="*/ 457200 h 2402840"/>
                <a:gd name="connsiteX218" fmla="*/ 2458720 w 3362006"/>
                <a:gd name="connsiteY218" fmla="*/ 452120 h 2402840"/>
                <a:gd name="connsiteX219" fmla="*/ 2443480 w 3362006"/>
                <a:gd name="connsiteY219" fmla="*/ 436880 h 2402840"/>
                <a:gd name="connsiteX220" fmla="*/ 2423160 w 3362006"/>
                <a:gd name="connsiteY220" fmla="*/ 406400 h 2402840"/>
                <a:gd name="connsiteX221" fmla="*/ 2392680 w 3362006"/>
                <a:gd name="connsiteY221" fmla="*/ 386080 h 2402840"/>
                <a:gd name="connsiteX222" fmla="*/ 2382520 w 3362006"/>
                <a:gd name="connsiteY222" fmla="*/ 370840 h 2402840"/>
                <a:gd name="connsiteX223" fmla="*/ 2311400 w 3362006"/>
                <a:gd name="connsiteY223" fmla="*/ 355600 h 2402840"/>
                <a:gd name="connsiteX224" fmla="*/ 2275840 w 3362006"/>
                <a:gd name="connsiteY224" fmla="*/ 345440 h 2402840"/>
                <a:gd name="connsiteX225" fmla="*/ 2245360 w 3362006"/>
                <a:gd name="connsiteY225" fmla="*/ 335280 h 2402840"/>
                <a:gd name="connsiteX226" fmla="*/ 2194560 w 3362006"/>
                <a:gd name="connsiteY226" fmla="*/ 325120 h 2402840"/>
                <a:gd name="connsiteX227" fmla="*/ 2179320 w 3362006"/>
                <a:gd name="connsiteY227" fmla="*/ 309880 h 2402840"/>
                <a:gd name="connsiteX228" fmla="*/ 2164080 w 3362006"/>
                <a:gd name="connsiteY228" fmla="*/ 304800 h 2402840"/>
                <a:gd name="connsiteX229" fmla="*/ 2159000 w 3362006"/>
                <a:gd name="connsiteY229" fmla="*/ 289560 h 2402840"/>
                <a:gd name="connsiteX230" fmla="*/ 2148840 w 3362006"/>
                <a:gd name="connsiteY230" fmla="*/ 274320 h 2402840"/>
                <a:gd name="connsiteX231" fmla="*/ 2143760 w 3362006"/>
                <a:gd name="connsiteY231" fmla="*/ 259080 h 2402840"/>
                <a:gd name="connsiteX232" fmla="*/ 2108200 w 3362006"/>
                <a:gd name="connsiteY232" fmla="*/ 213360 h 2402840"/>
                <a:gd name="connsiteX233" fmla="*/ 2098040 w 3362006"/>
                <a:gd name="connsiteY233" fmla="*/ 198120 h 2402840"/>
                <a:gd name="connsiteX234" fmla="*/ 2082800 w 3362006"/>
                <a:gd name="connsiteY234" fmla="*/ 193040 h 2402840"/>
                <a:gd name="connsiteX235" fmla="*/ 2047240 w 3362006"/>
                <a:gd name="connsiteY235" fmla="*/ 167640 h 2402840"/>
                <a:gd name="connsiteX236" fmla="*/ 2016760 w 3362006"/>
                <a:gd name="connsiteY236" fmla="*/ 157480 h 2402840"/>
                <a:gd name="connsiteX237" fmla="*/ 1971040 w 3362006"/>
                <a:gd name="connsiteY237" fmla="*/ 132080 h 2402840"/>
                <a:gd name="connsiteX238" fmla="*/ 1935480 w 3362006"/>
                <a:gd name="connsiteY238" fmla="*/ 127000 h 2402840"/>
                <a:gd name="connsiteX239" fmla="*/ 1905000 w 3362006"/>
                <a:gd name="connsiteY239" fmla="*/ 116840 h 2402840"/>
                <a:gd name="connsiteX240" fmla="*/ 1889760 w 3362006"/>
                <a:gd name="connsiteY240" fmla="*/ 111760 h 2402840"/>
                <a:gd name="connsiteX241" fmla="*/ 1864360 w 3362006"/>
                <a:gd name="connsiteY241" fmla="*/ 106680 h 2402840"/>
                <a:gd name="connsiteX242" fmla="*/ 1849120 w 3362006"/>
                <a:gd name="connsiteY242" fmla="*/ 101600 h 2402840"/>
                <a:gd name="connsiteX243" fmla="*/ 1813560 w 3362006"/>
                <a:gd name="connsiteY243" fmla="*/ 96520 h 2402840"/>
                <a:gd name="connsiteX244" fmla="*/ 1778000 w 3362006"/>
                <a:gd name="connsiteY244" fmla="*/ 86360 h 2402840"/>
                <a:gd name="connsiteX245" fmla="*/ 1747520 w 3362006"/>
                <a:gd name="connsiteY245" fmla="*/ 76200 h 2402840"/>
                <a:gd name="connsiteX246" fmla="*/ 1732280 w 3362006"/>
                <a:gd name="connsiteY246" fmla="*/ 71120 h 2402840"/>
                <a:gd name="connsiteX247" fmla="*/ 1717040 w 3362006"/>
                <a:gd name="connsiteY247" fmla="*/ 66040 h 2402840"/>
                <a:gd name="connsiteX248" fmla="*/ 1671320 w 3362006"/>
                <a:gd name="connsiteY248" fmla="*/ 45720 h 2402840"/>
                <a:gd name="connsiteX249" fmla="*/ 1651000 w 3362006"/>
                <a:gd name="connsiteY249" fmla="*/ 40640 h 2402840"/>
                <a:gd name="connsiteX250" fmla="*/ 1559560 w 3362006"/>
                <a:gd name="connsiteY250" fmla="*/ 35560 h 2402840"/>
                <a:gd name="connsiteX251" fmla="*/ 1534160 w 3362006"/>
                <a:gd name="connsiteY251" fmla="*/ 15240 h 2402840"/>
                <a:gd name="connsiteX252" fmla="*/ 1513840 w 3362006"/>
                <a:gd name="connsiteY25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0840 w 3362006"/>
                <a:gd name="connsiteY64" fmla="*/ 1249680 h 2402840"/>
                <a:gd name="connsiteX65" fmla="*/ 341845 w 3362006"/>
                <a:gd name="connsiteY65" fmla="*/ 1244213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69782 h 2402840"/>
                <a:gd name="connsiteX113" fmla="*/ 1134428 w 3362006"/>
                <a:gd name="connsiteY113" fmla="*/ 2049145 h 2402840"/>
                <a:gd name="connsiteX114" fmla="*/ 1214120 w 3362006"/>
                <a:gd name="connsiteY114" fmla="*/ 1945640 h 2402840"/>
                <a:gd name="connsiteX115" fmla="*/ 1304713 w 3362006"/>
                <a:gd name="connsiteY115" fmla="*/ 1930400 h 2402840"/>
                <a:gd name="connsiteX116" fmla="*/ 1404620 w 3362006"/>
                <a:gd name="connsiteY116" fmla="*/ 1954530 h 2402840"/>
                <a:gd name="connsiteX117" fmla="*/ 1468543 w 3362006"/>
                <a:gd name="connsiteY117" fmla="*/ 1968923 h 2402840"/>
                <a:gd name="connsiteX118" fmla="*/ 1570990 w 3362006"/>
                <a:gd name="connsiteY118" fmla="*/ 1985857 h 2402840"/>
                <a:gd name="connsiteX119" fmla="*/ 1656080 w 3362006"/>
                <a:gd name="connsiteY119" fmla="*/ 2001520 h 2402840"/>
                <a:gd name="connsiteX120" fmla="*/ 1706880 w 3362006"/>
                <a:gd name="connsiteY120" fmla="*/ 2021840 h 2402840"/>
                <a:gd name="connsiteX121" fmla="*/ 1737360 w 3362006"/>
                <a:gd name="connsiteY121" fmla="*/ 2037080 h 2402840"/>
                <a:gd name="connsiteX122" fmla="*/ 1783080 w 3362006"/>
                <a:gd name="connsiteY122" fmla="*/ 2062480 h 2402840"/>
                <a:gd name="connsiteX123" fmla="*/ 1798320 w 3362006"/>
                <a:gd name="connsiteY123" fmla="*/ 2072640 h 2402840"/>
                <a:gd name="connsiteX124" fmla="*/ 1828800 w 3362006"/>
                <a:gd name="connsiteY124" fmla="*/ 2082800 h 2402840"/>
                <a:gd name="connsiteX125" fmla="*/ 1844040 w 3362006"/>
                <a:gd name="connsiteY125" fmla="*/ 2087880 h 2402840"/>
                <a:gd name="connsiteX126" fmla="*/ 1864360 w 3362006"/>
                <a:gd name="connsiteY126" fmla="*/ 2098040 h 2402840"/>
                <a:gd name="connsiteX127" fmla="*/ 1879600 w 3362006"/>
                <a:gd name="connsiteY127" fmla="*/ 2103120 h 2402840"/>
                <a:gd name="connsiteX128" fmla="*/ 1894840 w 3362006"/>
                <a:gd name="connsiteY128" fmla="*/ 2113280 h 2402840"/>
                <a:gd name="connsiteX129" fmla="*/ 1925320 w 3362006"/>
                <a:gd name="connsiteY129" fmla="*/ 2123440 h 2402840"/>
                <a:gd name="connsiteX130" fmla="*/ 1940560 w 3362006"/>
                <a:gd name="connsiteY130" fmla="*/ 2133600 h 2402840"/>
                <a:gd name="connsiteX131" fmla="*/ 1964690 w 3362006"/>
                <a:gd name="connsiteY131" fmla="*/ 2167043 h 2402840"/>
                <a:gd name="connsiteX132" fmla="*/ 2017184 w 3362006"/>
                <a:gd name="connsiteY132" fmla="*/ 2194984 h 2402840"/>
                <a:gd name="connsiteX133" fmla="*/ 2107353 w 3362006"/>
                <a:gd name="connsiteY133" fmla="*/ 2254673 h 2402840"/>
                <a:gd name="connsiteX134" fmla="*/ 2184823 w 3362006"/>
                <a:gd name="connsiteY134" fmla="*/ 2296161 h 2402840"/>
                <a:gd name="connsiteX135" fmla="*/ 2254673 w 3362006"/>
                <a:gd name="connsiteY135" fmla="*/ 2302933 h 2402840"/>
                <a:gd name="connsiteX136" fmla="*/ 2326640 w 3362006"/>
                <a:gd name="connsiteY136" fmla="*/ 2339340 h 2402840"/>
                <a:gd name="connsiteX137" fmla="*/ 2440094 w 3362006"/>
                <a:gd name="connsiteY137" fmla="*/ 2312670 h 2402840"/>
                <a:gd name="connsiteX138" fmla="*/ 2494280 w 3362006"/>
                <a:gd name="connsiteY138" fmla="*/ 2275840 h 2402840"/>
                <a:gd name="connsiteX139" fmla="*/ 2509520 w 3362006"/>
                <a:gd name="connsiteY139" fmla="*/ 2270760 h 2402840"/>
                <a:gd name="connsiteX140" fmla="*/ 2519680 w 3362006"/>
                <a:gd name="connsiteY140" fmla="*/ 2255520 h 2402840"/>
                <a:gd name="connsiteX141" fmla="*/ 2534920 w 3362006"/>
                <a:gd name="connsiteY141" fmla="*/ 2245360 h 2402840"/>
                <a:gd name="connsiteX142" fmla="*/ 2545080 w 3362006"/>
                <a:gd name="connsiteY142" fmla="*/ 2230120 h 2402840"/>
                <a:gd name="connsiteX143" fmla="*/ 2560320 w 3362006"/>
                <a:gd name="connsiteY143" fmla="*/ 2219960 h 2402840"/>
                <a:gd name="connsiteX144" fmla="*/ 2595880 w 3362006"/>
                <a:gd name="connsiteY144" fmla="*/ 2184400 h 2402840"/>
                <a:gd name="connsiteX145" fmla="*/ 2611120 w 3362006"/>
                <a:gd name="connsiteY145" fmla="*/ 2153920 h 2402840"/>
                <a:gd name="connsiteX146" fmla="*/ 2656840 w 3362006"/>
                <a:gd name="connsiteY146" fmla="*/ 2128520 h 2402840"/>
                <a:gd name="connsiteX147" fmla="*/ 2687320 w 3362006"/>
                <a:gd name="connsiteY147" fmla="*/ 2108200 h 2402840"/>
                <a:gd name="connsiteX148" fmla="*/ 2717800 w 3362006"/>
                <a:gd name="connsiteY148" fmla="*/ 2098040 h 2402840"/>
                <a:gd name="connsiteX149" fmla="*/ 2733040 w 3362006"/>
                <a:gd name="connsiteY149" fmla="*/ 2082800 h 2402840"/>
                <a:gd name="connsiteX150" fmla="*/ 2768600 w 3362006"/>
                <a:gd name="connsiteY150" fmla="*/ 2057400 h 2402840"/>
                <a:gd name="connsiteX151" fmla="*/ 2834640 w 3362006"/>
                <a:gd name="connsiteY151" fmla="*/ 2034540 h 2402840"/>
                <a:gd name="connsiteX152" fmla="*/ 2909993 w 3362006"/>
                <a:gd name="connsiteY152" fmla="*/ 1976120 h 2402840"/>
                <a:gd name="connsiteX153" fmla="*/ 2959524 w 3362006"/>
                <a:gd name="connsiteY153" fmla="*/ 1957917 h 2402840"/>
                <a:gd name="connsiteX154" fmla="*/ 2992120 w 3362006"/>
                <a:gd name="connsiteY154" fmla="*/ 1915160 h 2402840"/>
                <a:gd name="connsiteX155" fmla="*/ 3022600 w 3362006"/>
                <a:gd name="connsiteY155" fmla="*/ 1894840 h 2402840"/>
                <a:gd name="connsiteX156" fmla="*/ 3037840 w 3362006"/>
                <a:gd name="connsiteY156" fmla="*/ 1889760 h 2402840"/>
                <a:gd name="connsiteX157" fmla="*/ 3053080 w 3362006"/>
                <a:gd name="connsiteY157" fmla="*/ 1879600 h 2402840"/>
                <a:gd name="connsiteX158" fmla="*/ 3068320 w 3362006"/>
                <a:gd name="connsiteY158" fmla="*/ 1874520 h 2402840"/>
                <a:gd name="connsiteX159" fmla="*/ 3083560 w 3362006"/>
                <a:gd name="connsiteY159" fmla="*/ 1864360 h 2402840"/>
                <a:gd name="connsiteX160" fmla="*/ 3108960 w 3362006"/>
                <a:gd name="connsiteY160" fmla="*/ 1859280 h 2402840"/>
                <a:gd name="connsiteX161" fmla="*/ 3129280 w 3362006"/>
                <a:gd name="connsiteY161" fmla="*/ 1854200 h 2402840"/>
                <a:gd name="connsiteX162" fmla="*/ 3144520 w 3362006"/>
                <a:gd name="connsiteY162" fmla="*/ 1844040 h 2402840"/>
                <a:gd name="connsiteX163" fmla="*/ 3225800 w 3362006"/>
                <a:gd name="connsiteY163" fmla="*/ 1833880 h 2402840"/>
                <a:gd name="connsiteX164" fmla="*/ 3261360 w 3362006"/>
                <a:gd name="connsiteY164" fmla="*/ 1828800 h 2402840"/>
                <a:gd name="connsiteX165" fmla="*/ 3276600 w 3362006"/>
                <a:gd name="connsiteY165" fmla="*/ 1818640 h 2402840"/>
                <a:gd name="connsiteX166" fmla="*/ 3286760 w 3362006"/>
                <a:gd name="connsiteY166" fmla="*/ 1803400 h 2402840"/>
                <a:gd name="connsiteX167" fmla="*/ 3302000 w 3362006"/>
                <a:gd name="connsiteY167" fmla="*/ 1798320 h 2402840"/>
                <a:gd name="connsiteX168" fmla="*/ 3317240 w 3362006"/>
                <a:gd name="connsiteY168" fmla="*/ 1788160 h 2402840"/>
                <a:gd name="connsiteX169" fmla="*/ 3332480 w 3362006"/>
                <a:gd name="connsiteY169" fmla="*/ 1742440 h 2402840"/>
                <a:gd name="connsiteX170" fmla="*/ 3337560 w 3362006"/>
                <a:gd name="connsiteY170" fmla="*/ 1727200 h 2402840"/>
                <a:gd name="connsiteX171" fmla="*/ 3342640 w 3362006"/>
                <a:gd name="connsiteY171" fmla="*/ 1711960 h 2402840"/>
                <a:gd name="connsiteX172" fmla="*/ 3347720 w 3362006"/>
                <a:gd name="connsiteY172" fmla="*/ 1686560 h 2402840"/>
                <a:gd name="connsiteX173" fmla="*/ 3361690 w 3362006"/>
                <a:gd name="connsiteY173" fmla="*/ 1566333 h 2402840"/>
                <a:gd name="connsiteX174" fmla="*/ 3356610 w 3362006"/>
                <a:gd name="connsiteY174" fmla="*/ 1518496 h 2402840"/>
                <a:gd name="connsiteX175" fmla="*/ 3333326 w 3362006"/>
                <a:gd name="connsiteY175" fmla="*/ 1464310 h 2402840"/>
                <a:gd name="connsiteX176" fmla="*/ 3294380 w 3362006"/>
                <a:gd name="connsiteY176" fmla="*/ 1420706 h 2402840"/>
                <a:gd name="connsiteX177" fmla="*/ 3268980 w 3362006"/>
                <a:gd name="connsiteY177" fmla="*/ 1377526 h 2402840"/>
                <a:gd name="connsiteX178" fmla="*/ 3212253 w 3362006"/>
                <a:gd name="connsiteY178" fmla="*/ 1333500 h 2402840"/>
                <a:gd name="connsiteX179" fmla="*/ 3162300 w 3362006"/>
                <a:gd name="connsiteY179" fmla="*/ 1295400 h 2402840"/>
                <a:gd name="connsiteX180" fmla="*/ 3119120 w 3362006"/>
                <a:gd name="connsiteY180" fmla="*/ 1254760 h 2402840"/>
                <a:gd name="connsiteX181" fmla="*/ 3114040 w 3362006"/>
                <a:gd name="connsiteY181" fmla="*/ 1239520 h 2402840"/>
                <a:gd name="connsiteX182" fmla="*/ 3098800 w 3362006"/>
                <a:gd name="connsiteY182" fmla="*/ 1234440 h 2402840"/>
                <a:gd name="connsiteX183" fmla="*/ 3088640 w 3362006"/>
                <a:gd name="connsiteY183" fmla="*/ 1203960 h 2402840"/>
                <a:gd name="connsiteX184" fmla="*/ 3068320 w 3362006"/>
                <a:gd name="connsiteY184" fmla="*/ 1173480 h 2402840"/>
                <a:gd name="connsiteX185" fmla="*/ 3048000 w 3362006"/>
                <a:gd name="connsiteY185" fmla="*/ 1143000 h 2402840"/>
                <a:gd name="connsiteX186" fmla="*/ 3022600 w 3362006"/>
                <a:gd name="connsiteY186" fmla="*/ 1097280 h 2402840"/>
                <a:gd name="connsiteX187" fmla="*/ 3012440 w 3362006"/>
                <a:gd name="connsiteY187" fmla="*/ 1082040 h 2402840"/>
                <a:gd name="connsiteX188" fmla="*/ 3002280 w 3362006"/>
                <a:gd name="connsiteY188" fmla="*/ 1051560 h 2402840"/>
                <a:gd name="connsiteX189" fmla="*/ 2997200 w 3362006"/>
                <a:gd name="connsiteY189" fmla="*/ 1036320 h 2402840"/>
                <a:gd name="connsiteX190" fmla="*/ 2956560 w 3362006"/>
                <a:gd name="connsiteY190" fmla="*/ 975360 h 2402840"/>
                <a:gd name="connsiteX191" fmla="*/ 2946400 w 3362006"/>
                <a:gd name="connsiteY191" fmla="*/ 960120 h 2402840"/>
                <a:gd name="connsiteX192" fmla="*/ 2926080 w 3362006"/>
                <a:gd name="connsiteY192" fmla="*/ 929640 h 2402840"/>
                <a:gd name="connsiteX193" fmla="*/ 2900680 w 3362006"/>
                <a:gd name="connsiteY193" fmla="*/ 904240 h 2402840"/>
                <a:gd name="connsiteX194" fmla="*/ 2875280 w 3362006"/>
                <a:gd name="connsiteY194" fmla="*/ 873760 h 2402840"/>
                <a:gd name="connsiteX195" fmla="*/ 2860040 w 3362006"/>
                <a:gd name="connsiteY195" fmla="*/ 868680 h 2402840"/>
                <a:gd name="connsiteX196" fmla="*/ 2844800 w 3362006"/>
                <a:gd name="connsiteY196" fmla="*/ 853440 h 2402840"/>
                <a:gd name="connsiteX197" fmla="*/ 2829560 w 3362006"/>
                <a:gd name="connsiteY197" fmla="*/ 843280 h 2402840"/>
                <a:gd name="connsiteX198" fmla="*/ 2824480 w 3362006"/>
                <a:gd name="connsiteY198" fmla="*/ 817880 h 2402840"/>
                <a:gd name="connsiteX199" fmla="*/ 2814320 w 3362006"/>
                <a:gd name="connsiteY199" fmla="*/ 802640 h 2402840"/>
                <a:gd name="connsiteX200" fmla="*/ 2804160 w 3362006"/>
                <a:gd name="connsiteY200" fmla="*/ 772160 h 2402840"/>
                <a:gd name="connsiteX201" fmla="*/ 2783840 w 3362006"/>
                <a:gd name="connsiteY201" fmla="*/ 741680 h 2402840"/>
                <a:gd name="connsiteX202" fmla="*/ 2778760 w 3362006"/>
                <a:gd name="connsiteY202" fmla="*/ 726440 h 2402840"/>
                <a:gd name="connsiteX203" fmla="*/ 2768600 w 3362006"/>
                <a:gd name="connsiteY203" fmla="*/ 711200 h 2402840"/>
                <a:gd name="connsiteX204" fmla="*/ 2753360 w 3362006"/>
                <a:gd name="connsiteY204" fmla="*/ 680720 h 2402840"/>
                <a:gd name="connsiteX205" fmla="*/ 2722880 w 3362006"/>
                <a:gd name="connsiteY205" fmla="*/ 650240 h 2402840"/>
                <a:gd name="connsiteX206" fmla="*/ 2692400 w 3362006"/>
                <a:gd name="connsiteY206" fmla="*/ 629920 h 2402840"/>
                <a:gd name="connsiteX207" fmla="*/ 2677160 w 3362006"/>
                <a:gd name="connsiteY207" fmla="*/ 619760 h 2402840"/>
                <a:gd name="connsiteX208" fmla="*/ 2646680 w 3362006"/>
                <a:gd name="connsiteY208" fmla="*/ 599440 h 2402840"/>
                <a:gd name="connsiteX209" fmla="*/ 2621280 w 3362006"/>
                <a:gd name="connsiteY209" fmla="*/ 574040 h 2402840"/>
                <a:gd name="connsiteX210" fmla="*/ 2611120 w 3362006"/>
                <a:gd name="connsiteY210" fmla="*/ 558800 h 2402840"/>
                <a:gd name="connsiteX211" fmla="*/ 2595880 w 3362006"/>
                <a:gd name="connsiteY211" fmla="*/ 553720 h 2402840"/>
                <a:gd name="connsiteX212" fmla="*/ 2580640 w 3362006"/>
                <a:gd name="connsiteY212" fmla="*/ 543560 h 2402840"/>
                <a:gd name="connsiteX213" fmla="*/ 2565400 w 3362006"/>
                <a:gd name="connsiteY213" fmla="*/ 538480 h 2402840"/>
                <a:gd name="connsiteX214" fmla="*/ 2534920 w 3362006"/>
                <a:gd name="connsiteY214" fmla="*/ 518160 h 2402840"/>
                <a:gd name="connsiteX215" fmla="*/ 2519680 w 3362006"/>
                <a:gd name="connsiteY215" fmla="*/ 508000 h 2402840"/>
                <a:gd name="connsiteX216" fmla="*/ 2489200 w 3362006"/>
                <a:gd name="connsiteY216" fmla="*/ 487680 h 2402840"/>
                <a:gd name="connsiteX217" fmla="*/ 2473960 w 3362006"/>
                <a:gd name="connsiteY217" fmla="*/ 457200 h 2402840"/>
                <a:gd name="connsiteX218" fmla="*/ 2458720 w 3362006"/>
                <a:gd name="connsiteY218" fmla="*/ 452120 h 2402840"/>
                <a:gd name="connsiteX219" fmla="*/ 2443480 w 3362006"/>
                <a:gd name="connsiteY219" fmla="*/ 436880 h 2402840"/>
                <a:gd name="connsiteX220" fmla="*/ 2423160 w 3362006"/>
                <a:gd name="connsiteY220" fmla="*/ 406400 h 2402840"/>
                <a:gd name="connsiteX221" fmla="*/ 2392680 w 3362006"/>
                <a:gd name="connsiteY221" fmla="*/ 386080 h 2402840"/>
                <a:gd name="connsiteX222" fmla="*/ 2382520 w 3362006"/>
                <a:gd name="connsiteY222" fmla="*/ 370840 h 2402840"/>
                <a:gd name="connsiteX223" fmla="*/ 2311400 w 3362006"/>
                <a:gd name="connsiteY223" fmla="*/ 355600 h 2402840"/>
                <a:gd name="connsiteX224" fmla="*/ 2275840 w 3362006"/>
                <a:gd name="connsiteY224" fmla="*/ 345440 h 2402840"/>
                <a:gd name="connsiteX225" fmla="*/ 2245360 w 3362006"/>
                <a:gd name="connsiteY225" fmla="*/ 335280 h 2402840"/>
                <a:gd name="connsiteX226" fmla="*/ 2194560 w 3362006"/>
                <a:gd name="connsiteY226" fmla="*/ 325120 h 2402840"/>
                <a:gd name="connsiteX227" fmla="*/ 2179320 w 3362006"/>
                <a:gd name="connsiteY227" fmla="*/ 309880 h 2402840"/>
                <a:gd name="connsiteX228" fmla="*/ 2164080 w 3362006"/>
                <a:gd name="connsiteY228" fmla="*/ 304800 h 2402840"/>
                <a:gd name="connsiteX229" fmla="*/ 2159000 w 3362006"/>
                <a:gd name="connsiteY229" fmla="*/ 289560 h 2402840"/>
                <a:gd name="connsiteX230" fmla="*/ 2148840 w 3362006"/>
                <a:gd name="connsiteY230" fmla="*/ 274320 h 2402840"/>
                <a:gd name="connsiteX231" fmla="*/ 2143760 w 3362006"/>
                <a:gd name="connsiteY231" fmla="*/ 259080 h 2402840"/>
                <a:gd name="connsiteX232" fmla="*/ 2108200 w 3362006"/>
                <a:gd name="connsiteY232" fmla="*/ 213360 h 2402840"/>
                <a:gd name="connsiteX233" fmla="*/ 2098040 w 3362006"/>
                <a:gd name="connsiteY233" fmla="*/ 198120 h 2402840"/>
                <a:gd name="connsiteX234" fmla="*/ 2082800 w 3362006"/>
                <a:gd name="connsiteY234" fmla="*/ 193040 h 2402840"/>
                <a:gd name="connsiteX235" fmla="*/ 2047240 w 3362006"/>
                <a:gd name="connsiteY235" fmla="*/ 167640 h 2402840"/>
                <a:gd name="connsiteX236" fmla="*/ 2016760 w 3362006"/>
                <a:gd name="connsiteY236" fmla="*/ 157480 h 2402840"/>
                <a:gd name="connsiteX237" fmla="*/ 1971040 w 3362006"/>
                <a:gd name="connsiteY237" fmla="*/ 132080 h 2402840"/>
                <a:gd name="connsiteX238" fmla="*/ 1935480 w 3362006"/>
                <a:gd name="connsiteY238" fmla="*/ 127000 h 2402840"/>
                <a:gd name="connsiteX239" fmla="*/ 1905000 w 3362006"/>
                <a:gd name="connsiteY239" fmla="*/ 116840 h 2402840"/>
                <a:gd name="connsiteX240" fmla="*/ 1889760 w 3362006"/>
                <a:gd name="connsiteY240" fmla="*/ 111760 h 2402840"/>
                <a:gd name="connsiteX241" fmla="*/ 1864360 w 3362006"/>
                <a:gd name="connsiteY241" fmla="*/ 106680 h 2402840"/>
                <a:gd name="connsiteX242" fmla="*/ 1849120 w 3362006"/>
                <a:gd name="connsiteY242" fmla="*/ 101600 h 2402840"/>
                <a:gd name="connsiteX243" fmla="*/ 1813560 w 3362006"/>
                <a:gd name="connsiteY243" fmla="*/ 96520 h 2402840"/>
                <a:gd name="connsiteX244" fmla="*/ 1778000 w 3362006"/>
                <a:gd name="connsiteY244" fmla="*/ 86360 h 2402840"/>
                <a:gd name="connsiteX245" fmla="*/ 1747520 w 3362006"/>
                <a:gd name="connsiteY245" fmla="*/ 76200 h 2402840"/>
                <a:gd name="connsiteX246" fmla="*/ 1732280 w 3362006"/>
                <a:gd name="connsiteY246" fmla="*/ 71120 h 2402840"/>
                <a:gd name="connsiteX247" fmla="*/ 1717040 w 3362006"/>
                <a:gd name="connsiteY247" fmla="*/ 66040 h 2402840"/>
                <a:gd name="connsiteX248" fmla="*/ 1671320 w 3362006"/>
                <a:gd name="connsiteY248" fmla="*/ 45720 h 2402840"/>
                <a:gd name="connsiteX249" fmla="*/ 1651000 w 3362006"/>
                <a:gd name="connsiteY249" fmla="*/ 40640 h 2402840"/>
                <a:gd name="connsiteX250" fmla="*/ 1559560 w 3362006"/>
                <a:gd name="connsiteY250" fmla="*/ 35560 h 2402840"/>
                <a:gd name="connsiteX251" fmla="*/ 1534160 w 3362006"/>
                <a:gd name="connsiteY251" fmla="*/ 15240 h 2402840"/>
                <a:gd name="connsiteX252" fmla="*/ 1513840 w 3362006"/>
                <a:gd name="connsiteY25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1320 w 3362006"/>
                <a:gd name="connsiteY63" fmla="*/ 1234440 h 2402840"/>
                <a:gd name="connsiteX64" fmla="*/ 373896 w 3362006"/>
                <a:gd name="connsiteY64" fmla="*/ 1230927 h 2402840"/>
                <a:gd name="connsiteX65" fmla="*/ 341845 w 3362006"/>
                <a:gd name="connsiteY65" fmla="*/ 1244213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69782 h 2402840"/>
                <a:gd name="connsiteX113" fmla="*/ 1134428 w 3362006"/>
                <a:gd name="connsiteY113" fmla="*/ 2049145 h 2402840"/>
                <a:gd name="connsiteX114" fmla="*/ 1214120 w 3362006"/>
                <a:gd name="connsiteY114" fmla="*/ 1945640 h 2402840"/>
                <a:gd name="connsiteX115" fmla="*/ 1304713 w 3362006"/>
                <a:gd name="connsiteY115" fmla="*/ 1930400 h 2402840"/>
                <a:gd name="connsiteX116" fmla="*/ 1404620 w 3362006"/>
                <a:gd name="connsiteY116" fmla="*/ 1954530 h 2402840"/>
                <a:gd name="connsiteX117" fmla="*/ 1468543 w 3362006"/>
                <a:gd name="connsiteY117" fmla="*/ 1968923 h 2402840"/>
                <a:gd name="connsiteX118" fmla="*/ 1570990 w 3362006"/>
                <a:gd name="connsiteY118" fmla="*/ 1985857 h 2402840"/>
                <a:gd name="connsiteX119" fmla="*/ 1656080 w 3362006"/>
                <a:gd name="connsiteY119" fmla="*/ 2001520 h 2402840"/>
                <a:gd name="connsiteX120" fmla="*/ 1706880 w 3362006"/>
                <a:gd name="connsiteY120" fmla="*/ 2021840 h 2402840"/>
                <a:gd name="connsiteX121" fmla="*/ 1737360 w 3362006"/>
                <a:gd name="connsiteY121" fmla="*/ 2037080 h 2402840"/>
                <a:gd name="connsiteX122" fmla="*/ 1783080 w 3362006"/>
                <a:gd name="connsiteY122" fmla="*/ 2062480 h 2402840"/>
                <a:gd name="connsiteX123" fmla="*/ 1798320 w 3362006"/>
                <a:gd name="connsiteY123" fmla="*/ 2072640 h 2402840"/>
                <a:gd name="connsiteX124" fmla="*/ 1828800 w 3362006"/>
                <a:gd name="connsiteY124" fmla="*/ 2082800 h 2402840"/>
                <a:gd name="connsiteX125" fmla="*/ 1844040 w 3362006"/>
                <a:gd name="connsiteY125" fmla="*/ 2087880 h 2402840"/>
                <a:gd name="connsiteX126" fmla="*/ 1864360 w 3362006"/>
                <a:gd name="connsiteY126" fmla="*/ 2098040 h 2402840"/>
                <a:gd name="connsiteX127" fmla="*/ 1879600 w 3362006"/>
                <a:gd name="connsiteY127" fmla="*/ 2103120 h 2402840"/>
                <a:gd name="connsiteX128" fmla="*/ 1894840 w 3362006"/>
                <a:gd name="connsiteY128" fmla="*/ 2113280 h 2402840"/>
                <a:gd name="connsiteX129" fmla="*/ 1925320 w 3362006"/>
                <a:gd name="connsiteY129" fmla="*/ 2123440 h 2402840"/>
                <a:gd name="connsiteX130" fmla="*/ 1940560 w 3362006"/>
                <a:gd name="connsiteY130" fmla="*/ 2133600 h 2402840"/>
                <a:gd name="connsiteX131" fmla="*/ 1964690 w 3362006"/>
                <a:gd name="connsiteY131" fmla="*/ 2167043 h 2402840"/>
                <a:gd name="connsiteX132" fmla="*/ 2017184 w 3362006"/>
                <a:gd name="connsiteY132" fmla="*/ 2194984 h 2402840"/>
                <a:gd name="connsiteX133" fmla="*/ 2107353 w 3362006"/>
                <a:gd name="connsiteY133" fmla="*/ 2254673 h 2402840"/>
                <a:gd name="connsiteX134" fmla="*/ 2184823 w 3362006"/>
                <a:gd name="connsiteY134" fmla="*/ 2296161 h 2402840"/>
                <a:gd name="connsiteX135" fmla="*/ 2254673 w 3362006"/>
                <a:gd name="connsiteY135" fmla="*/ 2302933 h 2402840"/>
                <a:gd name="connsiteX136" fmla="*/ 2326640 w 3362006"/>
                <a:gd name="connsiteY136" fmla="*/ 2339340 h 2402840"/>
                <a:gd name="connsiteX137" fmla="*/ 2440094 w 3362006"/>
                <a:gd name="connsiteY137" fmla="*/ 2312670 h 2402840"/>
                <a:gd name="connsiteX138" fmla="*/ 2494280 w 3362006"/>
                <a:gd name="connsiteY138" fmla="*/ 2275840 h 2402840"/>
                <a:gd name="connsiteX139" fmla="*/ 2509520 w 3362006"/>
                <a:gd name="connsiteY139" fmla="*/ 2270760 h 2402840"/>
                <a:gd name="connsiteX140" fmla="*/ 2519680 w 3362006"/>
                <a:gd name="connsiteY140" fmla="*/ 2255520 h 2402840"/>
                <a:gd name="connsiteX141" fmla="*/ 2534920 w 3362006"/>
                <a:gd name="connsiteY141" fmla="*/ 2245360 h 2402840"/>
                <a:gd name="connsiteX142" fmla="*/ 2545080 w 3362006"/>
                <a:gd name="connsiteY142" fmla="*/ 2230120 h 2402840"/>
                <a:gd name="connsiteX143" fmla="*/ 2560320 w 3362006"/>
                <a:gd name="connsiteY143" fmla="*/ 2219960 h 2402840"/>
                <a:gd name="connsiteX144" fmla="*/ 2595880 w 3362006"/>
                <a:gd name="connsiteY144" fmla="*/ 2184400 h 2402840"/>
                <a:gd name="connsiteX145" fmla="*/ 2611120 w 3362006"/>
                <a:gd name="connsiteY145" fmla="*/ 2153920 h 2402840"/>
                <a:gd name="connsiteX146" fmla="*/ 2656840 w 3362006"/>
                <a:gd name="connsiteY146" fmla="*/ 2128520 h 2402840"/>
                <a:gd name="connsiteX147" fmla="*/ 2687320 w 3362006"/>
                <a:gd name="connsiteY147" fmla="*/ 2108200 h 2402840"/>
                <a:gd name="connsiteX148" fmla="*/ 2717800 w 3362006"/>
                <a:gd name="connsiteY148" fmla="*/ 2098040 h 2402840"/>
                <a:gd name="connsiteX149" fmla="*/ 2733040 w 3362006"/>
                <a:gd name="connsiteY149" fmla="*/ 2082800 h 2402840"/>
                <a:gd name="connsiteX150" fmla="*/ 2768600 w 3362006"/>
                <a:gd name="connsiteY150" fmla="*/ 2057400 h 2402840"/>
                <a:gd name="connsiteX151" fmla="*/ 2834640 w 3362006"/>
                <a:gd name="connsiteY151" fmla="*/ 2034540 h 2402840"/>
                <a:gd name="connsiteX152" fmla="*/ 2909993 w 3362006"/>
                <a:gd name="connsiteY152" fmla="*/ 1976120 h 2402840"/>
                <a:gd name="connsiteX153" fmla="*/ 2959524 w 3362006"/>
                <a:gd name="connsiteY153" fmla="*/ 1957917 h 2402840"/>
                <a:gd name="connsiteX154" fmla="*/ 2992120 w 3362006"/>
                <a:gd name="connsiteY154" fmla="*/ 1915160 h 2402840"/>
                <a:gd name="connsiteX155" fmla="*/ 3022600 w 3362006"/>
                <a:gd name="connsiteY155" fmla="*/ 1894840 h 2402840"/>
                <a:gd name="connsiteX156" fmla="*/ 3037840 w 3362006"/>
                <a:gd name="connsiteY156" fmla="*/ 1889760 h 2402840"/>
                <a:gd name="connsiteX157" fmla="*/ 3053080 w 3362006"/>
                <a:gd name="connsiteY157" fmla="*/ 1879600 h 2402840"/>
                <a:gd name="connsiteX158" fmla="*/ 3068320 w 3362006"/>
                <a:gd name="connsiteY158" fmla="*/ 1874520 h 2402840"/>
                <a:gd name="connsiteX159" fmla="*/ 3083560 w 3362006"/>
                <a:gd name="connsiteY159" fmla="*/ 1864360 h 2402840"/>
                <a:gd name="connsiteX160" fmla="*/ 3108960 w 3362006"/>
                <a:gd name="connsiteY160" fmla="*/ 1859280 h 2402840"/>
                <a:gd name="connsiteX161" fmla="*/ 3129280 w 3362006"/>
                <a:gd name="connsiteY161" fmla="*/ 1854200 h 2402840"/>
                <a:gd name="connsiteX162" fmla="*/ 3144520 w 3362006"/>
                <a:gd name="connsiteY162" fmla="*/ 1844040 h 2402840"/>
                <a:gd name="connsiteX163" fmla="*/ 3225800 w 3362006"/>
                <a:gd name="connsiteY163" fmla="*/ 1833880 h 2402840"/>
                <a:gd name="connsiteX164" fmla="*/ 3261360 w 3362006"/>
                <a:gd name="connsiteY164" fmla="*/ 1828800 h 2402840"/>
                <a:gd name="connsiteX165" fmla="*/ 3276600 w 3362006"/>
                <a:gd name="connsiteY165" fmla="*/ 1818640 h 2402840"/>
                <a:gd name="connsiteX166" fmla="*/ 3286760 w 3362006"/>
                <a:gd name="connsiteY166" fmla="*/ 1803400 h 2402840"/>
                <a:gd name="connsiteX167" fmla="*/ 3302000 w 3362006"/>
                <a:gd name="connsiteY167" fmla="*/ 1798320 h 2402840"/>
                <a:gd name="connsiteX168" fmla="*/ 3317240 w 3362006"/>
                <a:gd name="connsiteY168" fmla="*/ 1788160 h 2402840"/>
                <a:gd name="connsiteX169" fmla="*/ 3332480 w 3362006"/>
                <a:gd name="connsiteY169" fmla="*/ 1742440 h 2402840"/>
                <a:gd name="connsiteX170" fmla="*/ 3337560 w 3362006"/>
                <a:gd name="connsiteY170" fmla="*/ 1727200 h 2402840"/>
                <a:gd name="connsiteX171" fmla="*/ 3342640 w 3362006"/>
                <a:gd name="connsiteY171" fmla="*/ 1711960 h 2402840"/>
                <a:gd name="connsiteX172" fmla="*/ 3347720 w 3362006"/>
                <a:gd name="connsiteY172" fmla="*/ 1686560 h 2402840"/>
                <a:gd name="connsiteX173" fmla="*/ 3361690 w 3362006"/>
                <a:gd name="connsiteY173" fmla="*/ 1566333 h 2402840"/>
                <a:gd name="connsiteX174" fmla="*/ 3356610 w 3362006"/>
                <a:gd name="connsiteY174" fmla="*/ 1518496 h 2402840"/>
                <a:gd name="connsiteX175" fmla="*/ 3333326 w 3362006"/>
                <a:gd name="connsiteY175" fmla="*/ 1464310 h 2402840"/>
                <a:gd name="connsiteX176" fmla="*/ 3294380 w 3362006"/>
                <a:gd name="connsiteY176" fmla="*/ 1420706 h 2402840"/>
                <a:gd name="connsiteX177" fmla="*/ 3268980 w 3362006"/>
                <a:gd name="connsiteY177" fmla="*/ 1377526 h 2402840"/>
                <a:gd name="connsiteX178" fmla="*/ 3212253 w 3362006"/>
                <a:gd name="connsiteY178" fmla="*/ 1333500 h 2402840"/>
                <a:gd name="connsiteX179" fmla="*/ 3162300 w 3362006"/>
                <a:gd name="connsiteY179" fmla="*/ 1295400 h 2402840"/>
                <a:gd name="connsiteX180" fmla="*/ 3119120 w 3362006"/>
                <a:gd name="connsiteY180" fmla="*/ 1254760 h 2402840"/>
                <a:gd name="connsiteX181" fmla="*/ 3114040 w 3362006"/>
                <a:gd name="connsiteY181" fmla="*/ 1239520 h 2402840"/>
                <a:gd name="connsiteX182" fmla="*/ 3098800 w 3362006"/>
                <a:gd name="connsiteY182" fmla="*/ 1234440 h 2402840"/>
                <a:gd name="connsiteX183" fmla="*/ 3088640 w 3362006"/>
                <a:gd name="connsiteY183" fmla="*/ 1203960 h 2402840"/>
                <a:gd name="connsiteX184" fmla="*/ 3068320 w 3362006"/>
                <a:gd name="connsiteY184" fmla="*/ 1173480 h 2402840"/>
                <a:gd name="connsiteX185" fmla="*/ 3048000 w 3362006"/>
                <a:gd name="connsiteY185" fmla="*/ 1143000 h 2402840"/>
                <a:gd name="connsiteX186" fmla="*/ 3022600 w 3362006"/>
                <a:gd name="connsiteY186" fmla="*/ 1097280 h 2402840"/>
                <a:gd name="connsiteX187" fmla="*/ 3012440 w 3362006"/>
                <a:gd name="connsiteY187" fmla="*/ 1082040 h 2402840"/>
                <a:gd name="connsiteX188" fmla="*/ 3002280 w 3362006"/>
                <a:gd name="connsiteY188" fmla="*/ 1051560 h 2402840"/>
                <a:gd name="connsiteX189" fmla="*/ 2997200 w 3362006"/>
                <a:gd name="connsiteY189" fmla="*/ 1036320 h 2402840"/>
                <a:gd name="connsiteX190" fmla="*/ 2956560 w 3362006"/>
                <a:gd name="connsiteY190" fmla="*/ 975360 h 2402840"/>
                <a:gd name="connsiteX191" fmla="*/ 2946400 w 3362006"/>
                <a:gd name="connsiteY191" fmla="*/ 960120 h 2402840"/>
                <a:gd name="connsiteX192" fmla="*/ 2926080 w 3362006"/>
                <a:gd name="connsiteY192" fmla="*/ 929640 h 2402840"/>
                <a:gd name="connsiteX193" fmla="*/ 2900680 w 3362006"/>
                <a:gd name="connsiteY193" fmla="*/ 904240 h 2402840"/>
                <a:gd name="connsiteX194" fmla="*/ 2875280 w 3362006"/>
                <a:gd name="connsiteY194" fmla="*/ 873760 h 2402840"/>
                <a:gd name="connsiteX195" fmla="*/ 2860040 w 3362006"/>
                <a:gd name="connsiteY195" fmla="*/ 868680 h 2402840"/>
                <a:gd name="connsiteX196" fmla="*/ 2844800 w 3362006"/>
                <a:gd name="connsiteY196" fmla="*/ 853440 h 2402840"/>
                <a:gd name="connsiteX197" fmla="*/ 2829560 w 3362006"/>
                <a:gd name="connsiteY197" fmla="*/ 843280 h 2402840"/>
                <a:gd name="connsiteX198" fmla="*/ 2824480 w 3362006"/>
                <a:gd name="connsiteY198" fmla="*/ 817880 h 2402840"/>
                <a:gd name="connsiteX199" fmla="*/ 2814320 w 3362006"/>
                <a:gd name="connsiteY199" fmla="*/ 802640 h 2402840"/>
                <a:gd name="connsiteX200" fmla="*/ 2804160 w 3362006"/>
                <a:gd name="connsiteY200" fmla="*/ 772160 h 2402840"/>
                <a:gd name="connsiteX201" fmla="*/ 2783840 w 3362006"/>
                <a:gd name="connsiteY201" fmla="*/ 741680 h 2402840"/>
                <a:gd name="connsiteX202" fmla="*/ 2778760 w 3362006"/>
                <a:gd name="connsiteY202" fmla="*/ 726440 h 2402840"/>
                <a:gd name="connsiteX203" fmla="*/ 2768600 w 3362006"/>
                <a:gd name="connsiteY203" fmla="*/ 711200 h 2402840"/>
                <a:gd name="connsiteX204" fmla="*/ 2753360 w 3362006"/>
                <a:gd name="connsiteY204" fmla="*/ 680720 h 2402840"/>
                <a:gd name="connsiteX205" fmla="*/ 2722880 w 3362006"/>
                <a:gd name="connsiteY205" fmla="*/ 650240 h 2402840"/>
                <a:gd name="connsiteX206" fmla="*/ 2692400 w 3362006"/>
                <a:gd name="connsiteY206" fmla="*/ 629920 h 2402840"/>
                <a:gd name="connsiteX207" fmla="*/ 2677160 w 3362006"/>
                <a:gd name="connsiteY207" fmla="*/ 619760 h 2402840"/>
                <a:gd name="connsiteX208" fmla="*/ 2646680 w 3362006"/>
                <a:gd name="connsiteY208" fmla="*/ 599440 h 2402840"/>
                <a:gd name="connsiteX209" fmla="*/ 2621280 w 3362006"/>
                <a:gd name="connsiteY209" fmla="*/ 574040 h 2402840"/>
                <a:gd name="connsiteX210" fmla="*/ 2611120 w 3362006"/>
                <a:gd name="connsiteY210" fmla="*/ 558800 h 2402840"/>
                <a:gd name="connsiteX211" fmla="*/ 2595880 w 3362006"/>
                <a:gd name="connsiteY211" fmla="*/ 553720 h 2402840"/>
                <a:gd name="connsiteX212" fmla="*/ 2580640 w 3362006"/>
                <a:gd name="connsiteY212" fmla="*/ 543560 h 2402840"/>
                <a:gd name="connsiteX213" fmla="*/ 2565400 w 3362006"/>
                <a:gd name="connsiteY213" fmla="*/ 538480 h 2402840"/>
                <a:gd name="connsiteX214" fmla="*/ 2534920 w 3362006"/>
                <a:gd name="connsiteY214" fmla="*/ 518160 h 2402840"/>
                <a:gd name="connsiteX215" fmla="*/ 2519680 w 3362006"/>
                <a:gd name="connsiteY215" fmla="*/ 508000 h 2402840"/>
                <a:gd name="connsiteX216" fmla="*/ 2489200 w 3362006"/>
                <a:gd name="connsiteY216" fmla="*/ 487680 h 2402840"/>
                <a:gd name="connsiteX217" fmla="*/ 2473960 w 3362006"/>
                <a:gd name="connsiteY217" fmla="*/ 457200 h 2402840"/>
                <a:gd name="connsiteX218" fmla="*/ 2458720 w 3362006"/>
                <a:gd name="connsiteY218" fmla="*/ 452120 h 2402840"/>
                <a:gd name="connsiteX219" fmla="*/ 2443480 w 3362006"/>
                <a:gd name="connsiteY219" fmla="*/ 436880 h 2402840"/>
                <a:gd name="connsiteX220" fmla="*/ 2423160 w 3362006"/>
                <a:gd name="connsiteY220" fmla="*/ 406400 h 2402840"/>
                <a:gd name="connsiteX221" fmla="*/ 2392680 w 3362006"/>
                <a:gd name="connsiteY221" fmla="*/ 386080 h 2402840"/>
                <a:gd name="connsiteX222" fmla="*/ 2382520 w 3362006"/>
                <a:gd name="connsiteY222" fmla="*/ 370840 h 2402840"/>
                <a:gd name="connsiteX223" fmla="*/ 2311400 w 3362006"/>
                <a:gd name="connsiteY223" fmla="*/ 355600 h 2402840"/>
                <a:gd name="connsiteX224" fmla="*/ 2275840 w 3362006"/>
                <a:gd name="connsiteY224" fmla="*/ 345440 h 2402840"/>
                <a:gd name="connsiteX225" fmla="*/ 2245360 w 3362006"/>
                <a:gd name="connsiteY225" fmla="*/ 335280 h 2402840"/>
                <a:gd name="connsiteX226" fmla="*/ 2194560 w 3362006"/>
                <a:gd name="connsiteY226" fmla="*/ 325120 h 2402840"/>
                <a:gd name="connsiteX227" fmla="*/ 2179320 w 3362006"/>
                <a:gd name="connsiteY227" fmla="*/ 309880 h 2402840"/>
                <a:gd name="connsiteX228" fmla="*/ 2164080 w 3362006"/>
                <a:gd name="connsiteY228" fmla="*/ 304800 h 2402840"/>
                <a:gd name="connsiteX229" fmla="*/ 2159000 w 3362006"/>
                <a:gd name="connsiteY229" fmla="*/ 289560 h 2402840"/>
                <a:gd name="connsiteX230" fmla="*/ 2148840 w 3362006"/>
                <a:gd name="connsiteY230" fmla="*/ 274320 h 2402840"/>
                <a:gd name="connsiteX231" fmla="*/ 2143760 w 3362006"/>
                <a:gd name="connsiteY231" fmla="*/ 259080 h 2402840"/>
                <a:gd name="connsiteX232" fmla="*/ 2108200 w 3362006"/>
                <a:gd name="connsiteY232" fmla="*/ 213360 h 2402840"/>
                <a:gd name="connsiteX233" fmla="*/ 2098040 w 3362006"/>
                <a:gd name="connsiteY233" fmla="*/ 198120 h 2402840"/>
                <a:gd name="connsiteX234" fmla="*/ 2082800 w 3362006"/>
                <a:gd name="connsiteY234" fmla="*/ 193040 h 2402840"/>
                <a:gd name="connsiteX235" fmla="*/ 2047240 w 3362006"/>
                <a:gd name="connsiteY235" fmla="*/ 167640 h 2402840"/>
                <a:gd name="connsiteX236" fmla="*/ 2016760 w 3362006"/>
                <a:gd name="connsiteY236" fmla="*/ 157480 h 2402840"/>
                <a:gd name="connsiteX237" fmla="*/ 1971040 w 3362006"/>
                <a:gd name="connsiteY237" fmla="*/ 132080 h 2402840"/>
                <a:gd name="connsiteX238" fmla="*/ 1935480 w 3362006"/>
                <a:gd name="connsiteY238" fmla="*/ 127000 h 2402840"/>
                <a:gd name="connsiteX239" fmla="*/ 1905000 w 3362006"/>
                <a:gd name="connsiteY239" fmla="*/ 116840 h 2402840"/>
                <a:gd name="connsiteX240" fmla="*/ 1889760 w 3362006"/>
                <a:gd name="connsiteY240" fmla="*/ 111760 h 2402840"/>
                <a:gd name="connsiteX241" fmla="*/ 1864360 w 3362006"/>
                <a:gd name="connsiteY241" fmla="*/ 106680 h 2402840"/>
                <a:gd name="connsiteX242" fmla="*/ 1849120 w 3362006"/>
                <a:gd name="connsiteY242" fmla="*/ 101600 h 2402840"/>
                <a:gd name="connsiteX243" fmla="*/ 1813560 w 3362006"/>
                <a:gd name="connsiteY243" fmla="*/ 96520 h 2402840"/>
                <a:gd name="connsiteX244" fmla="*/ 1778000 w 3362006"/>
                <a:gd name="connsiteY244" fmla="*/ 86360 h 2402840"/>
                <a:gd name="connsiteX245" fmla="*/ 1747520 w 3362006"/>
                <a:gd name="connsiteY245" fmla="*/ 76200 h 2402840"/>
                <a:gd name="connsiteX246" fmla="*/ 1732280 w 3362006"/>
                <a:gd name="connsiteY246" fmla="*/ 71120 h 2402840"/>
                <a:gd name="connsiteX247" fmla="*/ 1717040 w 3362006"/>
                <a:gd name="connsiteY247" fmla="*/ 66040 h 2402840"/>
                <a:gd name="connsiteX248" fmla="*/ 1671320 w 3362006"/>
                <a:gd name="connsiteY248" fmla="*/ 45720 h 2402840"/>
                <a:gd name="connsiteX249" fmla="*/ 1651000 w 3362006"/>
                <a:gd name="connsiteY249" fmla="*/ 40640 h 2402840"/>
                <a:gd name="connsiteX250" fmla="*/ 1559560 w 3362006"/>
                <a:gd name="connsiteY250" fmla="*/ 35560 h 2402840"/>
                <a:gd name="connsiteX251" fmla="*/ 1534160 w 3362006"/>
                <a:gd name="connsiteY251" fmla="*/ 15240 h 2402840"/>
                <a:gd name="connsiteX252" fmla="*/ 1513840 w 3362006"/>
                <a:gd name="connsiteY25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21640 w 3362006"/>
                <a:gd name="connsiteY62" fmla="*/ 1229360 h 2402840"/>
                <a:gd name="connsiteX63" fmla="*/ 405904 w 3362006"/>
                <a:gd name="connsiteY63" fmla="*/ 1200060 h 2402840"/>
                <a:gd name="connsiteX64" fmla="*/ 373896 w 3362006"/>
                <a:gd name="connsiteY64" fmla="*/ 1230927 h 2402840"/>
                <a:gd name="connsiteX65" fmla="*/ 341845 w 3362006"/>
                <a:gd name="connsiteY65" fmla="*/ 1244213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69782 h 2402840"/>
                <a:gd name="connsiteX113" fmla="*/ 1134428 w 3362006"/>
                <a:gd name="connsiteY113" fmla="*/ 2049145 h 2402840"/>
                <a:gd name="connsiteX114" fmla="*/ 1214120 w 3362006"/>
                <a:gd name="connsiteY114" fmla="*/ 1945640 h 2402840"/>
                <a:gd name="connsiteX115" fmla="*/ 1304713 w 3362006"/>
                <a:gd name="connsiteY115" fmla="*/ 1930400 h 2402840"/>
                <a:gd name="connsiteX116" fmla="*/ 1404620 w 3362006"/>
                <a:gd name="connsiteY116" fmla="*/ 1954530 h 2402840"/>
                <a:gd name="connsiteX117" fmla="*/ 1468543 w 3362006"/>
                <a:gd name="connsiteY117" fmla="*/ 1968923 h 2402840"/>
                <a:gd name="connsiteX118" fmla="*/ 1570990 w 3362006"/>
                <a:gd name="connsiteY118" fmla="*/ 1985857 h 2402840"/>
                <a:gd name="connsiteX119" fmla="*/ 1656080 w 3362006"/>
                <a:gd name="connsiteY119" fmla="*/ 2001520 h 2402840"/>
                <a:gd name="connsiteX120" fmla="*/ 1706880 w 3362006"/>
                <a:gd name="connsiteY120" fmla="*/ 2021840 h 2402840"/>
                <a:gd name="connsiteX121" fmla="*/ 1737360 w 3362006"/>
                <a:gd name="connsiteY121" fmla="*/ 2037080 h 2402840"/>
                <a:gd name="connsiteX122" fmla="*/ 1783080 w 3362006"/>
                <a:gd name="connsiteY122" fmla="*/ 2062480 h 2402840"/>
                <a:gd name="connsiteX123" fmla="*/ 1798320 w 3362006"/>
                <a:gd name="connsiteY123" fmla="*/ 2072640 h 2402840"/>
                <a:gd name="connsiteX124" fmla="*/ 1828800 w 3362006"/>
                <a:gd name="connsiteY124" fmla="*/ 2082800 h 2402840"/>
                <a:gd name="connsiteX125" fmla="*/ 1844040 w 3362006"/>
                <a:gd name="connsiteY125" fmla="*/ 2087880 h 2402840"/>
                <a:gd name="connsiteX126" fmla="*/ 1864360 w 3362006"/>
                <a:gd name="connsiteY126" fmla="*/ 2098040 h 2402840"/>
                <a:gd name="connsiteX127" fmla="*/ 1879600 w 3362006"/>
                <a:gd name="connsiteY127" fmla="*/ 2103120 h 2402840"/>
                <a:gd name="connsiteX128" fmla="*/ 1894840 w 3362006"/>
                <a:gd name="connsiteY128" fmla="*/ 2113280 h 2402840"/>
                <a:gd name="connsiteX129" fmla="*/ 1925320 w 3362006"/>
                <a:gd name="connsiteY129" fmla="*/ 2123440 h 2402840"/>
                <a:gd name="connsiteX130" fmla="*/ 1940560 w 3362006"/>
                <a:gd name="connsiteY130" fmla="*/ 2133600 h 2402840"/>
                <a:gd name="connsiteX131" fmla="*/ 1964690 w 3362006"/>
                <a:gd name="connsiteY131" fmla="*/ 2167043 h 2402840"/>
                <a:gd name="connsiteX132" fmla="*/ 2017184 w 3362006"/>
                <a:gd name="connsiteY132" fmla="*/ 2194984 h 2402840"/>
                <a:gd name="connsiteX133" fmla="*/ 2107353 w 3362006"/>
                <a:gd name="connsiteY133" fmla="*/ 2254673 h 2402840"/>
                <a:gd name="connsiteX134" fmla="*/ 2184823 w 3362006"/>
                <a:gd name="connsiteY134" fmla="*/ 2296161 h 2402840"/>
                <a:gd name="connsiteX135" fmla="*/ 2254673 w 3362006"/>
                <a:gd name="connsiteY135" fmla="*/ 2302933 h 2402840"/>
                <a:gd name="connsiteX136" fmla="*/ 2326640 w 3362006"/>
                <a:gd name="connsiteY136" fmla="*/ 2339340 h 2402840"/>
                <a:gd name="connsiteX137" fmla="*/ 2440094 w 3362006"/>
                <a:gd name="connsiteY137" fmla="*/ 2312670 h 2402840"/>
                <a:gd name="connsiteX138" fmla="*/ 2494280 w 3362006"/>
                <a:gd name="connsiteY138" fmla="*/ 2275840 h 2402840"/>
                <a:gd name="connsiteX139" fmla="*/ 2509520 w 3362006"/>
                <a:gd name="connsiteY139" fmla="*/ 2270760 h 2402840"/>
                <a:gd name="connsiteX140" fmla="*/ 2519680 w 3362006"/>
                <a:gd name="connsiteY140" fmla="*/ 2255520 h 2402840"/>
                <a:gd name="connsiteX141" fmla="*/ 2534920 w 3362006"/>
                <a:gd name="connsiteY141" fmla="*/ 2245360 h 2402840"/>
                <a:gd name="connsiteX142" fmla="*/ 2545080 w 3362006"/>
                <a:gd name="connsiteY142" fmla="*/ 2230120 h 2402840"/>
                <a:gd name="connsiteX143" fmla="*/ 2560320 w 3362006"/>
                <a:gd name="connsiteY143" fmla="*/ 2219960 h 2402840"/>
                <a:gd name="connsiteX144" fmla="*/ 2595880 w 3362006"/>
                <a:gd name="connsiteY144" fmla="*/ 2184400 h 2402840"/>
                <a:gd name="connsiteX145" fmla="*/ 2611120 w 3362006"/>
                <a:gd name="connsiteY145" fmla="*/ 2153920 h 2402840"/>
                <a:gd name="connsiteX146" fmla="*/ 2656840 w 3362006"/>
                <a:gd name="connsiteY146" fmla="*/ 2128520 h 2402840"/>
                <a:gd name="connsiteX147" fmla="*/ 2687320 w 3362006"/>
                <a:gd name="connsiteY147" fmla="*/ 2108200 h 2402840"/>
                <a:gd name="connsiteX148" fmla="*/ 2717800 w 3362006"/>
                <a:gd name="connsiteY148" fmla="*/ 2098040 h 2402840"/>
                <a:gd name="connsiteX149" fmla="*/ 2733040 w 3362006"/>
                <a:gd name="connsiteY149" fmla="*/ 2082800 h 2402840"/>
                <a:gd name="connsiteX150" fmla="*/ 2768600 w 3362006"/>
                <a:gd name="connsiteY150" fmla="*/ 2057400 h 2402840"/>
                <a:gd name="connsiteX151" fmla="*/ 2834640 w 3362006"/>
                <a:gd name="connsiteY151" fmla="*/ 2034540 h 2402840"/>
                <a:gd name="connsiteX152" fmla="*/ 2909993 w 3362006"/>
                <a:gd name="connsiteY152" fmla="*/ 1976120 h 2402840"/>
                <a:gd name="connsiteX153" fmla="*/ 2959524 w 3362006"/>
                <a:gd name="connsiteY153" fmla="*/ 1957917 h 2402840"/>
                <a:gd name="connsiteX154" fmla="*/ 2992120 w 3362006"/>
                <a:gd name="connsiteY154" fmla="*/ 1915160 h 2402840"/>
                <a:gd name="connsiteX155" fmla="*/ 3022600 w 3362006"/>
                <a:gd name="connsiteY155" fmla="*/ 1894840 h 2402840"/>
                <a:gd name="connsiteX156" fmla="*/ 3037840 w 3362006"/>
                <a:gd name="connsiteY156" fmla="*/ 1889760 h 2402840"/>
                <a:gd name="connsiteX157" fmla="*/ 3053080 w 3362006"/>
                <a:gd name="connsiteY157" fmla="*/ 1879600 h 2402840"/>
                <a:gd name="connsiteX158" fmla="*/ 3068320 w 3362006"/>
                <a:gd name="connsiteY158" fmla="*/ 1874520 h 2402840"/>
                <a:gd name="connsiteX159" fmla="*/ 3083560 w 3362006"/>
                <a:gd name="connsiteY159" fmla="*/ 1864360 h 2402840"/>
                <a:gd name="connsiteX160" fmla="*/ 3108960 w 3362006"/>
                <a:gd name="connsiteY160" fmla="*/ 1859280 h 2402840"/>
                <a:gd name="connsiteX161" fmla="*/ 3129280 w 3362006"/>
                <a:gd name="connsiteY161" fmla="*/ 1854200 h 2402840"/>
                <a:gd name="connsiteX162" fmla="*/ 3144520 w 3362006"/>
                <a:gd name="connsiteY162" fmla="*/ 1844040 h 2402840"/>
                <a:gd name="connsiteX163" fmla="*/ 3225800 w 3362006"/>
                <a:gd name="connsiteY163" fmla="*/ 1833880 h 2402840"/>
                <a:gd name="connsiteX164" fmla="*/ 3261360 w 3362006"/>
                <a:gd name="connsiteY164" fmla="*/ 1828800 h 2402840"/>
                <a:gd name="connsiteX165" fmla="*/ 3276600 w 3362006"/>
                <a:gd name="connsiteY165" fmla="*/ 1818640 h 2402840"/>
                <a:gd name="connsiteX166" fmla="*/ 3286760 w 3362006"/>
                <a:gd name="connsiteY166" fmla="*/ 1803400 h 2402840"/>
                <a:gd name="connsiteX167" fmla="*/ 3302000 w 3362006"/>
                <a:gd name="connsiteY167" fmla="*/ 1798320 h 2402840"/>
                <a:gd name="connsiteX168" fmla="*/ 3317240 w 3362006"/>
                <a:gd name="connsiteY168" fmla="*/ 1788160 h 2402840"/>
                <a:gd name="connsiteX169" fmla="*/ 3332480 w 3362006"/>
                <a:gd name="connsiteY169" fmla="*/ 1742440 h 2402840"/>
                <a:gd name="connsiteX170" fmla="*/ 3337560 w 3362006"/>
                <a:gd name="connsiteY170" fmla="*/ 1727200 h 2402840"/>
                <a:gd name="connsiteX171" fmla="*/ 3342640 w 3362006"/>
                <a:gd name="connsiteY171" fmla="*/ 1711960 h 2402840"/>
                <a:gd name="connsiteX172" fmla="*/ 3347720 w 3362006"/>
                <a:gd name="connsiteY172" fmla="*/ 1686560 h 2402840"/>
                <a:gd name="connsiteX173" fmla="*/ 3361690 w 3362006"/>
                <a:gd name="connsiteY173" fmla="*/ 1566333 h 2402840"/>
                <a:gd name="connsiteX174" fmla="*/ 3356610 w 3362006"/>
                <a:gd name="connsiteY174" fmla="*/ 1518496 h 2402840"/>
                <a:gd name="connsiteX175" fmla="*/ 3333326 w 3362006"/>
                <a:gd name="connsiteY175" fmla="*/ 1464310 h 2402840"/>
                <a:gd name="connsiteX176" fmla="*/ 3294380 w 3362006"/>
                <a:gd name="connsiteY176" fmla="*/ 1420706 h 2402840"/>
                <a:gd name="connsiteX177" fmla="*/ 3268980 w 3362006"/>
                <a:gd name="connsiteY177" fmla="*/ 1377526 h 2402840"/>
                <a:gd name="connsiteX178" fmla="*/ 3212253 w 3362006"/>
                <a:gd name="connsiteY178" fmla="*/ 1333500 h 2402840"/>
                <a:gd name="connsiteX179" fmla="*/ 3162300 w 3362006"/>
                <a:gd name="connsiteY179" fmla="*/ 1295400 h 2402840"/>
                <a:gd name="connsiteX180" fmla="*/ 3119120 w 3362006"/>
                <a:gd name="connsiteY180" fmla="*/ 1254760 h 2402840"/>
                <a:gd name="connsiteX181" fmla="*/ 3114040 w 3362006"/>
                <a:gd name="connsiteY181" fmla="*/ 1239520 h 2402840"/>
                <a:gd name="connsiteX182" fmla="*/ 3098800 w 3362006"/>
                <a:gd name="connsiteY182" fmla="*/ 1234440 h 2402840"/>
                <a:gd name="connsiteX183" fmla="*/ 3088640 w 3362006"/>
                <a:gd name="connsiteY183" fmla="*/ 1203960 h 2402840"/>
                <a:gd name="connsiteX184" fmla="*/ 3068320 w 3362006"/>
                <a:gd name="connsiteY184" fmla="*/ 1173480 h 2402840"/>
                <a:gd name="connsiteX185" fmla="*/ 3048000 w 3362006"/>
                <a:gd name="connsiteY185" fmla="*/ 1143000 h 2402840"/>
                <a:gd name="connsiteX186" fmla="*/ 3022600 w 3362006"/>
                <a:gd name="connsiteY186" fmla="*/ 1097280 h 2402840"/>
                <a:gd name="connsiteX187" fmla="*/ 3012440 w 3362006"/>
                <a:gd name="connsiteY187" fmla="*/ 1082040 h 2402840"/>
                <a:gd name="connsiteX188" fmla="*/ 3002280 w 3362006"/>
                <a:gd name="connsiteY188" fmla="*/ 1051560 h 2402840"/>
                <a:gd name="connsiteX189" fmla="*/ 2997200 w 3362006"/>
                <a:gd name="connsiteY189" fmla="*/ 1036320 h 2402840"/>
                <a:gd name="connsiteX190" fmla="*/ 2956560 w 3362006"/>
                <a:gd name="connsiteY190" fmla="*/ 975360 h 2402840"/>
                <a:gd name="connsiteX191" fmla="*/ 2946400 w 3362006"/>
                <a:gd name="connsiteY191" fmla="*/ 960120 h 2402840"/>
                <a:gd name="connsiteX192" fmla="*/ 2926080 w 3362006"/>
                <a:gd name="connsiteY192" fmla="*/ 929640 h 2402840"/>
                <a:gd name="connsiteX193" fmla="*/ 2900680 w 3362006"/>
                <a:gd name="connsiteY193" fmla="*/ 904240 h 2402840"/>
                <a:gd name="connsiteX194" fmla="*/ 2875280 w 3362006"/>
                <a:gd name="connsiteY194" fmla="*/ 873760 h 2402840"/>
                <a:gd name="connsiteX195" fmla="*/ 2860040 w 3362006"/>
                <a:gd name="connsiteY195" fmla="*/ 868680 h 2402840"/>
                <a:gd name="connsiteX196" fmla="*/ 2844800 w 3362006"/>
                <a:gd name="connsiteY196" fmla="*/ 853440 h 2402840"/>
                <a:gd name="connsiteX197" fmla="*/ 2829560 w 3362006"/>
                <a:gd name="connsiteY197" fmla="*/ 843280 h 2402840"/>
                <a:gd name="connsiteX198" fmla="*/ 2824480 w 3362006"/>
                <a:gd name="connsiteY198" fmla="*/ 817880 h 2402840"/>
                <a:gd name="connsiteX199" fmla="*/ 2814320 w 3362006"/>
                <a:gd name="connsiteY199" fmla="*/ 802640 h 2402840"/>
                <a:gd name="connsiteX200" fmla="*/ 2804160 w 3362006"/>
                <a:gd name="connsiteY200" fmla="*/ 772160 h 2402840"/>
                <a:gd name="connsiteX201" fmla="*/ 2783840 w 3362006"/>
                <a:gd name="connsiteY201" fmla="*/ 741680 h 2402840"/>
                <a:gd name="connsiteX202" fmla="*/ 2778760 w 3362006"/>
                <a:gd name="connsiteY202" fmla="*/ 726440 h 2402840"/>
                <a:gd name="connsiteX203" fmla="*/ 2768600 w 3362006"/>
                <a:gd name="connsiteY203" fmla="*/ 711200 h 2402840"/>
                <a:gd name="connsiteX204" fmla="*/ 2753360 w 3362006"/>
                <a:gd name="connsiteY204" fmla="*/ 680720 h 2402840"/>
                <a:gd name="connsiteX205" fmla="*/ 2722880 w 3362006"/>
                <a:gd name="connsiteY205" fmla="*/ 650240 h 2402840"/>
                <a:gd name="connsiteX206" fmla="*/ 2692400 w 3362006"/>
                <a:gd name="connsiteY206" fmla="*/ 629920 h 2402840"/>
                <a:gd name="connsiteX207" fmla="*/ 2677160 w 3362006"/>
                <a:gd name="connsiteY207" fmla="*/ 619760 h 2402840"/>
                <a:gd name="connsiteX208" fmla="*/ 2646680 w 3362006"/>
                <a:gd name="connsiteY208" fmla="*/ 599440 h 2402840"/>
                <a:gd name="connsiteX209" fmla="*/ 2621280 w 3362006"/>
                <a:gd name="connsiteY209" fmla="*/ 574040 h 2402840"/>
                <a:gd name="connsiteX210" fmla="*/ 2611120 w 3362006"/>
                <a:gd name="connsiteY210" fmla="*/ 558800 h 2402840"/>
                <a:gd name="connsiteX211" fmla="*/ 2595880 w 3362006"/>
                <a:gd name="connsiteY211" fmla="*/ 553720 h 2402840"/>
                <a:gd name="connsiteX212" fmla="*/ 2580640 w 3362006"/>
                <a:gd name="connsiteY212" fmla="*/ 543560 h 2402840"/>
                <a:gd name="connsiteX213" fmla="*/ 2565400 w 3362006"/>
                <a:gd name="connsiteY213" fmla="*/ 538480 h 2402840"/>
                <a:gd name="connsiteX214" fmla="*/ 2534920 w 3362006"/>
                <a:gd name="connsiteY214" fmla="*/ 518160 h 2402840"/>
                <a:gd name="connsiteX215" fmla="*/ 2519680 w 3362006"/>
                <a:gd name="connsiteY215" fmla="*/ 508000 h 2402840"/>
                <a:gd name="connsiteX216" fmla="*/ 2489200 w 3362006"/>
                <a:gd name="connsiteY216" fmla="*/ 487680 h 2402840"/>
                <a:gd name="connsiteX217" fmla="*/ 2473960 w 3362006"/>
                <a:gd name="connsiteY217" fmla="*/ 457200 h 2402840"/>
                <a:gd name="connsiteX218" fmla="*/ 2458720 w 3362006"/>
                <a:gd name="connsiteY218" fmla="*/ 452120 h 2402840"/>
                <a:gd name="connsiteX219" fmla="*/ 2443480 w 3362006"/>
                <a:gd name="connsiteY219" fmla="*/ 436880 h 2402840"/>
                <a:gd name="connsiteX220" fmla="*/ 2423160 w 3362006"/>
                <a:gd name="connsiteY220" fmla="*/ 406400 h 2402840"/>
                <a:gd name="connsiteX221" fmla="*/ 2392680 w 3362006"/>
                <a:gd name="connsiteY221" fmla="*/ 386080 h 2402840"/>
                <a:gd name="connsiteX222" fmla="*/ 2382520 w 3362006"/>
                <a:gd name="connsiteY222" fmla="*/ 370840 h 2402840"/>
                <a:gd name="connsiteX223" fmla="*/ 2311400 w 3362006"/>
                <a:gd name="connsiteY223" fmla="*/ 355600 h 2402840"/>
                <a:gd name="connsiteX224" fmla="*/ 2275840 w 3362006"/>
                <a:gd name="connsiteY224" fmla="*/ 345440 h 2402840"/>
                <a:gd name="connsiteX225" fmla="*/ 2245360 w 3362006"/>
                <a:gd name="connsiteY225" fmla="*/ 335280 h 2402840"/>
                <a:gd name="connsiteX226" fmla="*/ 2194560 w 3362006"/>
                <a:gd name="connsiteY226" fmla="*/ 325120 h 2402840"/>
                <a:gd name="connsiteX227" fmla="*/ 2179320 w 3362006"/>
                <a:gd name="connsiteY227" fmla="*/ 309880 h 2402840"/>
                <a:gd name="connsiteX228" fmla="*/ 2164080 w 3362006"/>
                <a:gd name="connsiteY228" fmla="*/ 304800 h 2402840"/>
                <a:gd name="connsiteX229" fmla="*/ 2159000 w 3362006"/>
                <a:gd name="connsiteY229" fmla="*/ 289560 h 2402840"/>
                <a:gd name="connsiteX230" fmla="*/ 2148840 w 3362006"/>
                <a:gd name="connsiteY230" fmla="*/ 274320 h 2402840"/>
                <a:gd name="connsiteX231" fmla="*/ 2143760 w 3362006"/>
                <a:gd name="connsiteY231" fmla="*/ 259080 h 2402840"/>
                <a:gd name="connsiteX232" fmla="*/ 2108200 w 3362006"/>
                <a:gd name="connsiteY232" fmla="*/ 213360 h 2402840"/>
                <a:gd name="connsiteX233" fmla="*/ 2098040 w 3362006"/>
                <a:gd name="connsiteY233" fmla="*/ 198120 h 2402840"/>
                <a:gd name="connsiteX234" fmla="*/ 2082800 w 3362006"/>
                <a:gd name="connsiteY234" fmla="*/ 193040 h 2402840"/>
                <a:gd name="connsiteX235" fmla="*/ 2047240 w 3362006"/>
                <a:gd name="connsiteY235" fmla="*/ 167640 h 2402840"/>
                <a:gd name="connsiteX236" fmla="*/ 2016760 w 3362006"/>
                <a:gd name="connsiteY236" fmla="*/ 157480 h 2402840"/>
                <a:gd name="connsiteX237" fmla="*/ 1971040 w 3362006"/>
                <a:gd name="connsiteY237" fmla="*/ 132080 h 2402840"/>
                <a:gd name="connsiteX238" fmla="*/ 1935480 w 3362006"/>
                <a:gd name="connsiteY238" fmla="*/ 127000 h 2402840"/>
                <a:gd name="connsiteX239" fmla="*/ 1905000 w 3362006"/>
                <a:gd name="connsiteY239" fmla="*/ 116840 h 2402840"/>
                <a:gd name="connsiteX240" fmla="*/ 1889760 w 3362006"/>
                <a:gd name="connsiteY240" fmla="*/ 111760 h 2402840"/>
                <a:gd name="connsiteX241" fmla="*/ 1864360 w 3362006"/>
                <a:gd name="connsiteY241" fmla="*/ 106680 h 2402840"/>
                <a:gd name="connsiteX242" fmla="*/ 1849120 w 3362006"/>
                <a:gd name="connsiteY242" fmla="*/ 101600 h 2402840"/>
                <a:gd name="connsiteX243" fmla="*/ 1813560 w 3362006"/>
                <a:gd name="connsiteY243" fmla="*/ 96520 h 2402840"/>
                <a:gd name="connsiteX244" fmla="*/ 1778000 w 3362006"/>
                <a:gd name="connsiteY244" fmla="*/ 86360 h 2402840"/>
                <a:gd name="connsiteX245" fmla="*/ 1747520 w 3362006"/>
                <a:gd name="connsiteY245" fmla="*/ 76200 h 2402840"/>
                <a:gd name="connsiteX246" fmla="*/ 1732280 w 3362006"/>
                <a:gd name="connsiteY246" fmla="*/ 71120 h 2402840"/>
                <a:gd name="connsiteX247" fmla="*/ 1717040 w 3362006"/>
                <a:gd name="connsiteY247" fmla="*/ 66040 h 2402840"/>
                <a:gd name="connsiteX248" fmla="*/ 1671320 w 3362006"/>
                <a:gd name="connsiteY248" fmla="*/ 45720 h 2402840"/>
                <a:gd name="connsiteX249" fmla="*/ 1651000 w 3362006"/>
                <a:gd name="connsiteY249" fmla="*/ 40640 h 2402840"/>
                <a:gd name="connsiteX250" fmla="*/ 1559560 w 3362006"/>
                <a:gd name="connsiteY250" fmla="*/ 35560 h 2402840"/>
                <a:gd name="connsiteX251" fmla="*/ 1534160 w 3362006"/>
                <a:gd name="connsiteY251" fmla="*/ 15240 h 2402840"/>
                <a:gd name="connsiteX252" fmla="*/ 1513840 w 3362006"/>
                <a:gd name="connsiteY25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36880 w 3362006"/>
                <a:gd name="connsiteY61" fmla="*/ 1219200 h 2402840"/>
                <a:gd name="connsiteX62" fmla="*/ 443035 w 3362006"/>
                <a:gd name="connsiteY62" fmla="*/ 1194980 h 2402840"/>
                <a:gd name="connsiteX63" fmla="*/ 405904 w 3362006"/>
                <a:gd name="connsiteY63" fmla="*/ 1200060 h 2402840"/>
                <a:gd name="connsiteX64" fmla="*/ 373896 w 3362006"/>
                <a:gd name="connsiteY64" fmla="*/ 1230927 h 2402840"/>
                <a:gd name="connsiteX65" fmla="*/ 341845 w 3362006"/>
                <a:gd name="connsiteY65" fmla="*/ 1244213 h 2402840"/>
                <a:gd name="connsiteX66" fmla="*/ 294640 w 3362006"/>
                <a:gd name="connsiteY66" fmla="*/ 1275080 h 2402840"/>
                <a:gd name="connsiteX67" fmla="*/ 279400 w 3362006"/>
                <a:gd name="connsiteY67" fmla="*/ 1285240 h 2402840"/>
                <a:gd name="connsiteX68" fmla="*/ 248920 w 3362006"/>
                <a:gd name="connsiteY68" fmla="*/ 1295400 h 2402840"/>
                <a:gd name="connsiteX69" fmla="*/ 233680 w 3362006"/>
                <a:gd name="connsiteY69" fmla="*/ 1310640 h 2402840"/>
                <a:gd name="connsiteX70" fmla="*/ 218440 w 3362006"/>
                <a:gd name="connsiteY70" fmla="*/ 1320800 h 2402840"/>
                <a:gd name="connsiteX71" fmla="*/ 208280 w 3362006"/>
                <a:gd name="connsiteY71" fmla="*/ 1336040 h 2402840"/>
                <a:gd name="connsiteX72" fmla="*/ 177800 w 3362006"/>
                <a:gd name="connsiteY72" fmla="*/ 1361440 h 2402840"/>
                <a:gd name="connsiteX73" fmla="*/ 162560 w 3362006"/>
                <a:gd name="connsiteY73" fmla="*/ 1376680 h 2402840"/>
                <a:gd name="connsiteX74" fmla="*/ 116840 w 3362006"/>
                <a:gd name="connsiteY74" fmla="*/ 1412240 h 2402840"/>
                <a:gd name="connsiteX75" fmla="*/ 96520 w 3362006"/>
                <a:gd name="connsiteY75" fmla="*/ 1442720 h 2402840"/>
                <a:gd name="connsiteX76" fmla="*/ 91440 w 3362006"/>
                <a:gd name="connsiteY76" fmla="*/ 1457960 h 2402840"/>
                <a:gd name="connsiteX77" fmla="*/ 76200 w 3362006"/>
                <a:gd name="connsiteY77" fmla="*/ 1468120 h 2402840"/>
                <a:gd name="connsiteX78" fmla="*/ 66040 w 3362006"/>
                <a:gd name="connsiteY78" fmla="*/ 1508760 h 2402840"/>
                <a:gd name="connsiteX79" fmla="*/ 60960 w 3362006"/>
                <a:gd name="connsiteY79" fmla="*/ 1524000 h 2402840"/>
                <a:gd name="connsiteX80" fmla="*/ 55880 w 3362006"/>
                <a:gd name="connsiteY80" fmla="*/ 1544320 h 2402840"/>
                <a:gd name="connsiteX81" fmla="*/ 45720 w 3362006"/>
                <a:gd name="connsiteY81" fmla="*/ 1559560 h 2402840"/>
                <a:gd name="connsiteX82" fmla="*/ 40640 w 3362006"/>
                <a:gd name="connsiteY82" fmla="*/ 1579880 h 2402840"/>
                <a:gd name="connsiteX83" fmla="*/ 30480 w 3362006"/>
                <a:gd name="connsiteY83" fmla="*/ 1620520 h 2402840"/>
                <a:gd name="connsiteX84" fmla="*/ 20320 w 3362006"/>
                <a:gd name="connsiteY84" fmla="*/ 1635760 h 2402840"/>
                <a:gd name="connsiteX85" fmla="*/ 10160 w 3362006"/>
                <a:gd name="connsiteY85" fmla="*/ 1666240 h 2402840"/>
                <a:gd name="connsiteX86" fmla="*/ 0 w 3362006"/>
                <a:gd name="connsiteY86" fmla="*/ 1915160 h 2402840"/>
                <a:gd name="connsiteX87" fmla="*/ 5080 w 3362006"/>
                <a:gd name="connsiteY87" fmla="*/ 2026920 h 2402840"/>
                <a:gd name="connsiteX88" fmla="*/ 30480 w 3362006"/>
                <a:gd name="connsiteY88" fmla="*/ 2082800 h 2402840"/>
                <a:gd name="connsiteX89" fmla="*/ 75565 w 3362006"/>
                <a:gd name="connsiteY89" fmla="*/ 2147253 h 2402840"/>
                <a:gd name="connsiteX90" fmla="*/ 86360 w 3362006"/>
                <a:gd name="connsiteY90" fmla="*/ 2204720 h 2402840"/>
                <a:gd name="connsiteX91" fmla="*/ 76200 w 3362006"/>
                <a:gd name="connsiteY91" fmla="*/ 2362200 h 2402840"/>
                <a:gd name="connsiteX92" fmla="*/ 81280 w 3362006"/>
                <a:gd name="connsiteY92" fmla="*/ 2397760 h 2402840"/>
                <a:gd name="connsiteX93" fmla="*/ 96520 w 3362006"/>
                <a:gd name="connsiteY93" fmla="*/ 2402840 h 2402840"/>
                <a:gd name="connsiteX94" fmla="*/ 162560 w 3362006"/>
                <a:gd name="connsiteY94" fmla="*/ 2397760 h 2402840"/>
                <a:gd name="connsiteX95" fmla="*/ 208280 w 3362006"/>
                <a:gd name="connsiteY95" fmla="*/ 2372360 h 2402840"/>
                <a:gd name="connsiteX96" fmla="*/ 238760 w 3362006"/>
                <a:gd name="connsiteY96" fmla="*/ 2352040 h 2402840"/>
                <a:gd name="connsiteX97" fmla="*/ 254000 w 3362006"/>
                <a:gd name="connsiteY97" fmla="*/ 2336800 h 2402840"/>
                <a:gd name="connsiteX98" fmla="*/ 269240 w 3362006"/>
                <a:gd name="connsiteY98" fmla="*/ 2326640 h 2402840"/>
                <a:gd name="connsiteX99" fmla="*/ 314960 w 3362006"/>
                <a:gd name="connsiteY99" fmla="*/ 2286000 h 2402840"/>
                <a:gd name="connsiteX100" fmla="*/ 340360 w 3362006"/>
                <a:gd name="connsiteY100" fmla="*/ 2265680 h 2402840"/>
                <a:gd name="connsiteX101" fmla="*/ 350520 w 3362006"/>
                <a:gd name="connsiteY101" fmla="*/ 2250440 h 2402840"/>
                <a:gd name="connsiteX102" fmla="*/ 365760 w 3362006"/>
                <a:gd name="connsiteY102" fmla="*/ 2240280 h 2402840"/>
                <a:gd name="connsiteX103" fmla="*/ 461327 w 3362006"/>
                <a:gd name="connsiteY103" fmla="*/ 2173922 h 2402840"/>
                <a:gd name="connsiteX104" fmla="*/ 526097 w 3362006"/>
                <a:gd name="connsiteY104" fmla="*/ 2121852 h 2402840"/>
                <a:gd name="connsiteX105" fmla="*/ 582930 w 3362006"/>
                <a:gd name="connsiteY105" fmla="*/ 2096452 h 2402840"/>
                <a:gd name="connsiteX106" fmla="*/ 681355 w 3362006"/>
                <a:gd name="connsiteY106" fmla="*/ 2044382 h 2402840"/>
                <a:gd name="connsiteX107" fmla="*/ 731520 w 3362006"/>
                <a:gd name="connsiteY107" fmla="*/ 2037080 h 2402840"/>
                <a:gd name="connsiteX108" fmla="*/ 762000 w 3362006"/>
                <a:gd name="connsiteY108" fmla="*/ 2047240 h 2402840"/>
                <a:gd name="connsiteX109" fmla="*/ 782320 w 3362006"/>
                <a:gd name="connsiteY109" fmla="*/ 2052320 h 2402840"/>
                <a:gd name="connsiteX110" fmla="*/ 797560 w 3362006"/>
                <a:gd name="connsiteY110" fmla="*/ 2057400 h 2402840"/>
                <a:gd name="connsiteX111" fmla="*/ 838200 w 3362006"/>
                <a:gd name="connsiteY111" fmla="*/ 2062480 h 2402840"/>
                <a:gd name="connsiteX112" fmla="*/ 1000760 w 3362006"/>
                <a:gd name="connsiteY112" fmla="*/ 2069782 h 2402840"/>
                <a:gd name="connsiteX113" fmla="*/ 1134428 w 3362006"/>
                <a:gd name="connsiteY113" fmla="*/ 2049145 h 2402840"/>
                <a:gd name="connsiteX114" fmla="*/ 1214120 w 3362006"/>
                <a:gd name="connsiteY114" fmla="*/ 1945640 h 2402840"/>
                <a:gd name="connsiteX115" fmla="*/ 1304713 w 3362006"/>
                <a:gd name="connsiteY115" fmla="*/ 1930400 h 2402840"/>
                <a:gd name="connsiteX116" fmla="*/ 1404620 w 3362006"/>
                <a:gd name="connsiteY116" fmla="*/ 1954530 h 2402840"/>
                <a:gd name="connsiteX117" fmla="*/ 1468543 w 3362006"/>
                <a:gd name="connsiteY117" fmla="*/ 1968923 h 2402840"/>
                <a:gd name="connsiteX118" fmla="*/ 1570990 w 3362006"/>
                <a:gd name="connsiteY118" fmla="*/ 1985857 h 2402840"/>
                <a:gd name="connsiteX119" fmla="*/ 1656080 w 3362006"/>
                <a:gd name="connsiteY119" fmla="*/ 2001520 h 2402840"/>
                <a:gd name="connsiteX120" fmla="*/ 1706880 w 3362006"/>
                <a:gd name="connsiteY120" fmla="*/ 2021840 h 2402840"/>
                <a:gd name="connsiteX121" fmla="*/ 1737360 w 3362006"/>
                <a:gd name="connsiteY121" fmla="*/ 2037080 h 2402840"/>
                <a:gd name="connsiteX122" fmla="*/ 1783080 w 3362006"/>
                <a:gd name="connsiteY122" fmla="*/ 2062480 h 2402840"/>
                <a:gd name="connsiteX123" fmla="*/ 1798320 w 3362006"/>
                <a:gd name="connsiteY123" fmla="*/ 2072640 h 2402840"/>
                <a:gd name="connsiteX124" fmla="*/ 1828800 w 3362006"/>
                <a:gd name="connsiteY124" fmla="*/ 2082800 h 2402840"/>
                <a:gd name="connsiteX125" fmla="*/ 1844040 w 3362006"/>
                <a:gd name="connsiteY125" fmla="*/ 2087880 h 2402840"/>
                <a:gd name="connsiteX126" fmla="*/ 1864360 w 3362006"/>
                <a:gd name="connsiteY126" fmla="*/ 2098040 h 2402840"/>
                <a:gd name="connsiteX127" fmla="*/ 1879600 w 3362006"/>
                <a:gd name="connsiteY127" fmla="*/ 2103120 h 2402840"/>
                <a:gd name="connsiteX128" fmla="*/ 1894840 w 3362006"/>
                <a:gd name="connsiteY128" fmla="*/ 2113280 h 2402840"/>
                <a:gd name="connsiteX129" fmla="*/ 1925320 w 3362006"/>
                <a:gd name="connsiteY129" fmla="*/ 2123440 h 2402840"/>
                <a:gd name="connsiteX130" fmla="*/ 1940560 w 3362006"/>
                <a:gd name="connsiteY130" fmla="*/ 2133600 h 2402840"/>
                <a:gd name="connsiteX131" fmla="*/ 1964690 w 3362006"/>
                <a:gd name="connsiteY131" fmla="*/ 2167043 h 2402840"/>
                <a:gd name="connsiteX132" fmla="*/ 2017184 w 3362006"/>
                <a:gd name="connsiteY132" fmla="*/ 2194984 h 2402840"/>
                <a:gd name="connsiteX133" fmla="*/ 2107353 w 3362006"/>
                <a:gd name="connsiteY133" fmla="*/ 2254673 h 2402840"/>
                <a:gd name="connsiteX134" fmla="*/ 2184823 w 3362006"/>
                <a:gd name="connsiteY134" fmla="*/ 2296161 h 2402840"/>
                <a:gd name="connsiteX135" fmla="*/ 2254673 w 3362006"/>
                <a:gd name="connsiteY135" fmla="*/ 2302933 h 2402840"/>
                <a:gd name="connsiteX136" fmla="*/ 2326640 w 3362006"/>
                <a:gd name="connsiteY136" fmla="*/ 2339340 h 2402840"/>
                <a:gd name="connsiteX137" fmla="*/ 2440094 w 3362006"/>
                <a:gd name="connsiteY137" fmla="*/ 2312670 h 2402840"/>
                <a:gd name="connsiteX138" fmla="*/ 2494280 w 3362006"/>
                <a:gd name="connsiteY138" fmla="*/ 2275840 h 2402840"/>
                <a:gd name="connsiteX139" fmla="*/ 2509520 w 3362006"/>
                <a:gd name="connsiteY139" fmla="*/ 2270760 h 2402840"/>
                <a:gd name="connsiteX140" fmla="*/ 2519680 w 3362006"/>
                <a:gd name="connsiteY140" fmla="*/ 2255520 h 2402840"/>
                <a:gd name="connsiteX141" fmla="*/ 2534920 w 3362006"/>
                <a:gd name="connsiteY141" fmla="*/ 2245360 h 2402840"/>
                <a:gd name="connsiteX142" fmla="*/ 2545080 w 3362006"/>
                <a:gd name="connsiteY142" fmla="*/ 2230120 h 2402840"/>
                <a:gd name="connsiteX143" fmla="*/ 2560320 w 3362006"/>
                <a:gd name="connsiteY143" fmla="*/ 2219960 h 2402840"/>
                <a:gd name="connsiteX144" fmla="*/ 2595880 w 3362006"/>
                <a:gd name="connsiteY144" fmla="*/ 2184400 h 2402840"/>
                <a:gd name="connsiteX145" fmla="*/ 2611120 w 3362006"/>
                <a:gd name="connsiteY145" fmla="*/ 2153920 h 2402840"/>
                <a:gd name="connsiteX146" fmla="*/ 2656840 w 3362006"/>
                <a:gd name="connsiteY146" fmla="*/ 2128520 h 2402840"/>
                <a:gd name="connsiteX147" fmla="*/ 2687320 w 3362006"/>
                <a:gd name="connsiteY147" fmla="*/ 2108200 h 2402840"/>
                <a:gd name="connsiteX148" fmla="*/ 2717800 w 3362006"/>
                <a:gd name="connsiteY148" fmla="*/ 2098040 h 2402840"/>
                <a:gd name="connsiteX149" fmla="*/ 2733040 w 3362006"/>
                <a:gd name="connsiteY149" fmla="*/ 2082800 h 2402840"/>
                <a:gd name="connsiteX150" fmla="*/ 2768600 w 3362006"/>
                <a:gd name="connsiteY150" fmla="*/ 2057400 h 2402840"/>
                <a:gd name="connsiteX151" fmla="*/ 2834640 w 3362006"/>
                <a:gd name="connsiteY151" fmla="*/ 2034540 h 2402840"/>
                <a:gd name="connsiteX152" fmla="*/ 2909993 w 3362006"/>
                <a:gd name="connsiteY152" fmla="*/ 1976120 h 2402840"/>
                <a:gd name="connsiteX153" fmla="*/ 2959524 w 3362006"/>
                <a:gd name="connsiteY153" fmla="*/ 1957917 h 2402840"/>
                <a:gd name="connsiteX154" fmla="*/ 2992120 w 3362006"/>
                <a:gd name="connsiteY154" fmla="*/ 1915160 h 2402840"/>
                <a:gd name="connsiteX155" fmla="*/ 3022600 w 3362006"/>
                <a:gd name="connsiteY155" fmla="*/ 1894840 h 2402840"/>
                <a:gd name="connsiteX156" fmla="*/ 3037840 w 3362006"/>
                <a:gd name="connsiteY156" fmla="*/ 1889760 h 2402840"/>
                <a:gd name="connsiteX157" fmla="*/ 3053080 w 3362006"/>
                <a:gd name="connsiteY157" fmla="*/ 1879600 h 2402840"/>
                <a:gd name="connsiteX158" fmla="*/ 3068320 w 3362006"/>
                <a:gd name="connsiteY158" fmla="*/ 1874520 h 2402840"/>
                <a:gd name="connsiteX159" fmla="*/ 3083560 w 3362006"/>
                <a:gd name="connsiteY159" fmla="*/ 1864360 h 2402840"/>
                <a:gd name="connsiteX160" fmla="*/ 3108960 w 3362006"/>
                <a:gd name="connsiteY160" fmla="*/ 1859280 h 2402840"/>
                <a:gd name="connsiteX161" fmla="*/ 3129280 w 3362006"/>
                <a:gd name="connsiteY161" fmla="*/ 1854200 h 2402840"/>
                <a:gd name="connsiteX162" fmla="*/ 3144520 w 3362006"/>
                <a:gd name="connsiteY162" fmla="*/ 1844040 h 2402840"/>
                <a:gd name="connsiteX163" fmla="*/ 3225800 w 3362006"/>
                <a:gd name="connsiteY163" fmla="*/ 1833880 h 2402840"/>
                <a:gd name="connsiteX164" fmla="*/ 3261360 w 3362006"/>
                <a:gd name="connsiteY164" fmla="*/ 1828800 h 2402840"/>
                <a:gd name="connsiteX165" fmla="*/ 3276600 w 3362006"/>
                <a:gd name="connsiteY165" fmla="*/ 1818640 h 2402840"/>
                <a:gd name="connsiteX166" fmla="*/ 3286760 w 3362006"/>
                <a:gd name="connsiteY166" fmla="*/ 1803400 h 2402840"/>
                <a:gd name="connsiteX167" fmla="*/ 3302000 w 3362006"/>
                <a:gd name="connsiteY167" fmla="*/ 1798320 h 2402840"/>
                <a:gd name="connsiteX168" fmla="*/ 3317240 w 3362006"/>
                <a:gd name="connsiteY168" fmla="*/ 1788160 h 2402840"/>
                <a:gd name="connsiteX169" fmla="*/ 3332480 w 3362006"/>
                <a:gd name="connsiteY169" fmla="*/ 1742440 h 2402840"/>
                <a:gd name="connsiteX170" fmla="*/ 3337560 w 3362006"/>
                <a:gd name="connsiteY170" fmla="*/ 1727200 h 2402840"/>
                <a:gd name="connsiteX171" fmla="*/ 3342640 w 3362006"/>
                <a:gd name="connsiteY171" fmla="*/ 1711960 h 2402840"/>
                <a:gd name="connsiteX172" fmla="*/ 3347720 w 3362006"/>
                <a:gd name="connsiteY172" fmla="*/ 1686560 h 2402840"/>
                <a:gd name="connsiteX173" fmla="*/ 3361690 w 3362006"/>
                <a:gd name="connsiteY173" fmla="*/ 1566333 h 2402840"/>
                <a:gd name="connsiteX174" fmla="*/ 3356610 w 3362006"/>
                <a:gd name="connsiteY174" fmla="*/ 1518496 h 2402840"/>
                <a:gd name="connsiteX175" fmla="*/ 3333326 w 3362006"/>
                <a:gd name="connsiteY175" fmla="*/ 1464310 h 2402840"/>
                <a:gd name="connsiteX176" fmla="*/ 3294380 w 3362006"/>
                <a:gd name="connsiteY176" fmla="*/ 1420706 h 2402840"/>
                <a:gd name="connsiteX177" fmla="*/ 3268980 w 3362006"/>
                <a:gd name="connsiteY177" fmla="*/ 1377526 h 2402840"/>
                <a:gd name="connsiteX178" fmla="*/ 3212253 w 3362006"/>
                <a:gd name="connsiteY178" fmla="*/ 1333500 h 2402840"/>
                <a:gd name="connsiteX179" fmla="*/ 3162300 w 3362006"/>
                <a:gd name="connsiteY179" fmla="*/ 1295400 h 2402840"/>
                <a:gd name="connsiteX180" fmla="*/ 3119120 w 3362006"/>
                <a:gd name="connsiteY180" fmla="*/ 1254760 h 2402840"/>
                <a:gd name="connsiteX181" fmla="*/ 3114040 w 3362006"/>
                <a:gd name="connsiteY181" fmla="*/ 1239520 h 2402840"/>
                <a:gd name="connsiteX182" fmla="*/ 3098800 w 3362006"/>
                <a:gd name="connsiteY182" fmla="*/ 1234440 h 2402840"/>
                <a:gd name="connsiteX183" fmla="*/ 3088640 w 3362006"/>
                <a:gd name="connsiteY183" fmla="*/ 1203960 h 2402840"/>
                <a:gd name="connsiteX184" fmla="*/ 3068320 w 3362006"/>
                <a:gd name="connsiteY184" fmla="*/ 1173480 h 2402840"/>
                <a:gd name="connsiteX185" fmla="*/ 3048000 w 3362006"/>
                <a:gd name="connsiteY185" fmla="*/ 1143000 h 2402840"/>
                <a:gd name="connsiteX186" fmla="*/ 3022600 w 3362006"/>
                <a:gd name="connsiteY186" fmla="*/ 1097280 h 2402840"/>
                <a:gd name="connsiteX187" fmla="*/ 3012440 w 3362006"/>
                <a:gd name="connsiteY187" fmla="*/ 1082040 h 2402840"/>
                <a:gd name="connsiteX188" fmla="*/ 3002280 w 3362006"/>
                <a:gd name="connsiteY188" fmla="*/ 1051560 h 2402840"/>
                <a:gd name="connsiteX189" fmla="*/ 2997200 w 3362006"/>
                <a:gd name="connsiteY189" fmla="*/ 1036320 h 2402840"/>
                <a:gd name="connsiteX190" fmla="*/ 2956560 w 3362006"/>
                <a:gd name="connsiteY190" fmla="*/ 975360 h 2402840"/>
                <a:gd name="connsiteX191" fmla="*/ 2946400 w 3362006"/>
                <a:gd name="connsiteY191" fmla="*/ 960120 h 2402840"/>
                <a:gd name="connsiteX192" fmla="*/ 2926080 w 3362006"/>
                <a:gd name="connsiteY192" fmla="*/ 929640 h 2402840"/>
                <a:gd name="connsiteX193" fmla="*/ 2900680 w 3362006"/>
                <a:gd name="connsiteY193" fmla="*/ 904240 h 2402840"/>
                <a:gd name="connsiteX194" fmla="*/ 2875280 w 3362006"/>
                <a:gd name="connsiteY194" fmla="*/ 873760 h 2402840"/>
                <a:gd name="connsiteX195" fmla="*/ 2860040 w 3362006"/>
                <a:gd name="connsiteY195" fmla="*/ 868680 h 2402840"/>
                <a:gd name="connsiteX196" fmla="*/ 2844800 w 3362006"/>
                <a:gd name="connsiteY196" fmla="*/ 853440 h 2402840"/>
                <a:gd name="connsiteX197" fmla="*/ 2829560 w 3362006"/>
                <a:gd name="connsiteY197" fmla="*/ 843280 h 2402840"/>
                <a:gd name="connsiteX198" fmla="*/ 2824480 w 3362006"/>
                <a:gd name="connsiteY198" fmla="*/ 817880 h 2402840"/>
                <a:gd name="connsiteX199" fmla="*/ 2814320 w 3362006"/>
                <a:gd name="connsiteY199" fmla="*/ 802640 h 2402840"/>
                <a:gd name="connsiteX200" fmla="*/ 2804160 w 3362006"/>
                <a:gd name="connsiteY200" fmla="*/ 772160 h 2402840"/>
                <a:gd name="connsiteX201" fmla="*/ 2783840 w 3362006"/>
                <a:gd name="connsiteY201" fmla="*/ 741680 h 2402840"/>
                <a:gd name="connsiteX202" fmla="*/ 2778760 w 3362006"/>
                <a:gd name="connsiteY202" fmla="*/ 726440 h 2402840"/>
                <a:gd name="connsiteX203" fmla="*/ 2768600 w 3362006"/>
                <a:gd name="connsiteY203" fmla="*/ 711200 h 2402840"/>
                <a:gd name="connsiteX204" fmla="*/ 2753360 w 3362006"/>
                <a:gd name="connsiteY204" fmla="*/ 680720 h 2402840"/>
                <a:gd name="connsiteX205" fmla="*/ 2722880 w 3362006"/>
                <a:gd name="connsiteY205" fmla="*/ 650240 h 2402840"/>
                <a:gd name="connsiteX206" fmla="*/ 2692400 w 3362006"/>
                <a:gd name="connsiteY206" fmla="*/ 629920 h 2402840"/>
                <a:gd name="connsiteX207" fmla="*/ 2677160 w 3362006"/>
                <a:gd name="connsiteY207" fmla="*/ 619760 h 2402840"/>
                <a:gd name="connsiteX208" fmla="*/ 2646680 w 3362006"/>
                <a:gd name="connsiteY208" fmla="*/ 599440 h 2402840"/>
                <a:gd name="connsiteX209" fmla="*/ 2621280 w 3362006"/>
                <a:gd name="connsiteY209" fmla="*/ 574040 h 2402840"/>
                <a:gd name="connsiteX210" fmla="*/ 2611120 w 3362006"/>
                <a:gd name="connsiteY210" fmla="*/ 558800 h 2402840"/>
                <a:gd name="connsiteX211" fmla="*/ 2595880 w 3362006"/>
                <a:gd name="connsiteY211" fmla="*/ 553720 h 2402840"/>
                <a:gd name="connsiteX212" fmla="*/ 2580640 w 3362006"/>
                <a:gd name="connsiteY212" fmla="*/ 543560 h 2402840"/>
                <a:gd name="connsiteX213" fmla="*/ 2565400 w 3362006"/>
                <a:gd name="connsiteY213" fmla="*/ 538480 h 2402840"/>
                <a:gd name="connsiteX214" fmla="*/ 2534920 w 3362006"/>
                <a:gd name="connsiteY214" fmla="*/ 518160 h 2402840"/>
                <a:gd name="connsiteX215" fmla="*/ 2519680 w 3362006"/>
                <a:gd name="connsiteY215" fmla="*/ 508000 h 2402840"/>
                <a:gd name="connsiteX216" fmla="*/ 2489200 w 3362006"/>
                <a:gd name="connsiteY216" fmla="*/ 487680 h 2402840"/>
                <a:gd name="connsiteX217" fmla="*/ 2473960 w 3362006"/>
                <a:gd name="connsiteY217" fmla="*/ 457200 h 2402840"/>
                <a:gd name="connsiteX218" fmla="*/ 2458720 w 3362006"/>
                <a:gd name="connsiteY218" fmla="*/ 452120 h 2402840"/>
                <a:gd name="connsiteX219" fmla="*/ 2443480 w 3362006"/>
                <a:gd name="connsiteY219" fmla="*/ 436880 h 2402840"/>
                <a:gd name="connsiteX220" fmla="*/ 2423160 w 3362006"/>
                <a:gd name="connsiteY220" fmla="*/ 406400 h 2402840"/>
                <a:gd name="connsiteX221" fmla="*/ 2392680 w 3362006"/>
                <a:gd name="connsiteY221" fmla="*/ 386080 h 2402840"/>
                <a:gd name="connsiteX222" fmla="*/ 2382520 w 3362006"/>
                <a:gd name="connsiteY222" fmla="*/ 370840 h 2402840"/>
                <a:gd name="connsiteX223" fmla="*/ 2311400 w 3362006"/>
                <a:gd name="connsiteY223" fmla="*/ 355600 h 2402840"/>
                <a:gd name="connsiteX224" fmla="*/ 2275840 w 3362006"/>
                <a:gd name="connsiteY224" fmla="*/ 345440 h 2402840"/>
                <a:gd name="connsiteX225" fmla="*/ 2245360 w 3362006"/>
                <a:gd name="connsiteY225" fmla="*/ 335280 h 2402840"/>
                <a:gd name="connsiteX226" fmla="*/ 2194560 w 3362006"/>
                <a:gd name="connsiteY226" fmla="*/ 325120 h 2402840"/>
                <a:gd name="connsiteX227" fmla="*/ 2179320 w 3362006"/>
                <a:gd name="connsiteY227" fmla="*/ 309880 h 2402840"/>
                <a:gd name="connsiteX228" fmla="*/ 2164080 w 3362006"/>
                <a:gd name="connsiteY228" fmla="*/ 304800 h 2402840"/>
                <a:gd name="connsiteX229" fmla="*/ 2159000 w 3362006"/>
                <a:gd name="connsiteY229" fmla="*/ 289560 h 2402840"/>
                <a:gd name="connsiteX230" fmla="*/ 2148840 w 3362006"/>
                <a:gd name="connsiteY230" fmla="*/ 274320 h 2402840"/>
                <a:gd name="connsiteX231" fmla="*/ 2143760 w 3362006"/>
                <a:gd name="connsiteY231" fmla="*/ 259080 h 2402840"/>
                <a:gd name="connsiteX232" fmla="*/ 2108200 w 3362006"/>
                <a:gd name="connsiteY232" fmla="*/ 213360 h 2402840"/>
                <a:gd name="connsiteX233" fmla="*/ 2098040 w 3362006"/>
                <a:gd name="connsiteY233" fmla="*/ 198120 h 2402840"/>
                <a:gd name="connsiteX234" fmla="*/ 2082800 w 3362006"/>
                <a:gd name="connsiteY234" fmla="*/ 193040 h 2402840"/>
                <a:gd name="connsiteX235" fmla="*/ 2047240 w 3362006"/>
                <a:gd name="connsiteY235" fmla="*/ 167640 h 2402840"/>
                <a:gd name="connsiteX236" fmla="*/ 2016760 w 3362006"/>
                <a:gd name="connsiteY236" fmla="*/ 157480 h 2402840"/>
                <a:gd name="connsiteX237" fmla="*/ 1971040 w 3362006"/>
                <a:gd name="connsiteY237" fmla="*/ 132080 h 2402840"/>
                <a:gd name="connsiteX238" fmla="*/ 1935480 w 3362006"/>
                <a:gd name="connsiteY238" fmla="*/ 127000 h 2402840"/>
                <a:gd name="connsiteX239" fmla="*/ 1905000 w 3362006"/>
                <a:gd name="connsiteY239" fmla="*/ 116840 h 2402840"/>
                <a:gd name="connsiteX240" fmla="*/ 1889760 w 3362006"/>
                <a:gd name="connsiteY240" fmla="*/ 111760 h 2402840"/>
                <a:gd name="connsiteX241" fmla="*/ 1864360 w 3362006"/>
                <a:gd name="connsiteY241" fmla="*/ 106680 h 2402840"/>
                <a:gd name="connsiteX242" fmla="*/ 1849120 w 3362006"/>
                <a:gd name="connsiteY242" fmla="*/ 101600 h 2402840"/>
                <a:gd name="connsiteX243" fmla="*/ 1813560 w 3362006"/>
                <a:gd name="connsiteY243" fmla="*/ 96520 h 2402840"/>
                <a:gd name="connsiteX244" fmla="*/ 1778000 w 3362006"/>
                <a:gd name="connsiteY244" fmla="*/ 86360 h 2402840"/>
                <a:gd name="connsiteX245" fmla="*/ 1747520 w 3362006"/>
                <a:gd name="connsiteY245" fmla="*/ 76200 h 2402840"/>
                <a:gd name="connsiteX246" fmla="*/ 1732280 w 3362006"/>
                <a:gd name="connsiteY246" fmla="*/ 71120 h 2402840"/>
                <a:gd name="connsiteX247" fmla="*/ 1717040 w 3362006"/>
                <a:gd name="connsiteY247" fmla="*/ 66040 h 2402840"/>
                <a:gd name="connsiteX248" fmla="*/ 1671320 w 3362006"/>
                <a:gd name="connsiteY248" fmla="*/ 45720 h 2402840"/>
                <a:gd name="connsiteX249" fmla="*/ 1651000 w 3362006"/>
                <a:gd name="connsiteY249" fmla="*/ 40640 h 2402840"/>
                <a:gd name="connsiteX250" fmla="*/ 1559560 w 3362006"/>
                <a:gd name="connsiteY250" fmla="*/ 35560 h 2402840"/>
                <a:gd name="connsiteX251" fmla="*/ 1534160 w 3362006"/>
                <a:gd name="connsiteY251" fmla="*/ 15240 h 2402840"/>
                <a:gd name="connsiteX252" fmla="*/ 1513840 w 3362006"/>
                <a:gd name="connsiteY252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79400 w 3362006"/>
                <a:gd name="connsiteY66" fmla="*/ 1285240 h 2402840"/>
                <a:gd name="connsiteX67" fmla="*/ 248920 w 3362006"/>
                <a:gd name="connsiteY67" fmla="*/ 1295400 h 2402840"/>
                <a:gd name="connsiteX68" fmla="*/ 233680 w 3362006"/>
                <a:gd name="connsiteY68" fmla="*/ 1310640 h 2402840"/>
                <a:gd name="connsiteX69" fmla="*/ 218440 w 3362006"/>
                <a:gd name="connsiteY69" fmla="*/ 1320800 h 2402840"/>
                <a:gd name="connsiteX70" fmla="*/ 208280 w 3362006"/>
                <a:gd name="connsiteY70" fmla="*/ 1336040 h 2402840"/>
                <a:gd name="connsiteX71" fmla="*/ 177800 w 3362006"/>
                <a:gd name="connsiteY71" fmla="*/ 1361440 h 2402840"/>
                <a:gd name="connsiteX72" fmla="*/ 162560 w 3362006"/>
                <a:gd name="connsiteY72" fmla="*/ 1376680 h 2402840"/>
                <a:gd name="connsiteX73" fmla="*/ 116840 w 3362006"/>
                <a:gd name="connsiteY73" fmla="*/ 1412240 h 2402840"/>
                <a:gd name="connsiteX74" fmla="*/ 96520 w 3362006"/>
                <a:gd name="connsiteY74" fmla="*/ 1442720 h 2402840"/>
                <a:gd name="connsiteX75" fmla="*/ 91440 w 3362006"/>
                <a:gd name="connsiteY75" fmla="*/ 1457960 h 2402840"/>
                <a:gd name="connsiteX76" fmla="*/ 76200 w 3362006"/>
                <a:gd name="connsiteY76" fmla="*/ 1468120 h 2402840"/>
                <a:gd name="connsiteX77" fmla="*/ 66040 w 3362006"/>
                <a:gd name="connsiteY77" fmla="*/ 1508760 h 2402840"/>
                <a:gd name="connsiteX78" fmla="*/ 60960 w 3362006"/>
                <a:gd name="connsiteY78" fmla="*/ 1524000 h 2402840"/>
                <a:gd name="connsiteX79" fmla="*/ 55880 w 3362006"/>
                <a:gd name="connsiteY79" fmla="*/ 1544320 h 2402840"/>
                <a:gd name="connsiteX80" fmla="*/ 45720 w 3362006"/>
                <a:gd name="connsiteY80" fmla="*/ 1559560 h 2402840"/>
                <a:gd name="connsiteX81" fmla="*/ 40640 w 3362006"/>
                <a:gd name="connsiteY81" fmla="*/ 1579880 h 2402840"/>
                <a:gd name="connsiteX82" fmla="*/ 30480 w 3362006"/>
                <a:gd name="connsiteY82" fmla="*/ 1620520 h 2402840"/>
                <a:gd name="connsiteX83" fmla="*/ 20320 w 3362006"/>
                <a:gd name="connsiteY83" fmla="*/ 1635760 h 2402840"/>
                <a:gd name="connsiteX84" fmla="*/ 10160 w 3362006"/>
                <a:gd name="connsiteY84" fmla="*/ 1666240 h 2402840"/>
                <a:gd name="connsiteX85" fmla="*/ 0 w 3362006"/>
                <a:gd name="connsiteY85" fmla="*/ 1915160 h 2402840"/>
                <a:gd name="connsiteX86" fmla="*/ 5080 w 3362006"/>
                <a:gd name="connsiteY86" fmla="*/ 2026920 h 2402840"/>
                <a:gd name="connsiteX87" fmla="*/ 30480 w 3362006"/>
                <a:gd name="connsiteY87" fmla="*/ 2082800 h 2402840"/>
                <a:gd name="connsiteX88" fmla="*/ 75565 w 3362006"/>
                <a:gd name="connsiteY88" fmla="*/ 2147253 h 2402840"/>
                <a:gd name="connsiteX89" fmla="*/ 86360 w 3362006"/>
                <a:gd name="connsiteY89" fmla="*/ 2204720 h 2402840"/>
                <a:gd name="connsiteX90" fmla="*/ 76200 w 3362006"/>
                <a:gd name="connsiteY90" fmla="*/ 2362200 h 2402840"/>
                <a:gd name="connsiteX91" fmla="*/ 81280 w 3362006"/>
                <a:gd name="connsiteY91" fmla="*/ 2397760 h 2402840"/>
                <a:gd name="connsiteX92" fmla="*/ 96520 w 3362006"/>
                <a:gd name="connsiteY92" fmla="*/ 2402840 h 2402840"/>
                <a:gd name="connsiteX93" fmla="*/ 162560 w 3362006"/>
                <a:gd name="connsiteY93" fmla="*/ 2397760 h 2402840"/>
                <a:gd name="connsiteX94" fmla="*/ 208280 w 3362006"/>
                <a:gd name="connsiteY94" fmla="*/ 2372360 h 2402840"/>
                <a:gd name="connsiteX95" fmla="*/ 238760 w 3362006"/>
                <a:gd name="connsiteY95" fmla="*/ 2352040 h 2402840"/>
                <a:gd name="connsiteX96" fmla="*/ 254000 w 3362006"/>
                <a:gd name="connsiteY96" fmla="*/ 2336800 h 2402840"/>
                <a:gd name="connsiteX97" fmla="*/ 269240 w 3362006"/>
                <a:gd name="connsiteY97" fmla="*/ 2326640 h 2402840"/>
                <a:gd name="connsiteX98" fmla="*/ 314960 w 3362006"/>
                <a:gd name="connsiteY98" fmla="*/ 2286000 h 2402840"/>
                <a:gd name="connsiteX99" fmla="*/ 340360 w 3362006"/>
                <a:gd name="connsiteY99" fmla="*/ 2265680 h 2402840"/>
                <a:gd name="connsiteX100" fmla="*/ 350520 w 3362006"/>
                <a:gd name="connsiteY100" fmla="*/ 2250440 h 2402840"/>
                <a:gd name="connsiteX101" fmla="*/ 365760 w 3362006"/>
                <a:gd name="connsiteY101" fmla="*/ 2240280 h 2402840"/>
                <a:gd name="connsiteX102" fmla="*/ 461327 w 3362006"/>
                <a:gd name="connsiteY102" fmla="*/ 2173922 h 2402840"/>
                <a:gd name="connsiteX103" fmla="*/ 526097 w 3362006"/>
                <a:gd name="connsiteY103" fmla="*/ 2121852 h 2402840"/>
                <a:gd name="connsiteX104" fmla="*/ 582930 w 3362006"/>
                <a:gd name="connsiteY104" fmla="*/ 2096452 h 2402840"/>
                <a:gd name="connsiteX105" fmla="*/ 681355 w 3362006"/>
                <a:gd name="connsiteY105" fmla="*/ 2044382 h 2402840"/>
                <a:gd name="connsiteX106" fmla="*/ 731520 w 3362006"/>
                <a:gd name="connsiteY106" fmla="*/ 2037080 h 2402840"/>
                <a:gd name="connsiteX107" fmla="*/ 762000 w 3362006"/>
                <a:gd name="connsiteY107" fmla="*/ 2047240 h 2402840"/>
                <a:gd name="connsiteX108" fmla="*/ 782320 w 3362006"/>
                <a:gd name="connsiteY108" fmla="*/ 2052320 h 2402840"/>
                <a:gd name="connsiteX109" fmla="*/ 797560 w 3362006"/>
                <a:gd name="connsiteY109" fmla="*/ 2057400 h 2402840"/>
                <a:gd name="connsiteX110" fmla="*/ 838200 w 3362006"/>
                <a:gd name="connsiteY110" fmla="*/ 2062480 h 2402840"/>
                <a:gd name="connsiteX111" fmla="*/ 1000760 w 3362006"/>
                <a:gd name="connsiteY111" fmla="*/ 2069782 h 2402840"/>
                <a:gd name="connsiteX112" fmla="*/ 1134428 w 3362006"/>
                <a:gd name="connsiteY112" fmla="*/ 2049145 h 2402840"/>
                <a:gd name="connsiteX113" fmla="*/ 1214120 w 3362006"/>
                <a:gd name="connsiteY113" fmla="*/ 1945640 h 2402840"/>
                <a:gd name="connsiteX114" fmla="*/ 1304713 w 3362006"/>
                <a:gd name="connsiteY114" fmla="*/ 1930400 h 2402840"/>
                <a:gd name="connsiteX115" fmla="*/ 1404620 w 3362006"/>
                <a:gd name="connsiteY115" fmla="*/ 1954530 h 2402840"/>
                <a:gd name="connsiteX116" fmla="*/ 1468543 w 3362006"/>
                <a:gd name="connsiteY116" fmla="*/ 1968923 h 2402840"/>
                <a:gd name="connsiteX117" fmla="*/ 1570990 w 3362006"/>
                <a:gd name="connsiteY117" fmla="*/ 1985857 h 2402840"/>
                <a:gd name="connsiteX118" fmla="*/ 1656080 w 3362006"/>
                <a:gd name="connsiteY118" fmla="*/ 2001520 h 2402840"/>
                <a:gd name="connsiteX119" fmla="*/ 1706880 w 3362006"/>
                <a:gd name="connsiteY119" fmla="*/ 2021840 h 2402840"/>
                <a:gd name="connsiteX120" fmla="*/ 1737360 w 3362006"/>
                <a:gd name="connsiteY120" fmla="*/ 2037080 h 2402840"/>
                <a:gd name="connsiteX121" fmla="*/ 1783080 w 3362006"/>
                <a:gd name="connsiteY121" fmla="*/ 2062480 h 2402840"/>
                <a:gd name="connsiteX122" fmla="*/ 1798320 w 3362006"/>
                <a:gd name="connsiteY122" fmla="*/ 2072640 h 2402840"/>
                <a:gd name="connsiteX123" fmla="*/ 1828800 w 3362006"/>
                <a:gd name="connsiteY123" fmla="*/ 2082800 h 2402840"/>
                <a:gd name="connsiteX124" fmla="*/ 1844040 w 3362006"/>
                <a:gd name="connsiteY124" fmla="*/ 2087880 h 2402840"/>
                <a:gd name="connsiteX125" fmla="*/ 1864360 w 3362006"/>
                <a:gd name="connsiteY125" fmla="*/ 2098040 h 2402840"/>
                <a:gd name="connsiteX126" fmla="*/ 1879600 w 3362006"/>
                <a:gd name="connsiteY126" fmla="*/ 2103120 h 2402840"/>
                <a:gd name="connsiteX127" fmla="*/ 1894840 w 3362006"/>
                <a:gd name="connsiteY127" fmla="*/ 2113280 h 2402840"/>
                <a:gd name="connsiteX128" fmla="*/ 1925320 w 3362006"/>
                <a:gd name="connsiteY128" fmla="*/ 2123440 h 2402840"/>
                <a:gd name="connsiteX129" fmla="*/ 1940560 w 3362006"/>
                <a:gd name="connsiteY129" fmla="*/ 2133600 h 2402840"/>
                <a:gd name="connsiteX130" fmla="*/ 1964690 w 3362006"/>
                <a:gd name="connsiteY130" fmla="*/ 2167043 h 2402840"/>
                <a:gd name="connsiteX131" fmla="*/ 2017184 w 3362006"/>
                <a:gd name="connsiteY131" fmla="*/ 2194984 h 2402840"/>
                <a:gd name="connsiteX132" fmla="*/ 2107353 w 3362006"/>
                <a:gd name="connsiteY132" fmla="*/ 2254673 h 2402840"/>
                <a:gd name="connsiteX133" fmla="*/ 2184823 w 3362006"/>
                <a:gd name="connsiteY133" fmla="*/ 2296161 h 2402840"/>
                <a:gd name="connsiteX134" fmla="*/ 2254673 w 3362006"/>
                <a:gd name="connsiteY134" fmla="*/ 2302933 h 2402840"/>
                <a:gd name="connsiteX135" fmla="*/ 2326640 w 3362006"/>
                <a:gd name="connsiteY135" fmla="*/ 2339340 h 2402840"/>
                <a:gd name="connsiteX136" fmla="*/ 2440094 w 3362006"/>
                <a:gd name="connsiteY136" fmla="*/ 2312670 h 2402840"/>
                <a:gd name="connsiteX137" fmla="*/ 2494280 w 3362006"/>
                <a:gd name="connsiteY137" fmla="*/ 2275840 h 2402840"/>
                <a:gd name="connsiteX138" fmla="*/ 2509520 w 3362006"/>
                <a:gd name="connsiteY138" fmla="*/ 2270760 h 2402840"/>
                <a:gd name="connsiteX139" fmla="*/ 2519680 w 3362006"/>
                <a:gd name="connsiteY139" fmla="*/ 2255520 h 2402840"/>
                <a:gd name="connsiteX140" fmla="*/ 2534920 w 3362006"/>
                <a:gd name="connsiteY140" fmla="*/ 2245360 h 2402840"/>
                <a:gd name="connsiteX141" fmla="*/ 2545080 w 3362006"/>
                <a:gd name="connsiteY141" fmla="*/ 2230120 h 2402840"/>
                <a:gd name="connsiteX142" fmla="*/ 2560320 w 3362006"/>
                <a:gd name="connsiteY142" fmla="*/ 2219960 h 2402840"/>
                <a:gd name="connsiteX143" fmla="*/ 2595880 w 3362006"/>
                <a:gd name="connsiteY143" fmla="*/ 2184400 h 2402840"/>
                <a:gd name="connsiteX144" fmla="*/ 2611120 w 3362006"/>
                <a:gd name="connsiteY144" fmla="*/ 2153920 h 2402840"/>
                <a:gd name="connsiteX145" fmla="*/ 2656840 w 3362006"/>
                <a:gd name="connsiteY145" fmla="*/ 2128520 h 2402840"/>
                <a:gd name="connsiteX146" fmla="*/ 2687320 w 3362006"/>
                <a:gd name="connsiteY146" fmla="*/ 2108200 h 2402840"/>
                <a:gd name="connsiteX147" fmla="*/ 2717800 w 3362006"/>
                <a:gd name="connsiteY147" fmla="*/ 2098040 h 2402840"/>
                <a:gd name="connsiteX148" fmla="*/ 2733040 w 3362006"/>
                <a:gd name="connsiteY148" fmla="*/ 2082800 h 2402840"/>
                <a:gd name="connsiteX149" fmla="*/ 2768600 w 3362006"/>
                <a:gd name="connsiteY149" fmla="*/ 2057400 h 2402840"/>
                <a:gd name="connsiteX150" fmla="*/ 2834640 w 3362006"/>
                <a:gd name="connsiteY150" fmla="*/ 2034540 h 2402840"/>
                <a:gd name="connsiteX151" fmla="*/ 2909993 w 3362006"/>
                <a:gd name="connsiteY151" fmla="*/ 1976120 h 2402840"/>
                <a:gd name="connsiteX152" fmla="*/ 2959524 w 3362006"/>
                <a:gd name="connsiteY152" fmla="*/ 1957917 h 2402840"/>
                <a:gd name="connsiteX153" fmla="*/ 2992120 w 3362006"/>
                <a:gd name="connsiteY153" fmla="*/ 1915160 h 2402840"/>
                <a:gd name="connsiteX154" fmla="*/ 3022600 w 3362006"/>
                <a:gd name="connsiteY154" fmla="*/ 1894840 h 2402840"/>
                <a:gd name="connsiteX155" fmla="*/ 3037840 w 3362006"/>
                <a:gd name="connsiteY155" fmla="*/ 1889760 h 2402840"/>
                <a:gd name="connsiteX156" fmla="*/ 3053080 w 3362006"/>
                <a:gd name="connsiteY156" fmla="*/ 1879600 h 2402840"/>
                <a:gd name="connsiteX157" fmla="*/ 3068320 w 3362006"/>
                <a:gd name="connsiteY157" fmla="*/ 1874520 h 2402840"/>
                <a:gd name="connsiteX158" fmla="*/ 3083560 w 3362006"/>
                <a:gd name="connsiteY158" fmla="*/ 1864360 h 2402840"/>
                <a:gd name="connsiteX159" fmla="*/ 3108960 w 3362006"/>
                <a:gd name="connsiteY159" fmla="*/ 1859280 h 2402840"/>
                <a:gd name="connsiteX160" fmla="*/ 3129280 w 3362006"/>
                <a:gd name="connsiteY160" fmla="*/ 1854200 h 2402840"/>
                <a:gd name="connsiteX161" fmla="*/ 3144520 w 3362006"/>
                <a:gd name="connsiteY161" fmla="*/ 1844040 h 2402840"/>
                <a:gd name="connsiteX162" fmla="*/ 3225800 w 3362006"/>
                <a:gd name="connsiteY162" fmla="*/ 1833880 h 2402840"/>
                <a:gd name="connsiteX163" fmla="*/ 3261360 w 3362006"/>
                <a:gd name="connsiteY163" fmla="*/ 1828800 h 2402840"/>
                <a:gd name="connsiteX164" fmla="*/ 3276600 w 3362006"/>
                <a:gd name="connsiteY164" fmla="*/ 1818640 h 2402840"/>
                <a:gd name="connsiteX165" fmla="*/ 3286760 w 3362006"/>
                <a:gd name="connsiteY165" fmla="*/ 1803400 h 2402840"/>
                <a:gd name="connsiteX166" fmla="*/ 3302000 w 3362006"/>
                <a:gd name="connsiteY166" fmla="*/ 1798320 h 2402840"/>
                <a:gd name="connsiteX167" fmla="*/ 3317240 w 3362006"/>
                <a:gd name="connsiteY167" fmla="*/ 1788160 h 2402840"/>
                <a:gd name="connsiteX168" fmla="*/ 3332480 w 3362006"/>
                <a:gd name="connsiteY168" fmla="*/ 1742440 h 2402840"/>
                <a:gd name="connsiteX169" fmla="*/ 3337560 w 3362006"/>
                <a:gd name="connsiteY169" fmla="*/ 1727200 h 2402840"/>
                <a:gd name="connsiteX170" fmla="*/ 3342640 w 3362006"/>
                <a:gd name="connsiteY170" fmla="*/ 1711960 h 2402840"/>
                <a:gd name="connsiteX171" fmla="*/ 3347720 w 3362006"/>
                <a:gd name="connsiteY171" fmla="*/ 1686560 h 2402840"/>
                <a:gd name="connsiteX172" fmla="*/ 3361690 w 3362006"/>
                <a:gd name="connsiteY172" fmla="*/ 1566333 h 2402840"/>
                <a:gd name="connsiteX173" fmla="*/ 3356610 w 3362006"/>
                <a:gd name="connsiteY173" fmla="*/ 1518496 h 2402840"/>
                <a:gd name="connsiteX174" fmla="*/ 3333326 w 3362006"/>
                <a:gd name="connsiteY174" fmla="*/ 1464310 h 2402840"/>
                <a:gd name="connsiteX175" fmla="*/ 3294380 w 3362006"/>
                <a:gd name="connsiteY175" fmla="*/ 1420706 h 2402840"/>
                <a:gd name="connsiteX176" fmla="*/ 3268980 w 3362006"/>
                <a:gd name="connsiteY176" fmla="*/ 1377526 h 2402840"/>
                <a:gd name="connsiteX177" fmla="*/ 3212253 w 3362006"/>
                <a:gd name="connsiteY177" fmla="*/ 1333500 h 2402840"/>
                <a:gd name="connsiteX178" fmla="*/ 3162300 w 3362006"/>
                <a:gd name="connsiteY178" fmla="*/ 1295400 h 2402840"/>
                <a:gd name="connsiteX179" fmla="*/ 3119120 w 3362006"/>
                <a:gd name="connsiteY179" fmla="*/ 1254760 h 2402840"/>
                <a:gd name="connsiteX180" fmla="*/ 3114040 w 3362006"/>
                <a:gd name="connsiteY180" fmla="*/ 1239520 h 2402840"/>
                <a:gd name="connsiteX181" fmla="*/ 3098800 w 3362006"/>
                <a:gd name="connsiteY181" fmla="*/ 1234440 h 2402840"/>
                <a:gd name="connsiteX182" fmla="*/ 3088640 w 3362006"/>
                <a:gd name="connsiteY182" fmla="*/ 1203960 h 2402840"/>
                <a:gd name="connsiteX183" fmla="*/ 3068320 w 3362006"/>
                <a:gd name="connsiteY183" fmla="*/ 1173480 h 2402840"/>
                <a:gd name="connsiteX184" fmla="*/ 3048000 w 3362006"/>
                <a:gd name="connsiteY184" fmla="*/ 1143000 h 2402840"/>
                <a:gd name="connsiteX185" fmla="*/ 3022600 w 3362006"/>
                <a:gd name="connsiteY185" fmla="*/ 1097280 h 2402840"/>
                <a:gd name="connsiteX186" fmla="*/ 3012440 w 3362006"/>
                <a:gd name="connsiteY186" fmla="*/ 1082040 h 2402840"/>
                <a:gd name="connsiteX187" fmla="*/ 3002280 w 3362006"/>
                <a:gd name="connsiteY187" fmla="*/ 1051560 h 2402840"/>
                <a:gd name="connsiteX188" fmla="*/ 2997200 w 3362006"/>
                <a:gd name="connsiteY188" fmla="*/ 1036320 h 2402840"/>
                <a:gd name="connsiteX189" fmla="*/ 2956560 w 3362006"/>
                <a:gd name="connsiteY189" fmla="*/ 975360 h 2402840"/>
                <a:gd name="connsiteX190" fmla="*/ 2946400 w 3362006"/>
                <a:gd name="connsiteY190" fmla="*/ 960120 h 2402840"/>
                <a:gd name="connsiteX191" fmla="*/ 2926080 w 3362006"/>
                <a:gd name="connsiteY191" fmla="*/ 929640 h 2402840"/>
                <a:gd name="connsiteX192" fmla="*/ 2900680 w 3362006"/>
                <a:gd name="connsiteY192" fmla="*/ 904240 h 2402840"/>
                <a:gd name="connsiteX193" fmla="*/ 2875280 w 3362006"/>
                <a:gd name="connsiteY193" fmla="*/ 873760 h 2402840"/>
                <a:gd name="connsiteX194" fmla="*/ 2860040 w 3362006"/>
                <a:gd name="connsiteY194" fmla="*/ 868680 h 2402840"/>
                <a:gd name="connsiteX195" fmla="*/ 2844800 w 3362006"/>
                <a:gd name="connsiteY195" fmla="*/ 853440 h 2402840"/>
                <a:gd name="connsiteX196" fmla="*/ 2829560 w 3362006"/>
                <a:gd name="connsiteY196" fmla="*/ 843280 h 2402840"/>
                <a:gd name="connsiteX197" fmla="*/ 2824480 w 3362006"/>
                <a:gd name="connsiteY197" fmla="*/ 817880 h 2402840"/>
                <a:gd name="connsiteX198" fmla="*/ 2814320 w 3362006"/>
                <a:gd name="connsiteY198" fmla="*/ 802640 h 2402840"/>
                <a:gd name="connsiteX199" fmla="*/ 2804160 w 3362006"/>
                <a:gd name="connsiteY199" fmla="*/ 772160 h 2402840"/>
                <a:gd name="connsiteX200" fmla="*/ 2783840 w 3362006"/>
                <a:gd name="connsiteY200" fmla="*/ 741680 h 2402840"/>
                <a:gd name="connsiteX201" fmla="*/ 2778760 w 3362006"/>
                <a:gd name="connsiteY201" fmla="*/ 726440 h 2402840"/>
                <a:gd name="connsiteX202" fmla="*/ 2768600 w 3362006"/>
                <a:gd name="connsiteY202" fmla="*/ 711200 h 2402840"/>
                <a:gd name="connsiteX203" fmla="*/ 2753360 w 3362006"/>
                <a:gd name="connsiteY203" fmla="*/ 680720 h 2402840"/>
                <a:gd name="connsiteX204" fmla="*/ 2722880 w 3362006"/>
                <a:gd name="connsiteY204" fmla="*/ 650240 h 2402840"/>
                <a:gd name="connsiteX205" fmla="*/ 2692400 w 3362006"/>
                <a:gd name="connsiteY205" fmla="*/ 629920 h 2402840"/>
                <a:gd name="connsiteX206" fmla="*/ 2677160 w 3362006"/>
                <a:gd name="connsiteY206" fmla="*/ 619760 h 2402840"/>
                <a:gd name="connsiteX207" fmla="*/ 2646680 w 3362006"/>
                <a:gd name="connsiteY207" fmla="*/ 599440 h 2402840"/>
                <a:gd name="connsiteX208" fmla="*/ 2621280 w 3362006"/>
                <a:gd name="connsiteY208" fmla="*/ 574040 h 2402840"/>
                <a:gd name="connsiteX209" fmla="*/ 2611120 w 3362006"/>
                <a:gd name="connsiteY209" fmla="*/ 558800 h 2402840"/>
                <a:gd name="connsiteX210" fmla="*/ 2595880 w 3362006"/>
                <a:gd name="connsiteY210" fmla="*/ 553720 h 2402840"/>
                <a:gd name="connsiteX211" fmla="*/ 2580640 w 3362006"/>
                <a:gd name="connsiteY211" fmla="*/ 543560 h 2402840"/>
                <a:gd name="connsiteX212" fmla="*/ 2565400 w 3362006"/>
                <a:gd name="connsiteY212" fmla="*/ 538480 h 2402840"/>
                <a:gd name="connsiteX213" fmla="*/ 2534920 w 3362006"/>
                <a:gd name="connsiteY213" fmla="*/ 518160 h 2402840"/>
                <a:gd name="connsiteX214" fmla="*/ 2519680 w 3362006"/>
                <a:gd name="connsiteY214" fmla="*/ 508000 h 2402840"/>
                <a:gd name="connsiteX215" fmla="*/ 2489200 w 3362006"/>
                <a:gd name="connsiteY215" fmla="*/ 487680 h 2402840"/>
                <a:gd name="connsiteX216" fmla="*/ 2473960 w 3362006"/>
                <a:gd name="connsiteY216" fmla="*/ 457200 h 2402840"/>
                <a:gd name="connsiteX217" fmla="*/ 2458720 w 3362006"/>
                <a:gd name="connsiteY217" fmla="*/ 452120 h 2402840"/>
                <a:gd name="connsiteX218" fmla="*/ 2443480 w 3362006"/>
                <a:gd name="connsiteY218" fmla="*/ 436880 h 2402840"/>
                <a:gd name="connsiteX219" fmla="*/ 2423160 w 3362006"/>
                <a:gd name="connsiteY219" fmla="*/ 406400 h 2402840"/>
                <a:gd name="connsiteX220" fmla="*/ 2392680 w 3362006"/>
                <a:gd name="connsiteY220" fmla="*/ 386080 h 2402840"/>
                <a:gd name="connsiteX221" fmla="*/ 2382520 w 3362006"/>
                <a:gd name="connsiteY221" fmla="*/ 370840 h 2402840"/>
                <a:gd name="connsiteX222" fmla="*/ 2311400 w 3362006"/>
                <a:gd name="connsiteY222" fmla="*/ 355600 h 2402840"/>
                <a:gd name="connsiteX223" fmla="*/ 2275840 w 3362006"/>
                <a:gd name="connsiteY223" fmla="*/ 345440 h 2402840"/>
                <a:gd name="connsiteX224" fmla="*/ 2245360 w 3362006"/>
                <a:gd name="connsiteY224" fmla="*/ 335280 h 2402840"/>
                <a:gd name="connsiteX225" fmla="*/ 2194560 w 3362006"/>
                <a:gd name="connsiteY225" fmla="*/ 325120 h 2402840"/>
                <a:gd name="connsiteX226" fmla="*/ 2179320 w 3362006"/>
                <a:gd name="connsiteY226" fmla="*/ 309880 h 2402840"/>
                <a:gd name="connsiteX227" fmla="*/ 2164080 w 3362006"/>
                <a:gd name="connsiteY227" fmla="*/ 304800 h 2402840"/>
                <a:gd name="connsiteX228" fmla="*/ 2159000 w 3362006"/>
                <a:gd name="connsiteY228" fmla="*/ 289560 h 2402840"/>
                <a:gd name="connsiteX229" fmla="*/ 2148840 w 3362006"/>
                <a:gd name="connsiteY229" fmla="*/ 274320 h 2402840"/>
                <a:gd name="connsiteX230" fmla="*/ 2143760 w 3362006"/>
                <a:gd name="connsiteY230" fmla="*/ 259080 h 2402840"/>
                <a:gd name="connsiteX231" fmla="*/ 2108200 w 3362006"/>
                <a:gd name="connsiteY231" fmla="*/ 213360 h 2402840"/>
                <a:gd name="connsiteX232" fmla="*/ 2098040 w 3362006"/>
                <a:gd name="connsiteY232" fmla="*/ 198120 h 2402840"/>
                <a:gd name="connsiteX233" fmla="*/ 2082800 w 3362006"/>
                <a:gd name="connsiteY233" fmla="*/ 193040 h 2402840"/>
                <a:gd name="connsiteX234" fmla="*/ 2047240 w 3362006"/>
                <a:gd name="connsiteY234" fmla="*/ 167640 h 2402840"/>
                <a:gd name="connsiteX235" fmla="*/ 2016760 w 3362006"/>
                <a:gd name="connsiteY235" fmla="*/ 157480 h 2402840"/>
                <a:gd name="connsiteX236" fmla="*/ 1971040 w 3362006"/>
                <a:gd name="connsiteY236" fmla="*/ 132080 h 2402840"/>
                <a:gd name="connsiteX237" fmla="*/ 1935480 w 3362006"/>
                <a:gd name="connsiteY237" fmla="*/ 127000 h 2402840"/>
                <a:gd name="connsiteX238" fmla="*/ 1905000 w 3362006"/>
                <a:gd name="connsiteY238" fmla="*/ 116840 h 2402840"/>
                <a:gd name="connsiteX239" fmla="*/ 1889760 w 3362006"/>
                <a:gd name="connsiteY239" fmla="*/ 111760 h 2402840"/>
                <a:gd name="connsiteX240" fmla="*/ 1864360 w 3362006"/>
                <a:gd name="connsiteY240" fmla="*/ 106680 h 2402840"/>
                <a:gd name="connsiteX241" fmla="*/ 1849120 w 3362006"/>
                <a:gd name="connsiteY241" fmla="*/ 101600 h 2402840"/>
                <a:gd name="connsiteX242" fmla="*/ 1813560 w 3362006"/>
                <a:gd name="connsiteY242" fmla="*/ 96520 h 2402840"/>
                <a:gd name="connsiteX243" fmla="*/ 1778000 w 3362006"/>
                <a:gd name="connsiteY243" fmla="*/ 86360 h 2402840"/>
                <a:gd name="connsiteX244" fmla="*/ 1747520 w 3362006"/>
                <a:gd name="connsiteY244" fmla="*/ 76200 h 2402840"/>
                <a:gd name="connsiteX245" fmla="*/ 1732280 w 3362006"/>
                <a:gd name="connsiteY245" fmla="*/ 71120 h 2402840"/>
                <a:gd name="connsiteX246" fmla="*/ 1717040 w 3362006"/>
                <a:gd name="connsiteY246" fmla="*/ 66040 h 2402840"/>
                <a:gd name="connsiteX247" fmla="*/ 1671320 w 3362006"/>
                <a:gd name="connsiteY247" fmla="*/ 45720 h 2402840"/>
                <a:gd name="connsiteX248" fmla="*/ 1651000 w 3362006"/>
                <a:gd name="connsiteY248" fmla="*/ 40640 h 2402840"/>
                <a:gd name="connsiteX249" fmla="*/ 1559560 w 3362006"/>
                <a:gd name="connsiteY249" fmla="*/ 35560 h 2402840"/>
                <a:gd name="connsiteX250" fmla="*/ 1534160 w 3362006"/>
                <a:gd name="connsiteY250" fmla="*/ 15240 h 2402840"/>
                <a:gd name="connsiteX251" fmla="*/ 1513840 w 3362006"/>
                <a:gd name="connsiteY251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79400 w 3362006"/>
                <a:gd name="connsiteY66" fmla="*/ 1285240 h 2402840"/>
                <a:gd name="connsiteX67" fmla="*/ 248920 w 3362006"/>
                <a:gd name="connsiteY67" fmla="*/ 1295400 h 2402840"/>
                <a:gd name="connsiteX68" fmla="*/ 233680 w 3362006"/>
                <a:gd name="connsiteY68" fmla="*/ 1310640 h 2402840"/>
                <a:gd name="connsiteX69" fmla="*/ 218440 w 3362006"/>
                <a:gd name="connsiteY69" fmla="*/ 1320800 h 2402840"/>
                <a:gd name="connsiteX70" fmla="*/ 208280 w 3362006"/>
                <a:gd name="connsiteY70" fmla="*/ 1336040 h 2402840"/>
                <a:gd name="connsiteX71" fmla="*/ 177800 w 3362006"/>
                <a:gd name="connsiteY71" fmla="*/ 1361440 h 2402840"/>
                <a:gd name="connsiteX72" fmla="*/ 144221 w 3362006"/>
                <a:gd name="connsiteY72" fmla="*/ 1355362 h 2402840"/>
                <a:gd name="connsiteX73" fmla="*/ 116840 w 3362006"/>
                <a:gd name="connsiteY73" fmla="*/ 1412240 h 2402840"/>
                <a:gd name="connsiteX74" fmla="*/ 96520 w 3362006"/>
                <a:gd name="connsiteY74" fmla="*/ 1442720 h 2402840"/>
                <a:gd name="connsiteX75" fmla="*/ 91440 w 3362006"/>
                <a:gd name="connsiteY75" fmla="*/ 1457960 h 2402840"/>
                <a:gd name="connsiteX76" fmla="*/ 76200 w 3362006"/>
                <a:gd name="connsiteY76" fmla="*/ 1468120 h 2402840"/>
                <a:gd name="connsiteX77" fmla="*/ 66040 w 3362006"/>
                <a:gd name="connsiteY77" fmla="*/ 1508760 h 2402840"/>
                <a:gd name="connsiteX78" fmla="*/ 60960 w 3362006"/>
                <a:gd name="connsiteY78" fmla="*/ 1524000 h 2402840"/>
                <a:gd name="connsiteX79" fmla="*/ 55880 w 3362006"/>
                <a:gd name="connsiteY79" fmla="*/ 1544320 h 2402840"/>
                <a:gd name="connsiteX80" fmla="*/ 45720 w 3362006"/>
                <a:gd name="connsiteY80" fmla="*/ 1559560 h 2402840"/>
                <a:gd name="connsiteX81" fmla="*/ 40640 w 3362006"/>
                <a:gd name="connsiteY81" fmla="*/ 1579880 h 2402840"/>
                <a:gd name="connsiteX82" fmla="*/ 30480 w 3362006"/>
                <a:gd name="connsiteY82" fmla="*/ 1620520 h 2402840"/>
                <a:gd name="connsiteX83" fmla="*/ 20320 w 3362006"/>
                <a:gd name="connsiteY83" fmla="*/ 1635760 h 2402840"/>
                <a:gd name="connsiteX84" fmla="*/ 10160 w 3362006"/>
                <a:gd name="connsiteY84" fmla="*/ 1666240 h 2402840"/>
                <a:gd name="connsiteX85" fmla="*/ 0 w 3362006"/>
                <a:gd name="connsiteY85" fmla="*/ 1915160 h 2402840"/>
                <a:gd name="connsiteX86" fmla="*/ 5080 w 3362006"/>
                <a:gd name="connsiteY86" fmla="*/ 2026920 h 2402840"/>
                <a:gd name="connsiteX87" fmla="*/ 30480 w 3362006"/>
                <a:gd name="connsiteY87" fmla="*/ 2082800 h 2402840"/>
                <a:gd name="connsiteX88" fmla="*/ 75565 w 3362006"/>
                <a:gd name="connsiteY88" fmla="*/ 2147253 h 2402840"/>
                <a:gd name="connsiteX89" fmla="*/ 86360 w 3362006"/>
                <a:gd name="connsiteY89" fmla="*/ 2204720 h 2402840"/>
                <a:gd name="connsiteX90" fmla="*/ 76200 w 3362006"/>
                <a:gd name="connsiteY90" fmla="*/ 2362200 h 2402840"/>
                <a:gd name="connsiteX91" fmla="*/ 81280 w 3362006"/>
                <a:gd name="connsiteY91" fmla="*/ 2397760 h 2402840"/>
                <a:gd name="connsiteX92" fmla="*/ 96520 w 3362006"/>
                <a:gd name="connsiteY92" fmla="*/ 2402840 h 2402840"/>
                <a:gd name="connsiteX93" fmla="*/ 162560 w 3362006"/>
                <a:gd name="connsiteY93" fmla="*/ 2397760 h 2402840"/>
                <a:gd name="connsiteX94" fmla="*/ 208280 w 3362006"/>
                <a:gd name="connsiteY94" fmla="*/ 2372360 h 2402840"/>
                <a:gd name="connsiteX95" fmla="*/ 238760 w 3362006"/>
                <a:gd name="connsiteY95" fmla="*/ 2352040 h 2402840"/>
                <a:gd name="connsiteX96" fmla="*/ 254000 w 3362006"/>
                <a:gd name="connsiteY96" fmla="*/ 2336800 h 2402840"/>
                <a:gd name="connsiteX97" fmla="*/ 269240 w 3362006"/>
                <a:gd name="connsiteY97" fmla="*/ 2326640 h 2402840"/>
                <a:gd name="connsiteX98" fmla="*/ 314960 w 3362006"/>
                <a:gd name="connsiteY98" fmla="*/ 2286000 h 2402840"/>
                <a:gd name="connsiteX99" fmla="*/ 340360 w 3362006"/>
                <a:gd name="connsiteY99" fmla="*/ 2265680 h 2402840"/>
                <a:gd name="connsiteX100" fmla="*/ 350520 w 3362006"/>
                <a:gd name="connsiteY100" fmla="*/ 2250440 h 2402840"/>
                <a:gd name="connsiteX101" fmla="*/ 365760 w 3362006"/>
                <a:gd name="connsiteY101" fmla="*/ 2240280 h 2402840"/>
                <a:gd name="connsiteX102" fmla="*/ 461327 w 3362006"/>
                <a:gd name="connsiteY102" fmla="*/ 2173922 h 2402840"/>
                <a:gd name="connsiteX103" fmla="*/ 526097 w 3362006"/>
                <a:gd name="connsiteY103" fmla="*/ 2121852 h 2402840"/>
                <a:gd name="connsiteX104" fmla="*/ 582930 w 3362006"/>
                <a:gd name="connsiteY104" fmla="*/ 2096452 h 2402840"/>
                <a:gd name="connsiteX105" fmla="*/ 681355 w 3362006"/>
                <a:gd name="connsiteY105" fmla="*/ 2044382 h 2402840"/>
                <a:gd name="connsiteX106" fmla="*/ 731520 w 3362006"/>
                <a:gd name="connsiteY106" fmla="*/ 2037080 h 2402840"/>
                <a:gd name="connsiteX107" fmla="*/ 762000 w 3362006"/>
                <a:gd name="connsiteY107" fmla="*/ 2047240 h 2402840"/>
                <a:gd name="connsiteX108" fmla="*/ 782320 w 3362006"/>
                <a:gd name="connsiteY108" fmla="*/ 2052320 h 2402840"/>
                <a:gd name="connsiteX109" fmla="*/ 797560 w 3362006"/>
                <a:gd name="connsiteY109" fmla="*/ 2057400 h 2402840"/>
                <a:gd name="connsiteX110" fmla="*/ 838200 w 3362006"/>
                <a:gd name="connsiteY110" fmla="*/ 2062480 h 2402840"/>
                <a:gd name="connsiteX111" fmla="*/ 1000760 w 3362006"/>
                <a:gd name="connsiteY111" fmla="*/ 2069782 h 2402840"/>
                <a:gd name="connsiteX112" fmla="*/ 1134428 w 3362006"/>
                <a:gd name="connsiteY112" fmla="*/ 2049145 h 2402840"/>
                <a:gd name="connsiteX113" fmla="*/ 1214120 w 3362006"/>
                <a:gd name="connsiteY113" fmla="*/ 1945640 h 2402840"/>
                <a:gd name="connsiteX114" fmla="*/ 1304713 w 3362006"/>
                <a:gd name="connsiteY114" fmla="*/ 1930400 h 2402840"/>
                <a:gd name="connsiteX115" fmla="*/ 1404620 w 3362006"/>
                <a:gd name="connsiteY115" fmla="*/ 1954530 h 2402840"/>
                <a:gd name="connsiteX116" fmla="*/ 1468543 w 3362006"/>
                <a:gd name="connsiteY116" fmla="*/ 1968923 h 2402840"/>
                <a:gd name="connsiteX117" fmla="*/ 1570990 w 3362006"/>
                <a:gd name="connsiteY117" fmla="*/ 1985857 h 2402840"/>
                <a:gd name="connsiteX118" fmla="*/ 1656080 w 3362006"/>
                <a:gd name="connsiteY118" fmla="*/ 2001520 h 2402840"/>
                <a:gd name="connsiteX119" fmla="*/ 1706880 w 3362006"/>
                <a:gd name="connsiteY119" fmla="*/ 2021840 h 2402840"/>
                <a:gd name="connsiteX120" fmla="*/ 1737360 w 3362006"/>
                <a:gd name="connsiteY120" fmla="*/ 2037080 h 2402840"/>
                <a:gd name="connsiteX121" fmla="*/ 1783080 w 3362006"/>
                <a:gd name="connsiteY121" fmla="*/ 2062480 h 2402840"/>
                <a:gd name="connsiteX122" fmla="*/ 1798320 w 3362006"/>
                <a:gd name="connsiteY122" fmla="*/ 2072640 h 2402840"/>
                <a:gd name="connsiteX123" fmla="*/ 1828800 w 3362006"/>
                <a:gd name="connsiteY123" fmla="*/ 2082800 h 2402840"/>
                <a:gd name="connsiteX124" fmla="*/ 1844040 w 3362006"/>
                <a:gd name="connsiteY124" fmla="*/ 2087880 h 2402840"/>
                <a:gd name="connsiteX125" fmla="*/ 1864360 w 3362006"/>
                <a:gd name="connsiteY125" fmla="*/ 2098040 h 2402840"/>
                <a:gd name="connsiteX126" fmla="*/ 1879600 w 3362006"/>
                <a:gd name="connsiteY126" fmla="*/ 2103120 h 2402840"/>
                <a:gd name="connsiteX127" fmla="*/ 1894840 w 3362006"/>
                <a:gd name="connsiteY127" fmla="*/ 2113280 h 2402840"/>
                <a:gd name="connsiteX128" fmla="*/ 1925320 w 3362006"/>
                <a:gd name="connsiteY128" fmla="*/ 2123440 h 2402840"/>
                <a:gd name="connsiteX129" fmla="*/ 1940560 w 3362006"/>
                <a:gd name="connsiteY129" fmla="*/ 2133600 h 2402840"/>
                <a:gd name="connsiteX130" fmla="*/ 1964690 w 3362006"/>
                <a:gd name="connsiteY130" fmla="*/ 2167043 h 2402840"/>
                <a:gd name="connsiteX131" fmla="*/ 2017184 w 3362006"/>
                <a:gd name="connsiteY131" fmla="*/ 2194984 h 2402840"/>
                <a:gd name="connsiteX132" fmla="*/ 2107353 w 3362006"/>
                <a:gd name="connsiteY132" fmla="*/ 2254673 h 2402840"/>
                <a:gd name="connsiteX133" fmla="*/ 2184823 w 3362006"/>
                <a:gd name="connsiteY133" fmla="*/ 2296161 h 2402840"/>
                <a:gd name="connsiteX134" fmla="*/ 2254673 w 3362006"/>
                <a:gd name="connsiteY134" fmla="*/ 2302933 h 2402840"/>
                <a:gd name="connsiteX135" fmla="*/ 2326640 w 3362006"/>
                <a:gd name="connsiteY135" fmla="*/ 2339340 h 2402840"/>
                <a:gd name="connsiteX136" fmla="*/ 2440094 w 3362006"/>
                <a:gd name="connsiteY136" fmla="*/ 2312670 h 2402840"/>
                <a:gd name="connsiteX137" fmla="*/ 2494280 w 3362006"/>
                <a:gd name="connsiteY137" fmla="*/ 2275840 h 2402840"/>
                <a:gd name="connsiteX138" fmla="*/ 2509520 w 3362006"/>
                <a:gd name="connsiteY138" fmla="*/ 2270760 h 2402840"/>
                <a:gd name="connsiteX139" fmla="*/ 2519680 w 3362006"/>
                <a:gd name="connsiteY139" fmla="*/ 2255520 h 2402840"/>
                <a:gd name="connsiteX140" fmla="*/ 2534920 w 3362006"/>
                <a:gd name="connsiteY140" fmla="*/ 2245360 h 2402840"/>
                <a:gd name="connsiteX141" fmla="*/ 2545080 w 3362006"/>
                <a:gd name="connsiteY141" fmla="*/ 2230120 h 2402840"/>
                <a:gd name="connsiteX142" fmla="*/ 2560320 w 3362006"/>
                <a:gd name="connsiteY142" fmla="*/ 2219960 h 2402840"/>
                <a:gd name="connsiteX143" fmla="*/ 2595880 w 3362006"/>
                <a:gd name="connsiteY143" fmla="*/ 2184400 h 2402840"/>
                <a:gd name="connsiteX144" fmla="*/ 2611120 w 3362006"/>
                <a:gd name="connsiteY144" fmla="*/ 2153920 h 2402840"/>
                <a:gd name="connsiteX145" fmla="*/ 2656840 w 3362006"/>
                <a:gd name="connsiteY145" fmla="*/ 2128520 h 2402840"/>
                <a:gd name="connsiteX146" fmla="*/ 2687320 w 3362006"/>
                <a:gd name="connsiteY146" fmla="*/ 2108200 h 2402840"/>
                <a:gd name="connsiteX147" fmla="*/ 2717800 w 3362006"/>
                <a:gd name="connsiteY147" fmla="*/ 2098040 h 2402840"/>
                <a:gd name="connsiteX148" fmla="*/ 2733040 w 3362006"/>
                <a:gd name="connsiteY148" fmla="*/ 2082800 h 2402840"/>
                <a:gd name="connsiteX149" fmla="*/ 2768600 w 3362006"/>
                <a:gd name="connsiteY149" fmla="*/ 2057400 h 2402840"/>
                <a:gd name="connsiteX150" fmla="*/ 2834640 w 3362006"/>
                <a:gd name="connsiteY150" fmla="*/ 2034540 h 2402840"/>
                <a:gd name="connsiteX151" fmla="*/ 2909993 w 3362006"/>
                <a:gd name="connsiteY151" fmla="*/ 1976120 h 2402840"/>
                <a:gd name="connsiteX152" fmla="*/ 2959524 w 3362006"/>
                <a:gd name="connsiteY152" fmla="*/ 1957917 h 2402840"/>
                <a:gd name="connsiteX153" fmla="*/ 2992120 w 3362006"/>
                <a:gd name="connsiteY153" fmla="*/ 1915160 h 2402840"/>
                <a:gd name="connsiteX154" fmla="*/ 3022600 w 3362006"/>
                <a:gd name="connsiteY154" fmla="*/ 1894840 h 2402840"/>
                <a:gd name="connsiteX155" fmla="*/ 3037840 w 3362006"/>
                <a:gd name="connsiteY155" fmla="*/ 1889760 h 2402840"/>
                <a:gd name="connsiteX156" fmla="*/ 3053080 w 3362006"/>
                <a:gd name="connsiteY156" fmla="*/ 1879600 h 2402840"/>
                <a:gd name="connsiteX157" fmla="*/ 3068320 w 3362006"/>
                <a:gd name="connsiteY157" fmla="*/ 1874520 h 2402840"/>
                <a:gd name="connsiteX158" fmla="*/ 3083560 w 3362006"/>
                <a:gd name="connsiteY158" fmla="*/ 1864360 h 2402840"/>
                <a:gd name="connsiteX159" fmla="*/ 3108960 w 3362006"/>
                <a:gd name="connsiteY159" fmla="*/ 1859280 h 2402840"/>
                <a:gd name="connsiteX160" fmla="*/ 3129280 w 3362006"/>
                <a:gd name="connsiteY160" fmla="*/ 1854200 h 2402840"/>
                <a:gd name="connsiteX161" fmla="*/ 3144520 w 3362006"/>
                <a:gd name="connsiteY161" fmla="*/ 1844040 h 2402840"/>
                <a:gd name="connsiteX162" fmla="*/ 3225800 w 3362006"/>
                <a:gd name="connsiteY162" fmla="*/ 1833880 h 2402840"/>
                <a:gd name="connsiteX163" fmla="*/ 3261360 w 3362006"/>
                <a:gd name="connsiteY163" fmla="*/ 1828800 h 2402840"/>
                <a:gd name="connsiteX164" fmla="*/ 3276600 w 3362006"/>
                <a:gd name="connsiteY164" fmla="*/ 1818640 h 2402840"/>
                <a:gd name="connsiteX165" fmla="*/ 3286760 w 3362006"/>
                <a:gd name="connsiteY165" fmla="*/ 1803400 h 2402840"/>
                <a:gd name="connsiteX166" fmla="*/ 3302000 w 3362006"/>
                <a:gd name="connsiteY166" fmla="*/ 1798320 h 2402840"/>
                <a:gd name="connsiteX167" fmla="*/ 3317240 w 3362006"/>
                <a:gd name="connsiteY167" fmla="*/ 1788160 h 2402840"/>
                <a:gd name="connsiteX168" fmla="*/ 3332480 w 3362006"/>
                <a:gd name="connsiteY168" fmla="*/ 1742440 h 2402840"/>
                <a:gd name="connsiteX169" fmla="*/ 3337560 w 3362006"/>
                <a:gd name="connsiteY169" fmla="*/ 1727200 h 2402840"/>
                <a:gd name="connsiteX170" fmla="*/ 3342640 w 3362006"/>
                <a:gd name="connsiteY170" fmla="*/ 1711960 h 2402840"/>
                <a:gd name="connsiteX171" fmla="*/ 3347720 w 3362006"/>
                <a:gd name="connsiteY171" fmla="*/ 1686560 h 2402840"/>
                <a:gd name="connsiteX172" fmla="*/ 3361690 w 3362006"/>
                <a:gd name="connsiteY172" fmla="*/ 1566333 h 2402840"/>
                <a:gd name="connsiteX173" fmla="*/ 3356610 w 3362006"/>
                <a:gd name="connsiteY173" fmla="*/ 1518496 h 2402840"/>
                <a:gd name="connsiteX174" fmla="*/ 3333326 w 3362006"/>
                <a:gd name="connsiteY174" fmla="*/ 1464310 h 2402840"/>
                <a:gd name="connsiteX175" fmla="*/ 3294380 w 3362006"/>
                <a:gd name="connsiteY175" fmla="*/ 1420706 h 2402840"/>
                <a:gd name="connsiteX176" fmla="*/ 3268980 w 3362006"/>
                <a:gd name="connsiteY176" fmla="*/ 1377526 h 2402840"/>
                <a:gd name="connsiteX177" fmla="*/ 3212253 w 3362006"/>
                <a:gd name="connsiteY177" fmla="*/ 1333500 h 2402840"/>
                <a:gd name="connsiteX178" fmla="*/ 3162300 w 3362006"/>
                <a:gd name="connsiteY178" fmla="*/ 1295400 h 2402840"/>
                <a:gd name="connsiteX179" fmla="*/ 3119120 w 3362006"/>
                <a:gd name="connsiteY179" fmla="*/ 1254760 h 2402840"/>
                <a:gd name="connsiteX180" fmla="*/ 3114040 w 3362006"/>
                <a:gd name="connsiteY180" fmla="*/ 1239520 h 2402840"/>
                <a:gd name="connsiteX181" fmla="*/ 3098800 w 3362006"/>
                <a:gd name="connsiteY181" fmla="*/ 1234440 h 2402840"/>
                <a:gd name="connsiteX182" fmla="*/ 3088640 w 3362006"/>
                <a:gd name="connsiteY182" fmla="*/ 1203960 h 2402840"/>
                <a:gd name="connsiteX183" fmla="*/ 3068320 w 3362006"/>
                <a:gd name="connsiteY183" fmla="*/ 1173480 h 2402840"/>
                <a:gd name="connsiteX184" fmla="*/ 3048000 w 3362006"/>
                <a:gd name="connsiteY184" fmla="*/ 1143000 h 2402840"/>
                <a:gd name="connsiteX185" fmla="*/ 3022600 w 3362006"/>
                <a:gd name="connsiteY185" fmla="*/ 1097280 h 2402840"/>
                <a:gd name="connsiteX186" fmla="*/ 3012440 w 3362006"/>
                <a:gd name="connsiteY186" fmla="*/ 1082040 h 2402840"/>
                <a:gd name="connsiteX187" fmla="*/ 3002280 w 3362006"/>
                <a:gd name="connsiteY187" fmla="*/ 1051560 h 2402840"/>
                <a:gd name="connsiteX188" fmla="*/ 2997200 w 3362006"/>
                <a:gd name="connsiteY188" fmla="*/ 1036320 h 2402840"/>
                <a:gd name="connsiteX189" fmla="*/ 2956560 w 3362006"/>
                <a:gd name="connsiteY189" fmla="*/ 975360 h 2402840"/>
                <a:gd name="connsiteX190" fmla="*/ 2946400 w 3362006"/>
                <a:gd name="connsiteY190" fmla="*/ 960120 h 2402840"/>
                <a:gd name="connsiteX191" fmla="*/ 2926080 w 3362006"/>
                <a:gd name="connsiteY191" fmla="*/ 929640 h 2402840"/>
                <a:gd name="connsiteX192" fmla="*/ 2900680 w 3362006"/>
                <a:gd name="connsiteY192" fmla="*/ 904240 h 2402840"/>
                <a:gd name="connsiteX193" fmla="*/ 2875280 w 3362006"/>
                <a:gd name="connsiteY193" fmla="*/ 873760 h 2402840"/>
                <a:gd name="connsiteX194" fmla="*/ 2860040 w 3362006"/>
                <a:gd name="connsiteY194" fmla="*/ 868680 h 2402840"/>
                <a:gd name="connsiteX195" fmla="*/ 2844800 w 3362006"/>
                <a:gd name="connsiteY195" fmla="*/ 853440 h 2402840"/>
                <a:gd name="connsiteX196" fmla="*/ 2829560 w 3362006"/>
                <a:gd name="connsiteY196" fmla="*/ 843280 h 2402840"/>
                <a:gd name="connsiteX197" fmla="*/ 2824480 w 3362006"/>
                <a:gd name="connsiteY197" fmla="*/ 817880 h 2402840"/>
                <a:gd name="connsiteX198" fmla="*/ 2814320 w 3362006"/>
                <a:gd name="connsiteY198" fmla="*/ 802640 h 2402840"/>
                <a:gd name="connsiteX199" fmla="*/ 2804160 w 3362006"/>
                <a:gd name="connsiteY199" fmla="*/ 772160 h 2402840"/>
                <a:gd name="connsiteX200" fmla="*/ 2783840 w 3362006"/>
                <a:gd name="connsiteY200" fmla="*/ 741680 h 2402840"/>
                <a:gd name="connsiteX201" fmla="*/ 2778760 w 3362006"/>
                <a:gd name="connsiteY201" fmla="*/ 726440 h 2402840"/>
                <a:gd name="connsiteX202" fmla="*/ 2768600 w 3362006"/>
                <a:gd name="connsiteY202" fmla="*/ 711200 h 2402840"/>
                <a:gd name="connsiteX203" fmla="*/ 2753360 w 3362006"/>
                <a:gd name="connsiteY203" fmla="*/ 680720 h 2402840"/>
                <a:gd name="connsiteX204" fmla="*/ 2722880 w 3362006"/>
                <a:gd name="connsiteY204" fmla="*/ 650240 h 2402840"/>
                <a:gd name="connsiteX205" fmla="*/ 2692400 w 3362006"/>
                <a:gd name="connsiteY205" fmla="*/ 629920 h 2402840"/>
                <a:gd name="connsiteX206" fmla="*/ 2677160 w 3362006"/>
                <a:gd name="connsiteY206" fmla="*/ 619760 h 2402840"/>
                <a:gd name="connsiteX207" fmla="*/ 2646680 w 3362006"/>
                <a:gd name="connsiteY207" fmla="*/ 599440 h 2402840"/>
                <a:gd name="connsiteX208" fmla="*/ 2621280 w 3362006"/>
                <a:gd name="connsiteY208" fmla="*/ 574040 h 2402840"/>
                <a:gd name="connsiteX209" fmla="*/ 2611120 w 3362006"/>
                <a:gd name="connsiteY209" fmla="*/ 558800 h 2402840"/>
                <a:gd name="connsiteX210" fmla="*/ 2595880 w 3362006"/>
                <a:gd name="connsiteY210" fmla="*/ 553720 h 2402840"/>
                <a:gd name="connsiteX211" fmla="*/ 2580640 w 3362006"/>
                <a:gd name="connsiteY211" fmla="*/ 543560 h 2402840"/>
                <a:gd name="connsiteX212" fmla="*/ 2565400 w 3362006"/>
                <a:gd name="connsiteY212" fmla="*/ 538480 h 2402840"/>
                <a:gd name="connsiteX213" fmla="*/ 2534920 w 3362006"/>
                <a:gd name="connsiteY213" fmla="*/ 518160 h 2402840"/>
                <a:gd name="connsiteX214" fmla="*/ 2519680 w 3362006"/>
                <a:gd name="connsiteY214" fmla="*/ 508000 h 2402840"/>
                <a:gd name="connsiteX215" fmla="*/ 2489200 w 3362006"/>
                <a:gd name="connsiteY215" fmla="*/ 487680 h 2402840"/>
                <a:gd name="connsiteX216" fmla="*/ 2473960 w 3362006"/>
                <a:gd name="connsiteY216" fmla="*/ 457200 h 2402840"/>
                <a:gd name="connsiteX217" fmla="*/ 2458720 w 3362006"/>
                <a:gd name="connsiteY217" fmla="*/ 452120 h 2402840"/>
                <a:gd name="connsiteX218" fmla="*/ 2443480 w 3362006"/>
                <a:gd name="connsiteY218" fmla="*/ 436880 h 2402840"/>
                <a:gd name="connsiteX219" fmla="*/ 2423160 w 3362006"/>
                <a:gd name="connsiteY219" fmla="*/ 406400 h 2402840"/>
                <a:gd name="connsiteX220" fmla="*/ 2392680 w 3362006"/>
                <a:gd name="connsiteY220" fmla="*/ 386080 h 2402840"/>
                <a:gd name="connsiteX221" fmla="*/ 2382520 w 3362006"/>
                <a:gd name="connsiteY221" fmla="*/ 370840 h 2402840"/>
                <a:gd name="connsiteX222" fmla="*/ 2311400 w 3362006"/>
                <a:gd name="connsiteY222" fmla="*/ 355600 h 2402840"/>
                <a:gd name="connsiteX223" fmla="*/ 2275840 w 3362006"/>
                <a:gd name="connsiteY223" fmla="*/ 345440 h 2402840"/>
                <a:gd name="connsiteX224" fmla="*/ 2245360 w 3362006"/>
                <a:gd name="connsiteY224" fmla="*/ 335280 h 2402840"/>
                <a:gd name="connsiteX225" fmla="*/ 2194560 w 3362006"/>
                <a:gd name="connsiteY225" fmla="*/ 325120 h 2402840"/>
                <a:gd name="connsiteX226" fmla="*/ 2179320 w 3362006"/>
                <a:gd name="connsiteY226" fmla="*/ 309880 h 2402840"/>
                <a:gd name="connsiteX227" fmla="*/ 2164080 w 3362006"/>
                <a:gd name="connsiteY227" fmla="*/ 304800 h 2402840"/>
                <a:gd name="connsiteX228" fmla="*/ 2159000 w 3362006"/>
                <a:gd name="connsiteY228" fmla="*/ 289560 h 2402840"/>
                <a:gd name="connsiteX229" fmla="*/ 2148840 w 3362006"/>
                <a:gd name="connsiteY229" fmla="*/ 274320 h 2402840"/>
                <a:gd name="connsiteX230" fmla="*/ 2143760 w 3362006"/>
                <a:gd name="connsiteY230" fmla="*/ 259080 h 2402840"/>
                <a:gd name="connsiteX231" fmla="*/ 2108200 w 3362006"/>
                <a:gd name="connsiteY231" fmla="*/ 213360 h 2402840"/>
                <a:gd name="connsiteX232" fmla="*/ 2098040 w 3362006"/>
                <a:gd name="connsiteY232" fmla="*/ 198120 h 2402840"/>
                <a:gd name="connsiteX233" fmla="*/ 2082800 w 3362006"/>
                <a:gd name="connsiteY233" fmla="*/ 193040 h 2402840"/>
                <a:gd name="connsiteX234" fmla="*/ 2047240 w 3362006"/>
                <a:gd name="connsiteY234" fmla="*/ 167640 h 2402840"/>
                <a:gd name="connsiteX235" fmla="*/ 2016760 w 3362006"/>
                <a:gd name="connsiteY235" fmla="*/ 157480 h 2402840"/>
                <a:gd name="connsiteX236" fmla="*/ 1971040 w 3362006"/>
                <a:gd name="connsiteY236" fmla="*/ 132080 h 2402840"/>
                <a:gd name="connsiteX237" fmla="*/ 1935480 w 3362006"/>
                <a:gd name="connsiteY237" fmla="*/ 127000 h 2402840"/>
                <a:gd name="connsiteX238" fmla="*/ 1905000 w 3362006"/>
                <a:gd name="connsiteY238" fmla="*/ 116840 h 2402840"/>
                <a:gd name="connsiteX239" fmla="*/ 1889760 w 3362006"/>
                <a:gd name="connsiteY239" fmla="*/ 111760 h 2402840"/>
                <a:gd name="connsiteX240" fmla="*/ 1864360 w 3362006"/>
                <a:gd name="connsiteY240" fmla="*/ 106680 h 2402840"/>
                <a:gd name="connsiteX241" fmla="*/ 1849120 w 3362006"/>
                <a:gd name="connsiteY241" fmla="*/ 101600 h 2402840"/>
                <a:gd name="connsiteX242" fmla="*/ 1813560 w 3362006"/>
                <a:gd name="connsiteY242" fmla="*/ 96520 h 2402840"/>
                <a:gd name="connsiteX243" fmla="*/ 1778000 w 3362006"/>
                <a:gd name="connsiteY243" fmla="*/ 86360 h 2402840"/>
                <a:gd name="connsiteX244" fmla="*/ 1747520 w 3362006"/>
                <a:gd name="connsiteY244" fmla="*/ 76200 h 2402840"/>
                <a:gd name="connsiteX245" fmla="*/ 1732280 w 3362006"/>
                <a:gd name="connsiteY245" fmla="*/ 71120 h 2402840"/>
                <a:gd name="connsiteX246" fmla="*/ 1717040 w 3362006"/>
                <a:gd name="connsiteY246" fmla="*/ 66040 h 2402840"/>
                <a:gd name="connsiteX247" fmla="*/ 1671320 w 3362006"/>
                <a:gd name="connsiteY247" fmla="*/ 45720 h 2402840"/>
                <a:gd name="connsiteX248" fmla="*/ 1651000 w 3362006"/>
                <a:gd name="connsiteY248" fmla="*/ 40640 h 2402840"/>
                <a:gd name="connsiteX249" fmla="*/ 1559560 w 3362006"/>
                <a:gd name="connsiteY249" fmla="*/ 35560 h 2402840"/>
                <a:gd name="connsiteX250" fmla="*/ 1534160 w 3362006"/>
                <a:gd name="connsiteY250" fmla="*/ 15240 h 2402840"/>
                <a:gd name="connsiteX251" fmla="*/ 1513840 w 3362006"/>
                <a:gd name="connsiteY251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79400 w 3362006"/>
                <a:gd name="connsiteY66" fmla="*/ 1285240 h 2402840"/>
                <a:gd name="connsiteX67" fmla="*/ 248920 w 3362006"/>
                <a:gd name="connsiteY67" fmla="*/ 1295400 h 2402840"/>
                <a:gd name="connsiteX68" fmla="*/ 233680 w 3362006"/>
                <a:gd name="connsiteY68" fmla="*/ 1310640 h 2402840"/>
                <a:gd name="connsiteX69" fmla="*/ 218440 w 3362006"/>
                <a:gd name="connsiteY69" fmla="*/ 1320800 h 2402840"/>
                <a:gd name="connsiteX70" fmla="*/ 208280 w 3362006"/>
                <a:gd name="connsiteY70" fmla="*/ 1336040 h 2402840"/>
                <a:gd name="connsiteX71" fmla="*/ 144221 w 3362006"/>
                <a:gd name="connsiteY71" fmla="*/ 1355362 h 2402840"/>
                <a:gd name="connsiteX72" fmla="*/ 116840 w 3362006"/>
                <a:gd name="connsiteY72" fmla="*/ 1412240 h 2402840"/>
                <a:gd name="connsiteX73" fmla="*/ 96520 w 3362006"/>
                <a:gd name="connsiteY73" fmla="*/ 1442720 h 2402840"/>
                <a:gd name="connsiteX74" fmla="*/ 91440 w 3362006"/>
                <a:gd name="connsiteY74" fmla="*/ 1457960 h 2402840"/>
                <a:gd name="connsiteX75" fmla="*/ 76200 w 3362006"/>
                <a:gd name="connsiteY75" fmla="*/ 1468120 h 2402840"/>
                <a:gd name="connsiteX76" fmla="*/ 66040 w 3362006"/>
                <a:gd name="connsiteY76" fmla="*/ 1508760 h 2402840"/>
                <a:gd name="connsiteX77" fmla="*/ 60960 w 3362006"/>
                <a:gd name="connsiteY77" fmla="*/ 1524000 h 2402840"/>
                <a:gd name="connsiteX78" fmla="*/ 55880 w 3362006"/>
                <a:gd name="connsiteY78" fmla="*/ 1544320 h 2402840"/>
                <a:gd name="connsiteX79" fmla="*/ 45720 w 3362006"/>
                <a:gd name="connsiteY79" fmla="*/ 1559560 h 2402840"/>
                <a:gd name="connsiteX80" fmla="*/ 40640 w 3362006"/>
                <a:gd name="connsiteY80" fmla="*/ 1579880 h 2402840"/>
                <a:gd name="connsiteX81" fmla="*/ 30480 w 3362006"/>
                <a:gd name="connsiteY81" fmla="*/ 1620520 h 2402840"/>
                <a:gd name="connsiteX82" fmla="*/ 20320 w 3362006"/>
                <a:gd name="connsiteY82" fmla="*/ 1635760 h 2402840"/>
                <a:gd name="connsiteX83" fmla="*/ 10160 w 3362006"/>
                <a:gd name="connsiteY83" fmla="*/ 1666240 h 2402840"/>
                <a:gd name="connsiteX84" fmla="*/ 0 w 3362006"/>
                <a:gd name="connsiteY84" fmla="*/ 1915160 h 2402840"/>
                <a:gd name="connsiteX85" fmla="*/ 5080 w 3362006"/>
                <a:gd name="connsiteY85" fmla="*/ 2026920 h 2402840"/>
                <a:gd name="connsiteX86" fmla="*/ 30480 w 3362006"/>
                <a:gd name="connsiteY86" fmla="*/ 2082800 h 2402840"/>
                <a:gd name="connsiteX87" fmla="*/ 75565 w 3362006"/>
                <a:gd name="connsiteY87" fmla="*/ 2147253 h 2402840"/>
                <a:gd name="connsiteX88" fmla="*/ 86360 w 3362006"/>
                <a:gd name="connsiteY88" fmla="*/ 2204720 h 2402840"/>
                <a:gd name="connsiteX89" fmla="*/ 76200 w 3362006"/>
                <a:gd name="connsiteY89" fmla="*/ 2362200 h 2402840"/>
                <a:gd name="connsiteX90" fmla="*/ 81280 w 3362006"/>
                <a:gd name="connsiteY90" fmla="*/ 2397760 h 2402840"/>
                <a:gd name="connsiteX91" fmla="*/ 96520 w 3362006"/>
                <a:gd name="connsiteY91" fmla="*/ 2402840 h 2402840"/>
                <a:gd name="connsiteX92" fmla="*/ 162560 w 3362006"/>
                <a:gd name="connsiteY92" fmla="*/ 2397760 h 2402840"/>
                <a:gd name="connsiteX93" fmla="*/ 208280 w 3362006"/>
                <a:gd name="connsiteY93" fmla="*/ 2372360 h 2402840"/>
                <a:gd name="connsiteX94" fmla="*/ 238760 w 3362006"/>
                <a:gd name="connsiteY94" fmla="*/ 2352040 h 2402840"/>
                <a:gd name="connsiteX95" fmla="*/ 254000 w 3362006"/>
                <a:gd name="connsiteY95" fmla="*/ 2336800 h 2402840"/>
                <a:gd name="connsiteX96" fmla="*/ 269240 w 3362006"/>
                <a:gd name="connsiteY96" fmla="*/ 2326640 h 2402840"/>
                <a:gd name="connsiteX97" fmla="*/ 314960 w 3362006"/>
                <a:gd name="connsiteY97" fmla="*/ 2286000 h 2402840"/>
                <a:gd name="connsiteX98" fmla="*/ 340360 w 3362006"/>
                <a:gd name="connsiteY98" fmla="*/ 2265680 h 2402840"/>
                <a:gd name="connsiteX99" fmla="*/ 350520 w 3362006"/>
                <a:gd name="connsiteY99" fmla="*/ 2250440 h 2402840"/>
                <a:gd name="connsiteX100" fmla="*/ 365760 w 3362006"/>
                <a:gd name="connsiteY100" fmla="*/ 2240280 h 2402840"/>
                <a:gd name="connsiteX101" fmla="*/ 461327 w 3362006"/>
                <a:gd name="connsiteY101" fmla="*/ 2173922 h 2402840"/>
                <a:gd name="connsiteX102" fmla="*/ 526097 w 3362006"/>
                <a:gd name="connsiteY102" fmla="*/ 2121852 h 2402840"/>
                <a:gd name="connsiteX103" fmla="*/ 582930 w 3362006"/>
                <a:gd name="connsiteY103" fmla="*/ 2096452 h 2402840"/>
                <a:gd name="connsiteX104" fmla="*/ 681355 w 3362006"/>
                <a:gd name="connsiteY104" fmla="*/ 2044382 h 2402840"/>
                <a:gd name="connsiteX105" fmla="*/ 731520 w 3362006"/>
                <a:gd name="connsiteY105" fmla="*/ 2037080 h 2402840"/>
                <a:gd name="connsiteX106" fmla="*/ 762000 w 3362006"/>
                <a:gd name="connsiteY106" fmla="*/ 2047240 h 2402840"/>
                <a:gd name="connsiteX107" fmla="*/ 782320 w 3362006"/>
                <a:gd name="connsiteY107" fmla="*/ 2052320 h 2402840"/>
                <a:gd name="connsiteX108" fmla="*/ 797560 w 3362006"/>
                <a:gd name="connsiteY108" fmla="*/ 2057400 h 2402840"/>
                <a:gd name="connsiteX109" fmla="*/ 838200 w 3362006"/>
                <a:gd name="connsiteY109" fmla="*/ 2062480 h 2402840"/>
                <a:gd name="connsiteX110" fmla="*/ 1000760 w 3362006"/>
                <a:gd name="connsiteY110" fmla="*/ 2069782 h 2402840"/>
                <a:gd name="connsiteX111" fmla="*/ 1134428 w 3362006"/>
                <a:gd name="connsiteY111" fmla="*/ 2049145 h 2402840"/>
                <a:gd name="connsiteX112" fmla="*/ 1214120 w 3362006"/>
                <a:gd name="connsiteY112" fmla="*/ 1945640 h 2402840"/>
                <a:gd name="connsiteX113" fmla="*/ 1304713 w 3362006"/>
                <a:gd name="connsiteY113" fmla="*/ 1930400 h 2402840"/>
                <a:gd name="connsiteX114" fmla="*/ 1404620 w 3362006"/>
                <a:gd name="connsiteY114" fmla="*/ 1954530 h 2402840"/>
                <a:gd name="connsiteX115" fmla="*/ 1468543 w 3362006"/>
                <a:gd name="connsiteY115" fmla="*/ 1968923 h 2402840"/>
                <a:gd name="connsiteX116" fmla="*/ 1570990 w 3362006"/>
                <a:gd name="connsiteY116" fmla="*/ 1985857 h 2402840"/>
                <a:gd name="connsiteX117" fmla="*/ 1656080 w 3362006"/>
                <a:gd name="connsiteY117" fmla="*/ 2001520 h 2402840"/>
                <a:gd name="connsiteX118" fmla="*/ 1706880 w 3362006"/>
                <a:gd name="connsiteY118" fmla="*/ 2021840 h 2402840"/>
                <a:gd name="connsiteX119" fmla="*/ 1737360 w 3362006"/>
                <a:gd name="connsiteY119" fmla="*/ 2037080 h 2402840"/>
                <a:gd name="connsiteX120" fmla="*/ 1783080 w 3362006"/>
                <a:gd name="connsiteY120" fmla="*/ 2062480 h 2402840"/>
                <a:gd name="connsiteX121" fmla="*/ 1798320 w 3362006"/>
                <a:gd name="connsiteY121" fmla="*/ 2072640 h 2402840"/>
                <a:gd name="connsiteX122" fmla="*/ 1828800 w 3362006"/>
                <a:gd name="connsiteY122" fmla="*/ 2082800 h 2402840"/>
                <a:gd name="connsiteX123" fmla="*/ 1844040 w 3362006"/>
                <a:gd name="connsiteY123" fmla="*/ 2087880 h 2402840"/>
                <a:gd name="connsiteX124" fmla="*/ 1864360 w 3362006"/>
                <a:gd name="connsiteY124" fmla="*/ 2098040 h 2402840"/>
                <a:gd name="connsiteX125" fmla="*/ 1879600 w 3362006"/>
                <a:gd name="connsiteY125" fmla="*/ 2103120 h 2402840"/>
                <a:gd name="connsiteX126" fmla="*/ 1894840 w 3362006"/>
                <a:gd name="connsiteY126" fmla="*/ 2113280 h 2402840"/>
                <a:gd name="connsiteX127" fmla="*/ 1925320 w 3362006"/>
                <a:gd name="connsiteY127" fmla="*/ 2123440 h 2402840"/>
                <a:gd name="connsiteX128" fmla="*/ 1940560 w 3362006"/>
                <a:gd name="connsiteY128" fmla="*/ 2133600 h 2402840"/>
                <a:gd name="connsiteX129" fmla="*/ 1964690 w 3362006"/>
                <a:gd name="connsiteY129" fmla="*/ 2167043 h 2402840"/>
                <a:gd name="connsiteX130" fmla="*/ 2017184 w 3362006"/>
                <a:gd name="connsiteY130" fmla="*/ 2194984 h 2402840"/>
                <a:gd name="connsiteX131" fmla="*/ 2107353 w 3362006"/>
                <a:gd name="connsiteY131" fmla="*/ 2254673 h 2402840"/>
                <a:gd name="connsiteX132" fmla="*/ 2184823 w 3362006"/>
                <a:gd name="connsiteY132" fmla="*/ 2296161 h 2402840"/>
                <a:gd name="connsiteX133" fmla="*/ 2254673 w 3362006"/>
                <a:gd name="connsiteY133" fmla="*/ 2302933 h 2402840"/>
                <a:gd name="connsiteX134" fmla="*/ 2326640 w 3362006"/>
                <a:gd name="connsiteY134" fmla="*/ 2339340 h 2402840"/>
                <a:gd name="connsiteX135" fmla="*/ 2440094 w 3362006"/>
                <a:gd name="connsiteY135" fmla="*/ 2312670 h 2402840"/>
                <a:gd name="connsiteX136" fmla="*/ 2494280 w 3362006"/>
                <a:gd name="connsiteY136" fmla="*/ 2275840 h 2402840"/>
                <a:gd name="connsiteX137" fmla="*/ 2509520 w 3362006"/>
                <a:gd name="connsiteY137" fmla="*/ 2270760 h 2402840"/>
                <a:gd name="connsiteX138" fmla="*/ 2519680 w 3362006"/>
                <a:gd name="connsiteY138" fmla="*/ 2255520 h 2402840"/>
                <a:gd name="connsiteX139" fmla="*/ 2534920 w 3362006"/>
                <a:gd name="connsiteY139" fmla="*/ 2245360 h 2402840"/>
                <a:gd name="connsiteX140" fmla="*/ 2545080 w 3362006"/>
                <a:gd name="connsiteY140" fmla="*/ 2230120 h 2402840"/>
                <a:gd name="connsiteX141" fmla="*/ 2560320 w 3362006"/>
                <a:gd name="connsiteY141" fmla="*/ 2219960 h 2402840"/>
                <a:gd name="connsiteX142" fmla="*/ 2595880 w 3362006"/>
                <a:gd name="connsiteY142" fmla="*/ 2184400 h 2402840"/>
                <a:gd name="connsiteX143" fmla="*/ 2611120 w 3362006"/>
                <a:gd name="connsiteY143" fmla="*/ 2153920 h 2402840"/>
                <a:gd name="connsiteX144" fmla="*/ 2656840 w 3362006"/>
                <a:gd name="connsiteY144" fmla="*/ 2128520 h 2402840"/>
                <a:gd name="connsiteX145" fmla="*/ 2687320 w 3362006"/>
                <a:gd name="connsiteY145" fmla="*/ 2108200 h 2402840"/>
                <a:gd name="connsiteX146" fmla="*/ 2717800 w 3362006"/>
                <a:gd name="connsiteY146" fmla="*/ 2098040 h 2402840"/>
                <a:gd name="connsiteX147" fmla="*/ 2733040 w 3362006"/>
                <a:gd name="connsiteY147" fmla="*/ 2082800 h 2402840"/>
                <a:gd name="connsiteX148" fmla="*/ 2768600 w 3362006"/>
                <a:gd name="connsiteY148" fmla="*/ 2057400 h 2402840"/>
                <a:gd name="connsiteX149" fmla="*/ 2834640 w 3362006"/>
                <a:gd name="connsiteY149" fmla="*/ 2034540 h 2402840"/>
                <a:gd name="connsiteX150" fmla="*/ 2909993 w 3362006"/>
                <a:gd name="connsiteY150" fmla="*/ 1976120 h 2402840"/>
                <a:gd name="connsiteX151" fmla="*/ 2959524 w 3362006"/>
                <a:gd name="connsiteY151" fmla="*/ 1957917 h 2402840"/>
                <a:gd name="connsiteX152" fmla="*/ 2992120 w 3362006"/>
                <a:gd name="connsiteY152" fmla="*/ 1915160 h 2402840"/>
                <a:gd name="connsiteX153" fmla="*/ 3022600 w 3362006"/>
                <a:gd name="connsiteY153" fmla="*/ 1894840 h 2402840"/>
                <a:gd name="connsiteX154" fmla="*/ 3037840 w 3362006"/>
                <a:gd name="connsiteY154" fmla="*/ 1889760 h 2402840"/>
                <a:gd name="connsiteX155" fmla="*/ 3053080 w 3362006"/>
                <a:gd name="connsiteY155" fmla="*/ 1879600 h 2402840"/>
                <a:gd name="connsiteX156" fmla="*/ 3068320 w 3362006"/>
                <a:gd name="connsiteY156" fmla="*/ 1874520 h 2402840"/>
                <a:gd name="connsiteX157" fmla="*/ 3083560 w 3362006"/>
                <a:gd name="connsiteY157" fmla="*/ 1864360 h 2402840"/>
                <a:gd name="connsiteX158" fmla="*/ 3108960 w 3362006"/>
                <a:gd name="connsiteY158" fmla="*/ 1859280 h 2402840"/>
                <a:gd name="connsiteX159" fmla="*/ 3129280 w 3362006"/>
                <a:gd name="connsiteY159" fmla="*/ 1854200 h 2402840"/>
                <a:gd name="connsiteX160" fmla="*/ 3144520 w 3362006"/>
                <a:gd name="connsiteY160" fmla="*/ 1844040 h 2402840"/>
                <a:gd name="connsiteX161" fmla="*/ 3225800 w 3362006"/>
                <a:gd name="connsiteY161" fmla="*/ 1833880 h 2402840"/>
                <a:gd name="connsiteX162" fmla="*/ 3261360 w 3362006"/>
                <a:gd name="connsiteY162" fmla="*/ 1828800 h 2402840"/>
                <a:gd name="connsiteX163" fmla="*/ 3276600 w 3362006"/>
                <a:gd name="connsiteY163" fmla="*/ 1818640 h 2402840"/>
                <a:gd name="connsiteX164" fmla="*/ 3286760 w 3362006"/>
                <a:gd name="connsiteY164" fmla="*/ 1803400 h 2402840"/>
                <a:gd name="connsiteX165" fmla="*/ 3302000 w 3362006"/>
                <a:gd name="connsiteY165" fmla="*/ 1798320 h 2402840"/>
                <a:gd name="connsiteX166" fmla="*/ 3317240 w 3362006"/>
                <a:gd name="connsiteY166" fmla="*/ 1788160 h 2402840"/>
                <a:gd name="connsiteX167" fmla="*/ 3332480 w 3362006"/>
                <a:gd name="connsiteY167" fmla="*/ 1742440 h 2402840"/>
                <a:gd name="connsiteX168" fmla="*/ 3337560 w 3362006"/>
                <a:gd name="connsiteY168" fmla="*/ 1727200 h 2402840"/>
                <a:gd name="connsiteX169" fmla="*/ 3342640 w 3362006"/>
                <a:gd name="connsiteY169" fmla="*/ 1711960 h 2402840"/>
                <a:gd name="connsiteX170" fmla="*/ 3347720 w 3362006"/>
                <a:gd name="connsiteY170" fmla="*/ 1686560 h 2402840"/>
                <a:gd name="connsiteX171" fmla="*/ 3361690 w 3362006"/>
                <a:gd name="connsiteY171" fmla="*/ 1566333 h 2402840"/>
                <a:gd name="connsiteX172" fmla="*/ 3356610 w 3362006"/>
                <a:gd name="connsiteY172" fmla="*/ 1518496 h 2402840"/>
                <a:gd name="connsiteX173" fmla="*/ 3333326 w 3362006"/>
                <a:gd name="connsiteY173" fmla="*/ 1464310 h 2402840"/>
                <a:gd name="connsiteX174" fmla="*/ 3294380 w 3362006"/>
                <a:gd name="connsiteY174" fmla="*/ 1420706 h 2402840"/>
                <a:gd name="connsiteX175" fmla="*/ 3268980 w 3362006"/>
                <a:gd name="connsiteY175" fmla="*/ 1377526 h 2402840"/>
                <a:gd name="connsiteX176" fmla="*/ 3212253 w 3362006"/>
                <a:gd name="connsiteY176" fmla="*/ 1333500 h 2402840"/>
                <a:gd name="connsiteX177" fmla="*/ 3162300 w 3362006"/>
                <a:gd name="connsiteY177" fmla="*/ 1295400 h 2402840"/>
                <a:gd name="connsiteX178" fmla="*/ 3119120 w 3362006"/>
                <a:gd name="connsiteY178" fmla="*/ 1254760 h 2402840"/>
                <a:gd name="connsiteX179" fmla="*/ 3114040 w 3362006"/>
                <a:gd name="connsiteY179" fmla="*/ 1239520 h 2402840"/>
                <a:gd name="connsiteX180" fmla="*/ 3098800 w 3362006"/>
                <a:gd name="connsiteY180" fmla="*/ 1234440 h 2402840"/>
                <a:gd name="connsiteX181" fmla="*/ 3088640 w 3362006"/>
                <a:gd name="connsiteY181" fmla="*/ 1203960 h 2402840"/>
                <a:gd name="connsiteX182" fmla="*/ 3068320 w 3362006"/>
                <a:gd name="connsiteY182" fmla="*/ 1173480 h 2402840"/>
                <a:gd name="connsiteX183" fmla="*/ 3048000 w 3362006"/>
                <a:gd name="connsiteY183" fmla="*/ 1143000 h 2402840"/>
                <a:gd name="connsiteX184" fmla="*/ 3022600 w 3362006"/>
                <a:gd name="connsiteY184" fmla="*/ 1097280 h 2402840"/>
                <a:gd name="connsiteX185" fmla="*/ 3012440 w 3362006"/>
                <a:gd name="connsiteY185" fmla="*/ 1082040 h 2402840"/>
                <a:gd name="connsiteX186" fmla="*/ 3002280 w 3362006"/>
                <a:gd name="connsiteY186" fmla="*/ 1051560 h 2402840"/>
                <a:gd name="connsiteX187" fmla="*/ 2997200 w 3362006"/>
                <a:gd name="connsiteY187" fmla="*/ 1036320 h 2402840"/>
                <a:gd name="connsiteX188" fmla="*/ 2956560 w 3362006"/>
                <a:gd name="connsiteY188" fmla="*/ 975360 h 2402840"/>
                <a:gd name="connsiteX189" fmla="*/ 2946400 w 3362006"/>
                <a:gd name="connsiteY189" fmla="*/ 960120 h 2402840"/>
                <a:gd name="connsiteX190" fmla="*/ 2926080 w 3362006"/>
                <a:gd name="connsiteY190" fmla="*/ 929640 h 2402840"/>
                <a:gd name="connsiteX191" fmla="*/ 2900680 w 3362006"/>
                <a:gd name="connsiteY191" fmla="*/ 904240 h 2402840"/>
                <a:gd name="connsiteX192" fmla="*/ 2875280 w 3362006"/>
                <a:gd name="connsiteY192" fmla="*/ 873760 h 2402840"/>
                <a:gd name="connsiteX193" fmla="*/ 2860040 w 3362006"/>
                <a:gd name="connsiteY193" fmla="*/ 868680 h 2402840"/>
                <a:gd name="connsiteX194" fmla="*/ 2844800 w 3362006"/>
                <a:gd name="connsiteY194" fmla="*/ 853440 h 2402840"/>
                <a:gd name="connsiteX195" fmla="*/ 2829560 w 3362006"/>
                <a:gd name="connsiteY195" fmla="*/ 843280 h 2402840"/>
                <a:gd name="connsiteX196" fmla="*/ 2824480 w 3362006"/>
                <a:gd name="connsiteY196" fmla="*/ 817880 h 2402840"/>
                <a:gd name="connsiteX197" fmla="*/ 2814320 w 3362006"/>
                <a:gd name="connsiteY197" fmla="*/ 802640 h 2402840"/>
                <a:gd name="connsiteX198" fmla="*/ 2804160 w 3362006"/>
                <a:gd name="connsiteY198" fmla="*/ 772160 h 2402840"/>
                <a:gd name="connsiteX199" fmla="*/ 2783840 w 3362006"/>
                <a:gd name="connsiteY199" fmla="*/ 741680 h 2402840"/>
                <a:gd name="connsiteX200" fmla="*/ 2778760 w 3362006"/>
                <a:gd name="connsiteY200" fmla="*/ 726440 h 2402840"/>
                <a:gd name="connsiteX201" fmla="*/ 2768600 w 3362006"/>
                <a:gd name="connsiteY201" fmla="*/ 711200 h 2402840"/>
                <a:gd name="connsiteX202" fmla="*/ 2753360 w 3362006"/>
                <a:gd name="connsiteY202" fmla="*/ 680720 h 2402840"/>
                <a:gd name="connsiteX203" fmla="*/ 2722880 w 3362006"/>
                <a:gd name="connsiteY203" fmla="*/ 650240 h 2402840"/>
                <a:gd name="connsiteX204" fmla="*/ 2692400 w 3362006"/>
                <a:gd name="connsiteY204" fmla="*/ 629920 h 2402840"/>
                <a:gd name="connsiteX205" fmla="*/ 2677160 w 3362006"/>
                <a:gd name="connsiteY205" fmla="*/ 619760 h 2402840"/>
                <a:gd name="connsiteX206" fmla="*/ 2646680 w 3362006"/>
                <a:gd name="connsiteY206" fmla="*/ 599440 h 2402840"/>
                <a:gd name="connsiteX207" fmla="*/ 2621280 w 3362006"/>
                <a:gd name="connsiteY207" fmla="*/ 574040 h 2402840"/>
                <a:gd name="connsiteX208" fmla="*/ 2611120 w 3362006"/>
                <a:gd name="connsiteY208" fmla="*/ 558800 h 2402840"/>
                <a:gd name="connsiteX209" fmla="*/ 2595880 w 3362006"/>
                <a:gd name="connsiteY209" fmla="*/ 553720 h 2402840"/>
                <a:gd name="connsiteX210" fmla="*/ 2580640 w 3362006"/>
                <a:gd name="connsiteY210" fmla="*/ 543560 h 2402840"/>
                <a:gd name="connsiteX211" fmla="*/ 2565400 w 3362006"/>
                <a:gd name="connsiteY211" fmla="*/ 538480 h 2402840"/>
                <a:gd name="connsiteX212" fmla="*/ 2534920 w 3362006"/>
                <a:gd name="connsiteY212" fmla="*/ 518160 h 2402840"/>
                <a:gd name="connsiteX213" fmla="*/ 2519680 w 3362006"/>
                <a:gd name="connsiteY213" fmla="*/ 508000 h 2402840"/>
                <a:gd name="connsiteX214" fmla="*/ 2489200 w 3362006"/>
                <a:gd name="connsiteY214" fmla="*/ 487680 h 2402840"/>
                <a:gd name="connsiteX215" fmla="*/ 2473960 w 3362006"/>
                <a:gd name="connsiteY215" fmla="*/ 457200 h 2402840"/>
                <a:gd name="connsiteX216" fmla="*/ 2458720 w 3362006"/>
                <a:gd name="connsiteY216" fmla="*/ 452120 h 2402840"/>
                <a:gd name="connsiteX217" fmla="*/ 2443480 w 3362006"/>
                <a:gd name="connsiteY217" fmla="*/ 436880 h 2402840"/>
                <a:gd name="connsiteX218" fmla="*/ 2423160 w 3362006"/>
                <a:gd name="connsiteY218" fmla="*/ 406400 h 2402840"/>
                <a:gd name="connsiteX219" fmla="*/ 2392680 w 3362006"/>
                <a:gd name="connsiteY219" fmla="*/ 386080 h 2402840"/>
                <a:gd name="connsiteX220" fmla="*/ 2382520 w 3362006"/>
                <a:gd name="connsiteY220" fmla="*/ 370840 h 2402840"/>
                <a:gd name="connsiteX221" fmla="*/ 2311400 w 3362006"/>
                <a:gd name="connsiteY221" fmla="*/ 355600 h 2402840"/>
                <a:gd name="connsiteX222" fmla="*/ 2275840 w 3362006"/>
                <a:gd name="connsiteY222" fmla="*/ 345440 h 2402840"/>
                <a:gd name="connsiteX223" fmla="*/ 2245360 w 3362006"/>
                <a:gd name="connsiteY223" fmla="*/ 335280 h 2402840"/>
                <a:gd name="connsiteX224" fmla="*/ 2194560 w 3362006"/>
                <a:gd name="connsiteY224" fmla="*/ 325120 h 2402840"/>
                <a:gd name="connsiteX225" fmla="*/ 2179320 w 3362006"/>
                <a:gd name="connsiteY225" fmla="*/ 309880 h 2402840"/>
                <a:gd name="connsiteX226" fmla="*/ 2164080 w 3362006"/>
                <a:gd name="connsiteY226" fmla="*/ 304800 h 2402840"/>
                <a:gd name="connsiteX227" fmla="*/ 2159000 w 3362006"/>
                <a:gd name="connsiteY227" fmla="*/ 289560 h 2402840"/>
                <a:gd name="connsiteX228" fmla="*/ 2148840 w 3362006"/>
                <a:gd name="connsiteY228" fmla="*/ 274320 h 2402840"/>
                <a:gd name="connsiteX229" fmla="*/ 2143760 w 3362006"/>
                <a:gd name="connsiteY229" fmla="*/ 259080 h 2402840"/>
                <a:gd name="connsiteX230" fmla="*/ 2108200 w 3362006"/>
                <a:gd name="connsiteY230" fmla="*/ 213360 h 2402840"/>
                <a:gd name="connsiteX231" fmla="*/ 2098040 w 3362006"/>
                <a:gd name="connsiteY231" fmla="*/ 198120 h 2402840"/>
                <a:gd name="connsiteX232" fmla="*/ 2082800 w 3362006"/>
                <a:gd name="connsiteY232" fmla="*/ 193040 h 2402840"/>
                <a:gd name="connsiteX233" fmla="*/ 2047240 w 3362006"/>
                <a:gd name="connsiteY233" fmla="*/ 167640 h 2402840"/>
                <a:gd name="connsiteX234" fmla="*/ 2016760 w 3362006"/>
                <a:gd name="connsiteY234" fmla="*/ 157480 h 2402840"/>
                <a:gd name="connsiteX235" fmla="*/ 1971040 w 3362006"/>
                <a:gd name="connsiteY235" fmla="*/ 132080 h 2402840"/>
                <a:gd name="connsiteX236" fmla="*/ 1935480 w 3362006"/>
                <a:gd name="connsiteY236" fmla="*/ 127000 h 2402840"/>
                <a:gd name="connsiteX237" fmla="*/ 1905000 w 3362006"/>
                <a:gd name="connsiteY237" fmla="*/ 116840 h 2402840"/>
                <a:gd name="connsiteX238" fmla="*/ 1889760 w 3362006"/>
                <a:gd name="connsiteY238" fmla="*/ 111760 h 2402840"/>
                <a:gd name="connsiteX239" fmla="*/ 1864360 w 3362006"/>
                <a:gd name="connsiteY239" fmla="*/ 106680 h 2402840"/>
                <a:gd name="connsiteX240" fmla="*/ 1849120 w 3362006"/>
                <a:gd name="connsiteY240" fmla="*/ 101600 h 2402840"/>
                <a:gd name="connsiteX241" fmla="*/ 1813560 w 3362006"/>
                <a:gd name="connsiteY241" fmla="*/ 96520 h 2402840"/>
                <a:gd name="connsiteX242" fmla="*/ 1778000 w 3362006"/>
                <a:gd name="connsiteY242" fmla="*/ 86360 h 2402840"/>
                <a:gd name="connsiteX243" fmla="*/ 1747520 w 3362006"/>
                <a:gd name="connsiteY243" fmla="*/ 76200 h 2402840"/>
                <a:gd name="connsiteX244" fmla="*/ 1732280 w 3362006"/>
                <a:gd name="connsiteY244" fmla="*/ 71120 h 2402840"/>
                <a:gd name="connsiteX245" fmla="*/ 1717040 w 3362006"/>
                <a:gd name="connsiteY245" fmla="*/ 66040 h 2402840"/>
                <a:gd name="connsiteX246" fmla="*/ 1671320 w 3362006"/>
                <a:gd name="connsiteY246" fmla="*/ 45720 h 2402840"/>
                <a:gd name="connsiteX247" fmla="*/ 1651000 w 3362006"/>
                <a:gd name="connsiteY247" fmla="*/ 40640 h 2402840"/>
                <a:gd name="connsiteX248" fmla="*/ 1559560 w 3362006"/>
                <a:gd name="connsiteY248" fmla="*/ 35560 h 2402840"/>
                <a:gd name="connsiteX249" fmla="*/ 1534160 w 3362006"/>
                <a:gd name="connsiteY249" fmla="*/ 15240 h 2402840"/>
                <a:gd name="connsiteX250" fmla="*/ 1513840 w 3362006"/>
                <a:gd name="connsiteY250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79400 w 3362006"/>
                <a:gd name="connsiteY66" fmla="*/ 1285240 h 2402840"/>
                <a:gd name="connsiteX67" fmla="*/ 248920 w 3362006"/>
                <a:gd name="connsiteY67" fmla="*/ 1295400 h 2402840"/>
                <a:gd name="connsiteX68" fmla="*/ 233680 w 3362006"/>
                <a:gd name="connsiteY68" fmla="*/ 1310640 h 2402840"/>
                <a:gd name="connsiteX69" fmla="*/ 208280 w 3362006"/>
                <a:gd name="connsiteY69" fmla="*/ 1336040 h 2402840"/>
                <a:gd name="connsiteX70" fmla="*/ 144221 w 3362006"/>
                <a:gd name="connsiteY70" fmla="*/ 1355362 h 2402840"/>
                <a:gd name="connsiteX71" fmla="*/ 116840 w 3362006"/>
                <a:gd name="connsiteY71" fmla="*/ 1412240 h 2402840"/>
                <a:gd name="connsiteX72" fmla="*/ 96520 w 3362006"/>
                <a:gd name="connsiteY72" fmla="*/ 1442720 h 2402840"/>
                <a:gd name="connsiteX73" fmla="*/ 91440 w 3362006"/>
                <a:gd name="connsiteY73" fmla="*/ 1457960 h 2402840"/>
                <a:gd name="connsiteX74" fmla="*/ 76200 w 3362006"/>
                <a:gd name="connsiteY74" fmla="*/ 1468120 h 2402840"/>
                <a:gd name="connsiteX75" fmla="*/ 66040 w 3362006"/>
                <a:gd name="connsiteY75" fmla="*/ 1508760 h 2402840"/>
                <a:gd name="connsiteX76" fmla="*/ 60960 w 3362006"/>
                <a:gd name="connsiteY76" fmla="*/ 1524000 h 2402840"/>
                <a:gd name="connsiteX77" fmla="*/ 55880 w 3362006"/>
                <a:gd name="connsiteY77" fmla="*/ 1544320 h 2402840"/>
                <a:gd name="connsiteX78" fmla="*/ 45720 w 3362006"/>
                <a:gd name="connsiteY78" fmla="*/ 1559560 h 2402840"/>
                <a:gd name="connsiteX79" fmla="*/ 40640 w 3362006"/>
                <a:gd name="connsiteY79" fmla="*/ 1579880 h 2402840"/>
                <a:gd name="connsiteX80" fmla="*/ 30480 w 3362006"/>
                <a:gd name="connsiteY80" fmla="*/ 1620520 h 2402840"/>
                <a:gd name="connsiteX81" fmla="*/ 20320 w 3362006"/>
                <a:gd name="connsiteY81" fmla="*/ 1635760 h 2402840"/>
                <a:gd name="connsiteX82" fmla="*/ 10160 w 3362006"/>
                <a:gd name="connsiteY82" fmla="*/ 1666240 h 2402840"/>
                <a:gd name="connsiteX83" fmla="*/ 0 w 3362006"/>
                <a:gd name="connsiteY83" fmla="*/ 1915160 h 2402840"/>
                <a:gd name="connsiteX84" fmla="*/ 5080 w 3362006"/>
                <a:gd name="connsiteY84" fmla="*/ 2026920 h 2402840"/>
                <a:gd name="connsiteX85" fmla="*/ 30480 w 3362006"/>
                <a:gd name="connsiteY85" fmla="*/ 2082800 h 2402840"/>
                <a:gd name="connsiteX86" fmla="*/ 75565 w 3362006"/>
                <a:gd name="connsiteY86" fmla="*/ 2147253 h 2402840"/>
                <a:gd name="connsiteX87" fmla="*/ 86360 w 3362006"/>
                <a:gd name="connsiteY87" fmla="*/ 2204720 h 2402840"/>
                <a:gd name="connsiteX88" fmla="*/ 76200 w 3362006"/>
                <a:gd name="connsiteY88" fmla="*/ 2362200 h 2402840"/>
                <a:gd name="connsiteX89" fmla="*/ 81280 w 3362006"/>
                <a:gd name="connsiteY89" fmla="*/ 2397760 h 2402840"/>
                <a:gd name="connsiteX90" fmla="*/ 96520 w 3362006"/>
                <a:gd name="connsiteY90" fmla="*/ 2402840 h 2402840"/>
                <a:gd name="connsiteX91" fmla="*/ 162560 w 3362006"/>
                <a:gd name="connsiteY91" fmla="*/ 2397760 h 2402840"/>
                <a:gd name="connsiteX92" fmla="*/ 208280 w 3362006"/>
                <a:gd name="connsiteY92" fmla="*/ 2372360 h 2402840"/>
                <a:gd name="connsiteX93" fmla="*/ 238760 w 3362006"/>
                <a:gd name="connsiteY93" fmla="*/ 2352040 h 2402840"/>
                <a:gd name="connsiteX94" fmla="*/ 254000 w 3362006"/>
                <a:gd name="connsiteY94" fmla="*/ 2336800 h 2402840"/>
                <a:gd name="connsiteX95" fmla="*/ 269240 w 3362006"/>
                <a:gd name="connsiteY95" fmla="*/ 2326640 h 2402840"/>
                <a:gd name="connsiteX96" fmla="*/ 314960 w 3362006"/>
                <a:gd name="connsiteY96" fmla="*/ 2286000 h 2402840"/>
                <a:gd name="connsiteX97" fmla="*/ 340360 w 3362006"/>
                <a:gd name="connsiteY97" fmla="*/ 2265680 h 2402840"/>
                <a:gd name="connsiteX98" fmla="*/ 350520 w 3362006"/>
                <a:gd name="connsiteY98" fmla="*/ 2250440 h 2402840"/>
                <a:gd name="connsiteX99" fmla="*/ 365760 w 3362006"/>
                <a:gd name="connsiteY99" fmla="*/ 2240280 h 2402840"/>
                <a:gd name="connsiteX100" fmla="*/ 461327 w 3362006"/>
                <a:gd name="connsiteY100" fmla="*/ 2173922 h 2402840"/>
                <a:gd name="connsiteX101" fmla="*/ 526097 w 3362006"/>
                <a:gd name="connsiteY101" fmla="*/ 2121852 h 2402840"/>
                <a:gd name="connsiteX102" fmla="*/ 582930 w 3362006"/>
                <a:gd name="connsiteY102" fmla="*/ 2096452 h 2402840"/>
                <a:gd name="connsiteX103" fmla="*/ 681355 w 3362006"/>
                <a:gd name="connsiteY103" fmla="*/ 2044382 h 2402840"/>
                <a:gd name="connsiteX104" fmla="*/ 731520 w 3362006"/>
                <a:gd name="connsiteY104" fmla="*/ 2037080 h 2402840"/>
                <a:gd name="connsiteX105" fmla="*/ 762000 w 3362006"/>
                <a:gd name="connsiteY105" fmla="*/ 2047240 h 2402840"/>
                <a:gd name="connsiteX106" fmla="*/ 782320 w 3362006"/>
                <a:gd name="connsiteY106" fmla="*/ 2052320 h 2402840"/>
                <a:gd name="connsiteX107" fmla="*/ 797560 w 3362006"/>
                <a:gd name="connsiteY107" fmla="*/ 2057400 h 2402840"/>
                <a:gd name="connsiteX108" fmla="*/ 838200 w 3362006"/>
                <a:gd name="connsiteY108" fmla="*/ 2062480 h 2402840"/>
                <a:gd name="connsiteX109" fmla="*/ 1000760 w 3362006"/>
                <a:gd name="connsiteY109" fmla="*/ 2069782 h 2402840"/>
                <a:gd name="connsiteX110" fmla="*/ 1134428 w 3362006"/>
                <a:gd name="connsiteY110" fmla="*/ 2049145 h 2402840"/>
                <a:gd name="connsiteX111" fmla="*/ 1214120 w 3362006"/>
                <a:gd name="connsiteY111" fmla="*/ 1945640 h 2402840"/>
                <a:gd name="connsiteX112" fmla="*/ 1304713 w 3362006"/>
                <a:gd name="connsiteY112" fmla="*/ 1930400 h 2402840"/>
                <a:gd name="connsiteX113" fmla="*/ 1404620 w 3362006"/>
                <a:gd name="connsiteY113" fmla="*/ 1954530 h 2402840"/>
                <a:gd name="connsiteX114" fmla="*/ 1468543 w 3362006"/>
                <a:gd name="connsiteY114" fmla="*/ 1968923 h 2402840"/>
                <a:gd name="connsiteX115" fmla="*/ 1570990 w 3362006"/>
                <a:gd name="connsiteY115" fmla="*/ 1985857 h 2402840"/>
                <a:gd name="connsiteX116" fmla="*/ 1656080 w 3362006"/>
                <a:gd name="connsiteY116" fmla="*/ 2001520 h 2402840"/>
                <a:gd name="connsiteX117" fmla="*/ 1706880 w 3362006"/>
                <a:gd name="connsiteY117" fmla="*/ 2021840 h 2402840"/>
                <a:gd name="connsiteX118" fmla="*/ 1737360 w 3362006"/>
                <a:gd name="connsiteY118" fmla="*/ 2037080 h 2402840"/>
                <a:gd name="connsiteX119" fmla="*/ 1783080 w 3362006"/>
                <a:gd name="connsiteY119" fmla="*/ 2062480 h 2402840"/>
                <a:gd name="connsiteX120" fmla="*/ 1798320 w 3362006"/>
                <a:gd name="connsiteY120" fmla="*/ 2072640 h 2402840"/>
                <a:gd name="connsiteX121" fmla="*/ 1828800 w 3362006"/>
                <a:gd name="connsiteY121" fmla="*/ 2082800 h 2402840"/>
                <a:gd name="connsiteX122" fmla="*/ 1844040 w 3362006"/>
                <a:gd name="connsiteY122" fmla="*/ 2087880 h 2402840"/>
                <a:gd name="connsiteX123" fmla="*/ 1864360 w 3362006"/>
                <a:gd name="connsiteY123" fmla="*/ 2098040 h 2402840"/>
                <a:gd name="connsiteX124" fmla="*/ 1879600 w 3362006"/>
                <a:gd name="connsiteY124" fmla="*/ 2103120 h 2402840"/>
                <a:gd name="connsiteX125" fmla="*/ 1894840 w 3362006"/>
                <a:gd name="connsiteY125" fmla="*/ 2113280 h 2402840"/>
                <a:gd name="connsiteX126" fmla="*/ 1925320 w 3362006"/>
                <a:gd name="connsiteY126" fmla="*/ 2123440 h 2402840"/>
                <a:gd name="connsiteX127" fmla="*/ 1940560 w 3362006"/>
                <a:gd name="connsiteY127" fmla="*/ 2133600 h 2402840"/>
                <a:gd name="connsiteX128" fmla="*/ 1964690 w 3362006"/>
                <a:gd name="connsiteY128" fmla="*/ 2167043 h 2402840"/>
                <a:gd name="connsiteX129" fmla="*/ 2017184 w 3362006"/>
                <a:gd name="connsiteY129" fmla="*/ 2194984 h 2402840"/>
                <a:gd name="connsiteX130" fmla="*/ 2107353 w 3362006"/>
                <a:gd name="connsiteY130" fmla="*/ 2254673 h 2402840"/>
                <a:gd name="connsiteX131" fmla="*/ 2184823 w 3362006"/>
                <a:gd name="connsiteY131" fmla="*/ 2296161 h 2402840"/>
                <a:gd name="connsiteX132" fmla="*/ 2254673 w 3362006"/>
                <a:gd name="connsiteY132" fmla="*/ 2302933 h 2402840"/>
                <a:gd name="connsiteX133" fmla="*/ 2326640 w 3362006"/>
                <a:gd name="connsiteY133" fmla="*/ 2339340 h 2402840"/>
                <a:gd name="connsiteX134" fmla="*/ 2440094 w 3362006"/>
                <a:gd name="connsiteY134" fmla="*/ 2312670 h 2402840"/>
                <a:gd name="connsiteX135" fmla="*/ 2494280 w 3362006"/>
                <a:gd name="connsiteY135" fmla="*/ 2275840 h 2402840"/>
                <a:gd name="connsiteX136" fmla="*/ 2509520 w 3362006"/>
                <a:gd name="connsiteY136" fmla="*/ 2270760 h 2402840"/>
                <a:gd name="connsiteX137" fmla="*/ 2519680 w 3362006"/>
                <a:gd name="connsiteY137" fmla="*/ 2255520 h 2402840"/>
                <a:gd name="connsiteX138" fmla="*/ 2534920 w 3362006"/>
                <a:gd name="connsiteY138" fmla="*/ 2245360 h 2402840"/>
                <a:gd name="connsiteX139" fmla="*/ 2545080 w 3362006"/>
                <a:gd name="connsiteY139" fmla="*/ 2230120 h 2402840"/>
                <a:gd name="connsiteX140" fmla="*/ 2560320 w 3362006"/>
                <a:gd name="connsiteY140" fmla="*/ 2219960 h 2402840"/>
                <a:gd name="connsiteX141" fmla="*/ 2595880 w 3362006"/>
                <a:gd name="connsiteY141" fmla="*/ 2184400 h 2402840"/>
                <a:gd name="connsiteX142" fmla="*/ 2611120 w 3362006"/>
                <a:gd name="connsiteY142" fmla="*/ 2153920 h 2402840"/>
                <a:gd name="connsiteX143" fmla="*/ 2656840 w 3362006"/>
                <a:gd name="connsiteY143" fmla="*/ 2128520 h 2402840"/>
                <a:gd name="connsiteX144" fmla="*/ 2687320 w 3362006"/>
                <a:gd name="connsiteY144" fmla="*/ 2108200 h 2402840"/>
                <a:gd name="connsiteX145" fmla="*/ 2717800 w 3362006"/>
                <a:gd name="connsiteY145" fmla="*/ 2098040 h 2402840"/>
                <a:gd name="connsiteX146" fmla="*/ 2733040 w 3362006"/>
                <a:gd name="connsiteY146" fmla="*/ 2082800 h 2402840"/>
                <a:gd name="connsiteX147" fmla="*/ 2768600 w 3362006"/>
                <a:gd name="connsiteY147" fmla="*/ 2057400 h 2402840"/>
                <a:gd name="connsiteX148" fmla="*/ 2834640 w 3362006"/>
                <a:gd name="connsiteY148" fmla="*/ 2034540 h 2402840"/>
                <a:gd name="connsiteX149" fmla="*/ 2909993 w 3362006"/>
                <a:gd name="connsiteY149" fmla="*/ 1976120 h 2402840"/>
                <a:gd name="connsiteX150" fmla="*/ 2959524 w 3362006"/>
                <a:gd name="connsiteY150" fmla="*/ 1957917 h 2402840"/>
                <a:gd name="connsiteX151" fmla="*/ 2992120 w 3362006"/>
                <a:gd name="connsiteY151" fmla="*/ 1915160 h 2402840"/>
                <a:gd name="connsiteX152" fmla="*/ 3022600 w 3362006"/>
                <a:gd name="connsiteY152" fmla="*/ 1894840 h 2402840"/>
                <a:gd name="connsiteX153" fmla="*/ 3037840 w 3362006"/>
                <a:gd name="connsiteY153" fmla="*/ 1889760 h 2402840"/>
                <a:gd name="connsiteX154" fmla="*/ 3053080 w 3362006"/>
                <a:gd name="connsiteY154" fmla="*/ 1879600 h 2402840"/>
                <a:gd name="connsiteX155" fmla="*/ 3068320 w 3362006"/>
                <a:gd name="connsiteY155" fmla="*/ 1874520 h 2402840"/>
                <a:gd name="connsiteX156" fmla="*/ 3083560 w 3362006"/>
                <a:gd name="connsiteY156" fmla="*/ 1864360 h 2402840"/>
                <a:gd name="connsiteX157" fmla="*/ 3108960 w 3362006"/>
                <a:gd name="connsiteY157" fmla="*/ 1859280 h 2402840"/>
                <a:gd name="connsiteX158" fmla="*/ 3129280 w 3362006"/>
                <a:gd name="connsiteY158" fmla="*/ 1854200 h 2402840"/>
                <a:gd name="connsiteX159" fmla="*/ 3144520 w 3362006"/>
                <a:gd name="connsiteY159" fmla="*/ 1844040 h 2402840"/>
                <a:gd name="connsiteX160" fmla="*/ 3225800 w 3362006"/>
                <a:gd name="connsiteY160" fmla="*/ 1833880 h 2402840"/>
                <a:gd name="connsiteX161" fmla="*/ 3261360 w 3362006"/>
                <a:gd name="connsiteY161" fmla="*/ 1828800 h 2402840"/>
                <a:gd name="connsiteX162" fmla="*/ 3276600 w 3362006"/>
                <a:gd name="connsiteY162" fmla="*/ 1818640 h 2402840"/>
                <a:gd name="connsiteX163" fmla="*/ 3286760 w 3362006"/>
                <a:gd name="connsiteY163" fmla="*/ 1803400 h 2402840"/>
                <a:gd name="connsiteX164" fmla="*/ 3302000 w 3362006"/>
                <a:gd name="connsiteY164" fmla="*/ 1798320 h 2402840"/>
                <a:gd name="connsiteX165" fmla="*/ 3317240 w 3362006"/>
                <a:gd name="connsiteY165" fmla="*/ 1788160 h 2402840"/>
                <a:gd name="connsiteX166" fmla="*/ 3332480 w 3362006"/>
                <a:gd name="connsiteY166" fmla="*/ 1742440 h 2402840"/>
                <a:gd name="connsiteX167" fmla="*/ 3337560 w 3362006"/>
                <a:gd name="connsiteY167" fmla="*/ 1727200 h 2402840"/>
                <a:gd name="connsiteX168" fmla="*/ 3342640 w 3362006"/>
                <a:gd name="connsiteY168" fmla="*/ 1711960 h 2402840"/>
                <a:gd name="connsiteX169" fmla="*/ 3347720 w 3362006"/>
                <a:gd name="connsiteY169" fmla="*/ 1686560 h 2402840"/>
                <a:gd name="connsiteX170" fmla="*/ 3361690 w 3362006"/>
                <a:gd name="connsiteY170" fmla="*/ 1566333 h 2402840"/>
                <a:gd name="connsiteX171" fmla="*/ 3356610 w 3362006"/>
                <a:gd name="connsiteY171" fmla="*/ 1518496 h 2402840"/>
                <a:gd name="connsiteX172" fmla="*/ 3333326 w 3362006"/>
                <a:gd name="connsiteY172" fmla="*/ 1464310 h 2402840"/>
                <a:gd name="connsiteX173" fmla="*/ 3294380 w 3362006"/>
                <a:gd name="connsiteY173" fmla="*/ 1420706 h 2402840"/>
                <a:gd name="connsiteX174" fmla="*/ 3268980 w 3362006"/>
                <a:gd name="connsiteY174" fmla="*/ 1377526 h 2402840"/>
                <a:gd name="connsiteX175" fmla="*/ 3212253 w 3362006"/>
                <a:gd name="connsiteY175" fmla="*/ 1333500 h 2402840"/>
                <a:gd name="connsiteX176" fmla="*/ 3162300 w 3362006"/>
                <a:gd name="connsiteY176" fmla="*/ 1295400 h 2402840"/>
                <a:gd name="connsiteX177" fmla="*/ 3119120 w 3362006"/>
                <a:gd name="connsiteY177" fmla="*/ 1254760 h 2402840"/>
                <a:gd name="connsiteX178" fmla="*/ 3114040 w 3362006"/>
                <a:gd name="connsiteY178" fmla="*/ 1239520 h 2402840"/>
                <a:gd name="connsiteX179" fmla="*/ 3098800 w 3362006"/>
                <a:gd name="connsiteY179" fmla="*/ 1234440 h 2402840"/>
                <a:gd name="connsiteX180" fmla="*/ 3088640 w 3362006"/>
                <a:gd name="connsiteY180" fmla="*/ 1203960 h 2402840"/>
                <a:gd name="connsiteX181" fmla="*/ 3068320 w 3362006"/>
                <a:gd name="connsiteY181" fmla="*/ 1173480 h 2402840"/>
                <a:gd name="connsiteX182" fmla="*/ 3048000 w 3362006"/>
                <a:gd name="connsiteY182" fmla="*/ 1143000 h 2402840"/>
                <a:gd name="connsiteX183" fmla="*/ 3022600 w 3362006"/>
                <a:gd name="connsiteY183" fmla="*/ 1097280 h 2402840"/>
                <a:gd name="connsiteX184" fmla="*/ 3012440 w 3362006"/>
                <a:gd name="connsiteY184" fmla="*/ 1082040 h 2402840"/>
                <a:gd name="connsiteX185" fmla="*/ 3002280 w 3362006"/>
                <a:gd name="connsiteY185" fmla="*/ 1051560 h 2402840"/>
                <a:gd name="connsiteX186" fmla="*/ 2997200 w 3362006"/>
                <a:gd name="connsiteY186" fmla="*/ 1036320 h 2402840"/>
                <a:gd name="connsiteX187" fmla="*/ 2956560 w 3362006"/>
                <a:gd name="connsiteY187" fmla="*/ 975360 h 2402840"/>
                <a:gd name="connsiteX188" fmla="*/ 2946400 w 3362006"/>
                <a:gd name="connsiteY188" fmla="*/ 960120 h 2402840"/>
                <a:gd name="connsiteX189" fmla="*/ 2926080 w 3362006"/>
                <a:gd name="connsiteY189" fmla="*/ 929640 h 2402840"/>
                <a:gd name="connsiteX190" fmla="*/ 2900680 w 3362006"/>
                <a:gd name="connsiteY190" fmla="*/ 904240 h 2402840"/>
                <a:gd name="connsiteX191" fmla="*/ 2875280 w 3362006"/>
                <a:gd name="connsiteY191" fmla="*/ 873760 h 2402840"/>
                <a:gd name="connsiteX192" fmla="*/ 2860040 w 3362006"/>
                <a:gd name="connsiteY192" fmla="*/ 868680 h 2402840"/>
                <a:gd name="connsiteX193" fmla="*/ 2844800 w 3362006"/>
                <a:gd name="connsiteY193" fmla="*/ 853440 h 2402840"/>
                <a:gd name="connsiteX194" fmla="*/ 2829560 w 3362006"/>
                <a:gd name="connsiteY194" fmla="*/ 843280 h 2402840"/>
                <a:gd name="connsiteX195" fmla="*/ 2824480 w 3362006"/>
                <a:gd name="connsiteY195" fmla="*/ 817880 h 2402840"/>
                <a:gd name="connsiteX196" fmla="*/ 2814320 w 3362006"/>
                <a:gd name="connsiteY196" fmla="*/ 802640 h 2402840"/>
                <a:gd name="connsiteX197" fmla="*/ 2804160 w 3362006"/>
                <a:gd name="connsiteY197" fmla="*/ 772160 h 2402840"/>
                <a:gd name="connsiteX198" fmla="*/ 2783840 w 3362006"/>
                <a:gd name="connsiteY198" fmla="*/ 741680 h 2402840"/>
                <a:gd name="connsiteX199" fmla="*/ 2778760 w 3362006"/>
                <a:gd name="connsiteY199" fmla="*/ 726440 h 2402840"/>
                <a:gd name="connsiteX200" fmla="*/ 2768600 w 3362006"/>
                <a:gd name="connsiteY200" fmla="*/ 711200 h 2402840"/>
                <a:gd name="connsiteX201" fmla="*/ 2753360 w 3362006"/>
                <a:gd name="connsiteY201" fmla="*/ 680720 h 2402840"/>
                <a:gd name="connsiteX202" fmla="*/ 2722880 w 3362006"/>
                <a:gd name="connsiteY202" fmla="*/ 650240 h 2402840"/>
                <a:gd name="connsiteX203" fmla="*/ 2692400 w 3362006"/>
                <a:gd name="connsiteY203" fmla="*/ 629920 h 2402840"/>
                <a:gd name="connsiteX204" fmla="*/ 2677160 w 3362006"/>
                <a:gd name="connsiteY204" fmla="*/ 619760 h 2402840"/>
                <a:gd name="connsiteX205" fmla="*/ 2646680 w 3362006"/>
                <a:gd name="connsiteY205" fmla="*/ 599440 h 2402840"/>
                <a:gd name="connsiteX206" fmla="*/ 2621280 w 3362006"/>
                <a:gd name="connsiteY206" fmla="*/ 574040 h 2402840"/>
                <a:gd name="connsiteX207" fmla="*/ 2611120 w 3362006"/>
                <a:gd name="connsiteY207" fmla="*/ 558800 h 2402840"/>
                <a:gd name="connsiteX208" fmla="*/ 2595880 w 3362006"/>
                <a:gd name="connsiteY208" fmla="*/ 553720 h 2402840"/>
                <a:gd name="connsiteX209" fmla="*/ 2580640 w 3362006"/>
                <a:gd name="connsiteY209" fmla="*/ 543560 h 2402840"/>
                <a:gd name="connsiteX210" fmla="*/ 2565400 w 3362006"/>
                <a:gd name="connsiteY210" fmla="*/ 538480 h 2402840"/>
                <a:gd name="connsiteX211" fmla="*/ 2534920 w 3362006"/>
                <a:gd name="connsiteY211" fmla="*/ 518160 h 2402840"/>
                <a:gd name="connsiteX212" fmla="*/ 2519680 w 3362006"/>
                <a:gd name="connsiteY212" fmla="*/ 508000 h 2402840"/>
                <a:gd name="connsiteX213" fmla="*/ 2489200 w 3362006"/>
                <a:gd name="connsiteY213" fmla="*/ 487680 h 2402840"/>
                <a:gd name="connsiteX214" fmla="*/ 2473960 w 3362006"/>
                <a:gd name="connsiteY214" fmla="*/ 457200 h 2402840"/>
                <a:gd name="connsiteX215" fmla="*/ 2458720 w 3362006"/>
                <a:gd name="connsiteY215" fmla="*/ 452120 h 2402840"/>
                <a:gd name="connsiteX216" fmla="*/ 2443480 w 3362006"/>
                <a:gd name="connsiteY216" fmla="*/ 436880 h 2402840"/>
                <a:gd name="connsiteX217" fmla="*/ 2423160 w 3362006"/>
                <a:gd name="connsiteY217" fmla="*/ 406400 h 2402840"/>
                <a:gd name="connsiteX218" fmla="*/ 2392680 w 3362006"/>
                <a:gd name="connsiteY218" fmla="*/ 386080 h 2402840"/>
                <a:gd name="connsiteX219" fmla="*/ 2382520 w 3362006"/>
                <a:gd name="connsiteY219" fmla="*/ 370840 h 2402840"/>
                <a:gd name="connsiteX220" fmla="*/ 2311400 w 3362006"/>
                <a:gd name="connsiteY220" fmla="*/ 355600 h 2402840"/>
                <a:gd name="connsiteX221" fmla="*/ 2275840 w 3362006"/>
                <a:gd name="connsiteY221" fmla="*/ 345440 h 2402840"/>
                <a:gd name="connsiteX222" fmla="*/ 2245360 w 3362006"/>
                <a:gd name="connsiteY222" fmla="*/ 335280 h 2402840"/>
                <a:gd name="connsiteX223" fmla="*/ 2194560 w 3362006"/>
                <a:gd name="connsiteY223" fmla="*/ 325120 h 2402840"/>
                <a:gd name="connsiteX224" fmla="*/ 2179320 w 3362006"/>
                <a:gd name="connsiteY224" fmla="*/ 309880 h 2402840"/>
                <a:gd name="connsiteX225" fmla="*/ 2164080 w 3362006"/>
                <a:gd name="connsiteY225" fmla="*/ 304800 h 2402840"/>
                <a:gd name="connsiteX226" fmla="*/ 2159000 w 3362006"/>
                <a:gd name="connsiteY226" fmla="*/ 289560 h 2402840"/>
                <a:gd name="connsiteX227" fmla="*/ 2148840 w 3362006"/>
                <a:gd name="connsiteY227" fmla="*/ 274320 h 2402840"/>
                <a:gd name="connsiteX228" fmla="*/ 2143760 w 3362006"/>
                <a:gd name="connsiteY228" fmla="*/ 259080 h 2402840"/>
                <a:gd name="connsiteX229" fmla="*/ 2108200 w 3362006"/>
                <a:gd name="connsiteY229" fmla="*/ 213360 h 2402840"/>
                <a:gd name="connsiteX230" fmla="*/ 2098040 w 3362006"/>
                <a:gd name="connsiteY230" fmla="*/ 198120 h 2402840"/>
                <a:gd name="connsiteX231" fmla="*/ 2082800 w 3362006"/>
                <a:gd name="connsiteY231" fmla="*/ 193040 h 2402840"/>
                <a:gd name="connsiteX232" fmla="*/ 2047240 w 3362006"/>
                <a:gd name="connsiteY232" fmla="*/ 167640 h 2402840"/>
                <a:gd name="connsiteX233" fmla="*/ 2016760 w 3362006"/>
                <a:gd name="connsiteY233" fmla="*/ 157480 h 2402840"/>
                <a:gd name="connsiteX234" fmla="*/ 1971040 w 3362006"/>
                <a:gd name="connsiteY234" fmla="*/ 132080 h 2402840"/>
                <a:gd name="connsiteX235" fmla="*/ 1935480 w 3362006"/>
                <a:gd name="connsiteY235" fmla="*/ 127000 h 2402840"/>
                <a:gd name="connsiteX236" fmla="*/ 1905000 w 3362006"/>
                <a:gd name="connsiteY236" fmla="*/ 116840 h 2402840"/>
                <a:gd name="connsiteX237" fmla="*/ 1889760 w 3362006"/>
                <a:gd name="connsiteY237" fmla="*/ 111760 h 2402840"/>
                <a:gd name="connsiteX238" fmla="*/ 1864360 w 3362006"/>
                <a:gd name="connsiteY238" fmla="*/ 106680 h 2402840"/>
                <a:gd name="connsiteX239" fmla="*/ 1849120 w 3362006"/>
                <a:gd name="connsiteY239" fmla="*/ 101600 h 2402840"/>
                <a:gd name="connsiteX240" fmla="*/ 1813560 w 3362006"/>
                <a:gd name="connsiteY240" fmla="*/ 96520 h 2402840"/>
                <a:gd name="connsiteX241" fmla="*/ 1778000 w 3362006"/>
                <a:gd name="connsiteY241" fmla="*/ 86360 h 2402840"/>
                <a:gd name="connsiteX242" fmla="*/ 1747520 w 3362006"/>
                <a:gd name="connsiteY242" fmla="*/ 76200 h 2402840"/>
                <a:gd name="connsiteX243" fmla="*/ 1732280 w 3362006"/>
                <a:gd name="connsiteY243" fmla="*/ 71120 h 2402840"/>
                <a:gd name="connsiteX244" fmla="*/ 1717040 w 3362006"/>
                <a:gd name="connsiteY244" fmla="*/ 66040 h 2402840"/>
                <a:gd name="connsiteX245" fmla="*/ 1671320 w 3362006"/>
                <a:gd name="connsiteY245" fmla="*/ 45720 h 2402840"/>
                <a:gd name="connsiteX246" fmla="*/ 1651000 w 3362006"/>
                <a:gd name="connsiteY246" fmla="*/ 40640 h 2402840"/>
                <a:gd name="connsiteX247" fmla="*/ 1559560 w 3362006"/>
                <a:gd name="connsiteY247" fmla="*/ 35560 h 2402840"/>
                <a:gd name="connsiteX248" fmla="*/ 1534160 w 3362006"/>
                <a:gd name="connsiteY248" fmla="*/ 15240 h 2402840"/>
                <a:gd name="connsiteX249" fmla="*/ 1513840 w 3362006"/>
                <a:gd name="connsiteY249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79400 w 3362006"/>
                <a:gd name="connsiteY66" fmla="*/ 1285240 h 2402840"/>
                <a:gd name="connsiteX67" fmla="*/ 248920 w 3362006"/>
                <a:gd name="connsiteY67" fmla="*/ 1295400 h 2402840"/>
                <a:gd name="connsiteX68" fmla="*/ 233680 w 3362006"/>
                <a:gd name="connsiteY68" fmla="*/ 1310640 h 2402840"/>
                <a:gd name="connsiteX69" fmla="*/ 144221 w 3362006"/>
                <a:gd name="connsiteY69" fmla="*/ 1355362 h 2402840"/>
                <a:gd name="connsiteX70" fmla="*/ 116840 w 3362006"/>
                <a:gd name="connsiteY70" fmla="*/ 1412240 h 2402840"/>
                <a:gd name="connsiteX71" fmla="*/ 96520 w 3362006"/>
                <a:gd name="connsiteY71" fmla="*/ 1442720 h 2402840"/>
                <a:gd name="connsiteX72" fmla="*/ 91440 w 3362006"/>
                <a:gd name="connsiteY72" fmla="*/ 1457960 h 2402840"/>
                <a:gd name="connsiteX73" fmla="*/ 76200 w 3362006"/>
                <a:gd name="connsiteY73" fmla="*/ 1468120 h 2402840"/>
                <a:gd name="connsiteX74" fmla="*/ 66040 w 3362006"/>
                <a:gd name="connsiteY74" fmla="*/ 1508760 h 2402840"/>
                <a:gd name="connsiteX75" fmla="*/ 60960 w 3362006"/>
                <a:gd name="connsiteY75" fmla="*/ 1524000 h 2402840"/>
                <a:gd name="connsiteX76" fmla="*/ 55880 w 3362006"/>
                <a:gd name="connsiteY76" fmla="*/ 1544320 h 2402840"/>
                <a:gd name="connsiteX77" fmla="*/ 45720 w 3362006"/>
                <a:gd name="connsiteY77" fmla="*/ 1559560 h 2402840"/>
                <a:gd name="connsiteX78" fmla="*/ 40640 w 3362006"/>
                <a:gd name="connsiteY78" fmla="*/ 1579880 h 2402840"/>
                <a:gd name="connsiteX79" fmla="*/ 30480 w 3362006"/>
                <a:gd name="connsiteY79" fmla="*/ 1620520 h 2402840"/>
                <a:gd name="connsiteX80" fmla="*/ 20320 w 3362006"/>
                <a:gd name="connsiteY80" fmla="*/ 1635760 h 2402840"/>
                <a:gd name="connsiteX81" fmla="*/ 10160 w 3362006"/>
                <a:gd name="connsiteY81" fmla="*/ 1666240 h 2402840"/>
                <a:gd name="connsiteX82" fmla="*/ 0 w 3362006"/>
                <a:gd name="connsiteY82" fmla="*/ 1915160 h 2402840"/>
                <a:gd name="connsiteX83" fmla="*/ 5080 w 3362006"/>
                <a:gd name="connsiteY83" fmla="*/ 2026920 h 2402840"/>
                <a:gd name="connsiteX84" fmla="*/ 30480 w 3362006"/>
                <a:gd name="connsiteY84" fmla="*/ 2082800 h 2402840"/>
                <a:gd name="connsiteX85" fmla="*/ 75565 w 3362006"/>
                <a:gd name="connsiteY85" fmla="*/ 2147253 h 2402840"/>
                <a:gd name="connsiteX86" fmla="*/ 86360 w 3362006"/>
                <a:gd name="connsiteY86" fmla="*/ 2204720 h 2402840"/>
                <a:gd name="connsiteX87" fmla="*/ 76200 w 3362006"/>
                <a:gd name="connsiteY87" fmla="*/ 2362200 h 2402840"/>
                <a:gd name="connsiteX88" fmla="*/ 81280 w 3362006"/>
                <a:gd name="connsiteY88" fmla="*/ 2397760 h 2402840"/>
                <a:gd name="connsiteX89" fmla="*/ 96520 w 3362006"/>
                <a:gd name="connsiteY89" fmla="*/ 2402840 h 2402840"/>
                <a:gd name="connsiteX90" fmla="*/ 162560 w 3362006"/>
                <a:gd name="connsiteY90" fmla="*/ 2397760 h 2402840"/>
                <a:gd name="connsiteX91" fmla="*/ 208280 w 3362006"/>
                <a:gd name="connsiteY91" fmla="*/ 2372360 h 2402840"/>
                <a:gd name="connsiteX92" fmla="*/ 238760 w 3362006"/>
                <a:gd name="connsiteY92" fmla="*/ 2352040 h 2402840"/>
                <a:gd name="connsiteX93" fmla="*/ 254000 w 3362006"/>
                <a:gd name="connsiteY93" fmla="*/ 2336800 h 2402840"/>
                <a:gd name="connsiteX94" fmla="*/ 269240 w 3362006"/>
                <a:gd name="connsiteY94" fmla="*/ 2326640 h 2402840"/>
                <a:gd name="connsiteX95" fmla="*/ 314960 w 3362006"/>
                <a:gd name="connsiteY95" fmla="*/ 2286000 h 2402840"/>
                <a:gd name="connsiteX96" fmla="*/ 340360 w 3362006"/>
                <a:gd name="connsiteY96" fmla="*/ 2265680 h 2402840"/>
                <a:gd name="connsiteX97" fmla="*/ 350520 w 3362006"/>
                <a:gd name="connsiteY97" fmla="*/ 2250440 h 2402840"/>
                <a:gd name="connsiteX98" fmla="*/ 365760 w 3362006"/>
                <a:gd name="connsiteY98" fmla="*/ 2240280 h 2402840"/>
                <a:gd name="connsiteX99" fmla="*/ 461327 w 3362006"/>
                <a:gd name="connsiteY99" fmla="*/ 2173922 h 2402840"/>
                <a:gd name="connsiteX100" fmla="*/ 526097 w 3362006"/>
                <a:gd name="connsiteY100" fmla="*/ 2121852 h 2402840"/>
                <a:gd name="connsiteX101" fmla="*/ 582930 w 3362006"/>
                <a:gd name="connsiteY101" fmla="*/ 2096452 h 2402840"/>
                <a:gd name="connsiteX102" fmla="*/ 681355 w 3362006"/>
                <a:gd name="connsiteY102" fmla="*/ 2044382 h 2402840"/>
                <a:gd name="connsiteX103" fmla="*/ 731520 w 3362006"/>
                <a:gd name="connsiteY103" fmla="*/ 2037080 h 2402840"/>
                <a:gd name="connsiteX104" fmla="*/ 762000 w 3362006"/>
                <a:gd name="connsiteY104" fmla="*/ 2047240 h 2402840"/>
                <a:gd name="connsiteX105" fmla="*/ 782320 w 3362006"/>
                <a:gd name="connsiteY105" fmla="*/ 2052320 h 2402840"/>
                <a:gd name="connsiteX106" fmla="*/ 797560 w 3362006"/>
                <a:gd name="connsiteY106" fmla="*/ 2057400 h 2402840"/>
                <a:gd name="connsiteX107" fmla="*/ 838200 w 3362006"/>
                <a:gd name="connsiteY107" fmla="*/ 2062480 h 2402840"/>
                <a:gd name="connsiteX108" fmla="*/ 1000760 w 3362006"/>
                <a:gd name="connsiteY108" fmla="*/ 2069782 h 2402840"/>
                <a:gd name="connsiteX109" fmla="*/ 1134428 w 3362006"/>
                <a:gd name="connsiteY109" fmla="*/ 2049145 h 2402840"/>
                <a:gd name="connsiteX110" fmla="*/ 1214120 w 3362006"/>
                <a:gd name="connsiteY110" fmla="*/ 1945640 h 2402840"/>
                <a:gd name="connsiteX111" fmla="*/ 1304713 w 3362006"/>
                <a:gd name="connsiteY111" fmla="*/ 1930400 h 2402840"/>
                <a:gd name="connsiteX112" fmla="*/ 1404620 w 3362006"/>
                <a:gd name="connsiteY112" fmla="*/ 1954530 h 2402840"/>
                <a:gd name="connsiteX113" fmla="*/ 1468543 w 3362006"/>
                <a:gd name="connsiteY113" fmla="*/ 1968923 h 2402840"/>
                <a:gd name="connsiteX114" fmla="*/ 1570990 w 3362006"/>
                <a:gd name="connsiteY114" fmla="*/ 1985857 h 2402840"/>
                <a:gd name="connsiteX115" fmla="*/ 1656080 w 3362006"/>
                <a:gd name="connsiteY115" fmla="*/ 2001520 h 2402840"/>
                <a:gd name="connsiteX116" fmla="*/ 1706880 w 3362006"/>
                <a:gd name="connsiteY116" fmla="*/ 2021840 h 2402840"/>
                <a:gd name="connsiteX117" fmla="*/ 1737360 w 3362006"/>
                <a:gd name="connsiteY117" fmla="*/ 2037080 h 2402840"/>
                <a:gd name="connsiteX118" fmla="*/ 1783080 w 3362006"/>
                <a:gd name="connsiteY118" fmla="*/ 2062480 h 2402840"/>
                <a:gd name="connsiteX119" fmla="*/ 1798320 w 3362006"/>
                <a:gd name="connsiteY119" fmla="*/ 2072640 h 2402840"/>
                <a:gd name="connsiteX120" fmla="*/ 1828800 w 3362006"/>
                <a:gd name="connsiteY120" fmla="*/ 2082800 h 2402840"/>
                <a:gd name="connsiteX121" fmla="*/ 1844040 w 3362006"/>
                <a:gd name="connsiteY121" fmla="*/ 2087880 h 2402840"/>
                <a:gd name="connsiteX122" fmla="*/ 1864360 w 3362006"/>
                <a:gd name="connsiteY122" fmla="*/ 2098040 h 2402840"/>
                <a:gd name="connsiteX123" fmla="*/ 1879600 w 3362006"/>
                <a:gd name="connsiteY123" fmla="*/ 2103120 h 2402840"/>
                <a:gd name="connsiteX124" fmla="*/ 1894840 w 3362006"/>
                <a:gd name="connsiteY124" fmla="*/ 2113280 h 2402840"/>
                <a:gd name="connsiteX125" fmla="*/ 1925320 w 3362006"/>
                <a:gd name="connsiteY125" fmla="*/ 2123440 h 2402840"/>
                <a:gd name="connsiteX126" fmla="*/ 1940560 w 3362006"/>
                <a:gd name="connsiteY126" fmla="*/ 2133600 h 2402840"/>
                <a:gd name="connsiteX127" fmla="*/ 1964690 w 3362006"/>
                <a:gd name="connsiteY127" fmla="*/ 2167043 h 2402840"/>
                <a:gd name="connsiteX128" fmla="*/ 2017184 w 3362006"/>
                <a:gd name="connsiteY128" fmla="*/ 2194984 h 2402840"/>
                <a:gd name="connsiteX129" fmla="*/ 2107353 w 3362006"/>
                <a:gd name="connsiteY129" fmla="*/ 2254673 h 2402840"/>
                <a:gd name="connsiteX130" fmla="*/ 2184823 w 3362006"/>
                <a:gd name="connsiteY130" fmla="*/ 2296161 h 2402840"/>
                <a:gd name="connsiteX131" fmla="*/ 2254673 w 3362006"/>
                <a:gd name="connsiteY131" fmla="*/ 2302933 h 2402840"/>
                <a:gd name="connsiteX132" fmla="*/ 2326640 w 3362006"/>
                <a:gd name="connsiteY132" fmla="*/ 2339340 h 2402840"/>
                <a:gd name="connsiteX133" fmla="*/ 2440094 w 3362006"/>
                <a:gd name="connsiteY133" fmla="*/ 2312670 h 2402840"/>
                <a:gd name="connsiteX134" fmla="*/ 2494280 w 3362006"/>
                <a:gd name="connsiteY134" fmla="*/ 2275840 h 2402840"/>
                <a:gd name="connsiteX135" fmla="*/ 2509520 w 3362006"/>
                <a:gd name="connsiteY135" fmla="*/ 2270760 h 2402840"/>
                <a:gd name="connsiteX136" fmla="*/ 2519680 w 3362006"/>
                <a:gd name="connsiteY136" fmla="*/ 2255520 h 2402840"/>
                <a:gd name="connsiteX137" fmla="*/ 2534920 w 3362006"/>
                <a:gd name="connsiteY137" fmla="*/ 2245360 h 2402840"/>
                <a:gd name="connsiteX138" fmla="*/ 2545080 w 3362006"/>
                <a:gd name="connsiteY138" fmla="*/ 2230120 h 2402840"/>
                <a:gd name="connsiteX139" fmla="*/ 2560320 w 3362006"/>
                <a:gd name="connsiteY139" fmla="*/ 2219960 h 2402840"/>
                <a:gd name="connsiteX140" fmla="*/ 2595880 w 3362006"/>
                <a:gd name="connsiteY140" fmla="*/ 2184400 h 2402840"/>
                <a:gd name="connsiteX141" fmla="*/ 2611120 w 3362006"/>
                <a:gd name="connsiteY141" fmla="*/ 2153920 h 2402840"/>
                <a:gd name="connsiteX142" fmla="*/ 2656840 w 3362006"/>
                <a:gd name="connsiteY142" fmla="*/ 2128520 h 2402840"/>
                <a:gd name="connsiteX143" fmla="*/ 2687320 w 3362006"/>
                <a:gd name="connsiteY143" fmla="*/ 2108200 h 2402840"/>
                <a:gd name="connsiteX144" fmla="*/ 2717800 w 3362006"/>
                <a:gd name="connsiteY144" fmla="*/ 2098040 h 2402840"/>
                <a:gd name="connsiteX145" fmla="*/ 2733040 w 3362006"/>
                <a:gd name="connsiteY145" fmla="*/ 2082800 h 2402840"/>
                <a:gd name="connsiteX146" fmla="*/ 2768600 w 3362006"/>
                <a:gd name="connsiteY146" fmla="*/ 2057400 h 2402840"/>
                <a:gd name="connsiteX147" fmla="*/ 2834640 w 3362006"/>
                <a:gd name="connsiteY147" fmla="*/ 2034540 h 2402840"/>
                <a:gd name="connsiteX148" fmla="*/ 2909993 w 3362006"/>
                <a:gd name="connsiteY148" fmla="*/ 1976120 h 2402840"/>
                <a:gd name="connsiteX149" fmla="*/ 2959524 w 3362006"/>
                <a:gd name="connsiteY149" fmla="*/ 1957917 h 2402840"/>
                <a:gd name="connsiteX150" fmla="*/ 2992120 w 3362006"/>
                <a:gd name="connsiteY150" fmla="*/ 1915160 h 2402840"/>
                <a:gd name="connsiteX151" fmla="*/ 3022600 w 3362006"/>
                <a:gd name="connsiteY151" fmla="*/ 1894840 h 2402840"/>
                <a:gd name="connsiteX152" fmla="*/ 3037840 w 3362006"/>
                <a:gd name="connsiteY152" fmla="*/ 1889760 h 2402840"/>
                <a:gd name="connsiteX153" fmla="*/ 3053080 w 3362006"/>
                <a:gd name="connsiteY153" fmla="*/ 1879600 h 2402840"/>
                <a:gd name="connsiteX154" fmla="*/ 3068320 w 3362006"/>
                <a:gd name="connsiteY154" fmla="*/ 1874520 h 2402840"/>
                <a:gd name="connsiteX155" fmla="*/ 3083560 w 3362006"/>
                <a:gd name="connsiteY155" fmla="*/ 1864360 h 2402840"/>
                <a:gd name="connsiteX156" fmla="*/ 3108960 w 3362006"/>
                <a:gd name="connsiteY156" fmla="*/ 1859280 h 2402840"/>
                <a:gd name="connsiteX157" fmla="*/ 3129280 w 3362006"/>
                <a:gd name="connsiteY157" fmla="*/ 1854200 h 2402840"/>
                <a:gd name="connsiteX158" fmla="*/ 3144520 w 3362006"/>
                <a:gd name="connsiteY158" fmla="*/ 1844040 h 2402840"/>
                <a:gd name="connsiteX159" fmla="*/ 3225800 w 3362006"/>
                <a:gd name="connsiteY159" fmla="*/ 1833880 h 2402840"/>
                <a:gd name="connsiteX160" fmla="*/ 3261360 w 3362006"/>
                <a:gd name="connsiteY160" fmla="*/ 1828800 h 2402840"/>
                <a:gd name="connsiteX161" fmla="*/ 3276600 w 3362006"/>
                <a:gd name="connsiteY161" fmla="*/ 1818640 h 2402840"/>
                <a:gd name="connsiteX162" fmla="*/ 3286760 w 3362006"/>
                <a:gd name="connsiteY162" fmla="*/ 1803400 h 2402840"/>
                <a:gd name="connsiteX163" fmla="*/ 3302000 w 3362006"/>
                <a:gd name="connsiteY163" fmla="*/ 1798320 h 2402840"/>
                <a:gd name="connsiteX164" fmla="*/ 3317240 w 3362006"/>
                <a:gd name="connsiteY164" fmla="*/ 1788160 h 2402840"/>
                <a:gd name="connsiteX165" fmla="*/ 3332480 w 3362006"/>
                <a:gd name="connsiteY165" fmla="*/ 1742440 h 2402840"/>
                <a:gd name="connsiteX166" fmla="*/ 3337560 w 3362006"/>
                <a:gd name="connsiteY166" fmla="*/ 1727200 h 2402840"/>
                <a:gd name="connsiteX167" fmla="*/ 3342640 w 3362006"/>
                <a:gd name="connsiteY167" fmla="*/ 1711960 h 2402840"/>
                <a:gd name="connsiteX168" fmla="*/ 3347720 w 3362006"/>
                <a:gd name="connsiteY168" fmla="*/ 1686560 h 2402840"/>
                <a:gd name="connsiteX169" fmla="*/ 3361690 w 3362006"/>
                <a:gd name="connsiteY169" fmla="*/ 1566333 h 2402840"/>
                <a:gd name="connsiteX170" fmla="*/ 3356610 w 3362006"/>
                <a:gd name="connsiteY170" fmla="*/ 1518496 h 2402840"/>
                <a:gd name="connsiteX171" fmla="*/ 3333326 w 3362006"/>
                <a:gd name="connsiteY171" fmla="*/ 1464310 h 2402840"/>
                <a:gd name="connsiteX172" fmla="*/ 3294380 w 3362006"/>
                <a:gd name="connsiteY172" fmla="*/ 1420706 h 2402840"/>
                <a:gd name="connsiteX173" fmla="*/ 3268980 w 3362006"/>
                <a:gd name="connsiteY173" fmla="*/ 1377526 h 2402840"/>
                <a:gd name="connsiteX174" fmla="*/ 3212253 w 3362006"/>
                <a:gd name="connsiteY174" fmla="*/ 1333500 h 2402840"/>
                <a:gd name="connsiteX175" fmla="*/ 3162300 w 3362006"/>
                <a:gd name="connsiteY175" fmla="*/ 1295400 h 2402840"/>
                <a:gd name="connsiteX176" fmla="*/ 3119120 w 3362006"/>
                <a:gd name="connsiteY176" fmla="*/ 1254760 h 2402840"/>
                <a:gd name="connsiteX177" fmla="*/ 3114040 w 3362006"/>
                <a:gd name="connsiteY177" fmla="*/ 1239520 h 2402840"/>
                <a:gd name="connsiteX178" fmla="*/ 3098800 w 3362006"/>
                <a:gd name="connsiteY178" fmla="*/ 1234440 h 2402840"/>
                <a:gd name="connsiteX179" fmla="*/ 3088640 w 3362006"/>
                <a:gd name="connsiteY179" fmla="*/ 1203960 h 2402840"/>
                <a:gd name="connsiteX180" fmla="*/ 3068320 w 3362006"/>
                <a:gd name="connsiteY180" fmla="*/ 1173480 h 2402840"/>
                <a:gd name="connsiteX181" fmla="*/ 3048000 w 3362006"/>
                <a:gd name="connsiteY181" fmla="*/ 1143000 h 2402840"/>
                <a:gd name="connsiteX182" fmla="*/ 3022600 w 3362006"/>
                <a:gd name="connsiteY182" fmla="*/ 1097280 h 2402840"/>
                <a:gd name="connsiteX183" fmla="*/ 3012440 w 3362006"/>
                <a:gd name="connsiteY183" fmla="*/ 1082040 h 2402840"/>
                <a:gd name="connsiteX184" fmla="*/ 3002280 w 3362006"/>
                <a:gd name="connsiteY184" fmla="*/ 1051560 h 2402840"/>
                <a:gd name="connsiteX185" fmla="*/ 2997200 w 3362006"/>
                <a:gd name="connsiteY185" fmla="*/ 1036320 h 2402840"/>
                <a:gd name="connsiteX186" fmla="*/ 2956560 w 3362006"/>
                <a:gd name="connsiteY186" fmla="*/ 975360 h 2402840"/>
                <a:gd name="connsiteX187" fmla="*/ 2946400 w 3362006"/>
                <a:gd name="connsiteY187" fmla="*/ 960120 h 2402840"/>
                <a:gd name="connsiteX188" fmla="*/ 2926080 w 3362006"/>
                <a:gd name="connsiteY188" fmla="*/ 929640 h 2402840"/>
                <a:gd name="connsiteX189" fmla="*/ 2900680 w 3362006"/>
                <a:gd name="connsiteY189" fmla="*/ 904240 h 2402840"/>
                <a:gd name="connsiteX190" fmla="*/ 2875280 w 3362006"/>
                <a:gd name="connsiteY190" fmla="*/ 873760 h 2402840"/>
                <a:gd name="connsiteX191" fmla="*/ 2860040 w 3362006"/>
                <a:gd name="connsiteY191" fmla="*/ 868680 h 2402840"/>
                <a:gd name="connsiteX192" fmla="*/ 2844800 w 3362006"/>
                <a:gd name="connsiteY192" fmla="*/ 853440 h 2402840"/>
                <a:gd name="connsiteX193" fmla="*/ 2829560 w 3362006"/>
                <a:gd name="connsiteY193" fmla="*/ 843280 h 2402840"/>
                <a:gd name="connsiteX194" fmla="*/ 2824480 w 3362006"/>
                <a:gd name="connsiteY194" fmla="*/ 817880 h 2402840"/>
                <a:gd name="connsiteX195" fmla="*/ 2814320 w 3362006"/>
                <a:gd name="connsiteY195" fmla="*/ 802640 h 2402840"/>
                <a:gd name="connsiteX196" fmla="*/ 2804160 w 3362006"/>
                <a:gd name="connsiteY196" fmla="*/ 772160 h 2402840"/>
                <a:gd name="connsiteX197" fmla="*/ 2783840 w 3362006"/>
                <a:gd name="connsiteY197" fmla="*/ 741680 h 2402840"/>
                <a:gd name="connsiteX198" fmla="*/ 2778760 w 3362006"/>
                <a:gd name="connsiteY198" fmla="*/ 726440 h 2402840"/>
                <a:gd name="connsiteX199" fmla="*/ 2768600 w 3362006"/>
                <a:gd name="connsiteY199" fmla="*/ 711200 h 2402840"/>
                <a:gd name="connsiteX200" fmla="*/ 2753360 w 3362006"/>
                <a:gd name="connsiteY200" fmla="*/ 680720 h 2402840"/>
                <a:gd name="connsiteX201" fmla="*/ 2722880 w 3362006"/>
                <a:gd name="connsiteY201" fmla="*/ 650240 h 2402840"/>
                <a:gd name="connsiteX202" fmla="*/ 2692400 w 3362006"/>
                <a:gd name="connsiteY202" fmla="*/ 629920 h 2402840"/>
                <a:gd name="connsiteX203" fmla="*/ 2677160 w 3362006"/>
                <a:gd name="connsiteY203" fmla="*/ 619760 h 2402840"/>
                <a:gd name="connsiteX204" fmla="*/ 2646680 w 3362006"/>
                <a:gd name="connsiteY204" fmla="*/ 599440 h 2402840"/>
                <a:gd name="connsiteX205" fmla="*/ 2621280 w 3362006"/>
                <a:gd name="connsiteY205" fmla="*/ 574040 h 2402840"/>
                <a:gd name="connsiteX206" fmla="*/ 2611120 w 3362006"/>
                <a:gd name="connsiteY206" fmla="*/ 558800 h 2402840"/>
                <a:gd name="connsiteX207" fmla="*/ 2595880 w 3362006"/>
                <a:gd name="connsiteY207" fmla="*/ 553720 h 2402840"/>
                <a:gd name="connsiteX208" fmla="*/ 2580640 w 3362006"/>
                <a:gd name="connsiteY208" fmla="*/ 543560 h 2402840"/>
                <a:gd name="connsiteX209" fmla="*/ 2565400 w 3362006"/>
                <a:gd name="connsiteY209" fmla="*/ 538480 h 2402840"/>
                <a:gd name="connsiteX210" fmla="*/ 2534920 w 3362006"/>
                <a:gd name="connsiteY210" fmla="*/ 518160 h 2402840"/>
                <a:gd name="connsiteX211" fmla="*/ 2519680 w 3362006"/>
                <a:gd name="connsiteY211" fmla="*/ 508000 h 2402840"/>
                <a:gd name="connsiteX212" fmla="*/ 2489200 w 3362006"/>
                <a:gd name="connsiteY212" fmla="*/ 487680 h 2402840"/>
                <a:gd name="connsiteX213" fmla="*/ 2473960 w 3362006"/>
                <a:gd name="connsiteY213" fmla="*/ 457200 h 2402840"/>
                <a:gd name="connsiteX214" fmla="*/ 2458720 w 3362006"/>
                <a:gd name="connsiteY214" fmla="*/ 452120 h 2402840"/>
                <a:gd name="connsiteX215" fmla="*/ 2443480 w 3362006"/>
                <a:gd name="connsiteY215" fmla="*/ 436880 h 2402840"/>
                <a:gd name="connsiteX216" fmla="*/ 2423160 w 3362006"/>
                <a:gd name="connsiteY216" fmla="*/ 406400 h 2402840"/>
                <a:gd name="connsiteX217" fmla="*/ 2392680 w 3362006"/>
                <a:gd name="connsiteY217" fmla="*/ 386080 h 2402840"/>
                <a:gd name="connsiteX218" fmla="*/ 2382520 w 3362006"/>
                <a:gd name="connsiteY218" fmla="*/ 370840 h 2402840"/>
                <a:gd name="connsiteX219" fmla="*/ 2311400 w 3362006"/>
                <a:gd name="connsiteY219" fmla="*/ 355600 h 2402840"/>
                <a:gd name="connsiteX220" fmla="*/ 2275840 w 3362006"/>
                <a:gd name="connsiteY220" fmla="*/ 345440 h 2402840"/>
                <a:gd name="connsiteX221" fmla="*/ 2245360 w 3362006"/>
                <a:gd name="connsiteY221" fmla="*/ 335280 h 2402840"/>
                <a:gd name="connsiteX222" fmla="*/ 2194560 w 3362006"/>
                <a:gd name="connsiteY222" fmla="*/ 325120 h 2402840"/>
                <a:gd name="connsiteX223" fmla="*/ 2179320 w 3362006"/>
                <a:gd name="connsiteY223" fmla="*/ 309880 h 2402840"/>
                <a:gd name="connsiteX224" fmla="*/ 2164080 w 3362006"/>
                <a:gd name="connsiteY224" fmla="*/ 304800 h 2402840"/>
                <a:gd name="connsiteX225" fmla="*/ 2159000 w 3362006"/>
                <a:gd name="connsiteY225" fmla="*/ 289560 h 2402840"/>
                <a:gd name="connsiteX226" fmla="*/ 2148840 w 3362006"/>
                <a:gd name="connsiteY226" fmla="*/ 274320 h 2402840"/>
                <a:gd name="connsiteX227" fmla="*/ 2143760 w 3362006"/>
                <a:gd name="connsiteY227" fmla="*/ 259080 h 2402840"/>
                <a:gd name="connsiteX228" fmla="*/ 2108200 w 3362006"/>
                <a:gd name="connsiteY228" fmla="*/ 213360 h 2402840"/>
                <a:gd name="connsiteX229" fmla="*/ 2098040 w 3362006"/>
                <a:gd name="connsiteY229" fmla="*/ 198120 h 2402840"/>
                <a:gd name="connsiteX230" fmla="*/ 2082800 w 3362006"/>
                <a:gd name="connsiteY230" fmla="*/ 193040 h 2402840"/>
                <a:gd name="connsiteX231" fmla="*/ 2047240 w 3362006"/>
                <a:gd name="connsiteY231" fmla="*/ 167640 h 2402840"/>
                <a:gd name="connsiteX232" fmla="*/ 2016760 w 3362006"/>
                <a:gd name="connsiteY232" fmla="*/ 157480 h 2402840"/>
                <a:gd name="connsiteX233" fmla="*/ 1971040 w 3362006"/>
                <a:gd name="connsiteY233" fmla="*/ 132080 h 2402840"/>
                <a:gd name="connsiteX234" fmla="*/ 1935480 w 3362006"/>
                <a:gd name="connsiteY234" fmla="*/ 127000 h 2402840"/>
                <a:gd name="connsiteX235" fmla="*/ 1905000 w 3362006"/>
                <a:gd name="connsiteY235" fmla="*/ 116840 h 2402840"/>
                <a:gd name="connsiteX236" fmla="*/ 1889760 w 3362006"/>
                <a:gd name="connsiteY236" fmla="*/ 111760 h 2402840"/>
                <a:gd name="connsiteX237" fmla="*/ 1864360 w 3362006"/>
                <a:gd name="connsiteY237" fmla="*/ 106680 h 2402840"/>
                <a:gd name="connsiteX238" fmla="*/ 1849120 w 3362006"/>
                <a:gd name="connsiteY238" fmla="*/ 101600 h 2402840"/>
                <a:gd name="connsiteX239" fmla="*/ 1813560 w 3362006"/>
                <a:gd name="connsiteY239" fmla="*/ 96520 h 2402840"/>
                <a:gd name="connsiteX240" fmla="*/ 1778000 w 3362006"/>
                <a:gd name="connsiteY240" fmla="*/ 86360 h 2402840"/>
                <a:gd name="connsiteX241" fmla="*/ 1747520 w 3362006"/>
                <a:gd name="connsiteY241" fmla="*/ 76200 h 2402840"/>
                <a:gd name="connsiteX242" fmla="*/ 1732280 w 3362006"/>
                <a:gd name="connsiteY242" fmla="*/ 71120 h 2402840"/>
                <a:gd name="connsiteX243" fmla="*/ 1717040 w 3362006"/>
                <a:gd name="connsiteY243" fmla="*/ 66040 h 2402840"/>
                <a:gd name="connsiteX244" fmla="*/ 1671320 w 3362006"/>
                <a:gd name="connsiteY244" fmla="*/ 45720 h 2402840"/>
                <a:gd name="connsiteX245" fmla="*/ 1651000 w 3362006"/>
                <a:gd name="connsiteY245" fmla="*/ 40640 h 2402840"/>
                <a:gd name="connsiteX246" fmla="*/ 1559560 w 3362006"/>
                <a:gd name="connsiteY246" fmla="*/ 35560 h 2402840"/>
                <a:gd name="connsiteX247" fmla="*/ 1534160 w 3362006"/>
                <a:gd name="connsiteY247" fmla="*/ 15240 h 2402840"/>
                <a:gd name="connsiteX248" fmla="*/ 1513840 w 3362006"/>
                <a:gd name="connsiteY248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79400 w 3362006"/>
                <a:gd name="connsiteY66" fmla="*/ 1285240 h 2402840"/>
                <a:gd name="connsiteX67" fmla="*/ 248920 w 3362006"/>
                <a:gd name="connsiteY67" fmla="*/ 1295400 h 2402840"/>
                <a:gd name="connsiteX68" fmla="*/ 224511 w 3362006"/>
                <a:gd name="connsiteY68" fmla="*/ 1296935 h 2402840"/>
                <a:gd name="connsiteX69" fmla="*/ 144221 w 3362006"/>
                <a:gd name="connsiteY69" fmla="*/ 1355362 h 2402840"/>
                <a:gd name="connsiteX70" fmla="*/ 116840 w 3362006"/>
                <a:gd name="connsiteY70" fmla="*/ 1412240 h 2402840"/>
                <a:gd name="connsiteX71" fmla="*/ 96520 w 3362006"/>
                <a:gd name="connsiteY71" fmla="*/ 1442720 h 2402840"/>
                <a:gd name="connsiteX72" fmla="*/ 91440 w 3362006"/>
                <a:gd name="connsiteY72" fmla="*/ 1457960 h 2402840"/>
                <a:gd name="connsiteX73" fmla="*/ 76200 w 3362006"/>
                <a:gd name="connsiteY73" fmla="*/ 1468120 h 2402840"/>
                <a:gd name="connsiteX74" fmla="*/ 66040 w 3362006"/>
                <a:gd name="connsiteY74" fmla="*/ 1508760 h 2402840"/>
                <a:gd name="connsiteX75" fmla="*/ 60960 w 3362006"/>
                <a:gd name="connsiteY75" fmla="*/ 1524000 h 2402840"/>
                <a:gd name="connsiteX76" fmla="*/ 55880 w 3362006"/>
                <a:gd name="connsiteY76" fmla="*/ 1544320 h 2402840"/>
                <a:gd name="connsiteX77" fmla="*/ 45720 w 3362006"/>
                <a:gd name="connsiteY77" fmla="*/ 1559560 h 2402840"/>
                <a:gd name="connsiteX78" fmla="*/ 40640 w 3362006"/>
                <a:gd name="connsiteY78" fmla="*/ 1579880 h 2402840"/>
                <a:gd name="connsiteX79" fmla="*/ 30480 w 3362006"/>
                <a:gd name="connsiteY79" fmla="*/ 1620520 h 2402840"/>
                <a:gd name="connsiteX80" fmla="*/ 20320 w 3362006"/>
                <a:gd name="connsiteY80" fmla="*/ 1635760 h 2402840"/>
                <a:gd name="connsiteX81" fmla="*/ 10160 w 3362006"/>
                <a:gd name="connsiteY81" fmla="*/ 1666240 h 2402840"/>
                <a:gd name="connsiteX82" fmla="*/ 0 w 3362006"/>
                <a:gd name="connsiteY82" fmla="*/ 1915160 h 2402840"/>
                <a:gd name="connsiteX83" fmla="*/ 5080 w 3362006"/>
                <a:gd name="connsiteY83" fmla="*/ 2026920 h 2402840"/>
                <a:gd name="connsiteX84" fmla="*/ 30480 w 3362006"/>
                <a:gd name="connsiteY84" fmla="*/ 2082800 h 2402840"/>
                <a:gd name="connsiteX85" fmla="*/ 75565 w 3362006"/>
                <a:gd name="connsiteY85" fmla="*/ 2147253 h 2402840"/>
                <a:gd name="connsiteX86" fmla="*/ 86360 w 3362006"/>
                <a:gd name="connsiteY86" fmla="*/ 2204720 h 2402840"/>
                <a:gd name="connsiteX87" fmla="*/ 76200 w 3362006"/>
                <a:gd name="connsiteY87" fmla="*/ 2362200 h 2402840"/>
                <a:gd name="connsiteX88" fmla="*/ 81280 w 3362006"/>
                <a:gd name="connsiteY88" fmla="*/ 2397760 h 2402840"/>
                <a:gd name="connsiteX89" fmla="*/ 96520 w 3362006"/>
                <a:gd name="connsiteY89" fmla="*/ 2402840 h 2402840"/>
                <a:gd name="connsiteX90" fmla="*/ 162560 w 3362006"/>
                <a:gd name="connsiteY90" fmla="*/ 2397760 h 2402840"/>
                <a:gd name="connsiteX91" fmla="*/ 208280 w 3362006"/>
                <a:gd name="connsiteY91" fmla="*/ 2372360 h 2402840"/>
                <a:gd name="connsiteX92" fmla="*/ 238760 w 3362006"/>
                <a:gd name="connsiteY92" fmla="*/ 2352040 h 2402840"/>
                <a:gd name="connsiteX93" fmla="*/ 254000 w 3362006"/>
                <a:gd name="connsiteY93" fmla="*/ 2336800 h 2402840"/>
                <a:gd name="connsiteX94" fmla="*/ 269240 w 3362006"/>
                <a:gd name="connsiteY94" fmla="*/ 2326640 h 2402840"/>
                <a:gd name="connsiteX95" fmla="*/ 314960 w 3362006"/>
                <a:gd name="connsiteY95" fmla="*/ 2286000 h 2402840"/>
                <a:gd name="connsiteX96" fmla="*/ 340360 w 3362006"/>
                <a:gd name="connsiteY96" fmla="*/ 2265680 h 2402840"/>
                <a:gd name="connsiteX97" fmla="*/ 350520 w 3362006"/>
                <a:gd name="connsiteY97" fmla="*/ 2250440 h 2402840"/>
                <a:gd name="connsiteX98" fmla="*/ 365760 w 3362006"/>
                <a:gd name="connsiteY98" fmla="*/ 2240280 h 2402840"/>
                <a:gd name="connsiteX99" fmla="*/ 461327 w 3362006"/>
                <a:gd name="connsiteY99" fmla="*/ 2173922 h 2402840"/>
                <a:gd name="connsiteX100" fmla="*/ 526097 w 3362006"/>
                <a:gd name="connsiteY100" fmla="*/ 2121852 h 2402840"/>
                <a:gd name="connsiteX101" fmla="*/ 582930 w 3362006"/>
                <a:gd name="connsiteY101" fmla="*/ 2096452 h 2402840"/>
                <a:gd name="connsiteX102" fmla="*/ 681355 w 3362006"/>
                <a:gd name="connsiteY102" fmla="*/ 2044382 h 2402840"/>
                <a:gd name="connsiteX103" fmla="*/ 731520 w 3362006"/>
                <a:gd name="connsiteY103" fmla="*/ 2037080 h 2402840"/>
                <a:gd name="connsiteX104" fmla="*/ 762000 w 3362006"/>
                <a:gd name="connsiteY104" fmla="*/ 2047240 h 2402840"/>
                <a:gd name="connsiteX105" fmla="*/ 782320 w 3362006"/>
                <a:gd name="connsiteY105" fmla="*/ 2052320 h 2402840"/>
                <a:gd name="connsiteX106" fmla="*/ 797560 w 3362006"/>
                <a:gd name="connsiteY106" fmla="*/ 2057400 h 2402840"/>
                <a:gd name="connsiteX107" fmla="*/ 838200 w 3362006"/>
                <a:gd name="connsiteY107" fmla="*/ 2062480 h 2402840"/>
                <a:gd name="connsiteX108" fmla="*/ 1000760 w 3362006"/>
                <a:gd name="connsiteY108" fmla="*/ 2069782 h 2402840"/>
                <a:gd name="connsiteX109" fmla="*/ 1134428 w 3362006"/>
                <a:gd name="connsiteY109" fmla="*/ 2049145 h 2402840"/>
                <a:gd name="connsiteX110" fmla="*/ 1214120 w 3362006"/>
                <a:gd name="connsiteY110" fmla="*/ 1945640 h 2402840"/>
                <a:gd name="connsiteX111" fmla="*/ 1304713 w 3362006"/>
                <a:gd name="connsiteY111" fmla="*/ 1930400 h 2402840"/>
                <a:gd name="connsiteX112" fmla="*/ 1404620 w 3362006"/>
                <a:gd name="connsiteY112" fmla="*/ 1954530 h 2402840"/>
                <a:gd name="connsiteX113" fmla="*/ 1468543 w 3362006"/>
                <a:gd name="connsiteY113" fmla="*/ 1968923 h 2402840"/>
                <a:gd name="connsiteX114" fmla="*/ 1570990 w 3362006"/>
                <a:gd name="connsiteY114" fmla="*/ 1985857 h 2402840"/>
                <a:gd name="connsiteX115" fmla="*/ 1656080 w 3362006"/>
                <a:gd name="connsiteY115" fmla="*/ 2001520 h 2402840"/>
                <a:gd name="connsiteX116" fmla="*/ 1706880 w 3362006"/>
                <a:gd name="connsiteY116" fmla="*/ 2021840 h 2402840"/>
                <a:gd name="connsiteX117" fmla="*/ 1737360 w 3362006"/>
                <a:gd name="connsiteY117" fmla="*/ 2037080 h 2402840"/>
                <a:gd name="connsiteX118" fmla="*/ 1783080 w 3362006"/>
                <a:gd name="connsiteY118" fmla="*/ 2062480 h 2402840"/>
                <a:gd name="connsiteX119" fmla="*/ 1798320 w 3362006"/>
                <a:gd name="connsiteY119" fmla="*/ 2072640 h 2402840"/>
                <a:gd name="connsiteX120" fmla="*/ 1828800 w 3362006"/>
                <a:gd name="connsiteY120" fmla="*/ 2082800 h 2402840"/>
                <a:gd name="connsiteX121" fmla="*/ 1844040 w 3362006"/>
                <a:gd name="connsiteY121" fmla="*/ 2087880 h 2402840"/>
                <a:gd name="connsiteX122" fmla="*/ 1864360 w 3362006"/>
                <a:gd name="connsiteY122" fmla="*/ 2098040 h 2402840"/>
                <a:gd name="connsiteX123" fmla="*/ 1879600 w 3362006"/>
                <a:gd name="connsiteY123" fmla="*/ 2103120 h 2402840"/>
                <a:gd name="connsiteX124" fmla="*/ 1894840 w 3362006"/>
                <a:gd name="connsiteY124" fmla="*/ 2113280 h 2402840"/>
                <a:gd name="connsiteX125" fmla="*/ 1925320 w 3362006"/>
                <a:gd name="connsiteY125" fmla="*/ 2123440 h 2402840"/>
                <a:gd name="connsiteX126" fmla="*/ 1940560 w 3362006"/>
                <a:gd name="connsiteY126" fmla="*/ 2133600 h 2402840"/>
                <a:gd name="connsiteX127" fmla="*/ 1964690 w 3362006"/>
                <a:gd name="connsiteY127" fmla="*/ 2167043 h 2402840"/>
                <a:gd name="connsiteX128" fmla="*/ 2017184 w 3362006"/>
                <a:gd name="connsiteY128" fmla="*/ 2194984 h 2402840"/>
                <a:gd name="connsiteX129" fmla="*/ 2107353 w 3362006"/>
                <a:gd name="connsiteY129" fmla="*/ 2254673 h 2402840"/>
                <a:gd name="connsiteX130" fmla="*/ 2184823 w 3362006"/>
                <a:gd name="connsiteY130" fmla="*/ 2296161 h 2402840"/>
                <a:gd name="connsiteX131" fmla="*/ 2254673 w 3362006"/>
                <a:gd name="connsiteY131" fmla="*/ 2302933 h 2402840"/>
                <a:gd name="connsiteX132" fmla="*/ 2326640 w 3362006"/>
                <a:gd name="connsiteY132" fmla="*/ 2339340 h 2402840"/>
                <a:gd name="connsiteX133" fmla="*/ 2440094 w 3362006"/>
                <a:gd name="connsiteY133" fmla="*/ 2312670 h 2402840"/>
                <a:gd name="connsiteX134" fmla="*/ 2494280 w 3362006"/>
                <a:gd name="connsiteY134" fmla="*/ 2275840 h 2402840"/>
                <a:gd name="connsiteX135" fmla="*/ 2509520 w 3362006"/>
                <a:gd name="connsiteY135" fmla="*/ 2270760 h 2402840"/>
                <a:gd name="connsiteX136" fmla="*/ 2519680 w 3362006"/>
                <a:gd name="connsiteY136" fmla="*/ 2255520 h 2402840"/>
                <a:gd name="connsiteX137" fmla="*/ 2534920 w 3362006"/>
                <a:gd name="connsiteY137" fmla="*/ 2245360 h 2402840"/>
                <a:gd name="connsiteX138" fmla="*/ 2545080 w 3362006"/>
                <a:gd name="connsiteY138" fmla="*/ 2230120 h 2402840"/>
                <a:gd name="connsiteX139" fmla="*/ 2560320 w 3362006"/>
                <a:gd name="connsiteY139" fmla="*/ 2219960 h 2402840"/>
                <a:gd name="connsiteX140" fmla="*/ 2595880 w 3362006"/>
                <a:gd name="connsiteY140" fmla="*/ 2184400 h 2402840"/>
                <a:gd name="connsiteX141" fmla="*/ 2611120 w 3362006"/>
                <a:gd name="connsiteY141" fmla="*/ 2153920 h 2402840"/>
                <a:gd name="connsiteX142" fmla="*/ 2656840 w 3362006"/>
                <a:gd name="connsiteY142" fmla="*/ 2128520 h 2402840"/>
                <a:gd name="connsiteX143" fmla="*/ 2687320 w 3362006"/>
                <a:gd name="connsiteY143" fmla="*/ 2108200 h 2402840"/>
                <a:gd name="connsiteX144" fmla="*/ 2717800 w 3362006"/>
                <a:gd name="connsiteY144" fmla="*/ 2098040 h 2402840"/>
                <a:gd name="connsiteX145" fmla="*/ 2733040 w 3362006"/>
                <a:gd name="connsiteY145" fmla="*/ 2082800 h 2402840"/>
                <a:gd name="connsiteX146" fmla="*/ 2768600 w 3362006"/>
                <a:gd name="connsiteY146" fmla="*/ 2057400 h 2402840"/>
                <a:gd name="connsiteX147" fmla="*/ 2834640 w 3362006"/>
                <a:gd name="connsiteY147" fmla="*/ 2034540 h 2402840"/>
                <a:gd name="connsiteX148" fmla="*/ 2909993 w 3362006"/>
                <a:gd name="connsiteY148" fmla="*/ 1976120 h 2402840"/>
                <a:gd name="connsiteX149" fmla="*/ 2959524 w 3362006"/>
                <a:gd name="connsiteY149" fmla="*/ 1957917 h 2402840"/>
                <a:gd name="connsiteX150" fmla="*/ 2992120 w 3362006"/>
                <a:gd name="connsiteY150" fmla="*/ 1915160 h 2402840"/>
                <a:gd name="connsiteX151" fmla="*/ 3022600 w 3362006"/>
                <a:gd name="connsiteY151" fmla="*/ 1894840 h 2402840"/>
                <a:gd name="connsiteX152" fmla="*/ 3037840 w 3362006"/>
                <a:gd name="connsiteY152" fmla="*/ 1889760 h 2402840"/>
                <a:gd name="connsiteX153" fmla="*/ 3053080 w 3362006"/>
                <a:gd name="connsiteY153" fmla="*/ 1879600 h 2402840"/>
                <a:gd name="connsiteX154" fmla="*/ 3068320 w 3362006"/>
                <a:gd name="connsiteY154" fmla="*/ 1874520 h 2402840"/>
                <a:gd name="connsiteX155" fmla="*/ 3083560 w 3362006"/>
                <a:gd name="connsiteY155" fmla="*/ 1864360 h 2402840"/>
                <a:gd name="connsiteX156" fmla="*/ 3108960 w 3362006"/>
                <a:gd name="connsiteY156" fmla="*/ 1859280 h 2402840"/>
                <a:gd name="connsiteX157" fmla="*/ 3129280 w 3362006"/>
                <a:gd name="connsiteY157" fmla="*/ 1854200 h 2402840"/>
                <a:gd name="connsiteX158" fmla="*/ 3144520 w 3362006"/>
                <a:gd name="connsiteY158" fmla="*/ 1844040 h 2402840"/>
                <a:gd name="connsiteX159" fmla="*/ 3225800 w 3362006"/>
                <a:gd name="connsiteY159" fmla="*/ 1833880 h 2402840"/>
                <a:gd name="connsiteX160" fmla="*/ 3261360 w 3362006"/>
                <a:gd name="connsiteY160" fmla="*/ 1828800 h 2402840"/>
                <a:gd name="connsiteX161" fmla="*/ 3276600 w 3362006"/>
                <a:gd name="connsiteY161" fmla="*/ 1818640 h 2402840"/>
                <a:gd name="connsiteX162" fmla="*/ 3286760 w 3362006"/>
                <a:gd name="connsiteY162" fmla="*/ 1803400 h 2402840"/>
                <a:gd name="connsiteX163" fmla="*/ 3302000 w 3362006"/>
                <a:gd name="connsiteY163" fmla="*/ 1798320 h 2402840"/>
                <a:gd name="connsiteX164" fmla="*/ 3317240 w 3362006"/>
                <a:gd name="connsiteY164" fmla="*/ 1788160 h 2402840"/>
                <a:gd name="connsiteX165" fmla="*/ 3332480 w 3362006"/>
                <a:gd name="connsiteY165" fmla="*/ 1742440 h 2402840"/>
                <a:gd name="connsiteX166" fmla="*/ 3337560 w 3362006"/>
                <a:gd name="connsiteY166" fmla="*/ 1727200 h 2402840"/>
                <a:gd name="connsiteX167" fmla="*/ 3342640 w 3362006"/>
                <a:gd name="connsiteY167" fmla="*/ 1711960 h 2402840"/>
                <a:gd name="connsiteX168" fmla="*/ 3347720 w 3362006"/>
                <a:gd name="connsiteY168" fmla="*/ 1686560 h 2402840"/>
                <a:gd name="connsiteX169" fmla="*/ 3361690 w 3362006"/>
                <a:gd name="connsiteY169" fmla="*/ 1566333 h 2402840"/>
                <a:gd name="connsiteX170" fmla="*/ 3356610 w 3362006"/>
                <a:gd name="connsiteY170" fmla="*/ 1518496 h 2402840"/>
                <a:gd name="connsiteX171" fmla="*/ 3333326 w 3362006"/>
                <a:gd name="connsiteY171" fmla="*/ 1464310 h 2402840"/>
                <a:gd name="connsiteX172" fmla="*/ 3294380 w 3362006"/>
                <a:gd name="connsiteY172" fmla="*/ 1420706 h 2402840"/>
                <a:gd name="connsiteX173" fmla="*/ 3268980 w 3362006"/>
                <a:gd name="connsiteY173" fmla="*/ 1377526 h 2402840"/>
                <a:gd name="connsiteX174" fmla="*/ 3212253 w 3362006"/>
                <a:gd name="connsiteY174" fmla="*/ 1333500 h 2402840"/>
                <a:gd name="connsiteX175" fmla="*/ 3162300 w 3362006"/>
                <a:gd name="connsiteY175" fmla="*/ 1295400 h 2402840"/>
                <a:gd name="connsiteX176" fmla="*/ 3119120 w 3362006"/>
                <a:gd name="connsiteY176" fmla="*/ 1254760 h 2402840"/>
                <a:gd name="connsiteX177" fmla="*/ 3114040 w 3362006"/>
                <a:gd name="connsiteY177" fmla="*/ 1239520 h 2402840"/>
                <a:gd name="connsiteX178" fmla="*/ 3098800 w 3362006"/>
                <a:gd name="connsiteY178" fmla="*/ 1234440 h 2402840"/>
                <a:gd name="connsiteX179" fmla="*/ 3088640 w 3362006"/>
                <a:gd name="connsiteY179" fmla="*/ 1203960 h 2402840"/>
                <a:gd name="connsiteX180" fmla="*/ 3068320 w 3362006"/>
                <a:gd name="connsiteY180" fmla="*/ 1173480 h 2402840"/>
                <a:gd name="connsiteX181" fmla="*/ 3048000 w 3362006"/>
                <a:gd name="connsiteY181" fmla="*/ 1143000 h 2402840"/>
                <a:gd name="connsiteX182" fmla="*/ 3022600 w 3362006"/>
                <a:gd name="connsiteY182" fmla="*/ 1097280 h 2402840"/>
                <a:gd name="connsiteX183" fmla="*/ 3012440 w 3362006"/>
                <a:gd name="connsiteY183" fmla="*/ 1082040 h 2402840"/>
                <a:gd name="connsiteX184" fmla="*/ 3002280 w 3362006"/>
                <a:gd name="connsiteY184" fmla="*/ 1051560 h 2402840"/>
                <a:gd name="connsiteX185" fmla="*/ 2997200 w 3362006"/>
                <a:gd name="connsiteY185" fmla="*/ 1036320 h 2402840"/>
                <a:gd name="connsiteX186" fmla="*/ 2956560 w 3362006"/>
                <a:gd name="connsiteY186" fmla="*/ 975360 h 2402840"/>
                <a:gd name="connsiteX187" fmla="*/ 2946400 w 3362006"/>
                <a:gd name="connsiteY187" fmla="*/ 960120 h 2402840"/>
                <a:gd name="connsiteX188" fmla="*/ 2926080 w 3362006"/>
                <a:gd name="connsiteY188" fmla="*/ 929640 h 2402840"/>
                <a:gd name="connsiteX189" fmla="*/ 2900680 w 3362006"/>
                <a:gd name="connsiteY189" fmla="*/ 904240 h 2402840"/>
                <a:gd name="connsiteX190" fmla="*/ 2875280 w 3362006"/>
                <a:gd name="connsiteY190" fmla="*/ 873760 h 2402840"/>
                <a:gd name="connsiteX191" fmla="*/ 2860040 w 3362006"/>
                <a:gd name="connsiteY191" fmla="*/ 868680 h 2402840"/>
                <a:gd name="connsiteX192" fmla="*/ 2844800 w 3362006"/>
                <a:gd name="connsiteY192" fmla="*/ 853440 h 2402840"/>
                <a:gd name="connsiteX193" fmla="*/ 2829560 w 3362006"/>
                <a:gd name="connsiteY193" fmla="*/ 843280 h 2402840"/>
                <a:gd name="connsiteX194" fmla="*/ 2824480 w 3362006"/>
                <a:gd name="connsiteY194" fmla="*/ 817880 h 2402840"/>
                <a:gd name="connsiteX195" fmla="*/ 2814320 w 3362006"/>
                <a:gd name="connsiteY195" fmla="*/ 802640 h 2402840"/>
                <a:gd name="connsiteX196" fmla="*/ 2804160 w 3362006"/>
                <a:gd name="connsiteY196" fmla="*/ 772160 h 2402840"/>
                <a:gd name="connsiteX197" fmla="*/ 2783840 w 3362006"/>
                <a:gd name="connsiteY197" fmla="*/ 741680 h 2402840"/>
                <a:gd name="connsiteX198" fmla="*/ 2778760 w 3362006"/>
                <a:gd name="connsiteY198" fmla="*/ 726440 h 2402840"/>
                <a:gd name="connsiteX199" fmla="*/ 2768600 w 3362006"/>
                <a:gd name="connsiteY199" fmla="*/ 711200 h 2402840"/>
                <a:gd name="connsiteX200" fmla="*/ 2753360 w 3362006"/>
                <a:gd name="connsiteY200" fmla="*/ 680720 h 2402840"/>
                <a:gd name="connsiteX201" fmla="*/ 2722880 w 3362006"/>
                <a:gd name="connsiteY201" fmla="*/ 650240 h 2402840"/>
                <a:gd name="connsiteX202" fmla="*/ 2692400 w 3362006"/>
                <a:gd name="connsiteY202" fmla="*/ 629920 h 2402840"/>
                <a:gd name="connsiteX203" fmla="*/ 2677160 w 3362006"/>
                <a:gd name="connsiteY203" fmla="*/ 619760 h 2402840"/>
                <a:gd name="connsiteX204" fmla="*/ 2646680 w 3362006"/>
                <a:gd name="connsiteY204" fmla="*/ 599440 h 2402840"/>
                <a:gd name="connsiteX205" fmla="*/ 2621280 w 3362006"/>
                <a:gd name="connsiteY205" fmla="*/ 574040 h 2402840"/>
                <a:gd name="connsiteX206" fmla="*/ 2611120 w 3362006"/>
                <a:gd name="connsiteY206" fmla="*/ 558800 h 2402840"/>
                <a:gd name="connsiteX207" fmla="*/ 2595880 w 3362006"/>
                <a:gd name="connsiteY207" fmla="*/ 553720 h 2402840"/>
                <a:gd name="connsiteX208" fmla="*/ 2580640 w 3362006"/>
                <a:gd name="connsiteY208" fmla="*/ 543560 h 2402840"/>
                <a:gd name="connsiteX209" fmla="*/ 2565400 w 3362006"/>
                <a:gd name="connsiteY209" fmla="*/ 538480 h 2402840"/>
                <a:gd name="connsiteX210" fmla="*/ 2534920 w 3362006"/>
                <a:gd name="connsiteY210" fmla="*/ 518160 h 2402840"/>
                <a:gd name="connsiteX211" fmla="*/ 2519680 w 3362006"/>
                <a:gd name="connsiteY211" fmla="*/ 508000 h 2402840"/>
                <a:gd name="connsiteX212" fmla="*/ 2489200 w 3362006"/>
                <a:gd name="connsiteY212" fmla="*/ 487680 h 2402840"/>
                <a:gd name="connsiteX213" fmla="*/ 2473960 w 3362006"/>
                <a:gd name="connsiteY213" fmla="*/ 457200 h 2402840"/>
                <a:gd name="connsiteX214" fmla="*/ 2458720 w 3362006"/>
                <a:gd name="connsiteY214" fmla="*/ 452120 h 2402840"/>
                <a:gd name="connsiteX215" fmla="*/ 2443480 w 3362006"/>
                <a:gd name="connsiteY215" fmla="*/ 436880 h 2402840"/>
                <a:gd name="connsiteX216" fmla="*/ 2423160 w 3362006"/>
                <a:gd name="connsiteY216" fmla="*/ 406400 h 2402840"/>
                <a:gd name="connsiteX217" fmla="*/ 2392680 w 3362006"/>
                <a:gd name="connsiteY217" fmla="*/ 386080 h 2402840"/>
                <a:gd name="connsiteX218" fmla="*/ 2382520 w 3362006"/>
                <a:gd name="connsiteY218" fmla="*/ 370840 h 2402840"/>
                <a:gd name="connsiteX219" fmla="*/ 2311400 w 3362006"/>
                <a:gd name="connsiteY219" fmla="*/ 355600 h 2402840"/>
                <a:gd name="connsiteX220" fmla="*/ 2275840 w 3362006"/>
                <a:gd name="connsiteY220" fmla="*/ 345440 h 2402840"/>
                <a:gd name="connsiteX221" fmla="*/ 2245360 w 3362006"/>
                <a:gd name="connsiteY221" fmla="*/ 335280 h 2402840"/>
                <a:gd name="connsiteX222" fmla="*/ 2194560 w 3362006"/>
                <a:gd name="connsiteY222" fmla="*/ 325120 h 2402840"/>
                <a:gd name="connsiteX223" fmla="*/ 2179320 w 3362006"/>
                <a:gd name="connsiteY223" fmla="*/ 309880 h 2402840"/>
                <a:gd name="connsiteX224" fmla="*/ 2164080 w 3362006"/>
                <a:gd name="connsiteY224" fmla="*/ 304800 h 2402840"/>
                <a:gd name="connsiteX225" fmla="*/ 2159000 w 3362006"/>
                <a:gd name="connsiteY225" fmla="*/ 289560 h 2402840"/>
                <a:gd name="connsiteX226" fmla="*/ 2148840 w 3362006"/>
                <a:gd name="connsiteY226" fmla="*/ 274320 h 2402840"/>
                <a:gd name="connsiteX227" fmla="*/ 2143760 w 3362006"/>
                <a:gd name="connsiteY227" fmla="*/ 259080 h 2402840"/>
                <a:gd name="connsiteX228" fmla="*/ 2108200 w 3362006"/>
                <a:gd name="connsiteY228" fmla="*/ 213360 h 2402840"/>
                <a:gd name="connsiteX229" fmla="*/ 2098040 w 3362006"/>
                <a:gd name="connsiteY229" fmla="*/ 198120 h 2402840"/>
                <a:gd name="connsiteX230" fmla="*/ 2082800 w 3362006"/>
                <a:gd name="connsiteY230" fmla="*/ 193040 h 2402840"/>
                <a:gd name="connsiteX231" fmla="*/ 2047240 w 3362006"/>
                <a:gd name="connsiteY231" fmla="*/ 167640 h 2402840"/>
                <a:gd name="connsiteX232" fmla="*/ 2016760 w 3362006"/>
                <a:gd name="connsiteY232" fmla="*/ 157480 h 2402840"/>
                <a:gd name="connsiteX233" fmla="*/ 1971040 w 3362006"/>
                <a:gd name="connsiteY233" fmla="*/ 132080 h 2402840"/>
                <a:gd name="connsiteX234" fmla="*/ 1935480 w 3362006"/>
                <a:gd name="connsiteY234" fmla="*/ 127000 h 2402840"/>
                <a:gd name="connsiteX235" fmla="*/ 1905000 w 3362006"/>
                <a:gd name="connsiteY235" fmla="*/ 116840 h 2402840"/>
                <a:gd name="connsiteX236" fmla="*/ 1889760 w 3362006"/>
                <a:gd name="connsiteY236" fmla="*/ 111760 h 2402840"/>
                <a:gd name="connsiteX237" fmla="*/ 1864360 w 3362006"/>
                <a:gd name="connsiteY237" fmla="*/ 106680 h 2402840"/>
                <a:gd name="connsiteX238" fmla="*/ 1849120 w 3362006"/>
                <a:gd name="connsiteY238" fmla="*/ 101600 h 2402840"/>
                <a:gd name="connsiteX239" fmla="*/ 1813560 w 3362006"/>
                <a:gd name="connsiteY239" fmla="*/ 96520 h 2402840"/>
                <a:gd name="connsiteX240" fmla="*/ 1778000 w 3362006"/>
                <a:gd name="connsiteY240" fmla="*/ 86360 h 2402840"/>
                <a:gd name="connsiteX241" fmla="*/ 1747520 w 3362006"/>
                <a:gd name="connsiteY241" fmla="*/ 76200 h 2402840"/>
                <a:gd name="connsiteX242" fmla="*/ 1732280 w 3362006"/>
                <a:gd name="connsiteY242" fmla="*/ 71120 h 2402840"/>
                <a:gd name="connsiteX243" fmla="*/ 1717040 w 3362006"/>
                <a:gd name="connsiteY243" fmla="*/ 66040 h 2402840"/>
                <a:gd name="connsiteX244" fmla="*/ 1671320 w 3362006"/>
                <a:gd name="connsiteY244" fmla="*/ 45720 h 2402840"/>
                <a:gd name="connsiteX245" fmla="*/ 1651000 w 3362006"/>
                <a:gd name="connsiteY245" fmla="*/ 40640 h 2402840"/>
                <a:gd name="connsiteX246" fmla="*/ 1559560 w 3362006"/>
                <a:gd name="connsiteY246" fmla="*/ 35560 h 2402840"/>
                <a:gd name="connsiteX247" fmla="*/ 1534160 w 3362006"/>
                <a:gd name="connsiteY247" fmla="*/ 15240 h 2402840"/>
                <a:gd name="connsiteX248" fmla="*/ 1513840 w 3362006"/>
                <a:gd name="connsiteY248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79400 w 3362006"/>
                <a:gd name="connsiteY66" fmla="*/ 1285240 h 2402840"/>
                <a:gd name="connsiteX67" fmla="*/ 224511 w 3362006"/>
                <a:gd name="connsiteY67" fmla="*/ 1296935 h 2402840"/>
                <a:gd name="connsiteX68" fmla="*/ 144221 w 3362006"/>
                <a:gd name="connsiteY68" fmla="*/ 1355362 h 2402840"/>
                <a:gd name="connsiteX69" fmla="*/ 116840 w 3362006"/>
                <a:gd name="connsiteY69" fmla="*/ 1412240 h 2402840"/>
                <a:gd name="connsiteX70" fmla="*/ 96520 w 3362006"/>
                <a:gd name="connsiteY70" fmla="*/ 1442720 h 2402840"/>
                <a:gd name="connsiteX71" fmla="*/ 91440 w 3362006"/>
                <a:gd name="connsiteY71" fmla="*/ 1457960 h 2402840"/>
                <a:gd name="connsiteX72" fmla="*/ 76200 w 3362006"/>
                <a:gd name="connsiteY72" fmla="*/ 1468120 h 2402840"/>
                <a:gd name="connsiteX73" fmla="*/ 66040 w 3362006"/>
                <a:gd name="connsiteY73" fmla="*/ 1508760 h 2402840"/>
                <a:gd name="connsiteX74" fmla="*/ 60960 w 3362006"/>
                <a:gd name="connsiteY74" fmla="*/ 1524000 h 2402840"/>
                <a:gd name="connsiteX75" fmla="*/ 55880 w 3362006"/>
                <a:gd name="connsiteY75" fmla="*/ 1544320 h 2402840"/>
                <a:gd name="connsiteX76" fmla="*/ 45720 w 3362006"/>
                <a:gd name="connsiteY76" fmla="*/ 1559560 h 2402840"/>
                <a:gd name="connsiteX77" fmla="*/ 40640 w 3362006"/>
                <a:gd name="connsiteY77" fmla="*/ 1579880 h 2402840"/>
                <a:gd name="connsiteX78" fmla="*/ 30480 w 3362006"/>
                <a:gd name="connsiteY78" fmla="*/ 1620520 h 2402840"/>
                <a:gd name="connsiteX79" fmla="*/ 20320 w 3362006"/>
                <a:gd name="connsiteY79" fmla="*/ 1635760 h 2402840"/>
                <a:gd name="connsiteX80" fmla="*/ 10160 w 3362006"/>
                <a:gd name="connsiteY80" fmla="*/ 1666240 h 2402840"/>
                <a:gd name="connsiteX81" fmla="*/ 0 w 3362006"/>
                <a:gd name="connsiteY81" fmla="*/ 1915160 h 2402840"/>
                <a:gd name="connsiteX82" fmla="*/ 5080 w 3362006"/>
                <a:gd name="connsiteY82" fmla="*/ 2026920 h 2402840"/>
                <a:gd name="connsiteX83" fmla="*/ 30480 w 3362006"/>
                <a:gd name="connsiteY83" fmla="*/ 2082800 h 2402840"/>
                <a:gd name="connsiteX84" fmla="*/ 75565 w 3362006"/>
                <a:gd name="connsiteY84" fmla="*/ 2147253 h 2402840"/>
                <a:gd name="connsiteX85" fmla="*/ 86360 w 3362006"/>
                <a:gd name="connsiteY85" fmla="*/ 2204720 h 2402840"/>
                <a:gd name="connsiteX86" fmla="*/ 76200 w 3362006"/>
                <a:gd name="connsiteY86" fmla="*/ 2362200 h 2402840"/>
                <a:gd name="connsiteX87" fmla="*/ 81280 w 3362006"/>
                <a:gd name="connsiteY87" fmla="*/ 2397760 h 2402840"/>
                <a:gd name="connsiteX88" fmla="*/ 96520 w 3362006"/>
                <a:gd name="connsiteY88" fmla="*/ 2402840 h 2402840"/>
                <a:gd name="connsiteX89" fmla="*/ 162560 w 3362006"/>
                <a:gd name="connsiteY89" fmla="*/ 2397760 h 2402840"/>
                <a:gd name="connsiteX90" fmla="*/ 208280 w 3362006"/>
                <a:gd name="connsiteY90" fmla="*/ 2372360 h 2402840"/>
                <a:gd name="connsiteX91" fmla="*/ 238760 w 3362006"/>
                <a:gd name="connsiteY91" fmla="*/ 2352040 h 2402840"/>
                <a:gd name="connsiteX92" fmla="*/ 254000 w 3362006"/>
                <a:gd name="connsiteY92" fmla="*/ 2336800 h 2402840"/>
                <a:gd name="connsiteX93" fmla="*/ 269240 w 3362006"/>
                <a:gd name="connsiteY93" fmla="*/ 2326640 h 2402840"/>
                <a:gd name="connsiteX94" fmla="*/ 314960 w 3362006"/>
                <a:gd name="connsiteY94" fmla="*/ 2286000 h 2402840"/>
                <a:gd name="connsiteX95" fmla="*/ 340360 w 3362006"/>
                <a:gd name="connsiteY95" fmla="*/ 2265680 h 2402840"/>
                <a:gd name="connsiteX96" fmla="*/ 350520 w 3362006"/>
                <a:gd name="connsiteY96" fmla="*/ 2250440 h 2402840"/>
                <a:gd name="connsiteX97" fmla="*/ 365760 w 3362006"/>
                <a:gd name="connsiteY97" fmla="*/ 2240280 h 2402840"/>
                <a:gd name="connsiteX98" fmla="*/ 461327 w 3362006"/>
                <a:gd name="connsiteY98" fmla="*/ 2173922 h 2402840"/>
                <a:gd name="connsiteX99" fmla="*/ 526097 w 3362006"/>
                <a:gd name="connsiteY99" fmla="*/ 2121852 h 2402840"/>
                <a:gd name="connsiteX100" fmla="*/ 582930 w 3362006"/>
                <a:gd name="connsiteY100" fmla="*/ 2096452 h 2402840"/>
                <a:gd name="connsiteX101" fmla="*/ 681355 w 3362006"/>
                <a:gd name="connsiteY101" fmla="*/ 2044382 h 2402840"/>
                <a:gd name="connsiteX102" fmla="*/ 731520 w 3362006"/>
                <a:gd name="connsiteY102" fmla="*/ 2037080 h 2402840"/>
                <a:gd name="connsiteX103" fmla="*/ 762000 w 3362006"/>
                <a:gd name="connsiteY103" fmla="*/ 2047240 h 2402840"/>
                <a:gd name="connsiteX104" fmla="*/ 782320 w 3362006"/>
                <a:gd name="connsiteY104" fmla="*/ 2052320 h 2402840"/>
                <a:gd name="connsiteX105" fmla="*/ 797560 w 3362006"/>
                <a:gd name="connsiteY105" fmla="*/ 2057400 h 2402840"/>
                <a:gd name="connsiteX106" fmla="*/ 838200 w 3362006"/>
                <a:gd name="connsiteY106" fmla="*/ 2062480 h 2402840"/>
                <a:gd name="connsiteX107" fmla="*/ 1000760 w 3362006"/>
                <a:gd name="connsiteY107" fmla="*/ 2069782 h 2402840"/>
                <a:gd name="connsiteX108" fmla="*/ 1134428 w 3362006"/>
                <a:gd name="connsiteY108" fmla="*/ 2049145 h 2402840"/>
                <a:gd name="connsiteX109" fmla="*/ 1214120 w 3362006"/>
                <a:gd name="connsiteY109" fmla="*/ 1945640 h 2402840"/>
                <a:gd name="connsiteX110" fmla="*/ 1304713 w 3362006"/>
                <a:gd name="connsiteY110" fmla="*/ 1930400 h 2402840"/>
                <a:gd name="connsiteX111" fmla="*/ 1404620 w 3362006"/>
                <a:gd name="connsiteY111" fmla="*/ 1954530 h 2402840"/>
                <a:gd name="connsiteX112" fmla="*/ 1468543 w 3362006"/>
                <a:gd name="connsiteY112" fmla="*/ 1968923 h 2402840"/>
                <a:gd name="connsiteX113" fmla="*/ 1570990 w 3362006"/>
                <a:gd name="connsiteY113" fmla="*/ 1985857 h 2402840"/>
                <a:gd name="connsiteX114" fmla="*/ 1656080 w 3362006"/>
                <a:gd name="connsiteY114" fmla="*/ 2001520 h 2402840"/>
                <a:gd name="connsiteX115" fmla="*/ 1706880 w 3362006"/>
                <a:gd name="connsiteY115" fmla="*/ 2021840 h 2402840"/>
                <a:gd name="connsiteX116" fmla="*/ 1737360 w 3362006"/>
                <a:gd name="connsiteY116" fmla="*/ 2037080 h 2402840"/>
                <a:gd name="connsiteX117" fmla="*/ 1783080 w 3362006"/>
                <a:gd name="connsiteY117" fmla="*/ 2062480 h 2402840"/>
                <a:gd name="connsiteX118" fmla="*/ 1798320 w 3362006"/>
                <a:gd name="connsiteY118" fmla="*/ 2072640 h 2402840"/>
                <a:gd name="connsiteX119" fmla="*/ 1828800 w 3362006"/>
                <a:gd name="connsiteY119" fmla="*/ 2082800 h 2402840"/>
                <a:gd name="connsiteX120" fmla="*/ 1844040 w 3362006"/>
                <a:gd name="connsiteY120" fmla="*/ 2087880 h 2402840"/>
                <a:gd name="connsiteX121" fmla="*/ 1864360 w 3362006"/>
                <a:gd name="connsiteY121" fmla="*/ 2098040 h 2402840"/>
                <a:gd name="connsiteX122" fmla="*/ 1879600 w 3362006"/>
                <a:gd name="connsiteY122" fmla="*/ 2103120 h 2402840"/>
                <a:gd name="connsiteX123" fmla="*/ 1894840 w 3362006"/>
                <a:gd name="connsiteY123" fmla="*/ 2113280 h 2402840"/>
                <a:gd name="connsiteX124" fmla="*/ 1925320 w 3362006"/>
                <a:gd name="connsiteY124" fmla="*/ 2123440 h 2402840"/>
                <a:gd name="connsiteX125" fmla="*/ 1940560 w 3362006"/>
                <a:gd name="connsiteY125" fmla="*/ 2133600 h 2402840"/>
                <a:gd name="connsiteX126" fmla="*/ 1964690 w 3362006"/>
                <a:gd name="connsiteY126" fmla="*/ 2167043 h 2402840"/>
                <a:gd name="connsiteX127" fmla="*/ 2017184 w 3362006"/>
                <a:gd name="connsiteY127" fmla="*/ 2194984 h 2402840"/>
                <a:gd name="connsiteX128" fmla="*/ 2107353 w 3362006"/>
                <a:gd name="connsiteY128" fmla="*/ 2254673 h 2402840"/>
                <a:gd name="connsiteX129" fmla="*/ 2184823 w 3362006"/>
                <a:gd name="connsiteY129" fmla="*/ 2296161 h 2402840"/>
                <a:gd name="connsiteX130" fmla="*/ 2254673 w 3362006"/>
                <a:gd name="connsiteY130" fmla="*/ 2302933 h 2402840"/>
                <a:gd name="connsiteX131" fmla="*/ 2326640 w 3362006"/>
                <a:gd name="connsiteY131" fmla="*/ 2339340 h 2402840"/>
                <a:gd name="connsiteX132" fmla="*/ 2440094 w 3362006"/>
                <a:gd name="connsiteY132" fmla="*/ 2312670 h 2402840"/>
                <a:gd name="connsiteX133" fmla="*/ 2494280 w 3362006"/>
                <a:gd name="connsiteY133" fmla="*/ 2275840 h 2402840"/>
                <a:gd name="connsiteX134" fmla="*/ 2509520 w 3362006"/>
                <a:gd name="connsiteY134" fmla="*/ 2270760 h 2402840"/>
                <a:gd name="connsiteX135" fmla="*/ 2519680 w 3362006"/>
                <a:gd name="connsiteY135" fmla="*/ 2255520 h 2402840"/>
                <a:gd name="connsiteX136" fmla="*/ 2534920 w 3362006"/>
                <a:gd name="connsiteY136" fmla="*/ 2245360 h 2402840"/>
                <a:gd name="connsiteX137" fmla="*/ 2545080 w 3362006"/>
                <a:gd name="connsiteY137" fmla="*/ 2230120 h 2402840"/>
                <a:gd name="connsiteX138" fmla="*/ 2560320 w 3362006"/>
                <a:gd name="connsiteY138" fmla="*/ 2219960 h 2402840"/>
                <a:gd name="connsiteX139" fmla="*/ 2595880 w 3362006"/>
                <a:gd name="connsiteY139" fmla="*/ 2184400 h 2402840"/>
                <a:gd name="connsiteX140" fmla="*/ 2611120 w 3362006"/>
                <a:gd name="connsiteY140" fmla="*/ 2153920 h 2402840"/>
                <a:gd name="connsiteX141" fmla="*/ 2656840 w 3362006"/>
                <a:gd name="connsiteY141" fmla="*/ 2128520 h 2402840"/>
                <a:gd name="connsiteX142" fmla="*/ 2687320 w 3362006"/>
                <a:gd name="connsiteY142" fmla="*/ 2108200 h 2402840"/>
                <a:gd name="connsiteX143" fmla="*/ 2717800 w 3362006"/>
                <a:gd name="connsiteY143" fmla="*/ 2098040 h 2402840"/>
                <a:gd name="connsiteX144" fmla="*/ 2733040 w 3362006"/>
                <a:gd name="connsiteY144" fmla="*/ 2082800 h 2402840"/>
                <a:gd name="connsiteX145" fmla="*/ 2768600 w 3362006"/>
                <a:gd name="connsiteY145" fmla="*/ 2057400 h 2402840"/>
                <a:gd name="connsiteX146" fmla="*/ 2834640 w 3362006"/>
                <a:gd name="connsiteY146" fmla="*/ 2034540 h 2402840"/>
                <a:gd name="connsiteX147" fmla="*/ 2909993 w 3362006"/>
                <a:gd name="connsiteY147" fmla="*/ 1976120 h 2402840"/>
                <a:gd name="connsiteX148" fmla="*/ 2959524 w 3362006"/>
                <a:gd name="connsiteY148" fmla="*/ 1957917 h 2402840"/>
                <a:gd name="connsiteX149" fmla="*/ 2992120 w 3362006"/>
                <a:gd name="connsiteY149" fmla="*/ 1915160 h 2402840"/>
                <a:gd name="connsiteX150" fmla="*/ 3022600 w 3362006"/>
                <a:gd name="connsiteY150" fmla="*/ 1894840 h 2402840"/>
                <a:gd name="connsiteX151" fmla="*/ 3037840 w 3362006"/>
                <a:gd name="connsiteY151" fmla="*/ 1889760 h 2402840"/>
                <a:gd name="connsiteX152" fmla="*/ 3053080 w 3362006"/>
                <a:gd name="connsiteY152" fmla="*/ 1879600 h 2402840"/>
                <a:gd name="connsiteX153" fmla="*/ 3068320 w 3362006"/>
                <a:gd name="connsiteY153" fmla="*/ 1874520 h 2402840"/>
                <a:gd name="connsiteX154" fmla="*/ 3083560 w 3362006"/>
                <a:gd name="connsiteY154" fmla="*/ 1864360 h 2402840"/>
                <a:gd name="connsiteX155" fmla="*/ 3108960 w 3362006"/>
                <a:gd name="connsiteY155" fmla="*/ 1859280 h 2402840"/>
                <a:gd name="connsiteX156" fmla="*/ 3129280 w 3362006"/>
                <a:gd name="connsiteY156" fmla="*/ 1854200 h 2402840"/>
                <a:gd name="connsiteX157" fmla="*/ 3144520 w 3362006"/>
                <a:gd name="connsiteY157" fmla="*/ 1844040 h 2402840"/>
                <a:gd name="connsiteX158" fmla="*/ 3225800 w 3362006"/>
                <a:gd name="connsiteY158" fmla="*/ 1833880 h 2402840"/>
                <a:gd name="connsiteX159" fmla="*/ 3261360 w 3362006"/>
                <a:gd name="connsiteY159" fmla="*/ 1828800 h 2402840"/>
                <a:gd name="connsiteX160" fmla="*/ 3276600 w 3362006"/>
                <a:gd name="connsiteY160" fmla="*/ 1818640 h 2402840"/>
                <a:gd name="connsiteX161" fmla="*/ 3286760 w 3362006"/>
                <a:gd name="connsiteY161" fmla="*/ 1803400 h 2402840"/>
                <a:gd name="connsiteX162" fmla="*/ 3302000 w 3362006"/>
                <a:gd name="connsiteY162" fmla="*/ 1798320 h 2402840"/>
                <a:gd name="connsiteX163" fmla="*/ 3317240 w 3362006"/>
                <a:gd name="connsiteY163" fmla="*/ 1788160 h 2402840"/>
                <a:gd name="connsiteX164" fmla="*/ 3332480 w 3362006"/>
                <a:gd name="connsiteY164" fmla="*/ 1742440 h 2402840"/>
                <a:gd name="connsiteX165" fmla="*/ 3337560 w 3362006"/>
                <a:gd name="connsiteY165" fmla="*/ 1727200 h 2402840"/>
                <a:gd name="connsiteX166" fmla="*/ 3342640 w 3362006"/>
                <a:gd name="connsiteY166" fmla="*/ 1711960 h 2402840"/>
                <a:gd name="connsiteX167" fmla="*/ 3347720 w 3362006"/>
                <a:gd name="connsiteY167" fmla="*/ 1686560 h 2402840"/>
                <a:gd name="connsiteX168" fmla="*/ 3361690 w 3362006"/>
                <a:gd name="connsiteY168" fmla="*/ 1566333 h 2402840"/>
                <a:gd name="connsiteX169" fmla="*/ 3356610 w 3362006"/>
                <a:gd name="connsiteY169" fmla="*/ 1518496 h 2402840"/>
                <a:gd name="connsiteX170" fmla="*/ 3333326 w 3362006"/>
                <a:gd name="connsiteY170" fmla="*/ 1464310 h 2402840"/>
                <a:gd name="connsiteX171" fmla="*/ 3294380 w 3362006"/>
                <a:gd name="connsiteY171" fmla="*/ 1420706 h 2402840"/>
                <a:gd name="connsiteX172" fmla="*/ 3268980 w 3362006"/>
                <a:gd name="connsiteY172" fmla="*/ 1377526 h 2402840"/>
                <a:gd name="connsiteX173" fmla="*/ 3212253 w 3362006"/>
                <a:gd name="connsiteY173" fmla="*/ 1333500 h 2402840"/>
                <a:gd name="connsiteX174" fmla="*/ 3162300 w 3362006"/>
                <a:gd name="connsiteY174" fmla="*/ 1295400 h 2402840"/>
                <a:gd name="connsiteX175" fmla="*/ 3119120 w 3362006"/>
                <a:gd name="connsiteY175" fmla="*/ 1254760 h 2402840"/>
                <a:gd name="connsiteX176" fmla="*/ 3114040 w 3362006"/>
                <a:gd name="connsiteY176" fmla="*/ 1239520 h 2402840"/>
                <a:gd name="connsiteX177" fmla="*/ 3098800 w 3362006"/>
                <a:gd name="connsiteY177" fmla="*/ 1234440 h 2402840"/>
                <a:gd name="connsiteX178" fmla="*/ 3088640 w 3362006"/>
                <a:gd name="connsiteY178" fmla="*/ 1203960 h 2402840"/>
                <a:gd name="connsiteX179" fmla="*/ 3068320 w 3362006"/>
                <a:gd name="connsiteY179" fmla="*/ 1173480 h 2402840"/>
                <a:gd name="connsiteX180" fmla="*/ 3048000 w 3362006"/>
                <a:gd name="connsiteY180" fmla="*/ 1143000 h 2402840"/>
                <a:gd name="connsiteX181" fmla="*/ 3022600 w 3362006"/>
                <a:gd name="connsiteY181" fmla="*/ 1097280 h 2402840"/>
                <a:gd name="connsiteX182" fmla="*/ 3012440 w 3362006"/>
                <a:gd name="connsiteY182" fmla="*/ 1082040 h 2402840"/>
                <a:gd name="connsiteX183" fmla="*/ 3002280 w 3362006"/>
                <a:gd name="connsiteY183" fmla="*/ 1051560 h 2402840"/>
                <a:gd name="connsiteX184" fmla="*/ 2997200 w 3362006"/>
                <a:gd name="connsiteY184" fmla="*/ 1036320 h 2402840"/>
                <a:gd name="connsiteX185" fmla="*/ 2956560 w 3362006"/>
                <a:gd name="connsiteY185" fmla="*/ 975360 h 2402840"/>
                <a:gd name="connsiteX186" fmla="*/ 2946400 w 3362006"/>
                <a:gd name="connsiteY186" fmla="*/ 960120 h 2402840"/>
                <a:gd name="connsiteX187" fmla="*/ 2926080 w 3362006"/>
                <a:gd name="connsiteY187" fmla="*/ 929640 h 2402840"/>
                <a:gd name="connsiteX188" fmla="*/ 2900680 w 3362006"/>
                <a:gd name="connsiteY188" fmla="*/ 904240 h 2402840"/>
                <a:gd name="connsiteX189" fmla="*/ 2875280 w 3362006"/>
                <a:gd name="connsiteY189" fmla="*/ 873760 h 2402840"/>
                <a:gd name="connsiteX190" fmla="*/ 2860040 w 3362006"/>
                <a:gd name="connsiteY190" fmla="*/ 868680 h 2402840"/>
                <a:gd name="connsiteX191" fmla="*/ 2844800 w 3362006"/>
                <a:gd name="connsiteY191" fmla="*/ 853440 h 2402840"/>
                <a:gd name="connsiteX192" fmla="*/ 2829560 w 3362006"/>
                <a:gd name="connsiteY192" fmla="*/ 843280 h 2402840"/>
                <a:gd name="connsiteX193" fmla="*/ 2824480 w 3362006"/>
                <a:gd name="connsiteY193" fmla="*/ 817880 h 2402840"/>
                <a:gd name="connsiteX194" fmla="*/ 2814320 w 3362006"/>
                <a:gd name="connsiteY194" fmla="*/ 802640 h 2402840"/>
                <a:gd name="connsiteX195" fmla="*/ 2804160 w 3362006"/>
                <a:gd name="connsiteY195" fmla="*/ 772160 h 2402840"/>
                <a:gd name="connsiteX196" fmla="*/ 2783840 w 3362006"/>
                <a:gd name="connsiteY196" fmla="*/ 741680 h 2402840"/>
                <a:gd name="connsiteX197" fmla="*/ 2778760 w 3362006"/>
                <a:gd name="connsiteY197" fmla="*/ 726440 h 2402840"/>
                <a:gd name="connsiteX198" fmla="*/ 2768600 w 3362006"/>
                <a:gd name="connsiteY198" fmla="*/ 711200 h 2402840"/>
                <a:gd name="connsiteX199" fmla="*/ 2753360 w 3362006"/>
                <a:gd name="connsiteY199" fmla="*/ 680720 h 2402840"/>
                <a:gd name="connsiteX200" fmla="*/ 2722880 w 3362006"/>
                <a:gd name="connsiteY200" fmla="*/ 650240 h 2402840"/>
                <a:gd name="connsiteX201" fmla="*/ 2692400 w 3362006"/>
                <a:gd name="connsiteY201" fmla="*/ 629920 h 2402840"/>
                <a:gd name="connsiteX202" fmla="*/ 2677160 w 3362006"/>
                <a:gd name="connsiteY202" fmla="*/ 619760 h 2402840"/>
                <a:gd name="connsiteX203" fmla="*/ 2646680 w 3362006"/>
                <a:gd name="connsiteY203" fmla="*/ 599440 h 2402840"/>
                <a:gd name="connsiteX204" fmla="*/ 2621280 w 3362006"/>
                <a:gd name="connsiteY204" fmla="*/ 574040 h 2402840"/>
                <a:gd name="connsiteX205" fmla="*/ 2611120 w 3362006"/>
                <a:gd name="connsiteY205" fmla="*/ 558800 h 2402840"/>
                <a:gd name="connsiteX206" fmla="*/ 2595880 w 3362006"/>
                <a:gd name="connsiteY206" fmla="*/ 553720 h 2402840"/>
                <a:gd name="connsiteX207" fmla="*/ 2580640 w 3362006"/>
                <a:gd name="connsiteY207" fmla="*/ 543560 h 2402840"/>
                <a:gd name="connsiteX208" fmla="*/ 2565400 w 3362006"/>
                <a:gd name="connsiteY208" fmla="*/ 538480 h 2402840"/>
                <a:gd name="connsiteX209" fmla="*/ 2534920 w 3362006"/>
                <a:gd name="connsiteY209" fmla="*/ 518160 h 2402840"/>
                <a:gd name="connsiteX210" fmla="*/ 2519680 w 3362006"/>
                <a:gd name="connsiteY210" fmla="*/ 508000 h 2402840"/>
                <a:gd name="connsiteX211" fmla="*/ 2489200 w 3362006"/>
                <a:gd name="connsiteY211" fmla="*/ 487680 h 2402840"/>
                <a:gd name="connsiteX212" fmla="*/ 2473960 w 3362006"/>
                <a:gd name="connsiteY212" fmla="*/ 457200 h 2402840"/>
                <a:gd name="connsiteX213" fmla="*/ 2458720 w 3362006"/>
                <a:gd name="connsiteY213" fmla="*/ 452120 h 2402840"/>
                <a:gd name="connsiteX214" fmla="*/ 2443480 w 3362006"/>
                <a:gd name="connsiteY214" fmla="*/ 436880 h 2402840"/>
                <a:gd name="connsiteX215" fmla="*/ 2423160 w 3362006"/>
                <a:gd name="connsiteY215" fmla="*/ 406400 h 2402840"/>
                <a:gd name="connsiteX216" fmla="*/ 2392680 w 3362006"/>
                <a:gd name="connsiteY216" fmla="*/ 386080 h 2402840"/>
                <a:gd name="connsiteX217" fmla="*/ 2382520 w 3362006"/>
                <a:gd name="connsiteY217" fmla="*/ 370840 h 2402840"/>
                <a:gd name="connsiteX218" fmla="*/ 2311400 w 3362006"/>
                <a:gd name="connsiteY218" fmla="*/ 355600 h 2402840"/>
                <a:gd name="connsiteX219" fmla="*/ 2275840 w 3362006"/>
                <a:gd name="connsiteY219" fmla="*/ 345440 h 2402840"/>
                <a:gd name="connsiteX220" fmla="*/ 2245360 w 3362006"/>
                <a:gd name="connsiteY220" fmla="*/ 335280 h 2402840"/>
                <a:gd name="connsiteX221" fmla="*/ 2194560 w 3362006"/>
                <a:gd name="connsiteY221" fmla="*/ 325120 h 2402840"/>
                <a:gd name="connsiteX222" fmla="*/ 2179320 w 3362006"/>
                <a:gd name="connsiteY222" fmla="*/ 309880 h 2402840"/>
                <a:gd name="connsiteX223" fmla="*/ 2164080 w 3362006"/>
                <a:gd name="connsiteY223" fmla="*/ 304800 h 2402840"/>
                <a:gd name="connsiteX224" fmla="*/ 2159000 w 3362006"/>
                <a:gd name="connsiteY224" fmla="*/ 289560 h 2402840"/>
                <a:gd name="connsiteX225" fmla="*/ 2148840 w 3362006"/>
                <a:gd name="connsiteY225" fmla="*/ 274320 h 2402840"/>
                <a:gd name="connsiteX226" fmla="*/ 2143760 w 3362006"/>
                <a:gd name="connsiteY226" fmla="*/ 259080 h 2402840"/>
                <a:gd name="connsiteX227" fmla="*/ 2108200 w 3362006"/>
                <a:gd name="connsiteY227" fmla="*/ 213360 h 2402840"/>
                <a:gd name="connsiteX228" fmla="*/ 2098040 w 3362006"/>
                <a:gd name="connsiteY228" fmla="*/ 198120 h 2402840"/>
                <a:gd name="connsiteX229" fmla="*/ 2082800 w 3362006"/>
                <a:gd name="connsiteY229" fmla="*/ 193040 h 2402840"/>
                <a:gd name="connsiteX230" fmla="*/ 2047240 w 3362006"/>
                <a:gd name="connsiteY230" fmla="*/ 167640 h 2402840"/>
                <a:gd name="connsiteX231" fmla="*/ 2016760 w 3362006"/>
                <a:gd name="connsiteY231" fmla="*/ 157480 h 2402840"/>
                <a:gd name="connsiteX232" fmla="*/ 1971040 w 3362006"/>
                <a:gd name="connsiteY232" fmla="*/ 132080 h 2402840"/>
                <a:gd name="connsiteX233" fmla="*/ 1935480 w 3362006"/>
                <a:gd name="connsiteY233" fmla="*/ 127000 h 2402840"/>
                <a:gd name="connsiteX234" fmla="*/ 1905000 w 3362006"/>
                <a:gd name="connsiteY234" fmla="*/ 116840 h 2402840"/>
                <a:gd name="connsiteX235" fmla="*/ 1889760 w 3362006"/>
                <a:gd name="connsiteY235" fmla="*/ 111760 h 2402840"/>
                <a:gd name="connsiteX236" fmla="*/ 1864360 w 3362006"/>
                <a:gd name="connsiteY236" fmla="*/ 106680 h 2402840"/>
                <a:gd name="connsiteX237" fmla="*/ 1849120 w 3362006"/>
                <a:gd name="connsiteY237" fmla="*/ 101600 h 2402840"/>
                <a:gd name="connsiteX238" fmla="*/ 1813560 w 3362006"/>
                <a:gd name="connsiteY238" fmla="*/ 96520 h 2402840"/>
                <a:gd name="connsiteX239" fmla="*/ 1778000 w 3362006"/>
                <a:gd name="connsiteY239" fmla="*/ 86360 h 2402840"/>
                <a:gd name="connsiteX240" fmla="*/ 1747520 w 3362006"/>
                <a:gd name="connsiteY240" fmla="*/ 76200 h 2402840"/>
                <a:gd name="connsiteX241" fmla="*/ 1732280 w 3362006"/>
                <a:gd name="connsiteY241" fmla="*/ 71120 h 2402840"/>
                <a:gd name="connsiteX242" fmla="*/ 1717040 w 3362006"/>
                <a:gd name="connsiteY242" fmla="*/ 66040 h 2402840"/>
                <a:gd name="connsiteX243" fmla="*/ 1671320 w 3362006"/>
                <a:gd name="connsiteY243" fmla="*/ 45720 h 2402840"/>
                <a:gd name="connsiteX244" fmla="*/ 1651000 w 3362006"/>
                <a:gd name="connsiteY244" fmla="*/ 40640 h 2402840"/>
                <a:gd name="connsiteX245" fmla="*/ 1559560 w 3362006"/>
                <a:gd name="connsiteY245" fmla="*/ 35560 h 2402840"/>
                <a:gd name="connsiteX246" fmla="*/ 1534160 w 3362006"/>
                <a:gd name="connsiteY246" fmla="*/ 15240 h 2402840"/>
                <a:gd name="connsiteX247" fmla="*/ 1513840 w 3362006"/>
                <a:gd name="connsiteY247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94640 w 3362006"/>
                <a:gd name="connsiteY65" fmla="*/ 1275080 h 2402840"/>
                <a:gd name="connsiteX66" fmla="*/ 224511 w 3362006"/>
                <a:gd name="connsiteY66" fmla="*/ 1296935 h 2402840"/>
                <a:gd name="connsiteX67" fmla="*/ 144221 w 3362006"/>
                <a:gd name="connsiteY67" fmla="*/ 1355362 h 2402840"/>
                <a:gd name="connsiteX68" fmla="*/ 116840 w 3362006"/>
                <a:gd name="connsiteY68" fmla="*/ 1412240 h 2402840"/>
                <a:gd name="connsiteX69" fmla="*/ 96520 w 3362006"/>
                <a:gd name="connsiteY69" fmla="*/ 1442720 h 2402840"/>
                <a:gd name="connsiteX70" fmla="*/ 91440 w 3362006"/>
                <a:gd name="connsiteY70" fmla="*/ 1457960 h 2402840"/>
                <a:gd name="connsiteX71" fmla="*/ 76200 w 3362006"/>
                <a:gd name="connsiteY71" fmla="*/ 1468120 h 2402840"/>
                <a:gd name="connsiteX72" fmla="*/ 66040 w 3362006"/>
                <a:gd name="connsiteY72" fmla="*/ 1508760 h 2402840"/>
                <a:gd name="connsiteX73" fmla="*/ 60960 w 3362006"/>
                <a:gd name="connsiteY73" fmla="*/ 1524000 h 2402840"/>
                <a:gd name="connsiteX74" fmla="*/ 55880 w 3362006"/>
                <a:gd name="connsiteY74" fmla="*/ 1544320 h 2402840"/>
                <a:gd name="connsiteX75" fmla="*/ 45720 w 3362006"/>
                <a:gd name="connsiteY75" fmla="*/ 1559560 h 2402840"/>
                <a:gd name="connsiteX76" fmla="*/ 40640 w 3362006"/>
                <a:gd name="connsiteY76" fmla="*/ 1579880 h 2402840"/>
                <a:gd name="connsiteX77" fmla="*/ 30480 w 3362006"/>
                <a:gd name="connsiteY77" fmla="*/ 1620520 h 2402840"/>
                <a:gd name="connsiteX78" fmla="*/ 20320 w 3362006"/>
                <a:gd name="connsiteY78" fmla="*/ 1635760 h 2402840"/>
                <a:gd name="connsiteX79" fmla="*/ 10160 w 3362006"/>
                <a:gd name="connsiteY79" fmla="*/ 1666240 h 2402840"/>
                <a:gd name="connsiteX80" fmla="*/ 0 w 3362006"/>
                <a:gd name="connsiteY80" fmla="*/ 1915160 h 2402840"/>
                <a:gd name="connsiteX81" fmla="*/ 5080 w 3362006"/>
                <a:gd name="connsiteY81" fmla="*/ 2026920 h 2402840"/>
                <a:gd name="connsiteX82" fmla="*/ 30480 w 3362006"/>
                <a:gd name="connsiteY82" fmla="*/ 2082800 h 2402840"/>
                <a:gd name="connsiteX83" fmla="*/ 75565 w 3362006"/>
                <a:gd name="connsiteY83" fmla="*/ 2147253 h 2402840"/>
                <a:gd name="connsiteX84" fmla="*/ 86360 w 3362006"/>
                <a:gd name="connsiteY84" fmla="*/ 2204720 h 2402840"/>
                <a:gd name="connsiteX85" fmla="*/ 76200 w 3362006"/>
                <a:gd name="connsiteY85" fmla="*/ 2362200 h 2402840"/>
                <a:gd name="connsiteX86" fmla="*/ 81280 w 3362006"/>
                <a:gd name="connsiteY86" fmla="*/ 2397760 h 2402840"/>
                <a:gd name="connsiteX87" fmla="*/ 96520 w 3362006"/>
                <a:gd name="connsiteY87" fmla="*/ 2402840 h 2402840"/>
                <a:gd name="connsiteX88" fmla="*/ 162560 w 3362006"/>
                <a:gd name="connsiteY88" fmla="*/ 2397760 h 2402840"/>
                <a:gd name="connsiteX89" fmla="*/ 208280 w 3362006"/>
                <a:gd name="connsiteY89" fmla="*/ 2372360 h 2402840"/>
                <a:gd name="connsiteX90" fmla="*/ 238760 w 3362006"/>
                <a:gd name="connsiteY90" fmla="*/ 2352040 h 2402840"/>
                <a:gd name="connsiteX91" fmla="*/ 254000 w 3362006"/>
                <a:gd name="connsiteY91" fmla="*/ 2336800 h 2402840"/>
                <a:gd name="connsiteX92" fmla="*/ 269240 w 3362006"/>
                <a:gd name="connsiteY92" fmla="*/ 2326640 h 2402840"/>
                <a:gd name="connsiteX93" fmla="*/ 314960 w 3362006"/>
                <a:gd name="connsiteY93" fmla="*/ 2286000 h 2402840"/>
                <a:gd name="connsiteX94" fmla="*/ 340360 w 3362006"/>
                <a:gd name="connsiteY94" fmla="*/ 2265680 h 2402840"/>
                <a:gd name="connsiteX95" fmla="*/ 350520 w 3362006"/>
                <a:gd name="connsiteY95" fmla="*/ 2250440 h 2402840"/>
                <a:gd name="connsiteX96" fmla="*/ 365760 w 3362006"/>
                <a:gd name="connsiteY96" fmla="*/ 2240280 h 2402840"/>
                <a:gd name="connsiteX97" fmla="*/ 461327 w 3362006"/>
                <a:gd name="connsiteY97" fmla="*/ 2173922 h 2402840"/>
                <a:gd name="connsiteX98" fmla="*/ 526097 w 3362006"/>
                <a:gd name="connsiteY98" fmla="*/ 2121852 h 2402840"/>
                <a:gd name="connsiteX99" fmla="*/ 582930 w 3362006"/>
                <a:gd name="connsiteY99" fmla="*/ 2096452 h 2402840"/>
                <a:gd name="connsiteX100" fmla="*/ 681355 w 3362006"/>
                <a:gd name="connsiteY100" fmla="*/ 2044382 h 2402840"/>
                <a:gd name="connsiteX101" fmla="*/ 731520 w 3362006"/>
                <a:gd name="connsiteY101" fmla="*/ 2037080 h 2402840"/>
                <a:gd name="connsiteX102" fmla="*/ 762000 w 3362006"/>
                <a:gd name="connsiteY102" fmla="*/ 2047240 h 2402840"/>
                <a:gd name="connsiteX103" fmla="*/ 782320 w 3362006"/>
                <a:gd name="connsiteY103" fmla="*/ 2052320 h 2402840"/>
                <a:gd name="connsiteX104" fmla="*/ 797560 w 3362006"/>
                <a:gd name="connsiteY104" fmla="*/ 2057400 h 2402840"/>
                <a:gd name="connsiteX105" fmla="*/ 838200 w 3362006"/>
                <a:gd name="connsiteY105" fmla="*/ 2062480 h 2402840"/>
                <a:gd name="connsiteX106" fmla="*/ 1000760 w 3362006"/>
                <a:gd name="connsiteY106" fmla="*/ 2069782 h 2402840"/>
                <a:gd name="connsiteX107" fmla="*/ 1134428 w 3362006"/>
                <a:gd name="connsiteY107" fmla="*/ 2049145 h 2402840"/>
                <a:gd name="connsiteX108" fmla="*/ 1214120 w 3362006"/>
                <a:gd name="connsiteY108" fmla="*/ 1945640 h 2402840"/>
                <a:gd name="connsiteX109" fmla="*/ 1304713 w 3362006"/>
                <a:gd name="connsiteY109" fmla="*/ 1930400 h 2402840"/>
                <a:gd name="connsiteX110" fmla="*/ 1404620 w 3362006"/>
                <a:gd name="connsiteY110" fmla="*/ 1954530 h 2402840"/>
                <a:gd name="connsiteX111" fmla="*/ 1468543 w 3362006"/>
                <a:gd name="connsiteY111" fmla="*/ 1968923 h 2402840"/>
                <a:gd name="connsiteX112" fmla="*/ 1570990 w 3362006"/>
                <a:gd name="connsiteY112" fmla="*/ 1985857 h 2402840"/>
                <a:gd name="connsiteX113" fmla="*/ 1656080 w 3362006"/>
                <a:gd name="connsiteY113" fmla="*/ 2001520 h 2402840"/>
                <a:gd name="connsiteX114" fmla="*/ 1706880 w 3362006"/>
                <a:gd name="connsiteY114" fmla="*/ 2021840 h 2402840"/>
                <a:gd name="connsiteX115" fmla="*/ 1737360 w 3362006"/>
                <a:gd name="connsiteY115" fmla="*/ 2037080 h 2402840"/>
                <a:gd name="connsiteX116" fmla="*/ 1783080 w 3362006"/>
                <a:gd name="connsiteY116" fmla="*/ 2062480 h 2402840"/>
                <a:gd name="connsiteX117" fmla="*/ 1798320 w 3362006"/>
                <a:gd name="connsiteY117" fmla="*/ 2072640 h 2402840"/>
                <a:gd name="connsiteX118" fmla="*/ 1828800 w 3362006"/>
                <a:gd name="connsiteY118" fmla="*/ 2082800 h 2402840"/>
                <a:gd name="connsiteX119" fmla="*/ 1844040 w 3362006"/>
                <a:gd name="connsiteY119" fmla="*/ 2087880 h 2402840"/>
                <a:gd name="connsiteX120" fmla="*/ 1864360 w 3362006"/>
                <a:gd name="connsiteY120" fmla="*/ 2098040 h 2402840"/>
                <a:gd name="connsiteX121" fmla="*/ 1879600 w 3362006"/>
                <a:gd name="connsiteY121" fmla="*/ 2103120 h 2402840"/>
                <a:gd name="connsiteX122" fmla="*/ 1894840 w 3362006"/>
                <a:gd name="connsiteY122" fmla="*/ 2113280 h 2402840"/>
                <a:gd name="connsiteX123" fmla="*/ 1925320 w 3362006"/>
                <a:gd name="connsiteY123" fmla="*/ 2123440 h 2402840"/>
                <a:gd name="connsiteX124" fmla="*/ 1940560 w 3362006"/>
                <a:gd name="connsiteY124" fmla="*/ 2133600 h 2402840"/>
                <a:gd name="connsiteX125" fmla="*/ 1964690 w 3362006"/>
                <a:gd name="connsiteY125" fmla="*/ 2167043 h 2402840"/>
                <a:gd name="connsiteX126" fmla="*/ 2017184 w 3362006"/>
                <a:gd name="connsiteY126" fmla="*/ 2194984 h 2402840"/>
                <a:gd name="connsiteX127" fmla="*/ 2107353 w 3362006"/>
                <a:gd name="connsiteY127" fmla="*/ 2254673 h 2402840"/>
                <a:gd name="connsiteX128" fmla="*/ 2184823 w 3362006"/>
                <a:gd name="connsiteY128" fmla="*/ 2296161 h 2402840"/>
                <a:gd name="connsiteX129" fmla="*/ 2254673 w 3362006"/>
                <a:gd name="connsiteY129" fmla="*/ 2302933 h 2402840"/>
                <a:gd name="connsiteX130" fmla="*/ 2326640 w 3362006"/>
                <a:gd name="connsiteY130" fmla="*/ 2339340 h 2402840"/>
                <a:gd name="connsiteX131" fmla="*/ 2440094 w 3362006"/>
                <a:gd name="connsiteY131" fmla="*/ 2312670 h 2402840"/>
                <a:gd name="connsiteX132" fmla="*/ 2494280 w 3362006"/>
                <a:gd name="connsiteY132" fmla="*/ 2275840 h 2402840"/>
                <a:gd name="connsiteX133" fmla="*/ 2509520 w 3362006"/>
                <a:gd name="connsiteY133" fmla="*/ 2270760 h 2402840"/>
                <a:gd name="connsiteX134" fmla="*/ 2519680 w 3362006"/>
                <a:gd name="connsiteY134" fmla="*/ 2255520 h 2402840"/>
                <a:gd name="connsiteX135" fmla="*/ 2534920 w 3362006"/>
                <a:gd name="connsiteY135" fmla="*/ 2245360 h 2402840"/>
                <a:gd name="connsiteX136" fmla="*/ 2545080 w 3362006"/>
                <a:gd name="connsiteY136" fmla="*/ 2230120 h 2402840"/>
                <a:gd name="connsiteX137" fmla="*/ 2560320 w 3362006"/>
                <a:gd name="connsiteY137" fmla="*/ 2219960 h 2402840"/>
                <a:gd name="connsiteX138" fmla="*/ 2595880 w 3362006"/>
                <a:gd name="connsiteY138" fmla="*/ 2184400 h 2402840"/>
                <a:gd name="connsiteX139" fmla="*/ 2611120 w 3362006"/>
                <a:gd name="connsiteY139" fmla="*/ 2153920 h 2402840"/>
                <a:gd name="connsiteX140" fmla="*/ 2656840 w 3362006"/>
                <a:gd name="connsiteY140" fmla="*/ 2128520 h 2402840"/>
                <a:gd name="connsiteX141" fmla="*/ 2687320 w 3362006"/>
                <a:gd name="connsiteY141" fmla="*/ 2108200 h 2402840"/>
                <a:gd name="connsiteX142" fmla="*/ 2717800 w 3362006"/>
                <a:gd name="connsiteY142" fmla="*/ 2098040 h 2402840"/>
                <a:gd name="connsiteX143" fmla="*/ 2733040 w 3362006"/>
                <a:gd name="connsiteY143" fmla="*/ 2082800 h 2402840"/>
                <a:gd name="connsiteX144" fmla="*/ 2768600 w 3362006"/>
                <a:gd name="connsiteY144" fmla="*/ 2057400 h 2402840"/>
                <a:gd name="connsiteX145" fmla="*/ 2834640 w 3362006"/>
                <a:gd name="connsiteY145" fmla="*/ 2034540 h 2402840"/>
                <a:gd name="connsiteX146" fmla="*/ 2909993 w 3362006"/>
                <a:gd name="connsiteY146" fmla="*/ 1976120 h 2402840"/>
                <a:gd name="connsiteX147" fmla="*/ 2959524 w 3362006"/>
                <a:gd name="connsiteY147" fmla="*/ 1957917 h 2402840"/>
                <a:gd name="connsiteX148" fmla="*/ 2992120 w 3362006"/>
                <a:gd name="connsiteY148" fmla="*/ 1915160 h 2402840"/>
                <a:gd name="connsiteX149" fmla="*/ 3022600 w 3362006"/>
                <a:gd name="connsiteY149" fmla="*/ 1894840 h 2402840"/>
                <a:gd name="connsiteX150" fmla="*/ 3037840 w 3362006"/>
                <a:gd name="connsiteY150" fmla="*/ 1889760 h 2402840"/>
                <a:gd name="connsiteX151" fmla="*/ 3053080 w 3362006"/>
                <a:gd name="connsiteY151" fmla="*/ 1879600 h 2402840"/>
                <a:gd name="connsiteX152" fmla="*/ 3068320 w 3362006"/>
                <a:gd name="connsiteY152" fmla="*/ 1874520 h 2402840"/>
                <a:gd name="connsiteX153" fmla="*/ 3083560 w 3362006"/>
                <a:gd name="connsiteY153" fmla="*/ 1864360 h 2402840"/>
                <a:gd name="connsiteX154" fmla="*/ 3108960 w 3362006"/>
                <a:gd name="connsiteY154" fmla="*/ 1859280 h 2402840"/>
                <a:gd name="connsiteX155" fmla="*/ 3129280 w 3362006"/>
                <a:gd name="connsiteY155" fmla="*/ 1854200 h 2402840"/>
                <a:gd name="connsiteX156" fmla="*/ 3144520 w 3362006"/>
                <a:gd name="connsiteY156" fmla="*/ 1844040 h 2402840"/>
                <a:gd name="connsiteX157" fmla="*/ 3225800 w 3362006"/>
                <a:gd name="connsiteY157" fmla="*/ 1833880 h 2402840"/>
                <a:gd name="connsiteX158" fmla="*/ 3261360 w 3362006"/>
                <a:gd name="connsiteY158" fmla="*/ 1828800 h 2402840"/>
                <a:gd name="connsiteX159" fmla="*/ 3276600 w 3362006"/>
                <a:gd name="connsiteY159" fmla="*/ 1818640 h 2402840"/>
                <a:gd name="connsiteX160" fmla="*/ 3286760 w 3362006"/>
                <a:gd name="connsiteY160" fmla="*/ 1803400 h 2402840"/>
                <a:gd name="connsiteX161" fmla="*/ 3302000 w 3362006"/>
                <a:gd name="connsiteY161" fmla="*/ 1798320 h 2402840"/>
                <a:gd name="connsiteX162" fmla="*/ 3317240 w 3362006"/>
                <a:gd name="connsiteY162" fmla="*/ 1788160 h 2402840"/>
                <a:gd name="connsiteX163" fmla="*/ 3332480 w 3362006"/>
                <a:gd name="connsiteY163" fmla="*/ 1742440 h 2402840"/>
                <a:gd name="connsiteX164" fmla="*/ 3337560 w 3362006"/>
                <a:gd name="connsiteY164" fmla="*/ 1727200 h 2402840"/>
                <a:gd name="connsiteX165" fmla="*/ 3342640 w 3362006"/>
                <a:gd name="connsiteY165" fmla="*/ 1711960 h 2402840"/>
                <a:gd name="connsiteX166" fmla="*/ 3347720 w 3362006"/>
                <a:gd name="connsiteY166" fmla="*/ 1686560 h 2402840"/>
                <a:gd name="connsiteX167" fmla="*/ 3361690 w 3362006"/>
                <a:gd name="connsiteY167" fmla="*/ 1566333 h 2402840"/>
                <a:gd name="connsiteX168" fmla="*/ 3356610 w 3362006"/>
                <a:gd name="connsiteY168" fmla="*/ 1518496 h 2402840"/>
                <a:gd name="connsiteX169" fmla="*/ 3333326 w 3362006"/>
                <a:gd name="connsiteY169" fmla="*/ 1464310 h 2402840"/>
                <a:gd name="connsiteX170" fmla="*/ 3294380 w 3362006"/>
                <a:gd name="connsiteY170" fmla="*/ 1420706 h 2402840"/>
                <a:gd name="connsiteX171" fmla="*/ 3268980 w 3362006"/>
                <a:gd name="connsiteY171" fmla="*/ 1377526 h 2402840"/>
                <a:gd name="connsiteX172" fmla="*/ 3212253 w 3362006"/>
                <a:gd name="connsiteY172" fmla="*/ 1333500 h 2402840"/>
                <a:gd name="connsiteX173" fmla="*/ 3162300 w 3362006"/>
                <a:gd name="connsiteY173" fmla="*/ 1295400 h 2402840"/>
                <a:gd name="connsiteX174" fmla="*/ 3119120 w 3362006"/>
                <a:gd name="connsiteY174" fmla="*/ 1254760 h 2402840"/>
                <a:gd name="connsiteX175" fmla="*/ 3114040 w 3362006"/>
                <a:gd name="connsiteY175" fmla="*/ 1239520 h 2402840"/>
                <a:gd name="connsiteX176" fmla="*/ 3098800 w 3362006"/>
                <a:gd name="connsiteY176" fmla="*/ 1234440 h 2402840"/>
                <a:gd name="connsiteX177" fmla="*/ 3088640 w 3362006"/>
                <a:gd name="connsiteY177" fmla="*/ 1203960 h 2402840"/>
                <a:gd name="connsiteX178" fmla="*/ 3068320 w 3362006"/>
                <a:gd name="connsiteY178" fmla="*/ 1173480 h 2402840"/>
                <a:gd name="connsiteX179" fmla="*/ 3048000 w 3362006"/>
                <a:gd name="connsiteY179" fmla="*/ 1143000 h 2402840"/>
                <a:gd name="connsiteX180" fmla="*/ 3022600 w 3362006"/>
                <a:gd name="connsiteY180" fmla="*/ 1097280 h 2402840"/>
                <a:gd name="connsiteX181" fmla="*/ 3012440 w 3362006"/>
                <a:gd name="connsiteY181" fmla="*/ 1082040 h 2402840"/>
                <a:gd name="connsiteX182" fmla="*/ 3002280 w 3362006"/>
                <a:gd name="connsiteY182" fmla="*/ 1051560 h 2402840"/>
                <a:gd name="connsiteX183" fmla="*/ 2997200 w 3362006"/>
                <a:gd name="connsiteY183" fmla="*/ 1036320 h 2402840"/>
                <a:gd name="connsiteX184" fmla="*/ 2956560 w 3362006"/>
                <a:gd name="connsiteY184" fmla="*/ 975360 h 2402840"/>
                <a:gd name="connsiteX185" fmla="*/ 2946400 w 3362006"/>
                <a:gd name="connsiteY185" fmla="*/ 960120 h 2402840"/>
                <a:gd name="connsiteX186" fmla="*/ 2926080 w 3362006"/>
                <a:gd name="connsiteY186" fmla="*/ 929640 h 2402840"/>
                <a:gd name="connsiteX187" fmla="*/ 2900680 w 3362006"/>
                <a:gd name="connsiteY187" fmla="*/ 904240 h 2402840"/>
                <a:gd name="connsiteX188" fmla="*/ 2875280 w 3362006"/>
                <a:gd name="connsiteY188" fmla="*/ 873760 h 2402840"/>
                <a:gd name="connsiteX189" fmla="*/ 2860040 w 3362006"/>
                <a:gd name="connsiteY189" fmla="*/ 868680 h 2402840"/>
                <a:gd name="connsiteX190" fmla="*/ 2844800 w 3362006"/>
                <a:gd name="connsiteY190" fmla="*/ 853440 h 2402840"/>
                <a:gd name="connsiteX191" fmla="*/ 2829560 w 3362006"/>
                <a:gd name="connsiteY191" fmla="*/ 843280 h 2402840"/>
                <a:gd name="connsiteX192" fmla="*/ 2824480 w 3362006"/>
                <a:gd name="connsiteY192" fmla="*/ 817880 h 2402840"/>
                <a:gd name="connsiteX193" fmla="*/ 2814320 w 3362006"/>
                <a:gd name="connsiteY193" fmla="*/ 802640 h 2402840"/>
                <a:gd name="connsiteX194" fmla="*/ 2804160 w 3362006"/>
                <a:gd name="connsiteY194" fmla="*/ 772160 h 2402840"/>
                <a:gd name="connsiteX195" fmla="*/ 2783840 w 3362006"/>
                <a:gd name="connsiteY195" fmla="*/ 741680 h 2402840"/>
                <a:gd name="connsiteX196" fmla="*/ 2778760 w 3362006"/>
                <a:gd name="connsiteY196" fmla="*/ 726440 h 2402840"/>
                <a:gd name="connsiteX197" fmla="*/ 2768600 w 3362006"/>
                <a:gd name="connsiteY197" fmla="*/ 711200 h 2402840"/>
                <a:gd name="connsiteX198" fmla="*/ 2753360 w 3362006"/>
                <a:gd name="connsiteY198" fmla="*/ 680720 h 2402840"/>
                <a:gd name="connsiteX199" fmla="*/ 2722880 w 3362006"/>
                <a:gd name="connsiteY199" fmla="*/ 650240 h 2402840"/>
                <a:gd name="connsiteX200" fmla="*/ 2692400 w 3362006"/>
                <a:gd name="connsiteY200" fmla="*/ 629920 h 2402840"/>
                <a:gd name="connsiteX201" fmla="*/ 2677160 w 3362006"/>
                <a:gd name="connsiteY201" fmla="*/ 619760 h 2402840"/>
                <a:gd name="connsiteX202" fmla="*/ 2646680 w 3362006"/>
                <a:gd name="connsiteY202" fmla="*/ 599440 h 2402840"/>
                <a:gd name="connsiteX203" fmla="*/ 2621280 w 3362006"/>
                <a:gd name="connsiteY203" fmla="*/ 574040 h 2402840"/>
                <a:gd name="connsiteX204" fmla="*/ 2611120 w 3362006"/>
                <a:gd name="connsiteY204" fmla="*/ 558800 h 2402840"/>
                <a:gd name="connsiteX205" fmla="*/ 2595880 w 3362006"/>
                <a:gd name="connsiteY205" fmla="*/ 553720 h 2402840"/>
                <a:gd name="connsiteX206" fmla="*/ 2580640 w 3362006"/>
                <a:gd name="connsiteY206" fmla="*/ 543560 h 2402840"/>
                <a:gd name="connsiteX207" fmla="*/ 2565400 w 3362006"/>
                <a:gd name="connsiteY207" fmla="*/ 538480 h 2402840"/>
                <a:gd name="connsiteX208" fmla="*/ 2534920 w 3362006"/>
                <a:gd name="connsiteY208" fmla="*/ 518160 h 2402840"/>
                <a:gd name="connsiteX209" fmla="*/ 2519680 w 3362006"/>
                <a:gd name="connsiteY209" fmla="*/ 508000 h 2402840"/>
                <a:gd name="connsiteX210" fmla="*/ 2489200 w 3362006"/>
                <a:gd name="connsiteY210" fmla="*/ 487680 h 2402840"/>
                <a:gd name="connsiteX211" fmla="*/ 2473960 w 3362006"/>
                <a:gd name="connsiteY211" fmla="*/ 457200 h 2402840"/>
                <a:gd name="connsiteX212" fmla="*/ 2458720 w 3362006"/>
                <a:gd name="connsiteY212" fmla="*/ 452120 h 2402840"/>
                <a:gd name="connsiteX213" fmla="*/ 2443480 w 3362006"/>
                <a:gd name="connsiteY213" fmla="*/ 436880 h 2402840"/>
                <a:gd name="connsiteX214" fmla="*/ 2423160 w 3362006"/>
                <a:gd name="connsiteY214" fmla="*/ 406400 h 2402840"/>
                <a:gd name="connsiteX215" fmla="*/ 2392680 w 3362006"/>
                <a:gd name="connsiteY215" fmla="*/ 386080 h 2402840"/>
                <a:gd name="connsiteX216" fmla="*/ 2382520 w 3362006"/>
                <a:gd name="connsiteY216" fmla="*/ 370840 h 2402840"/>
                <a:gd name="connsiteX217" fmla="*/ 2311400 w 3362006"/>
                <a:gd name="connsiteY217" fmla="*/ 355600 h 2402840"/>
                <a:gd name="connsiteX218" fmla="*/ 2275840 w 3362006"/>
                <a:gd name="connsiteY218" fmla="*/ 345440 h 2402840"/>
                <a:gd name="connsiteX219" fmla="*/ 2245360 w 3362006"/>
                <a:gd name="connsiteY219" fmla="*/ 335280 h 2402840"/>
                <a:gd name="connsiteX220" fmla="*/ 2194560 w 3362006"/>
                <a:gd name="connsiteY220" fmla="*/ 325120 h 2402840"/>
                <a:gd name="connsiteX221" fmla="*/ 2179320 w 3362006"/>
                <a:gd name="connsiteY221" fmla="*/ 309880 h 2402840"/>
                <a:gd name="connsiteX222" fmla="*/ 2164080 w 3362006"/>
                <a:gd name="connsiteY222" fmla="*/ 304800 h 2402840"/>
                <a:gd name="connsiteX223" fmla="*/ 2159000 w 3362006"/>
                <a:gd name="connsiteY223" fmla="*/ 289560 h 2402840"/>
                <a:gd name="connsiteX224" fmla="*/ 2148840 w 3362006"/>
                <a:gd name="connsiteY224" fmla="*/ 274320 h 2402840"/>
                <a:gd name="connsiteX225" fmla="*/ 2143760 w 3362006"/>
                <a:gd name="connsiteY225" fmla="*/ 259080 h 2402840"/>
                <a:gd name="connsiteX226" fmla="*/ 2108200 w 3362006"/>
                <a:gd name="connsiteY226" fmla="*/ 213360 h 2402840"/>
                <a:gd name="connsiteX227" fmla="*/ 2098040 w 3362006"/>
                <a:gd name="connsiteY227" fmla="*/ 198120 h 2402840"/>
                <a:gd name="connsiteX228" fmla="*/ 2082800 w 3362006"/>
                <a:gd name="connsiteY228" fmla="*/ 193040 h 2402840"/>
                <a:gd name="connsiteX229" fmla="*/ 2047240 w 3362006"/>
                <a:gd name="connsiteY229" fmla="*/ 167640 h 2402840"/>
                <a:gd name="connsiteX230" fmla="*/ 2016760 w 3362006"/>
                <a:gd name="connsiteY230" fmla="*/ 157480 h 2402840"/>
                <a:gd name="connsiteX231" fmla="*/ 1971040 w 3362006"/>
                <a:gd name="connsiteY231" fmla="*/ 132080 h 2402840"/>
                <a:gd name="connsiteX232" fmla="*/ 1935480 w 3362006"/>
                <a:gd name="connsiteY232" fmla="*/ 127000 h 2402840"/>
                <a:gd name="connsiteX233" fmla="*/ 1905000 w 3362006"/>
                <a:gd name="connsiteY233" fmla="*/ 116840 h 2402840"/>
                <a:gd name="connsiteX234" fmla="*/ 1889760 w 3362006"/>
                <a:gd name="connsiteY234" fmla="*/ 111760 h 2402840"/>
                <a:gd name="connsiteX235" fmla="*/ 1864360 w 3362006"/>
                <a:gd name="connsiteY235" fmla="*/ 106680 h 2402840"/>
                <a:gd name="connsiteX236" fmla="*/ 1849120 w 3362006"/>
                <a:gd name="connsiteY236" fmla="*/ 101600 h 2402840"/>
                <a:gd name="connsiteX237" fmla="*/ 1813560 w 3362006"/>
                <a:gd name="connsiteY237" fmla="*/ 96520 h 2402840"/>
                <a:gd name="connsiteX238" fmla="*/ 1778000 w 3362006"/>
                <a:gd name="connsiteY238" fmla="*/ 86360 h 2402840"/>
                <a:gd name="connsiteX239" fmla="*/ 1747520 w 3362006"/>
                <a:gd name="connsiteY239" fmla="*/ 76200 h 2402840"/>
                <a:gd name="connsiteX240" fmla="*/ 1732280 w 3362006"/>
                <a:gd name="connsiteY240" fmla="*/ 71120 h 2402840"/>
                <a:gd name="connsiteX241" fmla="*/ 1717040 w 3362006"/>
                <a:gd name="connsiteY241" fmla="*/ 66040 h 2402840"/>
                <a:gd name="connsiteX242" fmla="*/ 1671320 w 3362006"/>
                <a:gd name="connsiteY242" fmla="*/ 45720 h 2402840"/>
                <a:gd name="connsiteX243" fmla="*/ 1651000 w 3362006"/>
                <a:gd name="connsiteY243" fmla="*/ 40640 h 2402840"/>
                <a:gd name="connsiteX244" fmla="*/ 1559560 w 3362006"/>
                <a:gd name="connsiteY244" fmla="*/ 35560 h 2402840"/>
                <a:gd name="connsiteX245" fmla="*/ 1534160 w 3362006"/>
                <a:gd name="connsiteY245" fmla="*/ 15240 h 2402840"/>
                <a:gd name="connsiteX246" fmla="*/ 1513840 w 3362006"/>
                <a:gd name="connsiteY246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41845 w 3362006"/>
                <a:gd name="connsiteY64" fmla="*/ 1244213 h 2402840"/>
                <a:gd name="connsiteX65" fmla="*/ 224511 w 3362006"/>
                <a:gd name="connsiteY65" fmla="*/ 1296935 h 2402840"/>
                <a:gd name="connsiteX66" fmla="*/ 144221 w 3362006"/>
                <a:gd name="connsiteY66" fmla="*/ 1355362 h 2402840"/>
                <a:gd name="connsiteX67" fmla="*/ 116840 w 3362006"/>
                <a:gd name="connsiteY67" fmla="*/ 1412240 h 2402840"/>
                <a:gd name="connsiteX68" fmla="*/ 96520 w 3362006"/>
                <a:gd name="connsiteY68" fmla="*/ 1442720 h 2402840"/>
                <a:gd name="connsiteX69" fmla="*/ 91440 w 3362006"/>
                <a:gd name="connsiteY69" fmla="*/ 1457960 h 2402840"/>
                <a:gd name="connsiteX70" fmla="*/ 76200 w 3362006"/>
                <a:gd name="connsiteY70" fmla="*/ 1468120 h 2402840"/>
                <a:gd name="connsiteX71" fmla="*/ 66040 w 3362006"/>
                <a:gd name="connsiteY71" fmla="*/ 1508760 h 2402840"/>
                <a:gd name="connsiteX72" fmla="*/ 60960 w 3362006"/>
                <a:gd name="connsiteY72" fmla="*/ 1524000 h 2402840"/>
                <a:gd name="connsiteX73" fmla="*/ 55880 w 3362006"/>
                <a:gd name="connsiteY73" fmla="*/ 1544320 h 2402840"/>
                <a:gd name="connsiteX74" fmla="*/ 45720 w 3362006"/>
                <a:gd name="connsiteY74" fmla="*/ 1559560 h 2402840"/>
                <a:gd name="connsiteX75" fmla="*/ 40640 w 3362006"/>
                <a:gd name="connsiteY75" fmla="*/ 1579880 h 2402840"/>
                <a:gd name="connsiteX76" fmla="*/ 30480 w 3362006"/>
                <a:gd name="connsiteY76" fmla="*/ 1620520 h 2402840"/>
                <a:gd name="connsiteX77" fmla="*/ 20320 w 3362006"/>
                <a:gd name="connsiteY77" fmla="*/ 1635760 h 2402840"/>
                <a:gd name="connsiteX78" fmla="*/ 10160 w 3362006"/>
                <a:gd name="connsiteY78" fmla="*/ 1666240 h 2402840"/>
                <a:gd name="connsiteX79" fmla="*/ 0 w 3362006"/>
                <a:gd name="connsiteY79" fmla="*/ 1915160 h 2402840"/>
                <a:gd name="connsiteX80" fmla="*/ 5080 w 3362006"/>
                <a:gd name="connsiteY80" fmla="*/ 2026920 h 2402840"/>
                <a:gd name="connsiteX81" fmla="*/ 30480 w 3362006"/>
                <a:gd name="connsiteY81" fmla="*/ 2082800 h 2402840"/>
                <a:gd name="connsiteX82" fmla="*/ 75565 w 3362006"/>
                <a:gd name="connsiteY82" fmla="*/ 2147253 h 2402840"/>
                <a:gd name="connsiteX83" fmla="*/ 86360 w 3362006"/>
                <a:gd name="connsiteY83" fmla="*/ 2204720 h 2402840"/>
                <a:gd name="connsiteX84" fmla="*/ 76200 w 3362006"/>
                <a:gd name="connsiteY84" fmla="*/ 2362200 h 2402840"/>
                <a:gd name="connsiteX85" fmla="*/ 81280 w 3362006"/>
                <a:gd name="connsiteY85" fmla="*/ 2397760 h 2402840"/>
                <a:gd name="connsiteX86" fmla="*/ 96520 w 3362006"/>
                <a:gd name="connsiteY86" fmla="*/ 2402840 h 2402840"/>
                <a:gd name="connsiteX87" fmla="*/ 162560 w 3362006"/>
                <a:gd name="connsiteY87" fmla="*/ 2397760 h 2402840"/>
                <a:gd name="connsiteX88" fmla="*/ 208280 w 3362006"/>
                <a:gd name="connsiteY88" fmla="*/ 2372360 h 2402840"/>
                <a:gd name="connsiteX89" fmla="*/ 238760 w 3362006"/>
                <a:gd name="connsiteY89" fmla="*/ 2352040 h 2402840"/>
                <a:gd name="connsiteX90" fmla="*/ 254000 w 3362006"/>
                <a:gd name="connsiteY90" fmla="*/ 2336800 h 2402840"/>
                <a:gd name="connsiteX91" fmla="*/ 269240 w 3362006"/>
                <a:gd name="connsiteY91" fmla="*/ 2326640 h 2402840"/>
                <a:gd name="connsiteX92" fmla="*/ 314960 w 3362006"/>
                <a:gd name="connsiteY92" fmla="*/ 2286000 h 2402840"/>
                <a:gd name="connsiteX93" fmla="*/ 340360 w 3362006"/>
                <a:gd name="connsiteY93" fmla="*/ 2265680 h 2402840"/>
                <a:gd name="connsiteX94" fmla="*/ 350520 w 3362006"/>
                <a:gd name="connsiteY94" fmla="*/ 2250440 h 2402840"/>
                <a:gd name="connsiteX95" fmla="*/ 365760 w 3362006"/>
                <a:gd name="connsiteY95" fmla="*/ 2240280 h 2402840"/>
                <a:gd name="connsiteX96" fmla="*/ 461327 w 3362006"/>
                <a:gd name="connsiteY96" fmla="*/ 2173922 h 2402840"/>
                <a:gd name="connsiteX97" fmla="*/ 526097 w 3362006"/>
                <a:gd name="connsiteY97" fmla="*/ 2121852 h 2402840"/>
                <a:gd name="connsiteX98" fmla="*/ 582930 w 3362006"/>
                <a:gd name="connsiteY98" fmla="*/ 2096452 h 2402840"/>
                <a:gd name="connsiteX99" fmla="*/ 681355 w 3362006"/>
                <a:gd name="connsiteY99" fmla="*/ 2044382 h 2402840"/>
                <a:gd name="connsiteX100" fmla="*/ 731520 w 3362006"/>
                <a:gd name="connsiteY100" fmla="*/ 2037080 h 2402840"/>
                <a:gd name="connsiteX101" fmla="*/ 762000 w 3362006"/>
                <a:gd name="connsiteY101" fmla="*/ 2047240 h 2402840"/>
                <a:gd name="connsiteX102" fmla="*/ 782320 w 3362006"/>
                <a:gd name="connsiteY102" fmla="*/ 2052320 h 2402840"/>
                <a:gd name="connsiteX103" fmla="*/ 797560 w 3362006"/>
                <a:gd name="connsiteY103" fmla="*/ 2057400 h 2402840"/>
                <a:gd name="connsiteX104" fmla="*/ 838200 w 3362006"/>
                <a:gd name="connsiteY104" fmla="*/ 2062480 h 2402840"/>
                <a:gd name="connsiteX105" fmla="*/ 1000760 w 3362006"/>
                <a:gd name="connsiteY105" fmla="*/ 2069782 h 2402840"/>
                <a:gd name="connsiteX106" fmla="*/ 1134428 w 3362006"/>
                <a:gd name="connsiteY106" fmla="*/ 2049145 h 2402840"/>
                <a:gd name="connsiteX107" fmla="*/ 1214120 w 3362006"/>
                <a:gd name="connsiteY107" fmla="*/ 1945640 h 2402840"/>
                <a:gd name="connsiteX108" fmla="*/ 1304713 w 3362006"/>
                <a:gd name="connsiteY108" fmla="*/ 1930400 h 2402840"/>
                <a:gd name="connsiteX109" fmla="*/ 1404620 w 3362006"/>
                <a:gd name="connsiteY109" fmla="*/ 1954530 h 2402840"/>
                <a:gd name="connsiteX110" fmla="*/ 1468543 w 3362006"/>
                <a:gd name="connsiteY110" fmla="*/ 1968923 h 2402840"/>
                <a:gd name="connsiteX111" fmla="*/ 1570990 w 3362006"/>
                <a:gd name="connsiteY111" fmla="*/ 1985857 h 2402840"/>
                <a:gd name="connsiteX112" fmla="*/ 1656080 w 3362006"/>
                <a:gd name="connsiteY112" fmla="*/ 2001520 h 2402840"/>
                <a:gd name="connsiteX113" fmla="*/ 1706880 w 3362006"/>
                <a:gd name="connsiteY113" fmla="*/ 2021840 h 2402840"/>
                <a:gd name="connsiteX114" fmla="*/ 1737360 w 3362006"/>
                <a:gd name="connsiteY114" fmla="*/ 2037080 h 2402840"/>
                <a:gd name="connsiteX115" fmla="*/ 1783080 w 3362006"/>
                <a:gd name="connsiteY115" fmla="*/ 2062480 h 2402840"/>
                <a:gd name="connsiteX116" fmla="*/ 1798320 w 3362006"/>
                <a:gd name="connsiteY116" fmla="*/ 2072640 h 2402840"/>
                <a:gd name="connsiteX117" fmla="*/ 1828800 w 3362006"/>
                <a:gd name="connsiteY117" fmla="*/ 2082800 h 2402840"/>
                <a:gd name="connsiteX118" fmla="*/ 1844040 w 3362006"/>
                <a:gd name="connsiteY118" fmla="*/ 2087880 h 2402840"/>
                <a:gd name="connsiteX119" fmla="*/ 1864360 w 3362006"/>
                <a:gd name="connsiteY119" fmla="*/ 2098040 h 2402840"/>
                <a:gd name="connsiteX120" fmla="*/ 1879600 w 3362006"/>
                <a:gd name="connsiteY120" fmla="*/ 2103120 h 2402840"/>
                <a:gd name="connsiteX121" fmla="*/ 1894840 w 3362006"/>
                <a:gd name="connsiteY121" fmla="*/ 2113280 h 2402840"/>
                <a:gd name="connsiteX122" fmla="*/ 1925320 w 3362006"/>
                <a:gd name="connsiteY122" fmla="*/ 2123440 h 2402840"/>
                <a:gd name="connsiteX123" fmla="*/ 1940560 w 3362006"/>
                <a:gd name="connsiteY123" fmla="*/ 2133600 h 2402840"/>
                <a:gd name="connsiteX124" fmla="*/ 1964690 w 3362006"/>
                <a:gd name="connsiteY124" fmla="*/ 2167043 h 2402840"/>
                <a:gd name="connsiteX125" fmla="*/ 2017184 w 3362006"/>
                <a:gd name="connsiteY125" fmla="*/ 2194984 h 2402840"/>
                <a:gd name="connsiteX126" fmla="*/ 2107353 w 3362006"/>
                <a:gd name="connsiteY126" fmla="*/ 2254673 h 2402840"/>
                <a:gd name="connsiteX127" fmla="*/ 2184823 w 3362006"/>
                <a:gd name="connsiteY127" fmla="*/ 2296161 h 2402840"/>
                <a:gd name="connsiteX128" fmla="*/ 2254673 w 3362006"/>
                <a:gd name="connsiteY128" fmla="*/ 2302933 h 2402840"/>
                <a:gd name="connsiteX129" fmla="*/ 2326640 w 3362006"/>
                <a:gd name="connsiteY129" fmla="*/ 2339340 h 2402840"/>
                <a:gd name="connsiteX130" fmla="*/ 2440094 w 3362006"/>
                <a:gd name="connsiteY130" fmla="*/ 2312670 h 2402840"/>
                <a:gd name="connsiteX131" fmla="*/ 2494280 w 3362006"/>
                <a:gd name="connsiteY131" fmla="*/ 2275840 h 2402840"/>
                <a:gd name="connsiteX132" fmla="*/ 2509520 w 3362006"/>
                <a:gd name="connsiteY132" fmla="*/ 2270760 h 2402840"/>
                <a:gd name="connsiteX133" fmla="*/ 2519680 w 3362006"/>
                <a:gd name="connsiteY133" fmla="*/ 2255520 h 2402840"/>
                <a:gd name="connsiteX134" fmla="*/ 2534920 w 3362006"/>
                <a:gd name="connsiteY134" fmla="*/ 2245360 h 2402840"/>
                <a:gd name="connsiteX135" fmla="*/ 2545080 w 3362006"/>
                <a:gd name="connsiteY135" fmla="*/ 2230120 h 2402840"/>
                <a:gd name="connsiteX136" fmla="*/ 2560320 w 3362006"/>
                <a:gd name="connsiteY136" fmla="*/ 2219960 h 2402840"/>
                <a:gd name="connsiteX137" fmla="*/ 2595880 w 3362006"/>
                <a:gd name="connsiteY137" fmla="*/ 2184400 h 2402840"/>
                <a:gd name="connsiteX138" fmla="*/ 2611120 w 3362006"/>
                <a:gd name="connsiteY138" fmla="*/ 2153920 h 2402840"/>
                <a:gd name="connsiteX139" fmla="*/ 2656840 w 3362006"/>
                <a:gd name="connsiteY139" fmla="*/ 2128520 h 2402840"/>
                <a:gd name="connsiteX140" fmla="*/ 2687320 w 3362006"/>
                <a:gd name="connsiteY140" fmla="*/ 2108200 h 2402840"/>
                <a:gd name="connsiteX141" fmla="*/ 2717800 w 3362006"/>
                <a:gd name="connsiteY141" fmla="*/ 2098040 h 2402840"/>
                <a:gd name="connsiteX142" fmla="*/ 2733040 w 3362006"/>
                <a:gd name="connsiteY142" fmla="*/ 2082800 h 2402840"/>
                <a:gd name="connsiteX143" fmla="*/ 2768600 w 3362006"/>
                <a:gd name="connsiteY143" fmla="*/ 2057400 h 2402840"/>
                <a:gd name="connsiteX144" fmla="*/ 2834640 w 3362006"/>
                <a:gd name="connsiteY144" fmla="*/ 2034540 h 2402840"/>
                <a:gd name="connsiteX145" fmla="*/ 2909993 w 3362006"/>
                <a:gd name="connsiteY145" fmla="*/ 1976120 h 2402840"/>
                <a:gd name="connsiteX146" fmla="*/ 2959524 w 3362006"/>
                <a:gd name="connsiteY146" fmla="*/ 1957917 h 2402840"/>
                <a:gd name="connsiteX147" fmla="*/ 2992120 w 3362006"/>
                <a:gd name="connsiteY147" fmla="*/ 1915160 h 2402840"/>
                <a:gd name="connsiteX148" fmla="*/ 3022600 w 3362006"/>
                <a:gd name="connsiteY148" fmla="*/ 1894840 h 2402840"/>
                <a:gd name="connsiteX149" fmla="*/ 3037840 w 3362006"/>
                <a:gd name="connsiteY149" fmla="*/ 1889760 h 2402840"/>
                <a:gd name="connsiteX150" fmla="*/ 3053080 w 3362006"/>
                <a:gd name="connsiteY150" fmla="*/ 1879600 h 2402840"/>
                <a:gd name="connsiteX151" fmla="*/ 3068320 w 3362006"/>
                <a:gd name="connsiteY151" fmla="*/ 1874520 h 2402840"/>
                <a:gd name="connsiteX152" fmla="*/ 3083560 w 3362006"/>
                <a:gd name="connsiteY152" fmla="*/ 1864360 h 2402840"/>
                <a:gd name="connsiteX153" fmla="*/ 3108960 w 3362006"/>
                <a:gd name="connsiteY153" fmla="*/ 1859280 h 2402840"/>
                <a:gd name="connsiteX154" fmla="*/ 3129280 w 3362006"/>
                <a:gd name="connsiteY154" fmla="*/ 1854200 h 2402840"/>
                <a:gd name="connsiteX155" fmla="*/ 3144520 w 3362006"/>
                <a:gd name="connsiteY155" fmla="*/ 1844040 h 2402840"/>
                <a:gd name="connsiteX156" fmla="*/ 3225800 w 3362006"/>
                <a:gd name="connsiteY156" fmla="*/ 1833880 h 2402840"/>
                <a:gd name="connsiteX157" fmla="*/ 3261360 w 3362006"/>
                <a:gd name="connsiteY157" fmla="*/ 1828800 h 2402840"/>
                <a:gd name="connsiteX158" fmla="*/ 3276600 w 3362006"/>
                <a:gd name="connsiteY158" fmla="*/ 1818640 h 2402840"/>
                <a:gd name="connsiteX159" fmla="*/ 3286760 w 3362006"/>
                <a:gd name="connsiteY159" fmla="*/ 1803400 h 2402840"/>
                <a:gd name="connsiteX160" fmla="*/ 3302000 w 3362006"/>
                <a:gd name="connsiteY160" fmla="*/ 1798320 h 2402840"/>
                <a:gd name="connsiteX161" fmla="*/ 3317240 w 3362006"/>
                <a:gd name="connsiteY161" fmla="*/ 1788160 h 2402840"/>
                <a:gd name="connsiteX162" fmla="*/ 3332480 w 3362006"/>
                <a:gd name="connsiteY162" fmla="*/ 1742440 h 2402840"/>
                <a:gd name="connsiteX163" fmla="*/ 3337560 w 3362006"/>
                <a:gd name="connsiteY163" fmla="*/ 1727200 h 2402840"/>
                <a:gd name="connsiteX164" fmla="*/ 3342640 w 3362006"/>
                <a:gd name="connsiteY164" fmla="*/ 1711960 h 2402840"/>
                <a:gd name="connsiteX165" fmla="*/ 3347720 w 3362006"/>
                <a:gd name="connsiteY165" fmla="*/ 1686560 h 2402840"/>
                <a:gd name="connsiteX166" fmla="*/ 3361690 w 3362006"/>
                <a:gd name="connsiteY166" fmla="*/ 1566333 h 2402840"/>
                <a:gd name="connsiteX167" fmla="*/ 3356610 w 3362006"/>
                <a:gd name="connsiteY167" fmla="*/ 1518496 h 2402840"/>
                <a:gd name="connsiteX168" fmla="*/ 3333326 w 3362006"/>
                <a:gd name="connsiteY168" fmla="*/ 1464310 h 2402840"/>
                <a:gd name="connsiteX169" fmla="*/ 3294380 w 3362006"/>
                <a:gd name="connsiteY169" fmla="*/ 1420706 h 2402840"/>
                <a:gd name="connsiteX170" fmla="*/ 3268980 w 3362006"/>
                <a:gd name="connsiteY170" fmla="*/ 1377526 h 2402840"/>
                <a:gd name="connsiteX171" fmla="*/ 3212253 w 3362006"/>
                <a:gd name="connsiteY171" fmla="*/ 1333500 h 2402840"/>
                <a:gd name="connsiteX172" fmla="*/ 3162300 w 3362006"/>
                <a:gd name="connsiteY172" fmla="*/ 1295400 h 2402840"/>
                <a:gd name="connsiteX173" fmla="*/ 3119120 w 3362006"/>
                <a:gd name="connsiteY173" fmla="*/ 1254760 h 2402840"/>
                <a:gd name="connsiteX174" fmla="*/ 3114040 w 3362006"/>
                <a:gd name="connsiteY174" fmla="*/ 1239520 h 2402840"/>
                <a:gd name="connsiteX175" fmla="*/ 3098800 w 3362006"/>
                <a:gd name="connsiteY175" fmla="*/ 1234440 h 2402840"/>
                <a:gd name="connsiteX176" fmla="*/ 3088640 w 3362006"/>
                <a:gd name="connsiteY176" fmla="*/ 1203960 h 2402840"/>
                <a:gd name="connsiteX177" fmla="*/ 3068320 w 3362006"/>
                <a:gd name="connsiteY177" fmla="*/ 1173480 h 2402840"/>
                <a:gd name="connsiteX178" fmla="*/ 3048000 w 3362006"/>
                <a:gd name="connsiteY178" fmla="*/ 1143000 h 2402840"/>
                <a:gd name="connsiteX179" fmla="*/ 3022600 w 3362006"/>
                <a:gd name="connsiteY179" fmla="*/ 1097280 h 2402840"/>
                <a:gd name="connsiteX180" fmla="*/ 3012440 w 3362006"/>
                <a:gd name="connsiteY180" fmla="*/ 1082040 h 2402840"/>
                <a:gd name="connsiteX181" fmla="*/ 3002280 w 3362006"/>
                <a:gd name="connsiteY181" fmla="*/ 1051560 h 2402840"/>
                <a:gd name="connsiteX182" fmla="*/ 2997200 w 3362006"/>
                <a:gd name="connsiteY182" fmla="*/ 1036320 h 2402840"/>
                <a:gd name="connsiteX183" fmla="*/ 2956560 w 3362006"/>
                <a:gd name="connsiteY183" fmla="*/ 975360 h 2402840"/>
                <a:gd name="connsiteX184" fmla="*/ 2946400 w 3362006"/>
                <a:gd name="connsiteY184" fmla="*/ 960120 h 2402840"/>
                <a:gd name="connsiteX185" fmla="*/ 2926080 w 3362006"/>
                <a:gd name="connsiteY185" fmla="*/ 929640 h 2402840"/>
                <a:gd name="connsiteX186" fmla="*/ 2900680 w 3362006"/>
                <a:gd name="connsiteY186" fmla="*/ 904240 h 2402840"/>
                <a:gd name="connsiteX187" fmla="*/ 2875280 w 3362006"/>
                <a:gd name="connsiteY187" fmla="*/ 873760 h 2402840"/>
                <a:gd name="connsiteX188" fmla="*/ 2860040 w 3362006"/>
                <a:gd name="connsiteY188" fmla="*/ 868680 h 2402840"/>
                <a:gd name="connsiteX189" fmla="*/ 2844800 w 3362006"/>
                <a:gd name="connsiteY189" fmla="*/ 853440 h 2402840"/>
                <a:gd name="connsiteX190" fmla="*/ 2829560 w 3362006"/>
                <a:gd name="connsiteY190" fmla="*/ 843280 h 2402840"/>
                <a:gd name="connsiteX191" fmla="*/ 2824480 w 3362006"/>
                <a:gd name="connsiteY191" fmla="*/ 817880 h 2402840"/>
                <a:gd name="connsiteX192" fmla="*/ 2814320 w 3362006"/>
                <a:gd name="connsiteY192" fmla="*/ 802640 h 2402840"/>
                <a:gd name="connsiteX193" fmla="*/ 2804160 w 3362006"/>
                <a:gd name="connsiteY193" fmla="*/ 772160 h 2402840"/>
                <a:gd name="connsiteX194" fmla="*/ 2783840 w 3362006"/>
                <a:gd name="connsiteY194" fmla="*/ 741680 h 2402840"/>
                <a:gd name="connsiteX195" fmla="*/ 2778760 w 3362006"/>
                <a:gd name="connsiteY195" fmla="*/ 726440 h 2402840"/>
                <a:gd name="connsiteX196" fmla="*/ 2768600 w 3362006"/>
                <a:gd name="connsiteY196" fmla="*/ 711200 h 2402840"/>
                <a:gd name="connsiteX197" fmla="*/ 2753360 w 3362006"/>
                <a:gd name="connsiteY197" fmla="*/ 680720 h 2402840"/>
                <a:gd name="connsiteX198" fmla="*/ 2722880 w 3362006"/>
                <a:gd name="connsiteY198" fmla="*/ 650240 h 2402840"/>
                <a:gd name="connsiteX199" fmla="*/ 2692400 w 3362006"/>
                <a:gd name="connsiteY199" fmla="*/ 629920 h 2402840"/>
                <a:gd name="connsiteX200" fmla="*/ 2677160 w 3362006"/>
                <a:gd name="connsiteY200" fmla="*/ 619760 h 2402840"/>
                <a:gd name="connsiteX201" fmla="*/ 2646680 w 3362006"/>
                <a:gd name="connsiteY201" fmla="*/ 599440 h 2402840"/>
                <a:gd name="connsiteX202" fmla="*/ 2621280 w 3362006"/>
                <a:gd name="connsiteY202" fmla="*/ 574040 h 2402840"/>
                <a:gd name="connsiteX203" fmla="*/ 2611120 w 3362006"/>
                <a:gd name="connsiteY203" fmla="*/ 558800 h 2402840"/>
                <a:gd name="connsiteX204" fmla="*/ 2595880 w 3362006"/>
                <a:gd name="connsiteY204" fmla="*/ 553720 h 2402840"/>
                <a:gd name="connsiteX205" fmla="*/ 2580640 w 3362006"/>
                <a:gd name="connsiteY205" fmla="*/ 543560 h 2402840"/>
                <a:gd name="connsiteX206" fmla="*/ 2565400 w 3362006"/>
                <a:gd name="connsiteY206" fmla="*/ 538480 h 2402840"/>
                <a:gd name="connsiteX207" fmla="*/ 2534920 w 3362006"/>
                <a:gd name="connsiteY207" fmla="*/ 518160 h 2402840"/>
                <a:gd name="connsiteX208" fmla="*/ 2519680 w 3362006"/>
                <a:gd name="connsiteY208" fmla="*/ 508000 h 2402840"/>
                <a:gd name="connsiteX209" fmla="*/ 2489200 w 3362006"/>
                <a:gd name="connsiteY209" fmla="*/ 487680 h 2402840"/>
                <a:gd name="connsiteX210" fmla="*/ 2473960 w 3362006"/>
                <a:gd name="connsiteY210" fmla="*/ 457200 h 2402840"/>
                <a:gd name="connsiteX211" fmla="*/ 2458720 w 3362006"/>
                <a:gd name="connsiteY211" fmla="*/ 452120 h 2402840"/>
                <a:gd name="connsiteX212" fmla="*/ 2443480 w 3362006"/>
                <a:gd name="connsiteY212" fmla="*/ 436880 h 2402840"/>
                <a:gd name="connsiteX213" fmla="*/ 2423160 w 3362006"/>
                <a:gd name="connsiteY213" fmla="*/ 406400 h 2402840"/>
                <a:gd name="connsiteX214" fmla="*/ 2392680 w 3362006"/>
                <a:gd name="connsiteY214" fmla="*/ 386080 h 2402840"/>
                <a:gd name="connsiteX215" fmla="*/ 2382520 w 3362006"/>
                <a:gd name="connsiteY215" fmla="*/ 370840 h 2402840"/>
                <a:gd name="connsiteX216" fmla="*/ 2311400 w 3362006"/>
                <a:gd name="connsiteY216" fmla="*/ 355600 h 2402840"/>
                <a:gd name="connsiteX217" fmla="*/ 2275840 w 3362006"/>
                <a:gd name="connsiteY217" fmla="*/ 345440 h 2402840"/>
                <a:gd name="connsiteX218" fmla="*/ 2245360 w 3362006"/>
                <a:gd name="connsiteY218" fmla="*/ 335280 h 2402840"/>
                <a:gd name="connsiteX219" fmla="*/ 2194560 w 3362006"/>
                <a:gd name="connsiteY219" fmla="*/ 325120 h 2402840"/>
                <a:gd name="connsiteX220" fmla="*/ 2179320 w 3362006"/>
                <a:gd name="connsiteY220" fmla="*/ 309880 h 2402840"/>
                <a:gd name="connsiteX221" fmla="*/ 2164080 w 3362006"/>
                <a:gd name="connsiteY221" fmla="*/ 304800 h 2402840"/>
                <a:gd name="connsiteX222" fmla="*/ 2159000 w 3362006"/>
                <a:gd name="connsiteY222" fmla="*/ 289560 h 2402840"/>
                <a:gd name="connsiteX223" fmla="*/ 2148840 w 3362006"/>
                <a:gd name="connsiteY223" fmla="*/ 274320 h 2402840"/>
                <a:gd name="connsiteX224" fmla="*/ 2143760 w 3362006"/>
                <a:gd name="connsiteY224" fmla="*/ 259080 h 2402840"/>
                <a:gd name="connsiteX225" fmla="*/ 2108200 w 3362006"/>
                <a:gd name="connsiteY225" fmla="*/ 213360 h 2402840"/>
                <a:gd name="connsiteX226" fmla="*/ 2098040 w 3362006"/>
                <a:gd name="connsiteY226" fmla="*/ 198120 h 2402840"/>
                <a:gd name="connsiteX227" fmla="*/ 2082800 w 3362006"/>
                <a:gd name="connsiteY227" fmla="*/ 193040 h 2402840"/>
                <a:gd name="connsiteX228" fmla="*/ 2047240 w 3362006"/>
                <a:gd name="connsiteY228" fmla="*/ 167640 h 2402840"/>
                <a:gd name="connsiteX229" fmla="*/ 2016760 w 3362006"/>
                <a:gd name="connsiteY229" fmla="*/ 157480 h 2402840"/>
                <a:gd name="connsiteX230" fmla="*/ 1971040 w 3362006"/>
                <a:gd name="connsiteY230" fmla="*/ 132080 h 2402840"/>
                <a:gd name="connsiteX231" fmla="*/ 1935480 w 3362006"/>
                <a:gd name="connsiteY231" fmla="*/ 127000 h 2402840"/>
                <a:gd name="connsiteX232" fmla="*/ 1905000 w 3362006"/>
                <a:gd name="connsiteY232" fmla="*/ 116840 h 2402840"/>
                <a:gd name="connsiteX233" fmla="*/ 1889760 w 3362006"/>
                <a:gd name="connsiteY233" fmla="*/ 111760 h 2402840"/>
                <a:gd name="connsiteX234" fmla="*/ 1864360 w 3362006"/>
                <a:gd name="connsiteY234" fmla="*/ 106680 h 2402840"/>
                <a:gd name="connsiteX235" fmla="*/ 1849120 w 3362006"/>
                <a:gd name="connsiteY235" fmla="*/ 101600 h 2402840"/>
                <a:gd name="connsiteX236" fmla="*/ 1813560 w 3362006"/>
                <a:gd name="connsiteY236" fmla="*/ 96520 h 2402840"/>
                <a:gd name="connsiteX237" fmla="*/ 1778000 w 3362006"/>
                <a:gd name="connsiteY237" fmla="*/ 86360 h 2402840"/>
                <a:gd name="connsiteX238" fmla="*/ 1747520 w 3362006"/>
                <a:gd name="connsiteY238" fmla="*/ 76200 h 2402840"/>
                <a:gd name="connsiteX239" fmla="*/ 1732280 w 3362006"/>
                <a:gd name="connsiteY239" fmla="*/ 71120 h 2402840"/>
                <a:gd name="connsiteX240" fmla="*/ 1717040 w 3362006"/>
                <a:gd name="connsiteY240" fmla="*/ 66040 h 2402840"/>
                <a:gd name="connsiteX241" fmla="*/ 1671320 w 3362006"/>
                <a:gd name="connsiteY241" fmla="*/ 45720 h 2402840"/>
                <a:gd name="connsiteX242" fmla="*/ 1651000 w 3362006"/>
                <a:gd name="connsiteY242" fmla="*/ 40640 h 2402840"/>
                <a:gd name="connsiteX243" fmla="*/ 1559560 w 3362006"/>
                <a:gd name="connsiteY243" fmla="*/ 35560 h 2402840"/>
                <a:gd name="connsiteX244" fmla="*/ 1534160 w 3362006"/>
                <a:gd name="connsiteY244" fmla="*/ 15240 h 2402840"/>
                <a:gd name="connsiteX245" fmla="*/ 1513840 w 3362006"/>
                <a:gd name="connsiteY24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73896 w 3362006"/>
                <a:gd name="connsiteY63" fmla="*/ 1230927 h 2402840"/>
                <a:gd name="connsiteX64" fmla="*/ 311281 w 3362006"/>
                <a:gd name="connsiteY64" fmla="*/ 1244213 h 2402840"/>
                <a:gd name="connsiteX65" fmla="*/ 224511 w 3362006"/>
                <a:gd name="connsiteY65" fmla="*/ 1296935 h 2402840"/>
                <a:gd name="connsiteX66" fmla="*/ 144221 w 3362006"/>
                <a:gd name="connsiteY66" fmla="*/ 1355362 h 2402840"/>
                <a:gd name="connsiteX67" fmla="*/ 116840 w 3362006"/>
                <a:gd name="connsiteY67" fmla="*/ 1412240 h 2402840"/>
                <a:gd name="connsiteX68" fmla="*/ 96520 w 3362006"/>
                <a:gd name="connsiteY68" fmla="*/ 1442720 h 2402840"/>
                <a:gd name="connsiteX69" fmla="*/ 91440 w 3362006"/>
                <a:gd name="connsiteY69" fmla="*/ 1457960 h 2402840"/>
                <a:gd name="connsiteX70" fmla="*/ 76200 w 3362006"/>
                <a:gd name="connsiteY70" fmla="*/ 1468120 h 2402840"/>
                <a:gd name="connsiteX71" fmla="*/ 66040 w 3362006"/>
                <a:gd name="connsiteY71" fmla="*/ 1508760 h 2402840"/>
                <a:gd name="connsiteX72" fmla="*/ 60960 w 3362006"/>
                <a:gd name="connsiteY72" fmla="*/ 1524000 h 2402840"/>
                <a:gd name="connsiteX73" fmla="*/ 55880 w 3362006"/>
                <a:gd name="connsiteY73" fmla="*/ 1544320 h 2402840"/>
                <a:gd name="connsiteX74" fmla="*/ 45720 w 3362006"/>
                <a:gd name="connsiteY74" fmla="*/ 1559560 h 2402840"/>
                <a:gd name="connsiteX75" fmla="*/ 40640 w 3362006"/>
                <a:gd name="connsiteY75" fmla="*/ 1579880 h 2402840"/>
                <a:gd name="connsiteX76" fmla="*/ 30480 w 3362006"/>
                <a:gd name="connsiteY76" fmla="*/ 1620520 h 2402840"/>
                <a:gd name="connsiteX77" fmla="*/ 20320 w 3362006"/>
                <a:gd name="connsiteY77" fmla="*/ 1635760 h 2402840"/>
                <a:gd name="connsiteX78" fmla="*/ 10160 w 3362006"/>
                <a:gd name="connsiteY78" fmla="*/ 1666240 h 2402840"/>
                <a:gd name="connsiteX79" fmla="*/ 0 w 3362006"/>
                <a:gd name="connsiteY79" fmla="*/ 1915160 h 2402840"/>
                <a:gd name="connsiteX80" fmla="*/ 5080 w 3362006"/>
                <a:gd name="connsiteY80" fmla="*/ 2026920 h 2402840"/>
                <a:gd name="connsiteX81" fmla="*/ 30480 w 3362006"/>
                <a:gd name="connsiteY81" fmla="*/ 2082800 h 2402840"/>
                <a:gd name="connsiteX82" fmla="*/ 75565 w 3362006"/>
                <a:gd name="connsiteY82" fmla="*/ 2147253 h 2402840"/>
                <a:gd name="connsiteX83" fmla="*/ 86360 w 3362006"/>
                <a:gd name="connsiteY83" fmla="*/ 2204720 h 2402840"/>
                <a:gd name="connsiteX84" fmla="*/ 76200 w 3362006"/>
                <a:gd name="connsiteY84" fmla="*/ 2362200 h 2402840"/>
                <a:gd name="connsiteX85" fmla="*/ 81280 w 3362006"/>
                <a:gd name="connsiteY85" fmla="*/ 2397760 h 2402840"/>
                <a:gd name="connsiteX86" fmla="*/ 96520 w 3362006"/>
                <a:gd name="connsiteY86" fmla="*/ 2402840 h 2402840"/>
                <a:gd name="connsiteX87" fmla="*/ 162560 w 3362006"/>
                <a:gd name="connsiteY87" fmla="*/ 2397760 h 2402840"/>
                <a:gd name="connsiteX88" fmla="*/ 208280 w 3362006"/>
                <a:gd name="connsiteY88" fmla="*/ 2372360 h 2402840"/>
                <a:gd name="connsiteX89" fmla="*/ 238760 w 3362006"/>
                <a:gd name="connsiteY89" fmla="*/ 2352040 h 2402840"/>
                <a:gd name="connsiteX90" fmla="*/ 254000 w 3362006"/>
                <a:gd name="connsiteY90" fmla="*/ 2336800 h 2402840"/>
                <a:gd name="connsiteX91" fmla="*/ 269240 w 3362006"/>
                <a:gd name="connsiteY91" fmla="*/ 2326640 h 2402840"/>
                <a:gd name="connsiteX92" fmla="*/ 314960 w 3362006"/>
                <a:gd name="connsiteY92" fmla="*/ 2286000 h 2402840"/>
                <a:gd name="connsiteX93" fmla="*/ 340360 w 3362006"/>
                <a:gd name="connsiteY93" fmla="*/ 2265680 h 2402840"/>
                <a:gd name="connsiteX94" fmla="*/ 350520 w 3362006"/>
                <a:gd name="connsiteY94" fmla="*/ 2250440 h 2402840"/>
                <a:gd name="connsiteX95" fmla="*/ 365760 w 3362006"/>
                <a:gd name="connsiteY95" fmla="*/ 2240280 h 2402840"/>
                <a:gd name="connsiteX96" fmla="*/ 461327 w 3362006"/>
                <a:gd name="connsiteY96" fmla="*/ 2173922 h 2402840"/>
                <a:gd name="connsiteX97" fmla="*/ 526097 w 3362006"/>
                <a:gd name="connsiteY97" fmla="*/ 2121852 h 2402840"/>
                <a:gd name="connsiteX98" fmla="*/ 582930 w 3362006"/>
                <a:gd name="connsiteY98" fmla="*/ 2096452 h 2402840"/>
                <a:gd name="connsiteX99" fmla="*/ 681355 w 3362006"/>
                <a:gd name="connsiteY99" fmla="*/ 2044382 h 2402840"/>
                <a:gd name="connsiteX100" fmla="*/ 731520 w 3362006"/>
                <a:gd name="connsiteY100" fmla="*/ 2037080 h 2402840"/>
                <a:gd name="connsiteX101" fmla="*/ 762000 w 3362006"/>
                <a:gd name="connsiteY101" fmla="*/ 2047240 h 2402840"/>
                <a:gd name="connsiteX102" fmla="*/ 782320 w 3362006"/>
                <a:gd name="connsiteY102" fmla="*/ 2052320 h 2402840"/>
                <a:gd name="connsiteX103" fmla="*/ 797560 w 3362006"/>
                <a:gd name="connsiteY103" fmla="*/ 2057400 h 2402840"/>
                <a:gd name="connsiteX104" fmla="*/ 838200 w 3362006"/>
                <a:gd name="connsiteY104" fmla="*/ 2062480 h 2402840"/>
                <a:gd name="connsiteX105" fmla="*/ 1000760 w 3362006"/>
                <a:gd name="connsiteY105" fmla="*/ 2069782 h 2402840"/>
                <a:gd name="connsiteX106" fmla="*/ 1134428 w 3362006"/>
                <a:gd name="connsiteY106" fmla="*/ 2049145 h 2402840"/>
                <a:gd name="connsiteX107" fmla="*/ 1214120 w 3362006"/>
                <a:gd name="connsiteY107" fmla="*/ 1945640 h 2402840"/>
                <a:gd name="connsiteX108" fmla="*/ 1304713 w 3362006"/>
                <a:gd name="connsiteY108" fmla="*/ 1930400 h 2402840"/>
                <a:gd name="connsiteX109" fmla="*/ 1404620 w 3362006"/>
                <a:gd name="connsiteY109" fmla="*/ 1954530 h 2402840"/>
                <a:gd name="connsiteX110" fmla="*/ 1468543 w 3362006"/>
                <a:gd name="connsiteY110" fmla="*/ 1968923 h 2402840"/>
                <a:gd name="connsiteX111" fmla="*/ 1570990 w 3362006"/>
                <a:gd name="connsiteY111" fmla="*/ 1985857 h 2402840"/>
                <a:gd name="connsiteX112" fmla="*/ 1656080 w 3362006"/>
                <a:gd name="connsiteY112" fmla="*/ 2001520 h 2402840"/>
                <a:gd name="connsiteX113" fmla="*/ 1706880 w 3362006"/>
                <a:gd name="connsiteY113" fmla="*/ 2021840 h 2402840"/>
                <a:gd name="connsiteX114" fmla="*/ 1737360 w 3362006"/>
                <a:gd name="connsiteY114" fmla="*/ 2037080 h 2402840"/>
                <a:gd name="connsiteX115" fmla="*/ 1783080 w 3362006"/>
                <a:gd name="connsiteY115" fmla="*/ 2062480 h 2402840"/>
                <a:gd name="connsiteX116" fmla="*/ 1798320 w 3362006"/>
                <a:gd name="connsiteY116" fmla="*/ 2072640 h 2402840"/>
                <a:gd name="connsiteX117" fmla="*/ 1828800 w 3362006"/>
                <a:gd name="connsiteY117" fmla="*/ 2082800 h 2402840"/>
                <a:gd name="connsiteX118" fmla="*/ 1844040 w 3362006"/>
                <a:gd name="connsiteY118" fmla="*/ 2087880 h 2402840"/>
                <a:gd name="connsiteX119" fmla="*/ 1864360 w 3362006"/>
                <a:gd name="connsiteY119" fmla="*/ 2098040 h 2402840"/>
                <a:gd name="connsiteX120" fmla="*/ 1879600 w 3362006"/>
                <a:gd name="connsiteY120" fmla="*/ 2103120 h 2402840"/>
                <a:gd name="connsiteX121" fmla="*/ 1894840 w 3362006"/>
                <a:gd name="connsiteY121" fmla="*/ 2113280 h 2402840"/>
                <a:gd name="connsiteX122" fmla="*/ 1925320 w 3362006"/>
                <a:gd name="connsiteY122" fmla="*/ 2123440 h 2402840"/>
                <a:gd name="connsiteX123" fmla="*/ 1940560 w 3362006"/>
                <a:gd name="connsiteY123" fmla="*/ 2133600 h 2402840"/>
                <a:gd name="connsiteX124" fmla="*/ 1964690 w 3362006"/>
                <a:gd name="connsiteY124" fmla="*/ 2167043 h 2402840"/>
                <a:gd name="connsiteX125" fmla="*/ 2017184 w 3362006"/>
                <a:gd name="connsiteY125" fmla="*/ 2194984 h 2402840"/>
                <a:gd name="connsiteX126" fmla="*/ 2107353 w 3362006"/>
                <a:gd name="connsiteY126" fmla="*/ 2254673 h 2402840"/>
                <a:gd name="connsiteX127" fmla="*/ 2184823 w 3362006"/>
                <a:gd name="connsiteY127" fmla="*/ 2296161 h 2402840"/>
                <a:gd name="connsiteX128" fmla="*/ 2254673 w 3362006"/>
                <a:gd name="connsiteY128" fmla="*/ 2302933 h 2402840"/>
                <a:gd name="connsiteX129" fmla="*/ 2326640 w 3362006"/>
                <a:gd name="connsiteY129" fmla="*/ 2339340 h 2402840"/>
                <a:gd name="connsiteX130" fmla="*/ 2440094 w 3362006"/>
                <a:gd name="connsiteY130" fmla="*/ 2312670 h 2402840"/>
                <a:gd name="connsiteX131" fmla="*/ 2494280 w 3362006"/>
                <a:gd name="connsiteY131" fmla="*/ 2275840 h 2402840"/>
                <a:gd name="connsiteX132" fmla="*/ 2509520 w 3362006"/>
                <a:gd name="connsiteY132" fmla="*/ 2270760 h 2402840"/>
                <a:gd name="connsiteX133" fmla="*/ 2519680 w 3362006"/>
                <a:gd name="connsiteY133" fmla="*/ 2255520 h 2402840"/>
                <a:gd name="connsiteX134" fmla="*/ 2534920 w 3362006"/>
                <a:gd name="connsiteY134" fmla="*/ 2245360 h 2402840"/>
                <a:gd name="connsiteX135" fmla="*/ 2545080 w 3362006"/>
                <a:gd name="connsiteY135" fmla="*/ 2230120 h 2402840"/>
                <a:gd name="connsiteX136" fmla="*/ 2560320 w 3362006"/>
                <a:gd name="connsiteY136" fmla="*/ 2219960 h 2402840"/>
                <a:gd name="connsiteX137" fmla="*/ 2595880 w 3362006"/>
                <a:gd name="connsiteY137" fmla="*/ 2184400 h 2402840"/>
                <a:gd name="connsiteX138" fmla="*/ 2611120 w 3362006"/>
                <a:gd name="connsiteY138" fmla="*/ 2153920 h 2402840"/>
                <a:gd name="connsiteX139" fmla="*/ 2656840 w 3362006"/>
                <a:gd name="connsiteY139" fmla="*/ 2128520 h 2402840"/>
                <a:gd name="connsiteX140" fmla="*/ 2687320 w 3362006"/>
                <a:gd name="connsiteY140" fmla="*/ 2108200 h 2402840"/>
                <a:gd name="connsiteX141" fmla="*/ 2717800 w 3362006"/>
                <a:gd name="connsiteY141" fmla="*/ 2098040 h 2402840"/>
                <a:gd name="connsiteX142" fmla="*/ 2733040 w 3362006"/>
                <a:gd name="connsiteY142" fmla="*/ 2082800 h 2402840"/>
                <a:gd name="connsiteX143" fmla="*/ 2768600 w 3362006"/>
                <a:gd name="connsiteY143" fmla="*/ 2057400 h 2402840"/>
                <a:gd name="connsiteX144" fmla="*/ 2834640 w 3362006"/>
                <a:gd name="connsiteY144" fmla="*/ 2034540 h 2402840"/>
                <a:gd name="connsiteX145" fmla="*/ 2909993 w 3362006"/>
                <a:gd name="connsiteY145" fmla="*/ 1976120 h 2402840"/>
                <a:gd name="connsiteX146" fmla="*/ 2959524 w 3362006"/>
                <a:gd name="connsiteY146" fmla="*/ 1957917 h 2402840"/>
                <a:gd name="connsiteX147" fmla="*/ 2992120 w 3362006"/>
                <a:gd name="connsiteY147" fmla="*/ 1915160 h 2402840"/>
                <a:gd name="connsiteX148" fmla="*/ 3022600 w 3362006"/>
                <a:gd name="connsiteY148" fmla="*/ 1894840 h 2402840"/>
                <a:gd name="connsiteX149" fmla="*/ 3037840 w 3362006"/>
                <a:gd name="connsiteY149" fmla="*/ 1889760 h 2402840"/>
                <a:gd name="connsiteX150" fmla="*/ 3053080 w 3362006"/>
                <a:gd name="connsiteY150" fmla="*/ 1879600 h 2402840"/>
                <a:gd name="connsiteX151" fmla="*/ 3068320 w 3362006"/>
                <a:gd name="connsiteY151" fmla="*/ 1874520 h 2402840"/>
                <a:gd name="connsiteX152" fmla="*/ 3083560 w 3362006"/>
                <a:gd name="connsiteY152" fmla="*/ 1864360 h 2402840"/>
                <a:gd name="connsiteX153" fmla="*/ 3108960 w 3362006"/>
                <a:gd name="connsiteY153" fmla="*/ 1859280 h 2402840"/>
                <a:gd name="connsiteX154" fmla="*/ 3129280 w 3362006"/>
                <a:gd name="connsiteY154" fmla="*/ 1854200 h 2402840"/>
                <a:gd name="connsiteX155" fmla="*/ 3144520 w 3362006"/>
                <a:gd name="connsiteY155" fmla="*/ 1844040 h 2402840"/>
                <a:gd name="connsiteX156" fmla="*/ 3225800 w 3362006"/>
                <a:gd name="connsiteY156" fmla="*/ 1833880 h 2402840"/>
                <a:gd name="connsiteX157" fmla="*/ 3261360 w 3362006"/>
                <a:gd name="connsiteY157" fmla="*/ 1828800 h 2402840"/>
                <a:gd name="connsiteX158" fmla="*/ 3276600 w 3362006"/>
                <a:gd name="connsiteY158" fmla="*/ 1818640 h 2402840"/>
                <a:gd name="connsiteX159" fmla="*/ 3286760 w 3362006"/>
                <a:gd name="connsiteY159" fmla="*/ 1803400 h 2402840"/>
                <a:gd name="connsiteX160" fmla="*/ 3302000 w 3362006"/>
                <a:gd name="connsiteY160" fmla="*/ 1798320 h 2402840"/>
                <a:gd name="connsiteX161" fmla="*/ 3317240 w 3362006"/>
                <a:gd name="connsiteY161" fmla="*/ 1788160 h 2402840"/>
                <a:gd name="connsiteX162" fmla="*/ 3332480 w 3362006"/>
                <a:gd name="connsiteY162" fmla="*/ 1742440 h 2402840"/>
                <a:gd name="connsiteX163" fmla="*/ 3337560 w 3362006"/>
                <a:gd name="connsiteY163" fmla="*/ 1727200 h 2402840"/>
                <a:gd name="connsiteX164" fmla="*/ 3342640 w 3362006"/>
                <a:gd name="connsiteY164" fmla="*/ 1711960 h 2402840"/>
                <a:gd name="connsiteX165" fmla="*/ 3347720 w 3362006"/>
                <a:gd name="connsiteY165" fmla="*/ 1686560 h 2402840"/>
                <a:gd name="connsiteX166" fmla="*/ 3361690 w 3362006"/>
                <a:gd name="connsiteY166" fmla="*/ 1566333 h 2402840"/>
                <a:gd name="connsiteX167" fmla="*/ 3356610 w 3362006"/>
                <a:gd name="connsiteY167" fmla="*/ 1518496 h 2402840"/>
                <a:gd name="connsiteX168" fmla="*/ 3333326 w 3362006"/>
                <a:gd name="connsiteY168" fmla="*/ 1464310 h 2402840"/>
                <a:gd name="connsiteX169" fmla="*/ 3294380 w 3362006"/>
                <a:gd name="connsiteY169" fmla="*/ 1420706 h 2402840"/>
                <a:gd name="connsiteX170" fmla="*/ 3268980 w 3362006"/>
                <a:gd name="connsiteY170" fmla="*/ 1377526 h 2402840"/>
                <a:gd name="connsiteX171" fmla="*/ 3212253 w 3362006"/>
                <a:gd name="connsiteY171" fmla="*/ 1333500 h 2402840"/>
                <a:gd name="connsiteX172" fmla="*/ 3162300 w 3362006"/>
                <a:gd name="connsiteY172" fmla="*/ 1295400 h 2402840"/>
                <a:gd name="connsiteX173" fmla="*/ 3119120 w 3362006"/>
                <a:gd name="connsiteY173" fmla="*/ 1254760 h 2402840"/>
                <a:gd name="connsiteX174" fmla="*/ 3114040 w 3362006"/>
                <a:gd name="connsiteY174" fmla="*/ 1239520 h 2402840"/>
                <a:gd name="connsiteX175" fmla="*/ 3098800 w 3362006"/>
                <a:gd name="connsiteY175" fmla="*/ 1234440 h 2402840"/>
                <a:gd name="connsiteX176" fmla="*/ 3088640 w 3362006"/>
                <a:gd name="connsiteY176" fmla="*/ 1203960 h 2402840"/>
                <a:gd name="connsiteX177" fmla="*/ 3068320 w 3362006"/>
                <a:gd name="connsiteY177" fmla="*/ 1173480 h 2402840"/>
                <a:gd name="connsiteX178" fmla="*/ 3048000 w 3362006"/>
                <a:gd name="connsiteY178" fmla="*/ 1143000 h 2402840"/>
                <a:gd name="connsiteX179" fmla="*/ 3022600 w 3362006"/>
                <a:gd name="connsiteY179" fmla="*/ 1097280 h 2402840"/>
                <a:gd name="connsiteX180" fmla="*/ 3012440 w 3362006"/>
                <a:gd name="connsiteY180" fmla="*/ 1082040 h 2402840"/>
                <a:gd name="connsiteX181" fmla="*/ 3002280 w 3362006"/>
                <a:gd name="connsiteY181" fmla="*/ 1051560 h 2402840"/>
                <a:gd name="connsiteX182" fmla="*/ 2997200 w 3362006"/>
                <a:gd name="connsiteY182" fmla="*/ 1036320 h 2402840"/>
                <a:gd name="connsiteX183" fmla="*/ 2956560 w 3362006"/>
                <a:gd name="connsiteY183" fmla="*/ 975360 h 2402840"/>
                <a:gd name="connsiteX184" fmla="*/ 2946400 w 3362006"/>
                <a:gd name="connsiteY184" fmla="*/ 960120 h 2402840"/>
                <a:gd name="connsiteX185" fmla="*/ 2926080 w 3362006"/>
                <a:gd name="connsiteY185" fmla="*/ 929640 h 2402840"/>
                <a:gd name="connsiteX186" fmla="*/ 2900680 w 3362006"/>
                <a:gd name="connsiteY186" fmla="*/ 904240 h 2402840"/>
                <a:gd name="connsiteX187" fmla="*/ 2875280 w 3362006"/>
                <a:gd name="connsiteY187" fmla="*/ 873760 h 2402840"/>
                <a:gd name="connsiteX188" fmla="*/ 2860040 w 3362006"/>
                <a:gd name="connsiteY188" fmla="*/ 868680 h 2402840"/>
                <a:gd name="connsiteX189" fmla="*/ 2844800 w 3362006"/>
                <a:gd name="connsiteY189" fmla="*/ 853440 h 2402840"/>
                <a:gd name="connsiteX190" fmla="*/ 2829560 w 3362006"/>
                <a:gd name="connsiteY190" fmla="*/ 843280 h 2402840"/>
                <a:gd name="connsiteX191" fmla="*/ 2824480 w 3362006"/>
                <a:gd name="connsiteY191" fmla="*/ 817880 h 2402840"/>
                <a:gd name="connsiteX192" fmla="*/ 2814320 w 3362006"/>
                <a:gd name="connsiteY192" fmla="*/ 802640 h 2402840"/>
                <a:gd name="connsiteX193" fmla="*/ 2804160 w 3362006"/>
                <a:gd name="connsiteY193" fmla="*/ 772160 h 2402840"/>
                <a:gd name="connsiteX194" fmla="*/ 2783840 w 3362006"/>
                <a:gd name="connsiteY194" fmla="*/ 741680 h 2402840"/>
                <a:gd name="connsiteX195" fmla="*/ 2778760 w 3362006"/>
                <a:gd name="connsiteY195" fmla="*/ 726440 h 2402840"/>
                <a:gd name="connsiteX196" fmla="*/ 2768600 w 3362006"/>
                <a:gd name="connsiteY196" fmla="*/ 711200 h 2402840"/>
                <a:gd name="connsiteX197" fmla="*/ 2753360 w 3362006"/>
                <a:gd name="connsiteY197" fmla="*/ 680720 h 2402840"/>
                <a:gd name="connsiteX198" fmla="*/ 2722880 w 3362006"/>
                <a:gd name="connsiteY198" fmla="*/ 650240 h 2402840"/>
                <a:gd name="connsiteX199" fmla="*/ 2692400 w 3362006"/>
                <a:gd name="connsiteY199" fmla="*/ 629920 h 2402840"/>
                <a:gd name="connsiteX200" fmla="*/ 2677160 w 3362006"/>
                <a:gd name="connsiteY200" fmla="*/ 619760 h 2402840"/>
                <a:gd name="connsiteX201" fmla="*/ 2646680 w 3362006"/>
                <a:gd name="connsiteY201" fmla="*/ 599440 h 2402840"/>
                <a:gd name="connsiteX202" fmla="*/ 2621280 w 3362006"/>
                <a:gd name="connsiteY202" fmla="*/ 574040 h 2402840"/>
                <a:gd name="connsiteX203" fmla="*/ 2611120 w 3362006"/>
                <a:gd name="connsiteY203" fmla="*/ 558800 h 2402840"/>
                <a:gd name="connsiteX204" fmla="*/ 2595880 w 3362006"/>
                <a:gd name="connsiteY204" fmla="*/ 553720 h 2402840"/>
                <a:gd name="connsiteX205" fmla="*/ 2580640 w 3362006"/>
                <a:gd name="connsiteY205" fmla="*/ 543560 h 2402840"/>
                <a:gd name="connsiteX206" fmla="*/ 2565400 w 3362006"/>
                <a:gd name="connsiteY206" fmla="*/ 538480 h 2402840"/>
                <a:gd name="connsiteX207" fmla="*/ 2534920 w 3362006"/>
                <a:gd name="connsiteY207" fmla="*/ 518160 h 2402840"/>
                <a:gd name="connsiteX208" fmla="*/ 2519680 w 3362006"/>
                <a:gd name="connsiteY208" fmla="*/ 508000 h 2402840"/>
                <a:gd name="connsiteX209" fmla="*/ 2489200 w 3362006"/>
                <a:gd name="connsiteY209" fmla="*/ 487680 h 2402840"/>
                <a:gd name="connsiteX210" fmla="*/ 2473960 w 3362006"/>
                <a:gd name="connsiteY210" fmla="*/ 457200 h 2402840"/>
                <a:gd name="connsiteX211" fmla="*/ 2458720 w 3362006"/>
                <a:gd name="connsiteY211" fmla="*/ 452120 h 2402840"/>
                <a:gd name="connsiteX212" fmla="*/ 2443480 w 3362006"/>
                <a:gd name="connsiteY212" fmla="*/ 436880 h 2402840"/>
                <a:gd name="connsiteX213" fmla="*/ 2423160 w 3362006"/>
                <a:gd name="connsiteY213" fmla="*/ 406400 h 2402840"/>
                <a:gd name="connsiteX214" fmla="*/ 2392680 w 3362006"/>
                <a:gd name="connsiteY214" fmla="*/ 386080 h 2402840"/>
                <a:gd name="connsiteX215" fmla="*/ 2382520 w 3362006"/>
                <a:gd name="connsiteY215" fmla="*/ 370840 h 2402840"/>
                <a:gd name="connsiteX216" fmla="*/ 2311400 w 3362006"/>
                <a:gd name="connsiteY216" fmla="*/ 355600 h 2402840"/>
                <a:gd name="connsiteX217" fmla="*/ 2275840 w 3362006"/>
                <a:gd name="connsiteY217" fmla="*/ 345440 h 2402840"/>
                <a:gd name="connsiteX218" fmla="*/ 2245360 w 3362006"/>
                <a:gd name="connsiteY218" fmla="*/ 335280 h 2402840"/>
                <a:gd name="connsiteX219" fmla="*/ 2194560 w 3362006"/>
                <a:gd name="connsiteY219" fmla="*/ 325120 h 2402840"/>
                <a:gd name="connsiteX220" fmla="*/ 2179320 w 3362006"/>
                <a:gd name="connsiteY220" fmla="*/ 309880 h 2402840"/>
                <a:gd name="connsiteX221" fmla="*/ 2164080 w 3362006"/>
                <a:gd name="connsiteY221" fmla="*/ 304800 h 2402840"/>
                <a:gd name="connsiteX222" fmla="*/ 2159000 w 3362006"/>
                <a:gd name="connsiteY222" fmla="*/ 289560 h 2402840"/>
                <a:gd name="connsiteX223" fmla="*/ 2148840 w 3362006"/>
                <a:gd name="connsiteY223" fmla="*/ 274320 h 2402840"/>
                <a:gd name="connsiteX224" fmla="*/ 2143760 w 3362006"/>
                <a:gd name="connsiteY224" fmla="*/ 259080 h 2402840"/>
                <a:gd name="connsiteX225" fmla="*/ 2108200 w 3362006"/>
                <a:gd name="connsiteY225" fmla="*/ 213360 h 2402840"/>
                <a:gd name="connsiteX226" fmla="*/ 2098040 w 3362006"/>
                <a:gd name="connsiteY226" fmla="*/ 198120 h 2402840"/>
                <a:gd name="connsiteX227" fmla="*/ 2082800 w 3362006"/>
                <a:gd name="connsiteY227" fmla="*/ 193040 h 2402840"/>
                <a:gd name="connsiteX228" fmla="*/ 2047240 w 3362006"/>
                <a:gd name="connsiteY228" fmla="*/ 167640 h 2402840"/>
                <a:gd name="connsiteX229" fmla="*/ 2016760 w 3362006"/>
                <a:gd name="connsiteY229" fmla="*/ 157480 h 2402840"/>
                <a:gd name="connsiteX230" fmla="*/ 1971040 w 3362006"/>
                <a:gd name="connsiteY230" fmla="*/ 132080 h 2402840"/>
                <a:gd name="connsiteX231" fmla="*/ 1935480 w 3362006"/>
                <a:gd name="connsiteY231" fmla="*/ 127000 h 2402840"/>
                <a:gd name="connsiteX232" fmla="*/ 1905000 w 3362006"/>
                <a:gd name="connsiteY232" fmla="*/ 116840 h 2402840"/>
                <a:gd name="connsiteX233" fmla="*/ 1889760 w 3362006"/>
                <a:gd name="connsiteY233" fmla="*/ 111760 h 2402840"/>
                <a:gd name="connsiteX234" fmla="*/ 1864360 w 3362006"/>
                <a:gd name="connsiteY234" fmla="*/ 106680 h 2402840"/>
                <a:gd name="connsiteX235" fmla="*/ 1849120 w 3362006"/>
                <a:gd name="connsiteY235" fmla="*/ 101600 h 2402840"/>
                <a:gd name="connsiteX236" fmla="*/ 1813560 w 3362006"/>
                <a:gd name="connsiteY236" fmla="*/ 96520 h 2402840"/>
                <a:gd name="connsiteX237" fmla="*/ 1778000 w 3362006"/>
                <a:gd name="connsiteY237" fmla="*/ 86360 h 2402840"/>
                <a:gd name="connsiteX238" fmla="*/ 1747520 w 3362006"/>
                <a:gd name="connsiteY238" fmla="*/ 76200 h 2402840"/>
                <a:gd name="connsiteX239" fmla="*/ 1732280 w 3362006"/>
                <a:gd name="connsiteY239" fmla="*/ 71120 h 2402840"/>
                <a:gd name="connsiteX240" fmla="*/ 1717040 w 3362006"/>
                <a:gd name="connsiteY240" fmla="*/ 66040 h 2402840"/>
                <a:gd name="connsiteX241" fmla="*/ 1671320 w 3362006"/>
                <a:gd name="connsiteY241" fmla="*/ 45720 h 2402840"/>
                <a:gd name="connsiteX242" fmla="*/ 1651000 w 3362006"/>
                <a:gd name="connsiteY242" fmla="*/ 40640 h 2402840"/>
                <a:gd name="connsiteX243" fmla="*/ 1559560 w 3362006"/>
                <a:gd name="connsiteY243" fmla="*/ 35560 h 2402840"/>
                <a:gd name="connsiteX244" fmla="*/ 1534160 w 3362006"/>
                <a:gd name="connsiteY244" fmla="*/ 15240 h 2402840"/>
                <a:gd name="connsiteX245" fmla="*/ 1513840 w 3362006"/>
                <a:gd name="connsiteY24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52501 w 3362006"/>
                <a:gd name="connsiteY63" fmla="*/ 1205041 h 2402840"/>
                <a:gd name="connsiteX64" fmla="*/ 311281 w 3362006"/>
                <a:gd name="connsiteY64" fmla="*/ 1244213 h 2402840"/>
                <a:gd name="connsiteX65" fmla="*/ 224511 w 3362006"/>
                <a:gd name="connsiteY65" fmla="*/ 1296935 h 2402840"/>
                <a:gd name="connsiteX66" fmla="*/ 144221 w 3362006"/>
                <a:gd name="connsiteY66" fmla="*/ 1355362 h 2402840"/>
                <a:gd name="connsiteX67" fmla="*/ 116840 w 3362006"/>
                <a:gd name="connsiteY67" fmla="*/ 1412240 h 2402840"/>
                <a:gd name="connsiteX68" fmla="*/ 96520 w 3362006"/>
                <a:gd name="connsiteY68" fmla="*/ 1442720 h 2402840"/>
                <a:gd name="connsiteX69" fmla="*/ 91440 w 3362006"/>
                <a:gd name="connsiteY69" fmla="*/ 1457960 h 2402840"/>
                <a:gd name="connsiteX70" fmla="*/ 76200 w 3362006"/>
                <a:gd name="connsiteY70" fmla="*/ 1468120 h 2402840"/>
                <a:gd name="connsiteX71" fmla="*/ 66040 w 3362006"/>
                <a:gd name="connsiteY71" fmla="*/ 1508760 h 2402840"/>
                <a:gd name="connsiteX72" fmla="*/ 60960 w 3362006"/>
                <a:gd name="connsiteY72" fmla="*/ 1524000 h 2402840"/>
                <a:gd name="connsiteX73" fmla="*/ 55880 w 3362006"/>
                <a:gd name="connsiteY73" fmla="*/ 1544320 h 2402840"/>
                <a:gd name="connsiteX74" fmla="*/ 45720 w 3362006"/>
                <a:gd name="connsiteY74" fmla="*/ 1559560 h 2402840"/>
                <a:gd name="connsiteX75" fmla="*/ 40640 w 3362006"/>
                <a:gd name="connsiteY75" fmla="*/ 1579880 h 2402840"/>
                <a:gd name="connsiteX76" fmla="*/ 30480 w 3362006"/>
                <a:gd name="connsiteY76" fmla="*/ 1620520 h 2402840"/>
                <a:gd name="connsiteX77" fmla="*/ 20320 w 3362006"/>
                <a:gd name="connsiteY77" fmla="*/ 1635760 h 2402840"/>
                <a:gd name="connsiteX78" fmla="*/ 10160 w 3362006"/>
                <a:gd name="connsiteY78" fmla="*/ 1666240 h 2402840"/>
                <a:gd name="connsiteX79" fmla="*/ 0 w 3362006"/>
                <a:gd name="connsiteY79" fmla="*/ 1915160 h 2402840"/>
                <a:gd name="connsiteX80" fmla="*/ 5080 w 3362006"/>
                <a:gd name="connsiteY80" fmla="*/ 2026920 h 2402840"/>
                <a:gd name="connsiteX81" fmla="*/ 30480 w 3362006"/>
                <a:gd name="connsiteY81" fmla="*/ 2082800 h 2402840"/>
                <a:gd name="connsiteX82" fmla="*/ 75565 w 3362006"/>
                <a:gd name="connsiteY82" fmla="*/ 2147253 h 2402840"/>
                <a:gd name="connsiteX83" fmla="*/ 86360 w 3362006"/>
                <a:gd name="connsiteY83" fmla="*/ 2204720 h 2402840"/>
                <a:gd name="connsiteX84" fmla="*/ 76200 w 3362006"/>
                <a:gd name="connsiteY84" fmla="*/ 2362200 h 2402840"/>
                <a:gd name="connsiteX85" fmla="*/ 81280 w 3362006"/>
                <a:gd name="connsiteY85" fmla="*/ 2397760 h 2402840"/>
                <a:gd name="connsiteX86" fmla="*/ 96520 w 3362006"/>
                <a:gd name="connsiteY86" fmla="*/ 2402840 h 2402840"/>
                <a:gd name="connsiteX87" fmla="*/ 162560 w 3362006"/>
                <a:gd name="connsiteY87" fmla="*/ 2397760 h 2402840"/>
                <a:gd name="connsiteX88" fmla="*/ 208280 w 3362006"/>
                <a:gd name="connsiteY88" fmla="*/ 2372360 h 2402840"/>
                <a:gd name="connsiteX89" fmla="*/ 238760 w 3362006"/>
                <a:gd name="connsiteY89" fmla="*/ 2352040 h 2402840"/>
                <a:gd name="connsiteX90" fmla="*/ 254000 w 3362006"/>
                <a:gd name="connsiteY90" fmla="*/ 2336800 h 2402840"/>
                <a:gd name="connsiteX91" fmla="*/ 269240 w 3362006"/>
                <a:gd name="connsiteY91" fmla="*/ 2326640 h 2402840"/>
                <a:gd name="connsiteX92" fmla="*/ 314960 w 3362006"/>
                <a:gd name="connsiteY92" fmla="*/ 2286000 h 2402840"/>
                <a:gd name="connsiteX93" fmla="*/ 340360 w 3362006"/>
                <a:gd name="connsiteY93" fmla="*/ 2265680 h 2402840"/>
                <a:gd name="connsiteX94" fmla="*/ 350520 w 3362006"/>
                <a:gd name="connsiteY94" fmla="*/ 2250440 h 2402840"/>
                <a:gd name="connsiteX95" fmla="*/ 365760 w 3362006"/>
                <a:gd name="connsiteY95" fmla="*/ 2240280 h 2402840"/>
                <a:gd name="connsiteX96" fmla="*/ 461327 w 3362006"/>
                <a:gd name="connsiteY96" fmla="*/ 2173922 h 2402840"/>
                <a:gd name="connsiteX97" fmla="*/ 526097 w 3362006"/>
                <a:gd name="connsiteY97" fmla="*/ 2121852 h 2402840"/>
                <a:gd name="connsiteX98" fmla="*/ 582930 w 3362006"/>
                <a:gd name="connsiteY98" fmla="*/ 2096452 h 2402840"/>
                <a:gd name="connsiteX99" fmla="*/ 681355 w 3362006"/>
                <a:gd name="connsiteY99" fmla="*/ 2044382 h 2402840"/>
                <a:gd name="connsiteX100" fmla="*/ 731520 w 3362006"/>
                <a:gd name="connsiteY100" fmla="*/ 2037080 h 2402840"/>
                <a:gd name="connsiteX101" fmla="*/ 762000 w 3362006"/>
                <a:gd name="connsiteY101" fmla="*/ 2047240 h 2402840"/>
                <a:gd name="connsiteX102" fmla="*/ 782320 w 3362006"/>
                <a:gd name="connsiteY102" fmla="*/ 2052320 h 2402840"/>
                <a:gd name="connsiteX103" fmla="*/ 797560 w 3362006"/>
                <a:gd name="connsiteY103" fmla="*/ 2057400 h 2402840"/>
                <a:gd name="connsiteX104" fmla="*/ 838200 w 3362006"/>
                <a:gd name="connsiteY104" fmla="*/ 2062480 h 2402840"/>
                <a:gd name="connsiteX105" fmla="*/ 1000760 w 3362006"/>
                <a:gd name="connsiteY105" fmla="*/ 2069782 h 2402840"/>
                <a:gd name="connsiteX106" fmla="*/ 1134428 w 3362006"/>
                <a:gd name="connsiteY106" fmla="*/ 2049145 h 2402840"/>
                <a:gd name="connsiteX107" fmla="*/ 1214120 w 3362006"/>
                <a:gd name="connsiteY107" fmla="*/ 1945640 h 2402840"/>
                <a:gd name="connsiteX108" fmla="*/ 1304713 w 3362006"/>
                <a:gd name="connsiteY108" fmla="*/ 1930400 h 2402840"/>
                <a:gd name="connsiteX109" fmla="*/ 1404620 w 3362006"/>
                <a:gd name="connsiteY109" fmla="*/ 1954530 h 2402840"/>
                <a:gd name="connsiteX110" fmla="*/ 1468543 w 3362006"/>
                <a:gd name="connsiteY110" fmla="*/ 1968923 h 2402840"/>
                <a:gd name="connsiteX111" fmla="*/ 1570990 w 3362006"/>
                <a:gd name="connsiteY111" fmla="*/ 1985857 h 2402840"/>
                <a:gd name="connsiteX112" fmla="*/ 1656080 w 3362006"/>
                <a:gd name="connsiteY112" fmla="*/ 2001520 h 2402840"/>
                <a:gd name="connsiteX113" fmla="*/ 1706880 w 3362006"/>
                <a:gd name="connsiteY113" fmla="*/ 2021840 h 2402840"/>
                <a:gd name="connsiteX114" fmla="*/ 1737360 w 3362006"/>
                <a:gd name="connsiteY114" fmla="*/ 2037080 h 2402840"/>
                <a:gd name="connsiteX115" fmla="*/ 1783080 w 3362006"/>
                <a:gd name="connsiteY115" fmla="*/ 2062480 h 2402840"/>
                <a:gd name="connsiteX116" fmla="*/ 1798320 w 3362006"/>
                <a:gd name="connsiteY116" fmla="*/ 2072640 h 2402840"/>
                <a:gd name="connsiteX117" fmla="*/ 1828800 w 3362006"/>
                <a:gd name="connsiteY117" fmla="*/ 2082800 h 2402840"/>
                <a:gd name="connsiteX118" fmla="*/ 1844040 w 3362006"/>
                <a:gd name="connsiteY118" fmla="*/ 2087880 h 2402840"/>
                <a:gd name="connsiteX119" fmla="*/ 1864360 w 3362006"/>
                <a:gd name="connsiteY119" fmla="*/ 2098040 h 2402840"/>
                <a:gd name="connsiteX120" fmla="*/ 1879600 w 3362006"/>
                <a:gd name="connsiteY120" fmla="*/ 2103120 h 2402840"/>
                <a:gd name="connsiteX121" fmla="*/ 1894840 w 3362006"/>
                <a:gd name="connsiteY121" fmla="*/ 2113280 h 2402840"/>
                <a:gd name="connsiteX122" fmla="*/ 1925320 w 3362006"/>
                <a:gd name="connsiteY122" fmla="*/ 2123440 h 2402840"/>
                <a:gd name="connsiteX123" fmla="*/ 1940560 w 3362006"/>
                <a:gd name="connsiteY123" fmla="*/ 2133600 h 2402840"/>
                <a:gd name="connsiteX124" fmla="*/ 1964690 w 3362006"/>
                <a:gd name="connsiteY124" fmla="*/ 2167043 h 2402840"/>
                <a:gd name="connsiteX125" fmla="*/ 2017184 w 3362006"/>
                <a:gd name="connsiteY125" fmla="*/ 2194984 h 2402840"/>
                <a:gd name="connsiteX126" fmla="*/ 2107353 w 3362006"/>
                <a:gd name="connsiteY126" fmla="*/ 2254673 h 2402840"/>
                <a:gd name="connsiteX127" fmla="*/ 2184823 w 3362006"/>
                <a:gd name="connsiteY127" fmla="*/ 2296161 h 2402840"/>
                <a:gd name="connsiteX128" fmla="*/ 2254673 w 3362006"/>
                <a:gd name="connsiteY128" fmla="*/ 2302933 h 2402840"/>
                <a:gd name="connsiteX129" fmla="*/ 2326640 w 3362006"/>
                <a:gd name="connsiteY129" fmla="*/ 2339340 h 2402840"/>
                <a:gd name="connsiteX130" fmla="*/ 2440094 w 3362006"/>
                <a:gd name="connsiteY130" fmla="*/ 2312670 h 2402840"/>
                <a:gd name="connsiteX131" fmla="*/ 2494280 w 3362006"/>
                <a:gd name="connsiteY131" fmla="*/ 2275840 h 2402840"/>
                <a:gd name="connsiteX132" fmla="*/ 2509520 w 3362006"/>
                <a:gd name="connsiteY132" fmla="*/ 2270760 h 2402840"/>
                <a:gd name="connsiteX133" fmla="*/ 2519680 w 3362006"/>
                <a:gd name="connsiteY133" fmla="*/ 2255520 h 2402840"/>
                <a:gd name="connsiteX134" fmla="*/ 2534920 w 3362006"/>
                <a:gd name="connsiteY134" fmla="*/ 2245360 h 2402840"/>
                <a:gd name="connsiteX135" fmla="*/ 2545080 w 3362006"/>
                <a:gd name="connsiteY135" fmla="*/ 2230120 h 2402840"/>
                <a:gd name="connsiteX136" fmla="*/ 2560320 w 3362006"/>
                <a:gd name="connsiteY136" fmla="*/ 2219960 h 2402840"/>
                <a:gd name="connsiteX137" fmla="*/ 2595880 w 3362006"/>
                <a:gd name="connsiteY137" fmla="*/ 2184400 h 2402840"/>
                <a:gd name="connsiteX138" fmla="*/ 2611120 w 3362006"/>
                <a:gd name="connsiteY138" fmla="*/ 2153920 h 2402840"/>
                <a:gd name="connsiteX139" fmla="*/ 2656840 w 3362006"/>
                <a:gd name="connsiteY139" fmla="*/ 2128520 h 2402840"/>
                <a:gd name="connsiteX140" fmla="*/ 2687320 w 3362006"/>
                <a:gd name="connsiteY140" fmla="*/ 2108200 h 2402840"/>
                <a:gd name="connsiteX141" fmla="*/ 2717800 w 3362006"/>
                <a:gd name="connsiteY141" fmla="*/ 2098040 h 2402840"/>
                <a:gd name="connsiteX142" fmla="*/ 2733040 w 3362006"/>
                <a:gd name="connsiteY142" fmla="*/ 2082800 h 2402840"/>
                <a:gd name="connsiteX143" fmla="*/ 2768600 w 3362006"/>
                <a:gd name="connsiteY143" fmla="*/ 2057400 h 2402840"/>
                <a:gd name="connsiteX144" fmla="*/ 2834640 w 3362006"/>
                <a:gd name="connsiteY144" fmla="*/ 2034540 h 2402840"/>
                <a:gd name="connsiteX145" fmla="*/ 2909993 w 3362006"/>
                <a:gd name="connsiteY145" fmla="*/ 1976120 h 2402840"/>
                <a:gd name="connsiteX146" fmla="*/ 2959524 w 3362006"/>
                <a:gd name="connsiteY146" fmla="*/ 1957917 h 2402840"/>
                <a:gd name="connsiteX147" fmla="*/ 2992120 w 3362006"/>
                <a:gd name="connsiteY147" fmla="*/ 1915160 h 2402840"/>
                <a:gd name="connsiteX148" fmla="*/ 3022600 w 3362006"/>
                <a:gd name="connsiteY148" fmla="*/ 1894840 h 2402840"/>
                <a:gd name="connsiteX149" fmla="*/ 3037840 w 3362006"/>
                <a:gd name="connsiteY149" fmla="*/ 1889760 h 2402840"/>
                <a:gd name="connsiteX150" fmla="*/ 3053080 w 3362006"/>
                <a:gd name="connsiteY150" fmla="*/ 1879600 h 2402840"/>
                <a:gd name="connsiteX151" fmla="*/ 3068320 w 3362006"/>
                <a:gd name="connsiteY151" fmla="*/ 1874520 h 2402840"/>
                <a:gd name="connsiteX152" fmla="*/ 3083560 w 3362006"/>
                <a:gd name="connsiteY152" fmla="*/ 1864360 h 2402840"/>
                <a:gd name="connsiteX153" fmla="*/ 3108960 w 3362006"/>
                <a:gd name="connsiteY153" fmla="*/ 1859280 h 2402840"/>
                <a:gd name="connsiteX154" fmla="*/ 3129280 w 3362006"/>
                <a:gd name="connsiteY154" fmla="*/ 1854200 h 2402840"/>
                <a:gd name="connsiteX155" fmla="*/ 3144520 w 3362006"/>
                <a:gd name="connsiteY155" fmla="*/ 1844040 h 2402840"/>
                <a:gd name="connsiteX156" fmla="*/ 3225800 w 3362006"/>
                <a:gd name="connsiteY156" fmla="*/ 1833880 h 2402840"/>
                <a:gd name="connsiteX157" fmla="*/ 3261360 w 3362006"/>
                <a:gd name="connsiteY157" fmla="*/ 1828800 h 2402840"/>
                <a:gd name="connsiteX158" fmla="*/ 3276600 w 3362006"/>
                <a:gd name="connsiteY158" fmla="*/ 1818640 h 2402840"/>
                <a:gd name="connsiteX159" fmla="*/ 3286760 w 3362006"/>
                <a:gd name="connsiteY159" fmla="*/ 1803400 h 2402840"/>
                <a:gd name="connsiteX160" fmla="*/ 3302000 w 3362006"/>
                <a:gd name="connsiteY160" fmla="*/ 1798320 h 2402840"/>
                <a:gd name="connsiteX161" fmla="*/ 3317240 w 3362006"/>
                <a:gd name="connsiteY161" fmla="*/ 1788160 h 2402840"/>
                <a:gd name="connsiteX162" fmla="*/ 3332480 w 3362006"/>
                <a:gd name="connsiteY162" fmla="*/ 1742440 h 2402840"/>
                <a:gd name="connsiteX163" fmla="*/ 3337560 w 3362006"/>
                <a:gd name="connsiteY163" fmla="*/ 1727200 h 2402840"/>
                <a:gd name="connsiteX164" fmla="*/ 3342640 w 3362006"/>
                <a:gd name="connsiteY164" fmla="*/ 1711960 h 2402840"/>
                <a:gd name="connsiteX165" fmla="*/ 3347720 w 3362006"/>
                <a:gd name="connsiteY165" fmla="*/ 1686560 h 2402840"/>
                <a:gd name="connsiteX166" fmla="*/ 3361690 w 3362006"/>
                <a:gd name="connsiteY166" fmla="*/ 1566333 h 2402840"/>
                <a:gd name="connsiteX167" fmla="*/ 3356610 w 3362006"/>
                <a:gd name="connsiteY167" fmla="*/ 1518496 h 2402840"/>
                <a:gd name="connsiteX168" fmla="*/ 3333326 w 3362006"/>
                <a:gd name="connsiteY168" fmla="*/ 1464310 h 2402840"/>
                <a:gd name="connsiteX169" fmla="*/ 3294380 w 3362006"/>
                <a:gd name="connsiteY169" fmla="*/ 1420706 h 2402840"/>
                <a:gd name="connsiteX170" fmla="*/ 3268980 w 3362006"/>
                <a:gd name="connsiteY170" fmla="*/ 1377526 h 2402840"/>
                <a:gd name="connsiteX171" fmla="*/ 3212253 w 3362006"/>
                <a:gd name="connsiteY171" fmla="*/ 1333500 h 2402840"/>
                <a:gd name="connsiteX172" fmla="*/ 3162300 w 3362006"/>
                <a:gd name="connsiteY172" fmla="*/ 1295400 h 2402840"/>
                <a:gd name="connsiteX173" fmla="*/ 3119120 w 3362006"/>
                <a:gd name="connsiteY173" fmla="*/ 1254760 h 2402840"/>
                <a:gd name="connsiteX174" fmla="*/ 3114040 w 3362006"/>
                <a:gd name="connsiteY174" fmla="*/ 1239520 h 2402840"/>
                <a:gd name="connsiteX175" fmla="*/ 3098800 w 3362006"/>
                <a:gd name="connsiteY175" fmla="*/ 1234440 h 2402840"/>
                <a:gd name="connsiteX176" fmla="*/ 3088640 w 3362006"/>
                <a:gd name="connsiteY176" fmla="*/ 1203960 h 2402840"/>
                <a:gd name="connsiteX177" fmla="*/ 3068320 w 3362006"/>
                <a:gd name="connsiteY177" fmla="*/ 1173480 h 2402840"/>
                <a:gd name="connsiteX178" fmla="*/ 3048000 w 3362006"/>
                <a:gd name="connsiteY178" fmla="*/ 1143000 h 2402840"/>
                <a:gd name="connsiteX179" fmla="*/ 3022600 w 3362006"/>
                <a:gd name="connsiteY179" fmla="*/ 1097280 h 2402840"/>
                <a:gd name="connsiteX180" fmla="*/ 3012440 w 3362006"/>
                <a:gd name="connsiteY180" fmla="*/ 1082040 h 2402840"/>
                <a:gd name="connsiteX181" fmla="*/ 3002280 w 3362006"/>
                <a:gd name="connsiteY181" fmla="*/ 1051560 h 2402840"/>
                <a:gd name="connsiteX182" fmla="*/ 2997200 w 3362006"/>
                <a:gd name="connsiteY182" fmla="*/ 1036320 h 2402840"/>
                <a:gd name="connsiteX183" fmla="*/ 2956560 w 3362006"/>
                <a:gd name="connsiteY183" fmla="*/ 975360 h 2402840"/>
                <a:gd name="connsiteX184" fmla="*/ 2946400 w 3362006"/>
                <a:gd name="connsiteY184" fmla="*/ 960120 h 2402840"/>
                <a:gd name="connsiteX185" fmla="*/ 2926080 w 3362006"/>
                <a:gd name="connsiteY185" fmla="*/ 929640 h 2402840"/>
                <a:gd name="connsiteX186" fmla="*/ 2900680 w 3362006"/>
                <a:gd name="connsiteY186" fmla="*/ 904240 h 2402840"/>
                <a:gd name="connsiteX187" fmla="*/ 2875280 w 3362006"/>
                <a:gd name="connsiteY187" fmla="*/ 873760 h 2402840"/>
                <a:gd name="connsiteX188" fmla="*/ 2860040 w 3362006"/>
                <a:gd name="connsiteY188" fmla="*/ 868680 h 2402840"/>
                <a:gd name="connsiteX189" fmla="*/ 2844800 w 3362006"/>
                <a:gd name="connsiteY189" fmla="*/ 853440 h 2402840"/>
                <a:gd name="connsiteX190" fmla="*/ 2829560 w 3362006"/>
                <a:gd name="connsiteY190" fmla="*/ 843280 h 2402840"/>
                <a:gd name="connsiteX191" fmla="*/ 2824480 w 3362006"/>
                <a:gd name="connsiteY191" fmla="*/ 817880 h 2402840"/>
                <a:gd name="connsiteX192" fmla="*/ 2814320 w 3362006"/>
                <a:gd name="connsiteY192" fmla="*/ 802640 h 2402840"/>
                <a:gd name="connsiteX193" fmla="*/ 2804160 w 3362006"/>
                <a:gd name="connsiteY193" fmla="*/ 772160 h 2402840"/>
                <a:gd name="connsiteX194" fmla="*/ 2783840 w 3362006"/>
                <a:gd name="connsiteY194" fmla="*/ 741680 h 2402840"/>
                <a:gd name="connsiteX195" fmla="*/ 2778760 w 3362006"/>
                <a:gd name="connsiteY195" fmla="*/ 726440 h 2402840"/>
                <a:gd name="connsiteX196" fmla="*/ 2768600 w 3362006"/>
                <a:gd name="connsiteY196" fmla="*/ 711200 h 2402840"/>
                <a:gd name="connsiteX197" fmla="*/ 2753360 w 3362006"/>
                <a:gd name="connsiteY197" fmla="*/ 680720 h 2402840"/>
                <a:gd name="connsiteX198" fmla="*/ 2722880 w 3362006"/>
                <a:gd name="connsiteY198" fmla="*/ 650240 h 2402840"/>
                <a:gd name="connsiteX199" fmla="*/ 2692400 w 3362006"/>
                <a:gd name="connsiteY199" fmla="*/ 629920 h 2402840"/>
                <a:gd name="connsiteX200" fmla="*/ 2677160 w 3362006"/>
                <a:gd name="connsiteY200" fmla="*/ 619760 h 2402840"/>
                <a:gd name="connsiteX201" fmla="*/ 2646680 w 3362006"/>
                <a:gd name="connsiteY201" fmla="*/ 599440 h 2402840"/>
                <a:gd name="connsiteX202" fmla="*/ 2621280 w 3362006"/>
                <a:gd name="connsiteY202" fmla="*/ 574040 h 2402840"/>
                <a:gd name="connsiteX203" fmla="*/ 2611120 w 3362006"/>
                <a:gd name="connsiteY203" fmla="*/ 558800 h 2402840"/>
                <a:gd name="connsiteX204" fmla="*/ 2595880 w 3362006"/>
                <a:gd name="connsiteY204" fmla="*/ 553720 h 2402840"/>
                <a:gd name="connsiteX205" fmla="*/ 2580640 w 3362006"/>
                <a:gd name="connsiteY205" fmla="*/ 543560 h 2402840"/>
                <a:gd name="connsiteX206" fmla="*/ 2565400 w 3362006"/>
                <a:gd name="connsiteY206" fmla="*/ 538480 h 2402840"/>
                <a:gd name="connsiteX207" fmla="*/ 2534920 w 3362006"/>
                <a:gd name="connsiteY207" fmla="*/ 518160 h 2402840"/>
                <a:gd name="connsiteX208" fmla="*/ 2519680 w 3362006"/>
                <a:gd name="connsiteY208" fmla="*/ 508000 h 2402840"/>
                <a:gd name="connsiteX209" fmla="*/ 2489200 w 3362006"/>
                <a:gd name="connsiteY209" fmla="*/ 487680 h 2402840"/>
                <a:gd name="connsiteX210" fmla="*/ 2473960 w 3362006"/>
                <a:gd name="connsiteY210" fmla="*/ 457200 h 2402840"/>
                <a:gd name="connsiteX211" fmla="*/ 2458720 w 3362006"/>
                <a:gd name="connsiteY211" fmla="*/ 452120 h 2402840"/>
                <a:gd name="connsiteX212" fmla="*/ 2443480 w 3362006"/>
                <a:gd name="connsiteY212" fmla="*/ 436880 h 2402840"/>
                <a:gd name="connsiteX213" fmla="*/ 2423160 w 3362006"/>
                <a:gd name="connsiteY213" fmla="*/ 406400 h 2402840"/>
                <a:gd name="connsiteX214" fmla="*/ 2392680 w 3362006"/>
                <a:gd name="connsiteY214" fmla="*/ 386080 h 2402840"/>
                <a:gd name="connsiteX215" fmla="*/ 2382520 w 3362006"/>
                <a:gd name="connsiteY215" fmla="*/ 370840 h 2402840"/>
                <a:gd name="connsiteX216" fmla="*/ 2311400 w 3362006"/>
                <a:gd name="connsiteY216" fmla="*/ 355600 h 2402840"/>
                <a:gd name="connsiteX217" fmla="*/ 2275840 w 3362006"/>
                <a:gd name="connsiteY217" fmla="*/ 345440 h 2402840"/>
                <a:gd name="connsiteX218" fmla="*/ 2245360 w 3362006"/>
                <a:gd name="connsiteY218" fmla="*/ 335280 h 2402840"/>
                <a:gd name="connsiteX219" fmla="*/ 2194560 w 3362006"/>
                <a:gd name="connsiteY219" fmla="*/ 325120 h 2402840"/>
                <a:gd name="connsiteX220" fmla="*/ 2179320 w 3362006"/>
                <a:gd name="connsiteY220" fmla="*/ 309880 h 2402840"/>
                <a:gd name="connsiteX221" fmla="*/ 2164080 w 3362006"/>
                <a:gd name="connsiteY221" fmla="*/ 304800 h 2402840"/>
                <a:gd name="connsiteX222" fmla="*/ 2159000 w 3362006"/>
                <a:gd name="connsiteY222" fmla="*/ 289560 h 2402840"/>
                <a:gd name="connsiteX223" fmla="*/ 2148840 w 3362006"/>
                <a:gd name="connsiteY223" fmla="*/ 274320 h 2402840"/>
                <a:gd name="connsiteX224" fmla="*/ 2143760 w 3362006"/>
                <a:gd name="connsiteY224" fmla="*/ 259080 h 2402840"/>
                <a:gd name="connsiteX225" fmla="*/ 2108200 w 3362006"/>
                <a:gd name="connsiteY225" fmla="*/ 213360 h 2402840"/>
                <a:gd name="connsiteX226" fmla="*/ 2098040 w 3362006"/>
                <a:gd name="connsiteY226" fmla="*/ 198120 h 2402840"/>
                <a:gd name="connsiteX227" fmla="*/ 2082800 w 3362006"/>
                <a:gd name="connsiteY227" fmla="*/ 193040 h 2402840"/>
                <a:gd name="connsiteX228" fmla="*/ 2047240 w 3362006"/>
                <a:gd name="connsiteY228" fmla="*/ 167640 h 2402840"/>
                <a:gd name="connsiteX229" fmla="*/ 2016760 w 3362006"/>
                <a:gd name="connsiteY229" fmla="*/ 157480 h 2402840"/>
                <a:gd name="connsiteX230" fmla="*/ 1971040 w 3362006"/>
                <a:gd name="connsiteY230" fmla="*/ 132080 h 2402840"/>
                <a:gd name="connsiteX231" fmla="*/ 1935480 w 3362006"/>
                <a:gd name="connsiteY231" fmla="*/ 127000 h 2402840"/>
                <a:gd name="connsiteX232" fmla="*/ 1905000 w 3362006"/>
                <a:gd name="connsiteY232" fmla="*/ 116840 h 2402840"/>
                <a:gd name="connsiteX233" fmla="*/ 1889760 w 3362006"/>
                <a:gd name="connsiteY233" fmla="*/ 111760 h 2402840"/>
                <a:gd name="connsiteX234" fmla="*/ 1864360 w 3362006"/>
                <a:gd name="connsiteY234" fmla="*/ 106680 h 2402840"/>
                <a:gd name="connsiteX235" fmla="*/ 1849120 w 3362006"/>
                <a:gd name="connsiteY235" fmla="*/ 101600 h 2402840"/>
                <a:gd name="connsiteX236" fmla="*/ 1813560 w 3362006"/>
                <a:gd name="connsiteY236" fmla="*/ 96520 h 2402840"/>
                <a:gd name="connsiteX237" fmla="*/ 1778000 w 3362006"/>
                <a:gd name="connsiteY237" fmla="*/ 86360 h 2402840"/>
                <a:gd name="connsiteX238" fmla="*/ 1747520 w 3362006"/>
                <a:gd name="connsiteY238" fmla="*/ 76200 h 2402840"/>
                <a:gd name="connsiteX239" fmla="*/ 1732280 w 3362006"/>
                <a:gd name="connsiteY239" fmla="*/ 71120 h 2402840"/>
                <a:gd name="connsiteX240" fmla="*/ 1717040 w 3362006"/>
                <a:gd name="connsiteY240" fmla="*/ 66040 h 2402840"/>
                <a:gd name="connsiteX241" fmla="*/ 1671320 w 3362006"/>
                <a:gd name="connsiteY241" fmla="*/ 45720 h 2402840"/>
                <a:gd name="connsiteX242" fmla="*/ 1651000 w 3362006"/>
                <a:gd name="connsiteY242" fmla="*/ 40640 h 2402840"/>
                <a:gd name="connsiteX243" fmla="*/ 1559560 w 3362006"/>
                <a:gd name="connsiteY243" fmla="*/ 35560 h 2402840"/>
                <a:gd name="connsiteX244" fmla="*/ 1534160 w 3362006"/>
                <a:gd name="connsiteY244" fmla="*/ 15240 h 2402840"/>
                <a:gd name="connsiteX245" fmla="*/ 1513840 w 3362006"/>
                <a:gd name="connsiteY24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52501 w 3362006"/>
                <a:gd name="connsiteY63" fmla="*/ 1205041 h 2402840"/>
                <a:gd name="connsiteX64" fmla="*/ 286829 w 3362006"/>
                <a:gd name="connsiteY64" fmla="*/ 1232031 h 2402840"/>
                <a:gd name="connsiteX65" fmla="*/ 224511 w 3362006"/>
                <a:gd name="connsiteY65" fmla="*/ 1296935 h 2402840"/>
                <a:gd name="connsiteX66" fmla="*/ 144221 w 3362006"/>
                <a:gd name="connsiteY66" fmla="*/ 1355362 h 2402840"/>
                <a:gd name="connsiteX67" fmla="*/ 116840 w 3362006"/>
                <a:gd name="connsiteY67" fmla="*/ 1412240 h 2402840"/>
                <a:gd name="connsiteX68" fmla="*/ 96520 w 3362006"/>
                <a:gd name="connsiteY68" fmla="*/ 1442720 h 2402840"/>
                <a:gd name="connsiteX69" fmla="*/ 91440 w 3362006"/>
                <a:gd name="connsiteY69" fmla="*/ 1457960 h 2402840"/>
                <a:gd name="connsiteX70" fmla="*/ 76200 w 3362006"/>
                <a:gd name="connsiteY70" fmla="*/ 1468120 h 2402840"/>
                <a:gd name="connsiteX71" fmla="*/ 66040 w 3362006"/>
                <a:gd name="connsiteY71" fmla="*/ 1508760 h 2402840"/>
                <a:gd name="connsiteX72" fmla="*/ 60960 w 3362006"/>
                <a:gd name="connsiteY72" fmla="*/ 1524000 h 2402840"/>
                <a:gd name="connsiteX73" fmla="*/ 55880 w 3362006"/>
                <a:gd name="connsiteY73" fmla="*/ 1544320 h 2402840"/>
                <a:gd name="connsiteX74" fmla="*/ 45720 w 3362006"/>
                <a:gd name="connsiteY74" fmla="*/ 1559560 h 2402840"/>
                <a:gd name="connsiteX75" fmla="*/ 40640 w 3362006"/>
                <a:gd name="connsiteY75" fmla="*/ 1579880 h 2402840"/>
                <a:gd name="connsiteX76" fmla="*/ 30480 w 3362006"/>
                <a:gd name="connsiteY76" fmla="*/ 1620520 h 2402840"/>
                <a:gd name="connsiteX77" fmla="*/ 20320 w 3362006"/>
                <a:gd name="connsiteY77" fmla="*/ 1635760 h 2402840"/>
                <a:gd name="connsiteX78" fmla="*/ 10160 w 3362006"/>
                <a:gd name="connsiteY78" fmla="*/ 1666240 h 2402840"/>
                <a:gd name="connsiteX79" fmla="*/ 0 w 3362006"/>
                <a:gd name="connsiteY79" fmla="*/ 1915160 h 2402840"/>
                <a:gd name="connsiteX80" fmla="*/ 5080 w 3362006"/>
                <a:gd name="connsiteY80" fmla="*/ 2026920 h 2402840"/>
                <a:gd name="connsiteX81" fmla="*/ 30480 w 3362006"/>
                <a:gd name="connsiteY81" fmla="*/ 2082800 h 2402840"/>
                <a:gd name="connsiteX82" fmla="*/ 75565 w 3362006"/>
                <a:gd name="connsiteY82" fmla="*/ 2147253 h 2402840"/>
                <a:gd name="connsiteX83" fmla="*/ 86360 w 3362006"/>
                <a:gd name="connsiteY83" fmla="*/ 2204720 h 2402840"/>
                <a:gd name="connsiteX84" fmla="*/ 76200 w 3362006"/>
                <a:gd name="connsiteY84" fmla="*/ 2362200 h 2402840"/>
                <a:gd name="connsiteX85" fmla="*/ 81280 w 3362006"/>
                <a:gd name="connsiteY85" fmla="*/ 2397760 h 2402840"/>
                <a:gd name="connsiteX86" fmla="*/ 96520 w 3362006"/>
                <a:gd name="connsiteY86" fmla="*/ 2402840 h 2402840"/>
                <a:gd name="connsiteX87" fmla="*/ 162560 w 3362006"/>
                <a:gd name="connsiteY87" fmla="*/ 2397760 h 2402840"/>
                <a:gd name="connsiteX88" fmla="*/ 208280 w 3362006"/>
                <a:gd name="connsiteY88" fmla="*/ 2372360 h 2402840"/>
                <a:gd name="connsiteX89" fmla="*/ 238760 w 3362006"/>
                <a:gd name="connsiteY89" fmla="*/ 2352040 h 2402840"/>
                <a:gd name="connsiteX90" fmla="*/ 254000 w 3362006"/>
                <a:gd name="connsiteY90" fmla="*/ 2336800 h 2402840"/>
                <a:gd name="connsiteX91" fmla="*/ 269240 w 3362006"/>
                <a:gd name="connsiteY91" fmla="*/ 2326640 h 2402840"/>
                <a:gd name="connsiteX92" fmla="*/ 314960 w 3362006"/>
                <a:gd name="connsiteY92" fmla="*/ 2286000 h 2402840"/>
                <a:gd name="connsiteX93" fmla="*/ 340360 w 3362006"/>
                <a:gd name="connsiteY93" fmla="*/ 2265680 h 2402840"/>
                <a:gd name="connsiteX94" fmla="*/ 350520 w 3362006"/>
                <a:gd name="connsiteY94" fmla="*/ 2250440 h 2402840"/>
                <a:gd name="connsiteX95" fmla="*/ 365760 w 3362006"/>
                <a:gd name="connsiteY95" fmla="*/ 2240280 h 2402840"/>
                <a:gd name="connsiteX96" fmla="*/ 461327 w 3362006"/>
                <a:gd name="connsiteY96" fmla="*/ 2173922 h 2402840"/>
                <a:gd name="connsiteX97" fmla="*/ 526097 w 3362006"/>
                <a:gd name="connsiteY97" fmla="*/ 2121852 h 2402840"/>
                <a:gd name="connsiteX98" fmla="*/ 582930 w 3362006"/>
                <a:gd name="connsiteY98" fmla="*/ 2096452 h 2402840"/>
                <a:gd name="connsiteX99" fmla="*/ 681355 w 3362006"/>
                <a:gd name="connsiteY99" fmla="*/ 2044382 h 2402840"/>
                <a:gd name="connsiteX100" fmla="*/ 731520 w 3362006"/>
                <a:gd name="connsiteY100" fmla="*/ 2037080 h 2402840"/>
                <a:gd name="connsiteX101" fmla="*/ 762000 w 3362006"/>
                <a:gd name="connsiteY101" fmla="*/ 2047240 h 2402840"/>
                <a:gd name="connsiteX102" fmla="*/ 782320 w 3362006"/>
                <a:gd name="connsiteY102" fmla="*/ 2052320 h 2402840"/>
                <a:gd name="connsiteX103" fmla="*/ 797560 w 3362006"/>
                <a:gd name="connsiteY103" fmla="*/ 2057400 h 2402840"/>
                <a:gd name="connsiteX104" fmla="*/ 838200 w 3362006"/>
                <a:gd name="connsiteY104" fmla="*/ 2062480 h 2402840"/>
                <a:gd name="connsiteX105" fmla="*/ 1000760 w 3362006"/>
                <a:gd name="connsiteY105" fmla="*/ 2069782 h 2402840"/>
                <a:gd name="connsiteX106" fmla="*/ 1134428 w 3362006"/>
                <a:gd name="connsiteY106" fmla="*/ 2049145 h 2402840"/>
                <a:gd name="connsiteX107" fmla="*/ 1214120 w 3362006"/>
                <a:gd name="connsiteY107" fmla="*/ 1945640 h 2402840"/>
                <a:gd name="connsiteX108" fmla="*/ 1304713 w 3362006"/>
                <a:gd name="connsiteY108" fmla="*/ 1930400 h 2402840"/>
                <a:gd name="connsiteX109" fmla="*/ 1404620 w 3362006"/>
                <a:gd name="connsiteY109" fmla="*/ 1954530 h 2402840"/>
                <a:gd name="connsiteX110" fmla="*/ 1468543 w 3362006"/>
                <a:gd name="connsiteY110" fmla="*/ 1968923 h 2402840"/>
                <a:gd name="connsiteX111" fmla="*/ 1570990 w 3362006"/>
                <a:gd name="connsiteY111" fmla="*/ 1985857 h 2402840"/>
                <a:gd name="connsiteX112" fmla="*/ 1656080 w 3362006"/>
                <a:gd name="connsiteY112" fmla="*/ 2001520 h 2402840"/>
                <a:gd name="connsiteX113" fmla="*/ 1706880 w 3362006"/>
                <a:gd name="connsiteY113" fmla="*/ 2021840 h 2402840"/>
                <a:gd name="connsiteX114" fmla="*/ 1737360 w 3362006"/>
                <a:gd name="connsiteY114" fmla="*/ 2037080 h 2402840"/>
                <a:gd name="connsiteX115" fmla="*/ 1783080 w 3362006"/>
                <a:gd name="connsiteY115" fmla="*/ 2062480 h 2402840"/>
                <a:gd name="connsiteX116" fmla="*/ 1798320 w 3362006"/>
                <a:gd name="connsiteY116" fmla="*/ 2072640 h 2402840"/>
                <a:gd name="connsiteX117" fmla="*/ 1828800 w 3362006"/>
                <a:gd name="connsiteY117" fmla="*/ 2082800 h 2402840"/>
                <a:gd name="connsiteX118" fmla="*/ 1844040 w 3362006"/>
                <a:gd name="connsiteY118" fmla="*/ 2087880 h 2402840"/>
                <a:gd name="connsiteX119" fmla="*/ 1864360 w 3362006"/>
                <a:gd name="connsiteY119" fmla="*/ 2098040 h 2402840"/>
                <a:gd name="connsiteX120" fmla="*/ 1879600 w 3362006"/>
                <a:gd name="connsiteY120" fmla="*/ 2103120 h 2402840"/>
                <a:gd name="connsiteX121" fmla="*/ 1894840 w 3362006"/>
                <a:gd name="connsiteY121" fmla="*/ 2113280 h 2402840"/>
                <a:gd name="connsiteX122" fmla="*/ 1925320 w 3362006"/>
                <a:gd name="connsiteY122" fmla="*/ 2123440 h 2402840"/>
                <a:gd name="connsiteX123" fmla="*/ 1940560 w 3362006"/>
                <a:gd name="connsiteY123" fmla="*/ 2133600 h 2402840"/>
                <a:gd name="connsiteX124" fmla="*/ 1964690 w 3362006"/>
                <a:gd name="connsiteY124" fmla="*/ 2167043 h 2402840"/>
                <a:gd name="connsiteX125" fmla="*/ 2017184 w 3362006"/>
                <a:gd name="connsiteY125" fmla="*/ 2194984 h 2402840"/>
                <a:gd name="connsiteX126" fmla="*/ 2107353 w 3362006"/>
                <a:gd name="connsiteY126" fmla="*/ 2254673 h 2402840"/>
                <a:gd name="connsiteX127" fmla="*/ 2184823 w 3362006"/>
                <a:gd name="connsiteY127" fmla="*/ 2296161 h 2402840"/>
                <a:gd name="connsiteX128" fmla="*/ 2254673 w 3362006"/>
                <a:gd name="connsiteY128" fmla="*/ 2302933 h 2402840"/>
                <a:gd name="connsiteX129" fmla="*/ 2326640 w 3362006"/>
                <a:gd name="connsiteY129" fmla="*/ 2339340 h 2402840"/>
                <a:gd name="connsiteX130" fmla="*/ 2440094 w 3362006"/>
                <a:gd name="connsiteY130" fmla="*/ 2312670 h 2402840"/>
                <a:gd name="connsiteX131" fmla="*/ 2494280 w 3362006"/>
                <a:gd name="connsiteY131" fmla="*/ 2275840 h 2402840"/>
                <a:gd name="connsiteX132" fmla="*/ 2509520 w 3362006"/>
                <a:gd name="connsiteY132" fmla="*/ 2270760 h 2402840"/>
                <a:gd name="connsiteX133" fmla="*/ 2519680 w 3362006"/>
                <a:gd name="connsiteY133" fmla="*/ 2255520 h 2402840"/>
                <a:gd name="connsiteX134" fmla="*/ 2534920 w 3362006"/>
                <a:gd name="connsiteY134" fmla="*/ 2245360 h 2402840"/>
                <a:gd name="connsiteX135" fmla="*/ 2545080 w 3362006"/>
                <a:gd name="connsiteY135" fmla="*/ 2230120 h 2402840"/>
                <a:gd name="connsiteX136" fmla="*/ 2560320 w 3362006"/>
                <a:gd name="connsiteY136" fmla="*/ 2219960 h 2402840"/>
                <a:gd name="connsiteX137" fmla="*/ 2595880 w 3362006"/>
                <a:gd name="connsiteY137" fmla="*/ 2184400 h 2402840"/>
                <a:gd name="connsiteX138" fmla="*/ 2611120 w 3362006"/>
                <a:gd name="connsiteY138" fmla="*/ 2153920 h 2402840"/>
                <a:gd name="connsiteX139" fmla="*/ 2656840 w 3362006"/>
                <a:gd name="connsiteY139" fmla="*/ 2128520 h 2402840"/>
                <a:gd name="connsiteX140" fmla="*/ 2687320 w 3362006"/>
                <a:gd name="connsiteY140" fmla="*/ 2108200 h 2402840"/>
                <a:gd name="connsiteX141" fmla="*/ 2717800 w 3362006"/>
                <a:gd name="connsiteY141" fmla="*/ 2098040 h 2402840"/>
                <a:gd name="connsiteX142" fmla="*/ 2733040 w 3362006"/>
                <a:gd name="connsiteY142" fmla="*/ 2082800 h 2402840"/>
                <a:gd name="connsiteX143" fmla="*/ 2768600 w 3362006"/>
                <a:gd name="connsiteY143" fmla="*/ 2057400 h 2402840"/>
                <a:gd name="connsiteX144" fmla="*/ 2834640 w 3362006"/>
                <a:gd name="connsiteY144" fmla="*/ 2034540 h 2402840"/>
                <a:gd name="connsiteX145" fmla="*/ 2909993 w 3362006"/>
                <a:gd name="connsiteY145" fmla="*/ 1976120 h 2402840"/>
                <a:gd name="connsiteX146" fmla="*/ 2959524 w 3362006"/>
                <a:gd name="connsiteY146" fmla="*/ 1957917 h 2402840"/>
                <a:gd name="connsiteX147" fmla="*/ 2992120 w 3362006"/>
                <a:gd name="connsiteY147" fmla="*/ 1915160 h 2402840"/>
                <a:gd name="connsiteX148" fmla="*/ 3022600 w 3362006"/>
                <a:gd name="connsiteY148" fmla="*/ 1894840 h 2402840"/>
                <a:gd name="connsiteX149" fmla="*/ 3037840 w 3362006"/>
                <a:gd name="connsiteY149" fmla="*/ 1889760 h 2402840"/>
                <a:gd name="connsiteX150" fmla="*/ 3053080 w 3362006"/>
                <a:gd name="connsiteY150" fmla="*/ 1879600 h 2402840"/>
                <a:gd name="connsiteX151" fmla="*/ 3068320 w 3362006"/>
                <a:gd name="connsiteY151" fmla="*/ 1874520 h 2402840"/>
                <a:gd name="connsiteX152" fmla="*/ 3083560 w 3362006"/>
                <a:gd name="connsiteY152" fmla="*/ 1864360 h 2402840"/>
                <a:gd name="connsiteX153" fmla="*/ 3108960 w 3362006"/>
                <a:gd name="connsiteY153" fmla="*/ 1859280 h 2402840"/>
                <a:gd name="connsiteX154" fmla="*/ 3129280 w 3362006"/>
                <a:gd name="connsiteY154" fmla="*/ 1854200 h 2402840"/>
                <a:gd name="connsiteX155" fmla="*/ 3144520 w 3362006"/>
                <a:gd name="connsiteY155" fmla="*/ 1844040 h 2402840"/>
                <a:gd name="connsiteX156" fmla="*/ 3225800 w 3362006"/>
                <a:gd name="connsiteY156" fmla="*/ 1833880 h 2402840"/>
                <a:gd name="connsiteX157" fmla="*/ 3261360 w 3362006"/>
                <a:gd name="connsiteY157" fmla="*/ 1828800 h 2402840"/>
                <a:gd name="connsiteX158" fmla="*/ 3276600 w 3362006"/>
                <a:gd name="connsiteY158" fmla="*/ 1818640 h 2402840"/>
                <a:gd name="connsiteX159" fmla="*/ 3286760 w 3362006"/>
                <a:gd name="connsiteY159" fmla="*/ 1803400 h 2402840"/>
                <a:gd name="connsiteX160" fmla="*/ 3302000 w 3362006"/>
                <a:gd name="connsiteY160" fmla="*/ 1798320 h 2402840"/>
                <a:gd name="connsiteX161" fmla="*/ 3317240 w 3362006"/>
                <a:gd name="connsiteY161" fmla="*/ 1788160 h 2402840"/>
                <a:gd name="connsiteX162" fmla="*/ 3332480 w 3362006"/>
                <a:gd name="connsiteY162" fmla="*/ 1742440 h 2402840"/>
                <a:gd name="connsiteX163" fmla="*/ 3337560 w 3362006"/>
                <a:gd name="connsiteY163" fmla="*/ 1727200 h 2402840"/>
                <a:gd name="connsiteX164" fmla="*/ 3342640 w 3362006"/>
                <a:gd name="connsiteY164" fmla="*/ 1711960 h 2402840"/>
                <a:gd name="connsiteX165" fmla="*/ 3347720 w 3362006"/>
                <a:gd name="connsiteY165" fmla="*/ 1686560 h 2402840"/>
                <a:gd name="connsiteX166" fmla="*/ 3361690 w 3362006"/>
                <a:gd name="connsiteY166" fmla="*/ 1566333 h 2402840"/>
                <a:gd name="connsiteX167" fmla="*/ 3356610 w 3362006"/>
                <a:gd name="connsiteY167" fmla="*/ 1518496 h 2402840"/>
                <a:gd name="connsiteX168" fmla="*/ 3333326 w 3362006"/>
                <a:gd name="connsiteY168" fmla="*/ 1464310 h 2402840"/>
                <a:gd name="connsiteX169" fmla="*/ 3294380 w 3362006"/>
                <a:gd name="connsiteY169" fmla="*/ 1420706 h 2402840"/>
                <a:gd name="connsiteX170" fmla="*/ 3268980 w 3362006"/>
                <a:gd name="connsiteY170" fmla="*/ 1377526 h 2402840"/>
                <a:gd name="connsiteX171" fmla="*/ 3212253 w 3362006"/>
                <a:gd name="connsiteY171" fmla="*/ 1333500 h 2402840"/>
                <a:gd name="connsiteX172" fmla="*/ 3162300 w 3362006"/>
                <a:gd name="connsiteY172" fmla="*/ 1295400 h 2402840"/>
                <a:gd name="connsiteX173" fmla="*/ 3119120 w 3362006"/>
                <a:gd name="connsiteY173" fmla="*/ 1254760 h 2402840"/>
                <a:gd name="connsiteX174" fmla="*/ 3114040 w 3362006"/>
                <a:gd name="connsiteY174" fmla="*/ 1239520 h 2402840"/>
                <a:gd name="connsiteX175" fmla="*/ 3098800 w 3362006"/>
                <a:gd name="connsiteY175" fmla="*/ 1234440 h 2402840"/>
                <a:gd name="connsiteX176" fmla="*/ 3088640 w 3362006"/>
                <a:gd name="connsiteY176" fmla="*/ 1203960 h 2402840"/>
                <a:gd name="connsiteX177" fmla="*/ 3068320 w 3362006"/>
                <a:gd name="connsiteY177" fmla="*/ 1173480 h 2402840"/>
                <a:gd name="connsiteX178" fmla="*/ 3048000 w 3362006"/>
                <a:gd name="connsiteY178" fmla="*/ 1143000 h 2402840"/>
                <a:gd name="connsiteX179" fmla="*/ 3022600 w 3362006"/>
                <a:gd name="connsiteY179" fmla="*/ 1097280 h 2402840"/>
                <a:gd name="connsiteX180" fmla="*/ 3012440 w 3362006"/>
                <a:gd name="connsiteY180" fmla="*/ 1082040 h 2402840"/>
                <a:gd name="connsiteX181" fmla="*/ 3002280 w 3362006"/>
                <a:gd name="connsiteY181" fmla="*/ 1051560 h 2402840"/>
                <a:gd name="connsiteX182" fmla="*/ 2997200 w 3362006"/>
                <a:gd name="connsiteY182" fmla="*/ 1036320 h 2402840"/>
                <a:gd name="connsiteX183" fmla="*/ 2956560 w 3362006"/>
                <a:gd name="connsiteY183" fmla="*/ 975360 h 2402840"/>
                <a:gd name="connsiteX184" fmla="*/ 2946400 w 3362006"/>
                <a:gd name="connsiteY184" fmla="*/ 960120 h 2402840"/>
                <a:gd name="connsiteX185" fmla="*/ 2926080 w 3362006"/>
                <a:gd name="connsiteY185" fmla="*/ 929640 h 2402840"/>
                <a:gd name="connsiteX186" fmla="*/ 2900680 w 3362006"/>
                <a:gd name="connsiteY186" fmla="*/ 904240 h 2402840"/>
                <a:gd name="connsiteX187" fmla="*/ 2875280 w 3362006"/>
                <a:gd name="connsiteY187" fmla="*/ 873760 h 2402840"/>
                <a:gd name="connsiteX188" fmla="*/ 2860040 w 3362006"/>
                <a:gd name="connsiteY188" fmla="*/ 868680 h 2402840"/>
                <a:gd name="connsiteX189" fmla="*/ 2844800 w 3362006"/>
                <a:gd name="connsiteY189" fmla="*/ 853440 h 2402840"/>
                <a:gd name="connsiteX190" fmla="*/ 2829560 w 3362006"/>
                <a:gd name="connsiteY190" fmla="*/ 843280 h 2402840"/>
                <a:gd name="connsiteX191" fmla="*/ 2824480 w 3362006"/>
                <a:gd name="connsiteY191" fmla="*/ 817880 h 2402840"/>
                <a:gd name="connsiteX192" fmla="*/ 2814320 w 3362006"/>
                <a:gd name="connsiteY192" fmla="*/ 802640 h 2402840"/>
                <a:gd name="connsiteX193" fmla="*/ 2804160 w 3362006"/>
                <a:gd name="connsiteY193" fmla="*/ 772160 h 2402840"/>
                <a:gd name="connsiteX194" fmla="*/ 2783840 w 3362006"/>
                <a:gd name="connsiteY194" fmla="*/ 741680 h 2402840"/>
                <a:gd name="connsiteX195" fmla="*/ 2778760 w 3362006"/>
                <a:gd name="connsiteY195" fmla="*/ 726440 h 2402840"/>
                <a:gd name="connsiteX196" fmla="*/ 2768600 w 3362006"/>
                <a:gd name="connsiteY196" fmla="*/ 711200 h 2402840"/>
                <a:gd name="connsiteX197" fmla="*/ 2753360 w 3362006"/>
                <a:gd name="connsiteY197" fmla="*/ 680720 h 2402840"/>
                <a:gd name="connsiteX198" fmla="*/ 2722880 w 3362006"/>
                <a:gd name="connsiteY198" fmla="*/ 650240 h 2402840"/>
                <a:gd name="connsiteX199" fmla="*/ 2692400 w 3362006"/>
                <a:gd name="connsiteY199" fmla="*/ 629920 h 2402840"/>
                <a:gd name="connsiteX200" fmla="*/ 2677160 w 3362006"/>
                <a:gd name="connsiteY200" fmla="*/ 619760 h 2402840"/>
                <a:gd name="connsiteX201" fmla="*/ 2646680 w 3362006"/>
                <a:gd name="connsiteY201" fmla="*/ 599440 h 2402840"/>
                <a:gd name="connsiteX202" fmla="*/ 2621280 w 3362006"/>
                <a:gd name="connsiteY202" fmla="*/ 574040 h 2402840"/>
                <a:gd name="connsiteX203" fmla="*/ 2611120 w 3362006"/>
                <a:gd name="connsiteY203" fmla="*/ 558800 h 2402840"/>
                <a:gd name="connsiteX204" fmla="*/ 2595880 w 3362006"/>
                <a:gd name="connsiteY204" fmla="*/ 553720 h 2402840"/>
                <a:gd name="connsiteX205" fmla="*/ 2580640 w 3362006"/>
                <a:gd name="connsiteY205" fmla="*/ 543560 h 2402840"/>
                <a:gd name="connsiteX206" fmla="*/ 2565400 w 3362006"/>
                <a:gd name="connsiteY206" fmla="*/ 538480 h 2402840"/>
                <a:gd name="connsiteX207" fmla="*/ 2534920 w 3362006"/>
                <a:gd name="connsiteY207" fmla="*/ 518160 h 2402840"/>
                <a:gd name="connsiteX208" fmla="*/ 2519680 w 3362006"/>
                <a:gd name="connsiteY208" fmla="*/ 508000 h 2402840"/>
                <a:gd name="connsiteX209" fmla="*/ 2489200 w 3362006"/>
                <a:gd name="connsiteY209" fmla="*/ 487680 h 2402840"/>
                <a:gd name="connsiteX210" fmla="*/ 2473960 w 3362006"/>
                <a:gd name="connsiteY210" fmla="*/ 457200 h 2402840"/>
                <a:gd name="connsiteX211" fmla="*/ 2458720 w 3362006"/>
                <a:gd name="connsiteY211" fmla="*/ 452120 h 2402840"/>
                <a:gd name="connsiteX212" fmla="*/ 2443480 w 3362006"/>
                <a:gd name="connsiteY212" fmla="*/ 436880 h 2402840"/>
                <a:gd name="connsiteX213" fmla="*/ 2423160 w 3362006"/>
                <a:gd name="connsiteY213" fmla="*/ 406400 h 2402840"/>
                <a:gd name="connsiteX214" fmla="*/ 2392680 w 3362006"/>
                <a:gd name="connsiteY214" fmla="*/ 386080 h 2402840"/>
                <a:gd name="connsiteX215" fmla="*/ 2382520 w 3362006"/>
                <a:gd name="connsiteY215" fmla="*/ 370840 h 2402840"/>
                <a:gd name="connsiteX216" fmla="*/ 2311400 w 3362006"/>
                <a:gd name="connsiteY216" fmla="*/ 355600 h 2402840"/>
                <a:gd name="connsiteX217" fmla="*/ 2275840 w 3362006"/>
                <a:gd name="connsiteY217" fmla="*/ 345440 h 2402840"/>
                <a:gd name="connsiteX218" fmla="*/ 2245360 w 3362006"/>
                <a:gd name="connsiteY218" fmla="*/ 335280 h 2402840"/>
                <a:gd name="connsiteX219" fmla="*/ 2194560 w 3362006"/>
                <a:gd name="connsiteY219" fmla="*/ 325120 h 2402840"/>
                <a:gd name="connsiteX220" fmla="*/ 2179320 w 3362006"/>
                <a:gd name="connsiteY220" fmla="*/ 309880 h 2402840"/>
                <a:gd name="connsiteX221" fmla="*/ 2164080 w 3362006"/>
                <a:gd name="connsiteY221" fmla="*/ 304800 h 2402840"/>
                <a:gd name="connsiteX222" fmla="*/ 2159000 w 3362006"/>
                <a:gd name="connsiteY222" fmla="*/ 289560 h 2402840"/>
                <a:gd name="connsiteX223" fmla="*/ 2148840 w 3362006"/>
                <a:gd name="connsiteY223" fmla="*/ 274320 h 2402840"/>
                <a:gd name="connsiteX224" fmla="*/ 2143760 w 3362006"/>
                <a:gd name="connsiteY224" fmla="*/ 259080 h 2402840"/>
                <a:gd name="connsiteX225" fmla="*/ 2108200 w 3362006"/>
                <a:gd name="connsiteY225" fmla="*/ 213360 h 2402840"/>
                <a:gd name="connsiteX226" fmla="*/ 2098040 w 3362006"/>
                <a:gd name="connsiteY226" fmla="*/ 198120 h 2402840"/>
                <a:gd name="connsiteX227" fmla="*/ 2082800 w 3362006"/>
                <a:gd name="connsiteY227" fmla="*/ 193040 h 2402840"/>
                <a:gd name="connsiteX228" fmla="*/ 2047240 w 3362006"/>
                <a:gd name="connsiteY228" fmla="*/ 167640 h 2402840"/>
                <a:gd name="connsiteX229" fmla="*/ 2016760 w 3362006"/>
                <a:gd name="connsiteY229" fmla="*/ 157480 h 2402840"/>
                <a:gd name="connsiteX230" fmla="*/ 1971040 w 3362006"/>
                <a:gd name="connsiteY230" fmla="*/ 132080 h 2402840"/>
                <a:gd name="connsiteX231" fmla="*/ 1935480 w 3362006"/>
                <a:gd name="connsiteY231" fmla="*/ 127000 h 2402840"/>
                <a:gd name="connsiteX232" fmla="*/ 1905000 w 3362006"/>
                <a:gd name="connsiteY232" fmla="*/ 116840 h 2402840"/>
                <a:gd name="connsiteX233" fmla="*/ 1889760 w 3362006"/>
                <a:gd name="connsiteY233" fmla="*/ 111760 h 2402840"/>
                <a:gd name="connsiteX234" fmla="*/ 1864360 w 3362006"/>
                <a:gd name="connsiteY234" fmla="*/ 106680 h 2402840"/>
                <a:gd name="connsiteX235" fmla="*/ 1849120 w 3362006"/>
                <a:gd name="connsiteY235" fmla="*/ 101600 h 2402840"/>
                <a:gd name="connsiteX236" fmla="*/ 1813560 w 3362006"/>
                <a:gd name="connsiteY236" fmla="*/ 96520 h 2402840"/>
                <a:gd name="connsiteX237" fmla="*/ 1778000 w 3362006"/>
                <a:gd name="connsiteY237" fmla="*/ 86360 h 2402840"/>
                <a:gd name="connsiteX238" fmla="*/ 1747520 w 3362006"/>
                <a:gd name="connsiteY238" fmla="*/ 76200 h 2402840"/>
                <a:gd name="connsiteX239" fmla="*/ 1732280 w 3362006"/>
                <a:gd name="connsiteY239" fmla="*/ 71120 h 2402840"/>
                <a:gd name="connsiteX240" fmla="*/ 1717040 w 3362006"/>
                <a:gd name="connsiteY240" fmla="*/ 66040 h 2402840"/>
                <a:gd name="connsiteX241" fmla="*/ 1671320 w 3362006"/>
                <a:gd name="connsiteY241" fmla="*/ 45720 h 2402840"/>
                <a:gd name="connsiteX242" fmla="*/ 1651000 w 3362006"/>
                <a:gd name="connsiteY242" fmla="*/ 40640 h 2402840"/>
                <a:gd name="connsiteX243" fmla="*/ 1559560 w 3362006"/>
                <a:gd name="connsiteY243" fmla="*/ 35560 h 2402840"/>
                <a:gd name="connsiteX244" fmla="*/ 1534160 w 3362006"/>
                <a:gd name="connsiteY244" fmla="*/ 15240 h 2402840"/>
                <a:gd name="connsiteX245" fmla="*/ 1513840 w 3362006"/>
                <a:gd name="connsiteY245" fmla="*/ 0 h 2402840"/>
                <a:gd name="connsiteX0" fmla="*/ 1513840 w 3362006"/>
                <a:gd name="connsiteY0" fmla="*/ 0 h 2402840"/>
                <a:gd name="connsiteX1" fmla="*/ 1513840 w 3362006"/>
                <a:gd name="connsiteY1" fmla="*/ 0 h 2402840"/>
                <a:gd name="connsiteX2" fmla="*/ 1473200 w 3362006"/>
                <a:gd name="connsiteY2" fmla="*/ 35560 h 2402840"/>
                <a:gd name="connsiteX3" fmla="*/ 1457960 w 3362006"/>
                <a:gd name="connsiteY3" fmla="*/ 45720 h 2402840"/>
                <a:gd name="connsiteX4" fmla="*/ 1442720 w 3362006"/>
                <a:gd name="connsiteY4" fmla="*/ 60960 h 2402840"/>
                <a:gd name="connsiteX5" fmla="*/ 1427480 w 3362006"/>
                <a:gd name="connsiteY5" fmla="*/ 66040 h 2402840"/>
                <a:gd name="connsiteX6" fmla="*/ 1386840 w 3362006"/>
                <a:gd name="connsiteY6" fmla="*/ 81280 h 2402840"/>
                <a:gd name="connsiteX7" fmla="*/ 1356360 w 3362006"/>
                <a:gd name="connsiteY7" fmla="*/ 96520 h 2402840"/>
                <a:gd name="connsiteX8" fmla="*/ 1320800 w 3362006"/>
                <a:gd name="connsiteY8" fmla="*/ 106680 h 2402840"/>
                <a:gd name="connsiteX9" fmla="*/ 1270000 w 3362006"/>
                <a:gd name="connsiteY9" fmla="*/ 132080 h 2402840"/>
                <a:gd name="connsiteX10" fmla="*/ 1264920 w 3362006"/>
                <a:gd name="connsiteY10" fmla="*/ 147320 h 2402840"/>
                <a:gd name="connsiteX11" fmla="*/ 1234440 w 3362006"/>
                <a:gd name="connsiteY11" fmla="*/ 167640 h 2402840"/>
                <a:gd name="connsiteX12" fmla="*/ 1219200 w 3362006"/>
                <a:gd name="connsiteY12" fmla="*/ 182880 h 2402840"/>
                <a:gd name="connsiteX13" fmla="*/ 1203960 w 3362006"/>
                <a:gd name="connsiteY13" fmla="*/ 187960 h 2402840"/>
                <a:gd name="connsiteX14" fmla="*/ 1193800 w 3362006"/>
                <a:gd name="connsiteY14" fmla="*/ 203200 h 2402840"/>
                <a:gd name="connsiteX15" fmla="*/ 1163320 w 3362006"/>
                <a:gd name="connsiteY15" fmla="*/ 223520 h 2402840"/>
                <a:gd name="connsiteX16" fmla="*/ 1143000 w 3362006"/>
                <a:gd name="connsiteY16" fmla="*/ 254000 h 2402840"/>
                <a:gd name="connsiteX17" fmla="*/ 1132840 w 3362006"/>
                <a:gd name="connsiteY17" fmla="*/ 269240 h 2402840"/>
                <a:gd name="connsiteX18" fmla="*/ 1127760 w 3362006"/>
                <a:gd name="connsiteY18" fmla="*/ 284480 h 2402840"/>
                <a:gd name="connsiteX19" fmla="*/ 1122680 w 3362006"/>
                <a:gd name="connsiteY19" fmla="*/ 401320 h 2402840"/>
                <a:gd name="connsiteX20" fmla="*/ 1102360 w 3362006"/>
                <a:gd name="connsiteY20" fmla="*/ 416560 h 2402840"/>
                <a:gd name="connsiteX21" fmla="*/ 1071880 w 3362006"/>
                <a:gd name="connsiteY21" fmla="*/ 436880 h 2402840"/>
                <a:gd name="connsiteX22" fmla="*/ 1041400 w 3362006"/>
                <a:gd name="connsiteY22" fmla="*/ 452120 h 2402840"/>
                <a:gd name="connsiteX23" fmla="*/ 995680 w 3362006"/>
                <a:gd name="connsiteY23" fmla="*/ 472440 h 2402840"/>
                <a:gd name="connsiteX24" fmla="*/ 980440 w 3362006"/>
                <a:gd name="connsiteY24" fmla="*/ 487680 h 2402840"/>
                <a:gd name="connsiteX25" fmla="*/ 949960 w 3362006"/>
                <a:gd name="connsiteY25" fmla="*/ 508000 h 2402840"/>
                <a:gd name="connsiteX26" fmla="*/ 934720 w 3362006"/>
                <a:gd name="connsiteY26" fmla="*/ 518160 h 2402840"/>
                <a:gd name="connsiteX27" fmla="*/ 914400 w 3362006"/>
                <a:gd name="connsiteY27" fmla="*/ 523240 h 2402840"/>
                <a:gd name="connsiteX28" fmla="*/ 899160 w 3362006"/>
                <a:gd name="connsiteY28" fmla="*/ 533400 h 2402840"/>
                <a:gd name="connsiteX29" fmla="*/ 868680 w 3362006"/>
                <a:gd name="connsiteY29" fmla="*/ 543560 h 2402840"/>
                <a:gd name="connsiteX30" fmla="*/ 838200 w 3362006"/>
                <a:gd name="connsiteY30" fmla="*/ 563880 h 2402840"/>
                <a:gd name="connsiteX31" fmla="*/ 807720 w 3362006"/>
                <a:gd name="connsiteY31" fmla="*/ 574040 h 2402840"/>
                <a:gd name="connsiteX32" fmla="*/ 777240 w 3362006"/>
                <a:gd name="connsiteY32" fmla="*/ 594360 h 2402840"/>
                <a:gd name="connsiteX33" fmla="*/ 746760 w 3362006"/>
                <a:gd name="connsiteY33" fmla="*/ 604520 h 2402840"/>
                <a:gd name="connsiteX34" fmla="*/ 716280 w 3362006"/>
                <a:gd name="connsiteY34" fmla="*/ 619760 h 2402840"/>
                <a:gd name="connsiteX35" fmla="*/ 701040 w 3362006"/>
                <a:gd name="connsiteY35" fmla="*/ 635000 h 2402840"/>
                <a:gd name="connsiteX36" fmla="*/ 685800 w 3362006"/>
                <a:gd name="connsiteY36" fmla="*/ 640080 h 2402840"/>
                <a:gd name="connsiteX37" fmla="*/ 655320 w 3362006"/>
                <a:gd name="connsiteY37" fmla="*/ 660400 h 2402840"/>
                <a:gd name="connsiteX38" fmla="*/ 624840 w 3362006"/>
                <a:gd name="connsiteY38" fmla="*/ 685800 h 2402840"/>
                <a:gd name="connsiteX39" fmla="*/ 614680 w 3362006"/>
                <a:gd name="connsiteY39" fmla="*/ 701040 h 2402840"/>
                <a:gd name="connsiteX40" fmla="*/ 584200 w 3362006"/>
                <a:gd name="connsiteY40" fmla="*/ 726440 h 2402840"/>
                <a:gd name="connsiteX41" fmla="*/ 574040 w 3362006"/>
                <a:gd name="connsiteY41" fmla="*/ 741680 h 2402840"/>
                <a:gd name="connsiteX42" fmla="*/ 558800 w 3362006"/>
                <a:gd name="connsiteY42" fmla="*/ 751840 h 2402840"/>
                <a:gd name="connsiteX43" fmla="*/ 528320 w 3362006"/>
                <a:gd name="connsiteY43" fmla="*/ 777240 h 2402840"/>
                <a:gd name="connsiteX44" fmla="*/ 518160 w 3362006"/>
                <a:gd name="connsiteY44" fmla="*/ 792480 h 2402840"/>
                <a:gd name="connsiteX45" fmla="*/ 502920 w 3362006"/>
                <a:gd name="connsiteY45" fmla="*/ 807720 h 2402840"/>
                <a:gd name="connsiteX46" fmla="*/ 477520 w 3362006"/>
                <a:gd name="connsiteY46" fmla="*/ 843280 h 2402840"/>
                <a:gd name="connsiteX47" fmla="*/ 472440 w 3362006"/>
                <a:gd name="connsiteY47" fmla="*/ 929640 h 2402840"/>
                <a:gd name="connsiteX48" fmla="*/ 487680 w 3362006"/>
                <a:gd name="connsiteY48" fmla="*/ 939800 h 2402840"/>
                <a:gd name="connsiteX49" fmla="*/ 508000 w 3362006"/>
                <a:gd name="connsiteY49" fmla="*/ 960120 h 2402840"/>
                <a:gd name="connsiteX50" fmla="*/ 528320 w 3362006"/>
                <a:gd name="connsiteY50" fmla="*/ 990600 h 2402840"/>
                <a:gd name="connsiteX51" fmla="*/ 538480 w 3362006"/>
                <a:gd name="connsiteY51" fmla="*/ 1005840 h 2402840"/>
                <a:gd name="connsiteX52" fmla="*/ 543560 w 3362006"/>
                <a:gd name="connsiteY52" fmla="*/ 1021080 h 2402840"/>
                <a:gd name="connsiteX53" fmla="*/ 568960 w 3362006"/>
                <a:gd name="connsiteY53" fmla="*/ 1066800 h 2402840"/>
                <a:gd name="connsiteX54" fmla="*/ 563880 w 3362006"/>
                <a:gd name="connsiteY54" fmla="*/ 1112520 h 2402840"/>
                <a:gd name="connsiteX55" fmla="*/ 558800 w 3362006"/>
                <a:gd name="connsiteY55" fmla="*/ 1127760 h 2402840"/>
                <a:gd name="connsiteX56" fmla="*/ 543560 w 3362006"/>
                <a:gd name="connsiteY56" fmla="*/ 1137920 h 2402840"/>
                <a:gd name="connsiteX57" fmla="*/ 518160 w 3362006"/>
                <a:gd name="connsiteY57" fmla="*/ 1168400 h 2402840"/>
                <a:gd name="connsiteX58" fmla="*/ 502920 w 3362006"/>
                <a:gd name="connsiteY58" fmla="*/ 1178560 h 2402840"/>
                <a:gd name="connsiteX59" fmla="*/ 482600 w 3362006"/>
                <a:gd name="connsiteY59" fmla="*/ 1193800 h 2402840"/>
                <a:gd name="connsiteX60" fmla="*/ 467360 w 3362006"/>
                <a:gd name="connsiteY60" fmla="*/ 1198880 h 2402840"/>
                <a:gd name="connsiteX61" fmla="*/ 443035 w 3362006"/>
                <a:gd name="connsiteY61" fmla="*/ 1194980 h 2402840"/>
                <a:gd name="connsiteX62" fmla="*/ 405904 w 3362006"/>
                <a:gd name="connsiteY62" fmla="*/ 1200060 h 2402840"/>
                <a:gd name="connsiteX63" fmla="*/ 352501 w 3362006"/>
                <a:gd name="connsiteY63" fmla="*/ 1205041 h 2402840"/>
                <a:gd name="connsiteX64" fmla="*/ 286829 w 3362006"/>
                <a:gd name="connsiteY64" fmla="*/ 1232031 h 2402840"/>
                <a:gd name="connsiteX65" fmla="*/ 206172 w 3362006"/>
                <a:gd name="connsiteY65" fmla="*/ 1286277 h 2402840"/>
                <a:gd name="connsiteX66" fmla="*/ 144221 w 3362006"/>
                <a:gd name="connsiteY66" fmla="*/ 1355362 h 2402840"/>
                <a:gd name="connsiteX67" fmla="*/ 116840 w 3362006"/>
                <a:gd name="connsiteY67" fmla="*/ 1412240 h 2402840"/>
                <a:gd name="connsiteX68" fmla="*/ 96520 w 3362006"/>
                <a:gd name="connsiteY68" fmla="*/ 1442720 h 2402840"/>
                <a:gd name="connsiteX69" fmla="*/ 91440 w 3362006"/>
                <a:gd name="connsiteY69" fmla="*/ 1457960 h 2402840"/>
                <a:gd name="connsiteX70" fmla="*/ 76200 w 3362006"/>
                <a:gd name="connsiteY70" fmla="*/ 1468120 h 2402840"/>
                <a:gd name="connsiteX71" fmla="*/ 66040 w 3362006"/>
                <a:gd name="connsiteY71" fmla="*/ 1508760 h 2402840"/>
                <a:gd name="connsiteX72" fmla="*/ 60960 w 3362006"/>
                <a:gd name="connsiteY72" fmla="*/ 1524000 h 2402840"/>
                <a:gd name="connsiteX73" fmla="*/ 55880 w 3362006"/>
                <a:gd name="connsiteY73" fmla="*/ 1544320 h 2402840"/>
                <a:gd name="connsiteX74" fmla="*/ 45720 w 3362006"/>
                <a:gd name="connsiteY74" fmla="*/ 1559560 h 2402840"/>
                <a:gd name="connsiteX75" fmla="*/ 40640 w 3362006"/>
                <a:gd name="connsiteY75" fmla="*/ 1579880 h 2402840"/>
                <a:gd name="connsiteX76" fmla="*/ 30480 w 3362006"/>
                <a:gd name="connsiteY76" fmla="*/ 1620520 h 2402840"/>
                <a:gd name="connsiteX77" fmla="*/ 20320 w 3362006"/>
                <a:gd name="connsiteY77" fmla="*/ 1635760 h 2402840"/>
                <a:gd name="connsiteX78" fmla="*/ 10160 w 3362006"/>
                <a:gd name="connsiteY78" fmla="*/ 1666240 h 2402840"/>
                <a:gd name="connsiteX79" fmla="*/ 0 w 3362006"/>
                <a:gd name="connsiteY79" fmla="*/ 1915160 h 2402840"/>
                <a:gd name="connsiteX80" fmla="*/ 5080 w 3362006"/>
                <a:gd name="connsiteY80" fmla="*/ 2026920 h 2402840"/>
                <a:gd name="connsiteX81" fmla="*/ 30480 w 3362006"/>
                <a:gd name="connsiteY81" fmla="*/ 2082800 h 2402840"/>
                <a:gd name="connsiteX82" fmla="*/ 75565 w 3362006"/>
                <a:gd name="connsiteY82" fmla="*/ 2147253 h 2402840"/>
                <a:gd name="connsiteX83" fmla="*/ 86360 w 3362006"/>
                <a:gd name="connsiteY83" fmla="*/ 2204720 h 2402840"/>
                <a:gd name="connsiteX84" fmla="*/ 76200 w 3362006"/>
                <a:gd name="connsiteY84" fmla="*/ 2362200 h 2402840"/>
                <a:gd name="connsiteX85" fmla="*/ 81280 w 3362006"/>
                <a:gd name="connsiteY85" fmla="*/ 2397760 h 2402840"/>
                <a:gd name="connsiteX86" fmla="*/ 96520 w 3362006"/>
                <a:gd name="connsiteY86" fmla="*/ 2402840 h 2402840"/>
                <a:gd name="connsiteX87" fmla="*/ 162560 w 3362006"/>
                <a:gd name="connsiteY87" fmla="*/ 2397760 h 2402840"/>
                <a:gd name="connsiteX88" fmla="*/ 208280 w 3362006"/>
                <a:gd name="connsiteY88" fmla="*/ 2372360 h 2402840"/>
                <a:gd name="connsiteX89" fmla="*/ 238760 w 3362006"/>
                <a:gd name="connsiteY89" fmla="*/ 2352040 h 2402840"/>
                <a:gd name="connsiteX90" fmla="*/ 254000 w 3362006"/>
                <a:gd name="connsiteY90" fmla="*/ 2336800 h 2402840"/>
                <a:gd name="connsiteX91" fmla="*/ 269240 w 3362006"/>
                <a:gd name="connsiteY91" fmla="*/ 2326640 h 2402840"/>
                <a:gd name="connsiteX92" fmla="*/ 314960 w 3362006"/>
                <a:gd name="connsiteY92" fmla="*/ 2286000 h 2402840"/>
                <a:gd name="connsiteX93" fmla="*/ 340360 w 3362006"/>
                <a:gd name="connsiteY93" fmla="*/ 2265680 h 2402840"/>
                <a:gd name="connsiteX94" fmla="*/ 350520 w 3362006"/>
                <a:gd name="connsiteY94" fmla="*/ 2250440 h 2402840"/>
                <a:gd name="connsiteX95" fmla="*/ 365760 w 3362006"/>
                <a:gd name="connsiteY95" fmla="*/ 2240280 h 2402840"/>
                <a:gd name="connsiteX96" fmla="*/ 461327 w 3362006"/>
                <a:gd name="connsiteY96" fmla="*/ 2173922 h 2402840"/>
                <a:gd name="connsiteX97" fmla="*/ 526097 w 3362006"/>
                <a:gd name="connsiteY97" fmla="*/ 2121852 h 2402840"/>
                <a:gd name="connsiteX98" fmla="*/ 582930 w 3362006"/>
                <a:gd name="connsiteY98" fmla="*/ 2096452 h 2402840"/>
                <a:gd name="connsiteX99" fmla="*/ 681355 w 3362006"/>
                <a:gd name="connsiteY99" fmla="*/ 2044382 h 2402840"/>
                <a:gd name="connsiteX100" fmla="*/ 731520 w 3362006"/>
                <a:gd name="connsiteY100" fmla="*/ 2037080 h 2402840"/>
                <a:gd name="connsiteX101" fmla="*/ 762000 w 3362006"/>
                <a:gd name="connsiteY101" fmla="*/ 2047240 h 2402840"/>
                <a:gd name="connsiteX102" fmla="*/ 782320 w 3362006"/>
                <a:gd name="connsiteY102" fmla="*/ 2052320 h 2402840"/>
                <a:gd name="connsiteX103" fmla="*/ 797560 w 3362006"/>
                <a:gd name="connsiteY103" fmla="*/ 2057400 h 2402840"/>
                <a:gd name="connsiteX104" fmla="*/ 838200 w 3362006"/>
                <a:gd name="connsiteY104" fmla="*/ 2062480 h 2402840"/>
                <a:gd name="connsiteX105" fmla="*/ 1000760 w 3362006"/>
                <a:gd name="connsiteY105" fmla="*/ 2069782 h 2402840"/>
                <a:gd name="connsiteX106" fmla="*/ 1134428 w 3362006"/>
                <a:gd name="connsiteY106" fmla="*/ 2049145 h 2402840"/>
                <a:gd name="connsiteX107" fmla="*/ 1214120 w 3362006"/>
                <a:gd name="connsiteY107" fmla="*/ 1945640 h 2402840"/>
                <a:gd name="connsiteX108" fmla="*/ 1304713 w 3362006"/>
                <a:gd name="connsiteY108" fmla="*/ 1930400 h 2402840"/>
                <a:gd name="connsiteX109" fmla="*/ 1404620 w 3362006"/>
                <a:gd name="connsiteY109" fmla="*/ 1954530 h 2402840"/>
                <a:gd name="connsiteX110" fmla="*/ 1468543 w 3362006"/>
                <a:gd name="connsiteY110" fmla="*/ 1968923 h 2402840"/>
                <a:gd name="connsiteX111" fmla="*/ 1570990 w 3362006"/>
                <a:gd name="connsiteY111" fmla="*/ 1985857 h 2402840"/>
                <a:gd name="connsiteX112" fmla="*/ 1656080 w 3362006"/>
                <a:gd name="connsiteY112" fmla="*/ 2001520 h 2402840"/>
                <a:gd name="connsiteX113" fmla="*/ 1706880 w 3362006"/>
                <a:gd name="connsiteY113" fmla="*/ 2021840 h 2402840"/>
                <a:gd name="connsiteX114" fmla="*/ 1737360 w 3362006"/>
                <a:gd name="connsiteY114" fmla="*/ 2037080 h 2402840"/>
                <a:gd name="connsiteX115" fmla="*/ 1783080 w 3362006"/>
                <a:gd name="connsiteY115" fmla="*/ 2062480 h 2402840"/>
                <a:gd name="connsiteX116" fmla="*/ 1798320 w 3362006"/>
                <a:gd name="connsiteY116" fmla="*/ 2072640 h 2402840"/>
                <a:gd name="connsiteX117" fmla="*/ 1828800 w 3362006"/>
                <a:gd name="connsiteY117" fmla="*/ 2082800 h 2402840"/>
                <a:gd name="connsiteX118" fmla="*/ 1844040 w 3362006"/>
                <a:gd name="connsiteY118" fmla="*/ 2087880 h 2402840"/>
                <a:gd name="connsiteX119" fmla="*/ 1864360 w 3362006"/>
                <a:gd name="connsiteY119" fmla="*/ 2098040 h 2402840"/>
                <a:gd name="connsiteX120" fmla="*/ 1879600 w 3362006"/>
                <a:gd name="connsiteY120" fmla="*/ 2103120 h 2402840"/>
                <a:gd name="connsiteX121" fmla="*/ 1894840 w 3362006"/>
                <a:gd name="connsiteY121" fmla="*/ 2113280 h 2402840"/>
                <a:gd name="connsiteX122" fmla="*/ 1925320 w 3362006"/>
                <a:gd name="connsiteY122" fmla="*/ 2123440 h 2402840"/>
                <a:gd name="connsiteX123" fmla="*/ 1940560 w 3362006"/>
                <a:gd name="connsiteY123" fmla="*/ 2133600 h 2402840"/>
                <a:gd name="connsiteX124" fmla="*/ 1964690 w 3362006"/>
                <a:gd name="connsiteY124" fmla="*/ 2167043 h 2402840"/>
                <a:gd name="connsiteX125" fmla="*/ 2017184 w 3362006"/>
                <a:gd name="connsiteY125" fmla="*/ 2194984 h 2402840"/>
                <a:gd name="connsiteX126" fmla="*/ 2107353 w 3362006"/>
                <a:gd name="connsiteY126" fmla="*/ 2254673 h 2402840"/>
                <a:gd name="connsiteX127" fmla="*/ 2184823 w 3362006"/>
                <a:gd name="connsiteY127" fmla="*/ 2296161 h 2402840"/>
                <a:gd name="connsiteX128" fmla="*/ 2254673 w 3362006"/>
                <a:gd name="connsiteY128" fmla="*/ 2302933 h 2402840"/>
                <a:gd name="connsiteX129" fmla="*/ 2326640 w 3362006"/>
                <a:gd name="connsiteY129" fmla="*/ 2339340 h 2402840"/>
                <a:gd name="connsiteX130" fmla="*/ 2440094 w 3362006"/>
                <a:gd name="connsiteY130" fmla="*/ 2312670 h 2402840"/>
                <a:gd name="connsiteX131" fmla="*/ 2494280 w 3362006"/>
                <a:gd name="connsiteY131" fmla="*/ 2275840 h 2402840"/>
                <a:gd name="connsiteX132" fmla="*/ 2509520 w 3362006"/>
                <a:gd name="connsiteY132" fmla="*/ 2270760 h 2402840"/>
                <a:gd name="connsiteX133" fmla="*/ 2519680 w 3362006"/>
                <a:gd name="connsiteY133" fmla="*/ 2255520 h 2402840"/>
                <a:gd name="connsiteX134" fmla="*/ 2534920 w 3362006"/>
                <a:gd name="connsiteY134" fmla="*/ 2245360 h 2402840"/>
                <a:gd name="connsiteX135" fmla="*/ 2545080 w 3362006"/>
                <a:gd name="connsiteY135" fmla="*/ 2230120 h 2402840"/>
                <a:gd name="connsiteX136" fmla="*/ 2560320 w 3362006"/>
                <a:gd name="connsiteY136" fmla="*/ 2219960 h 2402840"/>
                <a:gd name="connsiteX137" fmla="*/ 2595880 w 3362006"/>
                <a:gd name="connsiteY137" fmla="*/ 2184400 h 2402840"/>
                <a:gd name="connsiteX138" fmla="*/ 2611120 w 3362006"/>
                <a:gd name="connsiteY138" fmla="*/ 2153920 h 2402840"/>
                <a:gd name="connsiteX139" fmla="*/ 2656840 w 3362006"/>
                <a:gd name="connsiteY139" fmla="*/ 2128520 h 2402840"/>
                <a:gd name="connsiteX140" fmla="*/ 2687320 w 3362006"/>
                <a:gd name="connsiteY140" fmla="*/ 2108200 h 2402840"/>
                <a:gd name="connsiteX141" fmla="*/ 2717800 w 3362006"/>
                <a:gd name="connsiteY141" fmla="*/ 2098040 h 2402840"/>
                <a:gd name="connsiteX142" fmla="*/ 2733040 w 3362006"/>
                <a:gd name="connsiteY142" fmla="*/ 2082800 h 2402840"/>
                <a:gd name="connsiteX143" fmla="*/ 2768600 w 3362006"/>
                <a:gd name="connsiteY143" fmla="*/ 2057400 h 2402840"/>
                <a:gd name="connsiteX144" fmla="*/ 2834640 w 3362006"/>
                <a:gd name="connsiteY144" fmla="*/ 2034540 h 2402840"/>
                <a:gd name="connsiteX145" fmla="*/ 2909993 w 3362006"/>
                <a:gd name="connsiteY145" fmla="*/ 1976120 h 2402840"/>
                <a:gd name="connsiteX146" fmla="*/ 2959524 w 3362006"/>
                <a:gd name="connsiteY146" fmla="*/ 1957917 h 2402840"/>
                <a:gd name="connsiteX147" fmla="*/ 2992120 w 3362006"/>
                <a:gd name="connsiteY147" fmla="*/ 1915160 h 2402840"/>
                <a:gd name="connsiteX148" fmla="*/ 3022600 w 3362006"/>
                <a:gd name="connsiteY148" fmla="*/ 1894840 h 2402840"/>
                <a:gd name="connsiteX149" fmla="*/ 3037840 w 3362006"/>
                <a:gd name="connsiteY149" fmla="*/ 1889760 h 2402840"/>
                <a:gd name="connsiteX150" fmla="*/ 3053080 w 3362006"/>
                <a:gd name="connsiteY150" fmla="*/ 1879600 h 2402840"/>
                <a:gd name="connsiteX151" fmla="*/ 3068320 w 3362006"/>
                <a:gd name="connsiteY151" fmla="*/ 1874520 h 2402840"/>
                <a:gd name="connsiteX152" fmla="*/ 3083560 w 3362006"/>
                <a:gd name="connsiteY152" fmla="*/ 1864360 h 2402840"/>
                <a:gd name="connsiteX153" fmla="*/ 3108960 w 3362006"/>
                <a:gd name="connsiteY153" fmla="*/ 1859280 h 2402840"/>
                <a:gd name="connsiteX154" fmla="*/ 3129280 w 3362006"/>
                <a:gd name="connsiteY154" fmla="*/ 1854200 h 2402840"/>
                <a:gd name="connsiteX155" fmla="*/ 3144520 w 3362006"/>
                <a:gd name="connsiteY155" fmla="*/ 1844040 h 2402840"/>
                <a:gd name="connsiteX156" fmla="*/ 3225800 w 3362006"/>
                <a:gd name="connsiteY156" fmla="*/ 1833880 h 2402840"/>
                <a:gd name="connsiteX157" fmla="*/ 3261360 w 3362006"/>
                <a:gd name="connsiteY157" fmla="*/ 1828800 h 2402840"/>
                <a:gd name="connsiteX158" fmla="*/ 3276600 w 3362006"/>
                <a:gd name="connsiteY158" fmla="*/ 1818640 h 2402840"/>
                <a:gd name="connsiteX159" fmla="*/ 3286760 w 3362006"/>
                <a:gd name="connsiteY159" fmla="*/ 1803400 h 2402840"/>
                <a:gd name="connsiteX160" fmla="*/ 3302000 w 3362006"/>
                <a:gd name="connsiteY160" fmla="*/ 1798320 h 2402840"/>
                <a:gd name="connsiteX161" fmla="*/ 3317240 w 3362006"/>
                <a:gd name="connsiteY161" fmla="*/ 1788160 h 2402840"/>
                <a:gd name="connsiteX162" fmla="*/ 3332480 w 3362006"/>
                <a:gd name="connsiteY162" fmla="*/ 1742440 h 2402840"/>
                <a:gd name="connsiteX163" fmla="*/ 3337560 w 3362006"/>
                <a:gd name="connsiteY163" fmla="*/ 1727200 h 2402840"/>
                <a:gd name="connsiteX164" fmla="*/ 3342640 w 3362006"/>
                <a:gd name="connsiteY164" fmla="*/ 1711960 h 2402840"/>
                <a:gd name="connsiteX165" fmla="*/ 3347720 w 3362006"/>
                <a:gd name="connsiteY165" fmla="*/ 1686560 h 2402840"/>
                <a:gd name="connsiteX166" fmla="*/ 3361690 w 3362006"/>
                <a:gd name="connsiteY166" fmla="*/ 1566333 h 2402840"/>
                <a:gd name="connsiteX167" fmla="*/ 3356610 w 3362006"/>
                <a:gd name="connsiteY167" fmla="*/ 1518496 h 2402840"/>
                <a:gd name="connsiteX168" fmla="*/ 3333326 w 3362006"/>
                <a:gd name="connsiteY168" fmla="*/ 1464310 h 2402840"/>
                <a:gd name="connsiteX169" fmla="*/ 3294380 w 3362006"/>
                <a:gd name="connsiteY169" fmla="*/ 1420706 h 2402840"/>
                <a:gd name="connsiteX170" fmla="*/ 3268980 w 3362006"/>
                <a:gd name="connsiteY170" fmla="*/ 1377526 h 2402840"/>
                <a:gd name="connsiteX171" fmla="*/ 3212253 w 3362006"/>
                <a:gd name="connsiteY171" fmla="*/ 1333500 h 2402840"/>
                <a:gd name="connsiteX172" fmla="*/ 3162300 w 3362006"/>
                <a:gd name="connsiteY172" fmla="*/ 1295400 h 2402840"/>
                <a:gd name="connsiteX173" fmla="*/ 3119120 w 3362006"/>
                <a:gd name="connsiteY173" fmla="*/ 1254760 h 2402840"/>
                <a:gd name="connsiteX174" fmla="*/ 3114040 w 3362006"/>
                <a:gd name="connsiteY174" fmla="*/ 1239520 h 2402840"/>
                <a:gd name="connsiteX175" fmla="*/ 3098800 w 3362006"/>
                <a:gd name="connsiteY175" fmla="*/ 1234440 h 2402840"/>
                <a:gd name="connsiteX176" fmla="*/ 3088640 w 3362006"/>
                <a:gd name="connsiteY176" fmla="*/ 1203960 h 2402840"/>
                <a:gd name="connsiteX177" fmla="*/ 3068320 w 3362006"/>
                <a:gd name="connsiteY177" fmla="*/ 1173480 h 2402840"/>
                <a:gd name="connsiteX178" fmla="*/ 3048000 w 3362006"/>
                <a:gd name="connsiteY178" fmla="*/ 1143000 h 2402840"/>
                <a:gd name="connsiteX179" fmla="*/ 3022600 w 3362006"/>
                <a:gd name="connsiteY179" fmla="*/ 1097280 h 2402840"/>
                <a:gd name="connsiteX180" fmla="*/ 3012440 w 3362006"/>
                <a:gd name="connsiteY180" fmla="*/ 1082040 h 2402840"/>
                <a:gd name="connsiteX181" fmla="*/ 3002280 w 3362006"/>
                <a:gd name="connsiteY181" fmla="*/ 1051560 h 2402840"/>
                <a:gd name="connsiteX182" fmla="*/ 2997200 w 3362006"/>
                <a:gd name="connsiteY182" fmla="*/ 1036320 h 2402840"/>
                <a:gd name="connsiteX183" fmla="*/ 2956560 w 3362006"/>
                <a:gd name="connsiteY183" fmla="*/ 975360 h 2402840"/>
                <a:gd name="connsiteX184" fmla="*/ 2946400 w 3362006"/>
                <a:gd name="connsiteY184" fmla="*/ 960120 h 2402840"/>
                <a:gd name="connsiteX185" fmla="*/ 2926080 w 3362006"/>
                <a:gd name="connsiteY185" fmla="*/ 929640 h 2402840"/>
                <a:gd name="connsiteX186" fmla="*/ 2900680 w 3362006"/>
                <a:gd name="connsiteY186" fmla="*/ 904240 h 2402840"/>
                <a:gd name="connsiteX187" fmla="*/ 2875280 w 3362006"/>
                <a:gd name="connsiteY187" fmla="*/ 873760 h 2402840"/>
                <a:gd name="connsiteX188" fmla="*/ 2860040 w 3362006"/>
                <a:gd name="connsiteY188" fmla="*/ 868680 h 2402840"/>
                <a:gd name="connsiteX189" fmla="*/ 2844800 w 3362006"/>
                <a:gd name="connsiteY189" fmla="*/ 853440 h 2402840"/>
                <a:gd name="connsiteX190" fmla="*/ 2829560 w 3362006"/>
                <a:gd name="connsiteY190" fmla="*/ 843280 h 2402840"/>
                <a:gd name="connsiteX191" fmla="*/ 2824480 w 3362006"/>
                <a:gd name="connsiteY191" fmla="*/ 817880 h 2402840"/>
                <a:gd name="connsiteX192" fmla="*/ 2814320 w 3362006"/>
                <a:gd name="connsiteY192" fmla="*/ 802640 h 2402840"/>
                <a:gd name="connsiteX193" fmla="*/ 2804160 w 3362006"/>
                <a:gd name="connsiteY193" fmla="*/ 772160 h 2402840"/>
                <a:gd name="connsiteX194" fmla="*/ 2783840 w 3362006"/>
                <a:gd name="connsiteY194" fmla="*/ 741680 h 2402840"/>
                <a:gd name="connsiteX195" fmla="*/ 2778760 w 3362006"/>
                <a:gd name="connsiteY195" fmla="*/ 726440 h 2402840"/>
                <a:gd name="connsiteX196" fmla="*/ 2768600 w 3362006"/>
                <a:gd name="connsiteY196" fmla="*/ 711200 h 2402840"/>
                <a:gd name="connsiteX197" fmla="*/ 2753360 w 3362006"/>
                <a:gd name="connsiteY197" fmla="*/ 680720 h 2402840"/>
                <a:gd name="connsiteX198" fmla="*/ 2722880 w 3362006"/>
                <a:gd name="connsiteY198" fmla="*/ 650240 h 2402840"/>
                <a:gd name="connsiteX199" fmla="*/ 2692400 w 3362006"/>
                <a:gd name="connsiteY199" fmla="*/ 629920 h 2402840"/>
                <a:gd name="connsiteX200" fmla="*/ 2677160 w 3362006"/>
                <a:gd name="connsiteY200" fmla="*/ 619760 h 2402840"/>
                <a:gd name="connsiteX201" fmla="*/ 2646680 w 3362006"/>
                <a:gd name="connsiteY201" fmla="*/ 599440 h 2402840"/>
                <a:gd name="connsiteX202" fmla="*/ 2621280 w 3362006"/>
                <a:gd name="connsiteY202" fmla="*/ 574040 h 2402840"/>
                <a:gd name="connsiteX203" fmla="*/ 2611120 w 3362006"/>
                <a:gd name="connsiteY203" fmla="*/ 558800 h 2402840"/>
                <a:gd name="connsiteX204" fmla="*/ 2595880 w 3362006"/>
                <a:gd name="connsiteY204" fmla="*/ 553720 h 2402840"/>
                <a:gd name="connsiteX205" fmla="*/ 2580640 w 3362006"/>
                <a:gd name="connsiteY205" fmla="*/ 543560 h 2402840"/>
                <a:gd name="connsiteX206" fmla="*/ 2565400 w 3362006"/>
                <a:gd name="connsiteY206" fmla="*/ 538480 h 2402840"/>
                <a:gd name="connsiteX207" fmla="*/ 2534920 w 3362006"/>
                <a:gd name="connsiteY207" fmla="*/ 518160 h 2402840"/>
                <a:gd name="connsiteX208" fmla="*/ 2519680 w 3362006"/>
                <a:gd name="connsiteY208" fmla="*/ 508000 h 2402840"/>
                <a:gd name="connsiteX209" fmla="*/ 2489200 w 3362006"/>
                <a:gd name="connsiteY209" fmla="*/ 487680 h 2402840"/>
                <a:gd name="connsiteX210" fmla="*/ 2473960 w 3362006"/>
                <a:gd name="connsiteY210" fmla="*/ 457200 h 2402840"/>
                <a:gd name="connsiteX211" fmla="*/ 2458720 w 3362006"/>
                <a:gd name="connsiteY211" fmla="*/ 452120 h 2402840"/>
                <a:gd name="connsiteX212" fmla="*/ 2443480 w 3362006"/>
                <a:gd name="connsiteY212" fmla="*/ 436880 h 2402840"/>
                <a:gd name="connsiteX213" fmla="*/ 2423160 w 3362006"/>
                <a:gd name="connsiteY213" fmla="*/ 406400 h 2402840"/>
                <a:gd name="connsiteX214" fmla="*/ 2392680 w 3362006"/>
                <a:gd name="connsiteY214" fmla="*/ 386080 h 2402840"/>
                <a:gd name="connsiteX215" fmla="*/ 2382520 w 3362006"/>
                <a:gd name="connsiteY215" fmla="*/ 370840 h 2402840"/>
                <a:gd name="connsiteX216" fmla="*/ 2311400 w 3362006"/>
                <a:gd name="connsiteY216" fmla="*/ 355600 h 2402840"/>
                <a:gd name="connsiteX217" fmla="*/ 2275840 w 3362006"/>
                <a:gd name="connsiteY217" fmla="*/ 345440 h 2402840"/>
                <a:gd name="connsiteX218" fmla="*/ 2245360 w 3362006"/>
                <a:gd name="connsiteY218" fmla="*/ 335280 h 2402840"/>
                <a:gd name="connsiteX219" fmla="*/ 2194560 w 3362006"/>
                <a:gd name="connsiteY219" fmla="*/ 325120 h 2402840"/>
                <a:gd name="connsiteX220" fmla="*/ 2179320 w 3362006"/>
                <a:gd name="connsiteY220" fmla="*/ 309880 h 2402840"/>
                <a:gd name="connsiteX221" fmla="*/ 2164080 w 3362006"/>
                <a:gd name="connsiteY221" fmla="*/ 304800 h 2402840"/>
                <a:gd name="connsiteX222" fmla="*/ 2159000 w 3362006"/>
                <a:gd name="connsiteY222" fmla="*/ 289560 h 2402840"/>
                <a:gd name="connsiteX223" fmla="*/ 2148840 w 3362006"/>
                <a:gd name="connsiteY223" fmla="*/ 274320 h 2402840"/>
                <a:gd name="connsiteX224" fmla="*/ 2143760 w 3362006"/>
                <a:gd name="connsiteY224" fmla="*/ 259080 h 2402840"/>
                <a:gd name="connsiteX225" fmla="*/ 2108200 w 3362006"/>
                <a:gd name="connsiteY225" fmla="*/ 213360 h 2402840"/>
                <a:gd name="connsiteX226" fmla="*/ 2098040 w 3362006"/>
                <a:gd name="connsiteY226" fmla="*/ 198120 h 2402840"/>
                <a:gd name="connsiteX227" fmla="*/ 2082800 w 3362006"/>
                <a:gd name="connsiteY227" fmla="*/ 193040 h 2402840"/>
                <a:gd name="connsiteX228" fmla="*/ 2047240 w 3362006"/>
                <a:gd name="connsiteY228" fmla="*/ 167640 h 2402840"/>
                <a:gd name="connsiteX229" fmla="*/ 2016760 w 3362006"/>
                <a:gd name="connsiteY229" fmla="*/ 157480 h 2402840"/>
                <a:gd name="connsiteX230" fmla="*/ 1971040 w 3362006"/>
                <a:gd name="connsiteY230" fmla="*/ 132080 h 2402840"/>
                <a:gd name="connsiteX231" fmla="*/ 1935480 w 3362006"/>
                <a:gd name="connsiteY231" fmla="*/ 127000 h 2402840"/>
                <a:gd name="connsiteX232" fmla="*/ 1905000 w 3362006"/>
                <a:gd name="connsiteY232" fmla="*/ 116840 h 2402840"/>
                <a:gd name="connsiteX233" fmla="*/ 1889760 w 3362006"/>
                <a:gd name="connsiteY233" fmla="*/ 111760 h 2402840"/>
                <a:gd name="connsiteX234" fmla="*/ 1864360 w 3362006"/>
                <a:gd name="connsiteY234" fmla="*/ 106680 h 2402840"/>
                <a:gd name="connsiteX235" fmla="*/ 1849120 w 3362006"/>
                <a:gd name="connsiteY235" fmla="*/ 101600 h 2402840"/>
                <a:gd name="connsiteX236" fmla="*/ 1813560 w 3362006"/>
                <a:gd name="connsiteY236" fmla="*/ 96520 h 2402840"/>
                <a:gd name="connsiteX237" fmla="*/ 1778000 w 3362006"/>
                <a:gd name="connsiteY237" fmla="*/ 86360 h 2402840"/>
                <a:gd name="connsiteX238" fmla="*/ 1747520 w 3362006"/>
                <a:gd name="connsiteY238" fmla="*/ 76200 h 2402840"/>
                <a:gd name="connsiteX239" fmla="*/ 1732280 w 3362006"/>
                <a:gd name="connsiteY239" fmla="*/ 71120 h 2402840"/>
                <a:gd name="connsiteX240" fmla="*/ 1717040 w 3362006"/>
                <a:gd name="connsiteY240" fmla="*/ 66040 h 2402840"/>
                <a:gd name="connsiteX241" fmla="*/ 1671320 w 3362006"/>
                <a:gd name="connsiteY241" fmla="*/ 45720 h 2402840"/>
                <a:gd name="connsiteX242" fmla="*/ 1651000 w 3362006"/>
                <a:gd name="connsiteY242" fmla="*/ 40640 h 2402840"/>
                <a:gd name="connsiteX243" fmla="*/ 1559560 w 3362006"/>
                <a:gd name="connsiteY243" fmla="*/ 35560 h 2402840"/>
                <a:gd name="connsiteX244" fmla="*/ 1534160 w 3362006"/>
                <a:gd name="connsiteY244" fmla="*/ 15240 h 2402840"/>
                <a:gd name="connsiteX245" fmla="*/ 1513840 w 3362006"/>
                <a:gd name="connsiteY245" fmla="*/ 0 h 2402840"/>
                <a:gd name="connsiteX0" fmla="*/ 1513904 w 3362070"/>
                <a:gd name="connsiteY0" fmla="*/ 0 h 2402840"/>
                <a:gd name="connsiteX1" fmla="*/ 1513904 w 3362070"/>
                <a:gd name="connsiteY1" fmla="*/ 0 h 2402840"/>
                <a:gd name="connsiteX2" fmla="*/ 1473264 w 3362070"/>
                <a:gd name="connsiteY2" fmla="*/ 35560 h 2402840"/>
                <a:gd name="connsiteX3" fmla="*/ 1458024 w 3362070"/>
                <a:gd name="connsiteY3" fmla="*/ 45720 h 2402840"/>
                <a:gd name="connsiteX4" fmla="*/ 1442784 w 3362070"/>
                <a:gd name="connsiteY4" fmla="*/ 60960 h 2402840"/>
                <a:gd name="connsiteX5" fmla="*/ 1427544 w 3362070"/>
                <a:gd name="connsiteY5" fmla="*/ 66040 h 2402840"/>
                <a:gd name="connsiteX6" fmla="*/ 1386904 w 3362070"/>
                <a:gd name="connsiteY6" fmla="*/ 81280 h 2402840"/>
                <a:gd name="connsiteX7" fmla="*/ 1356424 w 3362070"/>
                <a:gd name="connsiteY7" fmla="*/ 96520 h 2402840"/>
                <a:gd name="connsiteX8" fmla="*/ 1320864 w 3362070"/>
                <a:gd name="connsiteY8" fmla="*/ 106680 h 2402840"/>
                <a:gd name="connsiteX9" fmla="*/ 1270064 w 3362070"/>
                <a:gd name="connsiteY9" fmla="*/ 132080 h 2402840"/>
                <a:gd name="connsiteX10" fmla="*/ 1264984 w 3362070"/>
                <a:gd name="connsiteY10" fmla="*/ 147320 h 2402840"/>
                <a:gd name="connsiteX11" fmla="*/ 1234504 w 3362070"/>
                <a:gd name="connsiteY11" fmla="*/ 167640 h 2402840"/>
                <a:gd name="connsiteX12" fmla="*/ 1219264 w 3362070"/>
                <a:gd name="connsiteY12" fmla="*/ 182880 h 2402840"/>
                <a:gd name="connsiteX13" fmla="*/ 1204024 w 3362070"/>
                <a:gd name="connsiteY13" fmla="*/ 187960 h 2402840"/>
                <a:gd name="connsiteX14" fmla="*/ 1193864 w 3362070"/>
                <a:gd name="connsiteY14" fmla="*/ 203200 h 2402840"/>
                <a:gd name="connsiteX15" fmla="*/ 1163384 w 3362070"/>
                <a:gd name="connsiteY15" fmla="*/ 223520 h 2402840"/>
                <a:gd name="connsiteX16" fmla="*/ 1143064 w 3362070"/>
                <a:gd name="connsiteY16" fmla="*/ 254000 h 2402840"/>
                <a:gd name="connsiteX17" fmla="*/ 1132904 w 3362070"/>
                <a:gd name="connsiteY17" fmla="*/ 269240 h 2402840"/>
                <a:gd name="connsiteX18" fmla="*/ 1127824 w 3362070"/>
                <a:gd name="connsiteY18" fmla="*/ 284480 h 2402840"/>
                <a:gd name="connsiteX19" fmla="*/ 1122744 w 3362070"/>
                <a:gd name="connsiteY19" fmla="*/ 401320 h 2402840"/>
                <a:gd name="connsiteX20" fmla="*/ 1102424 w 3362070"/>
                <a:gd name="connsiteY20" fmla="*/ 416560 h 2402840"/>
                <a:gd name="connsiteX21" fmla="*/ 1071944 w 3362070"/>
                <a:gd name="connsiteY21" fmla="*/ 436880 h 2402840"/>
                <a:gd name="connsiteX22" fmla="*/ 1041464 w 3362070"/>
                <a:gd name="connsiteY22" fmla="*/ 452120 h 2402840"/>
                <a:gd name="connsiteX23" fmla="*/ 995744 w 3362070"/>
                <a:gd name="connsiteY23" fmla="*/ 472440 h 2402840"/>
                <a:gd name="connsiteX24" fmla="*/ 980504 w 3362070"/>
                <a:gd name="connsiteY24" fmla="*/ 487680 h 2402840"/>
                <a:gd name="connsiteX25" fmla="*/ 950024 w 3362070"/>
                <a:gd name="connsiteY25" fmla="*/ 508000 h 2402840"/>
                <a:gd name="connsiteX26" fmla="*/ 934784 w 3362070"/>
                <a:gd name="connsiteY26" fmla="*/ 518160 h 2402840"/>
                <a:gd name="connsiteX27" fmla="*/ 914464 w 3362070"/>
                <a:gd name="connsiteY27" fmla="*/ 523240 h 2402840"/>
                <a:gd name="connsiteX28" fmla="*/ 899224 w 3362070"/>
                <a:gd name="connsiteY28" fmla="*/ 533400 h 2402840"/>
                <a:gd name="connsiteX29" fmla="*/ 868744 w 3362070"/>
                <a:gd name="connsiteY29" fmla="*/ 543560 h 2402840"/>
                <a:gd name="connsiteX30" fmla="*/ 838264 w 3362070"/>
                <a:gd name="connsiteY30" fmla="*/ 563880 h 2402840"/>
                <a:gd name="connsiteX31" fmla="*/ 807784 w 3362070"/>
                <a:gd name="connsiteY31" fmla="*/ 574040 h 2402840"/>
                <a:gd name="connsiteX32" fmla="*/ 777304 w 3362070"/>
                <a:gd name="connsiteY32" fmla="*/ 594360 h 2402840"/>
                <a:gd name="connsiteX33" fmla="*/ 746824 w 3362070"/>
                <a:gd name="connsiteY33" fmla="*/ 604520 h 2402840"/>
                <a:gd name="connsiteX34" fmla="*/ 716344 w 3362070"/>
                <a:gd name="connsiteY34" fmla="*/ 619760 h 2402840"/>
                <a:gd name="connsiteX35" fmla="*/ 701104 w 3362070"/>
                <a:gd name="connsiteY35" fmla="*/ 635000 h 2402840"/>
                <a:gd name="connsiteX36" fmla="*/ 685864 w 3362070"/>
                <a:gd name="connsiteY36" fmla="*/ 640080 h 2402840"/>
                <a:gd name="connsiteX37" fmla="*/ 655384 w 3362070"/>
                <a:gd name="connsiteY37" fmla="*/ 660400 h 2402840"/>
                <a:gd name="connsiteX38" fmla="*/ 624904 w 3362070"/>
                <a:gd name="connsiteY38" fmla="*/ 685800 h 2402840"/>
                <a:gd name="connsiteX39" fmla="*/ 614744 w 3362070"/>
                <a:gd name="connsiteY39" fmla="*/ 701040 h 2402840"/>
                <a:gd name="connsiteX40" fmla="*/ 584264 w 3362070"/>
                <a:gd name="connsiteY40" fmla="*/ 726440 h 2402840"/>
                <a:gd name="connsiteX41" fmla="*/ 574104 w 3362070"/>
                <a:gd name="connsiteY41" fmla="*/ 741680 h 2402840"/>
                <a:gd name="connsiteX42" fmla="*/ 558864 w 3362070"/>
                <a:gd name="connsiteY42" fmla="*/ 751840 h 2402840"/>
                <a:gd name="connsiteX43" fmla="*/ 528384 w 3362070"/>
                <a:gd name="connsiteY43" fmla="*/ 777240 h 2402840"/>
                <a:gd name="connsiteX44" fmla="*/ 518224 w 3362070"/>
                <a:gd name="connsiteY44" fmla="*/ 792480 h 2402840"/>
                <a:gd name="connsiteX45" fmla="*/ 502984 w 3362070"/>
                <a:gd name="connsiteY45" fmla="*/ 807720 h 2402840"/>
                <a:gd name="connsiteX46" fmla="*/ 477584 w 3362070"/>
                <a:gd name="connsiteY46" fmla="*/ 843280 h 2402840"/>
                <a:gd name="connsiteX47" fmla="*/ 472504 w 3362070"/>
                <a:gd name="connsiteY47" fmla="*/ 929640 h 2402840"/>
                <a:gd name="connsiteX48" fmla="*/ 487744 w 3362070"/>
                <a:gd name="connsiteY48" fmla="*/ 939800 h 2402840"/>
                <a:gd name="connsiteX49" fmla="*/ 508064 w 3362070"/>
                <a:gd name="connsiteY49" fmla="*/ 960120 h 2402840"/>
                <a:gd name="connsiteX50" fmla="*/ 528384 w 3362070"/>
                <a:gd name="connsiteY50" fmla="*/ 990600 h 2402840"/>
                <a:gd name="connsiteX51" fmla="*/ 538544 w 3362070"/>
                <a:gd name="connsiteY51" fmla="*/ 1005840 h 2402840"/>
                <a:gd name="connsiteX52" fmla="*/ 543624 w 3362070"/>
                <a:gd name="connsiteY52" fmla="*/ 1021080 h 2402840"/>
                <a:gd name="connsiteX53" fmla="*/ 569024 w 3362070"/>
                <a:gd name="connsiteY53" fmla="*/ 1066800 h 2402840"/>
                <a:gd name="connsiteX54" fmla="*/ 563944 w 3362070"/>
                <a:gd name="connsiteY54" fmla="*/ 1112520 h 2402840"/>
                <a:gd name="connsiteX55" fmla="*/ 558864 w 3362070"/>
                <a:gd name="connsiteY55" fmla="*/ 1127760 h 2402840"/>
                <a:gd name="connsiteX56" fmla="*/ 543624 w 3362070"/>
                <a:gd name="connsiteY56" fmla="*/ 1137920 h 2402840"/>
                <a:gd name="connsiteX57" fmla="*/ 518224 w 3362070"/>
                <a:gd name="connsiteY57" fmla="*/ 1168400 h 2402840"/>
                <a:gd name="connsiteX58" fmla="*/ 502984 w 3362070"/>
                <a:gd name="connsiteY58" fmla="*/ 1178560 h 2402840"/>
                <a:gd name="connsiteX59" fmla="*/ 482664 w 3362070"/>
                <a:gd name="connsiteY59" fmla="*/ 1193800 h 2402840"/>
                <a:gd name="connsiteX60" fmla="*/ 467424 w 3362070"/>
                <a:gd name="connsiteY60" fmla="*/ 1198880 h 2402840"/>
                <a:gd name="connsiteX61" fmla="*/ 443099 w 3362070"/>
                <a:gd name="connsiteY61" fmla="*/ 1194980 h 2402840"/>
                <a:gd name="connsiteX62" fmla="*/ 405968 w 3362070"/>
                <a:gd name="connsiteY62" fmla="*/ 1200060 h 2402840"/>
                <a:gd name="connsiteX63" fmla="*/ 352565 w 3362070"/>
                <a:gd name="connsiteY63" fmla="*/ 1205041 h 2402840"/>
                <a:gd name="connsiteX64" fmla="*/ 286893 w 3362070"/>
                <a:gd name="connsiteY64" fmla="*/ 1232031 h 2402840"/>
                <a:gd name="connsiteX65" fmla="*/ 206236 w 3362070"/>
                <a:gd name="connsiteY65" fmla="*/ 1286277 h 2402840"/>
                <a:gd name="connsiteX66" fmla="*/ 144285 w 3362070"/>
                <a:gd name="connsiteY66" fmla="*/ 1355362 h 2402840"/>
                <a:gd name="connsiteX67" fmla="*/ 116904 w 3362070"/>
                <a:gd name="connsiteY67" fmla="*/ 1412240 h 2402840"/>
                <a:gd name="connsiteX68" fmla="*/ 96584 w 3362070"/>
                <a:gd name="connsiteY68" fmla="*/ 1442720 h 2402840"/>
                <a:gd name="connsiteX69" fmla="*/ 91504 w 3362070"/>
                <a:gd name="connsiteY69" fmla="*/ 1457960 h 2402840"/>
                <a:gd name="connsiteX70" fmla="*/ 76264 w 3362070"/>
                <a:gd name="connsiteY70" fmla="*/ 1468120 h 2402840"/>
                <a:gd name="connsiteX71" fmla="*/ 66104 w 3362070"/>
                <a:gd name="connsiteY71" fmla="*/ 1508760 h 2402840"/>
                <a:gd name="connsiteX72" fmla="*/ 61024 w 3362070"/>
                <a:gd name="connsiteY72" fmla="*/ 1524000 h 2402840"/>
                <a:gd name="connsiteX73" fmla="*/ 55944 w 3362070"/>
                <a:gd name="connsiteY73" fmla="*/ 1544320 h 2402840"/>
                <a:gd name="connsiteX74" fmla="*/ 45784 w 3362070"/>
                <a:gd name="connsiteY74" fmla="*/ 1559560 h 2402840"/>
                <a:gd name="connsiteX75" fmla="*/ 40704 w 3362070"/>
                <a:gd name="connsiteY75" fmla="*/ 1579880 h 2402840"/>
                <a:gd name="connsiteX76" fmla="*/ 30544 w 3362070"/>
                <a:gd name="connsiteY76" fmla="*/ 1620520 h 2402840"/>
                <a:gd name="connsiteX77" fmla="*/ 20384 w 3362070"/>
                <a:gd name="connsiteY77" fmla="*/ 1635760 h 2402840"/>
                <a:gd name="connsiteX78" fmla="*/ 10224 w 3362070"/>
                <a:gd name="connsiteY78" fmla="*/ 1666240 h 2402840"/>
                <a:gd name="connsiteX79" fmla="*/ 64 w 3362070"/>
                <a:gd name="connsiteY79" fmla="*/ 1915160 h 2402840"/>
                <a:gd name="connsiteX80" fmla="*/ 15332 w 3362070"/>
                <a:gd name="connsiteY80" fmla="*/ 2014738 h 2402840"/>
                <a:gd name="connsiteX81" fmla="*/ 30544 w 3362070"/>
                <a:gd name="connsiteY81" fmla="*/ 2082800 h 2402840"/>
                <a:gd name="connsiteX82" fmla="*/ 75629 w 3362070"/>
                <a:gd name="connsiteY82" fmla="*/ 2147253 h 2402840"/>
                <a:gd name="connsiteX83" fmla="*/ 86424 w 3362070"/>
                <a:gd name="connsiteY83" fmla="*/ 2204720 h 2402840"/>
                <a:gd name="connsiteX84" fmla="*/ 76264 w 3362070"/>
                <a:gd name="connsiteY84" fmla="*/ 2362200 h 2402840"/>
                <a:gd name="connsiteX85" fmla="*/ 81344 w 3362070"/>
                <a:gd name="connsiteY85" fmla="*/ 2397760 h 2402840"/>
                <a:gd name="connsiteX86" fmla="*/ 96584 w 3362070"/>
                <a:gd name="connsiteY86" fmla="*/ 2402840 h 2402840"/>
                <a:gd name="connsiteX87" fmla="*/ 162624 w 3362070"/>
                <a:gd name="connsiteY87" fmla="*/ 2397760 h 2402840"/>
                <a:gd name="connsiteX88" fmla="*/ 208344 w 3362070"/>
                <a:gd name="connsiteY88" fmla="*/ 2372360 h 2402840"/>
                <a:gd name="connsiteX89" fmla="*/ 238824 w 3362070"/>
                <a:gd name="connsiteY89" fmla="*/ 2352040 h 2402840"/>
                <a:gd name="connsiteX90" fmla="*/ 254064 w 3362070"/>
                <a:gd name="connsiteY90" fmla="*/ 2336800 h 2402840"/>
                <a:gd name="connsiteX91" fmla="*/ 269304 w 3362070"/>
                <a:gd name="connsiteY91" fmla="*/ 2326640 h 2402840"/>
                <a:gd name="connsiteX92" fmla="*/ 315024 w 3362070"/>
                <a:gd name="connsiteY92" fmla="*/ 2286000 h 2402840"/>
                <a:gd name="connsiteX93" fmla="*/ 340424 w 3362070"/>
                <a:gd name="connsiteY93" fmla="*/ 2265680 h 2402840"/>
                <a:gd name="connsiteX94" fmla="*/ 350584 w 3362070"/>
                <a:gd name="connsiteY94" fmla="*/ 2250440 h 2402840"/>
                <a:gd name="connsiteX95" fmla="*/ 365824 w 3362070"/>
                <a:gd name="connsiteY95" fmla="*/ 2240280 h 2402840"/>
                <a:gd name="connsiteX96" fmla="*/ 461391 w 3362070"/>
                <a:gd name="connsiteY96" fmla="*/ 2173922 h 2402840"/>
                <a:gd name="connsiteX97" fmla="*/ 526161 w 3362070"/>
                <a:gd name="connsiteY97" fmla="*/ 2121852 h 2402840"/>
                <a:gd name="connsiteX98" fmla="*/ 582994 w 3362070"/>
                <a:gd name="connsiteY98" fmla="*/ 2096452 h 2402840"/>
                <a:gd name="connsiteX99" fmla="*/ 681419 w 3362070"/>
                <a:gd name="connsiteY99" fmla="*/ 2044382 h 2402840"/>
                <a:gd name="connsiteX100" fmla="*/ 731584 w 3362070"/>
                <a:gd name="connsiteY100" fmla="*/ 2037080 h 2402840"/>
                <a:gd name="connsiteX101" fmla="*/ 762064 w 3362070"/>
                <a:gd name="connsiteY101" fmla="*/ 2047240 h 2402840"/>
                <a:gd name="connsiteX102" fmla="*/ 782384 w 3362070"/>
                <a:gd name="connsiteY102" fmla="*/ 2052320 h 2402840"/>
                <a:gd name="connsiteX103" fmla="*/ 797624 w 3362070"/>
                <a:gd name="connsiteY103" fmla="*/ 2057400 h 2402840"/>
                <a:gd name="connsiteX104" fmla="*/ 838264 w 3362070"/>
                <a:gd name="connsiteY104" fmla="*/ 2062480 h 2402840"/>
                <a:gd name="connsiteX105" fmla="*/ 1000824 w 3362070"/>
                <a:gd name="connsiteY105" fmla="*/ 2069782 h 2402840"/>
                <a:gd name="connsiteX106" fmla="*/ 1134492 w 3362070"/>
                <a:gd name="connsiteY106" fmla="*/ 2049145 h 2402840"/>
                <a:gd name="connsiteX107" fmla="*/ 1214184 w 3362070"/>
                <a:gd name="connsiteY107" fmla="*/ 1945640 h 2402840"/>
                <a:gd name="connsiteX108" fmla="*/ 1304777 w 3362070"/>
                <a:gd name="connsiteY108" fmla="*/ 1930400 h 2402840"/>
                <a:gd name="connsiteX109" fmla="*/ 1404684 w 3362070"/>
                <a:gd name="connsiteY109" fmla="*/ 1954530 h 2402840"/>
                <a:gd name="connsiteX110" fmla="*/ 1468607 w 3362070"/>
                <a:gd name="connsiteY110" fmla="*/ 1968923 h 2402840"/>
                <a:gd name="connsiteX111" fmla="*/ 1571054 w 3362070"/>
                <a:gd name="connsiteY111" fmla="*/ 1985857 h 2402840"/>
                <a:gd name="connsiteX112" fmla="*/ 1656144 w 3362070"/>
                <a:gd name="connsiteY112" fmla="*/ 2001520 h 2402840"/>
                <a:gd name="connsiteX113" fmla="*/ 1706944 w 3362070"/>
                <a:gd name="connsiteY113" fmla="*/ 2021840 h 2402840"/>
                <a:gd name="connsiteX114" fmla="*/ 1737424 w 3362070"/>
                <a:gd name="connsiteY114" fmla="*/ 2037080 h 2402840"/>
                <a:gd name="connsiteX115" fmla="*/ 1783144 w 3362070"/>
                <a:gd name="connsiteY115" fmla="*/ 2062480 h 2402840"/>
                <a:gd name="connsiteX116" fmla="*/ 1798384 w 3362070"/>
                <a:gd name="connsiteY116" fmla="*/ 2072640 h 2402840"/>
                <a:gd name="connsiteX117" fmla="*/ 1828864 w 3362070"/>
                <a:gd name="connsiteY117" fmla="*/ 2082800 h 2402840"/>
                <a:gd name="connsiteX118" fmla="*/ 1844104 w 3362070"/>
                <a:gd name="connsiteY118" fmla="*/ 2087880 h 2402840"/>
                <a:gd name="connsiteX119" fmla="*/ 1864424 w 3362070"/>
                <a:gd name="connsiteY119" fmla="*/ 2098040 h 2402840"/>
                <a:gd name="connsiteX120" fmla="*/ 1879664 w 3362070"/>
                <a:gd name="connsiteY120" fmla="*/ 2103120 h 2402840"/>
                <a:gd name="connsiteX121" fmla="*/ 1894904 w 3362070"/>
                <a:gd name="connsiteY121" fmla="*/ 2113280 h 2402840"/>
                <a:gd name="connsiteX122" fmla="*/ 1925384 w 3362070"/>
                <a:gd name="connsiteY122" fmla="*/ 2123440 h 2402840"/>
                <a:gd name="connsiteX123" fmla="*/ 1940624 w 3362070"/>
                <a:gd name="connsiteY123" fmla="*/ 2133600 h 2402840"/>
                <a:gd name="connsiteX124" fmla="*/ 1964754 w 3362070"/>
                <a:gd name="connsiteY124" fmla="*/ 2167043 h 2402840"/>
                <a:gd name="connsiteX125" fmla="*/ 2017248 w 3362070"/>
                <a:gd name="connsiteY125" fmla="*/ 2194984 h 2402840"/>
                <a:gd name="connsiteX126" fmla="*/ 2107417 w 3362070"/>
                <a:gd name="connsiteY126" fmla="*/ 2254673 h 2402840"/>
                <a:gd name="connsiteX127" fmla="*/ 2184887 w 3362070"/>
                <a:gd name="connsiteY127" fmla="*/ 2296161 h 2402840"/>
                <a:gd name="connsiteX128" fmla="*/ 2254737 w 3362070"/>
                <a:gd name="connsiteY128" fmla="*/ 2302933 h 2402840"/>
                <a:gd name="connsiteX129" fmla="*/ 2326704 w 3362070"/>
                <a:gd name="connsiteY129" fmla="*/ 2339340 h 2402840"/>
                <a:gd name="connsiteX130" fmla="*/ 2440158 w 3362070"/>
                <a:gd name="connsiteY130" fmla="*/ 2312670 h 2402840"/>
                <a:gd name="connsiteX131" fmla="*/ 2494344 w 3362070"/>
                <a:gd name="connsiteY131" fmla="*/ 2275840 h 2402840"/>
                <a:gd name="connsiteX132" fmla="*/ 2509584 w 3362070"/>
                <a:gd name="connsiteY132" fmla="*/ 2270760 h 2402840"/>
                <a:gd name="connsiteX133" fmla="*/ 2519744 w 3362070"/>
                <a:gd name="connsiteY133" fmla="*/ 2255520 h 2402840"/>
                <a:gd name="connsiteX134" fmla="*/ 2534984 w 3362070"/>
                <a:gd name="connsiteY134" fmla="*/ 2245360 h 2402840"/>
                <a:gd name="connsiteX135" fmla="*/ 2545144 w 3362070"/>
                <a:gd name="connsiteY135" fmla="*/ 2230120 h 2402840"/>
                <a:gd name="connsiteX136" fmla="*/ 2560384 w 3362070"/>
                <a:gd name="connsiteY136" fmla="*/ 2219960 h 2402840"/>
                <a:gd name="connsiteX137" fmla="*/ 2595944 w 3362070"/>
                <a:gd name="connsiteY137" fmla="*/ 2184400 h 2402840"/>
                <a:gd name="connsiteX138" fmla="*/ 2611184 w 3362070"/>
                <a:gd name="connsiteY138" fmla="*/ 2153920 h 2402840"/>
                <a:gd name="connsiteX139" fmla="*/ 2656904 w 3362070"/>
                <a:gd name="connsiteY139" fmla="*/ 2128520 h 2402840"/>
                <a:gd name="connsiteX140" fmla="*/ 2687384 w 3362070"/>
                <a:gd name="connsiteY140" fmla="*/ 2108200 h 2402840"/>
                <a:gd name="connsiteX141" fmla="*/ 2717864 w 3362070"/>
                <a:gd name="connsiteY141" fmla="*/ 2098040 h 2402840"/>
                <a:gd name="connsiteX142" fmla="*/ 2733104 w 3362070"/>
                <a:gd name="connsiteY142" fmla="*/ 2082800 h 2402840"/>
                <a:gd name="connsiteX143" fmla="*/ 2768664 w 3362070"/>
                <a:gd name="connsiteY143" fmla="*/ 2057400 h 2402840"/>
                <a:gd name="connsiteX144" fmla="*/ 2834704 w 3362070"/>
                <a:gd name="connsiteY144" fmla="*/ 2034540 h 2402840"/>
                <a:gd name="connsiteX145" fmla="*/ 2910057 w 3362070"/>
                <a:gd name="connsiteY145" fmla="*/ 1976120 h 2402840"/>
                <a:gd name="connsiteX146" fmla="*/ 2959588 w 3362070"/>
                <a:gd name="connsiteY146" fmla="*/ 1957917 h 2402840"/>
                <a:gd name="connsiteX147" fmla="*/ 2992184 w 3362070"/>
                <a:gd name="connsiteY147" fmla="*/ 1915160 h 2402840"/>
                <a:gd name="connsiteX148" fmla="*/ 3022664 w 3362070"/>
                <a:gd name="connsiteY148" fmla="*/ 1894840 h 2402840"/>
                <a:gd name="connsiteX149" fmla="*/ 3037904 w 3362070"/>
                <a:gd name="connsiteY149" fmla="*/ 1889760 h 2402840"/>
                <a:gd name="connsiteX150" fmla="*/ 3053144 w 3362070"/>
                <a:gd name="connsiteY150" fmla="*/ 1879600 h 2402840"/>
                <a:gd name="connsiteX151" fmla="*/ 3068384 w 3362070"/>
                <a:gd name="connsiteY151" fmla="*/ 1874520 h 2402840"/>
                <a:gd name="connsiteX152" fmla="*/ 3083624 w 3362070"/>
                <a:gd name="connsiteY152" fmla="*/ 1864360 h 2402840"/>
                <a:gd name="connsiteX153" fmla="*/ 3109024 w 3362070"/>
                <a:gd name="connsiteY153" fmla="*/ 1859280 h 2402840"/>
                <a:gd name="connsiteX154" fmla="*/ 3129344 w 3362070"/>
                <a:gd name="connsiteY154" fmla="*/ 1854200 h 2402840"/>
                <a:gd name="connsiteX155" fmla="*/ 3144584 w 3362070"/>
                <a:gd name="connsiteY155" fmla="*/ 1844040 h 2402840"/>
                <a:gd name="connsiteX156" fmla="*/ 3225864 w 3362070"/>
                <a:gd name="connsiteY156" fmla="*/ 1833880 h 2402840"/>
                <a:gd name="connsiteX157" fmla="*/ 3261424 w 3362070"/>
                <a:gd name="connsiteY157" fmla="*/ 1828800 h 2402840"/>
                <a:gd name="connsiteX158" fmla="*/ 3276664 w 3362070"/>
                <a:gd name="connsiteY158" fmla="*/ 1818640 h 2402840"/>
                <a:gd name="connsiteX159" fmla="*/ 3286824 w 3362070"/>
                <a:gd name="connsiteY159" fmla="*/ 1803400 h 2402840"/>
                <a:gd name="connsiteX160" fmla="*/ 3302064 w 3362070"/>
                <a:gd name="connsiteY160" fmla="*/ 1798320 h 2402840"/>
                <a:gd name="connsiteX161" fmla="*/ 3317304 w 3362070"/>
                <a:gd name="connsiteY161" fmla="*/ 1788160 h 2402840"/>
                <a:gd name="connsiteX162" fmla="*/ 3332544 w 3362070"/>
                <a:gd name="connsiteY162" fmla="*/ 1742440 h 2402840"/>
                <a:gd name="connsiteX163" fmla="*/ 3337624 w 3362070"/>
                <a:gd name="connsiteY163" fmla="*/ 1727200 h 2402840"/>
                <a:gd name="connsiteX164" fmla="*/ 3342704 w 3362070"/>
                <a:gd name="connsiteY164" fmla="*/ 1711960 h 2402840"/>
                <a:gd name="connsiteX165" fmla="*/ 3347784 w 3362070"/>
                <a:gd name="connsiteY165" fmla="*/ 1686560 h 2402840"/>
                <a:gd name="connsiteX166" fmla="*/ 3361754 w 3362070"/>
                <a:gd name="connsiteY166" fmla="*/ 1566333 h 2402840"/>
                <a:gd name="connsiteX167" fmla="*/ 3356674 w 3362070"/>
                <a:gd name="connsiteY167" fmla="*/ 1518496 h 2402840"/>
                <a:gd name="connsiteX168" fmla="*/ 3333390 w 3362070"/>
                <a:gd name="connsiteY168" fmla="*/ 1464310 h 2402840"/>
                <a:gd name="connsiteX169" fmla="*/ 3294444 w 3362070"/>
                <a:gd name="connsiteY169" fmla="*/ 1420706 h 2402840"/>
                <a:gd name="connsiteX170" fmla="*/ 3269044 w 3362070"/>
                <a:gd name="connsiteY170" fmla="*/ 1377526 h 2402840"/>
                <a:gd name="connsiteX171" fmla="*/ 3212317 w 3362070"/>
                <a:gd name="connsiteY171" fmla="*/ 1333500 h 2402840"/>
                <a:gd name="connsiteX172" fmla="*/ 3162364 w 3362070"/>
                <a:gd name="connsiteY172" fmla="*/ 1295400 h 2402840"/>
                <a:gd name="connsiteX173" fmla="*/ 3119184 w 3362070"/>
                <a:gd name="connsiteY173" fmla="*/ 1254760 h 2402840"/>
                <a:gd name="connsiteX174" fmla="*/ 3114104 w 3362070"/>
                <a:gd name="connsiteY174" fmla="*/ 1239520 h 2402840"/>
                <a:gd name="connsiteX175" fmla="*/ 3098864 w 3362070"/>
                <a:gd name="connsiteY175" fmla="*/ 1234440 h 2402840"/>
                <a:gd name="connsiteX176" fmla="*/ 3088704 w 3362070"/>
                <a:gd name="connsiteY176" fmla="*/ 1203960 h 2402840"/>
                <a:gd name="connsiteX177" fmla="*/ 3068384 w 3362070"/>
                <a:gd name="connsiteY177" fmla="*/ 1173480 h 2402840"/>
                <a:gd name="connsiteX178" fmla="*/ 3048064 w 3362070"/>
                <a:gd name="connsiteY178" fmla="*/ 1143000 h 2402840"/>
                <a:gd name="connsiteX179" fmla="*/ 3022664 w 3362070"/>
                <a:gd name="connsiteY179" fmla="*/ 1097280 h 2402840"/>
                <a:gd name="connsiteX180" fmla="*/ 3012504 w 3362070"/>
                <a:gd name="connsiteY180" fmla="*/ 1082040 h 2402840"/>
                <a:gd name="connsiteX181" fmla="*/ 3002344 w 3362070"/>
                <a:gd name="connsiteY181" fmla="*/ 1051560 h 2402840"/>
                <a:gd name="connsiteX182" fmla="*/ 2997264 w 3362070"/>
                <a:gd name="connsiteY182" fmla="*/ 1036320 h 2402840"/>
                <a:gd name="connsiteX183" fmla="*/ 2956624 w 3362070"/>
                <a:gd name="connsiteY183" fmla="*/ 975360 h 2402840"/>
                <a:gd name="connsiteX184" fmla="*/ 2946464 w 3362070"/>
                <a:gd name="connsiteY184" fmla="*/ 960120 h 2402840"/>
                <a:gd name="connsiteX185" fmla="*/ 2926144 w 3362070"/>
                <a:gd name="connsiteY185" fmla="*/ 929640 h 2402840"/>
                <a:gd name="connsiteX186" fmla="*/ 2900744 w 3362070"/>
                <a:gd name="connsiteY186" fmla="*/ 904240 h 2402840"/>
                <a:gd name="connsiteX187" fmla="*/ 2875344 w 3362070"/>
                <a:gd name="connsiteY187" fmla="*/ 873760 h 2402840"/>
                <a:gd name="connsiteX188" fmla="*/ 2860104 w 3362070"/>
                <a:gd name="connsiteY188" fmla="*/ 868680 h 2402840"/>
                <a:gd name="connsiteX189" fmla="*/ 2844864 w 3362070"/>
                <a:gd name="connsiteY189" fmla="*/ 853440 h 2402840"/>
                <a:gd name="connsiteX190" fmla="*/ 2829624 w 3362070"/>
                <a:gd name="connsiteY190" fmla="*/ 843280 h 2402840"/>
                <a:gd name="connsiteX191" fmla="*/ 2824544 w 3362070"/>
                <a:gd name="connsiteY191" fmla="*/ 817880 h 2402840"/>
                <a:gd name="connsiteX192" fmla="*/ 2814384 w 3362070"/>
                <a:gd name="connsiteY192" fmla="*/ 802640 h 2402840"/>
                <a:gd name="connsiteX193" fmla="*/ 2804224 w 3362070"/>
                <a:gd name="connsiteY193" fmla="*/ 772160 h 2402840"/>
                <a:gd name="connsiteX194" fmla="*/ 2783904 w 3362070"/>
                <a:gd name="connsiteY194" fmla="*/ 741680 h 2402840"/>
                <a:gd name="connsiteX195" fmla="*/ 2778824 w 3362070"/>
                <a:gd name="connsiteY195" fmla="*/ 726440 h 2402840"/>
                <a:gd name="connsiteX196" fmla="*/ 2768664 w 3362070"/>
                <a:gd name="connsiteY196" fmla="*/ 711200 h 2402840"/>
                <a:gd name="connsiteX197" fmla="*/ 2753424 w 3362070"/>
                <a:gd name="connsiteY197" fmla="*/ 680720 h 2402840"/>
                <a:gd name="connsiteX198" fmla="*/ 2722944 w 3362070"/>
                <a:gd name="connsiteY198" fmla="*/ 650240 h 2402840"/>
                <a:gd name="connsiteX199" fmla="*/ 2692464 w 3362070"/>
                <a:gd name="connsiteY199" fmla="*/ 629920 h 2402840"/>
                <a:gd name="connsiteX200" fmla="*/ 2677224 w 3362070"/>
                <a:gd name="connsiteY200" fmla="*/ 619760 h 2402840"/>
                <a:gd name="connsiteX201" fmla="*/ 2646744 w 3362070"/>
                <a:gd name="connsiteY201" fmla="*/ 599440 h 2402840"/>
                <a:gd name="connsiteX202" fmla="*/ 2621344 w 3362070"/>
                <a:gd name="connsiteY202" fmla="*/ 574040 h 2402840"/>
                <a:gd name="connsiteX203" fmla="*/ 2611184 w 3362070"/>
                <a:gd name="connsiteY203" fmla="*/ 558800 h 2402840"/>
                <a:gd name="connsiteX204" fmla="*/ 2595944 w 3362070"/>
                <a:gd name="connsiteY204" fmla="*/ 553720 h 2402840"/>
                <a:gd name="connsiteX205" fmla="*/ 2580704 w 3362070"/>
                <a:gd name="connsiteY205" fmla="*/ 543560 h 2402840"/>
                <a:gd name="connsiteX206" fmla="*/ 2565464 w 3362070"/>
                <a:gd name="connsiteY206" fmla="*/ 538480 h 2402840"/>
                <a:gd name="connsiteX207" fmla="*/ 2534984 w 3362070"/>
                <a:gd name="connsiteY207" fmla="*/ 518160 h 2402840"/>
                <a:gd name="connsiteX208" fmla="*/ 2519744 w 3362070"/>
                <a:gd name="connsiteY208" fmla="*/ 508000 h 2402840"/>
                <a:gd name="connsiteX209" fmla="*/ 2489264 w 3362070"/>
                <a:gd name="connsiteY209" fmla="*/ 487680 h 2402840"/>
                <a:gd name="connsiteX210" fmla="*/ 2474024 w 3362070"/>
                <a:gd name="connsiteY210" fmla="*/ 457200 h 2402840"/>
                <a:gd name="connsiteX211" fmla="*/ 2458784 w 3362070"/>
                <a:gd name="connsiteY211" fmla="*/ 452120 h 2402840"/>
                <a:gd name="connsiteX212" fmla="*/ 2443544 w 3362070"/>
                <a:gd name="connsiteY212" fmla="*/ 436880 h 2402840"/>
                <a:gd name="connsiteX213" fmla="*/ 2423224 w 3362070"/>
                <a:gd name="connsiteY213" fmla="*/ 406400 h 2402840"/>
                <a:gd name="connsiteX214" fmla="*/ 2392744 w 3362070"/>
                <a:gd name="connsiteY214" fmla="*/ 386080 h 2402840"/>
                <a:gd name="connsiteX215" fmla="*/ 2382584 w 3362070"/>
                <a:gd name="connsiteY215" fmla="*/ 370840 h 2402840"/>
                <a:gd name="connsiteX216" fmla="*/ 2311464 w 3362070"/>
                <a:gd name="connsiteY216" fmla="*/ 355600 h 2402840"/>
                <a:gd name="connsiteX217" fmla="*/ 2275904 w 3362070"/>
                <a:gd name="connsiteY217" fmla="*/ 345440 h 2402840"/>
                <a:gd name="connsiteX218" fmla="*/ 2245424 w 3362070"/>
                <a:gd name="connsiteY218" fmla="*/ 335280 h 2402840"/>
                <a:gd name="connsiteX219" fmla="*/ 2194624 w 3362070"/>
                <a:gd name="connsiteY219" fmla="*/ 325120 h 2402840"/>
                <a:gd name="connsiteX220" fmla="*/ 2179384 w 3362070"/>
                <a:gd name="connsiteY220" fmla="*/ 309880 h 2402840"/>
                <a:gd name="connsiteX221" fmla="*/ 2164144 w 3362070"/>
                <a:gd name="connsiteY221" fmla="*/ 304800 h 2402840"/>
                <a:gd name="connsiteX222" fmla="*/ 2159064 w 3362070"/>
                <a:gd name="connsiteY222" fmla="*/ 289560 h 2402840"/>
                <a:gd name="connsiteX223" fmla="*/ 2148904 w 3362070"/>
                <a:gd name="connsiteY223" fmla="*/ 274320 h 2402840"/>
                <a:gd name="connsiteX224" fmla="*/ 2143824 w 3362070"/>
                <a:gd name="connsiteY224" fmla="*/ 259080 h 2402840"/>
                <a:gd name="connsiteX225" fmla="*/ 2108264 w 3362070"/>
                <a:gd name="connsiteY225" fmla="*/ 213360 h 2402840"/>
                <a:gd name="connsiteX226" fmla="*/ 2098104 w 3362070"/>
                <a:gd name="connsiteY226" fmla="*/ 198120 h 2402840"/>
                <a:gd name="connsiteX227" fmla="*/ 2082864 w 3362070"/>
                <a:gd name="connsiteY227" fmla="*/ 193040 h 2402840"/>
                <a:gd name="connsiteX228" fmla="*/ 2047304 w 3362070"/>
                <a:gd name="connsiteY228" fmla="*/ 167640 h 2402840"/>
                <a:gd name="connsiteX229" fmla="*/ 2016824 w 3362070"/>
                <a:gd name="connsiteY229" fmla="*/ 157480 h 2402840"/>
                <a:gd name="connsiteX230" fmla="*/ 1971104 w 3362070"/>
                <a:gd name="connsiteY230" fmla="*/ 132080 h 2402840"/>
                <a:gd name="connsiteX231" fmla="*/ 1935544 w 3362070"/>
                <a:gd name="connsiteY231" fmla="*/ 127000 h 2402840"/>
                <a:gd name="connsiteX232" fmla="*/ 1905064 w 3362070"/>
                <a:gd name="connsiteY232" fmla="*/ 116840 h 2402840"/>
                <a:gd name="connsiteX233" fmla="*/ 1889824 w 3362070"/>
                <a:gd name="connsiteY233" fmla="*/ 111760 h 2402840"/>
                <a:gd name="connsiteX234" fmla="*/ 1864424 w 3362070"/>
                <a:gd name="connsiteY234" fmla="*/ 106680 h 2402840"/>
                <a:gd name="connsiteX235" fmla="*/ 1849184 w 3362070"/>
                <a:gd name="connsiteY235" fmla="*/ 101600 h 2402840"/>
                <a:gd name="connsiteX236" fmla="*/ 1813624 w 3362070"/>
                <a:gd name="connsiteY236" fmla="*/ 96520 h 2402840"/>
                <a:gd name="connsiteX237" fmla="*/ 1778064 w 3362070"/>
                <a:gd name="connsiteY237" fmla="*/ 86360 h 2402840"/>
                <a:gd name="connsiteX238" fmla="*/ 1747584 w 3362070"/>
                <a:gd name="connsiteY238" fmla="*/ 76200 h 2402840"/>
                <a:gd name="connsiteX239" fmla="*/ 1732344 w 3362070"/>
                <a:gd name="connsiteY239" fmla="*/ 71120 h 2402840"/>
                <a:gd name="connsiteX240" fmla="*/ 1717104 w 3362070"/>
                <a:gd name="connsiteY240" fmla="*/ 66040 h 2402840"/>
                <a:gd name="connsiteX241" fmla="*/ 1671384 w 3362070"/>
                <a:gd name="connsiteY241" fmla="*/ 45720 h 2402840"/>
                <a:gd name="connsiteX242" fmla="*/ 1651064 w 3362070"/>
                <a:gd name="connsiteY242" fmla="*/ 40640 h 2402840"/>
                <a:gd name="connsiteX243" fmla="*/ 1559624 w 3362070"/>
                <a:gd name="connsiteY243" fmla="*/ 35560 h 2402840"/>
                <a:gd name="connsiteX244" fmla="*/ 1534224 w 3362070"/>
                <a:gd name="connsiteY244" fmla="*/ 15240 h 2402840"/>
                <a:gd name="connsiteX245" fmla="*/ 1513904 w 3362070"/>
                <a:gd name="connsiteY245" fmla="*/ 0 h 2402840"/>
                <a:gd name="connsiteX0" fmla="*/ 1513904 w 3362070"/>
                <a:gd name="connsiteY0" fmla="*/ 0 h 2402840"/>
                <a:gd name="connsiteX1" fmla="*/ 1513904 w 3362070"/>
                <a:gd name="connsiteY1" fmla="*/ 0 h 2402840"/>
                <a:gd name="connsiteX2" fmla="*/ 1473264 w 3362070"/>
                <a:gd name="connsiteY2" fmla="*/ 35560 h 2402840"/>
                <a:gd name="connsiteX3" fmla="*/ 1458024 w 3362070"/>
                <a:gd name="connsiteY3" fmla="*/ 45720 h 2402840"/>
                <a:gd name="connsiteX4" fmla="*/ 1442784 w 3362070"/>
                <a:gd name="connsiteY4" fmla="*/ 60960 h 2402840"/>
                <a:gd name="connsiteX5" fmla="*/ 1427544 w 3362070"/>
                <a:gd name="connsiteY5" fmla="*/ 66040 h 2402840"/>
                <a:gd name="connsiteX6" fmla="*/ 1386904 w 3362070"/>
                <a:gd name="connsiteY6" fmla="*/ 81280 h 2402840"/>
                <a:gd name="connsiteX7" fmla="*/ 1356424 w 3362070"/>
                <a:gd name="connsiteY7" fmla="*/ 96520 h 2402840"/>
                <a:gd name="connsiteX8" fmla="*/ 1320864 w 3362070"/>
                <a:gd name="connsiteY8" fmla="*/ 106680 h 2402840"/>
                <a:gd name="connsiteX9" fmla="*/ 1270064 w 3362070"/>
                <a:gd name="connsiteY9" fmla="*/ 132080 h 2402840"/>
                <a:gd name="connsiteX10" fmla="*/ 1264984 w 3362070"/>
                <a:gd name="connsiteY10" fmla="*/ 147320 h 2402840"/>
                <a:gd name="connsiteX11" fmla="*/ 1234504 w 3362070"/>
                <a:gd name="connsiteY11" fmla="*/ 167640 h 2402840"/>
                <a:gd name="connsiteX12" fmla="*/ 1219264 w 3362070"/>
                <a:gd name="connsiteY12" fmla="*/ 182880 h 2402840"/>
                <a:gd name="connsiteX13" fmla="*/ 1204024 w 3362070"/>
                <a:gd name="connsiteY13" fmla="*/ 187960 h 2402840"/>
                <a:gd name="connsiteX14" fmla="*/ 1193864 w 3362070"/>
                <a:gd name="connsiteY14" fmla="*/ 203200 h 2402840"/>
                <a:gd name="connsiteX15" fmla="*/ 1163384 w 3362070"/>
                <a:gd name="connsiteY15" fmla="*/ 223520 h 2402840"/>
                <a:gd name="connsiteX16" fmla="*/ 1143064 w 3362070"/>
                <a:gd name="connsiteY16" fmla="*/ 254000 h 2402840"/>
                <a:gd name="connsiteX17" fmla="*/ 1132904 w 3362070"/>
                <a:gd name="connsiteY17" fmla="*/ 269240 h 2402840"/>
                <a:gd name="connsiteX18" fmla="*/ 1127824 w 3362070"/>
                <a:gd name="connsiteY18" fmla="*/ 284480 h 2402840"/>
                <a:gd name="connsiteX19" fmla="*/ 1122744 w 3362070"/>
                <a:gd name="connsiteY19" fmla="*/ 401320 h 2402840"/>
                <a:gd name="connsiteX20" fmla="*/ 1102424 w 3362070"/>
                <a:gd name="connsiteY20" fmla="*/ 416560 h 2402840"/>
                <a:gd name="connsiteX21" fmla="*/ 1071944 w 3362070"/>
                <a:gd name="connsiteY21" fmla="*/ 436880 h 2402840"/>
                <a:gd name="connsiteX22" fmla="*/ 1041464 w 3362070"/>
                <a:gd name="connsiteY22" fmla="*/ 452120 h 2402840"/>
                <a:gd name="connsiteX23" fmla="*/ 995744 w 3362070"/>
                <a:gd name="connsiteY23" fmla="*/ 472440 h 2402840"/>
                <a:gd name="connsiteX24" fmla="*/ 980504 w 3362070"/>
                <a:gd name="connsiteY24" fmla="*/ 487680 h 2402840"/>
                <a:gd name="connsiteX25" fmla="*/ 950024 w 3362070"/>
                <a:gd name="connsiteY25" fmla="*/ 508000 h 2402840"/>
                <a:gd name="connsiteX26" fmla="*/ 934784 w 3362070"/>
                <a:gd name="connsiteY26" fmla="*/ 518160 h 2402840"/>
                <a:gd name="connsiteX27" fmla="*/ 914464 w 3362070"/>
                <a:gd name="connsiteY27" fmla="*/ 523240 h 2402840"/>
                <a:gd name="connsiteX28" fmla="*/ 899224 w 3362070"/>
                <a:gd name="connsiteY28" fmla="*/ 533400 h 2402840"/>
                <a:gd name="connsiteX29" fmla="*/ 868744 w 3362070"/>
                <a:gd name="connsiteY29" fmla="*/ 543560 h 2402840"/>
                <a:gd name="connsiteX30" fmla="*/ 838264 w 3362070"/>
                <a:gd name="connsiteY30" fmla="*/ 563880 h 2402840"/>
                <a:gd name="connsiteX31" fmla="*/ 807784 w 3362070"/>
                <a:gd name="connsiteY31" fmla="*/ 574040 h 2402840"/>
                <a:gd name="connsiteX32" fmla="*/ 777304 w 3362070"/>
                <a:gd name="connsiteY32" fmla="*/ 594360 h 2402840"/>
                <a:gd name="connsiteX33" fmla="*/ 746824 w 3362070"/>
                <a:gd name="connsiteY33" fmla="*/ 604520 h 2402840"/>
                <a:gd name="connsiteX34" fmla="*/ 716344 w 3362070"/>
                <a:gd name="connsiteY34" fmla="*/ 619760 h 2402840"/>
                <a:gd name="connsiteX35" fmla="*/ 701104 w 3362070"/>
                <a:gd name="connsiteY35" fmla="*/ 635000 h 2402840"/>
                <a:gd name="connsiteX36" fmla="*/ 685864 w 3362070"/>
                <a:gd name="connsiteY36" fmla="*/ 640080 h 2402840"/>
                <a:gd name="connsiteX37" fmla="*/ 655384 w 3362070"/>
                <a:gd name="connsiteY37" fmla="*/ 660400 h 2402840"/>
                <a:gd name="connsiteX38" fmla="*/ 624904 w 3362070"/>
                <a:gd name="connsiteY38" fmla="*/ 685800 h 2402840"/>
                <a:gd name="connsiteX39" fmla="*/ 614744 w 3362070"/>
                <a:gd name="connsiteY39" fmla="*/ 701040 h 2402840"/>
                <a:gd name="connsiteX40" fmla="*/ 584264 w 3362070"/>
                <a:gd name="connsiteY40" fmla="*/ 726440 h 2402840"/>
                <a:gd name="connsiteX41" fmla="*/ 574104 w 3362070"/>
                <a:gd name="connsiteY41" fmla="*/ 741680 h 2402840"/>
                <a:gd name="connsiteX42" fmla="*/ 558864 w 3362070"/>
                <a:gd name="connsiteY42" fmla="*/ 751840 h 2402840"/>
                <a:gd name="connsiteX43" fmla="*/ 528384 w 3362070"/>
                <a:gd name="connsiteY43" fmla="*/ 777240 h 2402840"/>
                <a:gd name="connsiteX44" fmla="*/ 518224 w 3362070"/>
                <a:gd name="connsiteY44" fmla="*/ 792480 h 2402840"/>
                <a:gd name="connsiteX45" fmla="*/ 502984 w 3362070"/>
                <a:gd name="connsiteY45" fmla="*/ 807720 h 2402840"/>
                <a:gd name="connsiteX46" fmla="*/ 477584 w 3362070"/>
                <a:gd name="connsiteY46" fmla="*/ 843280 h 2402840"/>
                <a:gd name="connsiteX47" fmla="*/ 472504 w 3362070"/>
                <a:gd name="connsiteY47" fmla="*/ 929640 h 2402840"/>
                <a:gd name="connsiteX48" fmla="*/ 487744 w 3362070"/>
                <a:gd name="connsiteY48" fmla="*/ 939800 h 2402840"/>
                <a:gd name="connsiteX49" fmla="*/ 508064 w 3362070"/>
                <a:gd name="connsiteY49" fmla="*/ 960120 h 2402840"/>
                <a:gd name="connsiteX50" fmla="*/ 528384 w 3362070"/>
                <a:gd name="connsiteY50" fmla="*/ 990600 h 2402840"/>
                <a:gd name="connsiteX51" fmla="*/ 538544 w 3362070"/>
                <a:gd name="connsiteY51" fmla="*/ 1005840 h 2402840"/>
                <a:gd name="connsiteX52" fmla="*/ 543624 w 3362070"/>
                <a:gd name="connsiteY52" fmla="*/ 1021080 h 2402840"/>
                <a:gd name="connsiteX53" fmla="*/ 569024 w 3362070"/>
                <a:gd name="connsiteY53" fmla="*/ 1066800 h 2402840"/>
                <a:gd name="connsiteX54" fmla="*/ 563944 w 3362070"/>
                <a:gd name="connsiteY54" fmla="*/ 1112520 h 2402840"/>
                <a:gd name="connsiteX55" fmla="*/ 558864 w 3362070"/>
                <a:gd name="connsiteY55" fmla="*/ 1127760 h 2402840"/>
                <a:gd name="connsiteX56" fmla="*/ 543624 w 3362070"/>
                <a:gd name="connsiteY56" fmla="*/ 1137920 h 2402840"/>
                <a:gd name="connsiteX57" fmla="*/ 518224 w 3362070"/>
                <a:gd name="connsiteY57" fmla="*/ 1168400 h 2402840"/>
                <a:gd name="connsiteX58" fmla="*/ 502984 w 3362070"/>
                <a:gd name="connsiteY58" fmla="*/ 1178560 h 2402840"/>
                <a:gd name="connsiteX59" fmla="*/ 482664 w 3362070"/>
                <a:gd name="connsiteY59" fmla="*/ 1193800 h 2402840"/>
                <a:gd name="connsiteX60" fmla="*/ 467424 w 3362070"/>
                <a:gd name="connsiteY60" fmla="*/ 1198880 h 2402840"/>
                <a:gd name="connsiteX61" fmla="*/ 443099 w 3362070"/>
                <a:gd name="connsiteY61" fmla="*/ 1194980 h 2402840"/>
                <a:gd name="connsiteX62" fmla="*/ 405968 w 3362070"/>
                <a:gd name="connsiteY62" fmla="*/ 1200060 h 2402840"/>
                <a:gd name="connsiteX63" fmla="*/ 352565 w 3362070"/>
                <a:gd name="connsiteY63" fmla="*/ 1205041 h 2402840"/>
                <a:gd name="connsiteX64" fmla="*/ 286893 w 3362070"/>
                <a:gd name="connsiteY64" fmla="*/ 1232031 h 2402840"/>
                <a:gd name="connsiteX65" fmla="*/ 206236 w 3362070"/>
                <a:gd name="connsiteY65" fmla="*/ 1286277 h 2402840"/>
                <a:gd name="connsiteX66" fmla="*/ 144285 w 3362070"/>
                <a:gd name="connsiteY66" fmla="*/ 1355362 h 2402840"/>
                <a:gd name="connsiteX67" fmla="*/ 116904 w 3362070"/>
                <a:gd name="connsiteY67" fmla="*/ 1412240 h 2402840"/>
                <a:gd name="connsiteX68" fmla="*/ 96584 w 3362070"/>
                <a:gd name="connsiteY68" fmla="*/ 1442720 h 2402840"/>
                <a:gd name="connsiteX69" fmla="*/ 91504 w 3362070"/>
                <a:gd name="connsiteY69" fmla="*/ 1457960 h 2402840"/>
                <a:gd name="connsiteX70" fmla="*/ 76264 w 3362070"/>
                <a:gd name="connsiteY70" fmla="*/ 1468120 h 2402840"/>
                <a:gd name="connsiteX71" fmla="*/ 66104 w 3362070"/>
                <a:gd name="connsiteY71" fmla="*/ 1508760 h 2402840"/>
                <a:gd name="connsiteX72" fmla="*/ 61024 w 3362070"/>
                <a:gd name="connsiteY72" fmla="*/ 1524000 h 2402840"/>
                <a:gd name="connsiteX73" fmla="*/ 55944 w 3362070"/>
                <a:gd name="connsiteY73" fmla="*/ 1544320 h 2402840"/>
                <a:gd name="connsiteX74" fmla="*/ 45784 w 3362070"/>
                <a:gd name="connsiteY74" fmla="*/ 1559560 h 2402840"/>
                <a:gd name="connsiteX75" fmla="*/ 40704 w 3362070"/>
                <a:gd name="connsiteY75" fmla="*/ 1579880 h 2402840"/>
                <a:gd name="connsiteX76" fmla="*/ 30544 w 3362070"/>
                <a:gd name="connsiteY76" fmla="*/ 1620520 h 2402840"/>
                <a:gd name="connsiteX77" fmla="*/ 20384 w 3362070"/>
                <a:gd name="connsiteY77" fmla="*/ 1635760 h 2402840"/>
                <a:gd name="connsiteX78" fmla="*/ 10224 w 3362070"/>
                <a:gd name="connsiteY78" fmla="*/ 1666240 h 2402840"/>
                <a:gd name="connsiteX79" fmla="*/ 64 w 3362070"/>
                <a:gd name="connsiteY79" fmla="*/ 1915160 h 2402840"/>
                <a:gd name="connsiteX80" fmla="*/ 15332 w 3362070"/>
                <a:gd name="connsiteY80" fmla="*/ 2014738 h 2402840"/>
                <a:gd name="connsiteX81" fmla="*/ 63147 w 3362070"/>
                <a:gd name="connsiteY81" fmla="*/ 2076710 h 2402840"/>
                <a:gd name="connsiteX82" fmla="*/ 75629 w 3362070"/>
                <a:gd name="connsiteY82" fmla="*/ 2147253 h 2402840"/>
                <a:gd name="connsiteX83" fmla="*/ 86424 w 3362070"/>
                <a:gd name="connsiteY83" fmla="*/ 2204720 h 2402840"/>
                <a:gd name="connsiteX84" fmla="*/ 76264 w 3362070"/>
                <a:gd name="connsiteY84" fmla="*/ 2362200 h 2402840"/>
                <a:gd name="connsiteX85" fmla="*/ 81344 w 3362070"/>
                <a:gd name="connsiteY85" fmla="*/ 2397760 h 2402840"/>
                <a:gd name="connsiteX86" fmla="*/ 96584 w 3362070"/>
                <a:gd name="connsiteY86" fmla="*/ 2402840 h 2402840"/>
                <a:gd name="connsiteX87" fmla="*/ 162624 w 3362070"/>
                <a:gd name="connsiteY87" fmla="*/ 2397760 h 2402840"/>
                <a:gd name="connsiteX88" fmla="*/ 208344 w 3362070"/>
                <a:gd name="connsiteY88" fmla="*/ 2372360 h 2402840"/>
                <a:gd name="connsiteX89" fmla="*/ 238824 w 3362070"/>
                <a:gd name="connsiteY89" fmla="*/ 2352040 h 2402840"/>
                <a:gd name="connsiteX90" fmla="*/ 254064 w 3362070"/>
                <a:gd name="connsiteY90" fmla="*/ 2336800 h 2402840"/>
                <a:gd name="connsiteX91" fmla="*/ 269304 w 3362070"/>
                <a:gd name="connsiteY91" fmla="*/ 2326640 h 2402840"/>
                <a:gd name="connsiteX92" fmla="*/ 315024 w 3362070"/>
                <a:gd name="connsiteY92" fmla="*/ 2286000 h 2402840"/>
                <a:gd name="connsiteX93" fmla="*/ 340424 w 3362070"/>
                <a:gd name="connsiteY93" fmla="*/ 2265680 h 2402840"/>
                <a:gd name="connsiteX94" fmla="*/ 350584 w 3362070"/>
                <a:gd name="connsiteY94" fmla="*/ 2250440 h 2402840"/>
                <a:gd name="connsiteX95" fmla="*/ 365824 w 3362070"/>
                <a:gd name="connsiteY95" fmla="*/ 2240280 h 2402840"/>
                <a:gd name="connsiteX96" fmla="*/ 461391 w 3362070"/>
                <a:gd name="connsiteY96" fmla="*/ 2173922 h 2402840"/>
                <a:gd name="connsiteX97" fmla="*/ 526161 w 3362070"/>
                <a:gd name="connsiteY97" fmla="*/ 2121852 h 2402840"/>
                <a:gd name="connsiteX98" fmla="*/ 582994 w 3362070"/>
                <a:gd name="connsiteY98" fmla="*/ 2096452 h 2402840"/>
                <a:gd name="connsiteX99" fmla="*/ 681419 w 3362070"/>
                <a:gd name="connsiteY99" fmla="*/ 2044382 h 2402840"/>
                <a:gd name="connsiteX100" fmla="*/ 731584 w 3362070"/>
                <a:gd name="connsiteY100" fmla="*/ 2037080 h 2402840"/>
                <a:gd name="connsiteX101" fmla="*/ 762064 w 3362070"/>
                <a:gd name="connsiteY101" fmla="*/ 2047240 h 2402840"/>
                <a:gd name="connsiteX102" fmla="*/ 782384 w 3362070"/>
                <a:gd name="connsiteY102" fmla="*/ 2052320 h 2402840"/>
                <a:gd name="connsiteX103" fmla="*/ 797624 w 3362070"/>
                <a:gd name="connsiteY103" fmla="*/ 2057400 h 2402840"/>
                <a:gd name="connsiteX104" fmla="*/ 838264 w 3362070"/>
                <a:gd name="connsiteY104" fmla="*/ 2062480 h 2402840"/>
                <a:gd name="connsiteX105" fmla="*/ 1000824 w 3362070"/>
                <a:gd name="connsiteY105" fmla="*/ 2069782 h 2402840"/>
                <a:gd name="connsiteX106" fmla="*/ 1134492 w 3362070"/>
                <a:gd name="connsiteY106" fmla="*/ 2049145 h 2402840"/>
                <a:gd name="connsiteX107" fmla="*/ 1214184 w 3362070"/>
                <a:gd name="connsiteY107" fmla="*/ 1945640 h 2402840"/>
                <a:gd name="connsiteX108" fmla="*/ 1304777 w 3362070"/>
                <a:gd name="connsiteY108" fmla="*/ 1930400 h 2402840"/>
                <a:gd name="connsiteX109" fmla="*/ 1404684 w 3362070"/>
                <a:gd name="connsiteY109" fmla="*/ 1954530 h 2402840"/>
                <a:gd name="connsiteX110" fmla="*/ 1468607 w 3362070"/>
                <a:gd name="connsiteY110" fmla="*/ 1968923 h 2402840"/>
                <a:gd name="connsiteX111" fmla="*/ 1571054 w 3362070"/>
                <a:gd name="connsiteY111" fmla="*/ 1985857 h 2402840"/>
                <a:gd name="connsiteX112" fmla="*/ 1656144 w 3362070"/>
                <a:gd name="connsiteY112" fmla="*/ 2001520 h 2402840"/>
                <a:gd name="connsiteX113" fmla="*/ 1706944 w 3362070"/>
                <a:gd name="connsiteY113" fmla="*/ 2021840 h 2402840"/>
                <a:gd name="connsiteX114" fmla="*/ 1737424 w 3362070"/>
                <a:gd name="connsiteY114" fmla="*/ 2037080 h 2402840"/>
                <a:gd name="connsiteX115" fmla="*/ 1783144 w 3362070"/>
                <a:gd name="connsiteY115" fmla="*/ 2062480 h 2402840"/>
                <a:gd name="connsiteX116" fmla="*/ 1798384 w 3362070"/>
                <a:gd name="connsiteY116" fmla="*/ 2072640 h 2402840"/>
                <a:gd name="connsiteX117" fmla="*/ 1828864 w 3362070"/>
                <a:gd name="connsiteY117" fmla="*/ 2082800 h 2402840"/>
                <a:gd name="connsiteX118" fmla="*/ 1844104 w 3362070"/>
                <a:gd name="connsiteY118" fmla="*/ 2087880 h 2402840"/>
                <a:gd name="connsiteX119" fmla="*/ 1864424 w 3362070"/>
                <a:gd name="connsiteY119" fmla="*/ 2098040 h 2402840"/>
                <a:gd name="connsiteX120" fmla="*/ 1879664 w 3362070"/>
                <a:gd name="connsiteY120" fmla="*/ 2103120 h 2402840"/>
                <a:gd name="connsiteX121" fmla="*/ 1894904 w 3362070"/>
                <a:gd name="connsiteY121" fmla="*/ 2113280 h 2402840"/>
                <a:gd name="connsiteX122" fmla="*/ 1925384 w 3362070"/>
                <a:gd name="connsiteY122" fmla="*/ 2123440 h 2402840"/>
                <a:gd name="connsiteX123" fmla="*/ 1940624 w 3362070"/>
                <a:gd name="connsiteY123" fmla="*/ 2133600 h 2402840"/>
                <a:gd name="connsiteX124" fmla="*/ 1964754 w 3362070"/>
                <a:gd name="connsiteY124" fmla="*/ 2167043 h 2402840"/>
                <a:gd name="connsiteX125" fmla="*/ 2017248 w 3362070"/>
                <a:gd name="connsiteY125" fmla="*/ 2194984 h 2402840"/>
                <a:gd name="connsiteX126" fmla="*/ 2107417 w 3362070"/>
                <a:gd name="connsiteY126" fmla="*/ 2254673 h 2402840"/>
                <a:gd name="connsiteX127" fmla="*/ 2184887 w 3362070"/>
                <a:gd name="connsiteY127" fmla="*/ 2296161 h 2402840"/>
                <a:gd name="connsiteX128" fmla="*/ 2254737 w 3362070"/>
                <a:gd name="connsiteY128" fmla="*/ 2302933 h 2402840"/>
                <a:gd name="connsiteX129" fmla="*/ 2326704 w 3362070"/>
                <a:gd name="connsiteY129" fmla="*/ 2339340 h 2402840"/>
                <a:gd name="connsiteX130" fmla="*/ 2440158 w 3362070"/>
                <a:gd name="connsiteY130" fmla="*/ 2312670 h 2402840"/>
                <a:gd name="connsiteX131" fmla="*/ 2494344 w 3362070"/>
                <a:gd name="connsiteY131" fmla="*/ 2275840 h 2402840"/>
                <a:gd name="connsiteX132" fmla="*/ 2509584 w 3362070"/>
                <a:gd name="connsiteY132" fmla="*/ 2270760 h 2402840"/>
                <a:gd name="connsiteX133" fmla="*/ 2519744 w 3362070"/>
                <a:gd name="connsiteY133" fmla="*/ 2255520 h 2402840"/>
                <a:gd name="connsiteX134" fmla="*/ 2534984 w 3362070"/>
                <a:gd name="connsiteY134" fmla="*/ 2245360 h 2402840"/>
                <a:gd name="connsiteX135" fmla="*/ 2545144 w 3362070"/>
                <a:gd name="connsiteY135" fmla="*/ 2230120 h 2402840"/>
                <a:gd name="connsiteX136" fmla="*/ 2560384 w 3362070"/>
                <a:gd name="connsiteY136" fmla="*/ 2219960 h 2402840"/>
                <a:gd name="connsiteX137" fmla="*/ 2595944 w 3362070"/>
                <a:gd name="connsiteY137" fmla="*/ 2184400 h 2402840"/>
                <a:gd name="connsiteX138" fmla="*/ 2611184 w 3362070"/>
                <a:gd name="connsiteY138" fmla="*/ 2153920 h 2402840"/>
                <a:gd name="connsiteX139" fmla="*/ 2656904 w 3362070"/>
                <a:gd name="connsiteY139" fmla="*/ 2128520 h 2402840"/>
                <a:gd name="connsiteX140" fmla="*/ 2687384 w 3362070"/>
                <a:gd name="connsiteY140" fmla="*/ 2108200 h 2402840"/>
                <a:gd name="connsiteX141" fmla="*/ 2717864 w 3362070"/>
                <a:gd name="connsiteY141" fmla="*/ 2098040 h 2402840"/>
                <a:gd name="connsiteX142" fmla="*/ 2733104 w 3362070"/>
                <a:gd name="connsiteY142" fmla="*/ 2082800 h 2402840"/>
                <a:gd name="connsiteX143" fmla="*/ 2768664 w 3362070"/>
                <a:gd name="connsiteY143" fmla="*/ 2057400 h 2402840"/>
                <a:gd name="connsiteX144" fmla="*/ 2834704 w 3362070"/>
                <a:gd name="connsiteY144" fmla="*/ 2034540 h 2402840"/>
                <a:gd name="connsiteX145" fmla="*/ 2910057 w 3362070"/>
                <a:gd name="connsiteY145" fmla="*/ 1976120 h 2402840"/>
                <a:gd name="connsiteX146" fmla="*/ 2959588 w 3362070"/>
                <a:gd name="connsiteY146" fmla="*/ 1957917 h 2402840"/>
                <a:gd name="connsiteX147" fmla="*/ 2992184 w 3362070"/>
                <a:gd name="connsiteY147" fmla="*/ 1915160 h 2402840"/>
                <a:gd name="connsiteX148" fmla="*/ 3022664 w 3362070"/>
                <a:gd name="connsiteY148" fmla="*/ 1894840 h 2402840"/>
                <a:gd name="connsiteX149" fmla="*/ 3037904 w 3362070"/>
                <a:gd name="connsiteY149" fmla="*/ 1889760 h 2402840"/>
                <a:gd name="connsiteX150" fmla="*/ 3053144 w 3362070"/>
                <a:gd name="connsiteY150" fmla="*/ 1879600 h 2402840"/>
                <a:gd name="connsiteX151" fmla="*/ 3068384 w 3362070"/>
                <a:gd name="connsiteY151" fmla="*/ 1874520 h 2402840"/>
                <a:gd name="connsiteX152" fmla="*/ 3083624 w 3362070"/>
                <a:gd name="connsiteY152" fmla="*/ 1864360 h 2402840"/>
                <a:gd name="connsiteX153" fmla="*/ 3109024 w 3362070"/>
                <a:gd name="connsiteY153" fmla="*/ 1859280 h 2402840"/>
                <a:gd name="connsiteX154" fmla="*/ 3129344 w 3362070"/>
                <a:gd name="connsiteY154" fmla="*/ 1854200 h 2402840"/>
                <a:gd name="connsiteX155" fmla="*/ 3144584 w 3362070"/>
                <a:gd name="connsiteY155" fmla="*/ 1844040 h 2402840"/>
                <a:gd name="connsiteX156" fmla="*/ 3225864 w 3362070"/>
                <a:gd name="connsiteY156" fmla="*/ 1833880 h 2402840"/>
                <a:gd name="connsiteX157" fmla="*/ 3261424 w 3362070"/>
                <a:gd name="connsiteY157" fmla="*/ 1828800 h 2402840"/>
                <a:gd name="connsiteX158" fmla="*/ 3276664 w 3362070"/>
                <a:gd name="connsiteY158" fmla="*/ 1818640 h 2402840"/>
                <a:gd name="connsiteX159" fmla="*/ 3286824 w 3362070"/>
                <a:gd name="connsiteY159" fmla="*/ 1803400 h 2402840"/>
                <a:gd name="connsiteX160" fmla="*/ 3302064 w 3362070"/>
                <a:gd name="connsiteY160" fmla="*/ 1798320 h 2402840"/>
                <a:gd name="connsiteX161" fmla="*/ 3317304 w 3362070"/>
                <a:gd name="connsiteY161" fmla="*/ 1788160 h 2402840"/>
                <a:gd name="connsiteX162" fmla="*/ 3332544 w 3362070"/>
                <a:gd name="connsiteY162" fmla="*/ 1742440 h 2402840"/>
                <a:gd name="connsiteX163" fmla="*/ 3337624 w 3362070"/>
                <a:gd name="connsiteY163" fmla="*/ 1727200 h 2402840"/>
                <a:gd name="connsiteX164" fmla="*/ 3342704 w 3362070"/>
                <a:gd name="connsiteY164" fmla="*/ 1711960 h 2402840"/>
                <a:gd name="connsiteX165" fmla="*/ 3347784 w 3362070"/>
                <a:gd name="connsiteY165" fmla="*/ 1686560 h 2402840"/>
                <a:gd name="connsiteX166" fmla="*/ 3361754 w 3362070"/>
                <a:gd name="connsiteY166" fmla="*/ 1566333 h 2402840"/>
                <a:gd name="connsiteX167" fmla="*/ 3356674 w 3362070"/>
                <a:gd name="connsiteY167" fmla="*/ 1518496 h 2402840"/>
                <a:gd name="connsiteX168" fmla="*/ 3333390 w 3362070"/>
                <a:gd name="connsiteY168" fmla="*/ 1464310 h 2402840"/>
                <a:gd name="connsiteX169" fmla="*/ 3294444 w 3362070"/>
                <a:gd name="connsiteY169" fmla="*/ 1420706 h 2402840"/>
                <a:gd name="connsiteX170" fmla="*/ 3269044 w 3362070"/>
                <a:gd name="connsiteY170" fmla="*/ 1377526 h 2402840"/>
                <a:gd name="connsiteX171" fmla="*/ 3212317 w 3362070"/>
                <a:gd name="connsiteY171" fmla="*/ 1333500 h 2402840"/>
                <a:gd name="connsiteX172" fmla="*/ 3162364 w 3362070"/>
                <a:gd name="connsiteY172" fmla="*/ 1295400 h 2402840"/>
                <a:gd name="connsiteX173" fmla="*/ 3119184 w 3362070"/>
                <a:gd name="connsiteY173" fmla="*/ 1254760 h 2402840"/>
                <a:gd name="connsiteX174" fmla="*/ 3114104 w 3362070"/>
                <a:gd name="connsiteY174" fmla="*/ 1239520 h 2402840"/>
                <a:gd name="connsiteX175" fmla="*/ 3098864 w 3362070"/>
                <a:gd name="connsiteY175" fmla="*/ 1234440 h 2402840"/>
                <a:gd name="connsiteX176" fmla="*/ 3088704 w 3362070"/>
                <a:gd name="connsiteY176" fmla="*/ 1203960 h 2402840"/>
                <a:gd name="connsiteX177" fmla="*/ 3068384 w 3362070"/>
                <a:gd name="connsiteY177" fmla="*/ 1173480 h 2402840"/>
                <a:gd name="connsiteX178" fmla="*/ 3048064 w 3362070"/>
                <a:gd name="connsiteY178" fmla="*/ 1143000 h 2402840"/>
                <a:gd name="connsiteX179" fmla="*/ 3022664 w 3362070"/>
                <a:gd name="connsiteY179" fmla="*/ 1097280 h 2402840"/>
                <a:gd name="connsiteX180" fmla="*/ 3012504 w 3362070"/>
                <a:gd name="connsiteY180" fmla="*/ 1082040 h 2402840"/>
                <a:gd name="connsiteX181" fmla="*/ 3002344 w 3362070"/>
                <a:gd name="connsiteY181" fmla="*/ 1051560 h 2402840"/>
                <a:gd name="connsiteX182" fmla="*/ 2997264 w 3362070"/>
                <a:gd name="connsiteY182" fmla="*/ 1036320 h 2402840"/>
                <a:gd name="connsiteX183" fmla="*/ 2956624 w 3362070"/>
                <a:gd name="connsiteY183" fmla="*/ 975360 h 2402840"/>
                <a:gd name="connsiteX184" fmla="*/ 2946464 w 3362070"/>
                <a:gd name="connsiteY184" fmla="*/ 960120 h 2402840"/>
                <a:gd name="connsiteX185" fmla="*/ 2926144 w 3362070"/>
                <a:gd name="connsiteY185" fmla="*/ 929640 h 2402840"/>
                <a:gd name="connsiteX186" fmla="*/ 2900744 w 3362070"/>
                <a:gd name="connsiteY186" fmla="*/ 904240 h 2402840"/>
                <a:gd name="connsiteX187" fmla="*/ 2875344 w 3362070"/>
                <a:gd name="connsiteY187" fmla="*/ 873760 h 2402840"/>
                <a:gd name="connsiteX188" fmla="*/ 2860104 w 3362070"/>
                <a:gd name="connsiteY188" fmla="*/ 868680 h 2402840"/>
                <a:gd name="connsiteX189" fmla="*/ 2844864 w 3362070"/>
                <a:gd name="connsiteY189" fmla="*/ 853440 h 2402840"/>
                <a:gd name="connsiteX190" fmla="*/ 2829624 w 3362070"/>
                <a:gd name="connsiteY190" fmla="*/ 843280 h 2402840"/>
                <a:gd name="connsiteX191" fmla="*/ 2824544 w 3362070"/>
                <a:gd name="connsiteY191" fmla="*/ 817880 h 2402840"/>
                <a:gd name="connsiteX192" fmla="*/ 2814384 w 3362070"/>
                <a:gd name="connsiteY192" fmla="*/ 802640 h 2402840"/>
                <a:gd name="connsiteX193" fmla="*/ 2804224 w 3362070"/>
                <a:gd name="connsiteY193" fmla="*/ 772160 h 2402840"/>
                <a:gd name="connsiteX194" fmla="*/ 2783904 w 3362070"/>
                <a:gd name="connsiteY194" fmla="*/ 741680 h 2402840"/>
                <a:gd name="connsiteX195" fmla="*/ 2778824 w 3362070"/>
                <a:gd name="connsiteY195" fmla="*/ 726440 h 2402840"/>
                <a:gd name="connsiteX196" fmla="*/ 2768664 w 3362070"/>
                <a:gd name="connsiteY196" fmla="*/ 711200 h 2402840"/>
                <a:gd name="connsiteX197" fmla="*/ 2753424 w 3362070"/>
                <a:gd name="connsiteY197" fmla="*/ 680720 h 2402840"/>
                <a:gd name="connsiteX198" fmla="*/ 2722944 w 3362070"/>
                <a:gd name="connsiteY198" fmla="*/ 650240 h 2402840"/>
                <a:gd name="connsiteX199" fmla="*/ 2692464 w 3362070"/>
                <a:gd name="connsiteY199" fmla="*/ 629920 h 2402840"/>
                <a:gd name="connsiteX200" fmla="*/ 2677224 w 3362070"/>
                <a:gd name="connsiteY200" fmla="*/ 619760 h 2402840"/>
                <a:gd name="connsiteX201" fmla="*/ 2646744 w 3362070"/>
                <a:gd name="connsiteY201" fmla="*/ 599440 h 2402840"/>
                <a:gd name="connsiteX202" fmla="*/ 2621344 w 3362070"/>
                <a:gd name="connsiteY202" fmla="*/ 574040 h 2402840"/>
                <a:gd name="connsiteX203" fmla="*/ 2611184 w 3362070"/>
                <a:gd name="connsiteY203" fmla="*/ 558800 h 2402840"/>
                <a:gd name="connsiteX204" fmla="*/ 2595944 w 3362070"/>
                <a:gd name="connsiteY204" fmla="*/ 553720 h 2402840"/>
                <a:gd name="connsiteX205" fmla="*/ 2580704 w 3362070"/>
                <a:gd name="connsiteY205" fmla="*/ 543560 h 2402840"/>
                <a:gd name="connsiteX206" fmla="*/ 2565464 w 3362070"/>
                <a:gd name="connsiteY206" fmla="*/ 538480 h 2402840"/>
                <a:gd name="connsiteX207" fmla="*/ 2534984 w 3362070"/>
                <a:gd name="connsiteY207" fmla="*/ 518160 h 2402840"/>
                <a:gd name="connsiteX208" fmla="*/ 2519744 w 3362070"/>
                <a:gd name="connsiteY208" fmla="*/ 508000 h 2402840"/>
                <a:gd name="connsiteX209" fmla="*/ 2489264 w 3362070"/>
                <a:gd name="connsiteY209" fmla="*/ 487680 h 2402840"/>
                <a:gd name="connsiteX210" fmla="*/ 2474024 w 3362070"/>
                <a:gd name="connsiteY210" fmla="*/ 457200 h 2402840"/>
                <a:gd name="connsiteX211" fmla="*/ 2458784 w 3362070"/>
                <a:gd name="connsiteY211" fmla="*/ 452120 h 2402840"/>
                <a:gd name="connsiteX212" fmla="*/ 2443544 w 3362070"/>
                <a:gd name="connsiteY212" fmla="*/ 436880 h 2402840"/>
                <a:gd name="connsiteX213" fmla="*/ 2423224 w 3362070"/>
                <a:gd name="connsiteY213" fmla="*/ 406400 h 2402840"/>
                <a:gd name="connsiteX214" fmla="*/ 2392744 w 3362070"/>
                <a:gd name="connsiteY214" fmla="*/ 386080 h 2402840"/>
                <a:gd name="connsiteX215" fmla="*/ 2382584 w 3362070"/>
                <a:gd name="connsiteY215" fmla="*/ 370840 h 2402840"/>
                <a:gd name="connsiteX216" fmla="*/ 2311464 w 3362070"/>
                <a:gd name="connsiteY216" fmla="*/ 355600 h 2402840"/>
                <a:gd name="connsiteX217" fmla="*/ 2275904 w 3362070"/>
                <a:gd name="connsiteY217" fmla="*/ 345440 h 2402840"/>
                <a:gd name="connsiteX218" fmla="*/ 2245424 w 3362070"/>
                <a:gd name="connsiteY218" fmla="*/ 335280 h 2402840"/>
                <a:gd name="connsiteX219" fmla="*/ 2194624 w 3362070"/>
                <a:gd name="connsiteY219" fmla="*/ 325120 h 2402840"/>
                <a:gd name="connsiteX220" fmla="*/ 2179384 w 3362070"/>
                <a:gd name="connsiteY220" fmla="*/ 309880 h 2402840"/>
                <a:gd name="connsiteX221" fmla="*/ 2164144 w 3362070"/>
                <a:gd name="connsiteY221" fmla="*/ 304800 h 2402840"/>
                <a:gd name="connsiteX222" fmla="*/ 2159064 w 3362070"/>
                <a:gd name="connsiteY222" fmla="*/ 289560 h 2402840"/>
                <a:gd name="connsiteX223" fmla="*/ 2148904 w 3362070"/>
                <a:gd name="connsiteY223" fmla="*/ 274320 h 2402840"/>
                <a:gd name="connsiteX224" fmla="*/ 2143824 w 3362070"/>
                <a:gd name="connsiteY224" fmla="*/ 259080 h 2402840"/>
                <a:gd name="connsiteX225" fmla="*/ 2108264 w 3362070"/>
                <a:gd name="connsiteY225" fmla="*/ 213360 h 2402840"/>
                <a:gd name="connsiteX226" fmla="*/ 2098104 w 3362070"/>
                <a:gd name="connsiteY226" fmla="*/ 198120 h 2402840"/>
                <a:gd name="connsiteX227" fmla="*/ 2082864 w 3362070"/>
                <a:gd name="connsiteY227" fmla="*/ 193040 h 2402840"/>
                <a:gd name="connsiteX228" fmla="*/ 2047304 w 3362070"/>
                <a:gd name="connsiteY228" fmla="*/ 167640 h 2402840"/>
                <a:gd name="connsiteX229" fmla="*/ 2016824 w 3362070"/>
                <a:gd name="connsiteY229" fmla="*/ 157480 h 2402840"/>
                <a:gd name="connsiteX230" fmla="*/ 1971104 w 3362070"/>
                <a:gd name="connsiteY230" fmla="*/ 132080 h 2402840"/>
                <a:gd name="connsiteX231" fmla="*/ 1935544 w 3362070"/>
                <a:gd name="connsiteY231" fmla="*/ 127000 h 2402840"/>
                <a:gd name="connsiteX232" fmla="*/ 1905064 w 3362070"/>
                <a:gd name="connsiteY232" fmla="*/ 116840 h 2402840"/>
                <a:gd name="connsiteX233" fmla="*/ 1889824 w 3362070"/>
                <a:gd name="connsiteY233" fmla="*/ 111760 h 2402840"/>
                <a:gd name="connsiteX234" fmla="*/ 1864424 w 3362070"/>
                <a:gd name="connsiteY234" fmla="*/ 106680 h 2402840"/>
                <a:gd name="connsiteX235" fmla="*/ 1849184 w 3362070"/>
                <a:gd name="connsiteY235" fmla="*/ 101600 h 2402840"/>
                <a:gd name="connsiteX236" fmla="*/ 1813624 w 3362070"/>
                <a:gd name="connsiteY236" fmla="*/ 96520 h 2402840"/>
                <a:gd name="connsiteX237" fmla="*/ 1778064 w 3362070"/>
                <a:gd name="connsiteY237" fmla="*/ 86360 h 2402840"/>
                <a:gd name="connsiteX238" fmla="*/ 1747584 w 3362070"/>
                <a:gd name="connsiteY238" fmla="*/ 76200 h 2402840"/>
                <a:gd name="connsiteX239" fmla="*/ 1732344 w 3362070"/>
                <a:gd name="connsiteY239" fmla="*/ 71120 h 2402840"/>
                <a:gd name="connsiteX240" fmla="*/ 1717104 w 3362070"/>
                <a:gd name="connsiteY240" fmla="*/ 66040 h 2402840"/>
                <a:gd name="connsiteX241" fmla="*/ 1671384 w 3362070"/>
                <a:gd name="connsiteY241" fmla="*/ 45720 h 2402840"/>
                <a:gd name="connsiteX242" fmla="*/ 1651064 w 3362070"/>
                <a:gd name="connsiteY242" fmla="*/ 40640 h 2402840"/>
                <a:gd name="connsiteX243" fmla="*/ 1559624 w 3362070"/>
                <a:gd name="connsiteY243" fmla="*/ 35560 h 2402840"/>
                <a:gd name="connsiteX244" fmla="*/ 1534224 w 3362070"/>
                <a:gd name="connsiteY244" fmla="*/ 15240 h 2402840"/>
                <a:gd name="connsiteX245" fmla="*/ 1513904 w 3362070"/>
                <a:gd name="connsiteY245" fmla="*/ 0 h 2402840"/>
                <a:gd name="connsiteX0" fmla="*/ 1513904 w 3362070"/>
                <a:gd name="connsiteY0" fmla="*/ 0 h 2402840"/>
                <a:gd name="connsiteX1" fmla="*/ 1513904 w 3362070"/>
                <a:gd name="connsiteY1" fmla="*/ 0 h 2402840"/>
                <a:gd name="connsiteX2" fmla="*/ 1473264 w 3362070"/>
                <a:gd name="connsiteY2" fmla="*/ 35560 h 2402840"/>
                <a:gd name="connsiteX3" fmla="*/ 1458024 w 3362070"/>
                <a:gd name="connsiteY3" fmla="*/ 45720 h 2402840"/>
                <a:gd name="connsiteX4" fmla="*/ 1442784 w 3362070"/>
                <a:gd name="connsiteY4" fmla="*/ 60960 h 2402840"/>
                <a:gd name="connsiteX5" fmla="*/ 1427544 w 3362070"/>
                <a:gd name="connsiteY5" fmla="*/ 66040 h 2402840"/>
                <a:gd name="connsiteX6" fmla="*/ 1386904 w 3362070"/>
                <a:gd name="connsiteY6" fmla="*/ 81280 h 2402840"/>
                <a:gd name="connsiteX7" fmla="*/ 1356424 w 3362070"/>
                <a:gd name="connsiteY7" fmla="*/ 96520 h 2402840"/>
                <a:gd name="connsiteX8" fmla="*/ 1320864 w 3362070"/>
                <a:gd name="connsiteY8" fmla="*/ 106680 h 2402840"/>
                <a:gd name="connsiteX9" fmla="*/ 1270064 w 3362070"/>
                <a:gd name="connsiteY9" fmla="*/ 132080 h 2402840"/>
                <a:gd name="connsiteX10" fmla="*/ 1264984 w 3362070"/>
                <a:gd name="connsiteY10" fmla="*/ 147320 h 2402840"/>
                <a:gd name="connsiteX11" fmla="*/ 1234504 w 3362070"/>
                <a:gd name="connsiteY11" fmla="*/ 167640 h 2402840"/>
                <a:gd name="connsiteX12" fmla="*/ 1219264 w 3362070"/>
                <a:gd name="connsiteY12" fmla="*/ 182880 h 2402840"/>
                <a:gd name="connsiteX13" fmla="*/ 1204024 w 3362070"/>
                <a:gd name="connsiteY13" fmla="*/ 187960 h 2402840"/>
                <a:gd name="connsiteX14" fmla="*/ 1193864 w 3362070"/>
                <a:gd name="connsiteY14" fmla="*/ 203200 h 2402840"/>
                <a:gd name="connsiteX15" fmla="*/ 1163384 w 3362070"/>
                <a:gd name="connsiteY15" fmla="*/ 223520 h 2402840"/>
                <a:gd name="connsiteX16" fmla="*/ 1143064 w 3362070"/>
                <a:gd name="connsiteY16" fmla="*/ 254000 h 2402840"/>
                <a:gd name="connsiteX17" fmla="*/ 1132904 w 3362070"/>
                <a:gd name="connsiteY17" fmla="*/ 269240 h 2402840"/>
                <a:gd name="connsiteX18" fmla="*/ 1127824 w 3362070"/>
                <a:gd name="connsiteY18" fmla="*/ 284480 h 2402840"/>
                <a:gd name="connsiteX19" fmla="*/ 1122744 w 3362070"/>
                <a:gd name="connsiteY19" fmla="*/ 401320 h 2402840"/>
                <a:gd name="connsiteX20" fmla="*/ 1102424 w 3362070"/>
                <a:gd name="connsiteY20" fmla="*/ 416560 h 2402840"/>
                <a:gd name="connsiteX21" fmla="*/ 1071944 w 3362070"/>
                <a:gd name="connsiteY21" fmla="*/ 436880 h 2402840"/>
                <a:gd name="connsiteX22" fmla="*/ 1041464 w 3362070"/>
                <a:gd name="connsiteY22" fmla="*/ 452120 h 2402840"/>
                <a:gd name="connsiteX23" fmla="*/ 995744 w 3362070"/>
                <a:gd name="connsiteY23" fmla="*/ 472440 h 2402840"/>
                <a:gd name="connsiteX24" fmla="*/ 980504 w 3362070"/>
                <a:gd name="connsiteY24" fmla="*/ 487680 h 2402840"/>
                <a:gd name="connsiteX25" fmla="*/ 950024 w 3362070"/>
                <a:gd name="connsiteY25" fmla="*/ 508000 h 2402840"/>
                <a:gd name="connsiteX26" fmla="*/ 934784 w 3362070"/>
                <a:gd name="connsiteY26" fmla="*/ 518160 h 2402840"/>
                <a:gd name="connsiteX27" fmla="*/ 914464 w 3362070"/>
                <a:gd name="connsiteY27" fmla="*/ 523240 h 2402840"/>
                <a:gd name="connsiteX28" fmla="*/ 899224 w 3362070"/>
                <a:gd name="connsiteY28" fmla="*/ 533400 h 2402840"/>
                <a:gd name="connsiteX29" fmla="*/ 868744 w 3362070"/>
                <a:gd name="connsiteY29" fmla="*/ 543560 h 2402840"/>
                <a:gd name="connsiteX30" fmla="*/ 838264 w 3362070"/>
                <a:gd name="connsiteY30" fmla="*/ 563880 h 2402840"/>
                <a:gd name="connsiteX31" fmla="*/ 807784 w 3362070"/>
                <a:gd name="connsiteY31" fmla="*/ 574040 h 2402840"/>
                <a:gd name="connsiteX32" fmla="*/ 777304 w 3362070"/>
                <a:gd name="connsiteY32" fmla="*/ 594360 h 2402840"/>
                <a:gd name="connsiteX33" fmla="*/ 746824 w 3362070"/>
                <a:gd name="connsiteY33" fmla="*/ 604520 h 2402840"/>
                <a:gd name="connsiteX34" fmla="*/ 716344 w 3362070"/>
                <a:gd name="connsiteY34" fmla="*/ 619760 h 2402840"/>
                <a:gd name="connsiteX35" fmla="*/ 701104 w 3362070"/>
                <a:gd name="connsiteY35" fmla="*/ 635000 h 2402840"/>
                <a:gd name="connsiteX36" fmla="*/ 685864 w 3362070"/>
                <a:gd name="connsiteY36" fmla="*/ 640080 h 2402840"/>
                <a:gd name="connsiteX37" fmla="*/ 655384 w 3362070"/>
                <a:gd name="connsiteY37" fmla="*/ 660400 h 2402840"/>
                <a:gd name="connsiteX38" fmla="*/ 624904 w 3362070"/>
                <a:gd name="connsiteY38" fmla="*/ 685800 h 2402840"/>
                <a:gd name="connsiteX39" fmla="*/ 614744 w 3362070"/>
                <a:gd name="connsiteY39" fmla="*/ 701040 h 2402840"/>
                <a:gd name="connsiteX40" fmla="*/ 584264 w 3362070"/>
                <a:gd name="connsiteY40" fmla="*/ 726440 h 2402840"/>
                <a:gd name="connsiteX41" fmla="*/ 574104 w 3362070"/>
                <a:gd name="connsiteY41" fmla="*/ 741680 h 2402840"/>
                <a:gd name="connsiteX42" fmla="*/ 558864 w 3362070"/>
                <a:gd name="connsiteY42" fmla="*/ 751840 h 2402840"/>
                <a:gd name="connsiteX43" fmla="*/ 528384 w 3362070"/>
                <a:gd name="connsiteY43" fmla="*/ 777240 h 2402840"/>
                <a:gd name="connsiteX44" fmla="*/ 518224 w 3362070"/>
                <a:gd name="connsiteY44" fmla="*/ 792480 h 2402840"/>
                <a:gd name="connsiteX45" fmla="*/ 502984 w 3362070"/>
                <a:gd name="connsiteY45" fmla="*/ 807720 h 2402840"/>
                <a:gd name="connsiteX46" fmla="*/ 477584 w 3362070"/>
                <a:gd name="connsiteY46" fmla="*/ 843280 h 2402840"/>
                <a:gd name="connsiteX47" fmla="*/ 472504 w 3362070"/>
                <a:gd name="connsiteY47" fmla="*/ 929640 h 2402840"/>
                <a:gd name="connsiteX48" fmla="*/ 487744 w 3362070"/>
                <a:gd name="connsiteY48" fmla="*/ 939800 h 2402840"/>
                <a:gd name="connsiteX49" fmla="*/ 508064 w 3362070"/>
                <a:gd name="connsiteY49" fmla="*/ 960120 h 2402840"/>
                <a:gd name="connsiteX50" fmla="*/ 528384 w 3362070"/>
                <a:gd name="connsiteY50" fmla="*/ 990600 h 2402840"/>
                <a:gd name="connsiteX51" fmla="*/ 538544 w 3362070"/>
                <a:gd name="connsiteY51" fmla="*/ 1005840 h 2402840"/>
                <a:gd name="connsiteX52" fmla="*/ 543624 w 3362070"/>
                <a:gd name="connsiteY52" fmla="*/ 1021080 h 2402840"/>
                <a:gd name="connsiteX53" fmla="*/ 569024 w 3362070"/>
                <a:gd name="connsiteY53" fmla="*/ 1066800 h 2402840"/>
                <a:gd name="connsiteX54" fmla="*/ 563944 w 3362070"/>
                <a:gd name="connsiteY54" fmla="*/ 1112520 h 2402840"/>
                <a:gd name="connsiteX55" fmla="*/ 558864 w 3362070"/>
                <a:gd name="connsiteY55" fmla="*/ 1127760 h 2402840"/>
                <a:gd name="connsiteX56" fmla="*/ 543624 w 3362070"/>
                <a:gd name="connsiteY56" fmla="*/ 1137920 h 2402840"/>
                <a:gd name="connsiteX57" fmla="*/ 518224 w 3362070"/>
                <a:gd name="connsiteY57" fmla="*/ 1168400 h 2402840"/>
                <a:gd name="connsiteX58" fmla="*/ 502984 w 3362070"/>
                <a:gd name="connsiteY58" fmla="*/ 1178560 h 2402840"/>
                <a:gd name="connsiteX59" fmla="*/ 482664 w 3362070"/>
                <a:gd name="connsiteY59" fmla="*/ 1193800 h 2402840"/>
                <a:gd name="connsiteX60" fmla="*/ 467424 w 3362070"/>
                <a:gd name="connsiteY60" fmla="*/ 1198880 h 2402840"/>
                <a:gd name="connsiteX61" fmla="*/ 443099 w 3362070"/>
                <a:gd name="connsiteY61" fmla="*/ 1194980 h 2402840"/>
                <a:gd name="connsiteX62" fmla="*/ 405968 w 3362070"/>
                <a:gd name="connsiteY62" fmla="*/ 1200060 h 2402840"/>
                <a:gd name="connsiteX63" fmla="*/ 352565 w 3362070"/>
                <a:gd name="connsiteY63" fmla="*/ 1205041 h 2402840"/>
                <a:gd name="connsiteX64" fmla="*/ 286893 w 3362070"/>
                <a:gd name="connsiteY64" fmla="*/ 1232031 h 2402840"/>
                <a:gd name="connsiteX65" fmla="*/ 206236 w 3362070"/>
                <a:gd name="connsiteY65" fmla="*/ 1286277 h 2402840"/>
                <a:gd name="connsiteX66" fmla="*/ 144285 w 3362070"/>
                <a:gd name="connsiteY66" fmla="*/ 1355362 h 2402840"/>
                <a:gd name="connsiteX67" fmla="*/ 116904 w 3362070"/>
                <a:gd name="connsiteY67" fmla="*/ 1412240 h 2402840"/>
                <a:gd name="connsiteX68" fmla="*/ 96584 w 3362070"/>
                <a:gd name="connsiteY68" fmla="*/ 1442720 h 2402840"/>
                <a:gd name="connsiteX69" fmla="*/ 91504 w 3362070"/>
                <a:gd name="connsiteY69" fmla="*/ 1457960 h 2402840"/>
                <a:gd name="connsiteX70" fmla="*/ 76264 w 3362070"/>
                <a:gd name="connsiteY70" fmla="*/ 1468120 h 2402840"/>
                <a:gd name="connsiteX71" fmla="*/ 66104 w 3362070"/>
                <a:gd name="connsiteY71" fmla="*/ 1508760 h 2402840"/>
                <a:gd name="connsiteX72" fmla="*/ 61024 w 3362070"/>
                <a:gd name="connsiteY72" fmla="*/ 1524000 h 2402840"/>
                <a:gd name="connsiteX73" fmla="*/ 55944 w 3362070"/>
                <a:gd name="connsiteY73" fmla="*/ 1544320 h 2402840"/>
                <a:gd name="connsiteX74" fmla="*/ 45784 w 3362070"/>
                <a:gd name="connsiteY74" fmla="*/ 1559560 h 2402840"/>
                <a:gd name="connsiteX75" fmla="*/ 40704 w 3362070"/>
                <a:gd name="connsiteY75" fmla="*/ 1579880 h 2402840"/>
                <a:gd name="connsiteX76" fmla="*/ 30544 w 3362070"/>
                <a:gd name="connsiteY76" fmla="*/ 1620520 h 2402840"/>
                <a:gd name="connsiteX77" fmla="*/ 20384 w 3362070"/>
                <a:gd name="connsiteY77" fmla="*/ 1635760 h 2402840"/>
                <a:gd name="connsiteX78" fmla="*/ 10224 w 3362070"/>
                <a:gd name="connsiteY78" fmla="*/ 1666240 h 2402840"/>
                <a:gd name="connsiteX79" fmla="*/ 64 w 3362070"/>
                <a:gd name="connsiteY79" fmla="*/ 1915160 h 2402840"/>
                <a:gd name="connsiteX80" fmla="*/ 15332 w 3362070"/>
                <a:gd name="connsiteY80" fmla="*/ 2014738 h 2402840"/>
                <a:gd name="connsiteX81" fmla="*/ 63147 w 3362070"/>
                <a:gd name="connsiteY81" fmla="*/ 2076710 h 2402840"/>
                <a:gd name="connsiteX82" fmla="*/ 91931 w 3362070"/>
                <a:gd name="connsiteY82" fmla="*/ 2147253 h 2402840"/>
                <a:gd name="connsiteX83" fmla="*/ 86424 w 3362070"/>
                <a:gd name="connsiteY83" fmla="*/ 2204720 h 2402840"/>
                <a:gd name="connsiteX84" fmla="*/ 76264 w 3362070"/>
                <a:gd name="connsiteY84" fmla="*/ 2362200 h 2402840"/>
                <a:gd name="connsiteX85" fmla="*/ 81344 w 3362070"/>
                <a:gd name="connsiteY85" fmla="*/ 2397760 h 2402840"/>
                <a:gd name="connsiteX86" fmla="*/ 96584 w 3362070"/>
                <a:gd name="connsiteY86" fmla="*/ 2402840 h 2402840"/>
                <a:gd name="connsiteX87" fmla="*/ 162624 w 3362070"/>
                <a:gd name="connsiteY87" fmla="*/ 2397760 h 2402840"/>
                <a:gd name="connsiteX88" fmla="*/ 208344 w 3362070"/>
                <a:gd name="connsiteY88" fmla="*/ 2372360 h 2402840"/>
                <a:gd name="connsiteX89" fmla="*/ 238824 w 3362070"/>
                <a:gd name="connsiteY89" fmla="*/ 2352040 h 2402840"/>
                <a:gd name="connsiteX90" fmla="*/ 254064 w 3362070"/>
                <a:gd name="connsiteY90" fmla="*/ 2336800 h 2402840"/>
                <a:gd name="connsiteX91" fmla="*/ 269304 w 3362070"/>
                <a:gd name="connsiteY91" fmla="*/ 2326640 h 2402840"/>
                <a:gd name="connsiteX92" fmla="*/ 315024 w 3362070"/>
                <a:gd name="connsiteY92" fmla="*/ 2286000 h 2402840"/>
                <a:gd name="connsiteX93" fmla="*/ 340424 w 3362070"/>
                <a:gd name="connsiteY93" fmla="*/ 2265680 h 2402840"/>
                <a:gd name="connsiteX94" fmla="*/ 350584 w 3362070"/>
                <a:gd name="connsiteY94" fmla="*/ 2250440 h 2402840"/>
                <a:gd name="connsiteX95" fmla="*/ 365824 w 3362070"/>
                <a:gd name="connsiteY95" fmla="*/ 2240280 h 2402840"/>
                <a:gd name="connsiteX96" fmla="*/ 461391 w 3362070"/>
                <a:gd name="connsiteY96" fmla="*/ 2173922 h 2402840"/>
                <a:gd name="connsiteX97" fmla="*/ 526161 w 3362070"/>
                <a:gd name="connsiteY97" fmla="*/ 2121852 h 2402840"/>
                <a:gd name="connsiteX98" fmla="*/ 582994 w 3362070"/>
                <a:gd name="connsiteY98" fmla="*/ 2096452 h 2402840"/>
                <a:gd name="connsiteX99" fmla="*/ 681419 w 3362070"/>
                <a:gd name="connsiteY99" fmla="*/ 2044382 h 2402840"/>
                <a:gd name="connsiteX100" fmla="*/ 731584 w 3362070"/>
                <a:gd name="connsiteY100" fmla="*/ 2037080 h 2402840"/>
                <a:gd name="connsiteX101" fmla="*/ 762064 w 3362070"/>
                <a:gd name="connsiteY101" fmla="*/ 2047240 h 2402840"/>
                <a:gd name="connsiteX102" fmla="*/ 782384 w 3362070"/>
                <a:gd name="connsiteY102" fmla="*/ 2052320 h 2402840"/>
                <a:gd name="connsiteX103" fmla="*/ 797624 w 3362070"/>
                <a:gd name="connsiteY103" fmla="*/ 2057400 h 2402840"/>
                <a:gd name="connsiteX104" fmla="*/ 838264 w 3362070"/>
                <a:gd name="connsiteY104" fmla="*/ 2062480 h 2402840"/>
                <a:gd name="connsiteX105" fmla="*/ 1000824 w 3362070"/>
                <a:gd name="connsiteY105" fmla="*/ 2069782 h 2402840"/>
                <a:gd name="connsiteX106" fmla="*/ 1134492 w 3362070"/>
                <a:gd name="connsiteY106" fmla="*/ 2049145 h 2402840"/>
                <a:gd name="connsiteX107" fmla="*/ 1214184 w 3362070"/>
                <a:gd name="connsiteY107" fmla="*/ 1945640 h 2402840"/>
                <a:gd name="connsiteX108" fmla="*/ 1304777 w 3362070"/>
                <a:gd name="connsiteY108" fmla="*/ 1930400 h 2402840"/>
                <a:gd name="connsiteX109" fmla="*/ 1404684 w 3362070"/>
                <a:gd name="connsiteY109" fmla="*/ 1954530 h 2402840"/>
                <a:gd name="connsiteX110" fmla="*/ 1468607 w 3362070"/>
                <a:gd name="connsiteY110" fmla="*/ 1968923 h 2402840"/>
                <a:gd name="connsiteX111" fmla="*/ 1571054 w 3362070"/>
                <a:gd name="connsiteY111" fmla="*/ 1985857 h 2402840"/>
                <a:gd name="connsiteX112" fmla="*/ 1656144 w 3362070"/>
                <a:gd name="connsiteY112" fmla="*/ 2001520 h 2402840"/>
                <a:gd name="connsiteX113" fmla="*/ 1706944 w 3362070"/>
                <a:gd name="connsiteY113" fmla="*/ 2021840 h 2402840"/>
                <a:gd name="connsiteX114" fmla="*/ 1737424 w 3362070"/>
                <a:gd name="connsiteY114" fmla="*/ 2037080 h 2402840"/>
                <a:gd name="connsiteX115" fmla="*/ 1783144 w 3362070"/>
                <a:gd name="connsiteY115" fmla="*/ 2062480 h 2402840"/>
                <a:gd name="connsiteX116" fmla="*/ 1798384 w 3362070"/>
                <a:gd name="connsiteY116" fmla="*/ 2072640 h 2402840"/>
                <a:gd name="connsiteX117" fmla="*/ 1828864 w 3362070"/>
                <a:gd name="connsiteY117" fmla="*/ 2082800 h 2402840"/>
                <a:gd name="connsiteX118" fmla="*/ 1844104 w 3362070"/>
                <a:gd name="connsiteY118" fmla="*/ 2087880 h 2402840"/>
                <a:gd name="connsiteX119" fmla="*/ 1864424 w 3362070"/>
                <a:gd name="connsiteY119" fmla="*/ 2098040 h 2402840"/>
                <a:gd name="connsiteX120" fmla="*/ 1879664 w 3362070"/>
                <a:gd name="connsiteY120" fmla="*/ 2103120 h 2402840"/>
                <a:gd name="connsiteX121" fmla="*/ 1894904 w 3362070"/>
                <a:gd name="connsiteY121" fmla="*/ 2113280 h 2402840"/>
                <a:gd name="connsiteX122" fmla="*/ 1925384 w 3362070"/>
                <a:gd name="connsiteY122" fmla="*/ 2123440 h 2402840"/>
                <a:gd name="connsiteX123" fmla="*/ 1940624 w 3362070"/>
                <a:gd name="connsiteY123" fmla="*/ 2133600 h 2402840"/>
                <a:gd name="connsiteX124" fmla="*/ 1964754 w 3362070"/>
                <a:gd name="connsiteY124" fmla="*/ 2167043 h 2402840"/>
                <a:gd name="connsiteX125" fmla="*/ 2017248 w 3362070"/>
                <a:gd name="connsiteY125" fmla="*/ 2194984 h 2402840"/>
                <a:gd name="connsiteX126" fmla="*/ 2107417 w 3362070"/>
                <a:gd name="connsiteY126" fmla="*/ 2254673 h 2402840"/>
                <a:gd name="connsiteX127" fmla="*/ 2184887 w 3362070"/>
                <a:gd name="connsiteY127" fmla="*/ 2296161 h 2402840"/>
                <a:gd name="connsiteX128" fmla="*/ 2254737 w 3362070"/>
                <a:gd name="connsiteY128" fmla="*/ 2302933 h 2402840"/>
                <a:gd name="connsiteX129" fmla="*/ 2326704 w 3362070"/>
                <a:gd name="connsiteY129" fmla="*/ 2339340 h 2402840"/>
                <a:gd name="connsiteX130" fmla="*/ 2440158 w 3362070"/>
                <a:gd name="connsiteY130" fmla="*/ 2312670 h 2402840"/>
                <a:gd name="connsiteX131" fmla="*/ 2494344 w 3362070"/>
                <a:gd name="connsiteY131" fmla="*/ 2275840 h 2402840"/>
                <a:gd name="connsiteX132" fmla="*/ 2509584 w 3362070"/>
                <a:gd name="connsiteY132" fmla="*/ 2270760 h 2402840"/>
                <a:gd name="connsiteX133" fmla="*/ 2519744 w 3362070"/>
                <a:gd name="connsiteY133" fmla="*/ 2255520 h 2402840"/>
                <a:gd name="connsiteX134" fmla="*/ 2534984 w 3362070"/>
                <a:gd name="connsiteY134" fmla="*/ 2245360 h 2402840"/>
                <a:gd name="connsiteX135" fmla="*/ 2545144 w 3362070"/>
                <a:gd name="connsiteY135" fmla="*/ 2230120 h 2402840"/>
                <a:gd name="connsiteX136" fmla="*/ 2560384 w 3362070"/>
                <a:gd name="connsiteY136" fmla="*/ 2219960 h 2402840"/>
                <a:gd name="connsiteX137" fmla="*/ 2595944 w 3362070"/>
                <a:gd name="connsiteY137" fmla="*/ 2184400 h 2402840"/>
                <a:gd name="connsiteX138" fmla="*/ 2611184 w 3362070"/>
                <a:gd name="connsiteY138" fmla="*/ 2153920 h 2402840"/>
                <a:gd name="connsiteX139" fmla="*/ 2656904 w 3362070"/>
                <a:gd name="connsiteY139" fmla="*/ 2128520 h 2402840"/>
                <a:gd name="connsiteX140" fmla="*/ 2687384 w 3362070"/>
                <a:gd name="connsiteY140" fmla="*/ 2108200 h 2402840"/>
                <a:gd name="connsiteX141" fmla="*/ 2717864 w 3362070"/>
                <a:gd name="connsiteY141" fmla="*/ 2098040 h 2402840"/>
                <a:gd name="connsiteX142" fmla="*/ 2733104 w 3362070"/>
                <a:gd name="connsiteY142" fmla="*/ 2082800 h 2402840"/>
                <a:gd name="connsiteX143" fmla="*/ 2768664 w 3362070"/>
                <a:gd name="connsiteY143" fmla="*/ 2057400 h 2402840"/>
                <a:gd name="connsiteX144" fmla="*/ 2834704 w 3362070"/>
                <a:gd name="connsiteY144" fmla="*/ 2034540 h 2402840"/>
                <a:gd name="connsiteX145" fmla="*/ 2910057 w 3362070"/>
                <a:gd name="connsiteY145" fmla="*/ 1976120 h 2402840"/>
                <a:gd name="connsiteX146" fmla="*/ 2959588 w 3362070"/>
                <a:gd name="connsiteY146" fmla="*/ 1957917 h 2402840"/>
                <a:gd name="connsiteX147" fmla="*/ 2992184 w 3362070"/>
                <a:gd name="connsiteY147" fmla="*/ 1915160 h 2402840"/>
                <a:gd name="connsiteX148" fmla="*/ 3022664 w 3362070"/>
                <a:gd name="connsiteY148" fmla="*/ 1894840 h 2402840"/>
                <a:gd name="connsiteX149" fmla="*/ 3037904 w 3362070"/>
                <a:gd name="connsiteY149" fmla="*/ 1889760 h 2402840"/>
                <a:gd name="connsiteX150" fmla="*/ 3053144 w 3362070"/>
                <a:gd name="connsiteY150" fmla="*/ 1879600 h 2402840"/>
                <a:gd name="connsiteX151" fmla="*/ 3068384 w 3362070"/>
                <a:gd name="connsiteY151" fmla="*/ 1874520 h 2402840"/>
                <a:gd name="connsiteX152" fmla="*/ 3083624 w 3362070"/>
                <a:gd name="connsiteY152" fmla="*/ 1864360 h 2402840"/>
                <a:gd name="connsiteX153" fmla="*/ 3109024 w 3362070"/>
                <a:gd name="connsiteY153" fmla="*/ 1859280 h 2402840"/>
                <a:gd name="connsiteX154" fmla="*/ 3129344 w 3362070"/>
                <a:gd name="connsiteY154" fmla="*/ 1854200 h 2402840"/>
                <a:gd name="connsiteX155" fmla="*/ 3144584 w 3362070"/>
                <a:gd name="connsiteY155" fmla="*/ 1844040 h 2402840"/>
                <a:gd name="connsiteX156" fmla="*/ 3225864 w 3362070"/>
                <a:gd name="connsiteY156" fmla="*/ 1833880 h 2402840"/>
                <a:gd name="connsiteX157" fmla="*/ 3261424 w 3362070"/>
                <a:gd name="connsiteY157" fmla="*/ 1828800 h 2402840"/>
                <a:gd name="connsiteX158" fmla="*/ 3276664 w 3362070"/>
                <a:gd name="connsiteY158" fmla="*/ 1818640 h 2402840"/>
                <a:gd name="connsiteX159" fmla="*/ 3286824 w 3362070"/>
                <a:gd name="connsiteY159" fmla="*/ 1803400 h 2402840"/>
                <a:gd name="connsiteX160" fmla="*/ 3302064 w 3362070"/>
                <a:gd name="connsiteY160" fmla="*/ 1798320 h 2402840"/>
                <a:gd name="connsiteX161" fmla="*/ 3317304 w 3362070"/>
                <a:gd name="connsiteY161" fmla="*/ 1788160 h 2402840"/>
                <a:gd name="connsiteX162" fmla="*/ 3332544 w 3362070"/>
                <a:gd name="connsiteY162" fmla="*/ 1742440 h 2402840"/>
                <a:gd name="connsiteX163" fmla="*/ 3337624 w 3362070"/>
                <a:gd name="connsiteY163" fmla="*/ 1727200 h 2402840"/>
                <a:gd name="connsiteX164" fmla="*/ 3342704 w 3362070"/>
                <a:gd name="connsiteY164" fmla="*/ 1711960 h 2402840"/>
                <a:gd name="connsiteX165" fmla="*/ 3347784 w 3362070"/>
                <a:gd name="connsiteY165" fmla="*/ 1686560 h 2402840"/>
                <a:gd name="connsiteX166" fmla="*/ 3361754 w 3362070"/>
                <a:gd name="connsiteY166" fmla="*/ 1566333 h 2402840"/>
                <a:gd name="connsiteX167" fmla="*/ 3356674 w 3362070"/>
                <a:gd name="connsiteY167" fmla="*/ 1518496 h 2402840"/>
                <a:gd name="connsiteX168" fmla="*/ 3333390 w 3362070"/>
                <a:gd name="connsiteY168" fmla="*/ 1464310 h 2402840"/>
                <a:gd name="connsiteX169" fmla="*/ 3294444 w 3362070"/>
                <a:gd name="connsiteY169" fmla="*/ 1420706 h 2402840"/>
                <a:gd name="connsiteX170" fmla="*/ 3269044 w 3362070"/>
                <a:gd name="connsiteY170" fmla="*/ 1377526 h 2402840"/>
                <a:gd name="connsiteX171" fmla="*/ 3212317 w 3362070"/>
                <a:gd name="connsiteY171" fmla="*/ 1333500 h 2402840"/>
                <a:gd name="connsiteX172" fmla="*/ 3162364 w 3362070"/>
                <a:gd name="connsiteY172" fmla="*/ 1295400 h 2402840"/>
                <a:gd name="connsiteX173" fmla="*/ 3119184 w 3362070"/>
                <a:gd name="connsiteY173" fmla="*/ 1254760 h 2402840"/>
                <a:gd name="connsiteX174" fmla="*/ 3114104 w 3362070"/>
                <a:gd name="connsiteY174" fmla="*/ 1239520 h 2402840"/>
                <a:gd name="connsiteX175" fmla="*/ 3098864 w 3362070"/>
                <a:gd name="connsiteY175" fmla="*/ 1234440 h 2402840"/>
                <a:gd name="connsiteX176" fmla="*/ 3088704 w 3362070"/>
                <a:gd name="connsiteY176" fmla="*/ 1203960 h 2402840"/>
                <a:gd name="connsiteX177" fmla="*/ 3068384 w 3362070"/>
                <a:gd name="connsiteY177" fmla="*/ 1173480 h 2402840"/>
                <a:gd name="connsiteX178" fmla="*/ 3048064 w 3362070"/>
                <a:gd name="connsiteY178" fmla="*/ 1143000 h 2402840"/>
                <a:gd name="connsiteX179" fmla="*/ 3022664 w 3362070"/>
                <a:gd name="connsiteY179" fmla="*/ 1097280 h 2402840"/>
                <a:gd name="connsiteX180" fmla="*/ 3012504 w 3362070"/>
                <a:gd name="connsiteY180" fmla="*/ 1082040 h 2402840"/>
                <a:gd name="connsiteX181" fmla="*/ 3002344 w 3362070"/>
                <a:gd name="connsiteY181" fmla="*/ 1051560 h 2402840"/>
                <a:gd name="connsiteX182" fmla="*/ 2997264 w 3362070"/>
                <a:gd name="connsiteY182" fmla="*/ 1036320 h 2402840"/>
                <a:gd name="connsiteX183" fmla="*/ 2956624 w 3362070"/>
                <a:gd name="connsiteY183" fmla="*/ 975360 h 2402840"/>
                <a:gd name="connsiteX184" fmla="*/ 2946464 w 3362070"/>
                <a:gd name="connsiteY184" fmla="*/ 960120 h 2402840"/>
                <a:gd name="connsiteX185" fmla="*/ 2926144 w 3362070"/>
                <a:gd name="connsiteY185" fmla="*/ 929640 h 2402840"/>
                <a:gd name="connsiteX186" fmla="*/ 2900744 w 3362070"/>
                <a:gd name="connsiteY186" fmla="*/ 904240 h 2402840"/>
                <a:gd name="connsiteX187" fmla="*/ 2875344 w 3362070"/>
                <a:gd name="connsiteY187" fmla="*/ 873760 h 2402840"/>
                <a:gd name="connsiteX188" fmla="*/ 2860104 w 3362070"/>
                <a:gd name="connsiteY188" fmla="*/ 868680 h 2402840"/>
                <a:gd name="connsiteX189" fmla="*/ 2844864 w 3362070"/>
                <a:gd name="connsiteY189" fmla="*/ 853440 h 2402840"/>
                <a:gd name="connsiteX190" fmla="*/ 2829624 w 3362070"/>
                <a:gd name="connsiteY190" fmla="*/ 843280 h 2402840"/>
                <a:gd name="connsiteX191" fmla="*/ 2824544 w 3362070"/>
                <a:gd name="connsiteY191" fmla="*/ 817880 h 2402840"/>
                <a:gd name="connsiteX192" fmla="*/ 2814384 w 3362070"/>
                <a:gd name="connsiteY192" fmla="*/ 802640 h 2402840"/>
                <a:gd name="connsiteX193" fmla="*/ 2804224 w 3362070"/>
                <a:gd name="connsiteY193" fmla="*/ 772160 h 2402840"/>
                <a:gd name="connsiteX194" fmla="*/ 2783904 w 3362070"/>
                <a:gd name="connsiteY194" fmla="*/ 741680 h 2402840"/>
                <a:gd name="connsiteX195" fmla="*/ 2778824 w 3362070"/>
                <a:gd name="connsiteY195" fmla="*/ 726440 h 2402840"/>
                <a:gd name="connsiteX196" fmla="*/ 2768664 w 3362070"/>
                <a:gd name="connsiteY196" fmla="*/ 711200 h 2402840"/>
                <a:gd name="connsiteX197" fmla="*/ 2753424 w 3362070"/>
                <a:gd name="connsiteY197" fmla="*/ 680720 h 2402840"/>
                <a:gd name="connsiteX198" fmla="*/ 2722944 w 3362070"/>
                <a:gd name="connsiteY198" fmla="*/ 650240 h 2402840"/>
                <a:gd name="connsiteX199" fmla="*/ 2692464 w 3362070"/>
                <a:gd name="connsiteY199" fmla="*/ 629920 h 2402840"/>
                <a:gd name="connsiteX200" fmla="*/ 2677224 w 3362070"/>
                <a:gd name="connsiteY200" fmla="*/ 619760 h 2402840"/>
                <a:gd name="connsiteX201" fmla="*/ 2646744 w 3362070"/>
                <a:gd name="connsiteY201" fmla="*/ 599440 h 2402840"/>
                <a:gd name="connsiteX202" fmla="*/ 2621344 w 3362070"/>
                <a:gd name="connsiteY202" fmla="*/ 574040 h 2402840"/>
                <a:gd name="connsiteX203" fmla="*/ 2611184 w 3362070"/>
                <a:gd name="connsiteY203" fmla="*/ 558800 h 2402840"/>
                <a:gd name="connsiteX204" fmla="*/ 2595944 w 3362070"/>
                <a:gd name="connsiteY204" fmla="*/ 553720 h 2402840"/>
                <a:gd name="connsiteX205" fmla="*/ 2580704 w 3362070"/>
                <a:gd name="connsiteY205" fmla="*/ 543560 h 2402840"/>
                <a:gd name="connsiteX206" fmla="*/ 2565464 w 3362070"/>
                <a:gd name="connsiteY206" fmla="*/ 538480 h 2402840"/>
                <a:gd name="connsiteX207" fmla="*/ 2534984 w 3362070"/>
                <a:gd name="connsiteY207" fmla="*/ 518160 h 2402840"/>
                <a:gd name="connsiteX208" fmla="*/ 2519744 w 3362070"/>
                <a:gd name="connsiteY208" fmla="*/ 508000 h 2402840"/>
                <a:gd name="connsiteX209" fmla="*/ 2489264 w 3362070"/>
                <a:gd name="connsiteY209" fmla="*/ 487680 h 2402840"/>
                <a:gd name="connsiteX210" fmla="*/ 2474024 w 3362070"/>
                <a:gd name="connsiteY210" fmla="*/ 457200 h 2402840"/>
                <a:gd name="connsiteX211" fmla="*/ 2458784 w 3362070"/>
                <a:gd name="connsiteY211" fmla="*/ 452120 h 2402840"/>
                <a:gd name="connsiteX212" fmla="*/ 2443544 w 3362070"/>
                <a:gd name="connsiteY212" fmla="*/ 436880 h 2402840"/>
                <a:gd name="connsiteX213" fmla="*/ 2423224 w 3362070"/>
                <a:gd name="connsiteY213" fmla="*/ 406400 h 2402840"/>
                <a:gd name="connsiteX214" fmla="*/ 2392744 w 3362070"/>
                <a:gd name="connsiteY214" fmla="*/ 386080 h 2402840"/>
                <a:gd name="connsiteX215" fmla="*/ 2382584 w 3362070"/>
                <a:gd name="connsiteY215" fmla="*/ 370840 h 2402840"/>
                <a:gd name="connsiteX216" fmla="*/ 2311464 w 3362070"/>
                <a:gd name="connsiteY216" fmla="*/ 355600 h 2402840"/>
                <a:gd name="connsiteX217" fmla="*/ 2275904 w 3362070"/>
                <a:gd name="connsiteY217" fmla="*/ 345440 h 2402840"/>
                <a:gd name="connsiteX218" fmla="*/ 2245424 w 3362070"/>
                <a:gd name="connsiteY218" fmla="*/ 335280 h 2402840"/>
                <a:gd name="connsiteX219" fmla="*/ 2194624 w 3362070"/>
                <a:gd name="connsiteY219" fmla="*/ 325120 h 2402840"/>
                <a:gd name="connsiteX220" fmla="*/ 2179384 w 3362070"/>
                <a:gd name="connsiteY220" fmla="*/ 309880 h 2402840"/>
                <a:gd name="connsiteX221" fmla="*/ 2164144 w 3362070"/>
                <a:gd name="connsiteY221" fmla="*/ 304800 h 2402840"/>
                <a:gd name="connsiteX222" fmla="*/ 2159064 w 3362070"/>
                <a:gd name="connsiteY222" fmla="*/ 289560 h 2402840"/>
                <a:gd name="connsiteX223" fmla="*/ 2148904 w 3362070"/>
                <a:gd name="connsiteY223" fmla="*/ 274320 h 2402840"/>
                <a:gd name="connsiteX224" fmla="*/ 2143824 w 3362070"/>
                <a:gd name="connsiteY224" fmla="*/ 259080 h 2402840"/>
                <a:gd name="connsiteX225" fmla="*/ 2108264 w 3362070"/>
                <a:gd name="connsiteY225" fmla="*/ 213360 h 2402840"/>
                <a:gd name="connsiteX226" fmla="*/ 2098104 w 3362070"/>
                <a:gd name="connsiteY226" fmla="*/ 198120 h 2402840"/>
                <a:gd name="connsiteX227" fmla="*/ 2082864 w 3362070"/>
                <a:gd name="connsiteY227" fmla="*/ 193040 h 2402840"/>
                <a:gd name="connsiteX228" fmla="*/ 2047304 w 3362070"/>
                <a:gd name="connsiteY228" fmla="*/ 167640 h 2402840"/>
                <a:gd name="connsiteX229" fmla="*/ 2016824 w 3362070"/>
                <a:gd name="connsiteY229" fmla="*/ 157480 h 2402840"/>
                <a:gd name="connsiteX230" fmla="*/ 1971104 w 3362070"/>
                <a:gd name="connsiteY230" fmla="*/ 132080 h 2402840"/>
                <a:gd name="connsiteX231" fmla="*/ 1935544 w 3362070"/>
                <a:gd name="connsiteY231" fmla="*/ 127000 h 2402840"/>
                <a:gd name="connsiteX232" fmla="*/ 1905064 w 3362070"/>
                <a:gd name="connsiteY232" fmla="*/ 116840 h 2402840"/>
                <a:gd name="connsiteX233" fmla="*/ 1889824 w 3362070"/>
                <a:gd name="connsiteY233" fmla="*/ 111760 h 2402840"/>
                <a:gd name="connsiteX234" fmla="*/ 1864424 w 3362070"/>
                <a:gd name="connsiteY234" fmla="*/ 106680 h 2402840"/>
                <a:gd name="connsiteX235" fmla="*/ 1849184 w 3362070"/>
                <a:gd name="connsiteY235" fmla="*/ 101600 h 2402840"/>
                <a:gd name="connsiteX236" fmla="*/ 1813624 w 3362070"/>
                <a:gd name="connsiteY236" fmla="*/ 96520 h 2402840"/>
                <a:gd name="connsiteX237" fmla="*/ 1778064 w 3362070"/>
                <a:gd name="connsiteY237" fmla="*/ 86360 h 2402840"/>
                <a:gd name="connsiteX238" fmla="*/ 1747584 w 3362070"/>
                <a:gd name="connsiteY238" fmla="*/ 76200 h 2402840"/>
                <a:gd name="connsiteX239" fmla="*/ 1732344 w 3362070"/>
                <a:gd name="connsiteY239" fmla="*/ 71120 h 2402840"/>
                <a:gd name="connsiteX240" fmla="*/ 1717104 w 3362070"/>
                <a:gd name="connsiteY240" fmla="*/ 66040 h 2402840"/>
                <a:gd name="connsiteX241" fmla="*/ 1671384 w 3362070"/>
                <a:gd name="connsiteY241" fmla="*/ 45720 h 2402840"/>
                <a:gd name="connsiteX242" fmla="*/ 1651064 w 3362070"/>
                <a:gd name="connsiteY242" fmla="*/ 40640 h 2402840"/>
                <a:gd name="connsiteX243" fmla="*/ 1559624 w 3362070"/>
                <a:gd name="connsiteY243" fmla="*/ 35560 h 2402840"/>
                <a:gd name="connsiteX244" fmla="*/ 1534224 w 3362070"/>
                <a:gd name="connsiteY244" fmla="*/ 15240 h 2402840"/>
                <a:gd name="connsiteX245" fmla="*/ 1513904 w 3362070"/>
                <a:gd name="connsiteY245" fmla="*/ 0 h 2402840"/>
                <a:gd name="connsiteX0" fmla="*/ 1514180 w 3362346"/>
                <a:gd name="connsiteY0" fmla="*/ 0 h 2402840"/>
                <a:gd name="connsiteX1" fmla="*/ 1514180 w 3362346"/>
                <a:gd name="connsiteY1" fmla="*/ 0 h 2402840"/>
                <a:gd name="connsiteX2" fmla="*/ 1473540 w 3362346"/>
                <a:gd name="connsiteY2" fmla="*/ 35560 h 2402840"/>
                <a:gd name="connsiteX3" fmla="*/ 1458300 w 3362346"/>
                <a:gd name="connsiteY3" fmla="*/ 45720 h 2402840"/>
                <a:gd name="connsiteX4" fmla="*/ 1443060 w 3362346"/>
                <a:gd name="connsiteY4" fmla="*/ 60960 h 2402840"/>
                <a:gd name="connsiteX5" fmla="*/ 1427820 w 3362346"/>
                <a:gd name="connsiteY5" fmla="*/ 66040 h 2402840"/>
                <a:gd name="connsiteX6" fmla="*/ 1387180 w 3362346"/>
                <a:gd name="connsiteY6" fmla="*/ 81280 h 2402840"/>
                <a:gd name="connsiteX7" fmla="*/ 1356700 w 3362346"/>
                <a:gd name="connsiteY7" fmla="*/ 96520 h 2402840"/>
                <a:gd name="connsiteX8" fmla="*/ 1321140 w 3362346"/>
                <a:gd name="connsiteY8" fmla="*/ 106680 h 2402840"/>
                <a:gd name="connsiteX9" fmla="*/ 1270340 w 3362346"/>
                <a:gd name="connsiteY9" fmla="*/ 132080 h 2402840"/>
                <a:gd name="connsiteX10" fmla="*/ 1265260 w 3362346"/>
                <a:gd name="connsiteY10" fmla="*/ 147320 h 2402840"/>
                <a:gd name="connsiteX11" fmla="*/ 1234780 w 3362346"/>
                <a:gd name="connsiteY11" fmla="*/ 167640 h 2402840"/>
                <a:gd name="connsiteX12" fmla="*/ 1219540 w 3362346"/>
                <a:gd name="connsiteY12" fmla="*/ 182880 h 2402840"/>
                <a:gd name="connsiteX13" fmla="*/ 1204300 w 3362346"/>
                <a:gd name="connsiteY13" fmla="*/ 187960 h 2402840"/>
                <a:gd name="connsiteX14" fmla="*/ 1194140 w 3362346"/>
                <a:gd name="connsiteY14" fmla="*/ 203200 h 2402840"/>
                <a:gd name="connsiteX15" fmla="*/ 1163660 w 3362346"/>
                <a:gd name="connsiteY15" fmla="*/ 223520 h 2402840"/>
                <a:gd name="connsiteX16" fmla="*/ 1143340 w 3362346"/>
                <a:gd name="connsiteY16" fmla="*/ 254000 h 2402840"/>
                <a:gd name="connsiteX17" fmla="*/ 1133180 w 3362346"/>
                <a:gd name="connsiteY17" fmla="*/ 269240 h 2402840"/>
                <a:gd name="connsiteX18" fmla="*/ 1128100 w 3362346"/>
                <a:gd name="connsiteY18" fmla="*/ 284480 h 2402840"/>
                <a:gd name="connsiteX19" fmla="*/ 1123020 w 3362346"/>
                <a:gd name="connsiteY19" fmla="*/ 401320 h 2402840"/>
                <a:gd name="connsiteX20" fmla="*/ 1102700 w 3362346"/>
                <a:gd name="connsiteY20" fmla="*/ 416560 h 2402840"/>
                <a:gd name="connsiteX21" fmla="*/ 1072220 w 3362346"/>
                <a:gd name="connsiteY21" fmla="*/ 436880 h 2402840"/>
                <a:gd name="connsiteX22" fmla="*/ 1041740 w 3362346"/>
                <a:gd name="connsiteY22" fmla="*/ 452120 h 2402840"/>
                <a:gd name="connsiteX23" fmla="*/ 996020 w 3362346"/>
                <a:gd name="connsiteY23" fmla="*/ 472440 h 2402840"/>
                <a:gd name="connsiteX24" fmla="*/ 980780 w 3362346"/>
                <a:gd name="connsiteY24" fmla="*/ 487680 h 2402840"/>
                <a:gd name="connsiteX25" fmla="*/ 950300 w 3362346"/>
                <a:gd name="connsiteY25" fmla="*/ 508000 h 2402840"/>
                <a:gd name="connsiteX26" fmla="*/ 935060 w 3362346"/>
                <a:gd name="connsiteY26" fmla="*/ 518160 h 2402840"/>
                <a:gd name="connsiteX27" fmla="*/ 914740 w 3362346"/>
                <a:gd name="connsiteY27" fmla="*/ 523240 h 2402840"/>
                <a:gd name="connsiteX28" fmla="*/ 899500 w 3362346"/>
                <a:gd name="connsiteY28" fmla="*/ 533400 h 2402840"/>
                <a:gd name="connsiteX29" fmla="*/ 869020 w 3362346"/>
                <a:gd name="connsiteY29" fmla="*/ 543560 h 2402840"/>
                <a:gd name="connsiteX30" fmla="*/ 838540 w 3362346"/>
                <a:gd name="connsiteY30" fmla="*/ 563880 h 2402840"/>
                <a:gd name="connsiteX31" fmla="*/ 808060 w 3362346"/>
                <a:gd name="connsiteY31" fmla="*/ 574040 h 2402840"/>
                <a:gd name="connsiteX32" fmla="*/ 777580 w 3362346"/>
                <a:gd name="connsiteY32" fmla="*/ 594360 h 2402840"/>
                <a:gd name="connsiteX33" fmla="*/ 747100 w 3362346"/>
                <a:gd name="connsiteY33" fmla="*/ 604520 h 2402840"/>
                <a:gd name="connsiteX34" fmla="*/ 716620 w 3362346"/>
                <a:gd name="connsiteY34" fmla="*/ 619760 h 2402840"/>
                <a:gd name="connsiteX35" fmla="*/ 701380 w 3362346"/>
                <a:gd name="connsiteY35" fmla="*/ 635000 h 2402840"/>
                <a:gd name="connsiteX36" fmla="*/ 686140 w 3362346"/>
                <a:gd name="connsiteY36" fmla="*/ 640080 h 2402840"/>
                <a:gd name="connsiteX37" fmla="*/ 655660 w 3362346"/>
                <a:gd name="connsiteY37" fmla="*/ 660400 h 2402840"/>
                <a:gd name="connsiteX38" fmla="*/ 625180 w 3362346"/>
                <a:gd name="connsiteY38" fmla="*/ 685800 h 2402840"/>
                <a:gd name="connsiteX39" fmla="*/ 615020 w 3362346"/>
                <a:gd name="connsiteY39" fmla="*/ 701040 h 2402840"/>
                <a:gd name="connsiteX40" fmla="*/ 584540 w 3362346"/>
                <a:gd name="connsiteY40" fmla="*/ 726440 h 2402840"/>
                <a:gd name="connsiteX41" fmla="*/ 574380 w 3362346"/>
                <a:gd name="connsiteY41" fmla="*/ 741680 h 2402840"/>
                <a:gd name="connsiteX42" fmla="*/ 559140 w 3362346"/>
                <a:gd name="connsiteY42" fmla="*/ 751840 h 2402840"/>
                <a:gd name="connsiteX43" fmla="*/ 528660 w 3362346"/>
                <a:gd name="connsiteY43" fmla="*/ 777240 h 2402840"/>
                <a:gd name="connsiteX44" fmla="*/ 518500 w 3362346"/>
                <a:gd name="connsiteY44" fmla="*/ 792480 h 2402840"/>
                <a:gd name="connsiteX45" fmla="*/ 503260 w 3362346"/>
                <a:gd name="connsiteY45" fmla="*/ 807720 h 2402840"/>
                <a:gd name="connsiteX46" fmla="*/ 477860 w 3362346"/>
                <a:gd name="connsiteY46" fmla="*/ 843280 h 2402840"/>
                <a:gd name="connsiteX47" fmla="*/ 472780 w 3362346"/>
                <a:gd name="connsiteY47" fmla="*/ 929640 h 2402840"/>
                <a:gd name="connsiteX48" fmla="*/ 488020 w 3362346"/>
                <a:gd name="connsiteY48" fmla="*/ 939800 h 2402840"/>
                <a:gd name="connsiteX49" fmla="*/ 508340 w 3362346"/>
                <a:gd name="connsiteY49" fmla="*/ 960120 h 2402840"/>
                <a:gd name="connsiteX50" fmla="*/ 528660 w 3362346"/>
                <a:gd name="connsiteY50" fmla="*/ 990600 h 2402840"/>
                <a:gd name="connsiteX51" fmla="*/ 538820 w 3362346"/>
                <a:gd name="connsiteY51" fmla="*/ 1005840 h 2402840"/>
                <a:gd name="connsiteX52" fmla="*/ 543900 w 3362346"/>
                <a:gd name="connsiteY52" fmla="*/ 1021080 h 2402840"/>
                <a:gd name="connsiteX53" fmla="*/ 569300 w 3362346"/>
                <a:gd name="connsiteY53" fmla="*/ 1066800 h 2402840"/>
                <a:gd name="connsiteX54" fmla="*/ 564220 w 3362346"/>
                <a:gd name="connsiteY54" fmla="*/ 1112520 h 2402840"/>
                <a:gd name="connsiteX55" fmla="*/ 559140 w 3362346"/>
                <a:gd name="connsiteY55" fmla="*/ 1127760 h 2402840"/>
                <a:gd name="connsiteX56" fmla="*/ 543900 w 3362346"/>
                <a:gd name="connsiteY56" fmla="*/ 1137920 h 2402840"/>
                <a:gd name="connsiteX57" fmla="*/ 518500 w 3362346"/>
                <a:gd name="connsiteY57" fmla="*/ 1168400 h 2402840"/>
                <a:gd name="connsiteX58" fmla="*/ 503260 w 3362346"/>
                <a:gd name="connsiteY58" fmla="*/ 1178560 h 2402840"/>
                <a:gd name="connsiteX59" fmla="*/ 482940 w 3362346"/>
                <a:gd name="connsiteY59" fmla="*/ 1193800 h 2402840"/>
                <a:gd name="connsiteX60" fmla="*/ 467700 w 3362346"/>
                <a:gd name="connsiteY60" fmla="*/ 1198880 h 2402840"/>
                <a:gd name="connsiteX61" fmla="*/ 443375 w 3362346"/>
                <a:gd name="connsiteY61" fmla="*/ 1194980 h 2402840"/>
                <a:gd name="connsiteX62" fmla="*/ 406244 w 3362346"/>
                <a:gd name="connsiteY62" fmla="*/ 1200060 h 2402840"/>
                <a:gd name="connsiteX63" fmla="*/ 352841 w 3362346"/>
                <a:gd name="connsiteY63" fmla="*/ 1205041 h 2402840"/>
                <a:gd name="connsiteX64" fmla="*/ 287169 w 3362346"/>
                <a:gd name="connsiteY64" fmla="*/ 1232031 h 2402840"/>
                <a:gd name="connsiteX65" fmla="*/ 206512 w 3362346"/>
                <a:gd name="connsiteY65" fmla="*/ 1286277 h 2402840"/>
                <a:gd name="connsiteX66" fmla="*/ 144561 w 3362346"/>
                <a:gd name="connsiteY66" fmla="*/ 1355362 h 2402840"/>
                <a:gd name="connsiteX67" fmla="*/ 117180 w 3362346"/>
                <a:gd name="connsiteY67" fmla="*/ 1412240 h 2402840"/>
                <a:gd name="connsiteX68" fmla="*/ 96860 w 3362346"/>
                <a:gd name="connsiteY68" fmla="*/ 1442720 h 2402840"/>
                <a:gd name="connsiteX69" fmla="*/ 91780 w 3362346"/>
                <a:gd name="connsiteY69" fmla="*/ 1457960 h 2402840"/>
                <a:gd name="connsiteX70" fmla="*/ 76540 w 3362346"/>
                <a:gd name="connsiteY70" fmla="*/ 1468120 h 2402840"/>
                <a:gd name="connsiteX71" fmla="*/ 66380 w 3362346"/>
                <a:gd name="connsiteY71" fmla="*/ 1508760 h 2402840"/>
                <a:gd name="connsiteX72" fmla="*/ 61300 w 3362346"/>
                <a:gd name="connsiteY72" fmla="*/ 1524000 h 2402840"/>
                <a:gd name="connsiteX73" fmla="*/ 56220 w 3362346"/>
                <a:gd name="connsiteY73" fmla="*/ 1544320 h 2402840"/>
                <a:gd name="connsiteX74" fmla="*/ 46060 w 3362346"/>
                <a:gd name="connsiteY74" fmla="*/ 1559560 h 2402840"/>
                <a:gd name="connsiteX75" fmla="*/ 40980 w 3362346"/>
                <a:gd name="connsiteY75" fmla="*/ 1579880 h 2402840"/>
                <a:gd name="connsiteX76" fmla="*/ 30820 w 3362346"/>
                <a:gd name="connsiteY76" fmla="*/ 1620520 h 2402840"/>
                <a:gd name="connsiteX77" fmla="*/ 20660 w 3362346"/>
                <a:gd name="connsiteY77" fmla="*/ 1635760 h 2402840"/>
                <a:gd name="connsiteX78" fmla="*/ 10500 w 3362346"/>
                <a:gd name="connsiteY78" fmla="*/ 1666240 h 2402840"/>
                <a:gd name="connsiteX79" fmla="*/ 340 w 3362346"/>
                <a:gd name="connsiteY79" fmla="*/ 1915160 h 2402840"/>
                <a:gd name="connsiteX80" fmla="*/ 23759 w 3362346"/>
                <a:gd name="connsiteY80" fmla="*/ 2008648 h 2402840"/>
                <a:gd name="connsiteX81" fmla="*/ 63423 w 3362346"/>
                <a:gd name="connsiteY81" fmla="*/ 2076710 h 2402840"/>
                <a:gd name="connsiteX82" fmla="*/ 92207 w 3362346"/>
                <a:gd name="connsiteY82" fmla="*/ 2147253 h 2402840"/>
                <a:gd name="connsiteX83" fmla="*/ 86700 w 3362346"/>
                <a:gd name="connsiteY83" fmla="*/ 2204720 h 2402840"/>
                <a:gd name="connsiteX84" fmla="*/ 76540 w 3362346"/>
                <a:gd name="connsiteY84" fmla="*/ 2362200 h 2402840"/>
                <a:gd name="connsiteX85" fmla="*/ 81620 w 3362346"/>
                <a:gd name="connsiteY85" fmla="*/ 2397760 h 2402840"/>
                <a:gd name="connsiteX86" fmla="*/ 96860 w 3362346"/>
                <a:gd name="connsiteY86" fmla="*/ 2402840 h 2402840"/>
                <a:gd name="connsiteX87" fmla="*/ 162900 w 3362346"/>
                <a:gd name="connsiteY87" fmla="*/ 2397760 h 2402840"/>
                <a:gd name="connsiteX88" fmla="*/ 208620 w 3362346"/>
                <a:gd name="connsiteY88" fmla="*/ 2372360 h 2402840"/>
                <a:gd name="connsiteX89" fmla="*/ 239100 w 3362346"/>
                <a:gd name="connsiteY89" fmla="*/ 2352040 h 2402840"/>
                <a:gd name="connsiteX90" fmla="*/ 254340 w 3362346"/>
                <a:gd name="connsiteY90" fmla="*/ 2336800 h 2402840"/>
                <a:gd name="connsiteX91" fmla="*/ 269580 w 3362346"/>
                <a:gd name="connsiteY91" fmla="*/ 2326640 h 2402840"/>
                <a:gd name="connsiteX92" fmla="*/ 315300 w 3362346"/>
                <a:gd name="connsiteY92" fmla="*/ 2286000 h 2402840"/>
                <a:gd name="connsiteX93" fmla="*/ 340700 w 3362346"/>
                <a:gd name="connsiteY93" fmla="*/ 2265680 h 2402840"/>
                <a:gd name="connsiteX94" fmla="*/ 350860 w 3362346"/>
                <a:gd name="connsiteY94" fmla="*/ 2250440 h 2402840"/>
                <a:gd name="connsiteX95" fmla="*/ 366100 w 3362346"/>
                <a:gd name="connsiteY95" fmla="*/ 2240280 h 2402840"/>
                <a:gd name="connsiteX96" fmla="*/ 461667 w 3362346"/>
                <a:gd name="connsiteY96" fmla="*/ 2173922 h 2402840"/>
                <a:gd name="connsiteX97" fmla="*/ 526437 w 3362346"/>
                <a:gd name="connsiteY97" fmla="*/ 2121852 h 2402840"/>
                <a:gd name="connsiteX98" fmla="*/ 583270 w 3362346"/>
                <a:gd name="connsiteY98" fmla="*/ 2096452 h 2402840"/>
                <a:gd name="connsiteX99" fmla="*/ 681695 w 3362346"/>
                <a:gd name="connsiteY99" fmla="*/ 2044382 h 2402840"/>
                <a:gd name="connsiteX100" fmla="*/ 731860 w 3362346"/>
                <a:gd name="connsiteY100" fmla="*/ 2037080 h 2402840"/>
                <a:gd name="connsiteX101" fmla="*/ 762340 w 3362346"/>
                <a:gd name="connsiteY101" fmla="*/ 2047240 h 2402840"/>
                <a:gd name="connsiteX102" fmla="*/ 782660 w 3362346"/>
                <a:gd name="connsiteY102" fmla="*/ 2052320 h 2402840"/>
                <a:gd name="connsiteX103" fmla="*/ 797900 w 3362346"/>
                <a:gd name="connsiteY103" fmla="*/ 2057400 h 2402840"/>
                <a:gd name="connsiteX104" fmla="*/ 838540 w 3362346"/>
                <a:gd name="connsiteY104" fmla="*/ 2062480 h 2402840"/>
                <a:gd name="connsiteX105" fmla="*/ 1001100 w 3362346"/>
                <a:gd name="connsiteY105" fmla="*/ 2069782 h 2402840"/>
                <a:gd name="connsiteX106" fmla="*/ 1134768 w 3362346"/>
                <a:gd name="connsiteY106" fmla="*/ 2049145 h 2402840"/>
                <a:gd name="connsiteX107" fmla="*/ 1214460 w 3362346"/>
                <a:gd name="connsiteY107" fmla="*/ 1945640 h 2402840"/>
                <a:gd name="connsiteX108" fmla="*/ 1305053 w 3362346"/>
                <a:gd name="connsiteY108" fmla="*/ 1930400 h 2402840"/>
                <a:gd name="connsiteX109" fmla="*/ 1404960 w 3362346"/>
                <a:gd name="connsiteY109" fmla="*/ 1954530 h 2402840"/>
                <a:gd name="connsiteX110" fmla="*/ 1468883 w 3362346"/>
                <a:gd name="connsiteY110" fmla="*/ 1968923 h 2402840"/>
                <a:gd name="connsiteX111" fmla="*/ 1571330 w 3362346"/>
                <a:gd name="connsiteY111" fmla="*/ 1985857 h 2402840"/>
                <a:gd name="connsiteX112" fmla="*/ 1656420 w 3362346"/>
                <a:gd name="connsiteY112" fmla="*/ 2001520 h 2402840"/>
                <a:gd name="connsiteX113" fmla="*/ 1707220 w 3362346"/>
                <a:gd name="connsiteY113" fmla="*/ 2021840 h 2402840"/>
                <a:gd name="connsiteX114" fmla="*/ 1737700 w 3362346"/>
                <a:gd name="connsiteY114" fmla="*/ 2037080 h 2402840"/>
                <a:gd name="connsiteX115" fmla="*/ 1783420 w 3362346"/>
                <a:gd name="connsiteY115" fmla="*/ 2062480 h 2402840"/>
                <a:gd name="connsiteX116" fmla="*/ 1798660 w 3362346"/>
                <a:gd name="connsiteY116" fmla="*/ 2072640 h 2402840"/>
                <a:gd name="connsiteX117" fmla="*/ 1829140 w 3362346"/>
                <a:gd name="connsiteY117" fmla="*/ 2082800 h 2402840"/>
                <a:gd name="connsiteX118" fmla="*/ 1844380 w 3362346"/>
                <a:gd name="connsiteY118" fmla="*/ 2087880 h 2402840"/>
                <a:gd name="connsiteX119" fmla="*/ 1864700 w 3362346"/>
                <a:gd name="connsiteY119" fmla="*/ 2098040 h 2402840"/>
                <a:gd name="connsiteX120" fmla="*/ 1879940 w 3362346"/>
                <a:gd name="connsiteY120" fmla="*/ 2103120 h 2402840"/>
                <a:gd name="connsiteX121" fmla="*/ 1895180 w 3362346"/>
                <a:gd name="connsiteY121" fmla="*/ 2113280 h 2402840"/>
                <a:gd name="connsiteX122" fmla="*/ 1925660 w 3362346"/>
                <a:gd name="connsiteY122" fmla="*/ 2123440 h 2402840"/>
                <a:gd name="connsiteX123" fmla="*/ 1940900 w 3362346"/>
                <a:gd name="connsiteY123" fmla="*/ 2133600 h 2402840"/>
                <a:gd name="connsiteX124" fmla="*/ 1965030 w 3362346"/>
                <a:gd name="connsiteY124" fmla="*/ 2167043 h 2402840"/>
                <a:gd name="connsiteX125" fmla="*/ 2017524 w 3362346"/>
                <a:gd name="connsiteY125" fmla="*/ 2194984 h 2402840"/>
                <a:gd name="connsiteX126" fmla="*/ 2107693 w 3362346"/>
                <a:gd name="connsiteY126" fmla="*/ 2254673 h 2402840"/>
                <a:gd name="connsiteX127" fmla="*/ 2185163 w 3362346"/>
                <a:gd name="connsiteY127" fmla="*/ 2296161 h 2402840"/>
                <a:gd name="connsiteX128" fmla="*/ 2255013 w 3362346"/>
                <a:gd name="connsiteY128" fmla="*/ 2302933 h 2402840"/>
                <a:gd name="connsiteX129" fmla="*/ 2326980 w 3362346"/>
                <a:gd name="connsiteY129" fmla="*/ 2339340 h 2402840"/>
                <a:gd name="connsiteX130" fmla="*/ 2440434 w 3362346"/>
                <a:gd name="connsiteY130" fmla="*/ 2312670 h 2402840"/>
                <a:gd name="connsiteX131" fmla="*/ 2494620 w 3362346"/>
                <a:gd name="connsiteY131" fmla="*/ 2275840 h 2402840"/>
                <a:gd name="connsiteX132" fmla="*/ 2509860 w 3362346"/>
                <a:gd name="connsiteY132" fmla="*/ 2270760 h 2402840"/>
                <a:gd name="connsiteX133" fmla="*/ 2520020 w 3362346"/>
                <a:gd name="connsiteY133" fmla="*/ 2255520 h 2402840"/>
                <a:gd name="connsiteX134" fmla="*/ 2535260 w 3362346"/>
                <a:gd name="connsiteY134" fmla="*/ 2245360 h 2402840"/>
                <a:gd name="connsiteX135" fmla="*/ 2545420 w 3362346"/>
                <a:gd name="connsiteY135" fmla="*/ 2230120 h 2402840"/>
                <a:gd name="connsiteX136" fmla="*/ 2560660 w 3362346"/>
                <a:gd name="connsiteY136" fmla="*/ 2219960 h 2402840"/>
                <a:gd name="connsiteX137" fmla="*/ 2596220 w 3362346"/>
                <a:gd name="connsiteY137" fmla="*/ 2184400 h 2402840"/>
                <a:gd name="connsiteX138" fmla="*/ 2611460 w 3362346"/>
                <a:gd name="connsiteY138" fmla="*/ 2153920 h 2402840"/>
                <a:gd name="connsiteX139" fmla="*/ 2657180 w 3362346"/>
                <a:gd name="connsiteY139" fmla="*/ 2128520 h 2402840"/>
                <a:gd name="connsiteX140" fmla="*/ 2687660 w 3362346"/>
                <a:gd name="connsiteY140" fmla="*/ 2108200 h 2402840"/>
                <a:gd name="connsiteX141" fmla="*/ 2718140 w 3362346"/>
                <a:gd name="connsiteY141" fmla="*/ 2098040 h 2402840"/>
                <a:gd name="connsiteX142" fmla="*/ 2733380 w 3362346"/>
                <a:gd name="connsiteY142" fmla="*/ 2082800 h 2402840"/>
                <a:gd name="connsiteX143" fmla="*/ 2768940 w 3362346"/>
                <a:gd name="connsiteY143" fmla="*/ 2057400 h 2402840"/>
                <a:gd name="connsiteX144" fmla="*/ 2834980 w 3362346"/>
                <a:gd name="connsiteY144" fmla="*/ 2034540 h 2402840"/>
                <a:gd name="connsiteX145" fmla="*/ 2910333 w 3362346"/>
                <a:gd name="connsiteY145" fmla="*/ 1976120 h 2402840"/>
                <a:gd name="connsiteX146" fmla="*/ 2959864 w 3362346"/>
                <a:gd name="connsiteY146" fmla="*/ 1957917 h 2402840"/>
                <a:gd name="connsiteX147" fmla="*/ 2992460 w 3362346"/>
                <a:gd name="connsiteY147" fmla="*/ 1915160 h 2402840"/>
                <a:gd name="connsiteX148" fmla="*/ 3022940 w 3362346"/>
                <a:gd name="connsiteY148" fmla="*/ 1894840 h 2402840"/>
                <a:gd name="connsiteX149" fmla="*/ 3038180 w 3362346"/>
                <a:gd name="connsiteY149" fmla="*/ 1889760 h 2402840"/>
                <a:gd name="connsiteX150" fmla="*/ 3053420 w 3362346"/>
                <a:gd name="connsiteY150" fmla="*/ 1879600 h 2402840"/>
                <a:gd name="connsiteX151" fmla="*/ 3068660 w 3362346"/>
                <a:gd name="connsiteY151" fmla="*/ 1874520 h 2402840"/>
                <a:gd name="connsiteX152" fmla="*/ 3083900 w 3362346"/>
                <a:gd name="connsiteY152" fmla="*/ 1864360 h 2402840"/>
                <a:gd name="connsiteX153" fmla="*/ 3109300 w 3362346"/>
                <a:gd name="connsiteY153" fmla="*/ 1859280 h 2402840"/>
                <a:gd name="connsiteX154" fmla="*/ 3129620 w 3362346"/>
                <a:gd name="connsiteY154" fmla="*/ 1854200 h 2402840"/>
                <a:gd name="connsiteX155" fmla="*/ 3144860 w 3362346"/>
                <a:gd name="connsiteY155" fmla="*/ 1844040 h 2402840"/>
                <a:gd name="connsiteX156" fmla="*/ 3226140 w 3362346"/>
                <a:gd name="connsiteY156" fmla="*/ 1833880 h 2402840"/>
                <a:gd name="connsiteX157" fmla="*/ 3261700 w 3362346"/>
                <a:gd name="connsiteY157" fmla="*/ 1828800 h 2402840"/>
                <a:gd name="connsiteX158" fmla="*/ 3276940 w 3362346"/>
                <a:gd name="connsiteY158" fmla="*/ 1818640 h 2402840"/>
                <a:gd name="connsiteX159" fmla="*/ 3287100 w 3362346"/>
                <a:gd name="connsiteY159" fmla="*/ 1803400 h 2402840"/>
                <a:gd name="connsiteX160" fmla="*/ 3302340 w 3362346"/>
                <a:gd name="connsiteY160" fmla="*/ 1798320 h 2402840"/>
                <a:gd name="connsiteX161" fmla="*/ 3317580 w 3362346"/>
                <a:gd name="connsiteY161" fmla="*/ 1788160 h 2402840"/>
                <a:gd name="connsiteX162" fmla="*/ 3332820 w 3362346"/>
                <a:gd name="connsiteY162" fmla="*/ 1742440 h 2402840"/>
                <a:gd name="connsiteX163" fmla="*/ 3337900 w 3362346"/>
                <a:gd name="connsiteY163" fmla="*/ 1727200 h 2402840"/>
                <a:gd name="connsiteX164" fmla="*/ 3342980 w 3362346"/>
                <a:gd name="connsiteY164" fmla="*/ 1711960 h 2402840"/>
                <a:gd name="connsiteX165" fmla="*/ 3348060 w 3362346"/>
                <a:gd name="connsiteY165" fmla="*/ 1686560 h 2402840"/>
                <a:gd name="connsiteX166" fmla="*/ 3362030 w 3362346"/>
                <a:gd name="connsiteY166" fmla="*/ 1566333 h 2402840"/>
                <a:gd name="connsiteX167" fmla="*/ 3356950 w 3362346"/>
                <a:gd name="connsiteY167" fmla="*/ 1518496 h 2402840"/>
                <a:gd name="connsiteX168" fmla="*/ 3333666 w 3362346"/>
                <a:gd name="connsiteY168" fmla="*/ 1464310 h 2402840"/>
                <a:gd name="connsiteX169" fmla="*/ 3294720 w 3362346"/>
                <a:gd name="connsiteY169" fmla="*/ 1420706 h 2402840"/>
                <a:gd name="connsiteX170" fmla="*/ 3269320 w 3362346"/>
                <a:gd name="connsiteY170" fmla="*/ 1377526 h 2402840"/>
                <a:gd name="connsiteX171" fmla="*/ 3212593 w 3362346"/>
                <a:gd name="connsiteY171" fmla="*/ 1333500 h 2402840"/>
                <a:gd name="connsiteX172" fmla="*/ 3162640 w 3362346"/>
                <a:gd name="connsiteY172" fmla="*/ 1295400 h 2402840"/>
                <a:gd name="connsiteX173" fmla="*/ 3119460 w 3362346"/>
                <a:gd name="connsiteY173" fmla="*/ 1254760 h 2402840"/>
                <a:gd name="connsiteX174" fmla="*/ 3114380 w 3362346"/>
                <a:gd name="connsiteY174" fmla="*/ 1239520 h 2402840"/>
                <a:gd name="connsiteX175" fmla="*/ 3099140 w 3362346"/>
                <a:gd name="connsiteY175" fmla="*/ 1234440 h 2402840"/>
                <a:gd name="connsiteX176" fmla="*/ 3088980 w 3362346"/>
                <a:gd name="connsiteY176" fmla="*/ 1203960 h 2402840"/>
                <a:gd name="connsiteX177" fmla="*/ 3068660 w 3362346"/>
                <a:gd name="connsiteY177" fmla="*/ 1173480 h 2402840"/>
                <a:gd name="connsiteX178" fmla="*/ 3048340 w 3362346"/>
                <a:gd name="connsiteY178" fmla="*/ 1143000 h 2402840"/>
                <a:gd name="connsiteX179" fmla="*/ 3022940 w 3362346"/>
                <a:gd name="connsiteY179" fmla="*/ 1097280 h 2402840"/>
                <a:gd name="connsiteX180" fmla="*/ 3012780 w 3362346"/>
                <a:gd name="connsiteY180" fmla="*/ 1082040 h 2402840"/>
                <a:gd name="connsiteX181" fmla="*/ 3002620 w 3362346"/>
                <a:gd name="connsiteY181" fmla="*/ 1051560 h 2402840"/>
                <a:gd name="connsiteX182" fmla="*/ 2997540 w 3362346"/>
                <a:gd name="connsiteY182" fmla="*/ 1036320 h 2402840"/>
                <a:gd name="connsiteX183" fmla="*/ 2956900 w 3362346"/>
                <a:gd name="connsiteY183" fmla="*/ 975360 h 2402840"/>
                <a:gd name="connsiteX184" fmla="*/ 2946740 w 3362346"/>
                <a:gd name="connsiteY184" fmla="*/ 960120 h 2402840"/>
                <a:gd name="connsiteX185" fmla="*/ 2926420 w 3362346"/>
                <a:gd name="connsiteY185" fmla="*/ 929640 h 2402840"/>
                <a:gd name="connsiteX186" fmla="*/ 2901020 w 3362346"/>
                <a:gd name="connsiteY186" fmla="*/ 904240 h 2402840"/>
                <a:gd name="connsiteX187" fmla="*/ 2875620 w 3362346"/>
                <a:gd name="connsiteY187" fmla="*/ 873760 h 2402840"/>
                <a:gd name="connsiteX188" fmla="*/ 2860380 w 3362346"/>
                <a:gd name="connsiteY188" fmla="*/ 868680 h 2402840"/>
                <a:gd name="connsiteX189" fmla="*/ 2845140 w 3362346"/>
                <a:gd name="connsiteY189" fmla="*/ 853440 h 2402840"/>
                <a:gd name="connsiteX190" fmla="*/ 2829900 w 3362346"/>
                <a:gd name="connsiteY190" fmla="*/ 843280 h 2402840"/>
                <a:gd name="connsiteX191" fmla="*/ 2824820 w 3362346"/>
                <a:gd name="connsiteY191" fmla="*/ 817880 h 2402840"/>
                <a:gd name="connsiteX192" fmla="*/ 2814660 w 3362346"/>
                <a:gd name="connsiteY192" fmla="*/ 802640 h 2402840"/>
                <a:gd name="connsiteX193" fmla="*/ 2804500 w 3362346"/>
                <a:gd name="connsiteY193" fmla="*/ 772160 h 2402840"/>
                <a:gd name="connsiteX194" fmla="*/ 2784180 w 3362346"/>
                <a:gd name="connsiteY194" fmla="*/ 741680 h 2402840"/>
                <a:gd name="connsiteX195" fmla="*/ 2779100 w 3362346"/>
                <a:gd name="connsiteY195" fmla="*/ 726440 h 2402840"/>
                <a:gd name="connsiteX196" fmla="*/ 2768940 w 3362346"/>
                <a:gd name="connsiteY196" fmla="*/ 711200 h 2402840"/>
                <a:gd name="connsiteX197" fmla="*/ 2753700 w 3362346"/>
                <a:gd name="connsiteY197" fmla="*/ 680720 h 2402840"/>
                <a:gd name="connsiteX198" fmla="*/ 2723220 w 3362346"/>
                <a:gd name="connsiteY198" fmla="*/ 650240 h 2402840"/>
                <a:gd name="connsiteX199" fmla="*/ 2692740 w 3362346"/>
                <a:gd name="connsiteY199" fmla="*/ 629920 h 2402840"/>
                <a:gd name="connsiteX200" fmla="*/ 2677500 w 3362346"/>
                <a:gd name="connsiteY200" fmla="*/ 619760 h 2402840"/>
                <a:gd name="connsiteX201" fmla="*/ 2647020 w 3362346"/>
                <a:gd name="connsiteY201" fmla="*/ 599440 h 2402840"/>
                <a:gd name="connsiteX202" fmla="*/ 2621620 w 3362346"/>
                <a:gd name="connsiteY202" fmla="*/ 574040 h 2402840"/>
                <a:gd name="connsiteX203" fmla="*/ 2611460 w 3362346"/>
                <a:gd name="connsiteY203" fmla="*/ 558800 h 2402840"/>
                <a:gd name="connsiteX204" fmla="*/ 2596220 w 3362346"/>
                <a:gd name="connsiteY204" fmla="*/ 553720 h 2402840"/>
                <a:gd name="connsiteX205" fmla="*/ 2580980 w 3362346"/>
                <a:gd name="connsiteY205" fmla="*/ 543560 h 2402840"/>
                <a:gd name="connsiteX206" fmla="*/ 2565740 w 3362346"/>
                <a:gd name="connsiteY206" fmla="*/ 538480 h 2402840"/>
                <a:gd name="connsiteX207" fmla="*/ 2535260 w 3362346"/>
                <a:gd name="connsiteY207" fmla="*/ 518160 h 2402840"/>
                <a:gd name="connsiteX208" fmla="*/ 2520020 w 3362346"/>
                <a:gd name="connsiteY208" fmla="*/ 508000 h 2402840"/>
                <a:gd name="connsiteX209" fmla="*/ 2489540 w 3362346"/>
                <a:gd name="connsiteY209" fmla="*/ 487680 h 2402840"/>
                <a:gd name="connsiteX210" fmla="*/ 2474300 w 3362346"/>
                <a:gd name="connsiteY210" fmla="*/ 457200 h 2402840"/>
                <a:gd name="connsiteX211" fmla="*/ 2459060 w 3362346"/>
                <a:gd name="connsiteY211" fmla="*/ 452120 h 2402840"/>
                <a:gd name="connsiteX212" fmla="*/ 2443820 w 3362346"/>
                <a:gd name="connsiteY212" fmla="*/ 436880 h 2402840"/>
                <a:gd name="connsiteX213" fmla="*/ 2423500 w 3362346"/>
                <a:gd name="connsiteY213" fmla="*/ 406400 h 2402840"/>
                <a:gd name="connsiteX214" fmla="*/ 2393020 w 3362346"/>
                <a:gd name="connsiteY214" fmla="*/ 386080 h 2402840"/>
                <a:gd name="connsiteX215" fmla="*/ 2382860 w 3362346"/>
                <a:gd name="connsiteY215" fmla="*/ 370840 h 2402840"/>
                <a:gd name="connsiteX216" fmla="*/ 2311740 w 3362346"/>
                <a:gd name="connsiteY216" fmla="*/ 355600 h 2402840"/>
                <a:gd name="connsiteX217" fmla="*/ 2276180 w 3362346"/>
                <a:gd name="connsiteY217" fmla="*/ 345440 h 2402840"/>
                <a:gd name="connsiteX218" fmla="*/ 2245700 w 3362346"/>
                <a:gd name="connsiteY218" fmla="*/ 335280 h 2402840"/>
                <a:gd name="connsiteX219" fmla="*/ 2194900 w 3362346"/>
                <a:gd name="connsiteY219" fmla="*/ 325120 h 2402840"/>
                <a:gd name="connsiteX220" fmla="*/ 2179660 w 3362346"/>
                <a:gd name="connsiteY220" fmla="*/ 309880 h 2402840"/>
                <a:gd name="connsiteX221" fmla="*/ 2164420 w 3362346"/>
                <a:gd name="connsiteY221" fmla="*/ 304800 h 2402840"/>
                <a:gd name="connsiteX222" fmla="*/ 2159340 w 3362346"/>
                <a:gd name="connsiteY222" fmla="*/ 289560 h 2402840"/>
                <a:gd name="connsiteX223" fmla="*/ 2149180 w 3362346"/>
                <a:gd name="connsiteY223" fmla="*/ 274320 h 2402840"/>
                <a:gd name="connsiteX224" fmla="*/ 2144100 w 3362346"/>
                <a:gd name="connsiteY224" fmla="*/ 259080 h 2402840"/>
                <a:gd name="connsiteX225" fmla="*/ 2108540 w 3362346"/>
                <a:gd name="connsiteY225" fmla="*/ 213360 h 2402840"/>
                <a:gd name="connsiteX226" fmla="*/ 2098380 w 3362346"/>
                <a:gd name="connsiteY226" fmla="*/ 198120 h 2402840"/>
                <a:gd name="connsiteX227" fmla="*/ 2083140 w 3362346"/>
                <a:gd name="connsiteY227" fmla="*/ 193040 h 2402840"/>
                <a:gd name="connsiteX228" fmla="*/ 2047580 w 3362346"/>
                <a:gd name="connsiteY228" fmla="*/ 167640 h 2402840"/>
                <a:gd name="connsiteX229" fmla="*/ 2017100 w 3362346"/>
                <a:gd name="connsiteY229" fmla="*/ 157480 h 2402840"/>
                <a:gd name="connsiteX230" fmla="*/ 1971380 w 3362346"/>
                <a:gd name="connsiteY230" fmla="*/ 132080 h 2402840"/>
                <a:gd name="connsiteX231" fmla="*/ 1935820 w 3362346"/>
                <a:gd name="connsiteY231" fmla="*/ 127000 h 2402840"/>
                <a:gd name="connsiteX232" fmla="*/ 1905340 w 3362346"/>
                <a:gd name="connsiteY232" fmla="*/ 116840 h 2402840"/>
                <a:gd name="connsiteX233" fmla="*/ 1890100 w 3362346"/>
                <a:gd name="connsiteY233" fmla="*/ 111760 h 2402840"/>
                <a:gd name="connsiteX234" fmla="*/ 1864700 w 3362346"/>
                <a:gd name="connsiteY234" fmla="*/ 106680 h 2402840"/>
                <a:gd name="connsiteX235" fmla="*/ 1849460 w 3362346"/>
                <a:gd name="connsiteY235" fmla="*/ 101600 h 2402840"/>
                <a:gd name="connsiteX236" fmla="*/ 1813900 w 3362346"/>
                <a:gd name="connsiteY236" fmla="*/ 96520 h 2402840"/>
                <a:gd name="connsiteX237" fmla="*/ 1778340 w 3362346"/>
                <a:gd name="connsiteY237" fmla="*/ 86360 h 2402840"/>
                <a:gd name="connsiteX238" fmla="*/ 1747860 w 3362346"/>
                <a:gd name="connsiteY238" fmla="*/ 76200 h 2402840"/>
                <a:gd name="connsiteX239" fmla="*/ 1732620 w 3362346"/>
                <a:gd name="connsiteY239" fmla="*/ 71120 h 2402840"/>
                <a:gd name="connsiteX240" fmla="*/ 1717380 w 3362346"/>
                <a:gd name="connsiteY240" fmla="*/ 66040 h 2402840"/>
                <a:gd name="connsiteX241" fmla="*/ 1671660 w 3362346"/>
                <a:gd name="connsiteY241" fmla="*/ 45720 h 2402840"/>
                <a:gd name="connsiteX242" fmla="*/ 1651340 w 3362346"/>
                <a:gd name="connsiteY242" fmla="*/ 40640 h 2402840"/>
                <a:gd name="connsiteX243" fmla="*/ 1559900 w 3362346"/>
                <a:gd name="connsiteY243" fmla="*/ 35560 h 2402840"/>
                <a:gd name="connsiteX244" fmla="*/ 1534500 w 3362346"/>
                <a:gd name="connsiteY244" fmla="*/ 15240 h 2402840"/>
                <a:gd name="connsiteX245" fmla="*/ 1514180 w 3362346"/>
                <a:gd name="connsiteY245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503265 w 3362351"/>
                <a:gd name="connsiteY58" fmla="*/ 1178560 h 2402840"/>
                <a:gd name="connsiteX59" fmla="*/ 482945 w 3362351"/>
                <a:gd name="connsiteY59" fmla="*/ 1193800 h 2402840"/>
                <a:gd name="connsiteX60" fmla="*/ 467705 w 3362351"/>
                <a:gd name="connsiteY60" fmla="*/ 1198880 h 2402840"/>
                <a:gd name="connsiteX61" fmla="*/ 443380 w 3362351"/>
                <a:gd name="connsiteY61" fmla="*/ 1194980 h 2402840"/>
                <a:gd name="connsiteX62" fmla="*/ 406249 w 3362351"/>
                <a:gd name="connsiteY62" fmla="*/ 1200060 h 2402840"/>
                <a:gd name="connsiteX63" fmla="*/ 352846 w 3362351"/>
                <a:gd name="connsiteY63" fmla="*/ 1205041 h 2402840"/>
                <a:gd name="connsiteX64" fmla="*/ 287174 w 3362351"/>
                <a:gd name="connsiteY64" fmla="*/ 1232031 h 2402840"/>
                <a:gd name="connsiteX65" fmla="*/ 206517 w 3362351"/>
                <a:gd name="connsiteY65" fmla="*/ 1286277 h 2402840"/>
                <a:gd name="connsiteX66" fmla="*/ 144566 w 3362351"/>
                <a:gd name="connsiteY66" fmla="*/ 1355362 h 2402840"/>
                <a:gd name="connsiteX67" fmla="*/ 117185 w 3362351"/>
                <a:gd name="connsiteY67" fmla="*/ 1412240 h 2402840"/>
                <a:gd name="connsiteX68" fmla="*/ 96865 w 3362351"/>
                <a:gd name="connsiteY68" fmla="*/ 1442720 h 2402840"/>
                <a:gd name="connsiteX69" fmla="*/ 91785 w 3362351"/>
                <a:gd name="connsiteY69" fmla="*/ 1457960 h 2402840"/>
                <a:gd name="connsiteX70" fmla="*/ 76545 w 3362351"/>
                <a:gd name="connsiteY70" fmla="*/ 1468120 h 2402840"/>
                <a:gd name="connsiteX71" fmla="*/ 66385 w 3362351"/>
                <a:gd name="connsiteY71" fmla="*/ 1508760 h 2402840"/>
                <a:gd name="connsiteX72" fmla="*/ 61305 w 3362351"/>
                <a:gd name="connsiteY72" fmla="*/ 1524000 h 2402840"/>
                <a:gd name="connsiteX73" fmla="*/ 56225 w 3362351"/>
                <a:gd name="connsiteY73" fmla="*/ 1544320 h 2402840"/>
                <a:gd name="connsiteX74" fmla="*/ 46065 w 3362351"/>
                <a:gd name="connsiteY74" fmla="*/ 1559560 h 2402840"/>
                <a:gd name="connsiteX75" fmla="*/ 40985 w 3362351"/>
                <a:gd name="connsiteY75" fmla="*/ 1579880 h 2402840"/>
                <a:gd name="connsiteX76" fmla="*/ 30825 w 3362351"/>
                <a:gd name="connsiteY76" fmla="*/ 1620520 h 2402840"/>
                <a:gd name="connsiteX77" fmla="*/ 20665 w 3362351"/>
                <a:gd name="connsiteY77" fmla="*/ 1635760 h 2402840"/>
                <a:gd name="connsiteX78" fmla="*/ 10505 w 3362351"/>
                <a:gd name="connsiteY78" fmla="*/ 1666240 h 2402840"/>
                <a:gd name="connsiteX79" fmla="*/ 345 w 3362351"/>
                <a:gd name="connsiteY79" fmla="*/ 1896887 h 2402840"/>
                <a:gd name="connsiteX80" fmla="*/ 23764 w 3362351"/>
                <a:gd name="connsiteY80" fmla="*/ 2008648 h 2402840"/>
                <a:gd name="connsiteX81" fmla="*/ 63428 w 3362351"/>
                <a:gd name="connsiteY81" fmla="*/ 2076710 h 2402840"/>
                <a:gd name="connsiteX82" fmla="*/ 92212 w 3362351"/>
                <a:gd name="connsiteY82" fmla="*/ 2147253 h 2402840"/>
                <a:gd name="connsiteX83" fmla="*/ 86705 w 3362351"/>
                <a:gd name="connsiteY83" fmla="*/ 2204720 h 2402840"/>
                <a:gd name="connsiteX84" fmla="*/ 76545 w 3362351"/>
                <a:gd name="connsiteY84" fmla="*/ 2362200 h 2402840"/>
                <a:gd name="connsiteX85" fmla="*/ 81625 w 3362351"/>
                <a:gd name="connsiteY85" fmla="*/ 2397760 h 2402840"/>
                <a:gd name="connsiteX86" fmla="*/ 96865 w 3362351"/>
                <a:gd name="connsiteY86" fmla="*/ 2402840 h 2402840"/>
                <a:gd name="connsiteX87" fmla="*/ 162905 w 3362351"/>
                <a:gd name="connsiteY87" fmla="*/ 2397760 h 2402840"/>
                <a:gd name="connsiteX88" fmla="*/ 208625 w 3362351"/>
                <a:gd name="connsiteY88" fmla="*/ 2372360 h 2402840"/>
                <a:gd name="connsiteX89" fmla="*/ 239105 w 3362351"/>
                <a:gd name="connsiteY89" fmla="*/ 2352040 h 2402840"/>
                <a:gd name="connsiteX90" fmla="*/ 254345 w 3362351"/>
                <a:gd name="connsiteY90" fmla="*/ 2336800 h 2402840"/>
                <a:gd name="connsiteX91" fmla="*/ 269585 w 3362351"/>
                <a:gd name="connsiteY91" fmla="*/ 2326640 h 2402840"/>
                <a:gd name="connsiteX92" fmla="*/ 315305 w 3362351"/>
                <a:gd name="connsiteY92" fmla="*/ 2286000 h 2402840"/>
                <a:gd name="connsiteX93" fmla="*/ 340705 w 3362351"/>
                <a:gd name="connsiteY93" fmla="*/ 2265680 h 2402840"/>
                <a:gd name="connsiteX94" fmla="*/ 350865 w 3362351"/>
                <a:gd name="connsiteY94" fmla="*/ 2250440 h 2402840"/>
                <a:gd name="connsiteX95" fmla="*/ 366105 w 3362351"/>
                <a:gd name="connsiteY95" fmla="*/ 2240280 h 2402840"/>
                <a:gd name="connsiteX96" fmla="*/ 461672 w 3362351"/>
                <a:gd name="connsiteY96" fmla="*/ 2173922 h 2402840"/>
                <a:gd name="connsiteX97" fmla="*/ 526442 w 3362351"/>
                <a:gd name="connsiteY97" fmla="*/ 2121852 h 2402840"/>
                <a:gd name="connsiteX98" fmla="*/ 583275 w 3362351"/>
                <a:gd name="connsiteY98" fmla="*/ 2096452 h 2402840"/>
                <a:gd name="connsiteX99" fmla="*/ 681700 w 3362351"/>
                <a:gd name="connsiteY99" fmla="*/ 2044382 h 2402840"/>
                <a:gd name="connsiteX100" fmla="*/ 731865 w 3362351"/>
                <a:gd name="connsiteY100" fmla="*/ 2037080 h 2402840"/>
                <a:gd name="connsiteX101" fmla="*/ 762345 w 3362351"/>
                <a:gd name="connsiteY101" fmla="*/ 2047240 h 2402840"/>
                <a:gd name="connsiteX102" fmla="*/ 782665 w 3362351"/>
                <a:gd name="connsiteY102" fmla="*/ 2052320 h 2402840"/>
                <a:gd name="connsiteX103" fmla="*/ 797905 w 3362351"/>
                <a:gd name="connsiteY103" fmla="*/ 2057400 h 2402840"/>
                <a:gd name="connsiteX104" fmla="*/ 838545 w 3362351"/>
                <a:gd name="connsiteY104" fmla="*/ 2062480 h 2402840"/>
                <a:gd name="connsiteX105" fmla="*/ 1001105 w 3362351"/>
                <a:gd name="connsiteY105" fmla="*/ 2069782 h 2402840"/>
                <a:gd name="connsiteX106" fmla="*/ 1134773 w 3362351"/>
                <a:gd name="connsiteY106" fmla="*/ 2049145 h 2402840"/>
                <a:gd name="connsiteX107" fmla="*/ 1214465 w 3362351"/>
                <a:gd name="connsiteY107" fmla="*/ 1945640 h 2402840"/>
                <a:gd name="connsiteX108" fmla="*/ 1305058 w 3362351"/>
                <a:gd name="connsiteY108" fmla="*/ 1930400 h 2402840"/>
                <a:gd name="connsiteX109" fmla="*/ 1404965 w 3362351"/>
                <a:gd name="connsiteY109" fmla="*/ 1954530 h 2402840"/>
                <a:gd name="connsiteX110" fmla="*/ 1468888 w 3362351"/>
                <a:gd name="connsiteY110" fmla="*/ 1968923 h 2402840"/>
                <a:gd name="connsiteX111" fmla="*/ 1571335 w 3362351"/>
                <a:gd name="connsiteY111" fmla="*/ 1985857 h 2402840"/>
                <a:gd name="connsiteX112" fmla="*/ 1656425 w 3362351"/>
                <a:gd name="connsiteY112" fmla="*/ 2001520 h 2402840"/>
                <a:gd name="connsiteX113" fmla="*/ 1707225 w 3362351"/>
                <a:gd name="connsiteY113" fmla="*/ 2021840 h 2402840"/>
                <a:gd name="connsiteX114" fmla="*/ 1737705 w 3362351"/>
                <a:gd name="connsiteY114" fmla="*/ 2037080 h 2402840"/>
                <a:gd name="connsiteX115" fmla="*/ 1783425 w 3362351"/>
                <a:gd name="connsiteY115" fmla="*/ 2062480 h 2402840"/>
                <a:gd name="connsiteX116" fmla="*/ 1798665 w 3362351"/>
                <a:gd name="connsiteY116" fmla="*/ 2072640 h 2402840"/>
                <a:gd name="connsiteX117" fmla="*/ 1829145 w 3362351"/>
                <a:gd name="connsiteY117" fmla="*/ 2082800 h 2402840"/>
                <a:gd name="connsiteX118" fmla="*/ 1844385 w 3362351"/>
                <a:gd name="connsiteY118" fmla="*/ 2087880 h 2402840"/>
                <a:gd name="connsiteX119" fmla="*/ 1864705 w 3362351"/>
                <a:gd name="connsiteY119" fmla="*/ 2098040 h 2402840"/>
                <a:gd name="connsiteX120" fmla="*/ 1879945 w 3362351"/>
                <a:gd name="connsiteY120" fmla="*/ 2103120 h 2402840"/>
                <a:gd name="connsiteX121" fmla="*/ 1895185 w 3362351"/>
                <a:gd name="connsiteY121" fmla="*/ 2113280 h 2402840"/>
                <a:gd name="connsiteX122" fmla="*/ 1925665 w 3362351"/>
                <a:gd name="connsiteY122" fmla="*/ 2123440 h 2402840"/>
                <a:gd name="connsiteX123" fmla="*/ 1940905 w 3362351"/>
                <a:gd name="connsiteY123" fmla="*/ 2133600 h 2402840"/>
                <a:gd name="connsiteX124" fmla="*/ 1965035 w 3362351"/>
                <a:gd name="connsiteY124" fmla="*/ 2167043 h 2402840"/>
                <a:gd name="connsiteX125" fmla="*/ 2017529 w 3362351"/>
                <a:gd name="connsiteY125" fmla="*/ 2194984 h 2402840"/>
                <a:gd name="connsiteX126" fmla="*/ 2107698 w 3362351"/>
                <a:gd name="connsiteY126" fmla="*/ 2254673 h 2402840"/>
                <a:gd name="connsiteX127" fmla="*/ 2185168 w 3362351"/>
                <a:gd name="connsiteY127" fmla="*/ 2296161 h 2402840"/>
                <a:gd name="connsiteX128" fmla="*/ 2255018 w 3362351"/>
                <a:gd name="connsiteY128" fmla="*/ 2302933 h 2402840"/>
                <a:gd name="connsiteX129" fmla="*/ 2326985 w 3362351"/>
                <a:gd name="connsiteY129" fmla="*/ 2339340 h 2402840"/>
                <a:gd name="connsiteX130" fmla="*/ 2440439 w 3362351"/>
                <a:gd name="connsiteY130" fmla="*/ 2312670 h 2402840"/>
                <a:gd name="connsiteX131" fmla="*/ 2494625 w 3362351"/>
                <a:gd name="connsiteY131" fmla="*/ 2275840 h 2402840"/>
                <a:gd name="connsiteX132" fmla="*/ 2509865 w 3362351"/>
                <a:gd name="connsiteY132" fmla="*/ 2270760 h 2402840"/>
                <a:gd name="connsiteX133" fmla="*/ 2520025 w 3362351"/>
                <a:gd name="connsiteY133" fmla="*/ 2255520 h 2402840"/>
                <a:gd name="connsiteX134" fmla="*/ 2535265 w 3362351"/>
                <a:gd name="connsiteY134" fmla="*/ 2245360 h 2402840"/>
                <a:gd name="connsiteX135" fmla="*/ 2545425 w 3362351"/>
                <a:gd name="connsiteY135" fmla="*/ 2230120 h 2402840"/>
                <a:gd name="connsiteX136" fmla="*/ 2560665 w 3362351"/>
                <a:gd name="connsiteY136" fmla="*/ 2219960 h 2402840"/>
                <a:gd name="connsiteX137" fmla="*/ 2596225 w 3362351"/>
                <a:gd name="connsiteY137" fmla="*/ 2184400 h 2402840"/>
                <a:gd name="connsiteX138" fmla="*/ 2611465 w 3362351"/>
                <a:gd name="connsiteY138" fmla="*/ 2153920 h 2402840"/>
                <a:gd name="connsiteX139" fmla="*/ 2657185 w 3362351"/>
                <a:gd name="connsiteY139" fmla="*/ 2128520 h 2402840"/>
                <a:gd name="connsiteX140" fmla="*/ 2687665 w 3362351"/>
                <a:gd name="connsiteY140" fmla="*/ 2108200 h 2402840"/>
                <a:gd name="connsiteX141" fmla="*/ 2718145 w 3362351"/>
                <a:gd name="connsiteY141" fmla="*/ 2098040 h 2402840"/>
                <a:gd name="connsiteX142" fmla="*/ 2733385 w 3362351"/>
                <a:gd name="connsiteY142" fmla="*/ 2082800 h 2402840"/>
                <a:gd name="connsiteX143" fmla="*/ 2768945 w 3362351"/>
                <a:gd name="connsiteY143" fmla="*/ 2057400 h 2402840"/>
                <a:gd name="connsiteX144" fmla="*/ 2834985 w 3362351"/>
                <a:gd name="connsiteY144" fmla="*/ 2034540 h 2402840"/>
                <a:gd name="connsiteX145" fmla="*/ 2910338 w 3362351"/>
                <a:gd name="connsiteY145" fmla="*/ 1976120 h 2402840"/>
                <a:gd name="connsiteX146" fmla="*/ 2959869 w 3362351"/>
                <a:gd name="connsiteY146" fmla="*/ 1957917 h 2402840"/>
                <a:gd name="connsiteX147" fmla="*/ 2992465 w 3362351"/>
                <a:gd name="connsiteY147" fmla="*/ 1915160 h 2402840"/>
                <a:gd name="connsiteX148" fmla="*/ 3022945 w 3362351"/>
                <a:gd name="connsiteY148" fmla="*/ 1894840 h 2402840"/>
                <a:gd name="connsiteX149" fmla="*/ 3038185 w 3362351"/>
                <a:gd name="connsiteY149" fmla="*/ 1889760 h 2402840"/>
                <a:gd name="connsiteX150" fmla="*/ 3053425 w 3362351"/>
                <a:gd name="connsiteY150" fmla="*/ 1879600 h 2402840"/>
                <a:gd name="connsiteX151" fmla="*/ 3068665 w 3362351"/>
                <a:gd name="connsiteY151" fmla="*/ 1874520 h 2402840"/>
                <a:gd name="connsiteX152" fmla="*/ 3083905 w 3362351"/>
                <a:gd name="connsiteY152" fmla="*/ 1864360 h 2402840"/>
                <a:gd name="connsiteX153" fmla="*/ 3109305 w 3362351"/>
                <a:gd name="connsiteY153" fmla="*/ 1859280 h 2402840"/>
                <a:gd name="connsiteX154" fmla="*/ 3129625 w 3362351"/>
                <a:gd name="connsiteY154" fmla="*/ 1854200 h 2402840"/>
                <a:gd name="connsiteX155" fmla="*/ 3144865 w 3362351"/>
                <a:gd name="connsiteY155" fmla="*/ 1844040 h 2402840"/>
                <a:gd name="connsiteX156" fmla="*/ 3226145 w 3362351"/>
                <a:gd name="connsiteY156" fmla="*/ 1833880 h 2402840"/>
                <a:gd name="connsiteX157" fmla="*/ 3261705 w 3362351"/>
                <a:gd name="connsiteY157" fmla="*/ 1828800 h 2402840"/>
                <a:gd name="connsiteX158" fmla="*/ 3276945 w 3362351"/>
                <a:gd name="connsiteY158" fmla="*/ 1818640 h 2402840"/>
                <a:gd name="connsiteX159" fmla="*/ 3287105 w 3362351"/>
                <a:gd name="connsiteY159" fmla="*/ 1803400 h 2402840"/>
                <a:gd name="connsiteX160" fmla="*/ 3302345 w 3362351"/>
                <a:gd name="connsiteY160" fmla="*/ 1798320 h 2402840"/>
                <a:gd name="connsiteX161" fmla="*/ 3317585 w 3362351"/>
                <a:gd name="connsiteY161" fmla="*/ 1788160 h 2402840"/>
                <a:gd name="connsiteX162" fmla="*/ 3332825 w 3362351"/>
                <a:gd name="connsiteY162" fmla="*/ 1742440 h 2402840"/>
                <a:gd name="connsiteX163" fmla="*/ 3337905 w 3362351"/>
                <a:gd name="connsiteY163" fmla="*/ 1727200 h 2402840"/>
                <a:gd name="connsiteX164" fmla="*/ 3342985 w 3362351"/>
                <a:gd name="connsiteY164" fmla="*/ 1711960 h 2402840"/>
                <a:gd name="connsiteX165" fmla="*/ 3348065 w 3362351"/>
                <a:gd name="connsiteY165" fmla="*/ 1686560 h 2402840"/>
                <a:gd name="connsiteX166" fmla="*/ 3362035 w 3362351"/>
                <a:gd name="connsiteY166" fmla="*/ 1566333 h 2402840"/>
                <a:gd name="connsiteX167" fmla="*/ 3356955 w 3362351"/>
                <a:gd name="connsiteY167" fmla="*/ 1518496 h 2402840"/>
                <a:gd name="connsiteX168" fmla="*/ 3333671 w 3362351"/>
                <a:gd name="connsiteY168" fmla="*/ 1464310 h 2402840"/>
                <a:gd name="connsiteX169" fmla="*/ 3294725 w 3362351"/>
                <a:gd name="connsiteY169" fmla="*/ 1420706 h 2402840"/>
                <a:gd name="connsiteX170" fmla="*/ 3269325 w 3362351"/>
                <a:gd name="connsiteY170" fmla="*/ 1377526 h 2402840"/>
                <a:gd name="connsiteX171" fmla="*/ 3212598 w 3362351"/>
                <a:gd name="connsiteY171" fmla="*/ 1333500 h 2402840"/>
                <a:gd name="connsiteX172" fmla="*/ 3162645 w 3362351"/>
                <a:gd name="connsiteY172" fmla="*/ 1295400 h 2402840"/>
                <a:gd name="connsiteX173" fmla="*/ 3119465 w 3362351"/>
                <a:gd name="connsiteY173" fmla="*/ 1254760 h 2402840"/>
                <a:gd name="connsiteX174" fmla="*/ 3114385 w 3362351"/>
                <a:gd name="connsiteY174" fmla="*/ 1239520 h 2402840"/>
                <a:gd name="connsiteX175" fmla="*/ 3099145 w 3362351"/>
                <a:gd name="connsiteY175" fmla="*/ 1234440 h 2402840"/>
                <a:gd name="connsiteX176" fmla="*/ 3088985 w 3362351"/>
                <a:gd name="connsiteY176" fmla="*/ 1203960 h 2402840"/>
                <a:gd name="connsiteX177" fmla="*/ 3068665 w 3362351"/>
                <a:gd name="connsiteY177" fmla="*/ 1173480 h 2402840"/>
                <a:gd name="connsiteX178" fmla="*/ 3048345 w 3362351"/>
                <a:gd name="connsiteY178" fmla="*/ 1143000 h 2402840"/>
                <a:gd name="connsiteX179" fmla="*/ 3022945 w 3362351"/>
                <a:gd name="connsiteY179" fmla="*/ 1097280 h 2402840"/>
                <a:gd name="connsiteX180" fmla="*/ 3012785 w 3362351"/>
                <a:gd name="connsiteY180" fmla="*/ 1082040 h 2402840"/>
                <a:gd name="connsiteX181" fmla="*/ 3002625 w 3362351"/>
                <a:gd name="connsiteY181" fmla="*/ 1051560 h 2402840"/>
                <a:gd name="connsiteX182" fmla="*/ 2997545 w 3362351"/>
                <a:gd name="connsiteY182" fmla="*/ 1036320 h 2402840"/>
                <a:gd name="connsiteX183" fmla="*/ 2956905 w 3362351"/>
                <a:gd name="connsiteY183" fmla="*/ 975360 h 2402840"/>
                <a:gd name="connsiteX184" fmla="*/ 2946745 w 3362351"/>
                <a:gd name="connsiteY184" fmla="*/ 960120 h 2402840"/>
                <a:gd name="connsiteX185" fmla="*/ 2926425 w 3362351"/>
                <a:gd name="connsiteY185" fmla="*/ 929640 h 2402840"/>
                <a:gd name="connsiteX186" fmla="*/ 2901025 w 3362351"/>
                <a:gd name="connsiteY186" fmla="*/ 904240 h 2402840"/>
                <a:gd name="connsiteX187" fmla="*/ 2875625 w 3362351"/>
                <a:gd name="connsiteY187" fmla="*/ 873760 h 2402840"/>
                <a:gd name="connsiteX188" fmla="*/ 2860385 w 3362351"/>
                <a:gd name="connsiteY188" fmla="*/ 868680 h 2402840"/>
                <a:gd name="connsiteX189" fmla="*/ 2845145 w 3362351"/>
                <a:gd name="connsiteY189" fmla="*/ 853440 h 2402840"/>
                <a:gd name="connsiteX190" fmla="*/ 2829905 w 3362351"/>
                <a:gd name="connsiteY190" fmla="*/ 843280 h 2402840"/>
                <a:gd name="connsiteX191" fmla="*/ 2824825 w 3362351"/>
                <a:gd name="connsiteY191" fmla="*/ 817880 h 2402840"/>
                <a:gd name="connsiteX192" fmla="*/ 2814665 w 3362351"/>
                <a:gd name="connsiteY192" fmla="*/ 802640 h 2402840"/>
                <a:gd name="connsiteX193" fmla="*/ 2804505 w 3362351"/>
                <a:gd name="connsiteY193" fmla="*/ 772160 h 2402840"/>
                <a:gd name="connsiteX194" fmla="*/ 2784185 w 3362351"/>
                <a:gd name="connsiteY194" fmla="*/ 741680 h 2402840"/>
                <a:gd name="connsiteX195" fmla="*/ 2779105 w 3362351"/>
                <a:gd name="connsiteY195" fmla="*/ 726440 h 2402840"/>
                <a:gd name="connsiteX196" fmla="*/ 2768945 w 3362351"/>
                <a:gd name="connsiteY196" fmla="*/ 711200 h 2402840"/>
                <a:gd name="connsiteX197" fmla="*/ 2753705 w 3362351"/>
                <a:gd name="connsiteY197" fmla="*/ 680720 h 2402840"/>
                <a:gd name="connsiteX198" fmla="*/ 2723225 w 3362351"/>
                <a:gd name="connsiteY198" fmla="*/ 650240 h 2402840"/>
                <a:gd name="connsiteX199" fmla="*/ 2692745 w 3362351"/>
                <a:gd name="connsiteY199" fmla="*/ 629920 h 2402840"/>
                <a:gd name="connsiteX200" fmla="*/ 2677505 w 3362351"/>
                <a:gd name="connsiteY200" fmla="*/ 619760 h 2402840"/>
                <a:gd name="connsiteX201" fmla="*/ 2647025 w 3362351"/>
                <a:gd name="connsiteY201" fmla="*/ 599440 h 2402840"/>
                <a:gd name="connsiteX202" fmla="*/ 2621625 w 3362351"/>
                <a:gd name="connsiteY202" fmla="*/ 574040 h 2402840"/>
                <a:gd name="connsiteX203" fmla="*/ 2611465 w 3362351"/>
                <a:gd name="connsiteY203" fmla="*/ 558800 h 2402840"/>
                <a:gd name="connsiteX204" fmla="*/ 2596225 w 3362351"/>
                <a:gd name="connsiteY204" fmla="*/ 553720 h 2402840"/>
                <a:gd name="connsiteX205" fmla="*/ 2580985 w 3362351"/>
                <a:gd name="connsiteY205" fmla="*/ 543560 h 2402840"/>
                <a:gd name="connsiteX206" fmla="*/ 2565745 w 3362351"/>
                <a:gd name="connsiteY206" fmla="*/ 538480 h 2402840"/>
                <a:gd name="connsiteX207" fmla="*/ 2535265 w 3362351"/>
                <a:gd name="connsiteY207" fmla="*/ 518160 h 2402840"/>
                <a:gd name="connsiteX208" fmla="*/ 2520025 w 3362351"/>
                <a:gd name="connsiteY208" fmla="*/ 508000 h 2402840"/>
                <a:gd name="connsiteX209" fmla="*/ 2489545 w 3362351"/>
                <a:gd name="connsiteY209" fmla="*/ 487680 h 2402840"/>
                <a:gd name="connsiteX210" fmla="*/ 2474305 w 3362351"/>
                <a:gd name="connsiteY210" fmla="*/ 457200 h 2402840"/>
                <a:gd name="connsiteX211" fmla="*/ 2459065 w 3362351"/>
                <a:gd name="connsiteY211" fmla="*/ 452120 h 2402840"/>
                <a:gd name="connsiteX212" fmla="*/ 2443825 w 3362351"/>
                <a:gd name="connsiteY212" fmla="*/ 436880 h 2402840"/>
                <a:gd name="connsiteX213" fmla="*/ 2423505 w 3362351"/>
                <a:gd name="connsiteY213" fmla="*/ 406400 h 2402840"/>
                <a:gd name="connsiteX214" fmla="*/ 2393025 w 3362351"/>
                <a:gd name="connsiteY214" fmla="*/ 386080 h 2402840"/>
                <a:gd name="connsiteX215" fmla="*/ 2382865 w 3362351"/>
                <a:gd name="connsiteY215" fmla="*/ 370840 h 2402840"/>
                <a:gd name="connsiteX216" fmla="*/ 2311745 w 3362351"/>
                <a:gd name="connsiteY216" fmla="*/ 355600 h 2402840"/>
                <a:gd name="connsiteX217" fmla="*/ 2276185 w 3362351"/>
                <a:gd name="connsiteY217" fmla="*/ 345440 h 2402840"/>
                <a:gd name="connsiteX218" fmla="*/ 2245705 w 3362351"/>
                <a:gd name="connsiteY218" fmla="*/ 335280 h 2402840"/>
                <a:gd name="connsiteX219" fmla="*/ 2194905 w 3362351"/>
                <a:gd name="connsiteY219" fmla="*/ 325120 h 2402840"/>
                <a:gd name="connsiteX220" fmla="*/ 2179665 w 3362351"/>
                <a:gd name="connsiteY220" fmla="*/ 309880 h 2402840"/>
                <a:gd name="connsiteX221" fmla="*/ 2164425 w 3362351"/>
                <a:gd name="connsiteY221" fmla="*/ 304800 h 2402840"/>
                <a:gd name="connsiteX222" fmla="*/ 2159345 w 3362351"/>
                <a:gd name="connsiteY222" fmla="*/ 289560 h 2402840"/>
                <a:gd name="connsiteX223" fmla="*/ 2149185 w 3362351"/>
                <a:gd name="connsiteY223" fmla="*/ 274320 h 2402840"/>
                <a:gd name="connsiteX224" fmla="*/ 2144105 w 3362351"/>
                <a:gd name="connsiteY224" fmla="*/ 259080 h 2402840"/>
                <a:gd name="connsiteX225" fmla="*/ 2108545 w 3362351"/>
                <a:gd name="connsiteY225" fmla="*/ 213360 h 2402840"/>
                <a:gd name="connsiteX226" fmla="*/ 2098385 w 3362351"/>
                <a:gd name="connsiteY226" fmla="*/ 198120 h 2402840"/>
                <a:gd name="connsiteX227" fmla="*/ 2083145 w 3362351"/>
                <a:gd name="connsiteY227" fmla="*/ 193040 h 2402840"/>
                <a:gd name="connsiteX228" fmla="*/ 2047585 w 3362351"/>
                <a:gd name="connsiteY228" fmla="*/ 167640 h 2402840"/>
                <a:gd name="connsiteX229" fmla="*/ 2017105 w 3362351"/>
                <a:gd name="connsiteY229" fmla="*/ 157480 h 2402840"/>
                <a:gd name="connsiteX230" fmla="*/ 1971385 w 3362351"/>
                <a:gd name="connsiteY230" fmla="*/ 132080 h 2402840"/>
                <a:gd name="connsiteX231" fmla="*/ 1935825 w 3362351"/>
                <a:gd name="connsiteY231" fmla="*/ 127000 h 2402840"/>
                <a:gd name="connsiteX232" fmla="*/ 1905345 w 3362351"/>
                <a:gd name="connsiteY232" fmla="*/ 116840 h 2402840"/>
                <a:gd name="connsiteX233" fmla="*/ 1890105 w 3362351"/>
                <a:gd name="connsiteY233" fmla="*/ 111760 h 2402840"/>
                <a:gd name="connsiteX234" fmla="*/ 1864705 w 3362351"/>
                <a:gd name="connsiteY234" fmla="*/ 106680 h 2402840"/>
                <a:gd name="connsiteX235" fmla="*/ 1849465 w 3362351"/>
                <a:gd name="connsiteY235" fmla="*/ 101600 h 2402840"/>
                <a:gd name="connsiteX236" fmla="*/ 1813905 w 3362351"/>
                <a:gd name="connsiteY236" fmla="*/ 96520 h 2402840"/>
                <a:gd name="connsiteX237" fmla="*/ 1778345 w 3362351"/>
                <a:gd name="connsiteY237" fmla="*/ 86360 h 2402840"/>
                <a:gd name="connsiteX238" fmla="*/ 1747865 w 3362351"/>
                <a:gd name="connsiteY238" fmla="*/ 76200 h 2402840"/>
                <a:gd name="connsiteX239" fmla="*/ 1732625 w 3362351"/>
                <a:gd name="connsiteY239" fmla="*/ 71120 h 2402840"/>
                <a:gd name="connsiteX240" fmla="*/ 1717385 w 3362351"/>
                <a:gd name="connsiteY240" fmla="*/ 66040 h 2402840"/>
                <a:gd name="connsiteX241" fmla="*/ 1671665 w 3362351"/>
                <a:gd name="connsiteY241" fmla="*/ 45720 h 2402840"/>
                <a:gd name="connsiteX242" fmla="*/ 1651345 w 3362351"/>
                <a:gd name="connsiteY242" fmla="*/ 40640 h 2402840"/>
                <a:gd name="connsiteX243" fmla="*/ 1559905 w 3362351"/>
                <a:gd name="connsiteY243" fmla="*/ 35560 h 2402840"/>
                <a:gd name="connsiteX244" fmla="*/ 1534505 w 3362351"/>
                <a:gd name="connsiteY244" fmla="*/ 15240 h 2402840"/>
                <a:gd name="connsiteX245" fmla="*/ 1514185 w 3362351"/>
                <a:gd name="connsiteY245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503265 w 3362351"/>
                <a:gd name="connsiteY58" fmla="*/ 1178560 h 2402840"/>
                <a:gd name="connsiteX59" fmla="*/ 482945 w 3362351"/>
                <a:gd name="connsiteY59" fmla="*/ 1193800 h 2402840"/>
                <a:gd name="connsiteX60" fmla="*/ 467705 w 3362351"/>
                <a:gd name="connsiteY60" fmla="*/ 1198880 h 2402840"/>
                <a:gd name="connsiteX61" fmla="*/ 443380 w 3362351"/>
                <a:gd name="connsiteY61" fmla="*/ 1194980 h 2402840"/>
                <a:gd name="connsiteX62" fmla="*/ 406249 w 3362351"/>
                <a:gd name="connsiteY62" fmla="*/ 1200060 h 2402840"/>
                <a:gd name="connsiteX63" fmla="*/ 352846 w 3362351"/>
                <a:gd name="connsiteY63" fmla="*/ 1205041 h 2402840"/>
                <a:gd name="connsiteX64" fmla="*/ 287174 w 3362351"/>
                <a:gd name="connsiteY64" fmla="*/ 1232031 h 2402840"/>
                <a:gd name="connsiteX65" fmla="*/ 206517 w 3362351"/>
                <a:gd name="connsiteY65" fmla="*/ 1286277 h 2402840"/>
                <a:gd name="connsiteX66" fmla="*/ 144566 w 3362351"/>
                <a:gd name="connsiteY66" fmla="*/ 1355362 h 2402840"/>
                <a:gd name="connsiteX67" fmla="*/ 117185 w 3362351"/>
                <a:gd name="connsiteY67" fmla="*/ 1412240 h 2402840"/>
                <a:gd name="connsiteX68" fmla="*/ 96865 w 3362351"/>
                <a:gd name="connsiteY68" fmla="*/ 1442720 h 2402840"/>
                <a:gd name="connsiteX69" fmla="*/ 91785 w 3362351"/>
                <a:gd name="connsiteY69" fmla="*/ 1457960 h 2402840"/>
                <a:gd name="connsiteX70" fmla="*/ 76545 w 3362351"/>
                <a:gd name="connsiteY70" fmla="*/ 1468120 h 2402840"/>
                <a:gd name="connsiteX71" fmla="*/ 66385 w 3362351"/>
                <a:gd name="connsiteY71" fmla="*/ 1508760 h 2402840"/>
                <a:gd name="connsiteX72" fmla="*/ 61305 w 3362351"/>
                <a:gd name="connsiteY72" fmla="*/ 1524000 h 2402840"/>
                <a:gd name="connsiteX73" fmla="*/ 56225 w 3362351"/>
                <a:gd name="connsiteY73" fmla="*/ 1544320 h 2402840"/>
                <a:gd name="connsiteX74" fmla="*/ 46065 w 3362351"/>
                <a:gd name="connsiteY74" fmla="*/ 1559560 h 2402840"/>
                <a:gd name="connsiteX75" fmla="*/ 40985 w 3362351"/>
                <a:gd name="connsiteY75" fmla="*/ 1579880 h 2402840"/>
                <a:gd name="connsiteX76" fmla="*/ 30825 w 3362351"/>
                <a:gd name="connsiteY76" fmla="*/ 1620520 h 2402840"/>
                <a:gd name="connsiteX77" fmla="*/ 20665 w 3362351"/>
                <a:gd name="connsiteY77" fmla="*/ 1635760 h 2402840"/>
                <a:gd name="connsiteX78" fmla="*/ 10505 w 3362351"/>
                <a:gd name="connsiteY78" fmla="*/ 1666240 h 2402840"/>
                <a:gd name="connsiteX79" fmla="*/ 345 w 3362351"/>
                <a:gd name="connsiteY79" fmla="*/ 1896887 h 2402840"/>
                <a:gd name="connsiteX80" fmla="*/ 23764 w 3362351"/>
                <a:gd name="connsiteY80" fmla="*/ 2008648 h 2402840"/>
                <a:gd name="connsiteX81" fmla="*/ 63428 w 3362351"/>
                <a:gd name="connsiteY81" fmla="*/ 2076710 h 2402840"/>
                <a:gd name="connsiteX82" fmla="*/ 92212 w 3362351"/>
                <a:gd name="connsiteY82" fmla="*/ 2147253 h 2402840"/>
                <a:gd name="connsiteX83" fmla="*/ 90780 w 3362351"/>
                <a:gd name="connsiteY83" fmla="*/ 2222993 h 2402840"/>
                <a:gd name="connsiteX84" fmla="*/ 76545 w 3362351"/>
                <a:gd name="connsiteY84" fmla="*/ 2362200 h 2402840"/>
                <a:gd name="connsiteX85" fmla="*/ 81625 w 3362351"/>
                <a:gd name="connsiteY85" fmla="*/ 2397760 h 2402840"/>
                <a:gd name="connsiteX86" fmla="*/ 96865 w 3362351"/>
                <a:gd name="connsiteY86" fmla="*/ 2402840 h 2402840"/>
                <a:gd name="connsiteX87" fmla="*/ 162905 w 3362351"/>
                <a:gd name="connsiteY87" fmla="*/ 2397760 h 2402840"/>
                <a:gd name="connsiteX88" fmla="*/ 208625 w 3362351"/>
                <a:gd name="connsiteY88" fmla="*/ 2372360 h 2402840"/>
                <a:gd name="connsiteX89" fmla="*/ 239105 w 3362351"/>
                <a:gd name="connsiteY89" fmla="*/ 2352040 h 2402840"/>
                <a:gd name="connsiteX90" fmla="*/ 254345 w 3362351"/>
                <a:gd name="connsiteY90" fmla="*/ 2336800 h 2402840"/>
                <a:gd name="connsiteX91" fmla="*/ 269585 w 3362351"/>
                <a:gd name="connsiteY91" fmla="*/ 2326640 h 2402840"/>
                <a:gd name="connsiteX92" fmla="*/ 315305 w 3362351"/>
                <a:gd name="connsiteY92" fmla="*/ 2286000 h 2402840"/>
                <a:gd name="connsiteX93" fmla="*/ 340705 w 3362351"/>
                <a:gd name="connsiteY93" fmla="*/ 2265680 h 2402840"/>
                <a:gd name="connsiteX94" fmla="*/ 350865 w 3362351"/>
                <a:gd name="connsiteY94" fmla="*/ 2250440 h 2402840"/>
                <a:gd name="connsiteX95" fmla="*/ 366105 w 3362351"/>
                <a:gd name="connsiteY95" fmla="*/ 2240280 h 2402840"/>
                <a:gd name="connsiteX96" fmla="*/ 461672 w 3362351"/>
                <a:gd name="connsiteY96" fmla="*/ 2173922 h 2402840"/>
                <a:gd name="connsiteX97" fmla="*/ 526442 w 3362351"/>
                <a:gd name="connsiteY97" fmla="*/ 2121852 h 2402840"/>
                <a:gd name="connsiteX98" fmla="*/ 583275 w 3362351"/>
                <a:gd name="connsiteY98" fmla="*/ 2096452 h 2402840"/>
                <a:gd name="connsiteX99" fmla="*/ 681700 w 3362351"/>
                <a:gd name="connsiteY99" fmla="*/ 2044382 h 2402840"/>
                <a:gd name="connsiteX100" fmla="*/ 731865 w 3362351"/>
                <a:gd name="connsiteY100" fmla="*/ 2037080 h 2402840"/>
                <a:gd name="connsiteX101" fmla="*/ 762345 w 3362351"/>
                <a:gd name="connsiteY101" fmla="*/ 2047240 h 2402840"/>
                <a:gd name="connsiteX102" fmla="*/ 782665 w 3362351"/>
                <a:gd name="connsiteY102" fmla="*/ 2052320 h 2402840"/>
                <a:gd name="connsiteX103" fmla="*/ 797905 w 3362351"/>
                <a:gd name="connsiteY103" fmla="*/ 2057400 h 2402840"/>
                <a:gd name="connsiteX104" fmla="*/ 838545 w 3362351"/>
                <a:gd name="connsiteY104" fmla="*/ 2062480 h 2402840"/>
                <a:gd name="connsiteX105" fmla="*/ 1001105 w 3362351"/>
                <a:gd name="connsiteY105" fmla="*/ 2069782 h 2402840"/>
                <a:gd name="connsiteX106" fmla="*/ 1134773 w 3362351"/>
                <a:gd name="connsiteY106" fmla="*/ 2049145 h 2402840"/>
                <a:gd name="connsiteX107" fmla="*/ 1214465 w 3362351"/>
                <a:gd name="connsiteY107" fmla="*/ 1945640 h 2402840"/>
                <a:gd name="connsiteX108" fmla="*/ 1305058 w 3362351"/>
                <a:gd name="connsiteY108" fmla="*/ 1930400 h 2402840"/>
                <a:gd name="connsiteX109" fmla="*/ 1404965 w 3362351"/>
                <a:gd name="connsiteY109" fmla="*/ 1954530 h 2402840"/>
                <a:gd name="connsiteX110" fmla="*/ 1468888 w 3362351"/>
                <a:gd name="connsiteY110" fmla="*/ 1968923 h 2402840"/>
                <a:gd name="connsiteX111" fmla="*/ 1571335 w 3362351"/>
                <a:gd name="connsiteY111" fmla="*/ 1985857 h 2402840"/>
                <a:gd name="connsiteX112" fmla="*/ 1656425 w 3362351"/>
                <a:gd name="connsiteY112" fmla="*/ 2001520 h 2402840"/>
                <a:gd name="connsiteX113" fmla="*/ 1707225 w 3362351"/>
                <a:gd name="connsiteY113" fmla="*/ 2021840 h 2402840"/>
                <a:gd name="connsiteX114" fmla="*/ 1737705 w 3362351"/>
                <a:gd name="connsiteY114" fmla="*/ 2037080 h 2402840"/>
                <a:gd name="connsiteX115" fmla="*/ 1783425 w 3362351"/>
                <a:gd name="connsiteY115" fmla="*/ 2062480 h 2402840"/>
                <a:gd name="connsiteX116" fmla="*/ 1798665 w 3362351"/>
                <a:gd name="connsiteY116" fmla="*/ 2072640 h 2402840"/>
                <a:gd name="connsiteX117" fmla="*/ 1829145 w 3362351"/>
                <a:gd name="connsiteY117" fmla="*/ 2082800 h 2402840"/>
                <a:gd name="connsiteX118" fmla="*/ 1844385 w 3362351"/>
                <a:gd name="connsiteY118" fmla="*/ 2087880 h 2402840"/>
                <a:gd name="connsiteX119" fmla="*/ 1864705 w 3362351"/>
                <a:gd name="connsiteY119" fmla="*/ 2098040 h 2402840"/>
                <a:gd name="connsiteX120" fmla="*/ 1879945 w 3362351"/>
                <a:gd name="connsiteY120" fmla="*/ 2103120 h 2402840"/>
                <a:gd name="connsiteX121" fmla="*/ 1895185 w 3362351"/>
                <a:gd name="connsiteY121" fmla="*/ 2113280 h 2402840"/>
                <a:gd name="connsiteX122" fmla="*/ 1925665 w 3362351"/>
                <a:gd name="connsiteY122" fmla="*/ 2123440 h 2402840"/>
                <a:gd name="connsiteX123" fmla="*/ 1940905 w 3362351"/>
                <a:gd name="connsiteY123" fmla="*/ 2133600 h 2402840"/>
                <a:gd name="connsiteX124" fmla="*/ 1965035 w 3362351"/>
                <a:gd name="connsiteY124" fmla="*/ 2167043 h 2402840"/>
                <a:gd name="connsiteX125" fmla="*/ 2017529 w 3362351"/>
                <a:gd name="connsiteY125" fmla="*/ 2194984 h 2402840"/>
                <a:gd name="connsiteX126" fmla="*/ 2107698 w 3362351"/>
                <a:gd name="connsiteY126" fmla="*/ 2254673 h 2402840"/>
                <a:gd name="connsiteX127" fmla="*/ 2185168 w 3362351"/>
                <a:gd name="connsiteY127" fmla="*/ 2296161 h 2402840"/>
                <a:gd name="connsiteX128" fmla="*/ 2255018 w 3362351"/>
                <a:gd name="connsiteY128" fmla="*/ 2302933 h 2402840"/>
                <a:gd name="connsiteX129" fmla="*/ 2326985 w 3362351"/>
                <a:gd name="connsiteY129" fmla="*/ 2339340 h 2402840"/>
                <a:gd name="connsiteX130" fmla="*/ 2440439 w 3362351"/>
                <a:gd name="connsiteY130" fmla="*/ 2312670 h 2402840"/>
                <a:gd name="connsiteX131" fmla="*/ 2494625 w 3362351"/>
                <a:gd name="connsiteY131" fmla="*/ 2275840 h 2402840"/>
                <a:gd name="connsiteX132" fmla="*/ 2509865 w 3362351"/>
                <a:gd name="connsiteY132" fmla="*/ 2270760 h 2402840"/>
                <a:gd name="connsiteX133" fmla="*/ 2520025 w 3362351"/>
                <a:gd name="connsiteY133" fmla="*/ 2255520 h 2402840"/>
                <a:gd name="connsiteX134" fmla="*/ 2535265 w 3362351"/>
                <a:gd name="connsiteY134" fmla="*/ 2245360 h 2402840"/>
                <a:gd name="connsiteX135" fmla="*/ 2545425 w 3362351"/>
                <a:gd name="connsiteY135" fmla="*/ 2230120 h 2402840"/>
                <a:gd name="connsiteX136" fmla="*/ 2560665 w 3362351"/>
                <a:gd name="connsiteY136" fmla="*/ 2219960 h 2402840"/>
                <a:gd name="connsiteX137" fmla="*/ 2596225 w 3362351"/>
                <a:gd name="connsiteY137" fmla="*/ 2184400 h 2402840"/>
                <a:gd name="connsiteX138" fmla="*/ 2611465 w 3362351"/>
                <a:gd name="connsiteY138" fmla="*/ 2153920 h 2402840"/>
                <a:gd name="connsiteX139" fmla="*/ 2657185 w 3362351"/>
                <a:gd name="connsiteY139" fmla="*/ 2128520 h 2402840"/>
                <a:gd name="connsiteX140" fmla="*/ 2687665 w 3362351"/>
                <a:gd name="connsiteY140" fmla="*/ 2108200 h 2402840"/>
                <a:gd name="connsiteX141" fmla="*/ 2718145 w 3362351"/>
                <a:gd name="connsiteY141" fmla="*/ 2098040 h 2402840"/>
                <a:gd name="connsiteX142" fmla="*/ 2733385 w 3362351"/>
                <a:gd name="connsiteY142" fmla="*/ 2082800 h 2402840"/>
                <a:gd name="connsiteX143" fmla="*/ 2768945 w 3362351"/>
                <a:gd name="connsiteY143" fmla="*/ 2057400 h 2402840"/>
                <a:gd name="connsiteX144" fmla="*/ 2834985 w 3362351"/>
                <a:gd name="connsiteY144" fmla="*/ 2034540 h 2402840"/>
                <a:gd name="connsiteX145" fmla="*/ 2910338 w 3362351"/>
                <a:gd name="connsiteY145" fmla="*/ 1976120 h 2402840"/>
                <a:gd name="connsiteX146" fmla="*/ 2959869 w 3362351"/>
                <a:gd name="connsiteY146" fmla="*/ 1957917 h 2402840"/>
                <a:gd name="connsiteX147" fmla="*/ 2992465 w 3362351"/>
                <a:gd name="connsiteY147" fmla="*/ 1915160 h 2402840"/>
                <a:gd name="connsiteX148" fmla="*/ 3022945 w 3362351"/>
                <a:gd name="connsiteY148" fmla="*/ 1894840 h 2402840"/>
                <a:gd name="connsiteX149" fmla="*/ 3038185 w 3362351"/>
                <a:gd name="connsiteY149" fmla="*/ 1889760 h 2402840"/>
                <a:gd name="connsiteX150" fmla="*/ 3053425 w 3362351"/>
                <a:gd name="connsiteY150" fmla="*/ 1879600 h 2402840"/>
                <a:gd name="connsiteX151" fmla="*/ 3068665 w 3362351"/>
                <a:gd name="connsiteY151" fmla="*/ 1874520 h 2402840"/>
                <a:gd name="connsiteX152" fmla="*/ 3083905 w 3362351"/>
                <a:gd name="connsiteY152" fmla="*/ 1864360 h 2402840"/>
                <a:gd name="connsiteX153" fmla="*/ 3109305 w 3362351"/>
                <a:gd name="connsiteY153" fmla="*/ 1859280 h 2402840"/>
                <a:gd name="connsiteX154" fmla="*/ 3129625 w 3362351"/>
                <a:gd name="connsiteY154" fmla="*/ 1854200 h 2402840"/>
                <a:gd name="connsiteX155" fmla="*/ 3144865 w 3362351"/>
                <a:gd name="connsiteY155" fmla="*/ 1844040 h 2402840"/>
                <a:gd name="connsiteX156" fmla="*/ 3226145 w 3362351"/>
                <a:gd name="connsiteY156" fmla="*/ 1833880 h 2402840"/>
                <a:gd name="connsiteX157" fmla="*/ 3261705 w 3362351"/>
                <a:gd name="connsiteY157" fmla="*/ 1828800 h 2402840"/>
                <a:gd name="connsiteX158" fmla="*/ 3276945 w 3362351"/>
                <a:gd name="connsiteY158" fmla="*/ 1818640 h 2402840"/>
                <a:gd name="connsiteX159" fmla="*/ 3287105 w 3362351"/>
                <a:gd name="connsiteY159" fmla="*/ 1803400 h 2402840"/>
                <a:gd name="connsiteX160" fmla="*/ 3302345 w 3362351"/>
                <a:gd name="connsiteY160" fmla="*/ 1798320 h 2402840"/>
                <a:gd name="connsiteX161" fmla="*/ 3317585 w 3362351"/>
                <a:gd name="connsiteY161" fmla="*/ 1788160 h 2402840"/>
                <a:gd name="connsiteX162" fmla="*/ 3332825 w 3362351"/>
                <a:gd name="connsiteY162" fmla="*/ 1742440 h 2402840"/>
                <a:gd name="connsiteX163" fmla="*/ 3337905 w 3362351"/>
                <a:gd name="connsiteY163" fmla="*/ 1727200 h 2402840"/>
                <a:gd name="connsiteX164" fmla="*/ 3342985 w 3362351"/>
                <a:gd name="connsiteY164" fmla="*/ 1711960 h 2402840"/>
                <a:gd name="connsiteX165" fmla="*/ 3348065 w 3362351"/>
                <a:gd name="connsiteY165" fmla="*/ 1686560 h 2402840"/>
                <a:gd name="connsiteX166" fmla="*/ 3362035 w 3362351"/>
                <a:gd name="connsiteY166" fmla="*/ 1566333 h 2402840"/>
                <a:gd name="connsiteX167" fmla="*/ 3356955 w 3362351"/>
                <a:gd name="connsiteY167" fmla="*/ 1518496 h 2402840"/>
                <a:gd name="connsiteX168" fmla="*/ 3333671 w 3362351"/>
                <a:gd name="connsiteY168" fmla="*/ 1464310 h 2402840"/>
                <a:gd name="connsiteX169" fmla="*/ 3294725 w 3362351"/>
                <a:gd name="connsiteY169" fmla="*/ 1420706 h 2402840"/>
                <a:gd name="connsiteX170" fmla="*/ 3269325 w 3362351"/>
                <a:gd name="connsiteY170" fmla="*/ 1377526 h 2402840"/>
                <a:gd name="connsiteX171" fmla="*/ 3212598 w 3362351"/>
                <a:gd name="connsiteY171" fmla="*/ 1333500 h 2402840"/>
                <a:gd name="connsiteX172" fmla="*/ 3162645 w 3362351"/>
                <a:gd name="connsiteY172" fmla="*/ 1295400 h 2402840"/>
                <a:gd name="connsiteX173" fmla="*/ 3119465 w 3362351"/>
                <a:gd name="connsiteY173" fmla="*/ 1254760 h 2402840"/>
                <a:gd name="connsiteX174" fmla="*/ 3114385 w 3362351"/>
                <a:gd name="connsiteY174" fmla="*/ 1239520 h 2402840"/>
                <a:gd name="connsiteX175" fmla="*/ 3099145 w 3362351"/>
                <a:gd name="connsiteY175" fmla="*/ 1234440 h 2402840"/>
                <a:gd name="connsiteX176" fmla="*/ 3088985 w 3362351"/>
                <a:gd name="connsiteY176" fmla="*/ 1203960 h 2402840"/>
                <a:gd name="connsiteX177" fmla="*/ 3068665 w 3362351"/>
                <a:gd name="connsiteY177" fmla="*/ 1173480 h 2402840"/>
                <a:gd name="connsiteX178" fmla="*/ 3048345 w 3362351"/>
                <a:gd name="connsiteY178" fmla="*/ 1143000 h 2402840"/>
                <a:gd name="connsiteX179" fmla="*/ 3022945 w 3362351"/>
                <a:gd name="connsiteY179" fmla="*/ 1097280 h 2402840"/>
                <a:gd name="connsiteX180" fmla="*/ 3012785 w 3362351"/>
                <a:gd name="connsiteY180" fmla="*/ 1082040 h 2402840"/>
                <a:gd name="connsiteX181" fmla="*/ 3002625 w 3362351"/>
                <a:gd name="connsiteY181" fmla="*/ 1051560 h 2402840"/>
                <a:gd name="connsiteX182" fmla="*/ 2997545 w 3362351"/>
                <a:gd name="connsiteY182" fmla="*/ 1036320 h 2402840"/>
                <a:gd name="connsiteX183" fmla="*/ 2956905 w 3362351"/>
                <a:gd name="connsiteY183" fmla="*/ 975360 h 2402840"/>
                <a:gd name="connsiteX184" fmla="*/ 2946745 w 3362351"/>
                <a:gd name="connsiteY184" fmla="*/ 960120 h 2402840"/>
                <a:gd name="connsiteX185" fmla="*/ 2926425 w 3362351"/>
                <a:gd name="connsiteY185" fmla="*/ 929640 h 2402840"/>
                <a:gd name="connsiteX186" fmla="*/ 2901025 w 3362351"/>
                <a:gd name="connsiteY186" fmla="*/ 904240 h 2402840"/>
                <a:gd name="connsiteX187" fmla="*/ 2875625 w 3362351"/>
                <a:gd name="connsiteY187" fmla="*/ 873760 h 2402840"/>
                <a:gd name="connsiteX188" fmla="*/ 2860385 w 3362351"/>
                <a:gd name="connsiteY188" fmla="*/ 868680 h 2402840"/>
                <a:gd name="connsiteX189" fmla="*/ 2845145 w 3362351"/>
                <a:gd name="connsiteY189" fmla="*/ 853440 h 2402840"/>
                <a:gd name="connsiteX190" fmla="*/ 2829905 w 3362351"/>
                <a:gd name="connsiteY190" fmla="*/ 843280 h 2402840"/>
                <a:gd name="connsiteX191" fmla="*/ 2824825 w 3362351"/>
                <a:gd name="connsiteY191" fmla="*/ 817880 h 2402840"/>
                <a:gd name="connsiteX192" fmla="*/ 2814665 w 3362351"/>
                <a:gd name="connsiteY192" fmla="*/ 802640 h 2402840"/>
                <a:gd name="connsiteX193" fmla="*/ 2804505 w 3362351"/>
                <a:gd name="connsiteY193" fmla="*/ 772160 h 2402840"/>
                <a:gd name="connsiteX194" fmla="*/ 2784185 w 3362351"/>
                <a:gd name="connsiteY194" fmla="*/ 741680 h 2402840"/>
                <a:gd name="connsiteX195" fmla="*/ 2779105 w 3362351"/>
                <a:gd name="connsiteY195" fmla="*/ 726440 h 2402840"/>
                <a:gd name="connsiteX196" fmla="*/ 2768945 w 3362351"/>
                <a:gd name="connsiteY196" fmla="*/ 711200 h 2402840"/>
                <a:gd name="connsiteX197" fmla="*/ 2753705 w 3362351"/>
                <a:gd name="connsiteY197" fmla="*/ 680720 h 2402840"/>
                <a:gd name="connsiteX198" fmla="*/ 2723225 w 3362351"/>
                <a:gd name="connsiteY198" fmla="*/ 650240 h 2402840"/>
                <a:gd name="connsiteX199" fmla="*/ 2692745 w 3362351"/>
                <a:gd name="connsiteY199" fmla="*/ 629920 h 2402840"/>
                <a:gd name="connsiteX200" fmla="*/ 2677505 w 3362351"/>
                <a:gd name="connsiteY200" fmla="*/ 619760 h 2402840"/>
                <a:gd name="connsiteX201" fmla="*/ 2647025 w 3362351"/>
                <a:gd name="connsiteY201" fmla="*/ 599440 h 2402840"/>
                <a:gd name="connsiteX202" fmla="*/ 2621625 w 3362351"/>
                <a:gd name="connsiteY202" fmla="*/ 574040 h 2402840"/>
                <a:gd name="connsiteX203" fmla="*/ 2611465 w 3362351"/>
                <a:gd name="connsiteY203" fmla="*/ 558800 h 2402840"/>
                <a:gd name="connsiteX204" fmla="*/ 2596225 w 3362351"/>
                <a:gd name="connsiteY204" fmla="*/ 553720 h 2402840"/>
                <a:gd name="connsiteX205" fmla="*/ 2580985 w 3362351"/>
                <a:gd name="connsiteY205" fmla="*/ 543560 h 2402840"/>
                <a:gd name="connsiteX206" fmla="*/ 2565745 w 3362351"/>
                <a:gd name="connsiteY206" fmla="*/ 538480 h 2402840"/>
                <a:gd name="connsiteX207" fmla="*/ 2535265 w 3362351"/>
                <a:gd name="connsiteY207" fmla="*/ 518160 h 2402840"/>
                <a:gd name="connsiteX208" fmla="*/ 2520025 w 3362351"/>
                <a:gd name="connsiteY208" fmla="*/ 508000 h 2402840"/>
                <a:gd name="connsiteX209" fmla="*/ 2489545 w 3362351"/>
                <a:gd name="connsiteY209" fmla="*/ 487680 h 2402840"/>
                <a:gd name="connsiteX210" fmla="*/ 2474305 w 3362351"/>
                <a:gd name="connsiteY210" fmla="*/ 457200 h 2402840"/>
                <a:gd name="connsiteX211" fmla="*/ 2459065 w 3362351"/>
                <a:gd name="connsiteY211" fmla="*/ 452120 h 2402840"/>
                <a:gd name="connsiteX212" fmla="*/ 2443825 w 3362351"/>
                <a:gd name="connsiteY212" fmla="*/ 436880 h 2402840"/>
                <a:gd name="connsiteX213" fmla="*/ 2423505 w 3362351"/>
                <a:gd name="connsiteY213" fmla="*/ 406400 h 2402840"/>
                <a:gd name="connsiteX214" fmla="*/ 2393025 w 3362351"/>
                <a:gd name="connsiteY214" fmla="*/ 386080 h 2402840"/>
                <a:gd name="connsiteX215" fmla="*/ 2382865 w 3362351"/>
                <a:gd name="connsiteY215" fmla="*/ 370840 h 2402840"/>
                <a:gd name="connsiteX216" fmla="*/ 2311745 w 3362351"/>
                <a:gd name="connsiteY216" fmla="*/ 355600 h 2402840"/>
                <a:gd name="connsiteX217" fmla="*/ 2276185 w 3362351"/>
                <a:gd name="connsiteY217" fmla="*/ 345440 h 2402840"/>
                <a:gd name="connsiteX218" fmla="*/ 2245705 w 3362351"/>
                <a:gd name="connsiteY218" fmla="*/ 335280 h 2402840"/>
                <a:gd name="connsiteX219" fmla="*/ 2194905 w 3362351"/>
                <a:gd name="connsiteY219" fmla="*/ 325120 h 2402840"/>
                <a:gd name="connsiteX220" fmla="*/ 2179665 w 3362351"/>
                <a:gd name="connsiteY220" fmla="*/ 309880 h 2402840"/>
                <a:gd name="connsiteX221" fmla="*/ 2164425 w 3362351"/>
                <a:gd name="connsiteY221" fmla="*/ 304800 h 2402840"/>
                <a:gd name="connsiteX222" fmla="*/ 2159345 w 3362351"/>
                <a:gd name="connsiteY222" fmla="*/ 289560 h 2402840"/>
                <a:gd name="connsiteX223" fmla="*/ 2149185 w 3362351"/>
                <a:gd name="connsiteY223" fmla="*/ 274320 h 2402840"/>
                <a:gd name="connsiteX224" fmla="*/ 2144105 w 3362351"/>
                <a:gd name="connsiteY224" fmla="*/ 259080 h 2402840"/>
                <a:gd name="connsiteX225" fmla="*/ 2108545 w 3362351"/>
                <a:gd name="connsiteY225" fmla="*/ 213360 h 2402840"/>
                <a:gd name="connsiteX226" fmla="*/ 2098385 w 3362351"/>
                <a:gd name="connsiteY226" fmla="*/ 198120 h 2402840"/>
                <a:gd name="connsiteX227" fmla="*/ 2083145 w 3362351"/>
                <a:gd name="connsiteY227" fmla="*/ 193040 h 2402840"/>
                <a:gd name="connsiteX228" fmla="*/ 2047585 w 3362351"/>
                <a:gd name="connsiteY228" fmla="*/ 167640 h 2402840"/>
                <a:gd name="connsiteX229" fmla="*/ 2017105 w 3362351"/>
                <a:gd name="connsiteY229" fmla="*/ 157480 h 2402840"/>
                <a:gd name="connsiteX230" fmla="*/ 1971385 w 3362351"/>
                <a:gd name="connsiteY230" fmla="*/ 132080 h 2402840"/>
                <a:gd name="connsiteX231" fmla="*/ 1935825 w 3362351"/>
                <a:gd name="connsiteY231" fmla="*/ 127000 h 2402840"/>
                <a:gd name="connsiteX232" fmla="*/ 1905345 w 3362351"/>
                <a:gd name="connsiteY232" fmla="*/ 116840 h 2402840"/>
                <a:gd name="connsiteX233" fmla="*/ 1890105 w 3362351"/>
                <a:gd name="connsiteY233" fmla="*/ 111760 h 2402840"/>
                <a:gd name="connsiteX234" fmla="*/ 1864705 w 3362351"/>
                <a:gd name="connsiteY234" fmla="*/ 106680 h 2402840"/>
                <a:gd name="connsiteX235" fmla="*/ 1849465 w 3362351"/>
                <a:gd name="connsiteY235" fmla="*/ 101600 h 2402840"/>
                <a:gd name="connsiteX236" fmla="*/ 1813905 w 3362351"/>
                <a:gd name="connsiteY236" fmla="*/ 96520 h 2402840"/>
                <a:gd name="connsiteX237" fmla="*/ 1778345 w 3362351"/>
                <a:gd name="connsiteY237" fmla="*/ 86360 h 2402840"/>
                <a:gd name="connsiteX238" fmla="*/ 1747865 w 3362351"/>
                <a:gd name="connsiteY238" fmla="*/ 76200 h 2402840"/>
                <a:gd name="connsiteX239" fmla="*/ 1732625 w 3362351"/>
                <a:gd name="connsiteY239" fmla="*/ 71120 h 2402840"/>
                <a:gd name="connsiteX240" fmla="*/ 1717385 w 3362351"/>
                <a:gd name="connsiteY240" fmla="*/ 66040 h 2402840"/>
                <a:gd name="connsiteX241" fmla="*/ 1671665 w 3362351"/>
                <a:gd name="connsiteY241" fmla="*/ 45720 h 2402840"/>
                <a:gd name="connsiteX242" fmla="*/ 1651345 w 3362351"/>
                <a:gd name="connsiteY242" fmla="*/ 40640 h 2402840"/>
                <a:gd name="connsiteX243" fmla="*/ 1559905 w 3362351"/>
                <a:gd name="connsiteY243" fmla="*/ 35560 h 2402840"/>
                <a:gd name="connsiteX244" fmla="*/ 1534505 w 3362351"/>
                <a:gd name="connsiteY244" fmla="*/ 15240 h 2402840"/>
                <a:gd name="connsiteX245" fmla="*/ 1514185 w 3362351"/>
                <a:gd name="connsiteY245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503265 w 3362351"/>
                <a:gd name="connsiteY58" fmla="*/ 1178560 h 2402840"/>
                <a:gd name="connsiteX59" fmla="*/ 482945 w 3362351"/>
                <a:gd name="connsiteY59" fmla="*/ 1193800 h 2402840"/>
                <a:gd name="connsiteX60" fmla="*/ 467705 w 3362351"/>
                <a:gd name="connsiteY60" fmla="*/ 1198880 h 2402840"/>
                <a:gd name="connsiteX61" fmla="*/ 443380 w 3362351"/>
                <a:gd name="connsiteY61" fmla="*/ 1194980 h 2402840"/>
                <a:gd name="connsiteX62" fmla="*/ 406249 w 3362351"/>
                <a:gd name="connsiteY62" fmla="*/ 1200060 h 2402840"/>
                <a:gd name="connsiteX63" fmla="*/ 352846 w 3362351"/>
                <a:gd name="connsiteY63" fmla="*/ 1205041 h 2402840"/>
                <a:gd name="connsiteX64" fmla="*/ 287174 w 3362351"/>
                <a:gd name="connsiteY64" fmla="*/ 1232031 h 2402840"/>
                <a:gd name="connsiteX65" fmla="*/ 206517 w 3362351"/>
                <a:gd name="connsiteY65" fmla="*/ 1286277 h 2402840"/>
                <a:gd name="connsiteX66" fmla="*/ 144566 w 3362351"/>
                <a:gd name="connsiteY66" fmla="*/ 1355362 h 2402840"/>
                <a:gd name="connsiteX67" fmla="*/ 117185 w 3362351"/>
                <a:gd name="connsiteY67" fmla="*/ 1412240 h 2402840"/>
                <a:gd name="connsiteX68" fmla="*/ 96865 w 3362351"/>
                <a:gd name="connsiteY68" fmla="*/ 1442720 h 2402840"/>
                <a:gd name="connsiteX69" fmla="*/ 91785 w 3362351"/>
                <a:gd name="connsiteY69" fmla="*/ 1457960 h 2402840"/>
                <a:gd name="connsiteX70" fmla="*/ 76545 w 3362351"/>
                <a:gd name="connsiteY70" fmla="*/ 1468120 h 2402840"/>
                <a:gd name="connsiteX71" fmla="*/ 66385 w 3362351"/>
                <a:gd name="connsiteY71" fmla="*/ 1508760 h 2402840"/>
                <a:gd name="connsiteX72" fmla="*/ 61305 w 3362351"/>
                <a:gd name="connsiteY72" fmla="*/ 1524000 h 2402840"/>
                <a:gd name="connsiteX73" fmla="*/ 56225 w 3362351"/>
                <a:gd name="connsiteY73" fmla="*/ 1544320 h 2402840"/>
                <a:gd name="connsiteX74" fmla="*/ 46065 w 3362351"/>
                <a:gd name="connsiteY74" fmla="*/ 1559560 h 2402840"/>
                <a:gd name="connsiteX75" fmla="*/ 40985 w 3362351"/>
                <a:gd name="connsiteY75" fmla="*/ 1579880 h 2402840"/>
                <a:gd name="connsiteX76" fmla="*/ 30825 w 3362351"/>
                <a:gd name="connsiteY76" fmla="*/ 1620520 h 2402840"/>
                <a:gd name="connsiteX77" fmla="*/ 20665 w 3362351"/>
                <a:gd name="connsiteY77" fmla="*/ 1635760 h 2402840"/>
                <a:gd name="connsiteX78" fmla="*/ 10505 w 3362351"/>
                <a:gd name="connsiteY78" fmla="*/ 1666240 h 2402840"/>
                <a:gd name="connsiteX79" fmla="*/ 345 w 3362351"/>
                <a:gd name="connsiteY79" fmla="*/ 1896887 h 2402840"/>
                <a:gd name="connsiteX80" fmla="*/ 23764 w 3362351"/>
                <a:gd name="connsiteY80" fmla="*/ 2008648 h 2402840"/>
                <a:gd name="connsiteX81" fmla="*/ 63428 w 3362351"/>
                <a:gd name="connsiteY81" fmla="*/ 2076710 h 2402840"/>
                <a:gd name="connsiteX82" fmla="*/ 100363 w 3362351"/>
                <a:gd name="connsiteY82" fmla="*/ 2147253 h 2402840"/>
                <a:gd name="connsiteX83" fmla="*/ 90780 w 3362351"/>
                <a:gd name="connsiteY83" fmla="*/ 2222993 h 2402840"/>
                <a:gd name="connsiteX84" fmla="*/ 76545 w 3362351"/>
                <a:gd name="connsiteY84" fmla="*/ 2362200 h 2402840"/>
                <a:gd name="connsiteX85" fmla="*/ 81625 w 3362351"/>
                <a:gd name="connsiteY85" fmla="*/ 2397760 h 2402840"/>
                <a:gd name="connsiteX86" fmla="*/ 96865 w 3362351"/>
                <a:gd name="connsiteY86" fmla="*/ 2402840 h 2402840"/>
                <a:gd name="connsiteX87" fmla="*/ 162905 w 3362351"/>
                <a:gd name="connsiteY87" fmla="*/ 2397760 h 2402840"/>
                <a:gd name="connsiteX88" fmla="*/ 208625 w 3362351"/>
                <a:gd name="connsiteY88" fmla="*/ 2372360 h 2402840"/>
                <a:gd name="connsiteX89" fmla="*/ 239105 w 3362351"/>
                <a:gd name="connsiteY89" fmla="*/ 2352040 h 2402840"/>
                <a:gd name="connsiteX90" fmla="*/ 254345 w 3362351"/>
                <a:gd name="connsiteY90" fmla="*/ 2336800 h 2402840"/>
                <a:gd name="connsiteX91" fmla="*/ 269585 w 3362351"/>
                <a:gd name="connsiteY91" fmla="*/ 2326640 h 2402840"/>
                <a:gd name="connsiteX92" fmla="*/ 315305 w 3362351"/>
                <a:gd name="connsiteY92" fmla="*/ 2286000 h 2402840"/>
                <a:gd name="connsiteX93" fmla="*/ 340705 w 3362351"/>
                <a:gd name="connsiteY93" fmla="*/ 2265680 h 2402840"/>
                <a:gd name="connsiteX94" fmla="*/ 350865 w 3362351"/>
                <a:gd name="connsiteY94" fmla="*/ 2250440 h 2402840"/>
                <a:gd name="connsiteX95" fmla="*/ 366105 w 3362351"/>
                <a:gd name="connsiteY95" fmla="*/ 2240280 h 2402840"/>
                <a:gd name="connsiteX96" fmla="*/ 461672 w 3362351"/>
                <a:gd name="connsiteY96" fmla="*/ 2173922 h 2402840"/>
                <a:gd name="connsiteX97" fmla="*/ 526442 w 3362351"/>
                <a:gd name="connsiteY97" fmla="*/ 2121852 h 2402840"/>
                <a:gd name="connsiteX98" fmla="*/ 583275 w 3362351"/>
                <a:gd name="connsiteY98" fmla="*/ 2096452 h 2402840"/>
                <a:gd name="connsiteX99" fmla="*/ 681700 w 3362351"/>
                <a:gd name="connsiteY99" fmla="*/ 2044382 h 2402840"/>
                <a:gd name="connsiteX100" fmla="*/ 731865 w 3362351"/>
                <a:gd name="connsiteY100" fmla="*/ 2037080 h 2402840"/>
                <a:gd name="connsiteX101" fmla="*/ 762345 w 3362351"/>
                <a:gd name="connsiteY101" fmla="*/ 2047240 h 2402840"/>
                <a:gd name="connsiteX102" fmla="*/ 782665 w 3362351"/>
                <a:gd name="connsiteY102" fmla="*/ 2052320 h 2402840"/>
                <a:gd name="connsiteX103" fmla="*/ 797905 w 3362351"/>
                <a:gd name="connsiteY103" fmla="*/ 2057400 h 2402840"/>
                <a:gd name="connsiteX104" fmla="*/ 838545 w 3362351"/>
                <a:gd name="connsiteY104" fmla="*/ 2062480 h 2402840"/>
                <a:gd name="connsiteX105" fmla="*/ 1001105 w 3362351"/>
                <a:gd name="connsiteY105" fmla="*/ 2069782 h 2402840"/>
                <a:gd name="connsiteX106" fmla="*/ 1134773 w 3362351"/>
                <a:gd name="connsiteY106" fmla="*/ 2049145 h 2402840"/>
                <a:gd name="connsiteX107" fmla="*/ 1214465 w 3362351"/>
                <a:gd name="connsiteY107" fmla="*/ 1945640 h 2402840"/>
                <a:gd name="connsiteX108" fmla="*/ 1305058 w 3362351"/>
                <a:gd name="connsiteY108" fmla="*/ 1930400 h 2402840"/>
                <a:gd name="connsiteX109" fmla="*/ 1404965 w 3362351"/>
                <a:gd name="connsiteY109" fmla="*/ 1954530 h 2402840"/>
                <a:gd name="connsiteX110" fmla="*/ 1468888 w 3362351"/>
                <a:gd name="connsiteY110" fmla="*/ 1968923 h 2402840"/>
                <a:gd name="connsiteX111" fmla="*/ 1571335 w 3362351"/>
                <a:gd name="connsiteY111" fmla="*/ 1985857 h 2402840"/>
                <a:gd name="connsiteX112" fmla="*/ 1656425 w 3362351"/>
                <a:gd name="connsiteY112" fmla="*/ 2001520 h 2402840"/>
                <a:gd name="connsiteX113" fmla="*/ 1707225 w 3362351"/>
                <a:gd name="connsiteY113" fmla="*/ 2021840 h 2402840"/>
                <a:gd name="connsiteX114" fmla="*/ 1737705 w 3362351"/>
                <a:gd name="connsiteY114" fmla="*/ 2037080 h 2402840"/>
                <a:gd name="connsiteX115" fmla="*/ 1783425 w 3362351"/>
                <a:gd name="connsiteY115" fmla="*/ 2062480 h 2402840"/>
                <a:gd name="connsiteX116" fmla="*/ 1798665 w 3362351"/>
                <a:gd name="connsiteY116" fmla="*/ 2072640 h 2402840"/>
                <a:gd name="connsiteX117" fmla="*/ 1829145 w 3362351"/>
                <a:gd name="connsiteY117" fmla="*/ 2082800 h 2402840"/>
                <a:gd name="connsiteX118" fmla="*/ 1844385 w 3362351"/>
                <a:gd name="connsiteY118" fmla="*/ 2087880 h 2402840"/>
                <a:gd name="connsiteX119" fmla="*/ 1864705 w 3362351"/>
                <a:gd name="connsiteY119" fmla="*/ 2098040 h 2402840"/>
                <a:gd name="connsiteX120" fmla="*/ 1879945 w 3362351"/>
                <a:gd name="connsiteY120" fmla="*/ 2103120 h 2402840"/>
                <a:gd name="connsiteX121" fmla="*/ 1895185 w 3362351"/>
                <a:gd name="connsiteY121" fmla="*/ 2113280 h 2402840"/>
                <a:gd name="connsiteX122" fmla="*/ 1925665 w 3362351"/>
                <a:gd name="connsiteY122" fmla="*/ 2123440 h 2402840"/>
                <a:gd name="connsiteX123" fmla="*/ 1940905 w 3362351"/>
                <a:gd name="connsiteY123" fmla="*/ 2133600 h 2402840"/>
                <a:gd name="connsiteX124" fmla="*/ 1965035 w 3362351"/>
                <a:gd name="connsiteY124" fmla="*/ 2167043 h 2402840"/>
                <a:gd name="connsiteX125" fmla="*/ 2017529 w 3362351"/>
                <a:gd name="connsiteY125" fmla="*/ 2194984 h 2402840"/>
                <a:gd name="connsiteX126" fmla="*/ 2107698 w 3362351"/>
                <a:gd name="connsiteY126" fmla="*/ 2254673 h 2402840"/>
                <a:gd name="connsiteX127" fmla="*/ 2185168 w 3362351"/>
                <a:gd name="connsiteY127" fmla="*/ 2296161 h 2402840"/>
                <a:gd name="connsiteX128" fmla="*/ 2255018 w 3362351"/>
                <a:gd name="connsiteY128" fmla="*/ 2302933 h 2402840"/>
                <a:gd name="connsiteX129" fmla="*/ 2326985 w 3362351"/>
                <a:gd name="connsiteY129" fmla="*/ 2339340 h 2402840"/>
                <a:gd name="connsiteX130" fmla="*/ 2440439 w 3362351"/>
                <a:gd name="connsiteY130" fmla="*/ 2312670 h 2402840"/>
                <a:gd name="connsiteX131" fmla="*/ 2494625 w 3362351"/>
                <a:gd name="connsiteY131" fmla="*/ 2275840 h 2402840"/>
                <a:gd name="connsiteX132" fmla="*/ 2509865 w 3362351"/>
                <a:gd name="connsiteY132" fmla="*/ 2270760 h 2402840"/>
                <a:gd name="connsiteX133" fmla="*/ 2520025 w 3362351"/>
                <a:gd name="connsiteY133" fmla="*/ 2255520 h 2402840"/>
                <a:gd name="connsiteX134" fmla="*/ 2535265 w 3362351"/>
                <a:gd name="connsiteY134" fmla="*/ 2245360 h 2402840"/>
                <a:gd name="connsiteX135" fmla="*/ 2545425 w 3362351"/>
                <a:gd name="connsiteY135" fmla="*/ 2230120 h 2402840"/>
                <a:gd name="connsiteX136" fmla="*/ 2560665 w 3362351"/>
                <a:gd name="connsiteY136" fmla="*/ 2219960 h 2402840"/>
                <a:gd name="connsiteX137" fmla="*/ 2596225 w 3362351"/>
                <a:gd name="connsiteY137" fmla="*/ 2184400 h 2402840"/>
                <a:gd name="connsiteX138" fmla="*/ 2611465 w 3362351"/>
                <a:gd name="connsiteY138" fmla="*/ 2153920 h 2402840"/>
                <a:gd name="connsiteX139" fmla="*/ 2657185 w 3362351"/>
                <a:gd name="connsiteY139" fmla="*/ 2128520 h 2402840"/>
                <a:gd name="connsiteX140" fmla="*/ 2687665 w 3362351"/>
                <a:gd name="connsiteY140" fmla="*/ 2108200 h 2402840"/>
                <a:gd name="connsiteX141" fmla="*/ 2718145 w 3362351"/>
                <a:gd name="connsiteY141" fmla="*/ 2098040 h 2402840"/>
                <a:gd name="connsiteX142" fmla="*/ 2733385 w 3362351"/>
                <a:gd name="connsiteY142" fmla="*/ 2082800 h 2402840"/>
                <a:gd name="connsiteX143" fmla="*/ 2768945 w 3362351"/>
                <a:gd name="connsiteY143" fmla="*/ 2057400 h 2402840"/>
                <a:gd name="connsiteX144" fmla="*/ 2834985 w 3362351"/>
                <a:gd name="connsiteY144" fmla="*/ 2034540 h 2402840"/>
                <a:gd name="connsiteX145" fmla="*/ 2910338 w 3362351"/>
                <a:gd name="connsiteY145" fmla="*/ 1976120 h 2402840"/>
                <a:gd name="connsiteX146" fmla="*/ 2959869 w 3362351"/>
                <a:gd name="connsiteY146" fmla="*/ 1957917 h 2402840"/>
                <a:gd name="connsiteX147" fmla="*/ 2992465 w 3362351"/>
                <a:gd name="connsiteY147" fmla="*/ 1915160 h 2402840"/>
                <a:gd name="connsiteX148" fmla="*/ 3022945 w 3362351"/>
                <a:gd name="connsiteY148" fmla="*/ 1894840 h 2402840"/>
                <a:gd name="connsiteX149" fmla="*/ 3038185 w 3362351"/>
                <a:gd name="connsiteY149" fmla="*/ 1889760 h 2402840"/>
                <a:gd name="connsiteX150" fmla="*/ 3053425 w 3362351"/>
                <a:gd name="connsiteY150" fmla="*/ 1879600 h 2402840"/>
                <a:gd name="connsiteX151" fmla="*/ 3068665 w 3362351"/>
                <a:gd name="connsiteY151" fmla="*/ 1874520 h 2402840"/>
                <a:gd name="connsiteX152" fmla="*/ 3083905 w 3362351"/>
                <a:gd name="connsiteY152" fmla="*/ 1864360 h 2402840"/>
                <a:gd name="connsiteX153" fmla="*/ 3109305 w 3362351"/>
                <a:gd name="connsiteY153" fmla="*/ 1859280 h 2402840"/>
                <a:gd name="connsiteX154" fmla="*/ 3129625 w 3362351"/>
                <a:gd name="connsiteY154" fmla="*/ 1854200 h 2402840"/>
                <a:gd name="connsiteX155" fmla="*/ 3144865 w 3362351"/>
                <a:gd name="connsiteY155" fmla="*/ 1844040 h 2402840"/>
                <a:gd name="connsiteX156" fmla="*/ 3226145 w 3362351"/>
                <a:gd name="connsiteY156" fmla="*/ 1833880 h 2402840"/>
                <a:gd name="connsiteX157" fmla="*/ 3261705 w 3362351"/>
                <a:gd name="connsiteY157" fmla="*/ 1828800 h 2402840"/>
                <a:gd name="connsiteX158" fmla="*/ 3276945 w 3362351"/>
                <a:gd name="connsiteY158" fmla="*/ 1818640 h 2402840"/>
                <a:gd name="connsiteX159" fmla="*/ 3287105 w 3362351"/>
                <a:gd name="connsiteY159" fmla="*/ 1803400 h 2402840"/>
                <a:gd name="connsiteX160" fmla="*/ 3302345 w 3362351"/>
                <a:gd name="connsiteY160" fmla="*/ 1798320 h 2402840"/>
                <a:gd name="connsiteX161" fmla="*/ 3317585 w 3362351"/>
                <a:gd name="connsiteY161" fmla="*/ 1788160 h 2402840"/>
                <a:gd name="connsiteX162" fmla="*/ 3332825 w 3362351"/>
                <a:gd name="connsiteY162" fmla="*/ 1742440 h 2402840"/>
                <a:gd name="connsiteX163" fmla="*/ 3337905 w 3362351"/>
                <a:gd name="connsiteY163" fmla="*/ 1727200 h 2402840"/>
                <a:gd name="connsiteX164" fmla="*/ 3342985 w 3362351"/>
                <a:gd name="connsiteY164" fmla="*/ 1711960 h 2402840"/>
                <a:gd name="connsiteX165" fmla="*/ 3348065 w 3362351"/>
                <a:gd name="connsiteY165" fmla="*/ 1686560 h 2402840"/>
                <a:gd name="connsiteX166" fmla="*/ 3362035 w 3362351"/>
                <a:gd name="connsiteY166" fmla="*/ 1566333 h 2402840"/>
                <a:gd name="connsiteX167" fmla="*/ 3356955 w 3362351"/>
                <a:gd name="connsiteY167" fmla="*/ 1518496 h 2402840"/>
                <a:gd name="connsiteX168" fmla="*/ 3333671 w 3362351"/>
                <a:gd name="connsiteY168" fmla="*/ 1464310 h 2402840"/>
                <a:gd name="connsiteX169" fmla="*/ 3294725 w 3362351"/>
                <a:gd name="connsiteY169" fmla="*/ 1420706 h 2402840"/>
                <a:gd name="connsiteX170" fmla="*/ 3269325 w 3362351"/>
                <a:gd name="connsiteY170" fmla="*/ 1377526 h 2402840"/>
                <a:gd name="connsiteX171" fmla="*/ 3212598 w 3362351"/>
                <a:gd name="connsiteY171" fmla="*/ 1333500 h 2402840"/>
                <a:gd name="connsiteX172" fmla="*/ 3162645 w 3362351"/>
                <a:gd name="connsiteY172" fmla="*/ 1295400 h 2402840"/>
                <a:gd name="connsiteX173" fmla="*/ 3119465 w 3362351"/>
                <a:gd name="connsiteY173" fmla="*/ 1254760 h 2402840"/>
                <a:gd name="connsiteX174" fmla="*/ 3114385 w 3362351"/>
                <a:gd name="connsiteY174" fmla="*/ 1239520 h 2402840"/>
                <a:gd name="connsiteX175" fmla="*/ 3099145 w 3362351"/>
                <a:gd name="connsiteY175" fmla="*/ 1234440 h 2402840"/>
                <a:gd name="connsiteX176" fmla="*/ 3088985 w 3362351"/>
                <a:gd name="connsiteY176" fmla="*/ 1203960 h 2402840"/>
                <a:gd name="connsiteX177" fmla="*/ 3068665 w 3362351"/>
                <a:gd name="connsiteY177" fmla="*/ 1173480 h 2402840"/>
                <a:gd name="connsiteX178" fmla="*/ 3048345 w 3362351"/>
                <a:gd name="connsiteY178" fmla="*/ 1143000 h 2402840"/>
                <a:gd name="connsiteX179" fmla="*/ 3022945 w 3362351"/>
                <a:gd name="connsiteY179" fmla="*/ 1097280 h 2402840"/>
                <a:gd name="connsiteX180" fmla="*/ 3012785 w 3362351"/>
                <a:gd name="connsiteY180" fmla="*/ 1082040 h 2402840"/>
                <a:gd name="connsiteX181" fmla="*/ 3002625 w 3362351"/>
                <a:gd name="connsiteY181" fmla="*/ 1051560 h 2402840"/>
                <a:gd name="connsiteX182" fmla="*/ 2997545 w 3362351"/>
                <a:gd name="connsiteY182" fmla="*/ 1036320 h 2402840"/>
                <a:gd name="connsiteX183" fmla="*/ 2956905 w 3362351"/>
                <a:gd name="connsiteY183" fmla="*/ 975360 h 2402840"/>
                <a:gd name="connsiteX184" fmla="*/ 2946745 w 3362351"/>
                <a:gd name="connsiteY184" fmla="*/ 960120 h 2402840"/>
                <a:gd name="connsiteX185" fmla="*/ 2926425 w 3362351"/>
                <a:gd name="connsiteY185" fmla="*/ 929640 h 2402840"/>
                <a:gd name="connsiteX186" fmla="*/ 2901025 w 3362351"/>
                <a:gd name="connsiteY186" fmla="*/ 904240 h 2402840"/>
                <a:gd name="connsiteX187" fmla="*/ 2875625 w 3362351"/>
                <a:gd name="connsiteY187" fmla="*/ 873760 h 2402840"/>
                <a:gd name="connsiteX188" fmla="*/ 2860385 w 3362351"/>
                <a:gd name="connsiteY188" fmla="*/ 868680 h 2402840"/>
                <a:gd name="connsiteX189" fmla="*/ 2845145 w 3362351"/>
                <a:gd name="connsiteY189" fmla="*/ 853440 h 2402840"/>
                <a:gd name="connsiteX190" fmla="*/ 2829905 w 3362351"/>
                <a:gd name="connsiteY190" fmla="*/ 843280 h 2402840"/>
                <a:gd name="connsiteX191" fmla="*/ 2824825 w 3362351"/>
                <a:gd name="connsiteY191" fmla="*/ 817880 h 2402840"/>
                <a:gd name="connsiteX192" fmla="*/ 2814665 w 3362351"/>
                <a:gd name="connsiteY192" fmla="*/ 802640 h 2402840"/>
                <a:gd name="connsiteX193" fmla="*/ 2804505 w 3362351"/>
                <a:gd name="connsiteY193" fmla="*/ 772160 h 2402840"/>
                <a:gd name="connsiteX194" fmla="*/ 2784185 w 3362351"/>
                <a:gd name="connsiteY194" fmla="*/ 741680 h 2402840"/>
                <a:gd name="connsiteX195" fmla="*/ 2779105 w 3362351"/>
                <a:gd name="connsiteY195" fmla="*/ 726440 h 2402840"/>
                <a:gd name="connsiteX196" fmla="*/ 2768945 w 3362351"/>
                <a:gd name="connsiteY196" fmla="*/ 711200 h 2402840"/>
                <a:gd name="connsiteX197" fmla="*/ 2753705 w 3362351"/>
                <a:gd name="connsiteY197" fmla="*/ 680720 h 2402840"/>
                <a:gd name="connsiteX198" fmla="*/ 2723225 w 3362351"/>
                <a:gd name="connsiteY198" fmla="*/ 650240 h 2402840"/>
                <a:gd name="connsiteX199" fmla="*/ 2692745 w 3362351"/>
                <a:gd name="connsiteY199" fmla="*/ 629920 h 2402840"/>
                <a:gd name="connsiteX200" fmla="*/ 2677505 w 3362351"/>
                <a:gd name="connsiteY200" fmla="*/ 619760 h 2402840"/>
                <a:gd name="connsiteX201" fmla="*/ 2647025 w 3362351"/>
                <a:gd name="connsiteY201" fmla="*/ 599440 h 2402840"/>
                <a:gd name="connsiteX202" fmla="*/ 2621625 w 3362351"/>
                <a:gd name="connsiteY202" fmla="*/ 574040 h 2402840"/>
                <a:gd name="connsiteX203" fmla="*/ 2611465 w 3362351"/>
                <a:gd name="connsiteY203" fmla="*/ 558800 h 2402840"/>
                <a:gd name="connsiteX204" fmla="*/ 2596225 w 3362351"/>
                <a:gd name="connsiteY204" fmla="*/ 553720 h 2402840"/>
                <a:gd name="connsiteX205" fmla="*/ 2580985 w 3362351"/>
                <a:gd name="connsiteY205" fmla="*/ 543560 h 2402840"/>
                <a:gd name="connsiteX206" fmla="*/ 2565745 w 3362351"/>
                <a:gd name="connsiteY206" fmla="*/ 538480 h 2402840"/>
                <a:gd name="connsiteX207" fmla="*/ 2535265 w 3362351"/>
                <a:gd name="connsiteY207" fmla="*/ 518160 h 2402840"/>
                <a:gd name="connsiteX208" fmla="*/ 2520025 w 3362351"/>
                <a:gd name="connsiteY208" fmla="*/ 508000 h 2402840"/>
                <a:gd name="connsiteX209" fmla="*/ 2489545 w 3362351"/>
                <a:gd name="connsiteY209" fmla="*/ 487680 h 2402840"/>
                <a:gd name="connsiteX210" fmla="*/ 2474305 w 3362351"/>
                <a:gd name="connsiteY210" fmla="*/ 457200 h 2402840"/>
                <a:gd name="connsiteX211" fmla="*/ 2459065 w 3362351"/>
                <a:gd name="connsiteY211" fmla="*/ 452120 h 2402840"/>
                <a:gd name="connsiteX212" fmla="*/ 2443825 w 3362351"/>
                <a:gd name="connsiteY212" fmla="*/ 436880 h 2402840"/>
                <a:gd name="connsiteX213" fmla="*/ 2423505 w 3362351"/>
                <a:gd name="connsiteY213" fmla="*/ 406400 h 2402840"/>
                <a:gd name="connsiteX214" fmla="*/ 2393025 w 3362351"/>
                <a:gd name="connsiteY214" fmla="*/ 386080 h 2402840"/>
                <a:gd name="connsiteX215" fmla="*/ 2382865 w 3362351"/>
                <a:gd name="connsiteY215" fmla="*/ 370840 h 2402840"/>
                <a:gd name="connsiteX216" fmla="*/ 2311745 w 3362351"/>
                <a:gd name="connsiteY216" fmla="*/ 355600 h 2402840"/>
                <a:gd name="connsiteX217" fmla="*/ 2276185 w 3362351"/>
                <a:gd name="connsiteY217" fmla="*/ 345440 h 2402840"/>
                <a:gd name="connsiteX218" fmla="*/ 2245705 w 3362351"/>
                <a:gd name="connsiteY218" fmla="*/ 335280 h 2402840"/>
                <a:gd name="connsiteX219" fmla="*/ 2194905 w 3362351"/>
                <a:gd name="connsiteY219" fmla="*/ 325120 h 2402840"/>
                <a:gd name="connsiteX220" fmla="*/ 2179665 w 3362351"/>
                <a:gd name="connsiteY220" fmla="*/ 309880 h 2402840"/>
                <a:gd name="connsiteX221" fmla="*/ 2164425 w 3362351"/>
                <a:gd name="connsiteY221" fmla="*/ 304800 h 2402840"/>
                <a:gd name="connsiteX222" fmla="*/ 2159345 w 3362351"/>
                <a:gd name="connsiteY222" fmla="*/ 289560 h 2402840"/>
                <a:gd name="connsiteX223" fmla="*/ 2149185 w 3362351"/>
                <a:gd name="connsiteY223" fmla="*/ 274320 h 2402840"/>
                <a:gd name="connsiteX224" fmla="*/ 2144105 w 3362351"/>
                <a:gd name="connsiteY224" fmla="*/ 259080 h 2402840"/>
                <a:gd name="connsiteX225" fmla="*/ 2108545 w 3362351"/>
                <a:gd name="connsiteY225" fmla="*/ 213360 h 2402840"/>
                <a:gd name="connsiteX226" fmla="*/ 2098385 w 3362351"/>
                <a:gd name="connsiteY226" fmla="*/ 198120 h 2402840"/>
                <a:gd name="connsiteX227" fmla="*/ 2083145 w 3362351"/>
                <a:gd name="connsiteY227" fmla="*/ 193040 h 2402840"/>
                <a:gd name="connsiteX228" fmla="*/ 2047585 w 3362351"/>
                <a:gd name="connsiteY228" fmla="*/ 167640 h 2402840"/>
                <a:gd name="connsiteX229" fmla="*/ 2017105 w 3362351"/>
                <a:gd name="connsiteY229" fmla="*/ 157480 h 2402840"/>
                <a:gd name="connsiteX230" fmla="*/ 1971385 w 3362351"/>
                <a:gd name="connsiteY230" fmla="*/ 132080 h 2402840"/>
                <a:gd name="connsiteX231" fmla="*/ 1935825 w 3362351"/>
                <a:gd name="connsiteY231" fmla="*/ 127000 h 2402840"/>
                <a:gd name="connsiteX232" fmla="*/ 1905345 w 3362351"/>
                <a:gd name="connsiteY232" fmla="*/ 116840 h 2402840"/>
                <a:gd name="connsiteX233" fmla="*/ 1890105 w 3362351"/>
                <a:gd name="connsiteY233" fmla="*/ 111760 h 2402840"/>
                <a:gd name="connsiteX234" fmla="*/ 1864705 w 3362351"/>
                <a:gd name="connsiteY234" fmla="*/ 106680 h 2402840"/>
                <a:gd name="connsiteX235" fmla="*/ 1849465 w 3362351"/>
                <a:gd name="connsiteY235" fmla="*/ 101600 h 2402840"/>
                <a:gd name="connsiteX236" fmla="*/ 1813905 w 3362351"/>
                <a:gd name="connsiteY236" fmla="*/ 96520 h 2402840"/>
                <a:gd name="connsiteX237" fmla="*/ 1778345 w 3362351"/>
                <a:gd name="connsiteY237" fmla="*/ 86360 h 2402840"/>
                <a:gd name="connsiteX238" fmla="*/ 1747865 w 3362351"/>
                <a:gd name="connsiteY238" fmla="*/ 76200 h 2402840"/>
                <a:gd name="connsiteX239" fmla="*/ 1732625 w 3362351"/>
                <a:gd name="connsiteY239" fmla="*/ 71120 h 2402840"/>
                <a:gd name="connsiteX240" fmla="*/ 1717385 w 3362351"/>
                <a:gd name="connsiteY240" fmla="*/ 66040 h 2402840"/>
                <a:gd name="connsiteX241" fmla="*/ 1671665 w 3362351"/>
                <a:gd name="connsiteY241" fmla="*/ 45720 h 2402840"/>
                <a:gd name="connsiteX242" fmla="*/ 1651345 w 3362351"/>
                <a:gd name="connsiteY242" fmla="*/ 40640 h 2402840"/>
                <a:gd name="connsiteX243" fmla="*/ 1559905 w 3362351"/>
                <a:gd name="connsiteY243" fmla="*/ 35560 h 2402840"/>
                <a:gd name="connsiteX244" fmla="*/ 1534505 w 3362351"/>
                <a:gd name="connsiteY244" fmla="*/ 15240 h 2402840"/>
                <a:gd name="connsiteX245" fmla="*/ 1514185 w 3362351"/>
                <a:gd name="connsiteY245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503265 w 3362351"/>
                <a:gd name="connsiteY58" fmla="*/ 1178560 h 2402840"/>
                <a:gd name="connsiteX59" fmla="*/ 482945 w 3362351"/>
                <a:gd name="connsiteY59" fmla="*/ 1193800 h 2402840"/>
                <a:gd name="connsiteX60" fmla="*/ 443380 w 3362351"/>
                <a:gd name="connsiteY60" fmla="*/ 1194980 h 2402840"/>
                <a:gd name="connsiteX61" fmla="*/ 406249 w 3362351"/>
                <a:gd name="connsiteY61" fmla="*/ 1200060 h 2402840"/>
                <a:gd name="connsiteX62" fmla="*/ 352846 w 3362351"/>
                <a:gd name="connsiteY62" fmla="*/ 1205041 h 2402840"/>
                <a:gd name="connsiteX63" fmla="*/ 287174 w 3362351"/>
                <a:gd name="connsiteY63" fmla="*/ 1232031 h 2402840"/>
                <a:gd name="connsiteX64" fmla="*/ 206517 w 3362351"/>
                <a:gd name="connsiteY64" fmla="*/ 1286277 h 2402840"/>
                <a:gd name="connsiteX65" fmla="*/ 144566 w 3362351"/>
                <a:gd name="connsiteY65" fmla="*/ 1355362 h 2402840"/>
                <a:gd name="connsiteX66" fmla="*/ 117185 w 3362351"/>
                <a:gd name="connsiteY66" fmla="*/ 1412240 h 2402840"/>
                <a:gd name="connsiteX67" fmla="*/ 96865 w 3362351"/>
                <a:gd name="connsiteY67" fmla="*/ 1442720 h 2402840"/>
                <a:gd name="connsiteX68" fmla="*/ 91785 w 3362351"/>
                <a:gd name="connsiteY68" fmla="*/ 1457960 h 2402840"/>
                <a:gd name="connsiteX69" fmla="*/ 76545 w 3362351"/>
                <a:gd name="connsiteY69" fmla="*/ 1468120 h 2402840"/>
                <a:gd name="connsiteX70" fmla="*/ 66385 w 3362351"/>
                <a:gd name="connsiteY70" fmla="*/ 1508760 h 2402840"/>
                <a:gd name="connsiteX71" fmla="*/ 61305 w 3362351"/>
                <a:gd name="connsiteY71" fmla="*/ 1524000 h 2402840"/>
                <a:gd name="connsiteX72" fmla="*/ 56225 w 3362351"/>
                <a:gd name="connsiteY72" fmla="*/ 1544320 h 2402840"/>
                <a:gd name="connsiteX73" fmla="*/ 46065 w 3362351"/>
                <a:gd name="connsiteY73" fmla="*/ 1559560 h 2402840"/>
                <a:gd name="connsiteX74" fmla="*/ 40985 w 3362351"/>
                <a:gd name="connsiteY74" fmla="*/ 1579880 h 2402840"/>
                <a:gd name="connsiteX75" fmla="*/ 30825 w 3362351"/>
                <a:gd name="connsiteY75" fmla="*/ 1620520 h 2402840"/>
                <a:gd name="connsiteX76" fmla="*/ 20665 w 3362351"/>
                <a:gd name="connsiteY76" fmla="*/ 1635760 h 2402840"/>
                <a:gd name="connsiteX77" fmla="*/ 10505 w 3362351"/>
                <a:gd name="connsiteY77" fmla="*/ 1666240 h 2402840"/>
                <a:gd name="connsiteX78" fmla="*/ 345 w 3362351"/>
                <a:gd name="connsiteY78" fmla="*/ 1896887 h 2402840"/>
                <a:gd name="connsiteX79" fmla="*/ 23764 w 3362351"/>
                <a:gd name="connsiteY79" fmla="*/ 2008648 h 2402840"/>
                <a:gd name="connsiteX80" fmla="*/ 63428 w 3362351"/>
                <a:gd name="connsiteY80" fmla="*/ 2076710 h 2402840"/>
                <a:gd name="connsiteX81" fmla="*/ 100363 w 3362351"/>
                <a:gd name="connsiteY81" fmla="*/ 2147253 h 2402840"/>
                <a:gd name="connsiteX82" fmla="*/ 90780 w 3362351"/>
                <a:gd name="connsiteY82" fmla="*/ 2222993 h 2402840"/>
                <a:gd name="connsiteX83" fmla="*/ 76545 w 3362351"/>
                <a:gd name="connsiteY83" fmla="*/ 2362200 h 2402840"/>
                <a:gd name="connsiteX84" fmla="*/ 81625 w 3362351"/>
                <a:gd name="connsiteY84" fmla="*/ 2397760 h 2402840"/>
                <a:gd name="connsiteX85" fmla="*/ 96865 w 3362351"/>
                <a:gd name="connsiteY85" fmla="*/ 2402840 h 2402840"/>
                <a:gd name="connsiteX86" fmla="*/ 162905 w 3362351"/>
                <a:gd name="connsiteY86" fmla="*/ 2397760 h 2402840"/>
                <a:gd name="connsiteX87" fmla="*/ 208625 w 3362351"/>
                <a:gd name="connsiteY87" fmla="*/ 2372360 h 2402840"/>
                <a:gd name="connsiteX88" fmla="*/ 239105 w 3362351"/>
                <a:gd name="connsiteY88" fmla="*/ 2352040 h 2402840"/>
                <a:gd name="connsiteX89" fmla="*/ 254345 w 3362351"/>
                <a:gd name="connsiteY89" fmla="*/ 2336800 h 2402840"/>
                <a:gd name="connsiteX90" fmla="*/ 269585 w 3362351"/>
                <a:gd name="connsiteY90" fmla="*/ 2326640 h 2402840"/>
                <a:gd name="connsiteX91" fmla="*/ 315305 w 3362351"/>
                <a:gd name="connsiteY91" fmla="*/ 2286000 h 2402840"/>
                <a:gd name="connsiteX92" fmla="*/ 340705 w 3362351"/>
                <a:gd name="connsiteY92" fmla="*/ 2265680 h 2402840"/>
                <a:gd name="connsiteX93" fmla="*/ 350865 w 3362351"/>
                <a:gd name="connsiteY93" fmla="*/ 2250440 h 2402840"/>
                <a:gd name="connsiteX94" fmla="*/ 366105 w 3362351"/>
                <a:gd name="connsiteY94" fmla="*/ 2240280 h 2402840"/>
                <a:gd name="connsiteX95" fmla="*/ 461672 w 3362351"/>
                <a:gd name="connsiteY95" fmla="*/ 2173922 h 2402840"/>
                <a:gd name="connsiteX96" fmla="*/ 526442 w 3362351"/>
                <a:gd name="connsiteY96" fmla="*/ 2121852 h 2402840"/>
                <a:gd name="connsiteX97" fmla="*/ 583275 w 3362351"/>
                <a:gd name="connsiteY97" fmla="*/ 2096452 h 2402840"/>
                <a:gd name="connsiteX98" fmla="*/ 681700 w 3362351"/>
                <a:gd name="connsiteY98" fmla="*/ 2044382 h 2402840"/>
                <a:gd name="connsiteX99" fmla="*/ 731865 w 3362351"/>
                <a:gd name="connsiteY99" fmla="*/ 2037080 h 2402840"/>
                <a:gd name="connsiteX100" fmla="*/ 762345 w 3362351"/>
                <a:gd name="connsiteY100" fmla="*/ 2047240 h 2402840"/>
                <a:gd name="connsiteX101" fmla="*/ 782665 w 3362351"/>
                <a:gd name="connsiteY101" fmla="*/ 2052320 h 2402840"/>
                <a:gd name="connsiteX102" fmla="*/ 797905 w 3362351"/>
                <a:gd name="connsiteY102" fmla="*/ 2057400 h 2402840"/>
                <a:gd name="connsiteX103" fmla="*/ 838545 w 3362351"/>
                <a:gd name="connsiteY103" fmla="*/ 2062480 h 2402840"/>
                <a:gd name="connsiteX104" fmla="*/ 1001105 w 3362351"/>
                <a:gd name="connsiteY104" fmla="*/ 2069782 h 2402840"/>
                <a:gd name="connsiteX105" fmla="*/ 1134773 w 3362351"/>
                <a:gd name="connsiteY105" fmla="*/ 2049145 h 2402840"/>
                <a:gd name="connsiteX106" fmla="*/ 1214465 w 3362351"/>
                <a:gd name="connsiteY106" fmla="*/ 1945640 h 2402840"/>
                <a:gd name="connsiteX107" fmla="*/ 1305058 w 3362351"/>
                <a:gd name="connsiteY107" fmla="*/ 1930400 h 2402840"/>
                <a:gd name="connsiteX108" fmla="*/ 1404965 w 3362351"/>
                <a:gd name="connsiteY108" fmla="*/ 1954530 h 2402840"/>
                <a:gd name="connsiteX109" fmla="*/ 1468888 w 3362351"/>
                <a:gd name="connsiteY109" fmla="*/ 1968923 h 2402840"/>
                <a:gd name="connsiteX110" fmla="*/ 1571335 w 3362351"/>
                <a:gd name="connsiteY110" fmla="*/ 1985857 h 2402840"/>
                <a:gd name="connsiteX111" fmla="*/ 1656425 w 3362351"/>
                <a:gd name="connsiteY111" fmla="*/ 2001520 h 2402840"/>
                <a:gd name="connsiteX112" fmla="*/ 1707225 w 3362351"/>
                <a:gd name="connsiteY112" fmla="*/ 2021840 h 2402840"/>
                <a:gd name="connsiteX113" fmla="*/ 1737705 w 3362351"/>
                <a:gd name="connsiteY113" fmla="*/ 2037080 h 2402840"/>
                <a:gd name="connsiteX114" fmla="*/ 1783425 w 3362351"/>
                <a:gd name="connsiteY114" fmla="*/ 2062480 h 2402840"/>
                <a:gd name="connsiteX115" fmla="*/ 1798665 w 3362351"/>
                <a:gd name="connsiteY115" fmla="*/ 2072640 h 2402840"/>
                <a:gd name="connsiteX116" fmla="*/ 1829145 w 3362351"/>
                <a:gd name="connsiteY116" fmla="*/ 2082800 h 2402840"/>
                <a:gd name="connsiteX117" fmla="*/ 1844385 w 3362351"/>
                <a:gd name="connsiteY117" fmla="*/ 2087880 h 2402840"/>
                <a:gd name="connsiteX118" fmla="*/ 1864705 w 3362351"/>
                <a:gd name="connsiteY118" fmla="*/ 2098040 h 2402840"/>
                <a:gd name="connsiteX119" fmla="*/ 1879945 w 3362351"/>
                <a:gd name="connsiteY119" fmla="*/ 2103120 h 2402840"/>
                <a:gd name="connsiteX120" fmla="*/ 1895185 w 3362351"/>
                <a:gd name="connsiteY120" fmla="*/ 2113280 h 2402840"/>
                <a:gd name="connsiteX121" fmla="*/ 1925665 w 3362351"/>
                <a:gd name="connsiteY121" fmla="*/ 2123440 h 2402840"/>
                <a:gd name="connsiteX122" fmla="*/ 1940905 w 3362351"/>
                <a:gd name="connsiteY122" fmla="*/ 2133600 h 2402840"/>
                <a:gd name="connsiteX123" fmla="*/ 1965035 w 3362351"/>
                <a:gd name="connsiteY123" fmla="*/ 2167043 h 2402840"/>
                <a:gd name="connsiteX124" fmla="*/ 2017529 w 3362351"/>
                <a:gd name="connsiteY124" fmla="*/ 2194984 h 2402840"/>
                <a:gd name="connsiteX125" fmla="*/ 2107698 w 3362351"/>
                <a:gd name="connsiteY125" fmla="*/ 2254673 h 2402840"/>
                <a:gd name="connsiteX126" fmla="*/ 2185168 w 3362351"/>
                <a:gd name="connsiteY126" fmla="*/ 2296161 h 2402840"/>
                <a:gd name="connsiteX127" fmla="*/ 2255018 w 3362351"/>
                <a:gd name="connsiteY127" fmla="*/ 2302933 h 2402840"/>
                <a:gd name="connsiteX128" fmla="*/ 2326985 w 3362351"/>
                <a:gd name="connsiteY128" fmla="*/ 2339340 h 2402840"/>
                <a:gd name="connsiteX129" fmla="*/ 2440439 w 3362351"/>
                <a:gd name="connsiteY129" fmla="*/ 2312670 h 2402840"/>
                <a:gd name="connsiteX130" fmla="*/ 2494625 w 3362351"/>
                <a:gd name="connsiteY130" fmla="*/ 2275840 h 2402840"/>
                <a:gd name="connsiteX131" fmla="*/ 2509865 w 3362351"/>
                <a:gd name="connsiteY131" fmla="*/ 2270760 h 2402840"/>
                <a:gd name="connsiteX132" fmla="*/ 2520025 w 3362351"/>
                <a:gd name="connsiteY132" fmla="*/ 2255520 h 2402840"/>
                <a:gd name="connsiteX133" fmla="*/ 2535265 w 3362351"/>
                <a:gd name="connsiteY133" fmla="*/ 2245360 h 2402840"/>
                <a:gd name="connsiteX134" fmla="*/ 2545425 w 3362351"/>
                <a:gd name="connsiteY134" fmla="*/ 2230120 h 2402840"/>
                <a:gd name="connsiteX135" fmla="*/ 2560665 w 3362351"/>
                <a:gd name="connsiteY135" fmla="*/ 2219960 h 2402840"/>
                <a:gd name="connsiteX136" fmla="*/ 2596225 w 3362351"/>
                <a:gd name="connsiteY136" fmla="*/ 2184400 h 2402840"/>
                <a:gd name="connsiteX137" fmla="*/ 2611465 w 3362351"/>
                <a:gd name="connsiteY137" fmla="*/ 2153920 h 2402840"/>
                <a:gd name="connsiteX138" fmla="*/ 2657185 w 3362351"/>
                <a:gd name="connsiteY138" fmla="*/ 2128520 h 2402840"/>
                <a:gd name="connsiteX139" fmla="*/ 2687665 w 3362351"/>
                <a:gd name="connsiteY139" fmla="*/ 2108200 h 2402840"/>
                <a:gd name="connsiteX140" fmla="*/ 2718145 w 3362351"/>
                <a:gd name="connsiteY140" fmla="*/ 2098040 h 2402840"/>
                <a:gd name="connsiteX141" fmla="*/ 2733385 w 3362351"/>
                <a:gd name="connsiteY141" fmla="*/ 2082800 h 2402840"/>
                <a:gd name="connsiteX142" fmla="*/ 2768945 w 3362351"/>
                <a:gd name="connsiteY142" fmla="*/ 2057400 h 2402840"/>
                <a:gd name="connsiteX143" fmla="*/ 2834985 w 3362351"/>
                <a:gd name="connsiteY143" fmla="*/ 2034540 h 2402840"/>
                <a:gd name="connsiteX144" fmla="*/ 2910338 w 3362351"/>
                <a:gd name="connsiteY144" fmla="*/ 1976120 h 2402840"/>
                <a:gd name="connsiteX145" fmla="*/ 2959869 w 3362351"/>
                <a:gd name="connsiteY145" fmla="*/ 1957917 h 2402840"/>
                <a:gd name="connsiteX146" fmla="*/ 2992465 w 3362351"/>
                <a:gd name="connsiteY146" fmla="*/ 1915160 h 2402840"/>
                <a:gd name="connsiteX147" fmla="*/ 3022945 w 3362351"/>
                <a:gd name="connsiteY147" fmla="*/ 1894840 h 2402840"/>
                <a:gd name="connsiteX148" fmla="*/ 3038185 w 3362351"/>
                <a:gd name="connsiteY148" fmla="*/ 1889760 h 2402840"/>
                <a:gd name="connsiteX149" fmla="*/ 3053425 w 3362351"/>
                <a:gd name="connsiteY149" fmla="*/ 1879600 h 2402840"/>
                <a:gd name="connsiteX150" fmla="*/ 3068665 w 3362351"/>
                <a:gd name="connsiteY150" fmla="*/ 1874520 h 2402840"/>
                <a:gd name="connsiteX151" fmla="*/ 3083905 w 3362351"/>
                <a:gd name="connsiteY151" fmla="*/ 1864360 h 2402840"/>
                <a:gd name="connsiteX152" fmla="*/ 3109305 w 3362351"/>
                <a:gd name="connsiteY152" fmla="*/ 1859280 h 2402840"/>
                <a:gd name="connsiteX153" fmla="*/ 3129625 w 3362351"/>
                <a:gd name="connsiteY153" fmla="*/ 1854200 h 2402840"/>
                <a:gd name="connsiteX154" fmla="*/ 3144865 w 3362351"/>
                <a:gd name="connsiteY154" fmla="*/ 1844040 h 2402840"/>
                <a:gd name="connsiteX155" fmla="*/ 3226145 w 3362351"/>
                <a:gd name="connsiteY155" fmla="*/ 1833880 h 2402840"/>
                <a:gd name="connsiteX156" fmla="*/ 3261705 w 3362351"/>
                <a:gd name="connsiteY156" fmla="*/ 1828800 h 2402840"/>
                <a:gd name="connsiteX157" fmla="*/ 3276945 w 3362351"/>
                <a:gd name="connsiteY157" fmla="*/ 1818640 h 2402840"/>
                <a:gd name="connsiteX158" fmla="*/ 3287105 w 3362351"/>
                <a:gd name="connsiteY158" fmla="*/ 1803400 h 2402840"/>
                <a:gd name="connsiteX159" fmla="*/ 3302345 w 3362351"/>
                <a:gd name="connsiteY159" fmla="*/ 1798320 h 2402840"/>
                <a:gd name="connsiteX160" fmla="*/ 3317585 w 3362351"/>
                <a:gd name="connsiteY160" fmla="*/ 1788160 h 2402840"/>
                <a:gd name="connsiteX161" fmla="*/ 3332825 w 3362351"/>
                <a:gd name="connsiteY161" fmla="*/ 1742440 h 2402840"/>
                <a:gd name="connsiteX162" fmla="*/ 3337905 w 3362351"/>
                <a:gd name="connsiteY162" fmla="*/ 1727200 h 2402840"/>
                <a:gd name="connsiteX163" fmla="*/ 3342985 w 3362351"/>
                <a:gd name="connsiteY163" fmla="*/ 1711960 h 2402840"/>
                <a:gd name="connsiteX164" fmla="*/ 3348065 w 3362351"/>
                <a:gd name="connsiteY164" fmla="*/ 1686560 h 2402840"/>
                <a:gd name="connsiteX165" fmla="*/ 3362035 w 3362351"/>
                <a:gd name="connsiteY165" fmla="*/ 1566333 h 2402840"/>
                <a:gd name="connsiteX166" fmla="*/ 3356955 w 3362351"/>
                <a:gd name="connsiteY166" fmla="*/ 1518496 h 2402840"/>
                <a:gd name="connsiteX167" fmla="*/ 3333671 w 3362351"/>
                <a:gd name="connsiteY167" fmla="*/ 1464310 h 2402840"/>
                <a:gd name="connsiteX168" fmla="*/ 3294725 w 3362351"/>
                <a:gd name="connsiteY168" fmla="*/ 1420706 h 2402840"/>
                <a:gd name="connsiteX169" fmla="*/ 3269325 w 3362351"/>
                <a:gd name="connsiteY169" fmla="*/ 1377526 h 2402840"/>
                <a:gd name="connsiteX170" fmla="*/ 3212598 w 3362351"/>
                <a:gd name="connsiteY170" fmla="*/ 1333500 h 2402840"/>
                <a:gd name="connsiteX171" fmla="*/ 3162645 w 3362351"/>
                <a:gd name="connsiteY171" fmla="*/ 1295400 h 2402840"/>
                <a:gd name="connsiteX172" fmla="*/ 3119465 w 3362351"/>
                <a:gd name="connsiteY172" fmla="*/ 1254760 h 2402840"/>
                <a:gd name="connsiteX173" fmla="*/ 3114385 w 3362351"/>
                <a:gd name="connsiteY173" fmla="*/ 1239520 h 2402840"/>
                <a:gd name="connsiteX174" fmla="*/ 3099145 w 3362351"/>
                <a:gd name="connsiteY174" fmla="*/ 1234440 h 2402840"/>
                <a:gd name="connsiteX175" fmla="*/ 3088985 w 3362351"/>
                <a:gd name="connsiteY175" fmla="*/ 1203960 h 2402840"/>
                <a:gd name="connsiteX176" fmla="*/ 3068665 w 3362351"/>
                <a:gd name="connsiteY176" fmla="*/ 1173480 h 2402840"/>
                <a:gd name="connsiteX177" fmla="*/ 3048345 w 3362351"/>
                <a:gd name="connsiteY177" fmla="*/ 1143000 h 2402840"/>
                <a:gd name="connsiteX178" fmla="*/ 3022945 w 3362351"/>
                <a:gd name="connsiteY178" fmla="*/ 1097280 h 2402840"/>
                <a:gd name="connsiteX179" fmla="*/ 3012785 w 3362351"/>
                <a:gd name="connsiteY179" fmla="*/ 1082040 h 2402840"/>
                <a:gd name="connsiteX180" fmla="*/ 3002625 w 3362351"/>
                <a:gd name="connsiteY180" fmla="*/ 1051560 h 2402840"/>
                <a:gd name="connsiteX181" fmla="*/ 2997545 w 3362351"/>
                <a:gd name="connsiteY181" fmla="*/ 1036320 h 2402840"/>
                <a:gd name="connsiteX182" fmla="*/ 2956905 w 3362351"/>
                <a:gd name="connsiteY182" fmla="*/ 975360 h 2402840"/>
                <a:gd name="connsiteX183" fmla="*/ 2946745 w 3362351"/>
                <a:gd name="connsiteY183" fmla="*/ 960120 h 2402840"/>
                <a:gd name="connsiteX184" fmla="*/ 2926425 w 3362351"/>
                <a:gd name="connsiteY184" fmla="*/ 929640 h 2402840"/>
                <a:gd name="connsiteX185" fmla="*/ 2901025 w 3362351"/>
                <a:gd name="connsiteY185" fmla="*/ 904240 h 2402840"/>
                <a:gd name="connsiteX186" fmla="*/ 2875625 w 3362351"/>
                <a:gd name="connsiteY186" fmla="*/ 873760 h 2402840"/>
                <a:gd name="connsiteX187" fmla="*/ 2860385 w 3362351"/>
                <a:gd name="connsiteY187" fmla="*/ 868680 h 2402840"/>
                <a:gd name="connsiteX188" fmla="*/ 2845145 w 3362351"/>
                <a:gd name="connsiteY188" fmla="*/ 853440 h 2402840"/>
                <a:gd name="connsiteX189" fmla="*/ 2829905 w 3362351"/>
                <a:gd name="connsiteY189" fmla="*/ 843280 h 2402840"/>
                <a:gd name="connsiteX190" fmla="*/ 2824825 w 3362351"/>
                <a:gd name="connsiteY190" fmla="*/ 817880 h 2402840"/>
                <a:gd name="connsiteX191" fmla="*/ 2814665 w 3362351"/>
                <a:gd name="connsiteY191" fmla="*/ 802640 h 2402840"/>
                <a:gd name="connsiteX192" fmla="*/ 2804505 w 3362351"/>
                <a:gd name="connsiteY192" fmla="*/ 772160 h 2402840"/>
                <a:gd name="connsiteX193" fmla="*/ 2784185 w 3362351"/>
                <a:gd name="connsiteY193" fmla="*/ 741680 h 2402840"/>
                <a:gd name="connsiteX194" fmla="*/ 2779105 w 3362351"/>
                <a:gd name="connsiteY194" fmla="*/ 726440 h 2402840"/>
                <a:gd name="connsiteX195" fmla="*/ 2768945 w 3362351"/>
                <a:gd name="connsiteY195" fmla="*/ 711200 h 2402840"/>
                <a:gd name="connsiteX196" fmla="*/ 2753705 w 3362351"/>
                <a:gd name="connsiteY196" fmla="*/ 680720 h 2402840"/>
                <a:gd name="connsiteX197" fmla="*/ 2723225 w 3362351"/>
                <a:gd name="connsiteY197" fmla="*/ 650240 h 2402840"/>
                <a:gd name="connsiteX198" fmla="*/ 2692745 w 3362351"/>
                <a:gd name="connsiteY198" fmla="*/ 629920 h 2402840"/>
                <a:gd name="connsiteX199" fmla="*/ 2677505 w 3362351"/>
                <a:gd name="connsiteY199" fmla="*/ 619760 h 2402840"/>
                <a:gd name="connsiteX200" fmla="*/ 2647025 w 3362351"/>
                <a:gd name="connsiteY200" fmla="*/ 599440 h 2402840"/>
                <a:gd name="connsiteX201" fmla="*/ 2621625 w 3362351"/>
                <a:gd name="connsiteY201" fmla="*/ 574040 h 2402840"/>
                <a:gd name="connsiteX202" fmla="*/ 2611465 w 3362351"/>
                <a:gd name="connsiteY202" fmla="*/ 558800 h 2402840"/>
                <a:gd name="connsiteX203" fmla="*/ 2596225 w 3362351"/>
                <a:gd name="connsiteY203" fmla="*/ 553720 h 2402840"/>
                <a:gd name="connsiteX204" fmla="*/ 2580985 w 3362351"/>
                <a:gd name="connsiteY204" fmla="*/ 543560 h 2402840"/>
                <a:gd name="connsiteX205" fmla="*/ 2565745 w 3362351"/>
                <a:gd name="connsiteY205" fmla="*/ 538480 h 2402840"/>
                <a:gd name="connsiteX206" fmla="*/ 2535265 w 3362351"/>
                <a:gd name="connsiteY206" fmla="*/ 518160 h 2402840"/>
                <a:gd name="connsiteX207" fmla="*/ 2520025 w 3362351"/>
                <a:gd name="connsiteY207" fmla="*/ 508000 h 2402840"/>
                <a:gd name="connsiteX208" fmla="*/ 2489545 w 3362351"/>
                <a:gd name="connsiteY208" fmla="*/ 487680 h 2402840"/>
                <a:gd name="connsiteX209" fmla="*/ 2474305 w 3362351"/>
                <a:gd name="connsiteY209" fmla="*/ 457200 h 2402840"/>
                <a:gd name="connsiteX210" fmla="*/ 2459065 w 3362351"/>
                <a:gd name="connsiteY210" fmla="*/ 452120 h 2402840"/>
                <a:gd name="connsiteX211" fmla="*/ 2443825 w 3362351"/>
                <a:gd name="connsiteY211" fmla="*/ 436880 h 2402840"/>
                <a:gd name="connsiteX212" fmla="*/ 2423505 w 3362351"/>
                <a:gd name="connsiteY212" fmla="*/ 406400 h 2402840"/>
                <a:gd name="connsiteX213" fmla="*/ 2393025 w 3362351"/>
                <a:gd name="connsiteY213" fmla="*/ 386080 h 2402840"/>
                <a:gd name="connsiteX214" fmla="*/ 2382865 w 3362351"/>
                <a:gd name="connsiteY214" fmla="*/ 370840 h 2402840"/>
                <a:gd name="connsiteX215" fmla="*/ 2311745 w 3362351"/>
                <a:gd name="connsiteY215" fmla="*/ 355600 h 2402840"/>
                <a:gd name="connsiteX216" fmla="*/ 2276185 w 3362351"/>
                <a:gd name="connsiteY216" fmla="*/ 345440 h 2402840"/>
                <a:gd name="connsiteX217" fmla="*/ 2245705 w 3362351"/>
                <a:gd name="connsiteY217" fmla="*/ 335280 h 2402840"/>
                <a:gd name="connsiteX218" fmla="*/ 2194905 w 3362351"/>
                <a:gd name="connsiteY218" fmla="*/ 325120 h 2402840"/>
                <a:gd name="connsiteX219" fmla="*/ 2179665 w 3362351"/>
                <a:gd name="connsiteY219" fmla="*/ 309880 h 2402840"/>
                <a:gd name="connsiteX220" fmla="*/ 2164425 w 3362351"/>
                <a:gd name="connsiteY220" fmla="*/ 304800 h 2402840"/>
                <a:gd name="connsiteX221" fmla="*/ 2159345 w 3362351"/>
                <a:gd name="connsiteY221" fmla="*/ 289560 h 2402840"/>
                <a:gd name="connsiteX222" fmla="*/ 2149185 w 3362351"/>
                <a:gd name="connsiteY222" fmla="*/ 274320 h 2402840"/>
                <a:gd name="connsiteX223" fmla="*/ 2144105 w 3362351"/>
                <a:gd name="connsiteY223" fmla="*/ 259080 h 2402840"/>
                <a:gd name="connsiteX224" fmla="*/ 2108545 w 3362351"/>
                <a:gd name="connsiteY224" fmla="*/ 213360 h 2402840"/>
                <a:gd name="connsiteX225" fmla="*/ 2098385 w 3362351"/>
                <a:gd name="connsiteY225" fmla="*/ 198120 h 2402840"/>
                <a:gd name="connsiteX226" fmla="*/ 2083145 w 3362351"/>
                <a:gd name="connsiteY226" fmla="*/ 193040 h 2402840"/>
                <a:gd name="connsiteX227" fmla="*/ 2047585 w 3362351"/>
                <a:gd name="connsiteY227" fmla="*/ 167640 h 2402840"/>
                <a:gd name="connsiteX228" fmla="*/ 2017105 w 3362351"/>
                <a:gd name="connsiteY228" fmla="*/ 157480 h 2402840"/>
                <a:gd name="connsiteX229" fmla="*/ 1971385 w 3362351"/>
                <a:gd name="connsiteY229" fmla="*/ 132080 h 2402840"/>
                <a:gd name="connsiteX230" fmla="*/ 1935825 w 3362351"/>
                <a:gd name="connsiteY230" fmla="*/ 127000 h 2402840"/>
                <a:gd name="connsiteX231" fmla="*/ 1905345 w 3362351"/>
                <a:gd name="connsiteY231" fmla="*/ 116840 h 2402840"/>
                <a:gd name="connsiteX232" fmla="*/ 1890105 w 3362351"/>
                <a:gd name="connsiteY232" fmla="*/ 111760 h 2402840"/>
                <a:gd name="connsiteX233" fmla="*/ 1864705 w 3362351"/>
                <a:gd name="connsiteY233" fmla="*/ 106680 h 2402840"/>
                <a:gd name="connsiteX234" fmla="*/ 1849465 w 3362351"/>
                <a:gd name="connsiteY234" fmla="*/ 101600 h 2402840"/>
                <a:gd name="connsiteX235" fmla="*/ 1813905 w 3362351"/>
                <a:gd name="connsiteY235" fmla="*/ 96520 h 2402840"/>
                <a:gd name="connsiteX236" fmla="*/ 1778345 w 3362351"/>
                <a:gd name="connsiteY236" fmla="*/ 86360 h 2402840"/>
                <a:gd name="connsiteX237" fmla="*/ 1747865 w 3362351"/>
                <a:gd name="connsiteY237" fmla="*/ 76200 h 2402840"/>
                <a:gd name="connsiteX238" fmla="*/ 1732625 w 3362351"/>
                <a:gd name="connsiteY238" fmla="*/ 71120 h 2402840"/>
                <a:gd name="connsiteX239" fmla="*/ 1717385 w 3362351"/>
                <a:gd name="connsiteY239" fmla="*/ 66040 h 2402840"/>
                <a:gd name="connsiteX240" fmla="*/ 1671665 w 3362351"/>
                <a:gd name="connsiteY240" fmla="*/ 45720 h 2402840"/>
                <a:gd name="connsiteX241" fmla="*/ 1651345 w 3362351"/>
                <a:gd name="connsiteY241" fmla="*/ 40640 h 2402840"/>
                <a:gd name="connsiteX242" fmla="*/ 1559905 w 3362351"/>
                <a:gd name="connsiteY242" fmla="*/ 35560 h 2402840"/>
                <a:gd name="connsiteX243" fmla="*/ 1534505 w 3362351"/>
                <a:gd name="connsiteY243" fmla="*/ 15240 h 2402840"/>
                <a:gd name="connsiteX244" fmla="*/ 1514185 w 3362351"/>
                <a:gd name="connsiteY244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503265 w 3362351"/>
                <a:gd name="connsiteY58" fmla="*/ 1178560 h 2402840"/>
                <a:gd name="connsiteX59" fmla="*/ 443380 w 3362351"/>
                <a:gd name="connsiteY59" fmla="*/ 1194980 h 2402840"/>
                <a:gd name="connsiteX60" fmla="*/ 406249 w 3362351"/>
                <a:gd name="connsiteY60" fmla="*/ 1200060 h 2402840"/>
                <a:gd name="connsiteX61" fmla="*/ 352846 w 3362351"/>
                <a:gd name="connsiteY61" fmla="*/ 1205041 h 2402840"/>
                <a:gd name="connsiteX62" fmla="*/ 287174 w 3362351"/>
                <a:gd name="connsiteY62" fmla="*/ 1232031 h 2402840"/>
                <a:gd name="connsiteX63" fmla="*/ 206517 w 3362351"/>
                <a:gd name="connsiteY63" fmla="*/ 1286277 h 2402840"/>
                <a:gd name="connsiteX64" fmla="*/ 144566 w 3362351"/>
                <a:gd name="connsiteY64" fmla="*/ 1355362 h 2402840"/>
                <a:gd name="connsiteX65" fmla="*/ 117185 w 3362351"/>
                <a:gd name="connsiteY65" fmla="*/ 1412240 h 2402840"/>
                <a:gd name="connsiteX66" fmla="*/ 96865 w 3362351"/>
                <a:gd name="connsiteY66" fmla="*/ 1442720 h 2402840"/>
                <a:gd name="connsiteX67" fmla="*/ 91785 w 3362351"/>
                <a:gd name="connsiteY67" fmla="*/ 1457960 h 2402840"/>
                <a:gd name="connsiteX68" fmla="*/ 76545 w 3362351"/>
                <a:gd name="connsiteY68" fmla="*/ 1468120 h 2402840"/>
                <a:gd name="connsiteX69" fmla="*/ 66385 w 3362351"/>
                <a:gd name="connsiteY69" fmla="*/ 1508760 h 2402840"/>
                <a:gd name="connsiteX70" fmla="*/ 61305 w 3362351"/>
                <a:gd name="connsiteY70" fmla="*/ 1524000 h 2402840"/>
                <a:gd name="connsiteX71" fmla="*/ 56225 w 3362351"/>
                <a:gd name="connsiteY71" fmla="*/ 1544320 h 2402840"/>
                <a:gd name="connsiteX72" fmla="*/ 46065 w 3362351"/>
                <a:gd name="connsiteY72" fmla="*/ 1559560 h 2402840"/>
                <a:gd name="connsiteX73" fmla="*/ 40985 w 3362351"/>
                <a:gd name="connsiteY73" fmla="*/ 1579880 h 2402840"/>
                <a:gd name="connsiteX74" fmla="*/ 30825 w 3362351"/>
                <a:gd name="connsiteY74" fmla="*/ 1620520 h 2402840"/>
                <a:gd name="connsiteX75" fmla="*/ 20665 w 3362351"/>
                <a:gd name="connsiteY75" fmla="*/ 1635760 h 2402840"/>
                <a:gd name="connsiteX76" fmla="*/ 10505 w 3362351"/>
                <a:gd name="connsiteY76" fmla="*/ 1666240 h 2402840"/>
                <a:gd name="connsiteX77" fmla="*/ 345 w 3362351"/>
                <a:gd name="connsiteY77" fmla="*/ 1896887 h 2402840"/>
                <a:gd name="connsiteX78" fmla="*/ 23764 w 3362351"/>
                <a:gd name="connsiteY78" fmla="*/ 2008648 h 2402840"/>
                <a:gd name="connsiteX79" fmla="*/ 63428 w 3362351"/>
                <a:gd name="connsiteY79" fmla="*/ 2076710 h 2402840"/>
                <a:gd name="connsiteX80" fmla="*/ 100363 w 3362351"/>
                <a:gd name="connsiteY80" fmla="*/ 2147253 h 2402840"/>
                <a:gd name="connsiteX81" fmla="*/ 90780 w 3362351"/>
                <a:gd name="connsiteY81" fmla="*/ 2222993 h 2402840"/>
                <a:gd name="connsiteX82" fmla="*/ 76545 w 3362351"/>
                <a:gd name="connsiteY82" fmla="*/ 2362200 h 2402840"/>
                <a:gd name="connsiteX83" fmla="*/ 81625 w 3362351"/>
                <a:gd name="connsiteY83" fmla="*/ 2397760 h 2402840"/>
                <a:gd name="connsiteX84" fmla="*/ 96865 w 3362351"/>
                <a:gd name="connsiteY84" fmla="*/ 2402840 h 2402840"/>
                <a:gd name="connsiteX85" fmla="*/ 162905 w 3362351"/>
                <a:gd name="connsiteY85" fmla="*/ 2397760 h 2402840"/>
                <a:gd name="connsiteX86" fmla="*/ 208625 w 3362351"/>
                <a:gd name="connsiteY86" fmla="*/ 2372360 h 2402840"/>
                <a:gd name="connsiteX87" fmla="*/ 239105 w 3362351"/>
                <a:gd name="connsiteY87" fmla="*/ 2352040 h 2402840"/>
                <a:gd name="connsiteX88" fmla="*/ 254345 w 3362351"/>
                <a:gd name="connsiteY88" fmla="*/ 2336800 h 2402840"/>
                <a:gd name="connsiteX89" fmla="*/ 269585 w 3362351"/>
                <a:gd name="connsiteY89" fmla="*/ 2326640 h 2402840"/>
                <a:gd name="connsiteX90" fmla="*/ 315305 w 3362351"/>
                <a:gd name="connsiteY90" fmla="*/ 2286000 h 2402840"/>
                <a:gd name="connsiteX91" fmla="*/ 340705 w 3362351"/>
                <a:gd name="connsiteY91" fmla="*/ 2265680 h 2402840"/>
                <a:gd name="connsiteX92" fmla="*/ 350865 w 3362351"/>
                <a:gd name="connsiteY92" fmla="*/ 2250440 h 2402840"/>
                <a:gd name="connsiteX93" fmla="*/ 366105 w 3362351"/>
                <a:gd name="connsiteY93" fmla="*/ 2240280 h 2402840"/>
                <a:gd name="connsiteX94" fmla="*/ 461672 w 3362351"/>
                <a:gd name="connsiteY94" fmla="*/ 2173922 h 2402840"/>
                <a:gd name="connsiteX95" fmla="*/ 526442 w 3362351"/>
                <a:gd name="connsiteY95" fmla="*/ 2121852 h 2402840"/>
                <a:gd name="connsiteX96" fmla="*/ 583275 w 3362351"/>
                <a:gd name="connsiteY96" fmla="*/ 2096452 h 2402840"/>
                <a:gd name="connsiteX97" fmla="*/ 681700 w 3362351"/>
                <a:gd name="connsiteY97" fmla="*/ 2044382 h 2402840"/>
                <a:gd name="connsiteX98" fmla="*/ 731865 w 3362351"/>
                <a:gd name="connsiteY98" fmla="*/ 2037080 h 2402840"/>
                <a:gd name="connsiteX99" fmla="*/ 762345 w 3362351"/>
                <a:gd name="connsiteY99" fmla="*/ 2047240 h 2402840"/>
                <a:gd name="connsiteX100" fmla="*/ 782665 w 3362351"/>
                <a:gd name="connsiteY100" fmla="*/ 2052320 h 2402840"/>
                <a:gd name="connsiteX101" fmla="*/ 797905 w 3362351"/>
                <a:gd name="connsiteY101" fmla="*/ 2057400 h 2402840"/>
                <a:gd name="connsiteX102" fmla="*/ 838545 w 3362351"/>
                <a:gd name="connsiteY102" fmla="*/ 2062480 h 2402840"/>
                <a:gd name="connsiteX103" fmla="*/ 1001105 w 3362351"/>
                <a:gd name="connsiteY103" fmla="*/ 2069782 h 2402840"/>
                <a:gd name="connsiteX104" fmla="*/ 1134773 w 3362351"/>
                <a:gd name="connsiteY104" fmla="*/ 2049145 h 2402840"/>
                <a:gd name="connsiteX105" fmla="*/ 1214465 w 3362351"/>
                <a:gd name="connsiteY105" fmla="*/ 1945640 h 2402840"/>
                <a:gd name="connsiteX106" fmla="*/ 1305058 w 3362351"/>
                <a:gd name="connsiteY106" fmla="*/ 1930400 h 2402840"/>
                <a:gd name="connsiteX107" fmla="*/ 1404965 w 3362351"/>
                <a:gd name="connsiteY107" fmla="*/ 1954530 h 2402840"/>
                <a:gd name="connsiteX108" fmla="*/ 1468888 w 3362351"/>
                <a:gd name="connsiteY108" fmla="*/ 1968923 h 2402840"/>
                <a:gd name="connsiteX109" fmla="*/ 1571335 w 3362351"/>
                <a:gd name="connsiteY109" fmla="*/ 1985857 h 2402840"/>
                <a:gd name="connsiteX110" fmla="*/ 1656425 w 3362351"/>
                <a:gd name="connsiteY110" fmla="*/ 2001520 h 2402840"/>
                <a:gd name="connsiteX111" fmla="*/ 1707225 w 3362351"/>
                <a:gd name="connsiteY111" fmla="*/ 2021840 h 2402840"/>
                <a:gd name="connsiteX112" fmla="*/ 1737705 w 3362351"/>
                <a:gd name="connsiteY112" fmla="*/ 2037080 h 2402840"/>
                <a:gd name="connsiteX113" fmla="*/ 1783425 w 3362351"/>
                <a:gd name="connsiteY113" fmla="*/ 2062480 h 2402840"/>
                <a:gd name="connsiteX114" fmla="*/ 1798665 w 3362351"/>
                <a:gd name="connsiteY114" fmla="*/ 2072640 h 2402840"/>
                <a:gd name="connsiteX115" fmla="*/ 1829145 w 3362351"/>
                <a:gd name="connsiteY115" fmla="*/ 2082800 h 2402840"/>
                <a:gd name="connsiteX116" fmla="*/ 1844385 w 3362351"/>
                <a:gd name="connsiteY116" fmla="*/ 2087880 h 2402840"/>
                <a:gd name="connsiteX117" fmla="*/ 1864705 w 3362351"/>
                <a:gd name="connsiteY117" fmla="*/ 2098040 h 2402840"/>
                <a:gd name="connsiteX118" fmla="*/ 1879945 w 3362351"/>
                <a:gd name="connsiteY118" fmla="*/ 2103120 h 2402840"/>
                <a:gd name="connsiteX119" fmla="*/ 1895185 w 3362351"/>
                <a:gd name="connsiteY119" fmla="*/ 2113280 h 2402840"/>
                <a:gd name="connsiteX120" fmla="*/ 1925665 w 3362351"/>
                <a:gd name="connsiteY120" fmla="*/ 2123440 h 2402840"/>
                <a:gd name="connsiteX121" fmla="*/ 1940905 w 3362351"/>
                <a:gd name="connsiteY121" fmla="*/ 2133600 h 2402840"/>
                <a:gd name="connsiteX122" fmla="*/ 1965035 w 3362351"/>
                <a:gd name="connsiteY122" fmla="*/ 2167043 h 2402840"/>
                <a:gd name="connsiteX123" fmla="*/ 2017529 w 3362351"/>
                <a:gd name="connsiteY123" fmla="*/ 2194984 h 2402840"/>
                <a:gd name="connsiteX124" fmla="*/ 2107698 w 3362351"/>
                <a:gd name="connsiteY124" fmla="*/ 2254673 h 2402840"/>
                <a:gd name="connsiteX125" fmla="*/ 2185168 w 3362351"/>
                <a:gd name="connsiteY125" fmla="*/ 2296161 h 2402840"/>
                <a:gd name="connsiteX126" fmla="*/ 2255018 w 3362351"/>
                <a:gd name="connsiteY126" fmla="*/ 2302933 h 2402840"/>
                <a:gd name="connsiteX127" fmla="*/ 2326985 w 3362351"/>
                <a:gd name="connsiteY127" fmla="*/ 2339340 h 2402840"/>
                <a:gd name="connsiteX128" fmla="*/ 2440439 w 3362351"/>
                <a:gd name="connsiteY128" fmla="*/ 2312670 h 2402840"/>
                <a:gd name="connsiteX129" fmla="*/ 2494625 w 3362351"/>
                <a:gd name="connsiteY129" fmla="*/ 2275840 h 2402840"/>
                <a:gd name="connsiteX130" fmla="*/ 2509865 w 3362351"/>
                <a:gd name="connsiteY130" fmla="*/ 2270760 h 2402840"/>
                <a:gd name="connsiteX131" fmla="*/ 2520025 w 3362351"/>
                <a:gd name="connsiteY131" fmla="*/ 2255520 h 2402840"/>
                <a:gd name="connsiteX132" fmla="*/ 2535265 w 3362351"/>
                <a:gd name="connsiteY132" fmla="*/ 2245360 h 2402840"/>
                <a:gd name="connsiteX133" fmla="*/ 2545425 w 3362351"/>
                <a:gd name="connsiteY133" fmla="*/ 2230120 h 2402840"/>
                <a:gd name="connsiteX134" fmla="*/ 2560665 w 3362351"/>
                <a:gd name="connsiteY134" fmla="*/ 2219960 h 2402840"/>
                <a:gd name="connsiteX135" fmla="*/ 2596225 w 3362351"/>
                <a:gd name="connsiteY135" fmla="*/ 2184400 h 2402840"/>
                <a:gd name="connsiteX136" fmla="*/ 2611465 w 3362351"/>
                <a:gd name="connsiteY136" fmla="*/ 2153920 h 2402840"/>
                <a:gd name="connsiteX137" fmla="*/ 2657185 w 3362351"/>
                <a:gd name="connsiteY137" fmla="*/ 2128520 h 2402840"/>
                <a:gd name="connsiteX138" fmla="*/ 2687665 w 3362351"/>
                <a:gd name="connsiteY138" fmla="*/ 2108200 h 2402840"/>
                <a:gd name="connsiteX139" fmla="*/ 2718145 w 3362351"/>
                <a:gd name="connsiteY139" fmla="*/ 2098040 h 2402840"/>
                <a:gd name="connsiteX140" fmla="*/ 2733385 w 3362351"/>
                <a:gd name="connsiteY140" fmla="*/ 2082800 h 2402840"/>
                <a:gd name="connsiteX141" fmla="*/ 2768945 w 3362351"/>
                <a:gd name="connsiteY141" fmla="*/ 2057400 h 2402840"/>
                <a:gd name="connsiteX142" fmla="*/ 2834985 w 3362351"/>
                <a:gd name="connsiteY142" fmla="*/ 2034540 h 2402840"/>
                <a:gd name="connsiteX143" fmla="*/ 2910338 w 3362351"/>
                <a:gd name="connsiteY143" fmla="*/ 1976120 h 2402840"/>
                <a:gd name="connsiteX144" fmla="*/ 2959869 w 3362351"/>
                <a:gd name="connsiteY144" fmla="*/ 1957917 h 2402840"/>
                <a:gd name="connsiteX145" fmla="*/ 2992465 w 3362351"/>
                <a:gd name="connsiteY145" fmla="*/ 1915160 h 2402840"/>
                <a:gd name="connsiteX146" fmla="*/ 3022945 w 3362351"/>
                <a:gd name="connsiteY146" fmla="*/ 1894840 h 2402840"/>
                <a:gd name="connsiteX147" fmla="*/ 3038185 w 3362351"/>
                <a:gd name="connsiteY147" fmla="*/ 1889760 h 2402840"/>
                <a:gd name="connsiteX148" fmla="*/ 3053425 w 3362351"/>
                <a:gd name="connsiteY148" fmla="*/ 1879600 h 2402840"/>
                <a:gd name="connsiteX149" fmla="*/ 3068665 w 3362351"/>
                <a:gd name="connsiteY149" fmla="*/ 1874520 h 2402840"/>
                <a:gd name="connsiteX150" fmla="*/ 3083905 w 3362351"/>
                <a:gd name="connsiteY150" fmla="*/ 1864360 h 2402840"/>
                <a:gd name="connsiteX151" fmla="*/ 3109305 w 3362351"/>
                <a:gd name="connsiteY151" fmla="*/ 1859280 h 2402840"/>
                <a:gd name="connsiteX152" fmla="*/ 3129625 w 3362351"/>
                <a:gd name="connsiteY152" fmla="*/ 1854200 h 2402840"/>
                <a:gd name="connsiteX153" fmla="*/ 3144865 w 3362351"/>
                <a:gd name="connsiteY153" fmla="*/ 1844040 h 2402840"/>
                <a:gd name="connsiteX154" fmla="*/ 3226145 w 3362351"/>
                <a:gd name="connsiteY154" fmla="*/ 1833880 h 2402840"/>
                <a:gd name="connsiteX155" fmla="*/ 3261705 w 3362351"/>
                <a:gd name="connsiteY155" fmla="*/ 1828800 h 2402840"/>
                <a:gd name="connsiteX156" fmla="*/ 3276945 w 3362351"/>
                <a:gd name="connsiteY156" fmla="*/ 1818640 h 2402840"/>
                <a:gd name="connsiteX157" fmla="*/ 3287105 w 3362351"/>
                <a:gd name="connsiteY157" fmla="*/ 1803400 h 2402840"/>
                <a:gd name="connsiteX158" fmla="*/ 3302345 w 3362351"/>
                <a:gd name="connsiteY158" fmla="*/ 1798320 h 2402840"/>
                <a:gd name="connsiteX159" fmla="*/ 3317585 w 3362351"/>
                <a:gd name="connsiteY159" fmla="*/ 1788160 h 2402840"/>
                <a:gd name="connsiteX160" fmla="*/ 3332825 w 3362351"/>
                <a:gd name="connsiteY160" fmla="*/ 1742440 h 2402840"/>
                <a:gd name="connsiteX161" fmla="*/ 3337905 w 3362351"/>
                <a:gd name="connsiteY161" fmla="*/ 1727200 h 2402840"/>
                <a:gd name="connsiteX162" fmla="*/ 3342985 w 3362351"/>
                <a:gd name="connsiteY162" fmla="*/ 1711960 h 2402840"/>
                <a:gd name="connsiteX163" fmla="*/ 3348065 w 3362351"/>
                <a:gd name="connsiteY163" fmla="*/ 1686560 h 2402840"/>
                <a:gd name="connsiteX164" fmla="*/ 3362035 w 3362351"/>
                <a:gd name="connsiteY164" fmla="*/ 1566333 h 2402840"/>
                <a:gd name="connsiteX165" fmla="*/ 3356955 w 3362351"/>
                <a:gd name="connsiteY165" fmla="*/ 1518496 h 2402840"/>
                <a:gd name="connsiteX166" fmla="*/ 3333671 w 3362351"/>
                <a:gd name="connsiteY166" fmla="*/ 1464310 h 2402840"/>
                <a:gd name="connsiteX167" fmla="*/ 3294725 w 3362351"/>
                <a:gd name="connsiteY167" fmla="*/ 1420706 h 2402840"/>
                <a:gd name="connsiteX168" fmla="*/ 3269325 w 3362351"/>
                <a:gd name="connsiteY168" fmla="*/ 1377526 h 2402840"/>
                <a:gd name="connsiteX169" fmla="*/ 3212598 w 3362351"/>
                <a:gd name="connsiteY169" fmla="*/ 1333500 h 2402840"/>
                <a:gd name="connsiteX170" fmla="*/ 3162645 w 3362351"/>
                <a:gd name="connsiteY170" fmla="*/ 1295400 h 2402840"/>
                <a:gd name="connsiteX171" fmla="*/ 3119465 w 3362351"/>
                <a:gd name="connsiteY171" fmla="*/ 1254760 h 2402840"/>
                <a:gd name="connsiteX172" fmla="*/ 3114385 w 3362351"/>
                <a:gd name="connsiteY172" fmla="*/ 1239520 h 2402840"/>
                <a:gd name="connsiteX173" fmla="*/ 3099145 w 3362351"/>
                <a:gd name="connsiteY173" fmla="*/ 1234440 h 2402840"/>
                <a:gd name="connsiteX174" fmla="*/ 3088985 w 3362351"/>
                <a:gd name="connsiteY174" fmla="*/ 1203960 h 2402840"/>
                <a:gd name="connsiteX175" fmla="*/ 3068665 w 3362351"/>
                <a:gd name="connsiteY175" fmla="*/ 1173480 h 2402840"/>
                <a:gd name="connsiteX176" fmla="*/ 3048345 w 3362351"/>
                <a:gd name="connsiteY176" fmla="*/ 1143000 h 2402840"/>
                <a:gd name="connsiteX177" fmla="*/ 3022945 w 3362351"/>
                <a:gd name="connsiteY177" fmla="*/ 1097280 h 2402840"/>
                <a:gd name="connsiteX178" fmla="*/ 3012785 w 3362351"/>
                <a:gd name="connsiteY178" fmla="*/ 1082040 h 2402840"/>
                <a:gd name="connsiteX179" fmla="*/ 3002625 w 3362351"/>
                <a:gd name="connsiteY179" fmla="*/ 1051560 h 2402840"/>
                <a:gd name="connsiteX180" fmla="*/ 2997545 w 3362351"/>
                <a:gd name="connsiteY180" fmla="*/ 1036320 h 2402840"/>
                <a:gd name="connsiteX181" fmla="*/ 2956905 w 3362351"/>
                <a:gd name="connsiteY181" fmla="*/ 975360 h 2402840"/>
                <a:gd name="connsiteX182" fmla="*/ 2946745 w 3362351"/>
                <a:gd name="connsiteY182" fmla="*/ 960120 h 2402840"/>
                <a:gd name="connsiteX183" fmla="*/ 2926425 w 3362351"/>
                <a:gd name="connsiteY183" fmla="*/ 929640 h 2402840"/>
                <a:gd name="connsiteX184" fmla="*/ 2901025 w 3362351"/>
                <a:gd name="connsiteY184" fmla="*/ 904240 h 2402840"/>
                <a:gd name="connsiteX185" fmla="*/ 2875625 w 3362351"/>
                <a:gd name="connsiteY185" fmla="*/ 873760 h 2402840"/>
                <a:gd name="connsiteX186" fmla="*/ 2860385 w 3362351"/>
                <a:gd name="connsiteY186" fmla="*/ 868680 h 2402840"/>
                <a:gd name="connsiteX187" fmla="*/ 2845145 w 3362351"/>
                <a:gd name="connsiteY187" fmla="*/ 853440 h 2402840"/>
                <a:gd name="connsiteX188" fmla="*/ 2829905 w 3362351"/>
                <a:gd name="connsiteY188" fmla="*/ 843280 h 2402840"/>
                <a:gd name="connsiteX189" fmla="*/ 2824825 w 3362351"/>
                <a:gd name="connsiteY189" fmla="*/ 817880 h 2402840"/>
                <a:gd name="connsiteX190" fmla="*/ 2814665 w 3362351"/>
                <a:gd name="connsiteY190" fmla="*/ 802640 h 2402840"/>
                <a:gd name="connsiteX191" fmla="*/ 2804505 w 3362351"/>
                <a:gd name="connsiteY191" fmla="*/ 772160 h 2402840"/>
                <a:gd name="connsiteX192" fmla="*/ 2784185 w 3362351"/>
                <a:gd name="connsiteY192" fmla="*/ 741680 h 2402840"/>
                <a:gd name="connsiteX193" fmla="*/ 2779105 w 3362351"/>
                <a:gd name="connsiteY193" fmla="*/ 726440 h 2402840"/>
                <a:gd name="connsiteX194" fmla="*/ 2768945 w 3362351"/>
                <a:gd name="connsiteY194" fmla="*/ 711200 h 2402840"/>
                <a:gd name="connsiteX195" fmla="*/ 2753705 w 3362351"/>
                <a:gd name="connsiteY195" fmla="*/ 680720 h 2402840"/>
                <a:gd name="connsiteX196" fmla="*/ 2723225 w 3362351"/>
                <a:gd name="connsiteY196" fmla="*/ 650240 h 2402840"/>
                <a:gd name="connsiteX197" fmla="*/ 2692745 w 3362351"/>
                <a:gd name="connsiteY197" fmla="*/ 629920 h 2402840"/>
                <a:gd name="connsiteX198" fmla="*/ 2677505 w 3362351"/>
                <a:gd name="connsiteY198" fmla="*/ 619760 h 2402840"/>
                <a:gd name="connsiteX199" fmla="*/ 2647025 w 3362351"/>
                <a:gd name="connsiteY199" fmla="*/ 599440 h 2402840"/>
                <a:gd name="connsiteX200" fmla="*/ 2621625 w 3362351"/>
                <a:gd name="connsiteY200" fmla="*/ 574040 h 2402840"/>
                <a:gd name="connsiteX201" fmla="*/ 2611465 w 3362351"/>
                <a:gd name="connsiteY201" fmla="*/ 558800 h 2402840"/>
                <a:gd name="connsiteX202" fmla="*/ 2596225 w 3362351"/>
                <a:gd name="connsiteY202" fmla="*/ 553720 h 2402840"/>
                <a:gd name="connsiteX203" fmla="*/ 2580985 w 3362351"/>
                <a:gd name="connsiteY203" fmla="*/ 543560 h 2402840"/>
                <a:gd name="connsiteX204" fmla="*/ 2565745 w 3362351"/>
                <a:gd name="connsiteY204" fmla="*/ 538480 h 2402840"/>
                <a:gd name="connsiteX205" fmla="*/ 2535265 w 3362351"/>
                <a:gd name="connsiteY205" fmla="*/ 518160 h 2402840"/>
                <a:gd name="connsiteX206" fmla="*/ 2520025 w 3362351"/>
                <a:gd name="connsiteY206" fmla="*/ 508000 h 2402840"/>
                <a:gd name="connsiteX207" fmla="*/ 2489545 w 3362351"/>
                <a:gd name="connsiteY207" fmla="*/ 487680 h 2402840"/>
                <a:gd name="connsiteX208" fmla="*/ 2474305 w 3362351"/>
                <a:gd name="connsiteY208" fmla="*/ 457200 h 2402840"/>
                <a:gd name="connsiteX209" fmla="*/ 2459065 w 3362351"/>
                <a:gd name="connsiteY209" fmla="*/ 452120 h 2402840"/>
                <a:gd name="connsiteX210" fmla="*/ 2443825 w 3362351"/>
                <a:gd name="connsiteY210" fmla="*/ 436880 h 2402840"/>
                <a:gd name="connsiteX211" fmla="*/ 2423505 w 3362351"/>
                <a:gd name="connsiteY211" fmla="*/ 406400 h 2402840"/>
                <a:gd name="connsiteX212" fmla="*/ 2393025 w 3362351"/>
                <a:gd name="connsiteY212" fmla="*/ 386080 h 2402840"/>
                <a:gd name="connsiteX213" fmla="*/ 2382865 w 3362351"/>
                <a:gd name="connsiteY213" fmla="*/ 370840 h 2402840"/>
                <a:gd name="connsiteX214" fmla="*/ 2311745 w 3362351"/>
                <a:gd name="connsiteY214" fmla="*/ 355600 h 2402840"/>
                <a:gd name="connsiteX215" fmla="*/ 2276185 w 3362351"/>
                <a:gd name="connsiteY215" fmla="*/ 345440 h 2402840"/>
                <a:gd name="connsiteX216" fmla="*/ 2245705 w 3362351"/>
                <a:gd name="connsiteY216" fmla="*/ 335280 h 2402840"/>
                <a:gd name="connsiteX217" fmla="*/ 2194905 w 3362351"/>
                <a:gd name="connsiteY217" fmla="*/ 325120 h 2402840"/>
                <a:gd name="connsiteX218" fmla="*/ 2179665 w 3362351"/>
                <a:gd name="connsiteY218" fmla="*/ 309880 h 2402840"/>
                <a:gd name="connsiteX219" fmla="*/ 2164425 w 3362351"/>
                <a:gd name="connsiteY219" fmla="*/ 304800 h 2402840"/>
                <a:gd name="connsiteX220" fmla="*/ 2159345 w 3362351"/>
                <a:gd name="connsiteY220" fmla="*/ 289560 h 2402840"/>
                <a:gd name="connsiteX221" fmla="*/ 2149185 w 3362351"/>
                <a:gd name="connsiteY221" fmla="*/ 274320 h 2402840"/>
                <a:gd name="connsiteX222" fmla="*/ 2144105 w 3362351"/>
                <a:gd name="connsiteY222" fmla="*/ 259080 h 2402840"/>
                <a:gd name="connsiteX223" fmla="*/ 2108545 w 3362351"/>
                <a:gd name="connsiteY223" fmla="*/ 213360 h 2402840"/>
                <a:gd name="connsiteX224" fmla="*/ 2098385 w 3362351"/>
                <a:gd name="connsiteY224" fmla="*/ 198120 h 2402840"/>
                <a:gd name="connsiteX225" fmla="*/ 2083145 w 3362351"/>
                <a:gd name="connsiteY225" fmla="*/ 193040 h 2402840"/>
                <a:gd name="connsiteX226" fmla="*/ 2047585 w 3362351"/>
                <a:gd name="connsiteY226" fmla="*/ 167640 h 2402840"/>
                <a:gd name="connsiteX227" fmla="*/ 2017105 w 3362351"/>
                <a:gd name="connsiteY227" fmla="*/ 157480 h 2402840"/>
                <a:gd name="connsiteX228" fmla="*/ 1971385 w 3362351"/>
                <a:gd name="connsiteY228" fmla="*/ 132080 h 2402840"/>
                <a:gd name="connsiteX229" fmla="*/ 1935825 w 3362351"/>
                <a:gd name="connsiteY229" fmla="*/ 127000 h 2402840"/>
                <a:gd name="connsiteX230" fmla="*/ 1905345 w 3362351"/>
                <a:gd name="connsiteY230" fmla="*/ 116840 h 2402840"/>
                <a:gd name="connsiteX231" fmla="*/ 1890105 w 3362351"/>
                <a:gd name="connsiteY231" fmla="*/ 111760 h 2402840"/>
                <a:gd name="connsiteX232" fmla="*/ 1864705 w 3362351"/>
                <a:gd name="connsiteY232" fmla="*/ 106680 h 2402840"/>
                <a:gd name="connsiteX233" fmla="*/ 1849465 w 3362351"/>
                <a:gd name="connsiteY233" fmla="*/ 101600 h 2402840"/>
                <a:gd name="connsiteX234" fmla="*/ 1813905 w 3362351"/>
                <a:gd name="connsiteY234" fmla="*/ 96520 h 2402840"/>
                <a:gd name="connsiteX235" fmla="*/ 1778345 w 3362351"/>
                <a:gd name="connsiteY235" fmla="*/ 86360 h 2402840"/>
                <a:gd name="connsiteX236" fmla="*/ 1747865 w 3362351"/>
                <a:gd name="connsiteY236" fmla="*/ 76200 h 2402840"/>
                <a:gd name="connsiteX237" fmla="*/ 1732625 w 3362351"/>
                <a:gd name="connsiteY237" fmla="*/ 71120 h 2402840"/>
                <a:gd name="connsiteX238" fmla="*/ 1717385 w 3362351"/>
                <a:gd name="connsiteY238" fmla="*/ 66040 h 2402840"/>
                <a:gd name="connsiteX239" fmla="*/ 1671665 w 3362351"/>
                <a:gd name="connsiteY239" fmla="*/ 45720 h 2402840"/>
                <a:gd name="connsiteX240" fmla="*/ 1651345 w 3362351"/>
                <a:gd name="connsiteY240" fmla="*/ 40640 h 2402840"/>
                <a:gd name="connsiteX241" fmla="*/ 1559905 w 3362351"/>
                <a:gd name="connsiteY241" fmla="*/ 35560 h 2402840"/>
                <a:gd name="connsiteX242" fmla="*/ 1534505 w 3362351"/>
                <a:gd name="connsiteY242" fmla="*/ 15240 h 2402840"/>
                <a:gd name="connsiteX243" fmla="*/ 1514185 w 3362351"/>
                <a:gd name="connsiteY243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503265 w 3362351"/>
                <a:gd name="connsiteY58" fmla="*/ 1178560 h 2402840"/>
                <a:gd name="connsiteX59" fmla="*/ 443380 w 3362351"/>
                <a:gd name="connsiteY59" fmla="*/ 1194980 h 2402840"/>
                <a:gd name="connsiteX60" fmla="*/ 406249 w 3362351"/>
                <a:gd name="connsiteY60" fmla="*/ 1200060 h 2402840"/>
                <a:gd name="connsiteX61" fmla="*/ 352846 w 3362351"/>
                <a:gd name="connsiteY61" fmla="*/ 1205041 h 2402840"/>
                <a:gd name="connsiteX62" fmla="*/ 287174 w 3362351"/>
                <a:gd name="connsiteY62" fmla="*/ 1232031 h 2402840"/>
                <a:gd name="connsiteX63" fmla="*/ 206517 w 3362351"/>
                <a:gd name="connsiteY63" fmla="*/ 1286277 h 2402840"/>
                <a:gd name="connsiteX64" fmla="*/ 144566 w 3362351"/>
                <a:gd name="connsiteY64" fmla="*/ 1355362 h 2402840"/>
                <a:gd name="connsiteX65" fmla="*/ 117185 w 3362351"/>
                <a:gd name="connsiteY65" fmla="*/ 1412240 h 2402840"/>
                <a:gd name="connsiteX66" fmla="*/ 96865 w 3362351"/>
                <a:gd name="connsiteY66" fmla="*/ 1442720 h 2402840"/>
                <a:gd name="connsiteX67" fmla="*/ 91785 w 3362351"/>
                <a:gd name="connsiteY67" fmla="*/ 1457960 h 2402840"/>
                <a:gd name="connsiteX68" fmla="*/ 76545 w 3362351"/>
                <a:gd name="connsiteY68" fmla="*/ 1468120 h 2402840"/>
                <a:gd name="connsiteX69" fmla="*/ 66385 w 3362351"/>
                <a:gd name="connsiteY69" fmla="*/ 1508760 h 2402840"/>
                <a:gd name="connsiteX70" fmla="*/ 61305 w 3362351"/>
                <a:gd name="connsiteY70" fmla="*/ 1524000 h 2402840"/>
                <a:gd name="connsiteX71" fmla="*/ 56225 w 3362351"/>
                <a:gd name="connsiteY71" fmla="*/ 1544320 h 2402840"/>
                <a:gd name="connsiteX72" fmla="*/ 46065 w 3362351"/>
                <a:gd name="connsiteY72" fmla="*/ 1559560 h 2402840"/>
                <a:gd name="connsiteX73" fmla="*/ 40985 w 3362351"/>
                <a:gd name="connsiteY73" fmla="*/ 1579880 h 2402840"/>
                <a:gd name="connsiteX74" fmla="*/ 30825 w 3362351"/>
                <a:gd name="connsiteY74" fmla="*/ 1620520 h 2402840"/>
                <a:gd name="connsiteX75" fmla="*/ 20665 w 3362351"/>
                <a:gd name="connsiteY75" fmla="*/ 1635760 h 2402840"/>
                <a:gd name="connsiteX76" fmla="*/ 10505 w 3362351"/>
                <a:gd name="connsiteY76" fmla="*/ 1666240 h 2402840"/>
                <a:gd name="connsiteX77" fmla="*/ 345 w 3362351"/>
                <a:gd name="connsiteY77" fmla="*/ 1896887 h 2402840"/>
                <a:gd name="connsiteX78" fmla="*/ 23764 w 3362351"/>
                <a:gd name="connsiteY78" fmla="*/ 2008648 h 2402840"/>
                <a:gd name="connsiteX79" fmla="*/ 63428 w 3362351"/>
                <a:gd name="connsiteY79" fmla="*/ 2076710 h 2402840"/>
                <a:gd name="connsiteX80" fmla="*/ 100363 w 3362351"/>
                <a:gd name="connsiteY80" fmla="*/ 2147253 h 2402840"/>
                <a:gd name="connsiteX81" fmla="*/ 90780 w 3362351"/>
                <a:gd name="connsiteY81" fmla="*/ 2222993 h 2402840"/>
                <a:gd name="connsiteX82" fmla="*/ 76545 w 3362351"/>
                <a:gd name="connsiteY82" fmla="*/ 2362200 h 2402840"/>
                <a:gd name="connsiteX83" fmla="*/ 81625 w 3362351"/>
                <a:gd name="connsiteY83" fmla="*/ 2397760 h 2402840"/>
                <a:gd name="connsiteX84" fmla="*/ 96865 w 3362351"/>
                <a:gd name="connsiteY84" fmla="*/ 2402840 h 2402840"/>
                <a:gd name="connsiteX85" fmla="*/ 162905 w 3362351"/>
                <a:gd name="connsiteY85" fmla="*/ 2397760 h 2402840"/>
                <a:gd name="connsiteX86" fmla="*/ 208625 w 3362351"/>
                <a:gd name="connsiteY86" fmla="*/ 2372360 h 2402840"/>
                <a:gd name="connsiteX87" fmla="*/ 239105 w 3362351"/>
                <a:gd name="connsiteY87" fmla="*/ 2352040 h 2402840"/>
                <a:gd name="connsiteX88" fmla="*/ 254345 w 3362351"/>
                <a:gd name="connsiteY88" fmla="*/ 2336800 h 2402840"/>
                <a:gd name="connsiteX89" fmla="*/ 269585 w 3362351"/>
                <a:gd name="connsiteY89" fmla="*/ 2326640 h 2402840"/>
                <a:gd name="connsiteX90" fmla="*/ 315305 w 3362351"/>
                <a:gd name="connsiteY90" fmla="*/ 2286000 h 2402840"/>
                <a:gd name="connsiteX91" fmla="*/ 340705 w 3362351"/>
                <a:gd name="connsiteY91" fmla="*/ 2265680 h 2402840"/>
                <a:gd name="connsiteX92" fmla="*/ 350865 w 3362351"/>
                <a:gd name="connsiteY92" fmla="*/ 2250440 h 2402840"/>
                <a:gd name="connsiteX93" fmla="*/ 366105 w 3362351"/>
                <a:gd name="connsiteY93" fmla="*/ 2240280 h 2402840"/>
                <a:gd name="connsiteX94" fmla="*/ 461672 w 3362351"/>
                <a:gd name="connsiteY94" fmla="*/ 2173922 h 2402840"/>
                <a:gd name="connsiteX95" fmla="*/ 526442 w 3362351"/>
                <a:gd name="connsiteY95" fmla="*/ 2121852 h 2402840"/>
                <a:gd name="connsiteX96" fmla="*/ 583275 w 3362351"/>
                <a:gd name="connsiteY96" fmla="*/ 2096452 h 2402840"/>
                <a:gd name="connsiteX97" fmla="*/ 681700 w 3362351"/>
                <a:gd name="connsiteY97" fmla="*/ 2044382 h 2402840"/>
                <a:gd name="connsiteX98" fmla="*/ 731865 w 3362351"/>
                <a:gd name="connsiteY98" fmla="*/ 2037080 h 2402840"/>
                <a:gd name="connsiteX99" fmla="*/ 762345 w 3362351"/>
                <a:gd name="connsiteY99" fmla="*/ 2047240 h 2402840"/>
                <a:gd name="connsiteX100" fmla="*/ 782665 w 3362351"/>
                <a:gd name="connsiteY100" fmla="*/ 2052320 h 2402840"/>
                <a:gd name="connsiteX101" fmla="*/ 797905 w 3362351"/>
                <a:gd name="connsiteY101" fmla="*/ 2057400 h 2402840"/>
                <a:gd name="connsiteX102" fmla="*/ 838545 w 3362351"/>
                <a:gd name="connsiteY102" fmla="*/ 2062480 h 2402840"/>
                <a:gd name="connsiteX103" fmla="*/ 1001105 w 3362351"/>
                <a:gd name="connsiteY103" fmla="*/ 2069782 h 2402840"/>
                <a:gd name="connsiteX104" fmla="*/ 1134773 w 3362351"/>
                <a:gd name="connsiteY104" fmla="*/ 2049145 h 2402840"/>
                <a:gd name="connsiteX105" fmla="*/ 1214465 w 3362351"/>
                <a:gd name="connsiteY105" fmla="*/ 1945640 h 2402840"/>
                <a:gd name="connsiteX106" fmla="*/ 1305058 w 3362351"/>
                <a:gd name="connsiteY106" fmla="*/ 1930400 h 2402840"/>
                <a:gd name="connsiteX107" fmla="*/ 1404965 w 3362351"/>
                <a:gd name="connsiteY107" fmla="*/ 1954530 h 2402840"/>
                <a:gd name="connsiteX108" fmla="*/ 1468888 w 3362351"/>
                <a:gd name="connsiteY108" fmla="*/ 1968923 h 2402840"/>
                <a:gd name="connsiteX109" fmla="*/ 1571335 w 3362351"/>
                <a:gd name="connsiteY109" fmla="*/ 1985857 h 2402840"/>
                <a:gd name="connsiteX110" fmla="*/ 1656425 w 3362351"/>
                <a:gd name="connsiteY110" fmla="*/ 2001520 h 2402840"/>
                <a:gd name="connsiteX111" fmla="*/ 1707225 w 3362351"/>
                <a:gd name="connsiteY111" fmla="*/ 2021840 h 2402840"/>
                <a:gd name="connsiteX112" fmla="*/ 1737705 w 3362351"/>
                <a:gd name="connsiteY112" fmla="*/ 2037080 h 2402840"/>
                <a:gd name="connsiteX113" fmla="*/ 1783425 w 3362351"/>
                <a:gd name="connsiteY113" fmla="*/ 2062480 h 2402840"/>
                <a:gd name="connsiteX114" fmla="*/ 1798665 w 3362351"/>
                <a:gd name="connsiteY114" fmla="*/ 2072640 h 2402840"/>
                <a:gd name="connsiteX115" fmla="*/ 1829145 w 3362351"/>
                <a:gd name="connsiteY115" fmla="*/ 2082800 h 2402840"/>
                <a:gd name="connsiteX116" fmla="*/ 1844385 w 3362351"/>
                <a:gd name="connsiteY116" fmla="*/ 2087880 h 2402840"/>
                <a:gd name="connsiteX117" fmla="*/ 1864705 w 3362351"/>
                <a:gd name="connsiteY117" fmla="*/ 2098040 h 2402840"/>
                <a:gd name="connsiteX118" fmla="*/ 1879945 w 3362351"/>
                <a:gd name="connsiteY118" fmla="*/ 2103120 h 2402840"/>
                <a:gd name="connsiteX119" fmla="*/ 1895185 w 3362351"/>
                <a:gd name="connsiteY119" fmla="*/ 2113280 h 2402840"/>
                <a:gd name="connsiteX120" fmla="*/ 1925665 w 3362351"/>
                <a:gd name="connsiteY120" fmla="*/ 2123440 h 2402840"/>
                <a:gd name="connsiteX121" fmla="*/ 1940905 w 3362351"/>
                <a:gd name="connsiteY121" fmla="*/ 2133600 h 2402840"/>
                <a:gd name="connsiteX122" fmla="*/ 1965035 w 3362351"/>
                <a:gd name="connsiteY122" fmla="*/ 2167043 h 2402840"/>
                <a:gd name="connsiteX123" fmla="*/ 2017529 w 3362351"/>
                <a:gd name="connsiteY123" fmla="*/ 2194984 h 2402840"/>
                <a:gd name="connsiteX124" fmla="*/ 2107698 w 3362351"/>
                <a:gd name="connsiteY124" fmla="*/ 2254673 h 2402840"/>
                <a:gd name="connsiteX125" fmla="*/ 2185168 w 3362351"/>
                <a:gd name="connsiteY125" fmla="*/ 2296161 h 2402840"/>
                <a:gd name="connsiteX126" fmla="*/ 2255018 w 3362351"/>
                <a:gd name="connsiteY126" fmla="*/ 2302933 h 2402840"/>
                <a:gd name="connsiteX127" fmla="*/ 2326985 w 3362351"/>
                <a:gd name="connsiteY127" fmla="*/ 2339340 h 2402840"/>
                <a:gd name="connsiteX128" fmla="*/ 2440439 w 3362351"/>
                <a:gd name="connsiteY128" fmla="*/ 2312670 h 2402840"/>
                <a:gd name="connsiteX129" fmla="*/ 2494625 w 3362351"/>
                <a:gd name="connsiteY129" fmla="*/ 2275840 h 2402840"/>
                <a:gd name="connsiteX130" fmla="*/ 2509865 w 3362351"/>
                <a:gd name="connsiteY130" fmla="*/ 2270760 h 2402840"/>
                <a:gd name="connsiteX131" fmla="*/ 2520025 w 3362351"/>
                <a:gd name="connsiteY131" fmla="*/ 2255520 h 2402840"/>
                <a:gd name="connsiteX132" fmla="*/ 2535265 w 3362351"/>
                <a:gd name="connsiteY132" fmla="*/ 2245360 h 2402840"/>
                <a:gd name="connsiteX133" fmla="*/ 2545425 w 3362351"/>
                <a:gd name="connsiteY133" fmla="*/ 2230120 h 2402840"/>
                <a:gd name="connsiteX134" fmla="*/ 2560665 w 3362351"/>
                <a:gd name="connsiteY134" fmla="*/ 2219960 h 2402840"/>
                <a:gd name="connsiteX135" fmla="*/ 2596225 w 3362351"/>
                <a:gd name="connsiteY135" fmla="*/ 2184400 h 2402840"/>
                <a:gd name="connsiteX136" fmla="*/ 2611465 w 3362351"/>
                <a:gd name="connsiteY136" fmla="*/ 2153920 h 2402840"/>
                <a:gd name="connsiteX137" fmla="*/ 2657185 w 3362351"/>
                <a:gd name="connsiteY137" fmla="*/ 2128520 h 2402840"/>
                <a:gd name="connsiteX138" fmla="*/ 2687665 w 3362351"/>
                <a:gd name="connsiteY138" fmla="*/ 2108200 h 2402840"/>
                <a:gd name="connsiteX139" fmla="*/ 2718145 w 3362351"/>
                <a:gd name="connsiteY139" fmla="*/ 2098040 h 2402840"/>
                <a:gd name="connsiteX140" fmla="*/ 2733385 w 3362351"/>
                <a:gd name="connsiteY140" fmla="*/ 2082800 h 2402840"/>
                <a:gd name="connsiteX141" fmla="*/ 2768945 w 3362351"/>
                <a:gd name="connsiteY141" fmla="*/ 2057400 h 2402840"/>
                <a:gd name="connsiteX142" fmla="*/ 2834985 w 3362351"/>
                <a:gd name="connsiteY142" fmla="*/ 2034540 h 2402840"/>
                <a:gd name="connsiteX143" fmla="*/ 2910338 w 3362351"/>
                <a:gd name="connsiteY143" fmla="*/ 1976120 h 2402840"/>
                <a:gd name="connsiteX144" fmla="*/ 2959869 w 3362351"/>
                <a:gd name="connsiteY144" fmla="*/ 1957917 h 2402840"/>
                <a:gd name="connsiteX145" fmla="*/ 2992465 w 3362351"/>
                <a:gd name="connsiteY145" fmla="*/ 1915160 h 2402840"/>
                <a:gd name="connsiteX146" fmla="*/ 3022945 w 3362351"/>
                <a:gd name="connsiteY146" fmla="*/ 1894840 h 2402840"/>
                <a:gd name="connsiteX147" fmla="*/ 3038185 w 3362351"/>
                <a:gd name="connsiteY147" fmla="*/ 1889760 h 2402840"/>
                <a:gd name="connsiteX148" fmla="*/ 3053425 w 3362351"/>
                <a:gd name="connsiteY148" fmla="*/ 1879600 h 2402840"/>
                <a:gd name="connsiteX149" fmla="*/ 3068665 w 3362351"/>
                <a:gd name="connsiteY149" fmla="*/ 1874520 h 2402840"/>
                <a:gd name="connsiteX150" fmla="*/ 3083905 w 3362351"/>
                <a:gd name="connsiteY150" fmla="*/ 1864360 h 2402840"/>
                <a:gd name="connsiteX151" fmla="*/ 3109305 w 3362351"/>
                <a:gd name="connsiteY151" fmla="*/ 1859280 h 2402840"/>
                <a:gd name="connsiteX152" fmla="*/ 3129625 w 3362351"/>
                <a:gd name="connsiteY152" fmla="*/ 1854200 h 2402840"/>
                <a:gd name="connsiteX153" fmla="*/ 3144865 w 3362351"/>
                <a:gd name="connsiteY153" fmla="*/ 1844040 h 2402840"/>
                <a:gd name="connsiteX154" fmla="*/ 3226145 w 3362351"/>
                <a:gd name="connsiteY154" fmla="*/ 1833880 h 2402840"/>
                <a:gd name="connsiteX155" fmla="*/ 3261705 w 3362351"/>
                <a:gd name="connsiteY155" fmla="*/ 1828800 h 2402840"/>
                <a:gd name="connsiteX156" fmla="*/ 3276945 w 3362351"/>
                <a:gd name="connsiteY156" fmla="*/ 1818640 h 2402840"/>
                <a:gd name="connsiteX157" fmla="*/ 3287105 w 3362351"/>
                <a:gd name="connsiteY157" fmla="*/ 1803400 h 2402840"/>
                <a:gd name="connsiteX158" fmla="*/ 3302345 w 3362351"/>
                <a:gd name="connsiteY158" fmla="*/ 1798320 h 2402840"/>
                <a:gd name="connsiteX159" fmla="*/ 3317585 w 3362351"/>
                <a:gd name="connsiteY159" fmla="*/ 1788160 h 2402840"/>
                <a:gd name="connsiteX160" fmla="*/ 3332825 w 3362351"/>
                <a:gd name="connsiteY160" fmla="*/ 1742440 h 2402840"/>
                <a:gd name="connsiteX161" fmla="*/ 3337905 w 3362351"/>
                <a:gd name="connsiteY161" fmla="*/ 1727200 h 2402840"/>
                <a:gd name="connsiteX162" fmla="*/ 3342985 w 3362351"/>
                <a:gd name="connsiteY162" fmla="*/ 1711960 h 2402840"/>
                <a:gd name="connsiteX163" fmla="*/ 3348065 w 3362351"/>
                <a:gd name="connsiteY163" fmla="*/ 1686560 h 2402840"/>
                <a:gd name="connsiteX164" fmla="*/ 3362035 w 3362351"/>
                <a:gd name="connsiteY164" fmla="*/ 1566333 h 2402840"/>
                <a:gd name="connsiteX165" fmla="*/ 3356955 w 3362351"/>
                <a:gd name="connsiteY165" fmla="*/ 1518496 h 2402840"/>
                <a:gd name="connsiteX166" fmla="*/ 3333671 w 3362351"/>
                <a:gd name="connsiteY166" fmla="*/ 1464310 h 2402840"/>
                <a:gd name="connsiteX167" fmla="*/ 3294725 w 3362351"/>
                <a:gd name="connsiteY167" fmla="*/ 1420706 h 2402840"/>
                <a:gd name="connsiteX168" fmla="*/ 3269325 w 3362351"/>
                <a:gd name="connsiteY168" fmla="*/ 1377526 h 2402840"/>
                <a:gd name="connsiteX169" fmla="*/ 3212598 w 3362351"/>
                <a:gd name="connsiteY169" fmla="*/ 1333500 h 2402840"/>
                <a:gd name="connsiteX170" fmla="*/ 3162645 w 3362351"/>
                <a:gd name="connsiteY170" fmla="*/ 1295400 h 2402840"/>
                <a:gd name="connsiteX171" fmla="*/ 3119465 w 3362351"/>
                <a:gd name="connsiteY171" fmla="*/ 1254760 h 2402840"/>
                <a:gd name="connsiteX172" fmla="*/ 3114385 w 3362351"/>
                <a:gd name="connsiteY172" fmla="*/ 1239520 h 2402840"/>
                <a:gd name="connsiteX173" fmla="*/ 3099145 w 3362351"/>
                <a:gd name="connsiteY173" fmla="*/ 1234440 h 2402840"/>
                <a:gd name="connsiteX174" fmla="*/ 3088985 w 3362351"/>
                <a:gd name="connsiteY174" fmla="*/ 1203960 h 2402840"/>
                <a:gd name="connsiteX175" fmla="*/ 3068665 w 3362351"/>
                <a:gd name="connsiteY175" fmla="*/ 1173480 h 2402840"/>
                <a:gd name="connsiteX176" fmla="*/ 3048345 w 3362351"/>
                <a:gd name="connsiteY176" fmla="*/ 1143000 h 2402840"/>
                <a:gd name="connsiteX177" fmla="*/ 3022945 w 3362351"/>
                <a:gd name="connsiteY177" fmla="*/ 1097280 h 2402840"/>
                <a:gd name="connsiteX178" fmla="*/ 3012785 w 3362351"/>
                <a:gd name="connsiteY178" fmla="*/ 1082040 h 2402840"/>
                <a:gd name="connsiteX179" fmla="*/ 3002625 w 3362351"/>
                <a:gd name="connsiteY179" fmla="*/ 1051560 h 2402840"/>
                <a:gd name="connsiteX180" fmla="*/ 2997545 w 3362351"/>
                <a:gd name="connsiteY180" fmla="*/ 1036320 h 2402840"/>
                <a:gd name="connsiteX181" fmla="*/ 2956905 w 3362351"/>
                <a:gd name="connsiteY181" fmla="*/ 975360 h 2402840"/>
                <a:gd name="connsiteX182" fmla="*/ 2946745 w 3362351"/>
                <a:gd name="connsiteY182" fmla="*/ 960120 h 2402840"/>
                <a:gd name="connsiteX183" fmla="*/ 2926425 w 3362351"/>
                <a:gd name="connsiteY183" fmla="*/ 929640 h 2402840"/>
                <a:gd name="connsiteX184" fmla="*/ 2901025 w 3362351"/>
                <a:gd name="connsiteY184" fmla="*/ 904240 h 2402840"/>
                <a:gd name="connsiteX185" fmla="*/ 2875625 w 3362351"/>
                <a:gd name="connsiteY185" fmla="*/ 873760 h 2402840"/>
                <a:gd name="connsiteX186" fmla="*/ 2860385 w 3362351"/>
                <a:gd name="connsiteY186" fmla="*/ 868680 h 2402840"/>
                <a:gd name="connsiteX187" fmla="*/ 2845145 w 3362351"/>
                <a:gd name="connsiteY187" fmla="*/ 853440 h 2402840"/>
                <a:gd name="connsiteX188" fmla="*/ 2829905 w 3362351"/>
                <a:gd name="connsiteY188" fmla="*/ 843280 h 2402840"/>
                <a:gd name="connsiteX189" fmla="*/ 2824825 w 3362351"/>
                <a:gd name="connsiteY189" fmla="*/ 817880 h 2402840"/>
                <a:gd name="connsiteX190" fmla="*/ 2814665 w 3362351"/>
                <a:gd name="connsiteY190" fmla="*/ 802640 h 2402840"/>
                <a:gd name="connsiteX191" fmla="*/ 2804505 w 3362351"/>
                <a:gd name="connsiteY191" fmla="*/ 772160 h 2402840"/>
                <a:gd name="connsiteX192" fmla="*/ 2784185 w 3362351"/>
                <a:gd name="connsiteY192" fmla="*/ 741680 h 2402840"/>
                <a:gd name="connsiteX193" fmla="*/ 2779105 w 3362351"/>
                <a:gd name="connsiteY193" fmla="*/ 726440 h 2402840"/>
                <a:gd name="connsiteX194" fmla="*/ 2768945 w 3362351"/>
                <a:gd name="connsiteY194" fmla="*/ 711200 h 2402840"/>
                <a:gd name="connsiteX195" fmla="*/ 2753705 w 3362351"/>
                <a:gd name="connsiteY195" fmla="*/ 680720 h 2402840"/>
                <a:gd name="connsiteX196" fmla="*/ 2723225 w 3362351"/>
                <a:gd name="connsiteY196" fmla="*/ 650240 h 2402840"/>
                <a:gd name="connsiteX197" fmla="*/ 2692745 w 3362351"/>
                <a:gd name="connsiteY197" fmla="*/ 629920 h 2402840"/>
                <a:gd name="connsiteX198" fmla="*/ 2677505 w 3362351"/>
                <a:gd name="connsiteY198" fmla="*/ 619760 h 2402840"/>
                <a:gd name="connsiteX199" fmla="*/ 2647025 w 3362351"/>
                <a:gd name="connsiteY199" fmla="*/ 599440 h 2402840"/>
                <a:gd name="connsiteX200" fmla="*/ 2621625 w 3362351"/>
                <a:gd name="connsiteY200" fmla="*/ 574040 h 2402840"/>
                <a:gd name="connsiteX201" fmla="*/ 2611465 w 3362351"/>
                <a:gd name="connsiteY201" fmla="*/ 558800 h 2402840"/>
                <a:gd name="connsiteX202" fmla="*/ 2596225 w 3362351"/>
                <a:gd name="connsiteY202" fmla="*/ 553720 h 2402840"/>
                <a:gd name="connsiteX203" fmla="*/ 2580985 w 3362351"/>
                <a:gd name="connsiteY203" fmla="*/ 543560 h 2402840"/>
                <a:gd name="connsiteX204" fmla="*/ 2565745 w 3362351"/>
                <a:gd name="connsiteY204" fmla="*/ 538480 h 2402840"/>
                <a:gd name="connsiteX205" fmla="*/ 2535265 w 3362351"/>
                <a:gd name="connsiteY205" fmla="*/ 518160 h 2402840"/>
                <a:gd name="connsiteX206" fmla="*/ 2520025 w 3362351"/>
                <a:gd name="connsiteY206" fmla="*/ 508000 h 2402840"/>
                <a:gd name="connsiteX207" fmla="*/ 2489545 w 3362351"/>
                <a:gd name="connsiteY207" fmla="*/ 487680 h 2402840"/>
                <a:gd name="connsiteX208" fmla="*/ 2474305 w 3362351"/>
                <a:gd name="connsiteY208" fmla="*/ 457200 h 2402840"/>
                <a:gd name="connsiteX209" fmla="*/ 2459065 w 3362351"/>
                <a:gd name="connsiteY209" fmla="*/ 452120 h 2402840"/>
                <a:gd name="connsiteX210" fmla="*/ 2443825 w 3362351"/>
                <a:gd name="connsiteY210" fmla="*/ 436880 h 2402840"/>
                <a:gd name="connsiteX211" fmla="*/ 2423505 w 3362351"/>
                <a:gd name="connsiteY211" fmla="*/ 406400 h 2402840"/>
                <a:gd name="connsiteX212" fmla="*/ 2393025 w 3362351"/>
                <a:gd name="connsiteY212" fmla="*/ 386080 h 2402840"/>
                <a:gd name="connsiteX213" fmla="*/ 2382865 w 3362351"/>
                <a:gd name="connsiteY213" fmla="*/ 370840 h 2402840"/>
                <a:gd name="connsiteX214" fmla="*/ 2311745 w 3362351"/>
                <a:gd name="connsiteY214" fmla="*/ 355600 h 2402840"/>
                <a:gd name="connsiteX215" fmla="*/ 2276185 w 3362351"/>
                <a:gd name="connsiteY215" fmla="*/ 345440 h 2402840"/>
                <a:gd name="connsiteX216" fmla="*/ 2245705 w 3362351"/>
                <a:gd name="connsiteY216" fmla="*/ 335280 h 2402840"/>
                <a:gd name="connsiteX217" fmla="*/ 2194905 w 3362351"/>
                <a:gd name="connsiteY217" fmla="*/ 325120 h 2402840"/>
                <a:gd name="connsiteX218" fmla="*/ 2179665 w 3362351"/>
                <a:gd name="connsiteY218" fmla="*/ 309880 h 2402840"/>
                <a:gd name="connsiteX219" fmla="*/ 2164425 w 3362351"/>
                <a:gd name="connsiteY219" fmla="*/ 304800 h 2402840"/>
                <a:gd name="connsiteX220" fmla="*/ 2159345 w 3362351"/>
                <a:gd name="connsiteY220" fmla="*/ 289560 h 2402840"/>
                <a:gd name="connsiteX221" fmla="*/ 2149185 w 3362351"/>
                <a:gd name="connsiteY221" fmla="*/ 274320 h 2402840"/>
                <a:gd name="connsiteX222" fmla="*/ 2144105 w 3362351"/>
                <a:gd name="connsiteY222" fmla="*/ 259080 h 2402840"/>
                <a:gd name="connsiteX223" fmla="*/ 2108545 w 3362351"/>
                <a:gd name="connsiteY223" fmla="*/ 213360 h 2402840"/>
                <a:gd name="connsiteX224" fmla="*/ 2098385 w 3362351"/>
                <a:gd name="connsiteY224" fmla="*/ 198120 h 2402840"/>
                <a:gd name="connsiteX225" fmla="*/ 2083145 w 3362351"/>
                <a:gd name="connsiteY225" fmla="*/ 193040 h 2402840"/>
                <a:gd name="connsiteX226" fmla="*/ 2047585 w 3362351"/>
                <a:gd name="connsiteY226" fmla="*/ 167640 h 2402840"/>
                <a:gd name="connsiteX227" fmla="*/ 2017105 w 3362351"/>
                <a:gd name="connsiteY227" fmla="*/ 157480 h 2402840"/>
                <a:gd name="connsiteX228" fmla="*/ 1971385 w 3362351"/>
                <a:gd name="connsiteY228" fmla="*/ 132080 h 2402840"/>
                <a:gd name="connsiteX229" fmla="*/ 1935825 w 3362351"/>
                <a:gd name="connsiteY229" fmla="*/ 127000 h 2402840"/>
                <a:gd name="connsiteX230" fmla="*/ 1905345 w 3362351"/>
                <a:gd name="connsiteY230" fmla="*/ 116840 h 2402840"/>
                <a:gd name="connsiteX231" fmla="*/ 1890105 w 3362351"/>
                <a:gd name="connsiteY231" fmla="*/ 111760 h 2402840"/>
                <a:gd name="connsiteX232" fmla="*/ 1864705 w 3362351"/>
                <a:gd name="connsiteY232" fmla="*/ 106680 h 2402840"/>
                <a:gd name="connsiteX233" fmla="*/ 1849465 w 3362351"/>
                <a:gd name="connsiteY233" fmla="*/ 101600 h 2402840"/>
                <a:gd name="connsiteX234" fmla="*/ 1813905 w 3362351"/>
                <a:gd name="connsiteY234" fmla="*/ 96520 h 2402840"/>
                <a:gd name="connsiteX235" fmla="*/ 1778345 w 3362351"/>
                <a:gd name="connsiteY235" fmla="*/ 86360 h 2402840"/>
                <a:gd name="connsiteX236" fmla="*/ 1747865 w 3362351"/>
                <a:gd name="connsiteY236" fmla="*/ 76200 h 2402840"/>
                <a:gd name="connsiteX237" fmla="*/ 1732625 w 3362351"/>
                <a:gd name="connsiteY237" fmla="*/ 71120 h 2402840"/>
                <a:gd name="connsiteX238" fmla="*/ 1717385 w 3362351"/>
                <a:gd name="connsiteY238" fmla="*/ 66040 h 2402840"/>
                <a:gd name="connsiteX239" fmla="*/ 1671665 w 3362351"/>
                <a:gd name="connsiteY239" fmla="*/ 45720 h 2402840"/>
                <a:gd name="connsiteX240" fmla="*/ 1651345 w 3362351"/>
                <a:gd name="connsiteY240" fmla="*/ 40640 h 2402840"/>
                <a:gd name="connsiteX241" fmla="*/ 1559905 w 3362351"/>
                <a:gd name="connsiteY241" fmla="*/ 35560 h 2402840"/>
                <a:gd name="connsiteX242" fmla="*/ 1534505 w 3362351"/>
                <a:gd name="connsiteY242" fmla="*/ 15240 h 2402840"/>
                <a:gd name="connsiteX243" fmla="*/ 1514185 w 3362351"/>
                <a:gd name="connsiteY243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443380 w 3362351"/>
                <a:gd name="connsiteY58" fmla="*/ 1194980 h 2402840"/>
                <a:gd name="connsiteX59" fmla="*/ 406249 w 3362351"/>
                <a:gd name="connsiteY59" fmla="*/ 1200060 h 2402840"/>
                <a:gd name="connsiteX60" fmla="*/ 352846 w 3362351"/>
                <a:gd name="connsiteY60" fmla="*/ 1205041 h 2402840"/>
                <a:gd name="connsiteX61" fmla="*/ 287174 w 3362351"/>
                <a:gd name="connsiteY61" fmla="*/ 1232031 h 2402840"/>
                <a:gd name="connsiteX62" fmla="*/ 206517 w 3362351"/>
                <a:gd name="connsiteY62" fmla="*/ 1286277 h 2402840"/>
                <a:gd name="connsiteX63" fmla="*/ 144566 w 3362351"/>
                <a:gd name="connsiteY63" fmla="*/ 1355362 h 2402840"/>
                <a:gd name="connsiteX64" fmla="*/ 117185 w 3362351"/>
                <a:gd name="connsiteY64" fmla="*/ 1412240 h 2402840"/>
                <a:gd name="connsiteX65" fmla="*/ 96865 w 3362351"/>
                <a:gd name="connsiteY65" fmla="*/ 1442720 h 2402840"/>
                <a:gd name="connsiteX66" fmla="*/ 91785 w 3362351"/>
                <a:gd name="connsiteY66" fmla="*/ 1457960 h 2402840"/>
                <a:gd name="connsiteX67" fmla="*/ 76545 w 3362351"/>
                <a:gd name="connsiteY67" fmla="*/ 1468120 h 2402840"/>
                <a:gd name="connsiteX68" fmla="*/ 66385 w 3362351"/>
                <a:gd name="connsiteY68" fmla="*/ 1508760 h 2402840"/>
                <a:gd name="connsiteX69" fmla="*/ 61305 w 3362351"/>
                <a:gd name="connsiteY69" fmla="*/ 1524000 h 2402840"/>
                <a:gd name="connsiteX70" fmla="*/ 56225 w 3362351"/>
                <a:gd name="connsiteY70" fmla="*/ 1544320 h 2402840"/>
                <a:gd name="connsiteX71" fmla="*/ 46065 w 3362351"/>
                <a:gd name="connsiteY71" fmla="*/ 1559560 h 2402840"/>
                <a:gd name="connsiteX72" fmla="*/ 40985 w 3362351"/>
                <a:gd name="connsiteY72" fmla="*/ 1579880 h 2402840"/>
                <a:gd name="connsiteX73" fmla="*/ 30825 w 3362351"/>
                <a:gd name="connsiteY73" fmla="*/ 1620520 h 2402840"/>
                <a:gd name="connsiteX74" fmla="*/ 20665 w 3362351"/>
                <a:gd name="connsiteY74" fmla="*/ 1635760 h 2402840"/>
                <a:gd name="connsiteX75" fmla="*/ 10505 w 3362351"/>
                <a:gd name="connsiteY75" fmla="*/ 1666240 h 2402840"/>
                <a:gd name="connsiteX76" fmla="*/ 345 w 3362351"/>
                <a:gd name="connsiteY76" fmla="*/ 1896887 h 2402840"/>
                <a:gd name="connsiteX77" fmla="*/ 23764 w 3362351"/>
                <a:gd name="connsiteY77" fmla="*/ 2008648 h 2402840"/>
                <a:gd name="connsiteX78" fmla="*/ 63428 w 3362351"/>
                <a:gd name="connsiteY78" fmla="*/ 2076710 h 2402840"/>
                <a:gd name="connsiteX79" fmla="*/ 100363 w 3362351"/>
                <a:gd name="connsiteY79" fmla="*/ 2147253 h 2402840"/>
                <a:gd name="connsiteX80" fmla="*/ 90780 w 3362351"/>
                <a:gd name="connsiteY80" fmla="*/ 2222993 h 2402840"/>
                <a:gd name="connsiteX81" fmla="*/ 76545 w 3362351"/>
                <a:gd name="connsiteY81" fmla="*/ 2362200 h 2402840"/>
                <a:gd name="connsiteX82" fmla="*/ 81625 w 3362351"/>
                <a:gd name="connsiteY82" fmla="*/ 2397760 h 2402840"/>
                <a:gd name="connsiteX83" fmla="*/ 96865 w 3362351"/>
                <a:gd name="connsiteY83" fmla="*/ 2402840 h 2402840"/>
                <a:gd name="connsiteX84" fmla="*/ 162905 w 3362351"/>
                <a:gd name="connsiteY84" fmla="*/ 2397760 h 2402840"/>
                <a:gd name="connsiteX85" fmla="*/ 208625 w 3362351"/>
                <a:gd name="connsiteY85" fmla="*/ 2372360 h 2402840"/>
                <a:gd name="connsiteX86" fmla="*/ 239105 w 3362351"/>
                <a:gd name="connsiteY86" fmla="*/ 2352040 h 2402840"/>
                <a:gd name="connsiteX87" fmla="*/ 254345 w 3362351"/>
                <a:gd name="connsiteY87" fmla="*/ 2336800 h 2402840"/>
                <a:gd name="connsiteX88" fmla="*/ 269585 w 3362351"/>
                <a:gd name="connsiteY88" fmla="*/ 2326640 h 2402840"/>
                <a:gd name="connsiteX89" fmla="*/ 315305 w 3362351"/>
                <a:gd name="connsiteY89" fmla="*/ 2286000 h 2402840"/>
                <a:gd name="connsiteX90" fmla="*/ 340705 w 3362351"/>
                <a:gd name="connsiteY90" fmla="*/ 2265680 h 2402840"/>
                <a:gd name="connsiteX91" fmla="*/ 350865 w 3362351"/>
                <a:gd name="connsiteY91" fmla="*/ 2250440 h 2402840"/>
                <a:gd name="connsiteX92" fmla="*/ 366105 w 3362351"/>
                <a:gd name="connsiteY92" fmla="*/ 2240280 h 2402840"/>
                <a:gd name="connsiteX93" fmla="*/ 461672 w 3362351"/>
                <a:gd name="connsiteY93" fmla="*/ 2173922 h 2402840"/>
                <a:gd name="connsiteX94" fmla="*/ 526442 w 3362351"/>
                <a:gd name="connsiteY94" fmla="*/ 2121852 h 2402840"/>
                <a:gd name="connsiteX95" fmla="*/ 583275 w 3362351"/>
                <a:gd name="connsiteY95" fmla="*/ 2096452 h 2402840"/>
                <a:gd name="connsiteX96" fmla="*/ 681700 w 3362351"/>
                <a:gd name="connsiteY96" fmla="*/ 2044382 h 2402840"/>
                <a:gd name="connsiteX97" fmla="*/ 731865 w 3362351"/>
                <a:gd name="connsiteY97" fmla="*/ 2037080 h 2402840"/>
                <a:gd name="connsiteX98" fmla="*/ 762345 w 3362351"/>
                <a:gd name="connsiteY98" fmla="*/ 2047240 h 2402840"/>
                <a:gd name="connsiteX99" fmla="*/ 782665 w 3362351"/>
                <a:gd name="connsiteY99" fmla="*/ 2052320 h 2402840"/>
                <a:gd name="connsiteX100" fmla="*/ 797905 w 3362351"/>
                <a:gd name="connsiteY100" fmla="*/ 2057400 h 2402840"/>
                <a:gd name="connsiteX101" fmla="*/ 838545 w 3362351"/>
                <a:gd name="connsiteY101" fmla="*/ 2062480 h 2402840"/>
                <a:gd name="connsiteX102" fmla="*/ 1001105 w 3362351"/>
                <a:gd name="connsiteY102" fmla="*/ 2069782 h 2402840"/>
                <a:gd name="connsiteX103" fmla="*/ 1134773 w 3362351"/>
                <a:gd name="connsiteY103" fmla="*/ 2049145 h 2402840"/>
                <a:gd name="connsiteX104" fmla="*/ 1214465 w 3362351"/>
                <a:gd name="connsiteY104" fmla="*/ 1945640 h 2402840"/>
                <a:gd name="connsiteX105" fmla="*/ 1305058 w 3362351"/>
                <a:gd name="connsiteY105" fmla="*/ 1930400 h 2402840"/>
                <a:gd name="connsiteX106" fmla="*/ 1404965 w 3362351"/>
                <a:gd name="connsiteY106" fmla="*/ 1954530 h 2402840"/>
                <a:gd name="connsiteX107" fmla="*/ 1468888 w 3362351"/>
                <a:gd name="connsiteY107" fmla="*/ 1968923 h 2402840"/>
                <a:gd name="connsiteX108" fmla="*/ 1571335 w 3362351"/>
                <a:gd name="connsiteY108" fmla="*/ 1985857 h 2402840"/>
                <a:gd name="connsiteX109" fmla="*/ 1656425 w 3362351"/>
                <a:gd name="connsiteY109" fmla="*/ 2001520 h 2402840"/>
                <a:gd name="connsiteX110" fmla="*/ 1707225 w 3362351"/>
                <a:gd name="connsiteY110" fmla="*/ 2021840 h 2402840"/>
                <a:gd name="connsiteX111" fmla="*/ 1737705 w 3362351"/>
                <a:gd name="connsiteY111" fmla="*/ 2037080 h 2402840"/>
                <a:gd name="connsiteX112" fmla="*/ 1783425 w 3362351"/>
                <a:gd name="connsiteY112" fmla="*/ 2062480 h 2402840"/>
                <a:gd name="connsiteX113" fmla="*/ 1798665 w 3362351"/>
                <a:gd name="connsiteY113" fmla="*/ 2072640 h 2402840"/>
                <a:gd name="connsiteX114" fmla="*/ 1829145 w 3362351"/>
                <a:gd name="connsiteY114" fmla="*/ 2082800 h 2402840"/>
                <a:gd name="connsiteX115" fmla="*/ 1844385 w 3362351"/>
                <a:gd name="connsiteY115" fmla="*/ 2087880 h 2402840"/>
                <a:gd name="connsiteX116" fmla="*/ 1864705 w 3362351"/>
                <a:gd name="connsiteY116" fmla="*/ 2098040 h 2402840"/>
                <a:gd name="connsiteX117" fmla="*/ 1879945 w 3362351"/>
                <a:gd name="connsiteY117" fmla="*/ 2103120 h 2402840"/>
                <a:gd name="connsiteX118" fmla="*/ 1895185 w 3362351"/>
                <a:gd name="connsiteY118" fmla="*/ 2113280 h 2402840"/>
                <a:gd name="connsiteX119" fmla="*/ 1925665 w 3362351"/>
                <a:gd name="connsiteY119" fmla="*/ 2123440 h 2402840"/>
                <a:gd name="connsiteX120" fmla="*/ 1940905 w 3362351"/>
                <a:gd name="connsiteY120" fmla="*/ 2133600 h 2402840"/>
                <a:gd name="connsiteX121" fmla="*/ 1965035 w 3362351"/>
                <a:gd name="connsiteY121" fmla="*/ 2167043 h 2402840"/>
                <a:gd name="connsiteX122" fmla="*/ 2017529 w 3362351"/>
                <a:gd name="connsiteY122" fmla="*/ 2194984 h 2402840"/>
                <a:gd name="connsiteX123" fmla="*/ 2107698 w 3362351"/>
                <a:gd name="connsiteY123" fmla="*/ 2254673 h 2402840"/>
                <a:gd name="connsiteX124" fmla="*/ 2185168 w 3362351"/>
                <a:gd name="connsiteY124" fmla="*/ 2296161 h 2402840"/>
                <a:gd name="connsiteX125" fmla="*/ 2255018 w 3362351"/>
                <a:gd name="connsiteY125" fmla="*/ 2302933 h 2402840"/>
                <a:gd name="connsiteX126" fmla="*/ 2326985 w 3362351"/>
                <a:gd name="connsiteY126" fmla="*/ 2339340 h 2402840"/>
                <a:gd name="connsiteX127" fmla="*/ 2440439 w 3362351"/>
                <a:gd name="connsiteY127" fmla="*/ 2312670 h 2402840"/>
                <a:gd name="connsiteX128" fmla="*/ 2494625 w 3362351"/>
                <a:gd name="connsiteY128" fmla="*/ 2275840 h 2402840"/>
                <a:gd name="connsiteX129" fmla="*/ 2509865 w 3362351"/>
                <a:gd name="connsiteY129" fmla="*/ 2270760 h 2402840"/>
                <a:gd name="connsiteX130" fmla="*/ 2520025 w 3362351"/>
                <a:gd name="connsiteY130" fmla="*/ 2255520 h 2402840"/>
                <a:gd name="connsiteX131" fmla="*/ 2535265 w 3362351"/>
                <a:gd name="connsiteY131" fmla="*/ 2245360 h 2402840"/>
                <a:gd name="connsiteX132" fmla="*/ 2545425 w 3362351"/>
                <a:gd name="connsiteY132" fmla="*/ 2230120 h 2402840"/>
                <a:gd name="connsiteX133" fmla="*/ 2560665 w 3362351"/>
                <a:gd name="connsiteY133" fmla="*/ 2219960 h 2402840"/>
                <a:gd name="connsiteX134" fmla="*/ 2596225 w 3362351"/>
                <a:gd name="connsiteY134" fmla="*/ 2184400 h 2402840"/>
                <a:gd name="connsiteX135" fmla="*/ 2611465 w 3362351"/>
                <a:gd name="connsiteY135" fmla="*/ 2153920 h 2402840"/>
                <a:gd name="connsiteX136" fmla="*/ 2657185 w 3362351"/>
                <a:gd name="connsiteY136" fmla="*/ 2128520 h 2402840"/>
                <a:gd name="connsiteX137" fmla="*/ 2687665 w 3362351"/>
                <a:gd name="connsiteY137" fmla="*/ 2108200 h 2402840"/>
                <a:gd name="connsiteX138" fmla="*/ 2718145 w 3362351"/>
                <a:gd name="connsiteY138" fmla="*/ 2098040 h 2402840"/>
                <a:gd name="connsiteX139" fmla="*/ 2733385 w 3362351"/>
                <a:gd name="connsiteY139" fmla="*/ 2082800 h 2402840"/>
                <a:gd name="connsiteX140" fmla="*/ 2768945 w 3362351"/>
                <a:gd name="connsiteY140" fmla="*/ 2057400 h 2402840"/>
                <a:gd name="connsiteX141" fmla="*/ 2834985 w 3362351"/>
                <a:gd name="connsiteY141" fmla="*/ 2034540 h 2402840"/>
                <a:gd name="connsiteX142" fmla="*/ 2910338 w 3362351"/>
                <a:gd name="connsiteY142" fmla="*/ 1976120 h 2402840"/>
                <a:gd name="connsiteX143" fmla="*/ 2959869 w 3362351"/>
                <a:gd name="connsiteY143" fmla="*/ 1957917 h 2402840"/>
                <a:gd name="connsiteX144" fmla="*/ 2992465 w 3362351"/>
                <a:gd name="connsiteY144" fmla="*/ 1915160 h 2402840"/>
                <a:gd name="connsiteX145" fmla="*/ 3022945 w 3362351"/>
                <a:gd name="connsiteY145" fmla="*/ 1894840 h 2402840"/>
                <a:gd name="connsiteX146" fmla="*/ 3038185 w 3362351"/>
                <a:gd name="connsiteY146" fmla="*/ 1889760 h 2402840"/>
                <a:gd name="connsiteX147" fmla="*/ 3053425 w 3362351"/>
                <a:gd name="connsiteY147" fmla="*/ 1879600 h 2402840"/>
                <a:gd name="connsiteX148" fmla="*/ 3068665 w 3362351"/>
                <a:gd name="connsiteY148" fmla="*/ 1874520 h 2402840"/>
                <a:gd name="connsiteX149" fmla="*/ 3083905 w 3362351"/>
                <a:gd name="connsiteY149" fmla="*/ 1864360 h 2402840"/>
                <a:gd name="connsiteX150" fmla="*/ 3109305 w 3362351"/>
                <a:gd name="connsiteY150" fmla="*/ 1859280 h 2402840"/>
                <a:gd name="connsiteX151" fmla="*/ 3129625 w 3362351"/>
                <a:gd name="connsiteY151" fmla="*/ 1854200 h 2402840"/>
                <a:gd name="connsiteX152" fmla="*/ 3144865 w 3362351"/>
                <a:gd name="connsiteY152" fmla="*/ 1844040 h 2402840"/>
                <a:gd name="connsiteX153" fmla="*/ 3226145 w 3362351"/>
                <a:gd name="connsiteY153" fmla="*/ 1833880 h 2402840"/>
                <a:gd name="connsiteX154" fmla="*/ 3261705 w 3362351"/>
                <a:gd name="connsiteY154" fmla="*/ 1828800 h 2402840"/>
                <a:gd name="connsiteX155" fmla="*/ 3276945 w 3362351"/>
                <a:gd name="connsiteY155" fmla="*/ 1818640 h 2402840"/>
                <a:gd name="connsiteX156" fmla="*/ 3287105 w 3362351"/>
                <a:gd name="connsiteY156" fmla="*/ 1803400 h 2402840"/>
                <a:gd name="connsiteX157" fmla="*/ 3302345 w 3362351"/>
                <a:gd name="connsiteY157" fmla="*/ 1798320 h 2402840"/>
                <a:gd name="connsiteX158" fmla="*/ 3317585 w 3362351"/>
                <a:gd name="connsiteY158" fmla="*/ 1788160 h 2402840"/>
                <a:gd name="connsiteX159" fmla="*/ 3332825 w 3362351"/>
                <a:gd name="connsiteY159" fmla="*/ 1742440 h 2402840"/>
                <a:gd name="connsiteX160" fmla="*/ 3337905 w 3362351"/>
                <a:gd name="connsiteY160" fmla="*/ 1727200 h 2402840"/>
                <a:gd name="connsiteX161" fmla="*/ 3342985 w 3362351"/>
                <a:gd name="connsiteY161" fmla="*/ 1711960 h 2402840"/>
                <a:gd name="connsiteX162" fmla="*/ 3348065 w 3362351"/>
                <a:gd name="connsiteY162" fmla="*/ 1686560 h 2402840"/>
                <a:gd name="connsiteX163" fmla="*/ 3362035 w 3362351"/>
                <a:gd name="connsiteY163" fmla="*/ 1566333 h 2402840"/>
                <a:gd name="connsiteX164" fmla="*/ 3356955 w 3362351"/>
                <a:gd name="connsiteY164" fmla="*/ 1518496 h 2402840"/>
                <a:gd name="connsiteX165" fmla="*/ 3333671 w 3362351"/>
                <a:gd name="connsiteY165" fmla="*/ 1464310 h 2402840"/>
                <a:gd name="connsiteX166" fmla="*/ 3294725 w 3362351"/>
                <a:gd name="connsiteY166" fmla="*/ 1420706 h 2402840"/>
                <a:gd name="connsiteX167" fmla="*/ 3269325 w 3362351"/>
                <a:gd name="connsiteY167" fmla="*/ 1377526 h 2402840"/>
                <a:gd name="connsiteX168" fmla="*/ 3212598 w 3362351"/>
                <a:gd name="connsiteY168" fmla="*/ 1333500 h 2402840"/>
                <a:gd name="connsiteX169" fmla="*/ 3162645 w 3362351"/>
                <a:gd name="connsiteY169" fmla="*/ 1295400 h 2402840"/>
                <a:gd name="connsiteX170" fmla="*/ 3119465 w 3362351"/>
                <a:gd name="connsiteY170" fmla="*/ 1254760 h 2402840"/>
                <a:gd name="connsiteX171" fmla="*/ 3114385 w 3362351"/>
                <a:gd name="connsiteY171" fmla="*/ 1239520 h 2402840"/>
                <a:gd name="connsiteX172" fmla="*/ 3099145 w 3362351"/>
                <a:gd name="connsiteY172" fmla="*/ 1234440 h 2402840"/>
                <a:gd name="connsiteX173" fmla="*/ 3088985 w 3362351"/>
                <a:gd name="connsiteY173" fmla="*/ 1203960 h 2402840"/>
                <a:gd name="connsiteX174" fmla="*/ 3068665 w 3362351"/>
                <a:gd name="connsiteY174" fmla="*/ 1173480 h 2402840"/>
                <a:gd name="connsiteX175" fmla="*/ 3048345 w 3362351"/>
                <a:gd name="connsiteY175" fmla="*/ 1143000 h 2402840"/>
                <a:gd name="connsiteX176" fmla="*/ 3022945 w 3362351"/>
                <a:gd name="connsiteY176" fmla="*/ 1097280 h 2402840"/>
                <a:gd name="connsiteX177" fmla="*/ 3012785 w 3362351"/>
                <a:gd name="connsiteY177" fmla="*/ 1082040 h 2402840"/>
                <a:gd name="connsiteX178" fmla="*/ 3002625 w 3362351"/>
                <a:gd name="connsiteY178" fmla="*/ 1051560 h 2402840"/>
                <a:gd name="connsiteX179" fmla="*/ 2997545 w 3362351"/>
                <a:gd name="connsiteY179" fmla="*/ 1036320 h 2402840"/>
                <a:gd name="connsiteX180" fmla="*/ 2956905 w 3362351"/>
                <a:gd name="connsiteY180" fmla="*/ 975360 h 2402840"/>
                <a:gd name="connsiteX181" fmla="*/ 2946745 w 3362351"/>
                <a:gd name="connsiteY181" fmla="*/ 960120 h 2402840"/>
                <a:gd name="connsiteX182" fmla="*/ 2926425 w 3362351"/>
                <a:gd name="connsiteY182" fmla="*/ 929640 h 2402840"/>
                <a:gd name="connsiteX183" fmla="*/ 2901025 w 3362351"/>
                <a:gd name="connsiteY183" fmla="*/ 904240 h 2402840"/>
                <a:gd name="connsiteX184" fmla="*/ 2875625 w 3362351"/>
                <a:gd name="connsiteY184" fmla="*/ 873760 h 2402840"/>
                <a:gd name="connsiteX185" fmla="*/ 2860385 w 3362351"/>
                <a:gd name="connsiteY185" fmla="*/ 868680 h 2402840"/>
                <a:gd name="connsiteX186" fmla="*/ 2845145 w 3362351"/>
                <a:gd name="connsiteY186" fmla="*/ 853440 h 2402840"/>
                <a:gd name="connsiteX187" fmla="*/ 2829905 w 3362351"/>
                <a:gd name="connsiteY187" fmla="*/ 843280 h 2402840"/>
                <a:gd name="connsiteX188" fmla="*/ 2824825 w 3362351"/>
                <a:gd name="connsiteY188" fmla="*/ 817880 h 2402840"/>
                <a:gd name="connsiteX189" fmla="*/ 2814665 w 3362351"/>
                <a:gd name="connsiteY189" fmla="*/ 802640 h 2402840"/>
                <a:gd name="connsiteX190" fmla="*/ 2804505 w 3362351"/>
                <a:gd name="connsiteY190" fmla="*/ 772160 h 2402840"/>
                <a:gd name="connsiteX191" fmla="*/ 2784185 w 3362351"/>
                <a:gd name="connsiteY191" fmla="*/ 741680 h 2402840"/>
                <a:gd name="connsiteX192" fmla="*/ 2779105 w 3362351"/>
                <a:gd name="connsiteY192" fmla="*/ 726440 h 2402840"/>
                <a:gd name="connsiteX193" fmla="*/ 2768945 w 3362351"/>
                <a:gd name="connsiteY193" fmla="*/ 711200 h 2402840"/>
                <a:gd name="connsiteX194" fmla="*/ 2753705 w 3362351"/>
                <a:gd name="connsiteY194" fmla="*/ 680720 h 2402840"/>
                <a:gd name="connsiteX195" fmla="*/ 2723225 w 3362351"/>
                <a:gd name="connsiteY195" fmla="*/ 650240 h 2402840"/>
                <a:gd name="connsiteX196" fmla="*/ 2692745 w 3362351"/>
                <a:gd name="connsiteY196" fmla="*/ 629920 h 2402840"/>
                <a:gd name="connsiteX197" fmla="*/ 2677505 w 3362351"/>
                <a:gd name="connsiteY197" fmla="*/ 619760 h 2402840"/>
                <a:gd name="connsiteX198" fmla="*/ 2647025 w 3362351"/>
                <a:gd name="connsiteY198" fmla="*/ 599440 h 2402840"/>
                <a:gd name="connsiteX199" fmla="*/ 2621625 w 3362351"/>
                <a:gd name="connsiteY199" fmla="*/ 574040 h 2402840"/>
                <a:gd name="connsiteX200" fmla="*/ 2611465 w 3362351"/>
                <a:gd name="connsiteY200" fmla="*/ 558800 h 2402840"/>
                <a:gd name="connsiteX201" fmla="*/ 2596225 w 3362351"/>
                <a:gd name="connsiteY201" fmla="*/ 553720 h 2402840"/>
                <a:gd name="connsiteX202" fmla="*/ 2580985 w 3362351"/>
                <a:gd name="connsiteY202" fmla="*/ 543560 h 2402840"/>
                <a:gd name="connsiteX203" fmla="*/ 2565745 w 3362351"/>
                <a:gd name="connsiteY203" fmla="*/ 538480 h 2402840"/>
                <a:gd name="connsiteX204" fmla="*/ 2535265 w 3362351"/>
                <a:gd name="connsiteY204" fmla="*/ 518160 h 2402840"/>
                <a:gd name="connsiteX205" fmla="*/ 2520025 w 3362351"/>
                <a:gd name="connsiteY205" fmla="*/ 508000 h 2402840"/>
                <a:gd name="connsiteX206" fmla="*/ 2489545 w 3362351"/>
                <a:gd name="connsiteY206" fmla="*/ 487680 h 2402840"/>
                <a:gd name="connsiteX207" fmla="*/ 2474305 w 3362351"/>
                <a:gd name="connsiteY207" fmla="*/ 457200 h 2402840"/>
                <a:gd name="connsiteX208" fmla="*/ 2459065 w 3362351"/>
                <a:gd name="connsiteY208" fmla="*/ 452120 h 2402840"/>
                <a:gd name="connsiteX209" fmla="*/ 2443825 w 3362351"/>
                <a:gd name="connsiteY209" fmla="*/ 436880 h 2402840"/>
                <a:gd name="connsiteX210" fmla="*/ 2423505 w 3362351"/>
                <a:gd name="connsiteY210" fmla="*/ 406400 h 2402840"/>
                <a:gd name="connsiteX211" fmla="*/ 2393025 w 3362351"/>
                <a:gd name="connsiteY211" fmla="*/ 386080 h 2402840"/>
                <a:gd name="connsiteX212" fmla="*/ 2382865 w 3362351"/>
                <a:gd name="connsiteY212" fmla="*/ 370840 h 2402840"/>
                <a:gd name="connsiteX213" fmla="*/ 2311745 w 3362351"/>
                <a:gd name="connsiteY213" fmla="*/ 355600 h 2402840"/>
                <a:gd name="connsiteX214" fmla="*/ 2276185 w 3362351"/>
                <a:gd name="connsiteY214" fmla="*/ 345440 h 2402840"/>
                <a:gd name="connsiteX215" fmla="*/ 2245705 w 3362351"/>
                <a:gd name="connsiteY215" fmla="*/ 335280 h 2402840"/>
                <a:gd name="connsiteX216" fmla="*/ 2194905 w 3362351"/>
                <a:gd name="connsiteY216" fmla="*/ 325120 h 2402840"/>
                <a:gd name="connsiteX217" fmla="*/ 2179665 w 3362351"/>
                <a:gd name="connsiteY217" fmla="*/ 309880 h 2402840"/>
                <a:gd name="connsiteX218" fmla="*/ 2164425 w 3362351"/>
                <a:gd name="connsiteY218" fmla="*/ 304800 h 2402840"/>
                <a:gd name="connsiteX219" fmla="*/ 2159345 w 3362351"/>
                <a:gd name="connsiteY219" fmla="*/ 289560 h 2402840"/>
                <a:gd name="connsiteX220" fmla="*/ 2149185 w 3362351"/>
                <a:gd name="connsiteY220" fmla="*/ 274320 h 2402840"/>
                <a:gd name="connsiteX221" fmla="*/ 2144105 w 3362351"/>
                <a:gd name="connsiteY221" fmla="*/ 259080 h 2402840"/>
                <a:gd name="connsiteX222" fmla="*/ 2108545 w 3362351"/>
                <a:gd name="connsiteY222" fmla="*/ 213360 h 2402840"/>
                <a:gd name="connsiteX223" fmla="*/ 2098385 w 3362351"/>
                <a:gd name="connsiteY223" fmla="*/ 198120 h 2402840"/>
                <a:gd name="connsiteX224" fmla="*/ 2083145 w 3362351"/>
                <a:gd name="connsiteY224" fmla="*/ 193040 h 2402840"/>
                <a:gd name="connsiteX225" fmla="*/ 2047585 w 3362351"/>
                <a:gd name="connsiteY225" fmla="*/ 167640 h 2402840"/>
                <a:gd name="connsiteX226" fmla="*/ 2017105 w 3362351"/>
                <a:gd name="connsiteY226" fmla="*/ 157480 h 2402840"/>
                <a:gd name="connsiteX227" fmla="*/ 1971385 w 3362351"/>
                <a:gd name="connsiteY227" fmla="*/ 132080 h 2402840"/>
                <a:gd name="connsiteX228" fmla="*/ 1935825 w 3362351"/>
                <a:gd name="connsiteY228" fmla="*/ 127000 h 2402840"/>
                <a:gd name="connsiteX229" fmla="*/ 1905345 w 3362351"/>
                <a:gd name="connsiteY229" fmla="*/ 116840 h 2402840"/>
                <a:gd name="connsiteX230" fmla="*/ 1890105 w 3362351"/>
                <a:gd name="connsiteY230" fmla="*/ 111760 h 2402840"/>
                <a:gd name="connsiteX231" fmla="*/ 1864705 w 3362351"/>
                <a:gd name="connsiteY231" fmla="*/ 106680 h 2402840"/>
                <a:gd name="connsiteX232" fmla="*/ 1849465 w 3362351"/>
                <a:gd name="connsiteY232" fmla="*/ 101600 h 2402840"/>
                <a:gd name="connsiteX233" fmla="*/ 1813905 w 3362351"/>
                <a:gd name="connsiteY233" fmla="*/ 96520 h 2402840"/>
                <a:gd name="connsiteX234" fmla="*/ 1778345 w 3362351"/>
                <a:gd name="connsiteY234" fmla="*/ 86360 h 2402840"/>
                <a:gd name="connsiteX235" fmla="*/ 1747865 w 3362351"/>
                <a:gd name="connsiteY235" fmla="*/ 76200 h 2402840"/>
                <a:gd name="connsiteX236" fmla="*/ 1732625 w 3362351"/>
                <a:gd name="connsiteY236" fmla="*/ 71120 h 2402840"/>
                <a:gd name="connsiteX237" fmla="*/ 1717385 w 3362351"/>
                <a:gd name="connsiteY237" fmla="*/ 66040 h 2402840"/>
                <a:gd name="connsiteX238" fmla="*/ 1671665 w 3362351"/>
                <a:gd name="connsiteY238" fmla="*/ 45720 h 2402840"/>
                <a:gd name="connsiteX239" fmla="*/ 1651345 w 3362351"/>
                <a:gd name="connsiteY239" fmla="*/ 40640 h 2402840"/>
                <a:gd name="connsiteX240" fmla="*/ 1559905 w 3362351"/>
                <a:gd name="connsiteY240" fmla="*/ 35560 h 2402840"/>
                <a:gd name="connsiteX241" fmla="*/ 1534505 w 3362351"/>
                <a:gd name="connsiteY241" fmla="*/ 15240 h 2402840"/>
                <a:gd name="connsiteX242" fmla="*/ 1514185 w 3362351"/>
                <a:gd name="connsiteY242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449493 w 3362351"/>
                <a:gd name="connsiteY58" fmla="*/ 1188889 h 2402840"/>
                <a:gd name="connsiteX59" fmla="*/ 406249 w 3362351"/>
                <a:gd name="connsiteY59" fmla="*/ 1200060 h 2402840"/>
                <a:gd name="connsiteX60" fmla="*/ 352846 w 3362351"/>
                <a:gd name="connsiteY60" fmla="*/ 1205041 h 2402840"/>
                <a:gd name="connsiteX61" fmla="*/ 287174 w 3362351"/>
                <a:gd name="connsiteY61" fmla="*/ 1232031 h 2402840"/>
                <a:gd name="connsiteX62" fmla="*/ 206517 w 3362351"/>
                <a:gd name="connsiteY62" fmla="*/ 1286277 h 2402840"/>
                <a:gd name="connsiteX63" fmla="*/ 144566 w 3362351"/>
                <a:gd name="connsiteY63" fmla="*/ 1355362 h 2402840"/>
                <a:gd name="connsiteX64" fmla="*/ 117185 w 3362351"/>
                <a:gd name="connsiteY64" fmla="*/ 1412240 h 2402840"/>
                <a:gd name="connsiteX65" fmla="*/ 96865 w 3362351"/>
                <a:gd name="connsiteY65" fmla="*/ 1442720 h 2402840"/>
                <a:gd name="connsiteX66" fmla="*/ 91785 w 3362351"/>
                <a:gd name="connsiteY66" fmla="*/ 1457960 h 2402840"/>
                <a:gd name="connsiteX67" fmla="*/ 76545 w 3362351"/>
                <a:gd name="connsiteY67" fmla="*/ 1468120 h 2402840"/>
                <a:gd name="connsiteX68" fmla="*/ 66385 w 3362351"/>
                <a:gd name="connsiteY68" fmla="*/ 1508760 h 2402840"/>
                <a:gd name="connsiteX69" fmla="*/ 61305 w 3362351"/>
                <a:gd name="connsiteY69" fmla="*/ 1524000 h 2402840"/>
                <a:gd name="connsiteX70" fmla="*/ 56225 w 3362351"/>
                <a:gd name="connsiteY70" fmla="*/ 1544320 h 2402840"/>
                <a:gd name="connsiteX71" fmla="*/ 46065 w 3362351"/>
                <a:gd name="connsiteY71" fmla="*/ 1559560 h 2402840"/>
                <a:gd name="connsiteX72" fmla="*/ 40985 w 3362351"/>
                <a:gd name="connsiteY72" fmla="*/ 1579880 h 2402840"/>
                <a:gd name="connsiteX73" fmla="*/ 30825 w 3362351"/>
                <a:gd name="connsiteY73" fmla="*/ 1620520 h 2402840"/>
                <a:gd name="connsiteX74" fmla="*/ 20665 w 3362351"/>
                <a:gd name="connsiteY74" fmla="*/ 1635760 h 2402840"/>
                <a:gd name="connsiteX75" fmla="*/ 10505 w 3362351"/>
                <a:gd name="connsiteY75" fmla="*/ 1666240 h 2402840"/>
                <a:gd name="connsiteX76" fmla="*/ 345 w 3362351"/>
                <a:gd name="connsiteY76" fmla="*/ 1896887 h 2402840"/>
                <a:gd name="connsiteX77" fmla="*/ 23764 w 3362351"/>
                <a:gd name="connsiteY77" fmla="*/ 2008648 h 2402840"/>
                <a:gd name="connsiteX78" fmla="*/ 63428 w 3362351"/>
                <a:gd name="connsiteY78" fmla="*/ 2076710 h 2402840"/>
                <a:gd name="connsiteX79" fmla="*/ 100363 w 3362351"/>
                <a:gd name="connsiteY79" fmla="*/ 2147253 h 2402840"/>
                <a:gd name="connsiteX80" fmla="*/ 90780 w 3362351"/>
                <a:gd name="connsiteY80" fmla="*/ 2222993 h 2402840"/>
                <a:gd name="connsiteX81" fmla="*/ 76545 w 3362351"/>
                <a:gd name="connsiteY81" fmla="*/ 2362200 h 2402840"/>
                <a:gd name="connsiteX82" fmla="*/ 81625 w 3362351"/>
                <a:gd name="connsiteY82" fmla="*/ 2397760 h 2402840"/>
                <a:gd name="connsiteX83" fmla="*/ 96865 w 3362351"/>
                <a:gd name="connsiteY83" fmla="*/ 2402840 h 2402840"/>
                <a:gd name="connsiteX84" fmla="*/ 162905 w 3362351"/>
                <a:gd name="connsiteY84" fmla="*/ 2397760 h 2402840"/>
                <a:gd name="connsiteX85" fmla="*/ 208625 w 3362351"/>
                <a:gd name="connsiteY85" fmla="*/ 2372360 h 2402840"/>
                <a:gd name="connsiteX86" fmla="*/ 239105 w 3362351"/>
                <a:gd name="connsiteY86" fmla="*/ 2352040 h 2402840"/>
                <a:gd name="connsiteX87" fmla="*/ 254345 w 3362351"/>
                <a:gd name="connsiteY87" fmla="*/ 2336800 h 2402840"/>
                <a:gd name="connsiteX88" fmla="*/ 269585 w 3362351"/>
                <a:gd name="connsiteY88" fmla="*/ 2326640 h 2402840"/>
                <a:gd name="connsiteX89" fmla="*/ 315305 w 3362351"/>
                <a:gd name="connsiteY89" fmla="*/ 2286000 h 2402840"/>
                <a:gd name="connsiteX90" fmla="*/ 340705 w 3362351"/>
                <a:gd name="connsiteY90" fmla="*/ 2265680 h 2402840"/>
                <a:gd name="connsiteX91" fmla="*/ 350865 w 3362351"/>
                <a:gd name="connsiteY91" fmla="*/ 2250440 h 2402840"/>
                <a:gd name="connsiteX92" fmla="*/ 366105 w 3362351"/>
                <a:gd name="connsiteY92" fmla="*/ 2240280 h 2402840"/>
                <a:gd name="connsiteX93" fmla="*/ 461672 w 3362351"/>
                <a:gd name="connsiteY93" fmla="*/ 2173922 h 2402840"/>
                <a:gd name="connsiteX94" fmla="*/ 526442 w 3362351"/>
                <a:gd name="connsiteY94" fmla="*/ 2121852 h 2402840"/>
                <a:gd name="connsiteX95" fmla="*/ 583275 w 3362351"/>
                <a:gd name="connsiteY95" fmla="*/ 2096452 h 2402840"/>
                <a:gd name="connsiteX96" fmla="*/ 681700 w 3362351"/>
                <a:gd name="connsiteY96" fmla="*/ 2044382 h 2402840"/>
                <a:gd name="connsiteX97" fmla="*/ 731865 w 3362351"/>
                <a:gd name="connsiteY97" fmla="*/ 2037080 h 2402840"/>
                <a:gd name="connsiteX98" fmla="*/ 762345 w 3362351"/>
                <a:gd name="connsiteY98" fmla="*/ 2047240 h 2402840"/>
                <a:gd name="connsiteX99" fmla="*/ 782665 w 3362351"/>
                <a:gd name="connsiteY99" fmla="*/ 2052320 h 2402840"/>
                <a:gd name="connsiteX100" fmla="*/ 797905 w 3362351"/>
                <a:gd name="connsiteY100" fmla="*/ 2057400 h 2402840"/>
                <a:gd name="connsiteX101" fmla="*/ 838545 w 3362351"/>
                <a:gd name="connsiteY101" fmla="*/ 2062480 h 2402840"/>
                <a:gd name="connsiteX102" fmla="*/ 1001105 w 3362351"/>
                <a:gd name="connsiteY102" fmla="*/ 2069782 h 2402840"/>
                <a:gd name="connsiteX103" fmla="*/ 1134773 w 3362351"/>
                <a:gd name="connsiteY103" fmla="*/ 2049145 h 2402840"/>
                <a:gd name="connsiteX104" fmla="*/ 1214465 w 3362351"/>
                <a:gd name="connsiteY104" fmla="*/ 1945640 h 2402840"/>
                <a:gd name="connsiteX105" fmla="*/ 1305058 w 3362351"/>
                <a:gd name="connsiteY105" fmla="*/ 1930400 h 2402840"/>
                <a:gd name="connsiteX106" fmla="*/ 1404965 w 3362351"/>
                <a:gd name="connsiteY106" fmla="*/ 1954530 h 2402840"/>
                <a:gd name="connsiteX107" fmla="*/ 1468888 w 3362351"/>
                <a:gd name="connsiteY107" fmla="*/ 1968923 h 2402840"/>
                <a:gd name="connsiteX108" fmla="*/ 1571335 w 3362351"/>
                <a:gd name="connsiteY108" fmla="*/ 1985857 h 2402840"/>
                <a:gd name="connsiteX109" fmla="*/ 1656425 w 3362351"/>
                <a:gd name="connsiteY109" fmla="*/ 2001520 h 2402840"/>
                <a:gd name="connsiteX110" fmla="*/ 1707225 w 3362351"/>
                <a:gd name="connsiteY110" fmla="*/ 2021840 h 2402840"/>
                <a:gd name="connsiteX111" fmla="*/ 1737705 w 3362351"/>
                <a:gd name="connsiteY111" fmla="*/ 2037080 h 2402840"/>
                <a:gd name="connsiteX112" fmla="*/ 1783425 w 3362351"/>
                <a:gd name="connsiteY112" fmla="*/ 2062480 h 2402840"/>
                <a:gd name="connsiteX113" fmla="*/ 1798665 w 3362351"/>
                <a:gd name="connsiteY113" fmla="*/ 2072640 h 2402840"/>
                <a:gd name="connsiteX114" fmla="*/ 1829145 w 3362351"/>
                <a:gd name="connsiteY114" fmla="*/ 2082800 h 2402840"/>
                <a:gd name="connsiteX115" fmla="*/ 1844385 w 3362351"/>
                <a:gd name="connsiteY115" fmla="*/ 2087880 h 2402840"/>
                <a:gd name="connsiteX116" fmla="*/ 1864705 w 3362351"/>
                <a:gd name="connsiteY116" fmla="*/ 2098040 h 2402840"/>
                <a:gd name="connsiteX117" fmla="*/ 1879945 w 3362351"/>
                <a:gd name="connsiteY117" fmla="*/ 2103120 h 2402840"/>
                <a:gd name="connsiteX118" fmla="*/ 1895185 w 3362351"/>
                <a:gd name="connsiteY118" fmla="*/ 2113280 h 2402840"/>
                <a:gd name="connsiteX119" fmla="*/ 1925665 w 3362351"/>
                <a:gd name="connsiteY119" fmla="*/ 2123440 h 2402840"/>
                <a:gd name="connsiteX120" fmla="*/ 1940905 w 3362351"/>
                <a:gd name="connsiteY120" fmla="*/ 2133600 h 2402840"/>
                <a:gd name="connsiteX121" fmla="*/ 1965035 w 3362351"/>
                <a:gd name="connsiteY121" fmla="*/ 2167043 h 2402840"/>
                <a:gd name="connsiteX122" fmla="*/ 2017529 w 3362351"/>
                <a:gd name="connsiteY122" fmla="*/ 2194984 h 2402840"/>
                <a:gd name="connsiteX123" fmla="*/ 2107698 w 3362351"/>
                <a:gd name="connsiteY123" fmla="*/ 2254673 h 2402840"/>
                <a:gd name="connsiteX124" fmla="*/ 2185168 w 3362351"/>
                <a:gd name="connsiteY124" fmla="*/ 2296161 h 2402840"/>
                <a:gd name="connsiteX125" fmla="*/ 2255018 w 3362351"/>
                <a:gd name="connsiteY125" fmla="*/ 2302933 h 2402840"/>
                <a:gd name="connsiteX126" fmla="*/ 2326985 w 3362351"/>
                <a:gd name="connsiteY126" fmla="*/ 2339340 h 2402840"/>
                <a:gd name="connsiteX127" fmla="*/ 2440439 w 3362351"/>
                <a:gd name="connsiteY127" fmla="*/ 2312670 h 2402840"/>
                <a:gd name="connsiteX128" fmla="*/ 2494625 w 3362351"/>
                <a:gd name="connsiteY128" fmla="*/ 2275840 h 2402840"/>
                <a:gd name="connsiteX129" fmla="*/ 2509865 w 3362351"/>
                <a:gd name="connsiteY129" fmla="*/ 2270760 h 2402840"/>
                <a:gd name="connsiteX130" fmla="*/ 2520025 w 3362351"/>
                <a:gd name="connsiteY130" fmla="*/ 2255520 h 2402840"/>
                <a:gd name="connsiteX131" fmla="*/ 2535265 w 3362351"/>
                <a:gd name="connsiteY131" fmla="*/ 2245360 h 2402840"/>
                <a:gd name="connsiteX132" fmla="*/ 2545425 w 3362351"/>
                <a:gd name="connsiteY132" fmla="*/ 2230120 h 2402840"/>
                <a:gd name="connsiteX133" fmla="*/ 2560665 w 3362351"/>
                <a:gd name="connsiteY133" fmla="*/ 2219960 h 2402840"/>
                <a:gd name="connsiteX134" fmla="*/ 2596225 w 3362351"/>
                <a:gd name="connsiteY134" fmla="*/ 2184400 h 2402840"/>
                <a:gd name="connsiteX135" fmla="*/ 2611465 w 3362351"/>
                <a:gd name="connsiteY135" fmla="*/ 2153920 h 2402840"/>
                <a:gd name="connsiteX136" fmla="*/ 2657185 w 3362351"/>
                <a:gd name="connsiteY136" fmla="*/ 2128520 h 2402840"/>
                <a:gd name="connsiteX137" fmla="*/ 2687665 w 3362351"/>
                <a:gd name="connsiteY137" fmla="*/ 2108200 h 2402840"/>
                <a:gd name="connsiteX138" fmla="*/ 2718145 w 3362351"/>
                <a:gd name="connsiteY138" fmla="*/ 2098040 h 2402840"/>
                <a:gd name="connsiteX139" fmla="*/ 2733385 w 3362351"/>
                <a:gd name="connsiteY139" fmla="*/ 2082800 h 2402840"/>
                <a:gd name="connsiteX140" fmla="*/ 2768945 w 3362351"/>
                <a:gd name="connsiteY140" fmla="*/ 2057400 h 2402840"/>
                <a:gd name="connsiteX141" fmla="*/ 2834985 w 3362351"/>
                <a:gd name="connsiteY141" fmla="*/ 2034540 h 2402840"/>
                <a:gd name="connsiteX142" fmla="*/ 2910338 w 3362351"/>
                <a:gd name="connsiteY142" fmla="*/ 1976120 h 2402840"/>
                <a:gd name="connsiteX143" fmla="*/ 2959869 w 3362351"/>
                <a:gd name="connsiteY143" fmla="*/ 1957917 h 2402840"/>
                <a:gd name="connsiteX144" fmla="*/ 2992465 w 3362351"/>
                <a:gd name="connsiteY144" fmla="*/ 1915160 h 2402840"/>
                <a:gd name="connsiteX145" fmla="*/ 3022945 w 3362351"/>
                <a:gd name="connsiteY145" fmla="*/ 1894840 h 2402840"/>
                <a:gd name="connsiteX146" fmla="*/ 3038185 w 3362351"/>
                <a:gd name="connsiteY146" fmla="*/ 1889760 h 2402840"/>
                <a:gd name="connsiteX147" fmla="*/ 3053425 w 3362351"/>
                <a:gd name="connsiteY147" fmla="*/ 1879600 h 2402840"/>
                <a:gd name="connsiteX148" fmla="*/ 3068665 w 3362351"/>
                <a:gd name="connsiteY148" fmla="*/ 1874520 h 2402840"/>
                <a:gd name="connsiteX149" fmla="*/ 3083905 w 3362351"/>
                <a:gd name="connsiteY149" fmla="*/ 1864360 h 2402840"/>
                <a:gd name="connsiteX150" fmla="*/ 3109305 w 3362351"/>
                <a:gd name="connsiteY150" fmla="*/ 1859280 h 2402840"/>
                <a:gd name="connsiteX151" fmla="*/ 3129625 w 3362351"/>
                <a:gd name="connsiteY151" fmla="*/ 1854200 h 2402840"/>
                <a:gd name="connsiteX152" fmla="*/ 3144865 w 3362351"/>
                <a:gd name="connsiteY152" fmla="*/ 1844040 h 2402840"/>
                <a:gd name="connsiteX153" fmla="*/ 3226145 w 3362351"/>
                <a:gd name="connsiteY153" fmla="*/ 1833880 h 2402840"/>
                <a:gd name="connsiteX154" fmla="*/ 3261705 w 3362351"/>
                <a:gd name="connsiteY154" fmla="*/ 1828800 h 2402840"/>
                <a:gd name="connsiteX155" fmla="*/ 3276945 w 3362351"/>
                <a:gd name="connsiteY155" fmla="*/ 1818640 h 2402840"/>
                <a:gd name="connsiteX156" fmla="*/ 3287105 w 3362351"/>
                <a:gd name="connsiteY156" fmla="*/ 1803400 h 2402840"/>
                <a:gd name="connsiteX157" fmla="*/ 3302345 w 3362351"/>
                <a:gd name="connsiteY157" fmla="*/ 1798320 h 2402840"/>
                <a:gd name="connsiteX158" fmla="*/ 3317585 w 3362351"/>
                <a:gd name="connsiteY158" fmla="*/ 1788160 h 2402840"/>
                <a:gd name="connsiteX159" fmla="*/ 3332825 w 3362351"/>
                <a:gd name="connsiteY159" fmla="*/ 1742440 h 2402840"/>
                <a:gd name="connsiteX160" fmla="*/ 3337905 w 3362351"/>
                <a:gd name="connsiteY160" fmla="*/ 1727200 h 2402840"/>
                <a:gd name="connsiteX161" fmla="*/ 3342985 w 3362351"/>
                <a:gd name="connsiteY161" fmla="*/ 1711960 h 2402840"/>
                <a:gd name="connsiteX162" fmla="*/ 3348065 w 3362351"/>
                <a:gd name="connsiteY162" fmla="*/ 1686560 h 2402840"/>
                <a:gd name="connsiteX163" fmla="*/ 3362035 w 3362351"/>
                <a:gd name="connsiteY163" fmla="*/ 1566333 h 2402840"/>
                <a:gd name="connsiteX164" fmla="*/ 3356955 w 3362351"/>
                <a:gd name="connsiteY164" fmla="*/ 1518496 h 2402840"/>
                <a:gd name="connsiteX165" fmla="*/ 3333671 w 3362351"/>
                <a:gd name="connsiteY165" fmla="*/ 1464310 h 2402840"/>
                <a:gd name="connsiteX166" fmla="*/ 3294725 w 3362351"/>
                <a:gd name="connsiteY166" fmla="*/ 1420706 h 2402840"/>
                <a:gd name="connsiteX167" fmla="*/ 3269325 w 3362351"/>
                <a:gd name="connsiteY167" fmla="*/ 1377526 h 2402840"/>
                <a:gd name="connsiteX168" fmla="*/ 3212598 w 3362351"/>
                <a:gd name="connsiteY168" fmla="*/ 1333500 h 2402840"/>
                <a:gd name="connsiteX169" fmla="*/ 3162645 w 3362351"/>
                <a:gd name="connsiteY169" fmla="*/ 1295400 h 2402840"/>
                <a:gd name="connsiteX170" fmla="*/ 3119465 w 3362351"/>
                <a:gd name="connsiteY170" fmla="*/ 1254760 h 2402840"/>
                <a:gd name="connsiteX171" fmla="*/ 3114385 w 3362351"/>
                <a:gd name="connsiteY171" fmla="*/ 1239520 h 2402840"/>
                <a:gd name="connsiteX172" fmla="*/ 3099145 w 3362351"/>
                <a:gd name="connsiteY172" fmla="*/ 1234440 h 2402840"/>
                <a:gd name="connsiteX173" fmla="*/ 3088985 w 3362351"/>
                <a:gd name="connsiteY173" fmla="*/ 1203960 h 2402840"/>
                <a:gd name="connsiteX174" fmla="*/ 3068665 w 3362351"/>
                <a:gd name="connsiteY174" fmla="*/ 1173480 h 2402840"/>
                <a:gd name="connsiteX175" fmla="*/ 3048345 w 3362351"/>
                <a:gd name="connsiteY175" fmla="*/ 1143000 h 2402840"/>
                <a:gd name="connsiteX176" fmla="*/ 3022945 w 3362351"/>
                <a:gd name="connsiteY176" fmla="*/ 1097280 h 2402840"/>
                <a:gd name="connsiteX177" fmla="*/ 3012785 w 3362351"/>
                <a:gd name="connsiteY177" fmla="*/ 1082040 h 2402840"/>
                <a:gd name="connsiteX178" fmla="*/ 3002625 w 3362351"/>
                <a:gd name="connsiteY178" fmla="*/ 1051560 h 2402840"/>
                <a:gd name="connsiteX179" fmla="*/ 2997545 w 3362351"/>
                <a:gd name="connsiteY179" fmla="*/ 1036320 h 2402840"/>
                <a:gd name="connsiteX180" fmla="*/ 2956905 w 3362351"/>
                <a:gd name="connsiteY180" fmla="*/ 975360 h 2402840"/>
                <a:gd name="connsiteX181" fmla="*/ 2946745 w 3362351"/>
                <a:gd name="connsiteY181" fmla="*/ 960120 h 2402840"/>
                <a:gd name="connsiteX182" fmla="*/ 2926425 w 3362351"/>
                <a:gd name="connsiteY182" fmla="*/ 929640 h 2402840"/>
                <a:gd name="connsiteX183" fmla="*/ 2901025 w 3362351"/>
                <a:gd name="connsiteY183" fmla="*/ 904240 h 2402840"/>
                <a:gd name="connsiteX184" fmla="*/ 2875625 w 3362351"/>
                <a:gd name="connsiteY184" fmla="*/ 873760 h 2402840"/>
                <a:gd name="connsiteX185" fmla="*/ 2860385 w 3362351"/>
                <a:gd name="connsiteY185" fmla="*/ 868680 h 2402840"/>
                <a:gd name="connsiteX186" fmla="*/ 2845145 w 3362351"/>
                <a:gd name="connsiteY186" fmla="*/ 853440 h 2402840"/>
                <a:gd name="connsiteX187" fmla="*/ 2829905 w 3362351"/>
                <a:gd name="connsiteY187" fmla="*/ 843280 h 2402840"/>
                <a:gd name="connsiteX188" fmla="*/ 2824825 w 3362351"/>
                <a:gd name="connsiteY188" fmla="*/ 817880 h 2402840"/>
                <a:gd name="connsiteX189" fmla="*/ 2814665 w 3362351"/>
                <a:gd name="connsiteY189" fmla="*/ 802640 h 2402840"/>
                <a:gd name="connsiteX190" fmla="*/ 2804505 w 3362351"/>
                <a:gd name="connsiteY190" fmla="*/ 772160 h 2402840"/>
                <a:gd name="connsiteX191" fmla="*/ 2784185 w 3362351"/>
                <a:gd name="connsiteY191" fmla="*/ 741680 h 2402840"/>
                <a:gd name="connsiteX192" fmla="*/ 2779105 w 3362351"/>
                <a:gd name="connsiteY192" fmla="*/ 726440 h 2402840"/>
                <a:gd name="connsiteX193" fmla="*/ 2768945 w 3362351"/>
                <a:gd name="connsiteY193" fmla="*/ 711200 h 2402840"/>
                <a:gd name="connsiteX194" fmla="*/ 2753705 w 3362351"/>
                <a:gd name="connsiteY194" fmla="*/ 680720 h 2402840"/>
                <a:gd name="connsiteX195" fmla="*/ 2723225 w 3362351"/>
                <a:gd name="connsiteY195" fmla="*/ 650240 h 2402840"/>
                <a:gd name="connsiteX196" fmla="*/ 2692745 w 3362351"/>
                <a:gd name="connsiteY196" fmla="*/ 629920 h 2402840"/>
                <a:gd name="connsiteX197" fmla="*/ 2677505 w 3362351"/>
                <a:gd name="connsiteY197" fmla="*/ 619760 h 2402840"/>
                <a:gd name="connsiteX198" fmla="*/ 2647025 w 3362351"/>
                <a:gd name="connsiteY198" fmla="*/ 599440 h 2402840"/>
                <a:gd name="connsiteX199" fmla="*/ 2621625 w 3362351"/>
                <a:gd name="connsiteY199" fmla="*/ 574040 h 2402840"/>
                <a:gd name="connsiteX200" fmla="*/ 2611465 w 3362351"/>
                <a:gd name="connsiteY200" fmla="*/ 558800 h 2402840"/>
                <a:gd name="connsiteX201" fmla="*/ 2596225 w 3362351"/>
                <a:gd name="connsiteY201" fmla="*/ 553720 h 2402840"/>
                <a:gd name="connsiteX202" fmla="*/ 2580985 w 3362351"/>
                <a:gd name="connsiteY202" fmla="*/ 543560 h 2402840"/>
                <a:gd name="connsiteX203" fmla="*/ 2565745 w 3362351"/>
                <a:gd name="connsiteY203" fmla="*/ 538480 h 2402840"/>
                <a:gd name="connsiteX204" fmla="*/ 2535265 w 3362351"/>
                <a:gd name="connsiteY204" fmla="*/ 518160 h 2402840"/>
                <a:gd name="connsiteX205" fmla="*/ 2520025 w 3362351"/>
                <a:gd name="connsiteY205" fmla="*/ 508000 h 2402840"/>
                <a:gd name="connsiteX206" fmla="*/ 2489545 w 3362351"/>
                <a:gd name="connsiteY206" fmla="*/ 487680 h 2402840"/>
                <a:gd name="connsiteX207" fmla="*/ 2474305 w 3362351"/>
                <a:gd name="connsiteY207" fmla="*/ 457200 h 2402840"/>
                <a:gd name="connsiteX208" fmla="*/ 2459065 w 3362351"/>
                <a:gd name="connsiteY208" fmla="*/ 452120 h 2402840"/>
                <a:gd name="connsiteX209" fmla="*/ 2443825 w 3362351"/>
                <a:gd name="connsiteY209" fmla="*/ 436880 h 2402840"/>
                <a:gd name="connsiteX210" fmla="*/ 2423505 w 3362351"/>
                <a:gd name="connsiteY210" fmla="*/ 406400 h 2402840"/>
                <a:gd name="connsiteX211" fmla="*/ 2393025 w 3362351"/>
                <a:gd name="connsiteY211" fmla="*/ 386080 h 2402840"/>
                <a:gd name="connsiteX212" fmla="*/ 2382865 w 3362351"/>
                <a:gd name="connsiteY212" fmla="*/ 370840 h 2402840"/>
                <a:gd name="connsiteX213" fmla="*/ 2311745 w 3362351"/>
                <a:gd name="connsiteY213" fmla="*/ 355600 h 2402840"/>
                <a:gd name="connsiteX214" fmla="*/ 2276185 w 3362351"/>
                <a:gd name="connsiteY214" fmla="*/ 345440 h 2402840"/>
                <a:gd name="connsiteX215" fmla="*/ 2245705 w 3362351"/>
                <a:gd name="connsiteY215" fmla="*/ 335280 h 2402840"/>
                <a:gd name="connsiteX216" fmla="*/ 2194905 w 3362351"/>
                <a:gd name="connsiteY216" fmla="*/ 325120 h 2402840"/>
                <a:gd name="connsiteX217" fmla="*/ 2179665 w 3362351"/>
                <a:gd name="connsiteY217" fmla="*/ 309880 h 2402840"/>
                <a:gd name="connsiteX218" fmla="*/ 2164425 w 3362351"/>
                <a:gd name="connsiteY218" fmla="*/ 304800 h 2402840"/>
                <a:gd name="connsiteX219" fmla="*/ 2159345 w 3362351"/>
                <a:gd name="connsiteY219" fmla="*/ 289560 h 2402840"/>
                <a:gd name="connsiteX220" fmla="*/ 2149185 w 3362351"/>
                <a:gd name="connsiteY220" fmla="*/ 274320 h 2402840"/>
                <a:gd name="connsiteX221" fmla="*/ 2144105 w 3362351"/>
                <a:gd name="connsiteY221" fmla="*/ 259080 h 2402840"/>
                <a:gd name="connsiteX222" fmla="*/ 2108545 w 3362351"/>
                <a:gd name="connsiteY222" fmla="*/ 213360 h 2402840"/>
                <a:gd name="connsiteX223" fmla="*/ 2098385 w 3362351"/>
                <a:gd name="connsiteY223" fmla="*/ 198120 h 2402840"/>
                <a:gd name="connsiteX224" fmla="*/ 2083145 w 3362351"/>
                <a:gd name="connsiteY224" fmla="*/ 193040 h 2402840"/>
                <a:gd name="connsiteX225" fmla="*/ 2047585 w 3362351"/>
                <a:gd name="connsiteY225" fmla="*/ 167640 h 2402840"/>
                <a:gd name="connsiteX226" fmla="*/ 2017105 w 3362351"/>
                <a:gd name="connsiteY226" fmla="*/ 157480 h 2402840"/>
                <a:gd name="connsiteX227" fmla="*/ 1971385 w 3362351"/>
                <a:gd name="connsiteY227" fmla="*/ 132080 h 2402840"/>
                <a:gd name="connsiteX228" fmla="*/ 1935825 w 3362351"/>
                <a:gd name="connsiteY228" fmla="*/ 127000 h 2402840"/>
                <a:gd name="connsiteX229" fmla="*/ 1905345 w 3362351"/>
                <a:gd name="connsiteY229" fmla="*/ 116840 h 2402840"/>
                <a:gd name="connsiteX230" fmla="*/ 1890105 w 3362351"/>
                <a:gd name="connsiteY230" fmla="*/ 111760 h 2402840"/>
                <a:gd name="connsiteX231" fmla="*/ 1864705 w 3362351"/>
                <a:gd name="connsiteY231" fmla="*/ 106680 h 2402840"/>
                <a:gd name="connsiteX232" fmla="*/ 1849465 w 3362351"/>
                <a:gd name="connsiteY232" fmla="*/ 101600 h 2402840"/>
                <a:gd name="connsiteX233" fmla="*/ 1813905 w 3362351"/>
                <a:gd name="connsiteY233" fmla="*/ 96520 h 2402840"/>
                <a:gd name="connsiteX234" fmla="*/ 1778345 w 3362351"/>
                <a:gd name="connsiteY234" fmla="*/ 86360 h 2402840"/>
                <a:gd name="connsiteX235" fmla="*/ 1747865 w 3362351"/>
                <a:gd name="connsiteY235" fmla="*/ 76200 h 2402840"/>
                <a:gd name="connsiteX236" fmla="*/ 1732625 w 3362351"/>
                <a:gd name="connsiteY236" fmla="*/ 71120 h 2402840"/>
                <a:gd name="connsiteX237" fmla="*/ 1717385 w 3362351"/>
                <a:gd name="connsiteY237" fmla="*/ 66040 h 2402840"/>
                <a:gd name="connsiteX238" fmla="*/ 1671665 w 3362351"/>
                <a:gd name="connsiteY238" fmla="*/ 45720 h 2402840"/>
                <a:gd name="connsiteX239" fmla="*/ 1651345 w 3362351"/>
                <a:gd name="connsiteY239" fmla="*/ 40640 h 2402840"/>
                <a:gd name="connsiteX240" fmla="*/ 1559905 w 3362351"/>
                <a:gd name="connsiteY240" fmla="*/ 35560 h 2402840"/>
                <a:gd name="connsiteX241" fmla="*/ 1534505 w 3362351"/>
                <a:gd name="connsiteY241" fmla="*/ 15240 h 2402840"/>
                <a:gd name="connsiteX242" fmla="*/ 1514185 w 3362351"/>
                <a:gd name="connsiteY242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7865 w 3362351"/>
                <a:gd name="connsiteY46" fmla="*/ 843280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452549 w 3362351"/>
                <a:gd name="connsiteY58" fmla="*/ 1178230 h 2402840"/>
                <a:gd name="connsiteX59" fmla="*/ 406249 w 3362351"/>
                <a:gd name="connsiteY59" fmla="*/ 1200060 h 2402840"/>
                <a:gd name="connsiteX60" fmla="*/ 352846 w 3362351"/>
                <a:gd name="connsiteY60" fmla="*/ 1205041 h 2402840"/>
                <a:gd name="connsiteX61" fmla="*/ 287174 w 3362351"/>
                <a:gd name="connsiteY61" fmla="*/ 1232031 h 2402840"/>
                <a:gd name="connsiteX62" fmla="*/ 206517 w 3362351"/>
                <a:gd name="connsiteY62" fmla="*/ 1286277 h 2402840"/>
                <a:gd name="connsiteX63" fmla="*/ 144566 w 3362351"/>
                <a:gd name="connsiteY63" fmla="*/ 1355362 h 2402840"/>
                <a:gd name="connsiteX64" fmla="*/ 117185 w 3362351"/>
                <a:gd name="connsiteY64" fmla="*/ 1412240 h 2402840"/>
                <a:gd name="connsiteX65" fmla="*/ 96865 w 3362351"/>
                <a:gd name="connsiteY65" fmla="*/ 1442720 h 2402840"/>
                <a:gd name="connsiteX66" fmla="*/ 91785 w 3362351"/>
                <a:gd name="connsiteY66" fmla="*/ 1457960 h 2402840"/>
                <a:gd name="connsiteX67" fmla="*/ 76545 w 3362351"/>
                <a:gd name="connsiteY67" fmla="*/ 1468120 h 2402840"/>
                <a:gd name="connsiteX68" fmla="*/ 66385 w 3362351"/>
                <a:gd name="connsiteY68" fmla="*/ 1508760 h 2402840"/>
                <a:gd name="connsiteX69" fmla="*/ 61305 w 3362351"/>
                <a:gd name="connsiteY69" fmla="*/ 1524000 h 2402840"/>
                <a:gd name="connsiteX70" fmla="*/ 56225 w 3362351"/>
                <a:gd name="connsiteY70" fmla="*/ 1544320 h 2402840"/>
                <a:gd name="connsiteX71" fmla="*/ 46065 w 3362351"/>
                <a:gd name="connsiteY71" fmla="*/ 1559560 h 2402840"/>
                <a:gd name="connsiteX72" fmla="*/ 40985 w 3362351"/>
                <a:gd name="connsiteY72" fmla="*/ 1579880 h 2402840"/>
                <a:gd name="connsiteX73" fmla="*/ 30825 w 3362351"/>
                <a:gd name="connsiteY73" fmla="*/ 1620520 h 2402840"/>
                <a:gd name="connsiteX74" fmla="*/ 20665 w 3362351"/>
                <a:gd name="connsiteY74" fmla="*/ 1635760 h 2402840"/>
                <a:gd name="connsiteX75" fmla="*/ 10505 w 3362351"/>
                <a:gd name="connsiteY75" fmla="*/ 1666240 h 2402840"/>
                <a:gd name="connsiteX76" fmla="*/ 345 w 3362351"/>
                <a:gd name="connsiteY76" fmla="*/ 1896887 h 2402840"/>
                <a:gd name="connsiteX77" fmla="*/ 23764 w 3362351"/>
                <a:gd name="connsiteY77" fmla="*/ 2008648 h 2402840"/>
                <a:gd name="connsiteX78" fmla="*/ 63428 w 3362351"/>
                <a:gd name="connsiteY78" fmla="*/ 2076710 h 2402840"/>
                <a:gd name="connsiteX79" fmla="*/ 100363 w 3362351"/>
                <a:gd name="connsiteY79" fmla="*/ 2147253 h 2402840"/>
                <a:gd name="connsiteX80" fmla="*/ 90780 w 3362351"/>
                <a:gd name="connsiteY80" fmla="*/ 2222993 h 2402840"/>
                <a:gd name="connsiteX81" fmla="*/ 76545 w 3362351"/>
                <a:gd name="connsiteY81" fmla="*/ 2362200 h 2402840"/>
                <a:gd name="connsiteX82" fmla="*/ 81625 w 3362351"/>
                <a:gd name="connsiteY82" fmla="*/ 2397760 h 2402840"/>
                <a:gd name="connsiteX83" fmla="*/ 96865 w 3362351"/>
                <a:gd name="connsiteY83" fmla="*/ 2402840 h 2402840"/>
                <a:gd name="connsiteX84" fmla="*/ 162905 w 3362351"/>
                <a:gd name="connsiteY84" fmla="*/ 2397760 h 2402840"/>
                <a:gd name="connsiteX85" fmla="*/ 208625 w 3362351"/>
                <a:gd name="connsiteY85" fmla="*/ 2372360 h 2402840"/>
                <a:gd name="connsiteX86" fmla="*/ 239105 w 3362351"/>
                <a:gd name="connsiteY86" fmla="*/ 2352040 h 2402840"/>
                <a:gd name="connsiteX87" fmla="*/ 254345 w 3362351"/>
                <a:gd name="connsiteY87" fmla="*/ 2336800 h 2402840"/>
                <a:gd name="connsiteX88" fmla="*/ 269585 w 3362351"/>
                <a:gd name="connsiteY88" fmla="*/ 2326640 h 2402840"/>
                <a:gd name="connsiteX89" fmla="*/ 315305 w 3362351"/>
                <a:gd name="connsiteY89" fmla="*/ 2286000 h 2402840"/>
                <a:gd name="connsiteX90" fmla="*/ 340705 w 3362351"/>
                <a:gd name="connsiteY90" fmla="*/ 2265680 h 2402840"/>
                <a:gd name="connsiteX91" fmla="*/ 350865 w 3362351"/>
                <a:gd name="connsiteY91" fmla="*/ 2250440 h 2402840"/>
                <a:gd name="connsiteX92" fmla="*/ 366105 w 3362351"/>
                <a:gd name="connsiteY92" fmla="*/ 2240280 h 2402840"/>
                <a:gd name="connsiteX93" fmla="*/ 461672 w 3362351"/>
                <a:gd name="connsiteY93" fmla="*/ 2173922 h 2402840"/>
                <a:gd name="connsiteX94" fmla="*/ 526442 w 3362351"/>
                <a:gd name="connsiteY94" fmla="*/ 2121852 h 2402840"/>
                <a:gd name="connsiteX95" fmla="*/ 583275 w 3362351"/>
                <a:gd name="connsiteY95" fmla="*/ 2096452 h 2402840"/>
                <a:gd name="connsiteX96" fmla="*/ 681700 w 3362351"/>
                <a:gd name="connsiteY96" fmla="*/ 2044382 h 2402840"/>
                <a:gd name="connsiteX97" fmla="*/ 731865 w 3362351"/>
                <a:gd name="connsiteY97" fmla="*/ 2037080 h 2402840"/>
                <a:gd name="connsiteX98" fmla="*/ 762345 w 3362351"/>
                <a:gd name="connsiteY98" fmla="*/ 2047240 h 2402840"/>
                <a:gd name="connsiteX99" fmla="*/ 782665 w 3362351"/>
                <a:gd name="connsiteY99" fmla="*/ 2052320 h 2402840"/>
                <a:gd name="connsiteX100" fmla="*/ 797905 w 3362351"/>
                <a:gd name="connsiteY100" fmla="*/ 2057400 h 2402840"/>
                <a:gd name="connsiteX101" fmla="*/ 838545 w 3362351"/>
                <a:gd name="connsiteY101" fmla="*/ 2062480 h 2402840"/>
                <a:gd name="connsiteX102" fmla="*/ 1001105 w 3362351"/>
                <a:gd name="connsiteY102" fmla="*/ 2069782 h 2402840"/>
                <a:gd name="connsiteX103" fmla="*/ 1134773 w 3362351"/>
                <a:gd name="connsiteY103" fmla="*/ 2049145 h 2402840"/>
                <a:gd name="connsiteX104" fmla="*/ 1214465 w 3362351"/>
                <a:gd name="connsiteY104" fmla="*/ 1945640 h 2402840"/>
                <a:gd name="connsiteX105" fmla="*/ 1305058 w 3362351"/>
                <a:gd name="connsiteY105" fmla="*/ 1930400 h 2402840"/>
                <a:gd name="connsiteX106" fmla="*/ 1404965 w 3362351"/>
                <a:gd name="connsiteY106" fmla="*/ 1954530 h 2402840"/>
                <a:gd name="connsiteX107" fmla="*/ 1468888 w 3362351"/>
                <a:gd name="connsiteY107" fmla="*/ 1968923 h 2402840"/>
                <a:gd name="connsiteX108" fmla="*/ 1571335 w 3362351"/>
                <a:gd name="connsiteY108" fmla="*/ 1985857 h 2402840"/>
                <a:gd name="connsiteX109" fmla="*/ 1656425 w 3362351"/>
                <a:gd name="connsiteY109" fmla="*/ 2001520 h 2402840"/>
                <a:gd name="connsiteX110" fmla="*/ 1707225 w 3362351"/>
                <a:gd name="connsiteY110" fmla="*/ 2021840 h 2402840"/>
                <a:gd name="connsiteX111" fmla="*/ 1737705 w 3362351"/>
                <a:gd name="connsiteY111" fmla="*/ 2037080 h 2402840"/>
                <a:gd name="connsiteX112" fmla="*/ 1783425 w 3362351"/>
                <a:gd name="connsiteY112" fmla="*/ 2062480 h 2402840"/>
                <a:gd name="connsiteX113" fmla="*/ 1798665 w 3362351"/>
                <a:gd name="connsiteY113" fmla="*/ 2072640 h 2402840"/>
                <a:gd name="connsiteX114" fmla="*/ 1829145 w 3362351"/>
                <a:gd name="connsiteY114" fmla="*/ 2082800 h 2402840"/>
                <a:gd name="connsiteX115" fmla="*/ 1844385 w 3362351"/>
                <a:gd name="connsiteY115" fmla="*/ 2087880 h 2402840"/>
                <a:gd name="connsiteX116" fmla="*/ 1864705 w 3362351"/>
                <a:gd name="connsiteY116" fmla="*/ 2098040 h 2402840"/>
                <a:gd name="connsiteX117" fmla="*/ 1879945 w 3362351"/>
                <a:gd name="connsiteY117" fmla="*/ 2103120 h 2402840"/>
                <a:gd name="connsiteX118" fmla="*/ 1895185 w 3362351"/>
                <a:gd name="connsiteY118" fmla="*/ 2113280 h 2402840"/>
                <a:gd name="connsiteX119" fmla="*/ 1925665 w 3362351"/>
                <a:gd name="connsiteY119" fmla="*/ 2123440 h 2402840"/>
                <a:gd name="connsiteX120" fmla="*/ 1940905 w 3362351"/>
                <a:gd name="connsiteY120" fmla="*/ 2133600 h 2402840"/>
                <a:gd name="connsiteX121" fmla="*/ 1965035 w 3362351"/>
                <a:gd name="connsiteY121" fmla="*/ 2167043 h 2402840"/>
                <a:gd name="connsiteX122" fmla="*/ 2017529 w 3362351"/>
                <a:gd name="connsiteY122" fmla="*/ 2194984 h 2402840"/>
                <a:gd name="connsiteX123" fmla="*/ 2107698 w 3362351"/>
                <a:gd name="connsiteY123" fmla="*/ 2254673 h 2402840"/>
                <a:gd name="connsiteX124" fmla="*/ 2185168 w 3362351"/>
                <a:gd name="connsiteY124" fmla="*/ 2296161 h 2402840"/>
                <a:gd name="connsiteX125" fmla="*/ 2255018 w 3362351"/>
                <a:gd name="connsiteY125" fmla="*/ 2302933 h 2402840"/>
                <a:gd name="connsiteX126" fmla="*/ 2326985 w 3362351"/>
                <a:gd name="connsiteY126" fmla="*/ 2339340 h 2402840"/>
                <a:gd name="connsiteX127" fmla="*/ 2440439 w 3362351"/>
                <a:gd name="connsiteY127" fmla="*/ 2312670 h 2402840"/>
                <a:gd name="connsiteX128" fmla="*/ 2494625 w 3362351"/>
                <a:gd name="connsiteY128" fmla="*/ 2275840 h 2402840"/>
                <a:gd name="connsiteX129" fmla="*/ 2509865 w 3362351"/>
                <a:gd name="connsiteY129" fmla="*/ 2270760 h 2402840"/>
                <a:gd name="connsiteX130" fmla="*/ 2520025 w 3362351"/>
                <a:gd name="connsiteY130" fmla="*/ 2255520 h 2402840"/>
                <a:gd name="connsiteX131" fmla="*/ 2535265 w 3362351"/>
                <a:gd name="connsiteY131" fmla="*/ 2245360 h 2402840"/>
                <a:gd name="connsiteX132" fmla="*/ 2545425 w 3362351"/>
                <a:gd name="connsiteY132" fmla="*/ 2230120 h 2402840"/>
                <a:gd name="connsiteX133" fmla="*/ 2560665 w 3362351"/>
                <a:gd name="connsiteY133" fmla="*/ 2219960 h 2402840"/>
                <a:gd name="connsiteX134" fmla="*/ 2596225 w 3362351"/>
                <a:gd name="connsiteY134" fmla="*/ 2184400 h 2402840"/>
                <a:gd name="connsiteX135" fmla="*/ 2611465 w 3362351"/>
                <a:gd name="connsiteY135" fmla="*/ 2153920 h 2402840"/>
                <a:gd name="connsiteX136" fmla="*/ 2657185 w 3362351"/>
                <a:gd name="connsiteY136" fmla="*/ 2128520 h 2402840"/>
                <a:gd name="connsiteX137" fmla="*/ 2687665 w 3362351"/>
                <a:gd name="connsiteY137" fmla="*/ 2108200 h 2402840"/>
                <a:gd name="connsiteX138" fmla="*/ 2718145 w 3362351"/>
                <a:gd name="connsiteY138" fmla="*/ 2098040 h 2402840"/>
                <a:gd name="connsiteX139" fmla="*/ 2733385 w 3362351"/>
                <a:gd name="connsiteY139" fmla="*/ 2082800 h 2402840"/>
                <a:gd name="connsiteX140" fmla="*/ 2768945 w 3362351"/>
                <a:gd name="connsiteY140" fmla="*/ 2057400 h 2402840"/>
                <a:gd name="connsiteX141" fmla="*/ 2834985 w 3362351"/>
                <a:gd name="connsiteY141" fmla="*/ 2034540 h 2402840"/>
                <a:gd name="connsiteX142" fmla="*/ 2910338 w 3362351"/>
                <a:gd name="connsiteY142" fmla="*/ 1976120 h 2402840"/>
                <a:gd name="connsiteX143" fmla="*/ 2959869 w 3362351"/>
                <a:gd name="connsiteY143" fmla="*/ 1957917 h 2402840"/>
                <a:gd name="connsiteX144" fmla="*/ 2992465 w 3362351"/>
                <a:gd name="connsiteY144" fmla="*/ 1915160 h 2402840"/>
                <a:gd name="connsiteX145" fmla="*/ 3022945 w 3362351"/>
                <a:gd name="connsiteY145" fmla="*/ 1894840 h 2402840"/>
                <a:gd name="connsiteX146" fmla="*/ 3038185 w 3362351"/>
                <a:gd name="connsiteY146" fmla="*/ 1889760 h 2402840"/>
                <a:gd name="connsiteX147" fmla="*/ 3053425 w 3362351"/>
                <a:gd name="connsiteY147" fmla="*/ 1879600 h 2402840"/>
                <a:gd name="connsiteX148" fmla="*/ 3068665 w 3362351"/>
                <a:gd name="connsiteY148" fmla="*/ 1874520 h 2402840"/>
                <a:gd name="connsiteX149" fmla="*/ 3083905 w 3362351"/>
                <a:gd name="connsiteY149" fmla="*/ 1864360 h 2402840"/>
                <a:gd name="connsiteX150" fmla="*/ 3109305 w 3362351"/>
                <a:gd name="connsiteY150" fmla="*/ 1859280 h 2402840"/>
                <a:gd name="connsiteX151" fmla="*/ 3129625 w 3362351"/>
                <a:gd name="connsiteY151" fmla="*/ 1854200 h 2402840"/>
                <a:gd name="connsiteX152" fmla="*/ 3144865 w 3362351"/>
                <a:gd name="connsiteY152" fmla="*/ 1844040 h 2402840"/>
                <a:gd name="connsiteX153" fmla="*/ 3226145 w 3362351"/>
                <a:gd name="connsiteY153" fmla="*/ 1833880 h 2402840"/>
                <a:gd name="connsiteX154" fmla="*/ 3261705 w 3362351"/>
                <a:gd name="connsiteY154" fmla="*/ 1828800 h 2402840"/>
                <a:gd name="connsiteX155" fmla="*/ 3276945 w 3362351"/>
                <a:gd name="connsiteY155" fmla="*/ 1818640 h 2402840"/>
                <a:gd name="connsiteX156" fmla="*/ 3287105 w 3362351"/>
                <a:gd name="connsiteY156" fmla="*/ 1803400 h 2402840"/>
                <a:gd name="connsiteX157" fmla="*/ 3302345 w 3362351"/>
                <a:gd name="connsiteY157" fmla="*/ 1798320 h 2402840"/>
                <a:gd name="connsiteX158" fmla="*/ 3317585 w 3362351"/>
                <a:gd name="connsiteY158" fmla="*/ 1788160 h 2402840"/>
                <a:gd name="connsiteX159" fmla="*/ 3332825 w 3362351"/>
                <a:gd name="connsiteY159" fmla="*/ 1742440 h 2402840"/>
                <a:gd name="connsiteX160" fmla="*/ 3337905 w 3362351"/>
                <a:gd name="connsiteY160" fmla="*/ 1727200 h 2402840"/>
                <a:gd name="connsiteX161" fmla="*/ 3342985 w 3362351"/>
                <a:gd name="connsiteY161" fmla="*/ 1711960 h 2402840"/>
                <a:gd name="connsiteX162" fmla="*/ 3348065 w 3362351"/>
                <a:gd name="connsiteY162" fmla="*/ 1686560 h 2402840"/>
                <a:gd name="connsiteX163" fmla="*/ 3362035 w 3362351"/>
                <a:gd name="connsiteY163" fmla="*/ 1566333 h 2402840"/>
                <a:gd name="connsiteX164" fmla="*/ 3356955 w 3362351"/>
                <a:gd name="connsiteY164" fmla="*/ 1518496 h 2402840"/>
                <a:gd name="connsiteX165" fmla="*/ 3333671 w 3362351"/>
                <a:gd name="connsiteY165" fmla="*/ 1464310 h 2402840"/>
                <a:gd name="connsiteX166" fmla="*/ 3294725 w 3362351"/>
                <a:gd name="connsiteY166" fmla="*/ 1420706 h 2402840"/>
                <a:gd name="connsiteX167" fmla="*/ 3269325 w 3362351"/>
                <a:gd name="connsiteY167" fmla="*/ 1377526 h 2402840"/>
                <a:gd name="connsiteX168" fmla="*/ 3212598 w 3362351"/>
                <a:gd name="connsiteY168" fmla="*/ 1333500 h 2402840"/>
                <a:gd name="connsiteX169" fmla="*/ 3162645 w 3362351"/>
                <a:gd name="connsiteY169" fmla="*/ 1295400 h 2402840"/>
                <a:gd name="connsiteX170" fmla="*/ 3119465 w 3362351"/>
                <a:gd name="connsiteY170" fmla="*/ 1254760 h 2402840"/>
                <a:gd name="connsiteX171" fmla="*/ 3114385 w 3362351"/>
                <a:gd name="connsiteY171" fmla="*/ 1239520 h 2402840"/>
                <a:gd name="connsiteX172" fmla="*/ 3099145 w 3362351"/>
                <a:gd name="connsiteY172" fmla="*/ 1234440 h 2402840"/>
                <a:gd name="connsiteX173" fmla="*/ 3088985 w 3362351"/>
                <a:gd name="connsiteY173" fmla="*/ 1203960 h 2402840"/>
                <a:gd name="connsiteX174" fmla="*/ 3068665 w 3362351"/>
                <a:gd name="connsiteY174" fmla="*/ 1173480 h 2402840"/>
                <a:gd name="connsiteX175" fmla="*/ 3048345 w 3362351"/>
                <a:gd name="connsiteY175" fmla="*/ 1143000 h 2402840"/>
                <a:gd name="connsiteX176" fmla="*/ 3022945 w 3362351"/>
                <a:gd name="connsiteY176" fmla="*/ 1097280 h 2402840"/>
                <a:gd name="connsiteX177" fmla="*/ 3012785 w 3362351"/>
                <a:gd name="connsiteY177" fmla="*/ 1082040 h 2402840"/>
                <a:gd name="connsiteX178" fmla="*/ 3002625 w 3362351"/>
                <a:gd name="connsiteY178" fmla="*/ 1051560 h 2402840"/>
                <a:gd name="connsiteX179" fmla="*/ 2997545 w 3362351"/>
                <a:gd name="connsiteY179" fmla="*/ 1036320 h 2402840"/>
                <a:gd name="connsiteX180" fmla="*/ 2956905 w 3362351"/>
                <a:gd name="connsiteY180" fmla="*/ 975360 h 2402840"/>
                <a:gd name="connsiteX181" fmla="*/ 2946745 w 3362351"/>
                <a:gd name="connsiteY181" fmla="*/ 960120 h 2402840"/>
                <a:gd name="connsiteX182" fmla="*/ 2926425 w 3362351"/>
                <a:gd name="connsiteY182" fmla="*/ 929640 h 2402840"/>
                <a:gd name="connsiteX183" fmla="*/ 2901025 w 3362351"/>
                <a:gd name="connsiteY183" fmla="*/ 904240 h 2402840"/>
                <a:gd name="connsiteX184" fmla="*/ 2875625 w 3362351"/>
                <a:gd name="connsiteY184" fmla="*/ 873760 h 2402840"/>
                <a:gd name="connsiteX185" fmla="*/ 2860385 w 3362351"/>
                <a:gd name="connsiteY185" fmla="*/ 868680 h 2402840"/>
                <a:gd name="connsiteX186" fmla="*/ 2845145 w 3362351"/>
                <a:gd name="connsiteY186" fmla="*/ 853440 h 2402840"/>
                <a:gd name="connsiteX187" fmla="*/ 2829905 w 3362351"/>
                <a:gd name="connsiteY187" fmla="*/ 843280 h 2402840"/>
                <a:gd name="connsiteX188" fmla="*/ 2824825 w 3362351"/>
                <a:gd name="connsiteY188" fmla="*/ 817880 h 2402840"/>
                <a:gd name="connsiteX189" fmla="*/ 2814665 w 3362351"/>
                <a:gd name="connsiteY189" fmla="*/ 802640 h 2402840"/>
                <a:gd name="connsiteX190" fmla="*/ 2804505 w 3362351"/>
                <a:gd name="connsiteY190" fmla="*/ 772160 h 2402840"/>
                <a:gd name="connsiteX191" fmla="*/ 2784185 w 3362351"/>
                <a:gd name="connsiteY191" fmla="*/ 741680 h 2402840"/>
                <a:gd name="connsiteX192" fmla="*/ 2779105 w 3362351"/>
                <a:gd name="connsiteY192" fmla="*/ 726440 h 2402840"/>
                <a:gd name="connsiteX193" fmla="*/ 2768945 w 3362351"/>
                <a:gd name="connsiteY193" fmla="*/ 711200 h 2402840"/>
                <a:gd name="connsiteX194" fmla="*/ 2753705 w 3362351"/>
                <a:gd name="connsiteY194" fmla="*/ 680720 h 2402840"/>
                <a:gd name="connsiteX195" fmla="*/ 2723225 w 3362351"/>
                <a:gd name="connsiteY195" fmla="*/ 650240 h 2402840"/>
                <a:gd name="connsiteX196" fmla="*/ 2692745 w 3362351"/>
                <a:gd name="connsiteY196" fmla="*/ 629920 h 2402840"/>
                <a:gd name="connsiteX197" fmla="*/ 2677505 w 3362351"/>
                <a:gd name="connsiteY197" fmla="*/ 619760 h 2402840"/>
                <a:gd name="connsiteX198" fmla="*/ 2647025 w 3362351"/>
                <a:gd name="connsiteY198" fmla="*/ 599440 h 2402840"/>
                <a:gd name="connsiteX199" fmla="*/ 2621625 w 3362351"/>
                <a:gd name="connsiteY199" fmla="*/ 574040 h 2402840"/>
                <a:gd name="connsiteX200" fmla="*/ 2611465 w 3362351"/>
                <a:gd name="connsiteY200" fmla="*/ 558800 h 2402840"/>
                <a:gd name="connsiteX201" fmla="*/ 2596225 w 3362351"/>
                <a:gd name="connsiteY201" fmla="*/ 553720 h 2402840"/>
                <a:gd name="connsiteX202" fmla="*/ 2580985 w 3362351"/>
                <a:gd name="connsiteY202" fmla="*/ 543560 h 2402840"/>
                <a:gd name="connsiteX203" fmla="*/ 2565745 w 3362351"/>
                <a:gd name="connsiteY203" fmla="*/ 538480 h 2402840"/>
                <a:gd name="connsiteX204" fmla="*/ 2535265 w 3362351"/>
                <a:gd name="connsiteY204" fmla="*/ 518160 h 2402840"/>
                <a:gd name="connsiteX205" fmla="*/ 2520025 w 3362351"/>
                <a:gd name="connsiteY205" fmla="*/ 508000 h 2402840"/>
                <a:gd name="connsiteX206" fmla="*/ 2489545 w 3362351"/>
                <a:gd name="connsiteY206" fmla="*/ 487680 h 2402840"/>
                <a:gd name="connsiteX207" fmla="*/ 2474305 w 3362351"/>
                <a:gd name="connsiteY207" fmla="*/ 457200 h 2402840"/>
                <a:gd name="connsiteX208" fmla="*/ 2459065 w 3362351"/>
                <a:gd name="connsiteY208" fmla="*/ 452120 h 2402840"/>
                <a:gd name="connsiteX209" fmla="*/ 2443825 w 3362351"/>
                <a:gd name="connsiteY209" fmla="*/ 436880 h 2402840"/>
                <a:gd name="connsiteX210" fmla="*/ 2423505 w 3362351"/>
                <a:gd name="connsiteY210" fmla="*/ 406400 h 2402840"/>
                <a:gd name="connsiteX211" fmla="*/ 2393025 w 3362351"/>
                <a:gd name="connsiteY211" fmla="*/ 386080 h 2402840"/>
                <a:gd name="connsiteX212" fmla="*/ 2382865 w 3362351"/>
                <a:gd name="connsiteY212" fmla="*/ 370840 h 2402840"/>
                <a:gd name="connsiteX213" fmla="*/ 2311745 w 3362351"/>
                <a:gd name="connsiteY213" fmla="*/ 355600 h 2402840"/>
                <a:gd name="connsiteX214" fmla="*/ 2276185 w 3362351"/>
                <a:gd name="connsiteY214" fmla="*/ 345440 h 2402840"/>
                <a:gd name="connsiteX215" fmla="*/ 2245705 w 3362351"/>
                <a:gd name="connsiteY215" fmla="*/ 335280 h 2402840"/>
                <a:gd name="connsiteX216" fmla="*/ 2194905 w 3362351"/>
                <a:gd name="connsiteY216" fmla="*/ 325120 h 2402840"/>
                <a:gd name="connsiteX217" fmla="*/ 2179665 w 3362351"/>
                <a:gd name="connsiteY217" fmla="*/ 309880 h 2402840"/>
                <a:gd name="connsiteX218" fmla="*/ 2164425 w 3362351"/>
                <a:gd name="connsiteY218" fmla="*/ 304800 h 2402840"/>
                <a:gd name="connsiteX219" fmla="*/ 2159345 w 3362351"/>
                <a:gd name="connsiteY219" fmla="*/ 289560 h 2402840"/>
                <a:gd name="connsiteX220" fmla="*/ 2149185 w 3362351"/>
                <a:gd name="connsiteY220" fmla="*/ 274320 h 2402840"/>
                <a:gd name="connsiteX221" fmla="*/ 2144105 w 3362351"/>
                <a:gd name="connsiteY221" fmla="*/ 259080 h 2402840"/>
                <a:gd name="connsiteX222" fmla="*/ 2108545 w 3362351"/>
                <a:gd name="connsiteY222" fmla="*/ 213360 h 2402840"/>
                <a:gd name="connsiteX223" fmla="*/ 2098385 w 3362351"/>
                <a:gd name="connsiteY223" fmla="*/ 198120 h 2402840"/>
                <a:gd name="connsiteX224" fmla="*/ 2083145 w 3362351"/>
                <a:gd name="connsiteY224" fmla="*/ 193040 h 2402840"/>
                <a:gd name="connsiteX225" fmla="*/ 2047585 w 3362351"/>
                <a:gd name="connsiteY225" fmla="*/ 167640 h 2402840"/>
                <a:gd name="connsiteX226" fmla="*/ 2017105 w 3362351"/>
                <a:gd name="connsiteY226" fmla="*/ 157480 h 2402840"/>
                <a:gd name="connsiteX227" fmla="*/ 1971385 w 3362351"/>
                <a:gd name="connsiteY227" fmla="*/ 132080 h 2402840"/>
                <a:gd name="connsiteX228" fmla="*/ 1935825 w 3362351"/>
                <a:gd name="connsiteY228" fmla="*/ 127000 h 2402840"/>
                <a:gd name="connsiteX229" fmla="*/ 1905345 w 3362351"/>
                <a:gd name="connsiteY229" fmla="*/ 116840 h 2402840"/>
                <a:gd name="connsiteX230" fmla="*/ 1890105 w 3362351"/>
                <a:gd name="connsiteY230" fmla="*/ 111760 h 2402840"/>
                <a:gd name="connsiteX231" fmla="*/ 1864705 w 3362351"/>
                <a:gd name="connsiteY231" fmla="*/ 106680 h 2402840"/>
                <a:gd name="connsiteX232" fmla="*/ 1849465 w 3362351"/>
                <a:gd name="connsiteY232" fmla="*/ 101600 h 2402840"/>
                <a:gd name="connsiteX233" fmla="*/ 1813905 w 3362351"/>
                <a:gd name="connsiteY233" fmla="*/ 96520 h 2402840"/>
                <a:gd name="connsiteX234" fmla="*/ 1778345 w 3362351"/>
                <a:gd name="connsiteY234" fmla="*/ 86360 h 2402840"/>
                <a:gd name="connsiteX235" fmla="*/ 1747865 w 3362351"/>
                <a:gd name="connsiteY235" fmla="*/ 76200 h 2402840"/>
                <a:gd name="connsiteX236" fmla="*/ 1732625 w 3362351"/>
                <a:gd name="connsiteY236" fmla="*/ 71120 h 2402840"/>
                <a:gd name="connsiteX237" fmla="*/ 1717385 w 3362351"/>
                <a:gd name="connsiteY237" fmla="*/ 66040 h 2402840"/>
                <a:gd name="connsiteX238" fmla="*/ 1671665 w 3362351"/>
                <a:gd name="connsiteY238" fmla="*/ 45720 h 2402840"/>
                <a:gd name="connsiteX239" fmla="*/ 1651345 w 3362351"/>
                <a:gd name="connsiteY239" fmla="*/ 40640 h 2402840"/>
                <a:gd name="connsiteX240" fmla="*/ 1559905 w 3362351"/>
                <a:gd name="connsiteY240" fmla="*/ 35560 h 2402840"/>
                <a:gd name="connsiteX241" fmla="*/ 1534505 w 3362351"/>
                <a:gd name="connsiteY241" fmla="*/ 15240 h 2402840"/>
                <a:gd name="connsiteX242" fmla="*/ 1514185 w 3362351"/>
                <a:gd name="connsiteY242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513015 w 3362351"/>
                <a:gd name="connsiteY46" fmla="*/ 856985 h 2402840"/>
                <a:gd name="connsiteX47" fmla="*/ 472785 w 3362351"/>
                <a:gd name="connsiteY47" fmla="*/ 929640 h 2402840"/>
                <a:gd name="connsiteX48" fmla="*/ 488025 w 3362351"/>
                <a:gd name="connsiteY48" fmla="*/ 939800 h 2402840"/>
                <a:gd name="connsiteX49" fmla="*/ 508345 w 3362351"/>
                <a:gd name="connsiteY49" fmla="*/ 960120 h 2402840"/>
                <a:gd name="connsiteX50" fmla="*/ 528665 w 3362351"/>
                <a:gd name="connsiteY50" fmla="*/ 990600 h 2402840"/>
                <a:gd name="connsiteX51" fmla="*/ 538825 w 3362351"/>
                <a:gd name="connsiteY51" fmla="*/ 1005840 h 2402840"/>
                <a:gd name="connsiteX52" fmla="*/ 543905 w 3362351"/>
                <a:gd name="connsiteY52" fmla="*/ 1021080 h 2402840"/>
                <a:gd name="connsiteX53" fmla="*/ 569305 w 3362351"/>
                <a:gd name="connsiteY53" fmla="*/ 1066800 h 2402840"/>
                <a:gd name="connsiteX54" fmla="*/ 564225 w 3362351"/>
                <a:gd name="connsiteY54" fmla="*/ 1112520 h 2402840"/>
                <a:gd name="connsiteX55" fmla="*/ 559145 w 3362351"/>
                <a:gd name="connsiteY55" fmla="*/ 1127760 h 2402840"/>
                <a:gd name="connsiteX56" fmla="*/ 543905 w 3362351"/>
                <a:gd name="connsiteY56" fmla="*/ 1137920 h 2402840"/>
                <a:gd name="connsiteX57" fmla="*/ 518505 w 3362351"/>
                <a:gd name="connsiteY57" fmla="*/ 1168400 h 2402840"/>
                <a:gd name="connsiteX58" fmla="*/ 452549 w 3362351"/>
                <a:gd name="connsiteY58" fmla="*/ 1178230 h 2402840"/>
                <a:gd name="connsiteX59" fmla="*/ 406249 w 3362351"/>
                <a:gd name="connsiteY59" fmla="*/ 1200060 h 2402840"/>
                <a:gd name="connsiteX60" fmla="*/ 352846 w 3362351"/>
                <a:gd name="connsiteY60" fmla="*/ 1205041 h 2402840"/>
                <a:gd name="connsiteX61" fmla="*/ 287174 w 3362351"/>
                <a:gd name="connsiteY61" fmla="*/ 1232031 h 2402840"/>
                <a:gd name="connsiteX62" fmla="*/ 206517 w 3362351"/>
                <a:gd name="connsiteY62" fmla="*/ 1286277 h 2402840"/>
                <a:gd name="connsiteX63" fmla="*/ 144566 w 3362351"/>
                <a:gd name="connsiteY63" fmla="*/ 1355362 h 2402840"/>
                <a:gd name="connsiteX64" fmla="*/ 117185 w 3362351"/>
                <a:gd name="connsiteY64" fmla="*/ 1412240 h 2402840"/>
                <a:gd name="connsiteX65" fmla="*/ 96865 w 3362351"/>
                <a:gd name="connsiteY65" fmla="*/ 1442720 h 2402840"/>
                <a:gd name="connsiteX66" fmla="*/ 91785 w 3362351"/>
                <a:gd name="connsiteY66" fmla="*/ 1457960 h 2402840"/>
                <a:gd name="connsiteX67" fmla="*/ 76545 w 3362351"/>
                <a:gd name="connsiteY67" fmla="*/ 1468120 h 2402840"/>
                <a:gd name="connsiteX68" fmla="*/ 66385 w 3362351"/>
                <a:gd name="connsiteY68" fmla="*/ 1508760 h 2402840"/>
                <a:gd name="connsiteX69" fmla="*/ 61305 w 3362351"/>
                <a:gd name="connsiteY69" fmla="*/ 1524000 h 2402840"/>
                <a:gd name="connsiteX70" fmla="*/ 56225 w 3362351"/>
                <a:gd name="connsiteY70" fmla="*/ 1544320 h 2402840"/>
                <a:gd name="connsiteX71" fmla="*/ 46065 w 3362351"/>
                <a:gd name="connsiteY71" fmla="*/ 1559560 h 2402840"/>
                <a:gd name="connsiteX72" fmla="*/ 40985 w 3362351"/>
                <a:gd name="connsiteY72" fmla="*/ 1579880 h 2402840"/>
                <a:gd name="connsiteX73" fmla="*/ 30825 w 3362351"/>
                <a:gd name="connsiteY73" fmla="*/ 1620520 h 2402840"/>
                <a:gd name="connsiteX74" fmla="*/ 20665 w 3362351"/>
                <a:gd name="connsiteY74" fmla="*/ 1635760 h 2402840"/>
                <a:gd name="connsiteX75" fmla="*/ 10505 w 3362351"/>
                <a:gd name="connsiteY75" fmla="*/ 1666240 h 2402840"/>
                <a:gd name="connsiteX76" fmla="*/ 345 w 3362351"/>
                <a:gd name="connsiteY76" fmla="*/ 1896887 h 2402840"/>
                <a:gd name="connsiteX77" fmla="*/ 23764 w 3362351"/>
                <a:gd name="connsiteY77" fmla="*/ 2008648 h 2402840"/>
                <a:gd name="connsiteX78" fmla="*/ 63428 w 3362351"/>
                <a:gd name="connsiteY78" fmla="*/ 2076710 h 2402840"/>
                <a:gd name="connsiteX79" fmla="*/ 100363 w 3362351"/>
                <a:gd name="connsiteY79" fmla="*/ 2147253 h 2402840"/>
                <a:gd name="connsiteX80" fmla="*/ 90780 w 3362351"/>
                <a:gd name="connsiteY80" fmla="*/ 2222993 h 2402840"/>
                <a:gd name="connsiteX81" fmla="*/ 76545 w 3362351"/>
                <a:gd name="connsiteY81" fmla="*/ 2362200 h 2402840"/>
                <a:gd name="connsiteX82" fmla="*/ 81625 w 3362351"/>
                <a:gd name="connsiteY82" fmla="*/ 2397760 h 2402840"/>
                <a:gd name="connsiteX83" fmla="*/ 96865 w 3362351"/>
                <a:gd name="connsiteY83" fmla="*/ 2402840 h 2402840"/>
                <a:gd name="connsiteX84" fmla="*/ 162905 w 3362351"/>
                <a:gd name="connsiteY84" fmla="*/ 2397760 h 2402840"/>
                <a:gd name="connsiteX85" fmla="*/ 208625 w 3362351"/>
                <a:gd name="connsiteY85" fmla="*/ 2372360 h 2402840"/>
                <a:gd name="connsiteX86" fmla="*/ 239105 w 3362351"/>
                <a:gd name="connsiteY86" fmla="*/ 2352040 h 2402840"/>
                <a:gd name="connsiteX87" fmla="*/ 254345 w 3362351"/>
                <a:gd name="connsiteY87" fmla="*/ 2336800 h 2402840"/>
                <a:gd name="connsiteX88" fmla="*/ 269585 w 3362351"/>
                <a:gd name="connsiteY88" fmla="*/ 2326640 h 2402840"/>
                <a:gd name="connsiteX89" fmla="*/ 315305 w 3362351"/>
                <a:gd name="connsiteY89" fmla="*/ 2286000 h 2402840"/>
                <a:gd name="connsiteX90" fmla="*/ 340705 w 3362351"/>
                <a:gd name="connsiteY90" fmla="*/ 2265680 h 2402840"/>
                <a:gd name="connsiteX91" fmla="*/ 350865 w 3362351"/>
                <a:gd name="connsiteY91" fmla="*/ 2250440 h 2402840"/>
                <a:gd name="connsiteX92" fmla="*/ 366105 w 3362351"/>
                <a:gd name="connsiteY92" fmla="*/ 2240280 h 2402840"/>
                <a:gd name="connsiteX93" fmla="*/ 461672 w 3362351"/>
                <a:gd name="connsiteY93" fmla="*/ 2173922 h 2402840"/>
                <a:gd name="connsiteX94" fmla="*/ 526442 w 3362351"/>
                <a:gd name="connsiteY94" fmla="*/ 2121852 h 2402840"/>
                <a:gd name="connsiteX95" fmla="*/ 583275 w 3362351"/>
                <a:gd name="connsiteY95" fmla="*/ 2096452 h 2402840"/>
                <a:gd name="connsiteX96" fmla="*/ 681700 w 3362351"/>
                <a:gd name="connsiteY96" fmla="*/ 2044382 h 2402840"/>
                <a:gd name="connsiteX97" fmla="*/ 731865 w 3362351"/>
                <a:gd name="connsiteY97" fmla="*/ 2037080 h 2402840"/>
                <a:gd name="connsiteX98" fmla="*/ 762345 w 3362351"/>
                <a:gd name="connsiteY98" fmla="*/ 2047240 h 2402840"/>
                <a:gd name="connsiteX99" fmla="*/ 782665 w 3362351"/>
                <a:gd name="connsiteY99" fmla="*/ 2052320 h 2402840"/>
                <a:gd name="connsiteX100" fmla="*/ 797905 w 3362351"/>
                <a:gd name="connsiteY100" fmla="*/ 2057400 h 2402840"/>
                <a:gd name="connsiteX101" fmla="*/ 838545 w 3362351"/>
                <a:gd name="connsiteY101" fmla="*/ 2062480 h 2402840"/>
                <a:gd name="connsiteX102" fmla="*/ 1001105 w 3362351"/>
                <a:gd name="connsiteY102" fmla="*/ 2069782 h 2402840"/>
                <a:gd name="connsiteX103" fmla="*/ 1134773 w 3362351"/>
                <a:gd name="connsiteY103" fmla="*/ 2049145 h 2402840"/>
                <a:gd name="connsiteX104" fmla="*/ 1214465 w 3362351"/>
                <a:gd name="connsiteY104" fmla="*/ 1945640 h 2402840"/>
                <a:gd name="connsiteX105" fmla="*/ 1305058 w 3362351"/>
                <a:gd name="connsiteY105" fmla="*/ 1930400 h 2402840"/>
                <a:gd name="connsiteX106" fmla="*/ 1404965 w 3362351"/>
                <a:gd name="connsiteY106" fmla="*/ 1954530 h 2402840"/>
                <a:gd name="connsiteX107" fmla="*/ 1468888 w 3362351"/>
                <a:gd name="connsiteY107" fmla="*/ 1968923 h 2402840"/>
                <a:gd name="connsiteX108" fmla="*/ 1571335 w 3362351"/>
                <a:gd name="connsiteY108" fmla="*/ 1985857 h 2402840"/>
                <a:gd name="connsiteX109" fmla="*/ 1656425 w 3362351"/>
                <a:gd name="connsiteY109" fmla="*/ 2001520 h 2402840"/>
                <a:gd name="connsiteX110" fmla="*/ 1707225 w 3362351"/>
                <a:gd name="connsiteY110" fmla="*/ 2021840 h 2402840"/>
                <a:gd name="connsiteX111" fmla="*/ 1737705 w 3362351"/>
                <a:gd name="connsiteY111" fmla="*/ 2037080 h 2402840"/>
                <a:gd name="connsiteX112" fmla="*/ 1783425 w 3362351"/>
                <a:gd name="connsiteY112" fmla="*/ 2062480 h 2402840"/>
                <a:gd name="connsiteX113" fmla="*/ 1798665 w 3362351"/>
                <a:gd name="connsiteY113" fmla="*/ 2072640 h 2402840"/>
                <a:gd name="connsiteX114" fmla="*/ 1829145 w 3362351"/>
                <a:gd name="connsiteY114" fmla="*/ 2082800 h 2402840"/>
                <a:gd name="connsiteX115" fmla="*/ 1844385 w 3362351"/>
                <a:gd name="connsiteY115" fmla="*/ 2087880 h 2402840"/>
                <a:gd name="connsiteX116" fmla="*/ 1864705 w 3362351"/>
                <a:gd name="connsiteY116" fmla="*/ 2098040 h 2402840"/>
                <a:gd name="connsiteX117" fmla="*/ 1879945 w 3362351"/>
                <a:gd name="connsiteY117" fmla="*/ 2103120 h 2402840"/>
                <a:gd name="connsiteX118" fmla="*/ 1895185 w 3362351"/>
                <a:gd name="connsiteY118" fmla="*/ 2113280 h 2402840"/>
                <a:gd name="connsiteX119" fmla="*/ 1925665 w 3362351"/>
                <a:gd name="connsiteY119" fmla="*/ 2123440 h 2402840"/>
                <a:gd name="connsiteX120" fmla="*/ 1940905 w 3362351"/>
                <a:gd name="connsiteY120" fmla="*/ 2133600 h 2402840"/>
                <a:gd name="connsiteX121" fmla="*/ 1965035 w 3362351"/>
                <a:gd name="connsiteY121" fmla="*/ 2167043 h 2402840"/>
                <a:gd name="connsiteX122" fmla="*/ 2017529 w 3362351"/>
                <a:gd name="connsiteY122" fmla="*/ 2194984 h 2402840"/>
                <a:gd name="connsiteX123" fmla="*/ 2107698 w 3362351"/>
                <a:gd name="connsiteY123" fmla="*/ 2254673 h 2402840"/>
                <a:gd name="connsiteX124" fmla="*/ 2185168 w 3362351"/>
                <a:gd name="connsiteY124" fmla="*/ 2296161 h 2402840"/>
                <a:gd name="connsiteX125" fmla="*/ 2255018 w 3362351"/>
                <a:gd name="connsiteY125" fmla="*/ 2302933 h 2402840"/>
                <a:gd name="connsiteX126" fmla="*/ 2326985 w 3362351"/>
                <a:gd name="connsiteY126" fmla="*/ 2339340 h 2402840"/>
                <a:gd name="connsiteX127" fmla="*/ 2440439 w 3362351"/>
                <a:gd name="connsiteY127" fmla="*/ 2312670 h 2402840"/>
                <a:gd name="connsiteX128" fmla="*/ 2494625 w 3362351"/>
                <a:gd name="connsiteY128" fmla="*/ 2275840 h 2402840"/>
                <a:gd name="connsiteX129" fmla="*/ 2509865 w 3362351"/>
                <a:gd name="connsiteY129" fmla="*/ 2270760 h 2402840"/>
                <a:gd name="connsiteX130" fmla="*/ 2520025 w 3362351"/>
                <a:gd name="connsiteY130" fmla="*/ 2255520 h 2402840"/>
                <a:gd name="connsiteX131" fmla="*/ 2535265 w 3362351"/>
                <a:gd name="connsiteY131" fmla="*/ 2245360 h 2402840"/>
                <a:gd name="connsiteX132" fmla="*/ 2545425 w 3362351"/>
                <a:gd name="connsiteY132" fmla="*/ 2230120 h 2402840"/>
                <a:gd name="connsiteX133" fmla="*/ 2560665 w 3362351"/>
                <a:gd name="connsiteY133" fmla="*/ 2219960 h 2402840"/>
                <a:gd name="connsiteX134" fmla="*/ 2596225 w 3362351"/>
                <a:gd name="connsiteY134" fmla="*/ 2184400 h 2402840"/>
                <a:gd name="connsiteX135" fmla="*/ 2611465 w 3362351"/>
                <a:gd name="connsiteY135" fmla="*/ 2153920 h 2402840"/>
                <a:gd name="connsiteX136" fmla="*/ 2657185 w 3362351"/>
                <a:gd name="connsiteY136" fmla="*/ 2128520 h 2402840"/>
                <a:gd name="connsiteX137" fmla="*/ 2687665 w 3362351"/>
                <a:gd name="connsiteY137" fmla="*/ 2108200 h 2402840"/>
                <a:gd name="connsiteX138" fmla="*/ 2718145 w 3362351"/>
                <a:gd name="connsiteY138" fmla="*/ 2098040 h 2402840"/>
                <a:gd name="connsiteX139" fmla="*/ 2733385 w 3362351"/>
                <a:gd name="connsiteY139" fmla="*/ 2082800 h 2402840"/>
                <a:gd name="connsiteX140" fmla="*/ 2768945 w 3362351"/>
                <a:gd name="connsiteY140" fmla="*/ 2057400 h 2402840"/>
                <a:gd name="connsiteX141" fmla="*/ 2834985 w 3362351"/>
                <a:gd name="connsiteY141" fmla="*/ 2034540 h 2402840"/>
                <a:gd name="connsiteX142" fmla="*/ 2910338 w 3362351"/>
                <a:gd name="connsiteY142" fmla="*/ 1976120 h 2402840"/>
                <a:gd name="connsiteX143" fmla="*/ 2959869 w 3362351"/>
                <a:gd name="connsiteY143" fmla="*/ 1957917 h 2402840"/>
                <a:gd name="connsiteX144" fmla="*/ 2992465 w 3362351"/>
                <a:gd name="connsiteY144" fmla="*/ 1915160 h 2402840"/>
                <a:gd name="connsiteX145" fmla="*/ 3022945 w 3362351"/>
                <a:gd name="connsiteY145" fmla="*/ 1894840 h 2402840"/>
                <a:gd name="connsiteX146" fmla="*/ 3038185 w 3362351"/>
                <a:gd name="connsiteY146" fmla="*/ 1889760 h 2402840"/>
                <a:gd name="connsiteX147" fmla="*/ 3053425 w 3362351"/>
                <a:gd name="connsiteY147" fmla="*/ 1879600 h 2402840"/>
                <a:gd name="connsiteX148" fmla="*/ 3068665 w 3362351"/>
                <a:gd name="connsiteY148" fmla="*/ 1874520 h 2402840"/>
                <a:gd name="connsiteX149" fmla="*/ 3083905 w 3362351"/>
                <a:gd name="connsiteY149" fmla="*/ 1864360 h 2402840"/>
                <a:gd name="connsiteX150" fmla="*/ 3109305 w 3362351"/>
                <a:gd name="connsiteY150" fmla="*/ 1859280 h 2402840"/>
                <a:gd name="connsiteX151" fmla="*/ 3129625 w 3362351"/>
                <a:gd name="connsiteY151" fmla="*/ 1854200 h 2402840"/>
                <a:gd name="connsiteX152" fmla="*/ 3144865 w 3362351"/>
                <a:gd name="connsiteY152" fmla="*/ 1844040 h 2402840"/>
                <a:gd name="connsiteX153" fmla="*/ 3226145 w 3362351"/>
                <a:gd name="connsiteY153" fmla="*/ 1833880 h 2402840"/>
                <a:gd name="connsiteX154" fmla="*/ 3261705 w 3362351"/>
                <a:gd name="connsiteY154" fmla="*/ 1828800 h 2402840"/>
                <a:gd name="connsiteX155" fmla="*/ 3276945 w 3362351"/>
                <a:gd name="connsiteY155" fmla="*/ 1818640 h 2402840"/>
                <a:gd name="connsiteX156" fmla="*/ 3287105 w 3362351"/>
                <a:gd name="connsiteY156" fmla="*/ 1803400 h 2402840"/>
                <a:gd name="connsiteX157" fmla="*/ 3302345 w 3362351"/>
                <a:gd name="connsiteY157" fmla="*/ 1798320 h 2402840"/>
                <a:gd name="connsiteX158" fmla="*/ 3317585 w 3362351"/>
                <a:gd name="connsiteY158" fmla="*/ 1788160 h 2402840"/>
                <a:gd name="connsiteX159" fmla="*/ 3332825 w 3362351"/>
                <a:gd name="connsiteY159" fmla="*/ 1742440 h 2402840"/>
                <a:gd name="connsiteX160" fmla="*/ 3337905 w 3362351"/>
                <a:gd name="connsiteY160" fmla="*/ 1727200 h 2402840"/>
                <a:gd name="connsiteX161" fmla="*/ 3342985 w 3362351"/>
                <a:gd name="connsiteY161" fmla="*/ 1711960 h 2402840"/>
                <a:gd name="connsiteX162" fmla="*/ 3348065 w 3362351"/>
                <a:gd name="connsiteY162" fmla="*/ 1686560 h 2402840"/>
                <a:gd name="connsiteX163" fmla="*/ 3362035 w 3362351"/>
                <a:gd name="connsiteY163" fmla="*/ 1566333 h 2402840"/>
                <a:gd name="connsiteX164" fmla="*/ 3356955 w 3362351"/>
                <a:gd name="connsiteY164" fmla="*/ 1518496 h 2402840"/>
                <a:gd name="connsiteX165" fmla="*/ 3333671 w 3362351"/>
                <a:gd name="connsiteY165" fmla="*/ 1464310 h 2402840"/>
                <a:gd name="connsiteX166" fmla="*/ 3294725 w 3362351"/>
                <a:gd name="connsiteY166" fmla="*/ 1420706 h 2402840"/>
                <a:gd name="connsiteX167" fmla="*/ 3269325 w 3362351"/>
                <a:gd name="connsiteY167" fmla="*/ 1377526 h 2402840"/>
                <a:gd name="connsiteX168" fmla="*/ 3212598 w 3362351"/>
                <a:gd name="connsiteY168" fmla="*/ 1333500 h 2402840"/>
                <a:gd name="connsiteX169" fmla="*/ 3162645 w 3362351"/>
                <a:gd name="connsiteY169" fmla="*/ 1295400 h 2402840"/>
                <a:gd name="connsiteX170" fmla="*/ 3119465 w 3362351"/>
                <a:gd name="connsiteY170" fmla="*/ 1254760 h 2402840"/>
                <a:gd name="connsiteX171" fmla="*/ 3114385 w 3362351"/>
                <a:gd name="connsiteY171" fmla="*/ 1239520 h 2402840"/>
                <a:gd name="connsiteX172" fmla="*/ 3099145 w 3362351"/>
                <a:gd name="connsiteY172" fmla="*/ 1234440 h 2402840"/>
                <a:gd name="connsiteX173" fmla="*/ 3088985 w 3362351"/>
                <a:gd name="connsiteY173" fmla="*/ 1203960 h 2402840"/>
                <a:gd name="connsiteX174" fmla="*/ 3068665 w 3362351"/>
                <a:gd name="connsiteY174" fmla="*/ 1173480 h 2402840"/>
                <a:gd name="connsiteX175" fmla="*/ 3048345 w 3362351"/>
                <a:gd name="connsiteY175" fmla="*/ 1143000 h 2402840"/>
                <a:gd name="connsiteX176" fmla="*/ 3022945 w 3362351"/>
                <a:gd name="connsiteY176" fmla="*/ 1097280 h 2402840"/>
                <a:gd name="connsiteX177" fmla="*/ 3012785 w 3362351"/>
                <a:gd name="connsiteY177" fmla="*/ 1082040 h 2402840"/>
                <a:gd name="connsiteX178" fmla="*/ 3002625 w 3362351"/>
                <a:gd name="connsiteY178" fmla="*/ 1051560 h 2402840"/>
                <a:gd name="connsiteX179" fmla="*/ 2997545 w 3362351"/>
                <a:gd name="connsiteY179" fmla="*/ 1036320 h 2402840"/>
                <a:gd name="connsiteX180" fmla="*/ 2956905 w 3362351"/>
                <a:gd name="connsiteY180" fmla="*/ 975360 h 2402840"/>
                <a:gd name="connsiteX181" fmla="*/ 2946745 w 3362351"/>
                <a:gd name="connsiteY181" fmla="*/ 960120 h 2402840"/>
                <a:gd name="connsiteX182" fmla="*/ 2926425 w 3362351"/>
                <a:gd name="connsiteY182" fmla="*/ 929640 h 2402840"/>
                <a:gd name="connsiteX183" fmla="*/ 2901025 w 3362351"/>
                <a:gd name="connsiteY183" fmla="*/ 904240 h 2402840"/>
                <a:gd name="connsiteX184" fmla="*/ 2875625 w 3362351"/>
                <a:gd name="connsiteY184" fmla="*/ 873760 h 2402840"/>
                <a:gd name="connsiteX185" fmla="*/ 2860385 w 3362351"/>
                <a:gd name="connsiteY185" fmla="*/ 868680 h 2402840"/>
                <a:gd name="connsiteX186" fmla="*/ 2845145 w 3362351"/>
                <a:gd name="connsiteY186" fmla="*/ 853440 h 2402840"/>
                <a:gd name="connsiteX187" fmla="*/ 2829905 w 3362351"/>
                <a:gd name="connsiteY187" fmla="*/ 843280 h 2402840"/>
                <a:gd name="connsiteX188" fmla="*/ 2824825 w 3362351"/>
                <a:gd name="connsiteY188" fmla="*/ 817880 h 2402840"/>
                <a:gd name="connsiteX189" fmla="*/ 2814665 w 3362351"/>
                <a:gd name="connsiteY189" fmla="*/ 802640 h 2402840"/>
                <a:gd name="connsiteX190" fmla="*/ 2804505 w 3362351"/>
                <a:gd name="connsiteY190" fmla="*/ 772160 h 2402840"/>
                <a:gd name="connsiteX191" fmla="*/ 2784185 w 3362351"/>
                <a:gd name="connsiteY191" fmla="*/ 741680 h 2402840"/>
                <a:gd name="connsiteX192" fmla="*/ 2779105 w 3362351"/>
                <a:gd name="connsiteY192" fmla="*/ 726440 h 2402840"/>
                <a:gd name="connsiteX193" fmla="*/ 2768945 w 3362351"/>
                <a:gd name="connsiteY193" fmla="*/ 711200 h 2402840"/>
                <a:gd name="connsiteX194" fmla="*/ 2753705 w 3362351"/>
                <a:gd name="connsiteY194" fmla="*/ 680720 h 2402840"/>
                <a:gd name="connsiteX195" fmla="*/ 2723225 w 3362351"/>
                <a:gd name="connsiteY195" fmla="*/ 650240 h 2402840"/>
                <a:gd name="connsiteX196" fmla="*/ 2692745 w 3362351"/>
                <a:gd name="connsiteY196" fmla="*/ 629920 h 2402840"/>
                <a:gd name="connsiteX197" fmla="*/ 2677505 w 3362351"/>
                <a:gd name="connsiteY197" fmla="*/ 619760 h 2402840"/>
                <a:gd name="connsiteX198" fmla="*/ 2647025 w 3362351"/>
                <a:gd name="connsiteY198" fmla="*/ 599440 h 2402840"/>
                <a:gd name="connsiteX199" fmla="*/ 2621625 w 3362351"/>
                <a:gd name="connsiteY199" fmla="*/ 574040 h 2402840"/>
                <a:gd name="connsiteX200" fmla="*/ 2611465 w 3362351"/>
                <a:gd name="connsiteY200" fmla="*/ 558800 h 2402840"/>
                <a:gd name="connsiteX201" fmla="*/ 2596225 w 3362351"/>
                <a:gd name="connsiteY201" fmla="*/ 553720 h 2402840"/>
                <a:gd name="connsiteX202" fmla="*/ 2580985 w 3362351"/>
                <a:gd name="connsiteY202" fmla="*/ 543560 h 2402840"/>
                <a:gd name="connsiteX203" fmla="*/ 2565745 w 3362351"/>
                <a:gd name="connsiteY203" fmla="*/ 538480 h 2402840"/>
                <a:gd name="connsiteX204" fmla="*/ 2535265 w 3362351"/>
                <a:gd name="connsiteY204" fmla="*/ 518160 h 2402840"/>
                <a:gd name="connsiteX205" fmla="*/ 2520025 w 3362351"/>
                <a:gd name="connsiteY205" fmla="*/ 508000 h 2402840"/>
                <a:gd name="connsiteX206" fmla="*/ 2489545 w 3362351"/>
                <a:gd name="connsiteY206" fmla="*/ 487680 h 2402840"/>
                <a:gd name="connsiteX207" fmla="*/ 2474305 w 3362351"/>
                <a:gd name="connsiteY207" fmla="*/ 457200 h 2402840"/>
                <a:gd name="connsiteX208" fmla="*/ 2459065 w 3362351"/>
                <a:gd name="connsiteY208" fmla="*/ 452120 h 2402840"/>
                <a:gd name="connsiteX209" fmla="*/ 2443825 w 3362351"/>
                <a:gd name="connsiteY209" fmla="*/ 436880 h 2402840"/>
                <a:gd name="connsiteX210" fmla="*/ 2423505 w 3362351"/>
                <a:gd name="connsiteY210" fmla="*/ 406400 h 2402840"/>
                <a:gd name="connsiteX211" fmla="*/ 2393025 w 3362351"/>
                <a:gd name="connsiteY211" fmla="*/ 386080 h 2402840"/>
                <a:gd name="connsiteX212" fmla="*/ 2382865 w 3362351"/>
                <a:gd name="connsiteY212" fmla="*/ 370840 h 2402840"/>
                <a:gd name="connsiteX213" fmla="*/ 2311745 w 3362351"/>
                <a:gd name="connsiteY213" fmla="*/ 355600 h 2402840"/>
                <a:gd name="connsiteX214" fmla="*/ 2276185 w 3362351"/>
                <a:gd name="connsiteY214" fmla="*/ 345440 h 2402840"/>
                <a:gd name="connsiteX215" fmla="*/ 2245705 w 3362351"/>
                <a:gd name="connsiteY215" fmla="*/ 335280 h 2402840"/>
                <a:gd name="connsiteX216" fmla="*/ 2194905 w 3362351"/>
                <a:gd name="connsiteY216" fmla="*/ 325120 h 2402840"/>
                <a:gd name="connsiteX217" fmla="*/ 2179665 w 3362351"/>
                <a:gd name="connsiteY217" fmla="*/ 309880 h 2402840"/>
                <a:gd name="connsiteX218" fmla="*/ 2164425 w 3362351"/>
                <a:gd name="connsiteY218" fmla="*/ 304800 h 2402840"/>
                <a:gd name="connsiteX219" fmla="*/ 2159345 w 3362351"/>
                <a:gd name="connsiteY219" fmla="*/ 289560 h 2402840"/>
                <a:gd name="connsiteX220" fmla="*/ 2149185 w 3362351"/>
                <a:gd name="connsiteY220" fmla="*/ 274320 h 2402840"/>
                <a:gd name="connsiteX221" fmla="*/ 2144105 w 3362351"/>
                <a:gd name="connsiteY221" fmla="*/ 259080 h 2402840"/>
                <a:gd name="connsiteX222" fmla="*/ 2108545 w 3362351"/>
                <a:gd name="connsiteY222" fmla="*/ 213360 h 2402840"/>
                <a:gd name="connsiteX223" fmla="*/ 2098385 w 3362351"/>
                <a:gd name="connsiteY223" fmla="*/ 198120 h 2402840"/>
                <a:gd name="connsiteX224" fmla="*/ 2083145 w 3362351"/>
                <a:gd name="connsiteY224" fmla="*/ 193040 h 2402840"/>
                <a:gd name="connsiteX225" fmla="*/ 2047585 w 3362351"/>
                <a:gd name="connsiteY225" fmla="*/ 167640 h 2402840"/>
                <a:gd name="connsiteX226" fmla="*/ 2017105 w 3362351"/>
                <a:gd name="connsiteY226" fmla="*/ 157480 h 2402840"/>
                <a:gd name="connsiteX227" fmla="*/ 1971385 w 3362351"/>
                <a:gd name="connsiteY227" fmla="*/ 132080 h 2402840"/>
                <a:gd name="connsiteX228" fmla="*/ 1935825 w 3362351"/>
                <a:gd name="connsiteY228" fmla="*/ 127000 h 2402840"/>
                <a:gd name="connsiteX229" fmla="*/ 1905345 w 3362351"/>
                <a:gd name="connsiteY229" fmla="*/ 116840 h 2402840"/>
                <a:gd name="connsiteX230" fmla="*/ 1890105 w 3362351"/>
                <a:gd name="connsiteY230" fmla="*/ 111760 h 2402840"/>
                <a:gd name="connsiteX231" fmla="*/ 1864705 w 3362351"/>
                <a:gd name="connsiteY231" fmla="*/ 106680 h 2402840"/>
                <a:gd name="connsiteX232" fmla="*/ 1849465 w 3362351"/>
                <a:gd name="connsiteY232" fmla="*/ 101600 h 2402840"/>
                <a:gd name="connsiteX233" fmla="*/ 1813905 w 3362351"/>
                <a:gd name="connsiteY233" fmla="*/ 96520 h 2402840"/>
                <a:gd name="connsiteX234" fmla="*/ 1778345 w 3362351"/>
                <a:gd name="connsiteY234" fmla="*/ 86360 h 2402840"/>
                <a:gd name="connsiteX235" fmla="*/ 1747865 w 3362351"/>
                <a:gd name="connsiteY235" fmla="*/ 76200 h 2402840"/>
                <a:gd name="connsiteX236" fmla="*/ 1732625 w 3362351"/>
                <a:gd name="connsiteY236" fmla="*/ 71120 h 2402840"/>
                <a:gd name="connsiteX237" fmla="*/ 1717385 w 3362351"/>
                <a:gd name="connsiteY237" fmla="*/ 66040 h 2402840"/>
                <a:gd name="connsiteX238" fmla="*/ 1671665 w 3362351"/>
                <a:gd name="connsiteY238" fmla="*/ 45720 h 2402840"/>
                <a:gd name="connsiteX239" fmla="*/ 1651345 w 3362351"/>
                <a:gd name="connsiteY239" fmla="*/ 40640 h 2402840"/>
                <a:gd name="connsiteX240" fmla="*/ 1559905 w 3362351"/>
                <a:gd name="connsiteY240" fmla="*/ 35560 h 2402840"/>
                <a:gd name="connsiteX241" fmla="*/ 1534505 w 3362351"/>
                <a:gd name="connsiteY241" fmla="*/ 15240 h 2402840"/>
                <a:gd name="connsiteX242" fmla="*/ 1514185 w 3362351"/>
                <a:gd name="connsiteY242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72785 w 3362351"/>
                <a:gd name="connsiteY46" fmla="*/ 929640 h 2402840"/>
                <a:gd name="connsiteX47" fmla="*/ 488025 w 3362351"/>
                <a:gd name="connsiteY47" fmla="*/ 939800 h 2402840"/>
                <a:gd name="connsiteX48" fmla="*/ 508345 w 3362351"/>
                <a:gd name="connsiteY48" fmla="*/ 960120 h 2402840"/>
                <a:gd name="connsiteX49" fmla="*/ 528665 w 3362351"/>
                <a:gd name="connsiteY49" fmla="*/ 990600 h 2402840"/>
                <a:gd name="connsiteX50" fmla="*/ 538825 w 3362351"/>
                <a:gd name="connsiteY50" fmla="*/ 1005840 h 2402840"/>
                <a:gd name="connsiteX51" fmla="*/ 543905 w 3362351"/>
                <a:gd name="connsiteY51" fmla="*/ 1021080 h 2402840"/>
                <a:gd name="connsiteX52" fmla="*/ 569305 w 3362351"/>
                <a:gd name="connsiteY52" fmla="*/ 1066800 h 2402840"/>
                <a:gd name="connsiteX53" fmla="*/ 564225 w 3362351"/>
                <a:gd name="connsiteY53" fmla="*/ 1112520 h 2402840"/>
                <a:gd name="connsiteX54" fmla="*/ 559145 w 3362351"/>
                <a:gd name="connsiteY54" fmla="*/ 1127760 h 2402840"/>
                <a:gd name="connsiteX55" fmla="*/ 543905 w 3362351"/>
                <a:gd name="connsiteY55" fmla="*/ 1137920 h 2402840"/>
                <a:gd name="connsiteX56" fmla="*/ 518505 w 3362351"/>
                <a:gd name="connsiteY56" fmla="*/ 1168400 h 2402840"/>
                <a:gd name="connsiteX57" fmla="*/ 452549 w 3362351"/>
                <a:gd name="connsiteY57" fmla="*/ 1178230 h 2402840"/>
                <a:gd name="connsiteX58" fmla="*/ 406249 w 3362351"/>
                <a:gd name="connsiteY58" fmla="*/ 1200060 h 2402840"/>
                <a:gd name="connsiteX59" fmla="*/ 352846 w 3362351"/>
                <a:gd name="connsiteY59" fmla="*/ 1205041 h 2402840"/>
                <a:gd name="connsiteX60" fmla="*/ 287174 w 3362351"/>
                <a:gd name="connsiteY60" fmla="*/ 1232031 h 2402840"/>
                <a:gd name="connsiteX61" fmla="*/ 206517 w 3362351"/>
                <a:gd name="connsiteY61" fmla="*/ 1286277 h 2402840"/>
                <a:gd name="connsiteX62" fmla="*/ 144566 w 3362351"/>
                <a:gd name="connsiteY62" fmla="*/ 1355362 h 2402840"/>
                <a:gd name="connsiteX63" fmla="*/ 117185 w 3362351"/>
                <a:gd name="connsiteY63" fmla="*/ 1412240 h 2402840"/>
                <a:gd name="connsiteX64" fmla="*/ 96865 w 3362351"/>
                <a:gd name="connsiteY64" fmla="*/ 1442720 h 2402840"/>
                <a:gd name="connsiteX65" fmla="*/ 91785 w 3362351"/>
                <a:gd name="connsiteY65" fmla="*/ 1457960 h 2402840"/>
                <a:gd name="connsiteX66" fmla="*/ 76545 w 3362351"/>
                <a:gd name="connsiteY66" fmla="*/ 1468120 h 2402840"/>
                <a:gd name="connsiteX67" fmla="*/ 66385 w 3362351"/>
                <a:gd name="connsiteY67" fmla="*/ 1508760 h 2402840"/>
                <a:gd name="connsiteX68" fmla="*/ 61305 w 3362351"/>
                <a:gd name="connsiteY68" fmla="*/ 1524000 h 2402840"/>
                <a:gd name="connsiteX69" fmla="*/ 56225 w 3362351"/>
                <a:gd name="connsiteY69" fmla="*/ 1544320 h 2402840"/>
                <a:gd name="connsiteX70" fmla="*/ 46065 w 3362351"/>
                <a:gd name="connsiteY70" fmla="*/ 1559560 h 2402840"/>
                <a:gd name="connsiteX71" fmla="*/ 40985 w 3362351"/>
                <a:gd name="connsiteY71" fmla="*/ 1579880 h 2402840"/>
                <a:gd name="connsiteX72" fmla="*/ 30825 w 3362351"/>
                <a:gd name="connsiteY72" fmla="*/ 1620520 h 2402840"/>
                <a:gd name="connsiteX73" fmla="*/ 20665 w 3362351"/>
                <a:gd name="connsiteY73" fmla="*/ 1635760 h 2402840"/>
                <a:gd name="connsiteX74" fmla="*/ 10505 w 3362351"/>
                <a:gd name="connsiteY74" fmla="*/ 1666240 h 2402840"/>
                <a:gd name="connsiteX75" fmla="*/ 345 w 3362351"/>
                <a:gd name="connsiteY75" fmla="*/ 1896887 h 2402840"/>
                <a:gd name="connsiteX76" fmla="*/ 23764 w 3362351"/>
                <a:gd name="connsiteY76" fmla="*/ 2008648 h 2402840"/>
                <a:gd name="connsiteX77" fmla="*/ 63428 w 3362351"/>
                <a:gd name="connsiteY77" fmla="*/ 2076710 h 2402840"/>
                <a:gd name="connsiteX78" fmla="*/ 100363 w 3362351"/>
                <a:gd name="connsiteY78" fmla="*/ 2147253 h 2402840"/>
                <a:gd name="connsiteX79" fmla="*/ 90780 w 3362351"/>
                <a:gd name="connsiteY79" fmla="*/ 2222993 h 2402840"/>
                <a:gd name="connsiteX80" fmla="*/ 76545 w 3362351"/>
                <a:gd name="connsiteY80" fmla="*/ 2362200 h 2402840"/>
                <a:gd name="connsiteX81" fmla="*/ 81625 w 3362351"/>
                <a:gd name="connsiteY81" fmla="*/ 2397760 h 2402840"/>
                <a:gd name="connsiteX82" fmla="*/ 96865 w 3362351"/>
                <a:gd name="connsiteY82" fmla="*/ 2402840 h 2402840"/>
                <a:gd name="connsiteX83" fmla="*/ 162905 w 3362351"/>
                <a:gd name="connsiteY83" fmla="*/ 2397760 h 2402840"/>
                <a:gd name="connsiteX84" fmla="*/ 208625 w 3362351"/>
                <a:gd name="connsiteY84" fmla="*/ 2372360 h 2402840"/>
                <a:gd name="connsiteX85" fmla="*/ 239105 w 3362351"/>
                <a:gd name="connsiteY85" fmla="*/ 2352040 h 2402840"/>
                <a:gd name="connsiteX86" fmla="*/ 254345 w 3362351"/>
                <a:gd name="connsiteY86" fmla="*/ 2336800 h 2402840"/>
                <a:gd name="connsiteX87" fmla="*/ 269585 w 3362351"/>
                <a:gd name="connsiteY87" fmla="*/ 2326640 h 2402840"/>
                <a:gd name="connsiteX88" fmla="*/ 315305 w 3362351"/>
                <a:gd name="connsiteY88" fmla="*/ 2286000 h 2402840"/>
                <a:gd name="connsiteX89" fmla="*/ 340705 w 3362351"/>
                <a:gd name="connsiteY89" fmla="*/ 2265680 h 2402840"/>
                <a:gd name="connsiteX90" fmla="*/ 350865 w 3362351"/>
                <a:gd name="connsiteY90" fmla="*/ 2250440 h 2402840"/>
                <a:gd name="connsiteX91" fmla="*/ 366105 w 3362351"/>
                <a:gd name="connsiteY91" fmla="*/ 2240280 h 2402840"/>
                <a:gd name="connsiteX92" fmla="*/ 461672 w 3362351"/>
                <a:gd name="connsiteY92" fmla="*/ 2173922 h 2402840"/>
                <a:gd name="connsiteX93" fmla="*/ 526442 w 3362351"/>
                <a:gd name="connsiteY93" fmla="*/ 2121852 h 2402840"/>
                <a:gd name="connsiteX94" fmla="*/ 583275 w 3362351"/>
                <a:gd name="connsiteY94" fmla="*/ 2096452 h 2402840"/>
                <a:gd name="connsiteX95" fmla="*/ 681700 w 3362351"/>
                <a:gd name="connsiteY95" fmla="*/ 2044382 h 2402840"/>
                <a:gd name="connsiteX96" fmla="*/ 731865 w 3362351"/>
                <a:gd name="connsiteY96" fmla="*/ 2037080 h 2402840"/>
                <a:gd name="connsiteX97" fmla="*/ 762345 w 3362351"/>
                <a:gd name="connsiteY97" fmla="*/ 2047240 h 2402840"/>
                <a:gd name="connsiteX98" fmla="*/ 782665 w 3362351"/>
                <a:gd name="connsiteY98" fmla="*/ 2052320 h 2402840"/>
                <a:gd name="connsiteX99" fmla="*/ 797905 w 3362351"/>
                <a:gd name="connsiteY99" fmla="*/ 2057400 h 2402840"/>
                <a:gd name="connsiteX100" fmla="*/ 838545 w 3362351"/>
                <a:gd name="connsiteY100" fmla="*/ 2062480 h 2402840"/>
                <a:gd name="connsiteX101" fmla="*/ 1001105 w 3362351"/>
                <a:gd name="connsiteY101" fmla="*/ 2069782 h 2402840"/>
                <a:gd name="connsiteX102" fmla="*/ 1134773 w 3362351"/>
                <a:gd name="connsiteY102" fmla="*/ 2049145 h 2402840"/>
                <a:gd name="connsiteX103" fmla="*/ 1214465 w 3362351"/>
                <a:gd name="connsiteY103" fmla="*/ 1945640 h 2402840"/>
                <a:gd name="connsiteX104" fmla="*/ 1305058 w 3362351"/>
                <a:gd name="connsiteY104" fmla="*/ 1930400 h 2402840"/>
                <a:gd name="connsiteX105" fmla="*/ 1404965 w 3362351"/>
                <a:gd name="connsiteY105" fmla="*/ 1954530 h 2402840"/>
                <a:gd name="connsiteX106" fmla="*/ 1468888 w 3362351"/>
                <a:gd name="connsiteY106" fmla="*/ 1968923 h 2402840"/>
                <a:gd name="connsiteX107" fmla="*/ 1571335 w 3362351"/>
                <a:gd name="connsiteY107" fmla="*/ 1985857 h 2402840"/>
                <a:gd name="connsiteX108" fmla="*/ 1656425 w 3362351"/>
                <a:gd name="connsiteY108" fmla="*/ 2001520 h 2402840"/>
                <a:gd name="connsiteX109" fmla="*/ 1707225 w 3362351"/>
                <a:gd name="connsiteY109" fmla="*/ 2021840 h 2402840"/>
                <a:gd name="connsiteX110" fmla="*/ 1737705 w 3362351"/>
                <a:gd name="connsiteY110" fmla="*/ 2037080 h 2402840"/>
                <a:gd name="connsiteX111" fmla="*/ 1783425 w 3362351"/>
                <a:gd name="connsiteY111" fmla="*/ 2062480 h 2402840"/>
                <a:gd name="connsiteX112" fmla="*/ 1798665 w 3362351"/>
                <a:gd name="connsiteY112" fmla="*/ 2072640 h 2402840"/>
                <a:gd name="connsiteX113" fmla="*/ 1829145 w 3362351"/>
                <a:gd name="connsiteY113" fmla="*/ 2082800 h 2402840"/>
                <a:gd name="connsiteX114" fmla="*/ 1844385 w 3362351"/>
                <a:gd name="connsiteY114" fmla="*/ 2087880 h 2402840"/>
                <a:gd name="connsiteX115" fmla="*/ 1864705 w 3362351"/>
                <a:gd name="connsiteY115" fmla="*/ 2098040 h 2402840"/>
                <a:gd name="connsiteX116" fmla="*/ 1879945 w 3362351"/>
                <a:gd name="connsiteY116" fmla="*/ 2103120 h 2402840"/>
                <a:gd name="connsiteX117" fmla="*/ 1895185 w 3362351"/>
                <a:gd name="connsiteY117" fmla="*/ 2113280 h 2402840"/>
                <a:gd name="connsiteX118" fmla="*/ 1925665 w 3362351"/>
                <a:gd name="connsiteY118" fmla="*/ 2123440 h 2402840"/>
                <a:gd name="connsiteX119" fmla="*/ 1940905 w 3362351"/>
                <a:gd name="connsiteY119" fmla="*/ 2133600 h 2402840"/>
                <a:gd name="connsiteX120" fmla="*/ 1965035 w 3362351"/>
                <a:gd name="connsiteY120" fmla="*/ 2167043 h 2402840"/>
                <a:gd name="connsiteX121" fmla="*/ 2017529 w 3362351"/>
                <a:gd name="connsiteY121" fmla="*/ 2194984 h 2402840"/>
                <a:gd name="connsiteX122" fmla="*/ 2107698 w 3362351"/>
                <a:gd name="connsiteY122" fmla="*/ 2254673 h 2402840"/>
                <a:gd name="connsiteX123" fmla="*/ 2185168 w 3362351"/>
                <a:gd name="connsiteY123" fmla="*/ 2296161 h 2402840"/>
                <a:gd name="connsiteX124" fmla="*/ 2255018 w 3362351"/>
                <a:gd name="connsiteY124" fmla="*/ 2302933 h 2402840"/>
                <a:gd name="connsiteX125" fmla="*/ 2326985 w 3362351"/>
                <a:gd name="connsiteY125" fmla="*/ 2339340 h 2402840"/>
                <a:gd name="connsiteX126" fmla="*/ 2440439 w 3362351"/>
                <a:gd name="connsiteY126" fmla="*/ 2312670 h 2402840"/>
                <a:gd name="connsiteX127" fmla="*/ 2494625 w 3362351"/>
                <a:gd name="connsiteY127" fmla="*/ 2275840 h 2402840"/>
                <a:gd name="connsiteX128" fmla="*/ 2509865 w 3362351"/>
                <a:gd name="connsiteY128" fmla="*/ 2270760 h 2402840"/>
                <a:gd name="connsiteX129" fmla="*/ 2520025 w 3362351"/>
                <a:gd name="connsiteY129" fmla="*/ 2255520 h 2402840"/>
                <a:gd name="connsiteX130" fmla="*/ 2535265 w 3362351"/>
                <a:gd name="connsiteY130" fmla="*/ 2245360 h 2402840"/>
                <a:gd name="connsiteX131" fmla="*/ 2545425 w 3362351"/>
                <a:gd name="connsiteY131" fmla="*/ 2230120 h 2402840"/>
                <a:gd name="connsiteX132" fmla="*/ 2560665 w 3362351"/>
                <a:gd name="connsiteY132" fmla="*/ 2219960 h 2402840"/>
                <a:gd name="connsiteX133" fmla="*/ 2596225 w 3362351"/>
                <a:gd name="connsiteY133" fmla="*/ 2184400 h 2402840"/>
                <a:gd name="connsiteX134" fmla="*/ 2611465 w 3362351"/>
                <a:gd name="connsiteY134" fmla="*/ 2153920 h 2402840"/>
                <a:gd name="connsiteX135" fmla="*/ 2657185 w 3362351"/>
                <a:gd name="connsiteY135" fmla="*/ 2128520 h 2402840"/>
                <a:gd name="connsiteX136" fmla="*/ 2687665 w 3362351"/>
                <a:gd name="connsiteY136" fmla="*/ 2108200 h 2402840"/>
                <a:gd name="connsiteX137" fmla="*/ 2718145 w 3362351"/>
                <a:gd name="connsiteY137" fmla="*/ 2098040 h 2402840"/>
                <a:gd name="connsiteX138" fmla="*/ 2733385 w 3362351"/>
                <a:gd name="connsiteY138" fmla="*/ 2082800 h 2402840"/>
                <a:gd name="connsiteX139" fmla="*/ 2768945 w 3362351"/>
                <a:gd name="connsiteY139" fmla="*/ 2057400 h 2402840"/>
                <a:gd name="connsiteX140" fmla="*/ 2834985 w 3362351"/>
                <a:gd name="connsiteY140" fmla="*/ 2034540 h 2402840"/>
                <a:gd name="connsiteX141" fmla="*/ 2910338 w 3362351"/>
                <a:gd name="connsiteY141" fmla="*/ 1976120 h 2402840"/>
                <a:gd name="connsiteX142" fmla="*/ 2959869 w 3362351"/>
                <a:gd name="connsiteY142" fmla="*/ 1957917 h 2402840"/>
                <a:gd name="connsiteX143" fmla="*/ 2992465 w 3362351"/>
                <a:gd name="connsiteY143" fmla="*/ 1915160 h 2402840"/>
                <a:gd name="connsiteX144" fmla="*/ 3022945 w 3362351"/>
                <a:gd name="connsiteY144" fmla="*/ 1894840 h 2402840"/>
                <a:gd name="connsiteX145" fmla="*/ 3038185 w 3362351"/>
                <a:gd name="connsiteY145" fmla="*/ 1889760 h 2402840"/>
                <a:gd name="connsiteX146" fmla="*/ 3053425 w 3362351"/>
                <a:gd name="connsiteY146" fmla="*/ 1879600 h 2402840"/>
                <a:gd name="connsiteX147" fmla="*/ 3068665 w 3362351"/>
                <a:gd name="connsiteY147" fmla="*/ 1874520 h 2402840"/>
                <a:gd name="connsiteX148" fmla="*/ 3083905 w 3362351"/>
                <a:gd name="connsiteY148" fmla="*/ 1864360 h 2402840"/>
                <a:gd name="connsiteX149" fmla="*/ 3109305 w 3362351"/>
                <a:gd name="connsiteY149" fmla="*/ 1859280 h 2402840"/>
                <a:gd name="connsiteX150" fmla="*/ 3129625 w 3362351"/>
                <a:gd name="connsiteY150" fmla="*/ 1854200 h 2402840"/>
                <a:gd name="connsiteX151" fmla="*/ 3144865 w 3362351"/>
                <a:gd name="connsiteY151" fmla="*/ 1844040 h 2402840"/>
                <a:gd name="connsiteX152" fmla="*/ 3226145 w 3362351"/>
                <a:gd name="connsiteY152" fmla="*/ 1833880 h 2402840"/>
                <a:gd name="connsiteX153" fmla="*/ 3261705 w 3362351"/>
                <a:gd name="connsiteY153" fmla="*/ 1828800 h 2402840"/>
                <a:gd name="connsiteX154" fmla="*/ 3276945 w 3362351"/>
                <a:gd name="connsiteY154" fmla="*/ 1818640 h 2402840"/>
                <a:gd name="connsiteX155" fmla="*/ 3287105 w 3362351"/>
                <a:gd name="connsiteY155" fmla="*/ 1803400 h 2402840"/>
                <a:gd name="connsiteX156" fmla="*/ 3302345 w 3362351"/>
                <a:gd name="connsiteY156" fmla="*/ 1798320 h 2402840"/>
                <a:gd name="connsiteX157" fmla="*/ 3317585 w 3362351"/>
                <a:gd name="connsiteY157" fmla="*/ 1788160 h 2402840"/>
                <a:gd name="connsiteX158" fmla="*/ 3332825 w 3362351"/>
                <a:gd name="connsiteY158" fmla="*/ 1742440 h 2402840"/>
                <a:gd name="connsiteX159" fmla="*/ 3337905 w 3362351"/>
                <a:gd name="connsiteY159" fmla="*/ 1727200 h 2402840"/>
                <a:gd name="connsiteX160" fmla="*/ 3342985 w 3362351"/>
                <a:gd name="connsiteY160" fmla="*/ 1711960 h 2402840"/>
                <a:gd name="connsiteX161" fmla="*/ 3348065 w 3362351"/>
                <a:gd name="connsiteY161" fmla="*/ 1686560 h 2402840"/>
                <a:gd name="connsiteX162" fmla="*/ 3362035 w 3362351"/>
                <a:gd name="connsiteY162" fmla="*/ 1566333 h 2402840"/>
                <a:gd name="connsiteX163" fmla="*/ 3356955 w 3362351"/>
                <a:gd name="connsiteY163" fmla="*/ 1518496 h 2402840"/>
                <a:gd name="connsiteX164" fmla="*/ 3333671 w 3362351"/>
                <a:gd name="connsiteY164" fmla="*/ 1464310 h 2402840"/>
                <a:gd name="connsiteX165" fmla="*/ 3294725 w 3362351"/>
                <a:gd name="connsiteY165" fmla="*/ 1420706 h 2402840"/>
                <a:gd name="connsiteX166" fmla="*/ 3269325 w 3362351"/>
                <a:gd name="connsiteY166" fmla="*/ 1377526 h 2402840"/>
                <a:gd name="connsiteX167" fmla="*/ 3212598 w 3362351"/>
                <a:gd name="connsiteY167" fmla="*/ 1333500 h 2402840"/>
                <a:gd name="connsiteX168" fmla="*/ 3162645 w 3362351"/>
                <a:gd name="connsiteY168" fmla="*/ 1295400 h 2402840"/>
                <a:gd name="connsiteX169" fmla="*/ 3119465 w 3362351"/>
                <a:gd name="connsiteY169" fmla="*/ 1254760 h 2402840"/>
                <a:gd name="connsiteX170" fmla="*/ 3114385 w 3362351"/>
                <a:gd name="connsiteY170" fmla="*/ 1239520 h 2402840"/>
                <a:gd name="connsiteX171" fmla="*/ 3099145 w 3362351"/>
                <a:gd name="connsiteY171" fmla="*/ 1234440 h 2402840"/>
                <a:gd name="connsiteX172" fmla="*/ 3088985 w 3362351"/>
                <a:gd name="connsiteY172" fmla="*/ 1203960 h 2402840"/>
                <a:gd name="connsiteX173" fmla="*/ 3068665 w 3362351"/>
                <a:gd name="connsiteY173" fmla="*/ 1173480 h 2402840"/>
                <a:gd name="connsiteX174" fmla="*/ 3048345 w 3362351"/>
                <a:gd name="connsiteY174" fmla="*/ 1143000 h 2402840"/>
                <a:gd name="connsiteX175" fmla="*/ 3022945 w 3362351"/>
                <a:gd name="connsiteY175" fmla="*/ 1097280 h 2402840"/>
                <a:gd name="connsiteX176" fmla="*/ 3012785 w 3362351"/>
                <a:gd name="connsiteY176" fmla="*/ 1082040 h 2402840"/>
                <a:gd name="connsiteX177" fmla="*/ 3002625 w 3362351"/>
                <a:gd name="connsiteY177" fmla="*/ 1051560 h 2402840"/>
                <a:gd name="connsiteX178" fmla="*/ 2997545 w 3362351"/>
                <a:gd name="connsiteY178" fmla="*/ 1036320 h 2402840"/>
                <a:gd name="connsiteX179" fmla="*/ 2956905 w 3362351"/>
                <a:gd name="connsiteY179" fmla="*/ 975360 h 2402840"/>
                <a:gd name="connsiteX180" fmla="*/ 2946745 w 3362351"/>
                <a:gd name="connsiteY180" fmla="*/ 960120 h 2402840"/>
                <a:gd name="connsiteX181" fmla="*/ 2926425 w 3362351"/>
                <a:gd name="connsiteY181" fmla="*/ 929640 h 2402840"/>
                <a:gd name="connsiteX182" fmla="*/ 2901025 w 3362351"/>
                <a:gd name="connsiteY182" fmla="*/ 904240 h 2402840"/>
                <a:gd name="connsiteX183" fmla="*/ 2875625 w 3362351"/>
                <a:gd name="connsiteY183" fmla="*/ 873760 h 2402840"/>
                <a:gd name="connsiteX184" fmla="*/ 2860385 w 3362351"/>
                <a:gd name="connsiteY184" fmla="*/ 868680 h 2402840"/>
                <a:gd name="connsiteX185" fmla="*/ 2845145 w 3362351"/>
                <a:gd name="connsiteY185" fmla="*/ 853440 h 2402840"/>
                <a:gd name="connsiteX186" fmla="*/ 2829905 w 3362351"/>
                <a:gd name="connsiteY186" fmla="*/ 843280 h 2402840"/>
                <a:gd name="connsiteX187" fmla="*/ 2824825 w 3362351"/>
                <a:gd name="connsiteY187" fmla="*/ 817880 h 2402840"/>
                <a:gd name="connsiteX188" fmla="*/ 2814665 w 3362351"/>
                <a:gd name="connsiteY188" fmla="*/ 802640 h 2402840"/>
                <a:gd name="connsiteX189" fmla="*/ 2804505 w 3362351"/>
                <a:gd name="connsiteY189" fmla="*/ 772160 h 2402840"/>
                <a:gd name="connsiteX190" fmla="*/ 2784185 w 3362351"/>
                <a:gd name="connsiteY190" fmla="*/ 741680 h 2402840"/>
                <a:gd name="connsiteX191" fmla="*/ 2779105 w 3362351"/>
                <a:gd name="connsiteY191" fmla="*/ 726440 h 2402840"/>
                <a:gd name="connsiteX192" fmla="*/ 2768945 w 3362351"/>
                <a:gd name="connsiteY192" fmla="*/ 711200 h 2402840"/>
                <a:gd name="connsiteX193" fmla="*/ 2753705 w 3362351"/>
                <a:gd name="connsiteY193" fmla="*/ 680720 h 2402840"/>
                <a:gd name="connsiteX194" fmla="*/ 2723225 w 3362351"/>
                <a:gd name="connsiteY194" fmla="*/ 650240 h 2402840"/>
                <a:gd name="connsiteX195" fmla="*/ 2692745 w 3362351"/>
                <a:gd name="connsiteY195" fmla="*/ 629920 h 2402840"/>
                <a:gd name="connsiteX196" fmla="*/ 2677505 w 3362351"/>
                <a:gd name="connsiteY196" fmla="*/ 619760 h 2402840"/>
                <a:gd name="connsiteX197" fmla="*/ 2647025 w 3362351"/>
                <a:gd name="connsiteY197" fmla="*/ 599440 h 2402840"/>
                <a:gd name="connsiteX198" fmla="*/ 2621625 w 3362351"/>
                <a:gd name="connsiteY198" fmla="*/ 574040 h 2402840"/>
                <a:gd name="connsiteX199" fmla="*/ 2611465 w 3362351"/>
                <a:gd name="connsiteY199" fmla="*/ 558800 h 2402840"/>
                <a:gd name="connsiteX200" fmla="*/ 2596225 w 3362351"/>
                <a:gd name="connsiteY200" fmla="*/ 553720 h 2402840"/>
                <a:gd name="connsiteX201" fmla="*/ 2580985 w 3362351"/>
                <a:gd name="connsiteY201" fmla="*/ 543560 h 2402840"/>
                <a:gd name="connsiteX202" fmla="*/ 2565745 w 3362351"/>
                <a:gd name="connsiteY202" fmla="*/ 538480 h 2402840"/>
                <a:gd name="connsiteX203" fmla="*/ 2535265 w 3362351"/>
                <a:gd name="connsiteY203" fmla="*/ 518160 h 2402840"/>
                <a:gd name="connsiteX204" fmla="*/ 2520025 w 3362351"/>
                <a:gd name="connsiteY204" fmla="*/ 508000 h 2402840"/>
                <a:gd name="connsiteX205" fmla="*/ 2489545 w 3362351"/>
                <a:gd name="connsiteY205" fmla="*/ 487680 h 2402840"/>
                <a:gd name="connsiteX206" fmla="*/ 2474305 w 3362351"/>
                <a:gd name="connsiteY206" fmla="*/ 457200 h 2402840"/>
                <a:gd name="connsiteX207" fmla="*/ 2459065 w 3362351"/>
                <a:gd name="connsiteY207" fmla="*/ 452120 h 2402840"/>
                <a:gd name="connsiteX208" fmla="*/ 2443825 w 3362351"/>
                <a:gd name="connsiteY208" fmla="*/ 436880 h 2402840"/>
                <a:gd name="connsiteX209" fmla="*/ 2423505 w 3362351"/>
                <a:gd name="connsiteY209" fmla="*/ 406400 h 2402840"/>
                <a:gd name="connsiteX210" fmla="*/ 2393025 w 3362351"/>
                <a:gd name="connsiteY210" fmla="*/ 386080 h 2402840"/>
                <a:gd name="connsiteX211" fmla="*/ 2382865 w 3362351"/>
                <a:gd name="connsiteY211" fmla="*/ 370840 h 2402840"/>
                <a:gd name="connsiteX212" fmla="*/ 2311745 w 3362351"/>
                <a:gd name="connsiteY212" fmla="*/ 355600 h 2402840"/>
                <a:gd name="connsiteX213" fmla="*/ 2276185 w 3362351"/>
                <a:gd name="connsiteY213" fmla="*/ 345440 h 2402840"/>
                <a:gd name="connsiteX214" fmla="*/ 2245705 w 3362351"/>
                <a:gd name="connsiteY214" fmla="*/ 335280 h 2402840"/>
                <a:gd name="connsiteX215" fmla="*/ 2194905 w 3362351"/>
                <a:gd name="connsiteY215" fmla="*/ 325120 h 2402840"/>
                <a:gd name="connsiteX216" fmla="*/ 2179665 w 3362351"/>
                <a:gd name="connsiteY216" fmla="*/ 309880 h 2402840"/>
                <a:gd name="connsiteX217" fmla="*/ 2164425 w 3362351"/>
                <a:gd name="connsiteY217" fmla="*/ 304800 h 2402840"/>
                <a:gd name="connsiteX218" fmla="*/ 2159345 w 3362351"/>
                <a:gd name="connsiteY218" fmla="*/ 289560 h 2402840"/>
                <a:gd name="connsiteX219" fmla="*/ 2149185 w 3362351"/>
                <a:gd name="connsiteY219" fmla="*/ 274320 h 2402840"/>
                <a:gd name="connsiteX220" fmla="*/ 2144105 w 3362351"/>
                <a:gd name="connsiteY220" fmla="*/ 259080 h 2402840"/>
                <a:gd name="connsiteX221" fmla="*/ 2108545 w 3362351"/>
                <a:gd name="connsiteY221" fmla="*/ 213360 h 2402840"/>
                <a:gd name="connsiteX222" fmla="*/ 2098385 w 3362351"/>
                <a:gd name="connsiteY222" fmla="*/ 198120 h 2402840"/>
                <a:gd name="connsiteX223" fmla="*/ 2083145 w 3362351"/>
                <a:gd name="connsiteY223" fmla="*/ 193040 h 2402840"/>
                <a:gd name="connsiteX224" fmla="*/ 2047585 w 3362351"/>
                <a:gd name="connsiteY224" fmla="*/ 167640 h 2402840"/>
                <a:gd name="connsiteX225" fmla="*/ 2017105 w 3362351"/>
                <a:gd name="connsiteY225" fmla="*/ 157480 h 2402840"/>
                <a:gd name="connsiteX226" fmla="*/ 1971385 w 3362351"/>
                <a:gd name="connsiteY226" fmla="*/ 132080 h 2402840"/>
                <a:gd name="connsiteX227" fmla="*/ 1935825 w 3362351"/>
                <a:gd name="connsiteY227" fmla="*/ 127000 h 2402840"/>
                <a:gd name="connsiteX228" fmla="*/ 1905345 w 3362351"/>
                <a:gd name="connsiteY228" fmla="*/ 116840 h 2402840"/>
                <a:gd name="connsiteX229" fmla="*/ 1890105 w 3362351"/>
                <a:gd name="connsiteY229" fmla="*/ 111760 h 2402840"/>
                <a:gd name="connsiteX230" fmla="*/ 1864705 w 3362351"/>
                <a:gd name="connsiteY230" fmla="*/ 106680 h 2402840"/>
                <a:gd name="connsiteX231" fmla="*/ 1849465 w 3362351"/>
                <a:gd name="connsiteY231" fmla="*/ 101600 h 2402840"/>
                <a:gd name="connsiteX232" fmla="*/ 1813905 w 3362351"/>
                <a:gd name="connsiteY232" fmla="*/ 96520 h 2402840"/>
                <a:gd name="connsiteX233" fmla="*/ 1778345 w 3362351"/>
                <a:gd name="connsiteY233" fmla="*/ 86360 h 2402840"/>
                <a:gd name="connsiteX234" fmla="*/ 1747865 w 3362351"/>
                <a:gd name="connsiteY234" fmla="*/ 76200 h 2402840"/>
                <a:gd name="connsiteX235" fmla="*/ 1732625 w 3362351"/>
                <a:gd name="connsiteY235" fmla="*/ 71120 h 2402840"/>
                <a:gd name="connsiteX236" fmla="*/ 1717385 w 3362351"/>
                <a:gd name="connsiteY236" fmla="*/ 66040 h 2402840"/>
                <a:gd name="connsiteX237" fmla="*/ 1671665 w 3362351"/>
                <a:gd name="connsiteY237" fmla="*/ 45720 h 2402840"/>
                <a:gd name="connsiteX238" fmla="*/ 1651345 w 3362351"/>
                <a:gd name="connsiteY238" fmla="*/ 40640 h 2402840"/>
                <a:gd name="connsiteX239" fmla="*/ 1559905 w 3362351"/>
                <a:gd name="connsiteY239" fmla="*/ 35560 h 2402840"/>
                <a:gd name="connsiteX240" fmla="*/ 1534505 w 3362351"/>
                <a:gd name="connsiteY240" fmla="*/ 15240 h 2402840"/>
                <a:gd name="connsiteX241" fmla="*/ 1514185 w 3362351"/>
                <a:gd name="connsiteY241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488025 w 3362351"/>
                <a:gd name="connsiteY46" fmla="*/ 939800 h 2402840"/>
                <a:gd name="connsiteX47" fmla="*/ 508345 w 3362351"/>
                <a:gd name="connsiteY47" fmla="*/ 960120 h 2402840"/>
                <a:gd name="connsiteX48" fmla="*/ 528665 w 3362351"/>
                <a:gd name="connsiteY48" fmla="*/ 990600 h 2402840"/>
                <a:gd name="connsiteX49" fmla="*/ 538825 w 3362351"/>
                <a:gd name="connsiteY49" fmla="*/ 1005840 h 2402840"/>
                <a:gd name="connsiteX50" fmla="*/ 543905 w 3362351"/>
                <a:gd name="connsiteY50" fmla="*/ 1021080 h 2402840"/>
                <a:gd name="connsiteX51" fmla="*/ 569305 w 3362351"/>
                <a:gd name="connsiteY51" fmla="*/ 1066800 h 2402840"/>
                <a:gd name="connsiteX52" fmla="*/ 564225 w 3362351"/>
                <a:gd name="connsiteY52" fmla="*/ 1112520 h 2402840"/>
                <a:gd name="connsiteX53" fmla="*/ 559145 w 3362351"/>
                <a:gd name="connsiteY53" fmla="*/ 1127760 h 2402840"/>
                <a:gd name="connsiteX54" fmla="*/ 543905 w 3362351"/>
                <a:gd name="connsiteY54" fmla="*/ 1137920 h 2402840"/>
                <a:gd name="connsiteX55" fmla="*/ 518505 w 3362351"/>
                <a:gd name="connsiteY55" fmla="*/ 1168400 h 2402840"/>
                <a:gd name="connsiteX56" fmla="*/ 452549 w 3362351"/>
                <a:gd name="connsiteY56" fmla="*/ 1178230 h 2402840"/>
                <a:gd name="connsiteX57" fmla="*/ 406249 w 3362351"/>
                <a:gd name="connsiteY57" fmla="*/ 1200060 h 2402840"/>
                <a:gd name="connsiteX58" fmla="*/ 352846 w 3362351"/>
                <a:gd name="connsiteY58" fmla="*/ 1205041 h 2402840"/>
                <a:gd name="connsiteX59" fmla="*/ 287174 w 3362351"/>
                <a:gd name="connsiteY59" fmla="*/ 1232031 h 2402840"/>
                <a:gd name="connsiteX60" fmla="*/ 206517 w 3362351"/>
                <a:gd name="connsiteY60" fmla="*/ 1286277 h 2402840"/>
                <a:gd name="connsiteX61" fmla="*/ 144566 w 3362351"/>
                <a:gd name="connsiteY61" fmla="*/ 1355362 h 2402840"/>
                <a:gd name="connsiteX62" fmla="*/ 117185 w 3362351"/>
                <a:gd name="connsiteY62" fmla="*/ 1412240 h 2402840"/>
                <a:gd name="connsiteX63" fmla="*/ 96865 w 3362351"/>
                <a:gd name="connsiteY63" fmla="*/ 1442720 h 2402840"/>
                <a:gd name="connsiteX64" fmla="*/ 91785 w 3362351"/>
                <a:gd name="connsiteY64" fmla="*/ 1457960 h 2402840"/>
                <a:gd name="connsiteX65" fmla="*/ 76545 w 3362351"/>
                <a:gd name="connsiteY65" fmla="*/ 1468120 h 2402840"/>
                <a:gd name="connsiteX66" fmla="*/ 66385 w 3362351"/>
                <a:gd name="connsiteY66" fmla="*/ 1508760 h 2402840"/>
                <a:gd name="connsiteX67" fmla="*/ 61305 w 3362351"/>
                <a:gd name="connsiteY67" fmla="*/ 1524000 h 2402840"/>
                <a:gd name="connsiteX68" fmla="*/ 56225 w 3362351"/>
                <a:gd name="connsiteY68" fmla="*/ 1544320 h 2402840"/>
                <a:gd name="connsiteX69" fmla="*/ 46065 w 3362351"/>
                <a:gd name="connsiteY69" fmla="*/ 1559560 h 2402840"/>
                <a:gd name="connsiteX70" fmla="*/ 40985 w 3362351"/>
                <a:gd name="connsiteY70" fmla="*/ 1579880 h 2402840"/>
                <a:gd name="connsiteX71" fmla="*/ 30825 w 3362351"/>
                <a:gd name="connsiteY71" fmla="*/ 1620520 h 2402840"/>
                <a:gd name="connsiteX72" fmla="*/ 20665 w 3362351"/>
                <a:gd name="connsiteY72" fmla="*/ 1635760 h 2402840"/>
                <a:gd name="connsiteX73" fmla="*/ 10505 w 3362351"/>
                <a:gd name="connsiteY73" fmla="*/ 1666240 h 2402840"/>
                <a:gd name="connsiteX74" fmla="*/ 345 w 3362351"/>
                <a:gd name="connsiteY74" fmla="*/ 1896887 h 2402840"/>
                <a:gd name="connsiteX75" fmla="*/ 23764 w 3362351"/>
                <a:gd name="connsiteY75" fmla="*/ 2008648 h 2402840"/>
                <a:gd name="connsiteX76" fmla="*/ 63428 w 3362351"/>
                <a:gd name="connsiteY76" fmla="*/ 2076710 h 2402840"/>
                <a:gd name="connsiteX77" fmla="*/ 100363 w 3362351"/>
                <a:gd name="connsiteY77" fmla="*/ 2147253 h 2402840"/>
                <a:gd name="connsiteX78" fmla="*/ 90780 w 3362351"/>
                <a:gd name="connsiteY78" fmla="*/ 2222993 h 2402840"/>
                <a:gd name="connsiteX79" fmla="*/ 76545 w 3362351"/>
                <a:gd name="connsiteY79" fmla="*/ 2362200 h 2402840"/>
                <a:gd name="connsiteX80" fmla="*/ 81625 w 3362351"/>
                <a:gd name="connsiteY80" fmla="*/ 2397760 h 2402840"/>
                <a:gd name="connsiteX81" fmla="*/ 96865 w 3362351"/>
                <a:gd name="connsiteY81" fmla="*/ 2402840 h 2402840"/>
                <a:gd name="connsiteX82" fmla="*/ 162905 w 3362351"/>
                <a:gd name="connsiteY82" fmla="*/ 2397760 h 2402840"/>
                <a:gd name="connsiteX83" fmla="*/ 208625 w 3362351"/>
                <a:gd name="connsiteY83" fmla="*/ 2372360 h 2402840"/>
                <a:gd name="connsiteX84" fmla="*/ 239105 w 3362351"/>
                <a:gd name="connsiteY84" fmla="*/ 2352040 h 2402840"/>
                <a:gd name="connsiteX85" fmla="*/ 254345 w 3362351"/>
                <a:gd name="connsiteY85" fmla="*/ 2336800 h 2402840"/>
                <a:gd name="connsiteX86" fmla="*/ 269585 w 3362351"/>
                <a:gd name="connsiteY86" fmla="*/ 2326640 h 2402840"/>
                <a:gd name="connsiteX87" fmla="*/ 315305 w 3362351"/>
                <a:gd name="connsiteY87" fmla="*/ 2286000 h 2402840"/>
                <a:gd name="connsiteX88" fmla="*/ 340705 w 3362351"/>
                <a:gd name="connsiteY88" fmla="*/ 2265680 h 2402840"/>
                <a:gd name="connsiteX89" fmla="*/ 350865 w 3362351"/>
                <a:gd name="connsiteY89" fmla="*/ 2250440 h 2402840"/>
                <a:gd name="connsiteX90" fmla="*/ 366105 w 3362351"/>
                <a:gd name="connsiteY90" fmla="*/ 2240280 h 2402840"/>
                <a:gd name="connsiteX91" fmla="*/ 461672 w 3362351"/>
                <a:gd name="connsiteY91" fmla="*/ 2173922 h 2402840"/>
                <a:gd name="connsiteX92" fmla="*/ 526442 w 3362351"/>
                <a:gd name="connsiteY92" fmla="*/ 2121852 h 2402840"/>
                <a:gd name="connsiteX93" fmla="*/ 583275 w 3362351"/>
                <a:gd name="connsiteY93" fmla="*/ 2096452 h 2402840"/>
                <a:gd name="connsiteX94" fmla="*/ 681700 w 3362351"/>
                <a:gd name="connsiteY94" fmla="*/ 2044382 h 2402840"/>
                <a:gd name="connsiteX95" fmla="*/ 731865 w 3362351"/>
                <a:gd name="connsiteY95" fmla="*/ 2037080 h 2402840"/>
                <a:gd name="connsiteX96" fmla="*/ 762345 w 3362351"/>
                <a:gd name="connsiteY96" fmla="*/ 2047240 h 2402840"/>
                <a:gd name="connsiteX97" fmla="*/ 782665 w 3362351"/>
                <a:gd name="connsiteY97" fmla="*/ 2052320 h 2402840"/>
                <a:gd name="connsiteX98" fmla="*/ 797905 w 3362351"/>
                <a:gd name="connsiteY98" fmla="*/ 2057400 h 2402840"/>
                <a:gd name="connsiteX99" fmla="*/ 838545 w 3362351"/>
                <a:gd name="connsiteY99" fmla="*/ 2062480 h 2402840"/>
                <a:gd name="connsiteX100" fmla="*/ 1001105 w 3362351"/>
                <a:gd name="connsiteY100" fmla="*/ 2069782 h 2402840"/>
                <a:gd name="connsiteX101" fmla="*/ 1134773 w 3362351"/>
                <a:gd name="connsiteY101" fmla="*/ 2049145 h 2402840"/>
                <a:gd name="connsiteX102" fmla="*/ 1214465 w 3362351"/>
                <a:gd name="connsiteY102" fmla="*/ 1945640 h 2402840"/>
                <a:gd name="connsiteX103" fmla="*/ 1305058 w 3362351"/>
                <a:gd name="connsiteY103" fmla="*/ 1930400 h 2402840"/>
                <a:gd name="connsiteX104" fmla="*/ 1404965 w 3362351"/>
                <a:gd name="connsiteY104" fmla="*/ 1954530 h 2402840"/>
                <a:gd name="connsiteX105" fmla="*/ 1468888 w 3362351"/>
                <a:gd name="connsiteY105" fmla="*/ 1968923 h 2402840"/>
                <a:gd name="connsiteX106" fmla="*/ 1571335 w 3362351"/>
                <a:gd name="connsiteY106" fmla="*/ 1985857 h 2402840"/>
                <a:gd name="connsiteX107" fmla="*/ 1656425 w 3362351"/>
                <a:gd name="connsiteY107" fmla="*/ 2001520 h 2402840"/>
                <a:gd name="connsiteX108" fmla="*/ 1707225 w 3362351"/>
                <a:gd name="connsiteY108" fmla="*/ 2021840 h 2402840"/>
                <a:gd name="connsiteX109" fmla="*/ 1737705 w 3362351"/>
                <a:gd name="connsiteY109" fmla="*/ 2037080 h 2402840"/>
                <a:gd name="connsiteX110" fmla="*/ 1783425 w 3362351"/>
                <a:gd name="connsiteY110" fmla="*/ 2062480 h 2402840"/>
                <a:gd name="connsiteX111" fmla="*/ 1798665 w 3362351"/>
                <a:gd name="connsiteY111" fmla="*/ 2072640 h 2402840"/>
                <a:gd name="connsiteX112" fmla="*/ 1829145 w 3362351"/>
                <a:gd name="connsiteY112" fmla="*/ 2082800 h 2402840"/>
                <a:gd name="connsiteX113" fmla="*/ 1844385 w 3362351"/>
                <a:gd name="connsiteY113" fmla="*/ 2087880 h 2402840"/>
                <a:gd name="connsiteX114" fmla="*/ 1864705 w 3362351"/>
                <a:gd name="connsiteY114" fmla="*/ 2098040 h 2402840"/>
                <a:gd name="connsiteX115" fmla="*/ 1879945 w 3362351"/>
                <a:gd name="connsiteY115" fmla="*/ 2103120 h 2402840"/>
                <a:gd name="connsiteX116" fmla="*/ 1895185 w 3362351"/>
                <a:gd name="connsiteY116" fmla="*/ 2113280 h 2402840"/>
                <a:gd name="connsiteX117" fmla="*/ 1925665 w 3362351"/>
                <a:gd name="connsiteY117" fmla="*/ 2123440 h 2402840"/>
                <a:gd name="connsiteX118" fmla="*/ 1940905 w 3362351"/>
                <a:gd name="connsiteY118" fmla="*/ 2133600 h 2402840"/>
                <a:gd name="connsiteX119" fmla="*/ 1965035 w 3362351"/>
                <a:gd name="connsiteY119" fmla="*/ 2167043 h 2402840"/>
                <a:gd name="connsiteX120" fmla="*/ 2017529 w 3362351"/>
                <a:gd name="connsiteY120" fmla="*/ 2194984 h 2402840"/>
                <a:gd name="connsiteX121" fmla="*/ 2107698 w 3362351"/>
                <a:gd name="connsiteY121" fmla="*/ 2254673 h 2402840"/>
                <a:gd name="connsiteX122" fmla="*/ 2185168 w 3362351"/>
                <a:gd name="connsiteY122" fmla="*/ 2296161 h 2402840"/>
                <a:gd name="connsiteX123" fmla="*/ 2255018 w 3362351"/>
                <a:gd name="connsiteY123" fmla="*/ 2302933 h 2402840"/>
                <a:gd name="connsiteX124" fmla="*/ 2326985 w 3362351"/>
                <a:gd name="connsiteY124" fmla="*/ 2339340 h 2402840"/>
                <a:gd name="connsiteX125" fmla="*/ 2440439 w 3362351"/>
                <a:gd name="connsiteY125" fmla="*/ 2312670 h 2402840"/>
                <a:gd name="connsiteX126" fmla="*/ 2494625 w 3362351"/>
                <a:gd name="connsiteY126" fmla="*/ 2275840 h 2402840"/>
                <a:gd name="connsiteX127" fmla="*/ 2509865 w 3362351"/>
                <a:gd name="connsiteY127" fmla="*/ 2270760 h 2402840"/>
                <a:gd name="connsiteX128" fmla="*/ 2520025 w 3362351"/>
                <a:gd name="connsiteY128" fmla="*/ 2255520 h 2402840"/>
                <a:gd name="connsiteX129" fmla="*/ 2535265 w 3362351"/>
                <a:gd name="connsiteY129" fmla="*/ 2245360 h 2402840"/>
                <a:gd name="connsiteX130" fmla="*/ 2545425 w 3362351"/>
                <a:gd name="connsiteY130" fmla="*/ 2230120 h 2402840"/>
                <a:gd name="connsiteX131" fmla="*/ 2560665 w 3362351"/>
                <a:gd name="connsiteY131" fmla="*/ 2219960 h 2402840"/>
                <a:gd name="connsiteX132" fmla="*/ 2596225 w 3362351"/>
                <a:gd name="connsiteY132" fmla="*/ 2184400 h 2402840"/>
                <a:gd name="connsiteX133" fmla="*/ 2611465 w 3362351"/>
                <a:gd name="connsiteY133" fmla="*/ 2153920 h 2402840"/>
                <a:gd name="connsiteX134" fmla="*/ 2657185 w 3362351"/>
                <a:gd name="connsiteY134" fmla="*/ 2128520 h 2402840"/>
                <a:gd name="connsiteX135" fmla="*/ 2687665 w 3362351"/>
                <a:gd name="connsiteY135" fmla="*/ 2108200 h 2402840"/>
                <a:gd name="connsiteX136" fmla="*/ 2718145 w 3362351"/>
                <a:gd name="connsiteY136" fmla="*/ 2098040 h 2402840"/>
                <a:gd name="connsiteX137" fmla="*/ 2733385 w 3362351"/>
                <a:gd name="connsiteY137" fmla="*/ 2082800 h 2402840"/>
                <a:gd name="connsiteX138" fmla="*/ 2768945 w 3362351"/>
                <a:gd name="connsiteY138" fmla="*/ 2057400 h 2402840"/>
                <a:gd name="connsiteX139" fmla="*/ 2834985 w 3362351"/>
                <a:gd name="connsiteY139" fmla="*/ 2034540 h 2402840"/>
                <a:gd name="connsiteX140" fmla="*/ 2910338 w 3362351"/>
                <a:gd name="connsiteY140" fmla="*/ 1976120 h 2402840"/>
                <a:gd name="connsiteX141" fmla="*/ 2959869 w 3362351"/>
                <a:gd name="connsiteY141" fmla="*/ 1957917 h 2402840"/>
                <a:gd name="connsiteX142" fmla="*/ 2992465 w 3362351"/>
                <a:gd name="connsiteY142" fmla="*/ 1915160 h 2402840"/>
                <a:gd name="connsiteX143" fmla="*/ 3022945 w 3362351"/>
                <a:gd name="connsiteY143" fmla="*/ 1894840 h 2402840"/>
                <a:gd name="connsiteX144" fmla="*/ 3038185 w 3362351"/>
                <a:gd name="connsiteY144" fmla="*/ 1889760 h 2402840"/>
                <a:gd name="connsiteX145" fmla="*/ 3053425 w 3362351"/>
                <a:gd name="connsiteY145" fmla="*/ 1879600 h 2402840"/>
                <a:gd name="connsiteX146" fmla="*/ 3068665 w 3362351"/>
                <a:gd name="connsiteY146" fmla="*/ 1874520 h 2402840"/>
                <a:gd name="connsiteX147" fmla="*/ 3083905 w 3362351"/>
                <a:gd name="connsiteY147" fmla="*/ 1864360 h 2402840"/>
                <a:gd name="connsiteX148" fmla="*/ 3109305 w 3362351"/>
                <a:gd name="connsiteY148" fmla="*/ 1859280 h 2402840"/>
                <a:gd name="connsiteX149" fmla="*/ 3129625 w 3362351"/>
                <a:gd name="connsiteY149" fmla="*/ 1854200 h 2402840"/>
                <a:gd name="connsiteX150" fmla="*/ 3144865 w 3362351"/>
                <a:gd name="connsiteY150" fmla="*/ 1844040 h 2402840"/>
                <a:gd name="connsiteX151" fmla="*/ 3226145 w 3362351"/>
                <a:gd name="connsiteY151" fmla="*/ 1833880 h 2402840"/>
                <a:gd name="connsiteX152" fmla="*/ 3261705 w 3362351"/>
                <a:gd name="connsiteY152" fmla="*/ 1828800 h 2402840"/>
                <a:gd name="connsiteX153" fmla="*/ 3276945 w 3362351"/>
                <a:gd name="connsiteY153" fmla="*/ 1818640 h 2402840"/>
                <a:gd name="connsiteX154" fmla="*/ 3287105 w 3362351"/>
                <a:gd name="connsiteY154" fmla="*/ 1803400 h 2402840"/>
                <a:gd name="connsiteX155" fmla="*/ 3302345 w 3362351"/>
                <a:gd name="connsiteY155" fmla="*/ 1798320 h 2402840"/>
                <a:gd name="connsiteX156" fmla="*/ 3317585 w 3362351"/>
                <a:gd name="connsiteY156" fmla="*/ 1788160 h 2402840"/>
                <a:gd name="connsiteX157" fmla="*/ 3332825 w 3362351"/>
                <a:gd name="connsiteY157" fmla="*/ 1742440 h 2402840"/>
                <a:gd name="connsiteX158" fmla="*/ 3337905 w 3362351"/>
                <a:gd name="connsiteY158" fmla="*/ 1727200 h 2402840"/>
                <a:gd name="connsiteX159" fmla="*/ 3342985 w 3362351"/>
                <a:gd name="connsiteY159" fmla="*/ 1711960 h 2402840"/>
                <a:gd name="connsiteX160" fmla="*/ 3348065 w 3362351"/>
                <a:gd name="connsiteY160" fmla="*/ 1686560 h 2402840"/>
                <a:gd name="connsiteX161" fmla="*/ 3362035 w 3362351"/>
                <a:gd name="connsiteY161" fmla="*/ 1566333 h 2402840"/>
                <a:gd name="connsiteX162" fmla="*/ 3356955 w 3362351"/>
                <a:gd name="connsiteY162" fmla="*/ 1518496 h 2402840"/>
                <a:gd name="connsiteX163" fmla="*/ 3333671 w 3362351"/>
                <a:gd name="connsiteY163" fmla="*/ 1464310 h 2402840"/>
                <a:gd name="connsiteX164" fmla="*/ 3294725 w 3362351"/>
                <a:gd name="connsiteY164" fmla="*/ 1420706 h 2402840"/>
                <a:gd name="connsiteX165" fmla="*/ 3269325 w 3362351"/>
                <a:gd name="connsiteY165" fmla="*/ 1377526 h 2402840"/>
                <a:gd name="connsiteX166" fmla="*/ 3212598 w 3362351"/>
                <a:gd name="connsiteY166" fmla="*/ 1333500 h 2402840"/>
                <a:gd name="connsiteX167" fmla="*/ 3162645 w 3362351"/>
                <a:gd name="connsiteY167" fmla="*/ 1295400 h 2402840"/>
                <a:gd name="connsiteX168" fmla="*/ 3119465 w 3362351"/>
                <a:gd name="connsiteY168" fmla="*/ 1254760 h 2402840"/>
                <a:gd name="connsiteX169" fmla="*/ 3114385 w 3362351"/>
                <a:gd name="connsiteY169" fmla="*/ 1239520 h 2402840"/>
                <a:gd name="connsiteX170" fmla="*/ 3099145 w 3362351"/>
                <a:gd name="connsiteY170" fmla="*/ 1234440 h 2402840"/>
                <a:gd name="connsiteX171" fmla="*/ 3088985 w 3362351"/>
                <a:gd name="connsiteY171" fmla="*/ 1203960 h 2402840"/>
                <a:gd name="connsiteX172" fmla="*/ 3068665 w 3362351"/>
                <a:gd name="connsiteY172" fmla="*/ 1173480 h 2402840"/>
                <a:gd name="connsiteX173" fmla="*/ 3048345 w 3362351"/>
                <a:gd name="connsiteY173" fmla="*/ 1143000 h 2402840"/>
                <a:gd name="connsiteX174" fmla="*/ 3022945 w 3362351"/>
                <a:gd name="connsiteY174" fmla="*/ 1097280 h 2402840"/>
                <a:gd name="connsiteX175" fmla="*/ 3012785 w 3362351"/>
                <a:gd name="connsiteY175" fmla="*/ 1082040 h 2402840"/>
                <a:gd name="connsiteX176" fmla="*/ 3002625 w 3362351"/>
                <a:gd name="connsiteY176" fmla="*/ 1051560 h 2402840"/>
                <a:gd name="connsiteX177" fmla="*/ 2997545 w 3362351"/>
                <a:gd name="connsiteY177" fmla="*/ 1036320 h 2402840"/>
                <a:gd name="connsiteX178" fmla="*/ 2956905 w 3362351"/>
                <a:gd name="connsiteY178" fmla="*/ 975360 h 2402840"/>
                <a:gd name="connsiteX179" fmla="*/ 2946745 w 3362351"/>
                <a:gd name="connsiteY179" fmla="*/ 960120 h 2402840"/>
                <a:gd name="connsiteX180" fmla="*/ 2926425 w 3362351"/>
                <a:gd name="connsiteY180" fmla="*/ 929640 h 2402840"/>
                <a:gd name="connsiteX181" fmla="*/ 2901025 w 3362351"/>
                <a:gd name="connsiteY181" fmla="*/ 904240 h 2402840"/>
                <a:gd name="connsiteX182" fmla="*/ 2875625 w 3362351"/>
                <a:gd name="connsiteY182" fmla="*/ 873760 h 2402840"/>
                <a:gd name="connsiteX183" fmla="*/ 2860385 w 3362351"/>
                <a:gd name="connsiteY183" fmla="*/ 868680 h 2402840"/>
                <a:gd name="connsiteX184" fmla="*/ 2845145 w 3362351"/>
                <a:gd name="connsiteY184" fmla="*/ 853440 h 2402840"/>
                <a:gd name="connsiteX185" fmla="*/ 2829905 w 3362351"/>
                <a:gd name="connsiteY185" fmla="*/ 843280 h 2402840"/>
                <a:gd name="connsiteX186" fmla="*/ 2824825 w 3362351"/>
                <a:gd name="connsiteY186" fmla="*/ 817880 h 2402840"/>
                <a:gd name="connsiteX187" fmla="*/ 2814665 w 3362351"/>
                <a:gd name="connsiteY187" fmla="*/ 802640 h 2402840"/>
                <a:gd name="connsiteX188" fmla="*/ 2804505 w 3362351"/>
                <a:gd name="connsiteY188" fmla="*/ 772160 h 2402840"/>
                <a:gd name="connsiteX189" fmla="*/ 2784185 w 3362351"/>
                <a:gd name="connsiteY189" fmla="*/ 741680 h 2402840"/>
                <a:gd name="connsiteX190" fmla="*/ 2779105 w 3362351"/>
                <a:gd name="connsiteY190" fmla="*/ 726440 h 2402840"/>
                <a:gd name="connsiteX191" fmla="*/ 2768945 w 3362351"/>
                <a:gd name="connsiteY191" fmla="*/ 711200 h 2402840"/>
                <a:gd name="connsiteX192" fmla="*/ 2753705 w 3362351"/>
                <a:gd name="connsiteY192" fmla="*/ 680720 h 2402840"/>
                <a:gd name="connsiteX193" fmla="*/ 2723225 w 3362351"/>
                <a:gd name="connsiteY193" fmla="*/ 650240 h 2402840"/>
                <a:gd name="connsiteX194" fmla="*/ 2692745 w 3362351"/>
                <a:gd name="connsiteY194" fmla="*/ 629920 h 2402840"/>
                <a:gd name="connsiteX195" fmla="*/ 2677505 w 3362351"/>
                <a:gd name="connsiteY195" fmla="*/ 619760 h 2402840"/>
                <a:gd name="connsiteX196" fmla="*/ 2647025 w 3362351"/>
                <a:gd name="connsiteY196" fmla="*/ 599440 h 2402840"/>
                <a:gd name="connsiteX197" fmla="*/ 2621625 w 3362351"/>
                <a:gd name="connsiteY197" fmla="*/ 574040 h 2402840"/>
                <a:gd name="connsiteX198" fmla="*/ 2611465 w 3362351"/>
                <a:gd name="connsiteY198" fmla="*/ 558800 h 2402840"/>
                <a:gd name="connsiteX199" fmla="*/ 2596225 w 3362351"/>
                <a:gd name="connsiteY199" fmla="*/ 553720 h 2402840"/>
                <a:gd name="connsiteX200" fmla="*/ 2580985 w 3362351"/>
                <a:gd name="connsiteY200" fmla="*/ 543560 h 2402840"/>
                <a:gd name="connsiteX201" fmla="*/ 2565745 w 3362351"/>
                <a:gd name="connsiteY201" fmla="*/ 538480 h 2402840"/>
                <a:gd name="connsiteX202" fmla="*/ 2535265 w 3362351"/>
                <a:gd name="connsiteY202" fmla="*/ 518160 h 2402840"/>
                <a:gd name="connsiteX203" fmla="*/ 2520025 w 3362351"/>
                <a:gd name="connsiteY203" fmla="*/ 508000 h 2402840"/>
                <a:gd name="connsiteX204" fmla="*/ 2489545 w 3362351"/>
                <a:gd name="connsiteY204" fmla="*/ 487680 h 2402840"/>
                <a:gd name="connsiteX205" fmla="*/ 2474305 w 3362351"/>
                <a:gd name="connsiteY205" fmla="*/ 457200 h 2402840"/>
                <a:gd name="connsiteX206" fmla="*/ 2459065 w 3362351"/>
                <a:gd name="connsiteY206" fmla="*/ 452120 h 2402840"/>
                <a:gd name="connsiteX207" fmla="*/ 2443825 w 3362351"/>
                <a:gd name="connsiteY207" fmla="*/ 436880 h 2402840"/>
                <a:gd name="connsiteX208" fmla="*/ 2423505 w 3362351"/>
                <a:gd name="connsiteY208" fmla="*/ 406400 h 2402840"/>
                <a:gd name="connsiteX209" fmla="*/ 2393025 w 3362351"/>
                <a:gd name="connsiteY209" fmla="*/ 386080 h 2402840"/>
                <a:gd name="connsiteX210" fmla="*/ 2382865 w 3362351"/>
                <a:gd name="connsiteY210" fmla="*/ 370840 h 2402840"/>
                <a:gd name="connsiteX211" fmla="*/ 2311745 w 3362351"/>
                <a:gd name="connsiteY211" fmla="*/ 355600 h 2402840"/>
                <a:gd name="connsiteX212" fmla="*/ 2276185 w 3362351"/>
                <a:gd name="connsiteY212" fmla="*/ 345440 h 2402840"/>
                <a:gd name="connsiteX213" fmla="*/ 2245705 w 3362351"/>
                <a:gd name="connsiteY213" fmla="*/ 335280 h 2402840"/>
                <a:gd name="connsiteX214" fmla="*/ 2194905 w 3362351"/>
                <a:gd name="connsiteY214" fmla="*/ 325120 h 2402840"/>
                <a:gd name="connsiteX215" fmla="*/ 2179665 w 3362351"/>
                <a:gd name="connsiteY215" fmla="*/ 309880 h 2402840"/>
                <a:gd name="connsiteX216" fmla="*/ 2164425 w 3362351"/>
                <a:gd name="connsiteY216" fmla="*/ 304800 h 2402840"/>
                <a:gd name="connsiteX217" fmla="*/ 2159345 w 3362351"/>
                <a:gd name="connsiteY217" fmla="*/ 289560 h 2402840"/>
                <a:gd name="connsiteX218" fmla="*/ 2149185 w 3362351"/>
                <a:gd name="connsiteY218" fmla="*/ 274320 h 2402840"/>
                <a:gd name="connsiteX219" fmla="*/ 2144105 w 3362351"/>
                <a:gd name="connsiteY219" fmla="*/ 259080 h 2402840"/>
                <a:gd name="connsiteX220" fmla="*/ 2108545 w 3362351"/>
                <a:gd name="connsiteY220" fmla="*/ 213360 h 2402840"/>
                <a:gd name="connsiteX221" fmla="*/ 2098385 w 3362351"/>
                <a:gd name="connsiteY221" fmla="*/ 198120 h 2402840"/>
                <a:gd name="connsiteX222" fmla="*/ 2083145 w 3362351"/>
                <a:gd name="connsiteY222" fmla="*/ 193040 h 2402840"/>
                <a:gd name="connsiteX223" fmla="*/ 2047585 w 3362351"/>
                <a:gd name="connsiteY223" fmla="*/ 167640 h 2402840"/>
                <a:gd name="connsiteX224" fmla="*/ 2017105 w 3362351"/>
                <a:gd name="connsiteY224" fmla="*/ 157480 h 2402840"/>
                <a:gd name="connsiteX225" fmla="*/ 1971385 w 3362351"/>
                <a:gd name="connsiteY225" fmla="*/ 132080 h 2402840"/>
                <a:gd name="connsiteX226" fmla="*/ 1935825 w 3362351"/>
                <a:gd name="connsiteY226" fmla="*/ 127000 h 2402840"/>
                <a:gd name="connsiteX227" fmla="*/ 1905345 w 3362351"/>
                <a:gd name="connsiteY227" fmla="*/ 116840 h 2402840"/>
                <a:gd name="connsiteX228" fmla="*/ 1890105 w 3362351"/>
                <a:gd name="connsiteY228" fmla="*/ 111760 h 2402840"/>
                <a:gd name="connsiteX229" fmla="*/ 1864705 w 3362351"/>
                <a:gd name="connsiteY229" fmla="*/ 106680 h 2402840"/>
                <a:gd name="connsiteX230" fmla="*/ 1849465 w 3362351"/>
                <a:gd name="connsiteY230" fmla="*/ 101600 h 2402840"/>
                <a:gd name="connsiteX231" fmla="*/ 1813905 w 3362351"/>
                <a:gd name="connsiteY231" fmla="*/ 96520 h 2402840"/>
                <a:gd name="connsiteX232" fmla="*/ 1778345 w 3362351"/>
                <a:gd name="connsiteY232" fmla="*/ 86360 h 2402840"/>
                <a:gd name="connsiteX233" fmla="*/ 1747865 w 3362351"/>
                <a:gd name="connsiteY233" fmla="*/ 76200 h 2402840"/>
                <a:gd name="connsiteX234" fmla="*/ 1732625 w 3362351"/>
                <a:gd name="connsiteY234" fmla="*/ 71120 h 2402840"/>
                <a:gd name="connsiteX235" fmla="*/ 1717385 w 3362351"/>
                <a:gd name="connsiteY235" fmla="*/ 66040 h 2402840"/>
                <a:gd name="connsiteX236" fmla="*/ 1671665 w 3362351"/>
                <a:gd name="connsiteY236" fmla="*/ 45720 h 2402840"/>
                <a:gd name="connsiteX237" fmla="*/ 1651345 w 3362351"/>
                <a:gd name="connsiteY237" fmla="*/ 40640 h 2402840"/>
                <a:gd name="connsiteX238" fmla="*/ 1559905 w 3362351"/>
                <a:gd name="connsiteY238" fmla="*/ 35560 h 2402840"/>
                <a:gd name="connsiteX239" fmla="*/ 1534505 w 3362351"/>
                <a:gd name="connsiteY239" fmla="*/ 15240 h 2402840"/>
                <a:gd name="connsiteX240" fmla="*/ 1514185 w 3362351"/>
                <a:gd name="connsiteY240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3265 w 3362351"/>
                <a:gd name="connsiteY45" fmla="*/ 807720 h 2402840"/>
                <a:gd name="connsiteX46" fmla="*/ 508345 w 3362351"/>
                <a:gd name="connsiteY46" fmla="*/ 960120 h 2402840"/>
                <a:gd name="connsiteX47" fmla="*/ 528665 w 3362351"/>
                <a:gd name="connsiteY47" fmla="*/ 990600 h 2402840"/>
                <a:gd name="connsiteX48" fmla="*/ 538825 w 3362351"/>
                <a:gd name="connsiteY48" fmla="*/ 1005840 h 2402840"/>
                <a:gd name="connsiteX49" fmla="*/ 543905 w 3362351"/>
                <a:gd name="connsiteY49" fmla="*/ 1021080 h 2402840"/>
                <a:gd name="connsiteX50" fmla="*/ 569305 w 3362351"/>
                <a:gd name="connsiteY50" fmla="*/ 1066800 h 2402840"/>
                <a:gd name="connsiteX51" fmla="*/ 564225 w 3362351"/>
                <a:gd name="connsiteY51" fmla="*/ 1112520 h 2402840"/>
                <a:gd name="connsiteX52" fmla="*/ 559145 w 3362351"/>
                <a:gd name="connsiteY52" fmla="*/ 1127760 h 2402840"/>
                <a:gd name="connsiteX53" fmla="*/ 543905 w 3362351"/>
                <a:gd name="connsiteY53" fmla="*/ 1137920 h 2402840"/>
                <a:gd name="connsiteX54" fmla="*/ 518505 w 3362351"/>
                <a:gd name="connsiteY54" fmla="*/ 1168400 h 2402840"/>
                <a:gd name="connsiteX55" fmla="*/ 452549 w 3362351"/>
                <a:gd name="connsiteY55" fmla="*/ 1178230 h 2402840"/>
                <a:gd name="connsiteX56" fmla="*/ 406249 w 3362351"/>
                <a:gd name="connsiteY56" fmla="*/ 1200060 h 2402840"/>
                <a:gd name="connsiteX57" fmla="*/ 352846 w 3362351"/>
                <a:gd name="connsiteY57" fmla="*/ 1205041 h 2402840"/>
                <a:gd name="connsiteX58" fmla="*/ 287174 w 3362351"/>
                <a:gd name="connsiteY58" fmla="*/ 1232031 h 2402840"/>
                <a:gd name="connsiteX59" fmla="*/ 206517 w 3362351"/>
                <a:gd name="connsiteY59" fmla="*/ 1286277 h 2402840"/>
                <a:gd name="connsiteX60" fmla="*/ 144566 w 3362351"/>
                <a:gd name="connsiteY60" fmla="*/ 1355362 h 2402840"/>
                <a:gd name="connsiteX61" fmla="*/ 117185 w 3362351"/>
                <a:gd name="connsiteY61" fmla="*/ 1412240 h 2402840"/>
                <a:gd name="connsiteX62" fmla="*/ 96865 w 3362351"/>
                <a:gd name="connsiteY62" fmla="*/ 1442720 h 2402840"/>
                <a:gd name="connsiteX63" fmla="*/ 91785 w 3362351"/>
                <a:gd name="connsiteY63" fmla="*/ 1457960 h 2402840"/>
                <a:gd name="connsiteX64" fmla="*/ 76545 w 3362351"/>
                <a:gd name="connsiteY64" fmla="*/ 1468120 h 2402840"/>
                <a:gd name="connsiteX65" fmla="*/ 66385 w 3362351"/>
                <a:gd name="connsiteY65" fmla="*/ 1508760 h 2402840"/>
                <a:gd name="connsiteX66" fmla="*/ 61305 w 3362351"/>
                <a:gd name="connsiteY66" fmla="*/ 1524000 h 2402840"/>
                <a:gd name="connsiteX67" fmla="*/ 56225 w 3362351"/>
                <a:gd name="connsiteY67" fmla="*/ 1544320 h 2402840"/>
                <a:gd name="connsiteX68" fmla="*/ 46065 w 3362351"/>
                <a:gd name="connsiteY68" fmla="*/ 1559560 h 2402840"/>
                <a:gd name="connsiteX69" fmla="*/ 40985 w 3362351"/>
                <a:gd name="connsiteY69" fmla="*/ 1579880 h 2402840"/>
                <a:gd name="connsiteX70" fmla="*/ 30825 w 3362351"/>
                <a:gd name="connsiteY70" fmla="*/ 1620520 h 2402840"/>
                <a:gd name="connsiteX71" fmla="*/ 20665 w 3362351"/>
                <a:gd name="connsiteY71" fmla="*/ 1635760 h 2402840"/>
                <a:gd name="connsiteX72" fmla="*/ 10505 w 3362351"/>
                <a:gd name="connsiteY72" fmla="*/ 1666240 h 2402840"/>
                <a:gd name="connsiteX73" fmla="*/ 345 w 3362351"/>
                <a:gd name="connsiteY73" fmla="*/ 1896887 h 2402840"/>
                <a:gd name="connsiteX74" fmla="*/ 23764 w 3362351"/>
                <a:gd name="connsiteY74" fmla="*/ 2008648 h 2402840"/>
                <a:gd name="connsiteX75" fmla="*/ 63428 w 3362351"/>
                <a:gd name="connsiteY75" fmla="*/ 2076710 h 2402840"/>
                <a:gd name="connsiteX76" fmla="*/ 100363 w 3362351"/>
                <a:gd name="connsiteY76" fmla="*/ 2147253 h 2402840"/>
                <a:gd name="connsiteX77" fmla="*/ 90780 w 3362351"/>
                <a:gd name="connsiteY77" fmla="*/ 2222993 h 2402840"/>
                <a:gd name="connsiteX78" fmla="*/ 76545 w 3362351"/>
                <a:gd name="connsiteY78" fmla="*/ 2362200 h 2402840"/>
                <a:gd name="connsiteX79" fmla="*/ 81625 w 3362351"/>
                <a:gd name="connsiteY79" fmla="*/ 2397760 h 2402840"/>
                <a:gd name="connsiteX80" fmla="*/ 96865 w 3362351"/>
                <a:gd name="connsiteY80" fmla="*/ 2402840 h 2402840"/>
                <a:gd name="connsiteX81" fmla="*/ 162905 w 3362351"/>
                <a:gd name="connsiteY81" fmla="*/ 2397760 h 2402840"/>
                <a:gd name="connsiteX82" fmla="*/ 208625 w 3362351"/>
                <a:gd name="connsiteY82" fmla="*/ 2372360 h 2402840"/>
                <a:gd name="connsiteX83" fmla="*/ 239105 w 3362351"/>
                <a:gd name="connsiteY83" fmla="*/ 2352040 h 2402840"/>
                <a:gd name="connsiteX84" fmla="*/ 254345 w 3362351"/>
                <a:gd name="connsiteY84" fmla="*/ 2336800 h 2402840"/>
                <a:gd name="connsiteX85" fmla="*/ 269585 w 3362351"/>
                <a:gd name="connsiteY85" fmla="*/ 2326640 h 2402840"/>
                <a:gd name="connsiteX86" fmla="*/ 315305 w 3362351"/>
                <a:gd name="connsiteY86" fmla="*/ 2286000 h 2402840"/>
                <a:gd name="connsiteX87" fmla="*/ 340705 w 3362351"/>
                <a:gd name="connsiteY87" fmla="*/ 2265680 h 2402840"/>
                <a:gd name="connsiteX88" fmla="*/ 350865 w 3362351"/>
                <a:gd name="connsiteY88" fmla="*/ 2250440 h 2402840"/>
                <a:gd name="connsiteX89" fmla="*/ 366105 w 3362351"/>
                <a:gd name="connsiteY89" fmla="*/ 2240280 h 2402840"/>
                <a:gd name="connsiteX90" fmla="*/ 461672 w 3362351"/>
                <a:gd name="connsiteY90" fmla="*/ 2173922 h 2402840"/>
                <a:gd name="connsiteX91" fmla="*/ 526442 w 3362351"/>
                <a:gd name="connsiteY91" fmla="*/ 2121852 h 2402840"/>
                <a:gd name="connsiteX92" fmla="*/ 583275 w 3362351"/>
                <a:gd name="connsiteY92" fmla="*/ 2096452 h 2402840"/>
                <a:gd name="connsiteX93" fmla="*/ 681700 w 3362351"/>
                <a:gd name="connsiteY93" fmla="*/ 2044382 h 2402840"/>
                <a:gd name="connsiteX94" fmla="*/ 731865 w 3362351"/>
                <a:gd name="connsiteY94" fmla="*/ 2037080 h 2402840"/>
                <a:gd name="connsiteX95" fmla="*/ 762345 w 3362351"/>
                <a:gd name="connsiteY95" fmla="*/ 2047240 h 2402840"/>
                <a:gd name="connsiteX96" fmla="*/ 782665 w 3362351"/>
                <a:gd name="connsiteY96" fmla="*/ 2052320 h 2402840"/>
                <a:gd name="connsiteX97" fmla="*/ 797905 w 3362351"/>
                <a:gd name="connsiteY97" fmla="*/ 2057400 h 2402840"/>
                <a:gd name="connsiteX98" fmla="*/ 838545 w 3362351"/>
                <a:gd name="connsiteY98" fmla="*/ 2062480 h 2402840"/>
                <a:gd name="connsiteX99" fmla="*/ 1001105 w 3362351"/>
                <a:gd name="connsiteY99" fmla="*/ 2069782 h 2402840"/>
                <a:gd name="connsiteX100" fmla="*/ 1134773 w 3362351"/>
                <a:gd name="connsiteY100" fmla="*/ 2049145 h 2402840"/>
                <a:gd name="connsiteX101" fmla="*/ 1214465 w 3362351"/>
                <a:gd name="connsiteY101" fmla="*/ 1945640 h 2402840"/>
                <a:gd name="connsiteX102" fmla="*/ 1305058 w 3362351"/>
                <a:gd name="connsiteY102" fmla="*/ 1930400 h 2402840"/>
                <a:gd name="connsiteX103" fmla="*/ 1404965 w 3362351"/>
                <a:gd name="connsiteY103" fmla="*/ 1954530 h 2402840"/>
                <a:gd name="connsiteX104" fmla="*/ 1468888 w 3362351"/>
                <a:gd name="connsiteY104" fmla="*/ 1968923 h 2402840"/>
                <a:gd name="connsiteX105" fmla="*/ 1571335 w 3362351"/>
                <a:gd name="connsiteY105" fmla="*/ 1985857 h 2402840"/>
                <a:gd name="connsiteX106" fmla="*/ 1656425 w 3362351"/>
                <a:gd name="connsiteY106" fmla="*/ 2001520 h 2402840"/>
                <a:gd name="connsiteX107" fmla="*/ 1707225 w 3362351"/>
                <a:gd name="connsiteY107" fmla="*/ 2021840 h 2402840"/>
                <a:gd name="connsiteX108" fmla="*/ 1737705 w 3362351"/>
                <a:gd name="connsiteY108" fmla="*/ 2037080 h 2402840"/>
                <a:gd name="connsiteX109" fmla="*/ 1783425 w 3362351"/>
                <a:gd name="connsiteY109" fmla="*/ 2062480 h 2402840"/>
                <a:gd name="connsiteX110" fmla="*/ 1798665 w 3362351"/>
                <a:gd name="connsiteY110" fmla="*/ 2072640 h 2402840"/>
                <a:gd name="connsiteX111" fmla="*/ 1829145 w 3362351"/>
                <a:gd name="connsiteY111" fmla="*/ 2082800 h 2402840"/>
                <a:gd name="connsiteX112" fmla="*/ 1844385 w 3362351"/>
                <a:gd name="connsiteY112" fmla="*/ 2087880 h 2402840"/>
                <a:gd name="connsiteX113" fmla="*/ 1864705 w 3362351"/>
                <a:gd name="connsiteY113" fmla="*/ 2098040 h 2402840"/>
                <a:gd name="connsiteX114" fmla="*/ 1879945 w 3362351"/>
                <a:gd name="connsiteY114" fmla="*/ 2103120 h 2402840"/>
                <a:gd name="connsiteX115" fmla="*/ 1895185 w 3362351"/>
                <a:gd name="connsiteY115" fmla="*/ 2113280 h 2402840"/>
                <a:gd name="connsiteX116" fmla="*/ 1925665 w 3362351"/>
                <a:gd name="connsiteY116" fmla="*/ 2123440 h 2402840"/>
                <a:gd name="connsiteX117" fmla="*/ 1940905 w 3362351"/>
                <a:gd name="connsiteY117" fmla="*/ 2133600 h 2402840"/>
                <a:gd name="connsiteX118" fmla="*/ 1965035 w 3362351"/>
                <a:gd name="connsiteY118" fmla="*/ 2167043 h 2402840"/>
                <a:gd name="connsiteX119" fmla="*/ 2017529 w 3362351"/>
                <a:gd name="connsiteY119" fmla="*/ 2194984 h 2402840"/>
                <a:gd name="connsiteX120" fmla="*/ 2107698 w 3362351"/>
                <a:gd name="connsiteY120" fmla="*/ 2254673 h 2402840"/>
                <a:gd name="connsiteX121" fmla="*/ 2185168 w 3362351"/>
                <a:gd name="connsiteY121" fmla="*/ 2296161 h 2402840"/>
                <a:gd name="connsiteX122" fmla="*/ 2255018 w 3362351"/>
                <a:gd name="connsiteY122" fmla="*/ 2302933 h 2402840"/>
                <a:gd name="connsiteX123" fmla="*/ 2326985 w 3362351"/>
                <a:gd name="connsiteY123" fmla="*/ 2339340 h 2402840"/>
                <a:gd name="connsiteX124" fmla="*/ 2440439 w 3362351"/>
                <a:gd name="connsiteY124" fmla="*/ 2312670 h 2402840"/>
                <a:gd name="connsiteX125" fmla="*/ 2494625 w 3362351"/>
                <a:gd name="connsiteY125" fmla="*/ 2275840 h 2402840"/>
                <a:gd name="connsiteX126" fmla="*/ 2509865 w 3362351"/>
                <a:gd name="connsiteY126" fmla="*/ 2270760 h 2402840"/>
                <a:gd name="connsiteX127" fmla="*/ 2520025 w 3362351"/>
                <a:gd name="connsiteY127" fmla="*/ 2255520 h 2402840"/>
                <a:gd name="connsiteX128" fmla="*/ 2535265 w 3362351"/>
                <a:gd name="connsiteY128" fmla="*/ 2245360 h 2402840"/>
                <a:gd name="connsiteX129" fmla="*/ 2545425 w 3362351"/>
                <a:gd name="connsiteY129" fmla="*/ 2230120 h 2402840"/>
                <a:gd name="connsiteX130" fmla="*/ 2560665 w 3362351"/>
                <a:gd name="connsiteY130" fmla="*/ 2219960 h 2402840"/>
                <a:gd name="connsiteX131" fmla="*/ 2596225 w 3362351"/>
                <a:gd name="connsiteY131" fmla="*/ 2184400 h 2402840"/>
                <a:gd name="connsiteX132" fmla="*/ 2611465 w 3362351"/>
                <a:gd name="connsiteY132" fmla="*/ 2153920 h 2402840"/>
                <a:gd name="connsiteX133" fmla="*/ 2657185 w 3362351"/>
                <a:gd name="connsiteY133" fmla="*/ 2128520 h 2402840"/>
                <a:gd name="connsiteX134" fmla="*/ 2687665 w 3362351"/>
                <a:gd name="connsiteY134" fmla="*/ 2108200 h 2402840"/>
                <a:gd name="connsiteX135" fmla="*/ 2718145 w 3362351"/>
                <a:gd name="connsiteY135" fmla="*/ 2098040 h 2402840"/>
                <a:gd name="connsiteX136" fmla="*/ 2733385 w 3362351"/>
                <a:gd name="connsiteY136" fmla="*/ 2082800 h 2402840"/>
                <a:gd name="connsiteX137" fmla="*/ 2768945 w 3362351"/>
                <a:gd name="connsiteY137" fmla="*/ 2057400 h 2402840"/>
                <a:gd name="connsiteX138" fmla="*/ 2834985 w 3362351"/>
                <a:gd name="connsiteY138" fmla="*/ 2034540 h 2402840"/>
                <a:gd name="connsiteX139" fmla="*/ 2910338 w 3362351"/>
                <a:gd name="connsiteY139" fmla="*/ 1976120 h 2402840"/>
                <a:gd name="connsiteX140" fmla="*/ 2959869 w 3362351"/>
                <a:gd name="connsiteY140" fmla="*/ 1957917 h 2402840"/>
                <a:gd name="connsiteX141" fmla="*/ 2992465 w 3362351"/>
                <a:gd name="connsiteY141" fmla="*/ 1915160 h 2402840"/>
                <a:gd name="connsiteX142" fmla="*/ 3022945 w 3362351"/>
                <a:gd name="connsiteY142" fmla="*/ 1894840 h 2402840"/>
                <a:gd name="connsiteX143" fmla="*/ 3038185 w 3362351"/>
                <a:gd name="connsiteY143" fmla="*/ 1889760 h 2402840"/>
                <a:gd name="connsiteX144" fmla="*/ 3053425 w 3362351"/>
                <a:gd name="connsiteY144" fmla="*/ 1879600 h 2402840"/>
                <a:gd name="connsiteX145" fmla="*/ 3068665 w 3362351"/>
                <a:gd name="connsiteY145" fmla="*/ 1874520 h 2402840"/>
                <a:gd name="connsiteX146" fmla="*/ 3083905 w 3362351"/>
                <a:gd name="connsiteY146" fmla="*/ 1864360 h 2402840"/>
                <a:gd name="connsiteX147" fmla="*/ 3109305 w 3362351"/>
                <a:gd name="connsiteY147" fmla="*/ 1859280 h 2402840"/>
                <a:gd name="connsiteX148" fmla="*/ 3129625 w 3362351"/>
                <a:gd name="connsiteY148" fmla="*/ 1854200 h 2402840"/>
                <a:gd name="connsiteX149" fmla="*/ 3144865 w 3362351"/>
                <a:gd name="connsiteY149" fmla="*/ 1844040 h 2402840"/>
                <a:gd name="connsiteX150" fmla="*/ 3226145 w 3362351"/>
                <a:gd name="connsiteY150" fmla="*/ 1833880 h 2402840"/>
                <a:gd name="connsiteX151" fmla="*/ 3261705 w 3362351"/>
                <a:gd name="connsiteY151" fmla="*/ 1828800 h 2402840"/>
                <a:gd name="connsiteX152" fmla="*/ 3276945 w 3362351"/>
                <a:gd name="connsiteY152" fmla="*/ 1818640 h 2402840"/>
                <a:gd name="connsiteX153" fmla="*/ 3287105 w 3362351"/>
                <a:gd name="connsiteY153" fmla="*/ 1803400 h 2402840"/>
                <a:gd name="connsiteX154" fmla="*/ 3302345 w 3362351"/>
                <a:gd name="connsiteY154" fmla="*/ 1798320 h 2402840"/>
                <a:gd name="connsiteX155" fmla="*/ 3317585 w 3362351"/>
                <a:gd name="connsiteY155" fmla="*/ 1788160 h 2402840"/>
                <a:gd name="connsiteX156" fmla="*/ 3332825 w 3362351"/>
                <a:gd name="connsiteY156" fmla="*/ 1742440 h 2402840"/>
                <a:gd name="connsiteX157" fmla="*/ 3337905 w 3362351"/>
                <a:gd name="connsiteY157" fmla="*/ 1727200 h 2402840"/>
                <a:gd name="connsiteX158" fmla="*/ 3342985 w 3362351"/>
                <a:gd name="connsiteY158" fmla="*/ 1711960 h 2402840"/>
                <a:gd name="connsiteX159" fmla="*/ 3348065 w 3362351"/>
                <a:gd name="connsiteY159" fmla="*/ 1686560 h 2402840"/>
                <a:gd name="connsiteX160" fmla="*/ 3362035 w 3362351"/>
                <a:gd name="connsiteY160" fmla="*/ 1566333 h 2402840"/>
                <a:gd name="connsiteX161" fmla="*/ 3356955 w 3362351"/>
                <a:gd name="connsiteY161" fmla="*/ 1518496 h 2402840"/>
                <a:gd name="connsiteX162" fmla="*/ 3333671 w 3362351"/>
                <a:gd name="connsiteY162" fmla="*/ 1464310 h 2402840"/>
                <a:gd name="connsiteX163" fmla="*/ 3294725 w 3362351"/>
                <a:gd name="connsiteY163" fmla="*/ 1420706 h 2402840"/>
                <a:gd name="connsiteX164" fmla="*/ 3269325 w 3362351"/>
                <a:gd name="connsiteY164" fmla="*/ 1377526 h 2402840"/>
                <a:gd name="connsiteX165" fmla="*/ 3212598 w 3362351"/>
                <a:gd name="connsiteY165" fmla="*/ 1333500 h 2402840"/>
                <a:gd name="connsiteX166" fmla="*/ 3162645 w 3362351"/>
                <a:gd name="connsiteY166" fmla="*/ 1295400 h 2402840"/>
                <a:gd name="connsiteX167" fmla="*/ 3119465 w 3362351"/>
                <a:gd name="connsiteY167" fmla="*/ 1254760 h 2402840"/>
                <a:gd name="connsiteX168" fmla="*/ 3114385 w 3362351"/>
                <a:gd name="connsiteY168" fmla="*/ 1239520 h 2402840"/>
                <a:gd name="connsiteX169" fmla="*/ 3099145 w 3362351"/>
                <a:gd name="connsiteY169" fmla="*/ 1234440 h 2402840"/>
                <a:gd name="connsiteX170" fmla="*/ 3088985 w 3362351"/>
                <a:gd name="connsiteY170" fmla="*/ 1203960 h 2402840"/>
                <a:gd name="connsiteX171" fmla="*/ 3068665 w 3362351"/>
                <a:gd name="connsiteY171" fmla="*/ 1173480 h 2402840"/>
                <a:gd name="connsiteX172" fmla="*/ 3048345 w 3362351"/>
                <a:gd name="connsiteY172" fmla="*/ 1143000 h 2402840"/>
                <a:gd name="connsiteX173" fmla="*/ 3022945 w 3362351"/>
                <a:gd name="connsiteY173" fmla="*/ 1097280 h 2402840"/>
                <a:gd name="connsiteX174" fmla="*/ 3012785 w 3362351"/>
                <a:gd name="connsiteY174" fmla="*/ 1082040 h 2402840"/>
                <a:gd name="connsiteX175" fmla="*/ 3002625 w 3362351"/>
                <a:gd name="connsiteY175" fmla="*/ 1051560 h 2402840"/>
                <a:gd name="connsiteX176" fmla="*/ 2997545 w 3362351"/>
                <a:gd name="connsiteY176" fmla="*/ 1036320 h 2402840"/>
                <a:gd name="connsiteX177" fmla="*/ 2956905 w 3362351"/>
                <a:gd name="connsiteY177" fmla="*/ 975360 h 2402840"/>
                <a:gd name="connsiteX178" fmla="*/ 2946745 w 3362351"/>
                <a:gd name="connsiteY178" fmla="*/ 960120 h 2402840"/>
                <a:gd name="connsiteX179" fmla="*/ 2926425 w 3362351"/>
                <a:gd name="connsiteY179" fmla="*/ 929640 h 2402840"/>
                <a:gd name="connsiteX180" fmla="*/ 2901025 w 3362351"/>
                <a:gd name="connsiteY180" fmla="*/ 904240 h 2402840"/>
                <a:gd name="connsiteX181" fmla="*/ 2875625 w 3362351"/>
                <a:gd name="connsiteY181" fmla="*/ 873760 h 2402840"/>
                <a:gd name="connsiteX182" fmla="*/ 2860385 w 3362351"/>
                <a:gd name="connsiteY182" fmla="*/ 868680 h 2402840"/>
                <a:gd name="connsiteX183" fmla="*/ 2845145 w 3362351"/>
                <a:gd name="connsiteY183" fmla="*/ 853440 h 2402840"/>
                <a:gd name="connsiteX184" fmla="*/ 2829905 w 3362351"/>
                <a:gd name="connsiteY184" fmla="*/ 843280 h 2402840"/>
                <a:gd name="connsiteX185" fmla="*/ 2824825 w 3362351"/>
                <a:gd name="connsiteY185" fmla="*/ 817880 h 2402840"/>
                <a:gd name="connsiteX186" fmla="*/ 2814665 w 3362351"/>
                <a:gd name="connsiteY186" fmla="*/ 802640 h 2402840"/>
                <a:gd name="connsiteX187" fmla="*/ 2804505 w 3362351"/>
                <a:gd name="connsiteY187" fmla="*/ 772160 h 2402840"/>
                <a:gd name="connsiteX188" fmla="*/ 2784185 w 3362351"/>
                <a:gd name="connsiteY188" fmla="*/ 741680 h 2402840"/>
                <a:gd name="connsiteX189" fmla="*/ 2779105 w 3362351"/>
                <a:gd name="connsiteY189" fmla="*/ 726440 h 2402840"/>
                <a:gd name="connsiteX190" fmla="*/ 2768945 w 3362351"/>
                <a:gd name="connsiteY190" fmla="*/ 711200 h 2402840"/>
                <a:gd name="connsiteX191" fmla="*/ 2753705 w 3362351"/>
                <a:gd name="connsiteY191" fmla="*/ 680720 h 2402840"/>
                <a:gd name="connsiteX192" fmla="*/ 2723225 w 3362351"/>
                <a:gd name="connsiteY192" fmla="*/ 650240 h 2402840"/>
                <a:gd name="connsiteX193" fmla="*/ 2692745 w 3362351"/>
                <a:gd name="connsiteY193" fmla="*/ 629920 h 2402840"/>
                <a:gd name="connsiteX194" fmla="*/ 2677505 w 3362351"/>
                <a:gd name="connsiteY194" fmla="*/ 619760 h 2402840"/>
                <a:gd name="connsiteX195" fmla="*/ 2647025 w 3362351"/>
                <a:gd name="connsiteY195" fmla="*/ 599440 h 2402840"/>
                <a:gd name="connsiteX196" fmla="*/ 2621625 w 3362351"/>
                <a:gd name="connsiteY196" fmla="*/ 574040 h 2402840"/>
                <a:gd name="connsiteX197" fmla="*/ 2611465 w 3362351"/>
                <a:gd name="connsiteY197" fmla="*/ 558800 h 2402840"/>
                <a:gd name="connsiteX198" fmla="*/ 2596225 w 3362351"/>
                <a:gd name="connsiteY198" fmla="*/ 553720 h 2402840"/>
                <a:gd name="connsiteX199" fmla="*/ 2580985 w 3362351"/>
                <a:gd name="connsiteY199" fmla="*/ 543560 h 2402840"/>
                <a:gd name="connsiteX200" fmla="*/ 2565745 w 3362351"/>
                <a:gd name="connsiteY200" fmla="*/ 538480 h 2402840"/>
                <a:gd name="connsiteX201" fmla="*/ 2535265 w 3362351"/>
                <a:gd name="connsiteY201" fmla="*/ 518160 h 2402840"/>
                <a:gd name="connsiteX202" fmla="*/ 2520025 w 3362351"/>
                <a:gd name="connsiteY202" fmla="*/ 508000 h 2402840"/>
                <a:gd name="connsiteX203" fmla="*/ 2489545 w 3362351"/>
                <a:gd name="connsiteY203" fmla="*/ 487680 h 2402840"/>
                <a:gd name="connsiteX204" fmla="*/ 2474305 w 3362351"/>
                <a:gd name="connsiteY204" fmla="*/ 457200 h 2402840"/>
                <a:gd name="connsiteX205" fmla="*/ 2459065 w 3362351"/>
                <a:gd name="connsiteY205" fmla="*/ 452120 h 2402840"/>
                <a:gd name="connsiteX206" fmla="*/ 2443825 w 3362351"/>
                <a:gd name="connsiteY206" fmla="*/ 436880 h 2402840"/>
                <a:gd name="connsiteX207" fmla="*/ 2423505 w 3362351"/>
                <a:gd name="connsiteY207" fmla="*/ 406400 h 2402840"/>
                <a:gd name="connsiteX208" fmla="*/ 2393025 w 3362351"/>
                <a:gd name="connsiteY208" fmla="*/ 386080 h 2402840"/>
                <a:gd name="connsiteX209" fmla="*/ 2382865 w 3362351"/>
                <a:gd name="connsiteY209" fmla="*/ 370840 h 2402840"/>
                <a:gd name="connsiteX210" fmla="*/ 2311745 w 3362351"/>
                <a:gd name="connsiteY210" fmla="*/ 355600 h 2402840"/>
                <a:gd name="connsiteX211" fmla="*/ 2276185 w 3362351"/>
                <a:gd name="connsiteY211" fmla="*/ 345440 h 2402840"/>
                <a:gd name="connsiteX212" fmla="*/ 2245705 w 3362351"/>
                <a:gd name="connsiteY212" fmla="*/ 335280 h 2402840"/>
                <a:gd name="connsiteX213" fmla="*/ 2194905 w 3362351"/>
                <a:gd name="connsiteY213" fmla="*/ 325120 h 2402840"/>
                <a:gd name="connsiteX214" fmla="*/ 2179665 w 3362351"/>
                <a:gd name="connsiteY214" fmla="*/ 309880 h 2402840"/>
                <a:gd name="connsiteX215" fmla="*/ 2164425 w 3362351"/>
                <a:gd name="connsiteY215" fmla="*/ 304800 h 2402840"/>
                <a:gd name="connsiteX216" fmla="*/ 2159345 w 3362351"/>
                <a:gd name="connsiteY216" fmla="*/ 289560 h 2402840"/>
                <a:gd name="connsiteX217" fmla="*/ 2149185 w 3362351"/>
                <a:gd name="connsiteY217" fmla="*/ 274320 h 2402840"/>
                <a:gd name="connsiteX218" fmla="*/ 2144105 w 3362351"/>
                <a:gd name="connsiteY218" fmla="*/ 259080 h 2402840"/>
                <a:gd name="connsiteX219" fmla="*/ 2108545 w 3362351"/>
                <a:gd name="connsiteY219" fmla="*/ 213360 h 2402840"/>
                <a:gd name="connsiteX220" fmla="*/ 2098385 w 3362351"/>
                <a:gd name="connsiteY220" fmla="*/ 198120 h 2402840"/>
                <a:gd name="connsiteX221" fmla="*/ 2083145 w 3362351"/>
                <a:gd name="connsiteY221" fmla="*/ 193040 h 2402840"/>
                <a:gd name="connsiteX222" fmla="*/ 2047585 w 3362351"/>
                <a:gd name="connsiteY222" fmla="*/ 167640 h 2402840"/>
                <a:gd name="connsiteX223" fmla="*/ 2017105 w 3362351"/>
                <a:gd name="connsiteY223" fmla="*/ 157480 h 2402840"/>
                <a:gd name="connsiteX224" fmla="*/ 1971385 w 3362351"/>
                <a:gd name="connsiteY224" fmla="*/ 132080 h 2402840"/>
                <a:gd name="connsiteX225" fmla="*/ 1935825 w 3362351"/>
                <a:gd name="connsiteY225" fmla="*/ 127000 h 2402840"/>
                <a:gd name="connsiteX226" fmla="*/ 1905345 w 3362351"/>
                <a:gd name="connsiteY226" fmla="*/ 116840 h 2402840"/>
                <a:gd name="connsiteX227" fmla="*/ 1890105 w 3362351"/>
                <a:gd name="connsiteY227" fmla="*/ 111760 h 2402840"/>
                <a:gd name="connsiteX228" fmla="*/ 1864705 w 3362351"/>
                <a:gd name="connsiteY228" fmla="*/ 106680 h 2402840"/>
                <a:gd name="connsiteX229" fmla="*/ 1849465 w 3362351"/>
                <a:gd name="connsiteY229" fmla="*/ 101600 h 2402840"/>
                <a:gd name="connsiteX230" fmla="*/ 1813905 w 3362351"/>
                <a:gd name="connsiteY230" fmla="*/ 96520 h 2402840"/>
                <a:gd name="connsiteX231" fmla="*/ 1778345 w 3362351"/>
                <a:gd name="connsiteY231" fmla="*/ 86360 h 2402840"/>
                <a:gd name="connsiteX232" fmla="*/ 1747865 w 3362351"/>
                <a:gd name="connsiteY232" fmla="*/ 76200 h 2402840"/>
                <a:gd name="connsiteX233" fmla="*/ 1732625 w 3362351"/>
                <a:gd name="connsiteY233" fmla="*/ 71120 h 2402840"/>
                <a:gd name="connsiteX234" fmla="*/ 1717385 w 3362351"/>
                <a:gd name="connsiteY234" fmla="*/ 66040 h 2402840"/>
                <a:gd name="connsiteX235" fmla="*/ 1671665 w 3362351"/>
                <a:gd name="connsiteY235" fmla="*/ 45720 h 2402840"/>
                <a:gd name="connsiteX236" fmla="*/ 1651345 w 3362351"/>
                <a:gd name="connsiteY236" fmla="*/ 40640 h 2402840"/>
                <a:gd name="connsiteX237" fmla="*/ 1559905 w 3362351"/>
                <a:gd name="connsiteY237" fmla="*/ 35560 h 2402840"/>
                <a:gd name="connsiteX238" fmla="*/ 1534505 w 3362351"/>
                <a:gd name="connsiteY238" fmla="*/ 15240 h 2402840"/>
                <a:gd name="connsiteX239" fmla="*/ 1514185 w 3362351"/>
                <a:gd name="connsiteY239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18505 w 3362351"/>
                <a:gd name="connsiteY44" fmla="*/ 792480 h 2402840"/>
                <a:gd name="connsiteX45" fmla="*/ 508345 w 3362351"/>
                <a:gd name="connsiteY45" fmla="*/ 960120 h 2402840"/>
                <a:gd name="connsiteX46" fmla="*/ 528665 w 3362351"/>
                <a:gd name="connsiteY46" fmla="*/ 990600 h 2402840"/>
                <a:gd name="connsiteX47" fmla="*/ 538825 w 3362351"/>
                <a:gd name="connsiteY47" fmla="*/ 1005840 h 2402840"/>
                <a:gd name="connsiteX48" fmla="*/ 543905 w 3362351"/>
                <a:gd name="connsiteY48" fmla="*/ 1021080 h 2402840"/>
                <a:gd name="connsiteX49" fmla="*/ 569305 w 3362351"/>
                <a:gd name="connsiteY49" fmla="*/ 1066800 h 2402840"/>
                <a:gd name="connsiteX50" fmla="*/ 564225 w 3362351"/>
                <a:gd name="connsiteY50" fmla="*/ 1112520 h 2402840"/>
                <a:gd name="connsiteX51" fmla="*/ 559145 w 3362351"/>
                <a:gd name="connsiteY51" fmla="*/ 1127760 h 2402840"/>
                <a:gd name="connsiteX52" fmla="*/ 543905 w 3362351"/>
                <a:gd name="connsiteY52" fmla="*/ 1137920 h 2402840"/>
                <a:gd name="connsiteX53" fmla="*/ 518505 w 3362351"/>
                <a:gd name="connsiteY53" fmla="*/ 1168400 h 2402840"/>
                <a:gd name="connsiteX54" fmla="*/ 452549 w 3362351"/>
                <a:gd name="connsiteY54" fmla="*/ 1178230 h 2402840"/>
                <a:gd name="connsiteX55" fmla="*/ 406249 w 3362351"/>
                <a:gd name="connsiteY55" fmla="*/ 1200060 h 2402840"/>
                <a:gd name="connsiteX56" fmla="*/ 352846 w 3362351"/>
                <a:gd name="connsiteY56" fmla="*/ 1205041 h 2402840"/>
                <a:gd name="connsiteX57" fmla="*/ 287174 w 3362351"/>
                <a:gd name="connsiteY57" fmla="*/ 1232031 h 2402840"/>
                <a:gd name="connsiteX58" fmla="*/ 206517 w 3362351"/>
                <a:gd name="connsiteY58" fmla="*/ 1286277 h 2402840"/>
                <a:gd name="connsiteX59" fmla="*/ 144566 w 3362351"/>
                <a:gd name="connsiteY59" fmla="*/ 1355362 h 2402840"/>
                <a:gd name="connsiteX60" fmla="*/ 117185 w 3362351"/>
                <a:gd name="connsiteY60" fmla="*/ 1412240 h 2402840"/>
                <a:gd name="connsiteX61" fmla="*/ 96865 w 3362351"/>
                <a:gd name="connsiteY61" fmla="*/ 1442720 h 2402840"/>
                <a:gd name="connsiteX62" fmla="*/ 91785 w 3362351"/>
                <a:gd name="connsiteY62" fmla="*/ 1457960 h 2402840"/>
                <a:gd name="connsiteX63" fmla="*/ 76545 w 3362351"/>
                <a:gd name="connsiteY63" fmla="*/ 1468120 h 2402840"/>
                <a:gd name="connsiteX64" fmla="*/ 66385 w 3362351"/>
                <a:gd name="connsiteY64" fmla="*/ 1508760 h 2402840"/>
                <a:gd name="connsiteX65" fmla="*/ 61305 w 3362351"/>
                <a:gd name="connsiteY65" fmla="*/ 1524000 h 2402840"/>
                <a:gd name="connsiteX66" fmla="*/ 56225 w 3362351"/>
                <a:gd name="connsiteY66" fmla="*/ 1544320 h 2402840"/>
                <a:gd name="connsiteX67" fmla="*/ 46065 w 3362351"/>
                <a:gd name="connsiteY67" fmla="*/ 1559560 h 2402840"/>
                <a:gd name="connsiteX68" fmla="*/ 40985 w 3362351"/>
                <a:gd name="connsiteY68" fmla="*/ 1579880 h 2402840"/>
                <a:gd name="connsiteX69" fmla="*/ 30825 w 3362351"/>
                <a:gd name="connsiteY69" fmla="*/ 1620520 h 2402840"/>
                <a:gd name="connsiteX70" fmla="*/ 20665 w 3362351"/>
                <a:gd name="connsiteY70" fmla="*/ 1635760 h 2402840"/>
                <a:gd name="connsiteX71" fmla="*/ 10505 w 3362351"/>
                <a:gd name="connsiteY71" fmla="*/ 1666240 h 2402840"/>
                <a:gd name="connsiteX72" fmla="*/ 345 w 3362351"/>
                <a:gd name="connsiteY72" fmla="*/ 1896887 h 2402840"/>
                <a:gd name="connsiteX73" fmla="*/ 23764 w 3362351"/>
                <a:gd name="connsiteY73" fmla="*/ 2008648 h 2402840"/>
                <a:gd name="connsiteX74" fmla="*/ 63428 w 3362351"/>
                <a:gd name="connsiteY74" fmla="*/ 2076710 h 2402840"/>
                <a:gd name="connsiteX75" fmla="*/ 100363 w 3362351"/>
                <a:gd name="connsiteY75" fmla="*/ 2147253 h 2402840"/>
                <a:gd name="connsiteX76" fmla="*/ 90780 w 3362351"/>
                <a:gd name="connsiteY76" fmla="*/ 2222993 h 2402840"/>
                <a:gd name="connsiteX77" fmla="*/ 76545 w 3362351"/>
                <a:gd name="connsiteY77" fmla="*/ 2362200 h 2402840"/>
                <a:gd name="connsiteX78" fmla="*/ 81625 w 3362351"/>
                <a:gd name="connsiteY78" fmla="*/ 2397760 h 2402840"/>
                <a:gd name="connsiteX79" fmla="*/ 96865 w 3362351"/>
                <a:gd name="connsiteY79" fmla="*/ 2402840 h 2402840"/>
                <a:gd name="connsiteX80" fmla="*/ 162905 w 3362351"/>
                <a:gd name="connsiteY80" fmla="*/ 2397760 h 2402840"/>
                <a:gd name="connsiteX81" fmla="*/ 208625 w 3362351"/>
                <a:gd name="connsiteY81" fmla="*/ 2372360 h 2402840"/>
                <a:gd name="connsiteX82" fmla="*/ 239105 w 3362351"/>
                <a:gd name="connsiteY82" fmla="*/ 2352040 h 2402840"/>
                <a:gd name="connsiteX83" fmla="*/ 254345 w 3362351"/>
                <a:gd name="connsiteY83" fmla="*/ 2336800 h 2402840"/>
                <a:gd name="connsiteX84" fmla="*/ 269585 w 3362351"/>
                <a:gd name="connsiteY84" fmla="*/ 2326640 h 2402840"/>
                <a:gd name="connsiteX85" fmla="*/ 315305 w 3362351"/>
                <a:gd name="connsiteY85" fmla="*/ 2286000 h 2402840"/>
                <a:gd name="connsiteX86" fmla="*/ 340705 w 3362351"/>
                <a:gd name="connsiteY86" fmla="*/ 2265680 h 2402840"/>
                <a:gd name="connsiteX87" fmla="*/ 350865 w 3362351"/>
                <a:gd name="connsiteY87" fmla="*/ 2250440 h 2402840"/>
                <a:gd name="connsiteX88" fmla="*/ 366105 w 3362351"/>
                <a:gd name="connsiteY88" fmla="*/ 2240280 h 2402840"/>
                <a:gd name="connsiteX89" fmla="*/ 461672 w 3362351"/>
                <a:gd name="connsiteY89" fmla="*/ 2173922 h 2402840"/>
                <a:gd name="connsiteX90" fmla="*/ 526442 w 3362351"/>
                <a:gd name="connsiteY90" fmla="*/ 2121852 h 2402840"/>
                <a:gd name="connsiteX91" fmla="*/ 583275 w 3362351"/>
                <a:gd name="connsiteY91" fmla="*/ 2096452 h 2402840"/>
                <a:gd name="connsiteX92" fmla="*/ 681700 w 3362351"/>
                <a:gd name="connsiteY92" fmla="*/ 2044382 h 2402840"/>
                <a:gd name="connsiteX93" fmla="*/ 731865 w 3362351"/>
                <a:gd name="connsiteY93" fmla="*/ 2037080 h 2402840"/>
                <a:gd name="connsiteX94" fmla="*/ 762345 w 3362351"/>
                <a:gd name="connsiteY94" fmla="*/ 2047240 h 2402840"/>
                <a:gd name="connsiteX95" fmla="*/ 782665 w 3362351"/>
                <a:gd name="connsiteY95" fmla="*/ 2052320 h 2402840"/>
                <a:gd name="connsiteX96" fmla="*/ 797905 w 3362351"/>
                <a:gd name="connsiteY96" fmla="*/ 2057400 h 2402840"/>
                <a:gd name="connsiteX97" fmla="*/ 838545 w 3362351"/>
                <a:gd name="connsiteY97" fmla="*/ 2062480 h 2402840"/>
                <a:gd name="connsiteX98" fmla="*/ 1001105 w 3362351"/>
                <a:gd name="connsiteY98" fmla="*/ 2069782 h 2402840"/>
                <a:gd name="connsiteX99" fmla="*/ 1134773 w 3362351"/>
                <a:gd name="connsiteY99" fmla="*/ 2049145 h 2402840"/>
                <a:gd name="connsiteX100" fmla="*/ 1214465 w 3362351"/>
                <a:gd name="connsiteY100" fmla="*/ 1945640 h 2402840"/>
                <a:gd name="connsiteX101" fmla="*/ 1305058 w 3362351"/>
                <a:gd name="connsiteY101" fmla="*/ 1930400 h 2402840"/>
                <a:gd name="connsiteX102" fmla="*/ 1404965 w 3362351"/>
                <a:gd name="connsiteY102" fmla="*/ 1954530 h 2402840"/>
                <a:gd name="connsiteX103" fmla="*/ 1468888 w 3362351"/>
                <a:gd name="connsiteY103" fmla="*/ 1968923 h 2402840"/>
                <a:gd name="connsiteX104" fmla="*/ 1571335 w 3362351"/>
                <a:gd name="connsiteY104" fmla="*/ 1985857 h 2402840"/>
                <a:gd name="connsiteX105" fmla="*/ 1656425 w 3362351"/>
                <a:gd name="connsiteY105" fmla="*/ 2001520 h 2402840"/>
                <a:gd name="connsiteX106" fmla="*/ 1707225 w 3362351"/>
                <a:gd name="connsiteY106" fmla="*/ 2021840 h 2402840"/>
                <a:gd name="connsiteX107" fmla="*/ 1737705 w 3362351"/>
                <a:gd name="connsiteY107" fmla="*/ 2037080 h 2402840"/>
                <a:gd name="connsiteX108" fmla="*/ 1783425 w 3362351"/>
                <a:gd name="connsiteY108" fmla="*/ 2062480 h 2402840"/>
                <a:gd name="connsiteX109" fmla="*/ 1798665 w 3362351"/>
                <a:gd name="connsiteY109" fmla="*/ 2072640 h 2402840"/>
                <a:gd name="connsiteX110" fmla="*/ 1829145 w 3362351"/>
                <a:gd name="connsiteY110" fmla="*/ 2082800 h 2402840"/>
                <a:gd name="connsiteX111" fmla="*/ 1844385 w 3362351"/>
                <a:gd name="connsiteY111" fmla="*/ 2087880 h 2402840"/>
                <a:gd name="connsiteX112" fmla="*/ 1864705 w 3362351"/>
                <a:gd name="connsiteY112" fmla="*/ 2098040 h 2402840"/>
                <a:gd name="connsiteX113" fmla="*/ 1879945 w 3362351"/>
                <a:gd name="connsiteY113" fmla="*/ 2103120 h 2402840"/>
                <a:gd name="connsiteX114" fmla="*/ 1895185 w 3362351"/>
                <a:gd name="connsiteY114" fmla="*/ 2113280 h 2402840"/>
                <a:gd name="connsiteX115" fmla="*/ 1925665 w 3362351"/>
                <a:gd name="connsiteY115" fmla="*/ 2123440 h 2402840"/>
                <a:gd name="connsiteX116" fmla="*/ 1940905 w 3362351"/>
                <a:gd name="connsiteY116" fmla="*/ 2133600 h 2402840"/>
                <a:gd name="connsiteX117" fmla="*/ 1965035 w 3362351"/>
                <a:gd name="connsiteY117" fmla="*/ 2167043 h 2402840"/>
                <a:gd name="connsiteX118" fmla="*/ 2017529 w 3362351"/>
                <a:gd name="connsiteY118" fmla="*/ 2194984 h 2402840"/>
                <a:gd name="connsiteX119" fmla="*/ 2107698 w 3362351"/>
                <a:gd name="connsiteY119" fmla="*/ 2254673 h 2402840"/>
                <a:gd name="connsiteX120" fmla="*/ 2185168 w 3362351"/>
                <a:gd name="connsiteY120" fmla="*/ 2296161 h 2402840"/>
                <a:gd name="connsiteX121" fmla="*/ 2255018 w 3362351"/>
                <a:gd name="connsiteY121" fmla="*/ 2302933 h 2402840"/>
                <a:gd name="connsiteX122" fmla="*/ 2326985 w 3362351"/>
                <a:gd name="connsiteY122" fmla="*/ 2339340 h 2402840"/>
                <a:gd name="connsiteX123" fmla="*/ 2440439 w 3362351"/>
                <a:gd name="connsiteY123" fmla="*/ 2312670 h 2402840"/>
                <a:gd name="connsiteX124" fmla="*/ 2494625 w 3362351"/>
                <a:gd name="connsiteY124" fmla="*/ 2275840 h 2402840"/>
                <a:gd name="connsiteX125" fmla="*/ 2509865 w 3362351"/>
                <a:gd name="connsiteY125" fmla="*/ 2270760 h 2402840"/>
                <a:gd name="connsiteX126" fmla="*/ 2520025 w 3362351"/>
                <a:gd name="connsiteY126" fmla="*/ 2255520 h 2402840"/>
                <a:gd name="connsiteX127" fmla="*/ 2535265 w 3362351"/>
                <a:gd name="connsiteY127" fmla="*/ 2245360 h 2402840"/>
                <a:gd name="connsiteX128" fmla="*/ 2545425 w 3362351"/>
                <a:gd name="connsiteY128" fmla="*/ 2230120 h 2402840"/>
                <a:gd name="connsiteX129" fmla="*/ 2560665 w 3362351"/>
                <a:gd name="connsiteY129" fmla="*/ 2219960 h 2402840"/>
                <a:gd name="connsiteX130" fmla="*/ 2596225 w 3362351"/>
                <a:gd name="connsiteY130" fmla="*/ 2184400 h 2402840"/>
                <a:gd name="connsiteX131" fmla="*/ 2611465 w 3362351"/>
                <a:gd name="connsiteY131" fmla="*/ 2153920 h 2402840"/>
                <a:gd name="connsiteX132" fmla="*/ 2657185 w 3362351"/>
                <a:gd name="connsiteY132" fmla="*/ 2128520 h 2402840"/>
                <a:gd name="connsiteX133" fmla="*/ 2687665 w 3362351"/>
                <a:gd name="connsiteY133" fmla="*/ 2108200 h 2402840"/>
                <a:gd name="connsiteX134" fmla="*/ 2718145 w 3362351"/>
                <a:gd name="connsiteY134" fmla="*/ 2098040 h 2402840"/>
                <a:gd name="connsiteX135" fmla="*/ 2733385 w 3362351"/>
                <a:gd name="connsiteY135" fmla="*/ 2082800 h 2402840"/>
                <a:gd name="connsiteX136" fmla="*/ 2768945 w 3362351"/>
                <a:gd name="connsiteY136" fmla="*/ 2057400 h 2402840"/>
                <a:gd name="connsiteX137" fmla="*/ 2834985 w 3362351"/>
                <a:gd name="connsiteY137" fmla="*/ 2034540 h 2402840"/>
                <a:gd name="connsiteX138" fmla="*/ 2910338 w 3362351"/>
                <a:gd name="connsiteY138" fmla="*/ 1976120 h 2402840"/>
                <a:gd name="connsiteX139" fmla="*/ 2959869 w 3362351"/>
                <a:gd name="connsiteY139" fmla="*/ 1957917 h 2402840"/>
                <a:gd name="connsiteX140" fmla="*/ 2992465 w 3362351"/>
                <a:gd name="connsiteY140" fmla="*/ 1915160 h 2402840"/>
                <a:gd name="connsiteX141" fmla="*/ 3022945 w 3362351"/>
                <a:gd name="connsiteY141" fmla="*/ 1894840 h 2402840"/>
                <a:gd name="connsiteX142" fmla="*/ 3038185 w 3362351"/>
                <a:gd name="connsiteY142" fmla="*/ 1889760 h 2402840"/>
                <a:gd name="connsiteX143" fmla="*/ 3053425 w 3362351"/>
                <a:gd name="connsiteY143" fmla="*/ 1879600 h 2402840"/>
                <a:gd name="connsiteX144" fmla="*/ 3068665 w 3362351"/>
                <a:gd name="connsiteY144" fmla="*/ 1874520 h 2402840"/>
                <a:gd name="connsiteX145" fmla="*/ 3083905 w 3362351"/>
                <a:gd name="connsiteY145" fmla="*/ 1864360 h 2402840"/>
                <a:gd name="connsiteX146" fmla="*/ 3109305 w 3362351"/>
                <a:gd name="connsiteY146" fmla="*/ 1859280 h 2402840"/>
                <a:gd name="connsiteX147" fmla="*/ 3129625 w 3362351"/>
                <a:gd name="connsiteY147" fmla="*/ 1854200 h 2402840"/>
                <a:gd name="connsiteX148" fmla="*/ 3144865 w 3362351"/>
                <a:gd name="connsiteY148" fmla="*/ 1844040 h 2402840"/>
                <a:gd name="connsiteX149" fmla="*/ 3226145 w 3362351"/>
                <a:gd name="connsiteY149" fmla="*/ 1833880 h 2402840"/>
                <a:gd name="connsiteX150" fmla="*/ 3261705 w 3362351"/>
                <a:gd name="connsiteY150" fmla="*/ 1828800 h 2402840"/>
                <a:gd name="connsiteX151" fmla="*/ 3276945 w 3362351"/>
                <a:gd name="connsiteY151" fmla="*/ 1818640 h 2402840"/>
                <a:gd name="connsiteX152" fmla="*/ 3287105 w 3362351"/>
                <a:gd name="connsiteY152" fmla="*/ 1803400 h 2402840"/>
                <a:gd name="connsiteX153" fmla="*/ 3302345 w 3362351"/>
                <a:gd name="connsiteY153" fmla="*/ 1798320 h 2402840"/>
                <a:gd name="connsiteX154" fmla="*/ 3317585 w 3362351"/>
                <a:gd name="connsiteY154" fmla="*/ 1788160 h 2402840"/>
                <a:gd name="connsiteX155" fmla="*/ 3332825 w 3362351"/>
                <a:gd name="connsiteY155" fmla="*/ 1742440 h 2402840"/>
                <a:gd name="connsiteX156" fmla="*/ 3337905 w 3362351"/>
                <a:gd name="connsiteY156" fmla="*/ 1727200 h 2402840"/>
                <a:gd name="connsiteX157" fmla="*/ 3342985 w 3362351"/>
                <a:gd name="connsiteY157" fmla="*/ 1711960 h 2402840"/>
                <a:gd name="connsiteX158" fmla="*/ 3348065 w 3362351"/>
                <a:gd name="connsiteY158" fmla="*/ 1686560 h 2402840"/>
                <a:gd name="connsiteX159" fmla="*/ 3362035 w 3362351"/>
                <a:gd name="connsiteY159" fmla="*/ 1566333 h 2402840"/>
                <a:gd name="connsiteX160" fmla="*/ 3356955 w 3362351"/>
                <a:gd name="connsiteY160" fmla="*/ 1518496 h 2402840"/>
                <a:gd name="connsiteX161" fmla="*/ 3333671 w 3362351"/>
                <a:gd name="connsiteY161" fmla="*/ 1464310 h 2402840"/>
                <a:gd name="connsiteX162" fmla="*/ 3294725 w 3362351"/>
                <a:gd name="connsiteY162" fmla="*/ 1420706 h 2402840"/>
                <a:gd name="connsiteX163" fmla="*/ 3269325 w 3362351"/>
                <a:gd name="connsiteY163" fmla="*/ 1377526 h 2402840"/>
                <a:gd name="connsiteX164" fmla="*/ 3212598 w 3362351"/>
                <a:gd name="connsiteY164" fmla="*/ 1333500 h 2402840"/>
                <a:gd name="connsiteX165" fmla="*/ 3162645 w 3362351"/>
                <a:gd name="connsiteY165" fmla="*/ 1295400 h 2402840"/>
                <a:gd name="connsiteX166" fmla="*/ 3119465 w 3362351"/>
                <a:gd name="connsiteY166" fmla="*/ 1254760 h 2402840"/>
                <a:gd name="connsiteX167" fmla="*/ 3114385 w 3362351"/>
                <a:gd name="connsiteY167" fmla="*/ 1239520 h 2402840"/>
                <a:gd name="connsiteX168" fmla="*/ 3099145 w 3362351"/>
                <a:gd name="connsiteY168" fmla="*/ 1234440 h 2402840"/>
                <a:gd name="connsiteX169" fmla="*/ 3088985 w 3362351"/>
                <a:gd name="connsiteY169" fmla="*/ 1203960 h 2402840"/>
                <a:gd name="connsiteX170" fmla="*/ 3068665 w 3362351"/>
                <a:gd name="connsiteY170" fmla="*/ 1173480 h 2402840"/>
                <a:gd name="connsiteX171" fmla="*/ 3048345 w 3362351"/>
                <a:gd name="connsiteY171" fmla="*/ 1143000 h 2402840"/>
                <a:gd name="connsiteX172" fmla="*/ 3022945 w 3362351"/>
                <a:gd name="connsiteY172" fmla="*/ 1097280 h 2402840"/>
                <a:gd name="connsiteX173" fmla="*/ 3012785 w 3362351"/>
                <a:gd name="connsiteY173" fmla="*/ 1082040 h 2402840"/>
                <a:gd name="connsiteX174" fmla="*/ 3002625 w 3362351"/>
                <a:gd name="connsiteY174" fmla="*/ 1051560 h 2402840"/>
                <a:gd name="connsiteX175" fmla="*/ 2997545 w 3362351"/>
                <a:gd name="connsiteY175" fmla="*/ 1036320 h 2402840"/>
                <a:gd name="connsiteX176" fmla="*/ 2956905 w 3362351"/>
                <a:gd name="connsiteY176" fmla="*/ 975360 h 2402840"/>
                <a:gd name="connsiteX177" fmla="*/ 2946745 w 3362351"/>
                <a:gd name="connsiteY177" fmla="*/ 960120 h 2402840"/>
                <a:gd name="connsiteX178" fmla="*/ 2926425 w 3362351"/>
                <a:gd name="connsiteY178" fmla="*/ 929640 h 2402840"/>
                <a:gd name="connsiteX179" fmla="*/ 2901025 w 3362351"/>
                <a:gd name="connsiteY179" fmla="*/ 904240 h 2402840"/>
                <a:gd name="connsiteX180" fmla="*/ 2875625 w 3362351"/>
                <a:gd name="connsiteY180" fmla="*/ 873760 h 2402840"/>
                <a:gd name="connsiteX181" fmla="*/ 2860385 w 3362351"/>
                <a:gd name="connsiteY181" fmla="*/ 868680 h 2402840"/>
                <a:gd name="connsiteX182" fmla="*/ 2845145 w 3362351"/>
                <a:gd name="connsiteY182" fmla="*/ 853440 h 2402840"/>
                <a:gd name="connsiteX183" fmla="*/ 2829905 w 3362351"/>
                <a:gd name="connsiteY183" fmla="*/ 843280 h 2402840"/>
                <a:gd name="connsiteX184" fmla="*/ 2824825 w 3362351"/>
                <a:gd name="connsiteY184" fmla="*/ 817880 h 2402840"/>
                <a:gd name="connsiteX185" fmla="*/ 2814665 w 3362351"/>
                <a:gd name="connsiteY185" fmla="*/ 802640 h 2402840"/>
                <a:gd name="connsiteX186" fmla="*/ 2804505 w 3362351"/>
                <a:gd name="connsiteY186" fmla="*/ 772160 h 2402840"/>
                <a:gd name="connsiteX187" fmla="*/ 2784185 w 3362351"/>
                <a:gd name="connsiteY187" fmla="*/ 741680 h 2402840"/>
                <a:gd name="connsiteX188" fmla="*/ 2779105 w 3362351"/>
                <a:gd name="connsiteY188" fmla="*/ 726440 h 2402840"/>
                <a:gd name="connsiteX189" fmla="*/ 2768945 w 3362351"/>
                <a:gd name="connsiteY189" fmla="*/ 711200 h 2402840"/>
                <a:gd name="connsiteX190" fmla="*/ 2753705 w 3362351"/>
                <a:gd name="connsiteY190" fmla="*/ 680720 h 2402840"/>
                <a:gd name="connsiteX191" fmla="*/ 2723225 w 3362351"/>
                <a:gd name="connsiteY191" fmla="*/ 650240 h 2402840"/>
                <a:gd name="connsiteX192" fmla="*/ 2692745 w 3362351"/>
                <a:gd name="connsiteY192" fmla="*/ 629920 h 2402840"/>
                <a:gd name="connsiteX193" fmla="*/ 2677505 w 3362351"/>
                <a:gd name="connsiteY193" fmla="*/ 619760 h 2402840"/>
                <a:gd name="connsiteX194" fmla="*/ 2647025 w 3362351"/>
                <a:gd name="connsiteY194" fmla="*/ 599440 h 2402840"/>
                <a:gd name="connsiteX195" fmla="*/ 2621625 w 3362351"/>
                <a:gd name="connsiteY195" fmla="*/ 574040 h 2402840"/>
                <a:gd name="connsiteX196" fmla="*/ 2611465 w 3362351"/>
                <a:gd name="connsiteY196" fmla="*/ 558800 h 2402840"/>
                <a:gd name="connsiteX197" fmla="*/ 2596225 w 3362351"/>
                <a:gd name="connsiteY197" fmla="*/ 553720 h 2402840"/>
                <a:gd name="connsiteX198" fmla="*/ 2580985 w 3362351"/>
                <a:gd name="connsiteY198" fmla="*/ 543560 h 2402840"/>
                <a:gd name="connsiteX199" fmla="*/ 2565745 w 3362351"/>
                <a:gd name="connsiteY199" fmla="*/ 538480 h 2402840"/>
                <a:gd name="connsiteX200" fmla="*/ 2535265 w 3362351"/>
                <a:gd name="connsiteY200" fmla="*/ 518160 h 2402840"/>
                <a:gd name="connsiteX201" fmla="*/ 2520025 w 3362351"/>
                <a:gd name="connsiteY201" fmla="*/ 508000 h 2402840"/>
                <a:gd name="connsiteX202" fmla="*/ 2489545 w 3362351"/>
                <a:gd name="connsiteY202" fmla="*/ 487680 h 2402840"/>
                <a:gd name="connsiteX203" fmla="*/ 2474305 w 3362351"/>
                <a:gd name="connsiteY203" fmla="*/ 457200 h 2402840"/>
                <a:gd name="connsiteX204" fmla="*/ 2459065 w 3362351"/>
                <a:gd name="connsiteY204" fmla="*/ 452120 h 2402840"/>
                <a:gd name="connsiteX205" fmla="*/ 2443825 w 3362351"/>
                <a:gd name="connsiteY205" fmla="*/ 436880 h 2402840"/>
                <a:gd name="connsiteX206" fmla="*/ 2423505 w 3362351"/>
                <a:gd name="connsiteY206" fmla="*/ 406400 h 2402840"/>
                <a:gd name="connsiteX207" fmla="*/ 2393025 w 3362351"/>
                <a:gd name="connsiteY207" fmla="*/ 386080 h 2402840"/>
                <a:gd name="connsiteX208" fmla="*/ 2382865 w 3362351"/>
                <a:gd name="connsiteY208" fmla="*/ 370840 h 2402840"/>
                <a:gd name="connsiteX209" fmla="*/ 2311745 w 3362351"/>
                <a:gd name="connsiteY209" fmla="*/ 355600 h 2402840"/>
                <a:gd name="connsiteX210" fmla="*/ 2276185 w 3362351"/>
                <a:gd name="connsiteY210" fmla="*/ 345440 h 2402840"/>
                <a:gd name="connsiteX211" fmla="*/ 2245705 w 3362351"/>
                <a:gd name="connsiteY211" fmla="*/ 335280 h 2402840"/>
                <a:gd name="connsiteX212" fmla="*/ 2194905 w 3362351"/>
                <a:gd name="connsiteY212" fmla="*/ 325120 h 2402840"/>
                <a:gd name="connsiteX213" fmla="*/ 2179665 w 3362351"/>
                <a:gd name="connsiteY213" fmla="*/ 309880 h 2402840"/>
                <a:gd name="connsiteX214" fmla="*/ 2164425 w 3362351"/>
                <a:gd name="connsiteY214" fmla="*/ 304800 h 2402840"/>
                <a:gd name="connsiteX215" fmla="*/ 2159345 w 3362351"/>
                <a:gd name="connsiteY215" fmla="*/ 289560 h 2402840"/>
                <a:gd name="connsiteX216" fmla="*/ 2149185 w 3362351"/>
                <a:gd name="connsiteY216" fmla="*/ 274320 h 2402840"/>
                <a:gd name="connsiteX217" fmla="*/ 2144105 w 3362351"/>
                <a:gd name="connsiteY217" fmla="*/ 259080 h 2402840"/>
                <a:gd name="connsiteX218" fmla="*/ 2108545 w 3362351"/>
                <a:gd name="connsiteY218" fmla="*/ 213360 h 2402840"/>
                <a:gd name="connsiteX219" fmla="*/ 2098385 w 3362351"/>
                <a:gd name="connsiteY219" fmla="*/ 198120 h 2402840"/>
                <a:gd name="connsiteX220" fmla="*/ 2083145 w 3362351"/>
                <a:gd name="connsiteY220" fmla="*/ 193040 h 2402840"/>
                <a:gd name="connsiteX221" fmla="*/ 2047585 w 3362351"/>
                <a:gd name="connsiteY221" fmla="*/ 167640 h 2402840"/>
                <a:gd name="connsiteX222" fmla="*/ 2017105 w 3362351"/>
                <a:gd name="connsiteY222" fmla="*/ 157480 h 2402840"/>
                <a:gd name="connsiteX223" fmla="*/ 1971385 w 3362351"/>
                <a:gd name="connsiteY223" fmla="*/ 132080 h 2402840"/>
                <a:gd name="connsiteX224" fmla="*/ 1935825 w 3362351"/>
                <a:gd name="connsiteY224" fmla="*/ 127000 h 2402840"/>
                <a:gd name="connsiteX225" fmla="*/ 1905345 w 3362351"/>
                <a:gd name="connsiteY225" fmla="*/ 116840 h 2402840"/>
                <a:gd name="connsiteX226" fmla="*/ 1890105 w 3362351"/>
                <a:gd name="connsiteY226" fmla="*/ 111760 h 2402840"/>
                <a:gd name="connsiteX227" fmla="*/ 1864705 w 3362351"/>
                <a:gd name="connsiteY227" fmla="*/ 106680 h 2402840"/>
                <a:gd name="connsiteX228" fmla="*/ 1849465 w 3362351"/>
                <a:gd name="connsiteY228" fmla="*/ 101600 h 2402840"/>
                <a:gd name="connsiteX229" fmla="*/ 1813905 w 3362351"/>
                <a:gd name="connsiteY229" fmla="*/ 96520 h 2402840"/>
                <a:gd name="connsiteX230" fmla="*/ 1778345 w 3362351"/>
                <a:gd name="connsiteY230" fmla="*/ 86360 h 2402840"/>
                <a:gd name="connsiteX231" fmla="*/ 1747865 w 3362351"/>
                <a:gd name="connsiteY231" fmla="*/ 76200 h 2402840"/>
                <a:gd name="connsiteX232" fmla="*/ 1732625 w 3362351"/>
                <a:gd name="connsiteY232" fmla="*/ 71120 h 2402840"/>
                <a:gd name="connsiteX233" fmla="*/ 1717385 w 3362351"/>
                <a:gd name="connsiteY233" fmla="*/ 66040 h 2402840"/>
                <a:gd name="connsiteX234" fmla="*/ 1671665 w 3362351"/>
                <a:gd name="connsiteY234" fmla="*/ 45720 h 2402840"/>
                <a:gd name="connsiteX235" fmla="*/ 1651345 w 3362351"/>
                <a:gd name="connsiteY235" fmla="*/ 40640 h 2402840"/>
                <a:gd name="connsiteX236" fmla="*/ 1559905 w 3362351"/>
                <a:gd name="connsiteY236" fmla="*/ 35560 h 2402840"/>
                <a:gd name="connsiteX237" fmla="*/ 1534505 w 3362351"/>
                <a:gd name="connsiteY237" fmla="*/ 15240 h 2402840"/>
                <a:gd name="connsiteX238" fmla="*/ 1514185 w 3362351"/>
                <a:gd name="connsiteY238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28665 w 3362351"/>
                <a:gd name="connsiteY43" fmla="*/ 777240 h 2402840"/>
                <a:gd name="connsiteX44" fmla="*/ 508345 w 3362351"/>
                <a:gd name="connsiteY44" fmla="*/ 960120 h 2402840"/>
                <a:gd name="connsiteX45" fmla="*/ 528665 w 3362351"/>
                <a:gd name="connsiteY45" fmla="*/ 990600 h 2402840"/>
                <a:gd name="connsiteX46" fmla="*/ 538825 w 3362351"/>
                <a:gd name="connsiteY46" fmla="*/ 1005840 h 2402840"/>
                <a:gd name="connsiteX47" fmla="*/ 543905 w 3362351"/>
                <a:gd name="connsiteY47" fmla="*/ 1021080 h 2402840"/>
                <a:gd name="connsiteX48" fmla="*/ 569305 w 3362351"/>
                <a:gd name="connsiteY48" fmla="*/ 1066800 h 2402840"/>
                <a:gd name="connsiteX49" fmla="*/ 564225 w 3362351"/>
                <a:gd name="connsiteY49" fmla="*/ 1112520 h 2402840"/>
                <a:gd name="connsiteX50" fmla="*/ 559145 w 3362351"/>
                <a:gd name="connsiteY50" fmla="*/ 1127760 h 2402840"/>
                <a:gd name="connsiteX51" fmla="*/ 543905 w 3362351"/>
                <a:gd name="connsiteY51" fmla="*/ 1137920 h 2402840"/>
                <a:gd name="connsiteX52" fmla="*/ 518505 w 3362351"/>
                <a:gd name="connsiteY52" fmla="*/ 1168400 h 2402840"/>
                <a:gd name="connsiteX53" fmla="*/ 452549 w 3362351"/>
                <a:gd name="connsiteY53" fmla="*/ 1178230 h 2402840"/>
                <a:gd name="connsiteX54" fmla="*/ 406249 w 3362351"/>
                <a:gd name="connsiteY54" fmla="*/ 1200060 h 2402840"/>
                <a:gd name="connsiteX55" fmla="*/ 352846 w 3362351"/>
                <a:gd name="connsiteY55" fmla="*/ 1205041 h 2402840"/>
                <a:gd name="connsiteX56" fmla="*/ 287174 w 3362351"/>
                <a:gd name="connsiteY56" fmla="*/ 1232031 h 2402840"/>
                <a:gd name="connsiteX57" fmla="*/ 206517 w 3362351"/>
                <a:gd name="connsiteY57" fmla="*/ 1286277 h 2402840"/>
                <a:gd name="connsiteX58" fmla="*/ 144566 w 3362351"/>
                <a:gd name="connsiteY58" fmla="*/ 1355362 h 2402840"/>
                <a:gd name="connsiteX59" fmla="*/ 117185 w 3362351"/>
                <a:gd name="connsiteY59" fmla="*/ 1412240 h 2402840"/>
                <a:gd name="connsiteX60" fmla="*/ 96865 w 3362351"/>
                <a:gd name="connsiteY60" fmla="*/ 1442720 h 2402840"/>
                <a:gd name="connsiteX61" fmla="*/ 91785 w 3362351"/>
                <a:gd name="connsiteY61" fmla="*/ 1457960 h 2402840"/>
                <a:gd name="connsiteX62" fmla="*/ 76545 w 3362351"/>
                <a:gd name="connsiteY62" fmla="*/ 1468120 h 2402840"/>
                <a:gd name="connsiteX63" fmla="*/ 66385 w 3362351"/>
                <a:gd name="connsiteY63" fmla="*/ 1508760 h 2402840"/>
                <a:gd name="connsiteX64" fmla="*/ 61305 w 3362351"/>
                <a:gd name="connsiteY64" fmla="*/ 1524000 h 2402840"/>
                <a:gd name="connsiteX65" fmla="*/ 56225 w 3362351"/>
                <a:gd name="connsiteY65" fmla="*/ 1544320 h 2402840"/>
                <a:gd name="connsiteX66" fmla="*/ 46065 w 3362351"/>
                <a:gd name="connsiteY66" fmla="*/ 1559560 h 2402840"/>
                <a:gd name="connsiteX67" fmla="*/ 40985 w 3362351"/>
                <a:gd name="connsiteY67" fmla="*/ 1579880 h 2402840"/>
                <a:gd name="connsiteX68" fmla="*/ 30825 w 3362351"/>
                <a:gd name="connsiteY68" fmla="*/ 1620520 h 2402840"/>
                <a:gd name="connsiteX69" fmla="*/ 20665 w 3362351"/>
                <a:gd name="connsiteY69" fmla="*/ 1635760 h 2402840"/>
                <a:gd name="connsiteX70" fmla="*/ 10505 w 3362351"/>
                <a:gd name="connsiteY70" fmla="*/ 1666240 h 2402840"/>
                <a:gd name="connsiteX71" fmla="*/ 345 w 3362351"/>
                <a:gd name="connsiteY71" fmla="*/ 1896887 h 2402840"/>
                <a:gd name="connsiteX72" fmla="*/ 23764 w 3362351"/>
                <a:gd name="connsiteY72" fmla="*/ 2008648 h 2402840"/>
                <a:gd name="connsiteX73" fmla="*/ 63428 w 3362351"/>
                <a:gd name="connsiteY73" fmla="*/ 2076710 h 2402840"/>
                <a:gd name="connsiteX74" fmla="*/ 100363 w 3362351"/>
                <a:gd name="connsiteY74" fmla="*/ 2147253 h 2402840"/>
                <a:gd name="connsiteX75" fmla="*/ 90780 w 3362351"/>
                <a:gd name="connsiteY75" fmla="*/ 2222993 h 2402840"/>
                <a:gd name="connsiteX76" fmla="*/ 76545 w 3362351"/>
                <a:gd name="connsiteY76" fmla="*/ 2362200 h 2402840"/>
                <a:gd name="connsiteX77" fmla="*/ 81625 w 3362351"/>
                <a:gd name="connsiteY77" fmla="*/ 2397760 h 2402840"/>
                <a:gd name="connsiteX78" fmla="*/ 96865 w 3362351"/>
                <a:gd name="connsiteY78" fmla="*/ 2402840 h 2402840"/>
                <a:gd name="connsiteX79" fmla="*/ 162905 w 3362351"/>
                <a:gd name="connsiteY79" fmla="*/ 2397760 h 2402840"/>
                <a:gd name="connsiteX80" fmla="*/ 208625 w 3362351"/>
                <a:gd name="connsiteY80" fmla="*/ 2372360 h 2402840"/>
                <a:gd name="connsiteX81" fmla="*/ 239105 w 3362351"/>
                <a:gd name="connsiteY81" fmla="*/ 2352040 h 2402840"/>
                <a:gd name="connsiteX82" fmla="*/ 254345 w 3362351"/>
                <a:gd name="connsiteY82" fmla="*/ 2336800 h 2402840"/>
                <a:gd name="connsiteX83" fmla="*/ 269585 w 3362351"/>
                <a:gd name="connsiteY83" fmla="*/ 2326640 h 2402840"/>
                <a:gd name="connsiteX84" fmla="*/ 315305 w 3362351"/>
                <a:gd name="connsiteY84" fmla="*/ 2286000 h 2402840"/>
                <a:gd name="connsiteX85" fmla="*/ 340705 w 3362351"/>
                <a:gd name="connsiteY85" fmla="*/ 2265680 h 2402840"/>
                <a:gd name="connsiteX86" fmla="*/ 350865 w 3362351"/>
                <a:gd name="connsiteY86" fmla="*/ 2250440 h 2402840"/>
                <a:gd name="connsiteX87" fmla="*/ 366105 w 3362351"/>
                <a:gd name="connsiteY87" fmla="*/ 2240280 h 2402840"/>
                <a:gd name="connsiteX88" fmla="*/ 461672 w 3362351"/>
                <a:gd name="connsiteY88" fmla="*/ 2173922 h 2402840"/>
                <a:gd name="connsiteX89" fmla="*/ 526442 w 3362351"/>
                <a:gd name="connsiteY89" fmla="*/ 2121852 h 2402840"/>
                <a:gd name="connsiteX90" fmla="*/ 583275 w 3362351"/>
                <a:gd name="connsiteY90" fmla="*/ 2096452 h 2402840"/>
                <a:gd name="connsiteX91" fmla="*/ 681700 w 3362351"/>
                <a:gd name="connsiteY91" fmla="*/ 2044382 h 2402840"/>
                <a:gd name="connsiteX92" fmla="*/ 731865 w 3362351"/>
                <a:gd name="connsiteY92" fmla="*/ 2037080 h 2402840"/>
                <a:gd name="connsiteX93" fmla="*/ 762345 w 3362351"/>
                <a:gd name="connsiteY93" fmla="*/ 2047240 h 2402840"/>
                <a:gd name="connsiteX94" fmla="*/ 782665 w 3362351"/>
                <a:gd name="connsiteY94" fmla="*/ 2052320 h 2402840"/>
                <a:gd name="connsiteX95" fmla="*/ 797905 w 3362351"/>
                <a:gd name="connsiteY95" fmla="*/ 2057400 h 2402840"/>
                <a:gd name="connsiteX96" fmla="*/ 838545 w 3362351"/>
                <a:gd name="connsiteY96" fmla="*/ 2062480 h 2402840"/>
                <a:gd name="connsiteX97" fmla="*/ 1001105 w 3362351"/>
                <a:gd name="connsiteY97" fmla="*/ 2069782 h 2402840"/>
                <a:gd name="connsiteX98" fmla="*/ 1134773 w 3362351"/>
                <a:gd name="connsiteY98" fmla="*/ 2049145 h 2402840"/>
                <a:gd name="connsiteX99" fmla="*/ 1214465 w 3362351"/>
                <a:gd name="connsiteY99" fmla="*/ 1945640 h 2402840"/>
                <a:gd name="connsiteX100" fmla="*/ 1305058 w 3362351"/>
                <a:gd name="connsiteY100" fmla="*/ 1930400 h 2402840"/>
                <a:gd name="connsiteX101" fmla="*/ 1404965 w 3362351"/>
                <a:gd name="connsiteY101" fmla="*/ 1954530 h 2402840"/>
                <a:gd name="connsiteX102" fmla="*/ 1468888 w 3362351"/>
                <a:gd name="connsiteY102" fmla="*/ 1968923 h 2402840"/>
                <a:gd name="connsiteX103" fmla="*/ 1571335 w 3362351"/>
                <a:gd name="connsiteY103" fmla="*/ 1985857 h 2402840"/>
                <a:gd name="connsiteX104" fmla="*/ 1656425 w 3362351"/>
                <a:gd name="connsiteY104" fmla="*/ 2001520 h 2402840"/>
                <a:gd name="connsiteX105" fmla="*/ 1707225 w 3362351"/>
                <a:gd name="connsiteY105" fmla="*/ 2021840 h 2402840"/>
                <a:gd name="connsiteX106" fmla="*/ 1737705 w 3362351"/>
                <a:gd name="connsiteY106" fmla="*/ 2037080 h 2402840"/>
                <a:gd name="connsiteX107" fmla="*/ 1783425 w 3362351"/>
                <a:gd name="connsiteY107" fmla="*/ 2062480 h 2402840"/>
                <a:gd name="connsiteX108" fmla="*/ 1798665 w 3362351"/>
                <a:gd name="connsiteY108" fmla="*/ 2072640 h 2402840"/>
                <a:gd name="connsiteX109" fmla="*/ 1829145 w 3362351"/>
                <a:gd name="connsiteY109" fmla="*/ 2082800 h 2402840"/>
                <a:gd name="connsiteX110" fmla="*/ 1844385 w 3362351"/>
                <a:gd name="connsiteY110" fmla="*/ 2087880 h 2402840"/>
                <a:gd name="connsiteX111" fmla="*/ 1864705 w 3362351"/>
                <a:gd name="connsiteY111" fmla="*/ 2098040 h 2402840"/>
                <a:gd name="connsiteX112" fmla="*/ 1879945 w 3362351"/>
                <a:gd name="connsiteY112" fmla="*/ 2103120 h 2402840"/>
                <a:gd name="connsiteX113" fmla="*/ 1895185 w 3362351"/>
                <a:gd name="connsiteY113" fmla="*/ 2113280 h 2402840"/>
                <a:gd name="connsiteX114" fmla="*/ 1925665 w 3362351"/>
                <a:gd name="connsiteY114" fmla="*/ 2123440 h 2402840"/>
                <a:gd name="connsiteX115" fmla="*/ 1940905 w 3362351"/>
                <a:gd name="connsiteY115" fmla="*/ 2133600 h 2402840"/>
                <a:gd name="connsiteX116" fmla="*/ 1965035 w 3362351"/>
                <a:gd name="connsiteY116" fmla="*/ 2167043 h 2402840"/>
                <a:gd name="connsiteX117" fmla="*/ 2017529 w 3362351"/>
                <a:gd name="connsiteY117" fmla="*/ 2194984 h 2402840"/>
                <a:gd name="connsiteX118" fmla="*/ 2107698 w 3362351"/>
                <a:gd name="connsiteY118" fmla="*/ 2254673 h 2402840"/>
                <a:gd name="connsiteX119" fmla="*/ 2185168 w 3362351"/>
                <a:gd name="connsiteY119" fmla="*/ 2296161 h 2402840"/>
                <a:gd name="connsiteX120" fmla="*/ 2255018 w 3362351"/>
                <a:gd name="connsiteY120" fmla="*/ 2302933 h 2402840"/>
                <a:gd name="connsiteX121" fmla="*/ 2326985 w 3362351"/>
                <a:gd name="connsiteY121" fmla="*/ 2339340 h 2402840"/>
                <a:gd name="connsiteX122" fmla="*/ 2440439 w 3362351"/>
                <a:gd name="connsiteY122" fmla="*/ 2312670 h 2402840"/>
                <a:gd name="connsiteX123" fmla="*/ 2494625 w 3362351"/>
                <a:gd name="connsiteY123" fmla="*/ 2275840 h 2402840"/>
                <a:gd name="connsiteX124" fmla="*/ 2509865 w 3362351"/>
                <a:gd name="connsiteY124" fmla="*/ 2270760 h 2402840"/>
                <a:gd name="connsiteX125" fmla="*/ 2520025 w 3362351"/>
                <a:gd name="connsiteY125" fmla="*/ 2255520 h 2402840"/>
                <a:gd name="connsiteX126" fmla="*/ 2535265 w 3362351"/>
                <a:gd name="connsiteY126" fmla="*/ 2245360 h 2402840"/>
                <a:gd name="connsiteX127" fmla="*/ 2545425 w 3362351"/>
                <a:gd name="connsiteY127" fmla="*/ 2230120 h 2402840"/>
                <a:gd name="connsiteX128" fmla="*/ 2560665 w 3362351"/>
                <a:gd name="connsiteY128" fmla="*/ 2219960 h 2402840"/>
                <a:gd name="connsiteX129" fmla="*/ 2596225 w 3362351"/>
                <a:gd name="connsiteY129" fmla="*/ 2184400 h 2402840"/>
                <a:gd name="connsiteX130" fmla="*/ 2611465 w 3362351"/>
                <a:gd name="connsiteY130" fmla="*/ 2153920 h 2402840"/>
                <a:gd name="connsiteX131" fmla="*/ 2657185 w 3362351"/>
                <a:gd name="connsiteY131" fmla="*/ 2128520 h 2402840"/>
                <a:gd name="connsiteX132" fmla="*/ 2687665 w 3362351"/>
                <a:gd name="connsiteY132" fmla="*/ 2108200 h 2402840"/>
                <a:gd name="connsiteX133" fmla="*/ 2718145 w 3362351"/>
                <a:gd name="connsiteY133" fmla="*/ 2098040 h 2402840"/>
                <a:gd name="connsiteX134" fmla="*/ 2733385 w 3362351"/>
                <a:gd name="connsiteY134" fmla="*/ 2082800 h 2402840"/>
                <a:gd name="connsiteX135" fmla="*/ 2768945 w 3362351"/>
                <a:gd name="connsiteY135" fmla="*/ 2057400 h 2402840"/>
                <a:gd name="connsiteX136" fmla="*/ 2834985 w 3362351"/>
                <a:gd name="connsiteY136" fmla="*/ 2034540 h 2402840"/>
                <a:gd name="connsiteX137" fmla="*/ 2910338 w 3362351"/>
                <a:gd name="connsiteY137" fmla="*/ 1976120 h 2402840"/>
                <a:gd name="connsiteX138" fmla="*/ 2959869 w 3362351"/>
                <a:gd name="connsiteY138" fmla="*/ 1957917 h 2402840"/>
                <a:gd name="connsiteX139" fmla="*/ 2992465 w 3362351"/>
                <a:gd name="connsiteY139" fmla="*/ 1915160 h 2402840"/>
                <a:gd name="connsiteX140" fmla="*/ 3022945 w 3362351"/>
                <a:gd name="connsiteY140" fmla="*/ 1894840 h 2402840"/>
                <a:gd name="connsiteX141" fmla="*/ 3038185 w 3362351"/>
                <a:gd name="connsiteY141" fmla="*/ 1889760 h 2402840"/>
                <a:gd name="connsiteX142" fmla="*/ 3053425 w 3362351"/>
                <a:gd name="connsiteY142" fmla="*/ 1879600 h 2402840"/>
                <a:gd name="connsiteX143" fmla="*/ 3068665 w 3362351"/>
                <a:gd name="connsiteY143" fmla="*/ 1874520 h 2402840"/>
                <a:gd name="connsiteX144" fmla="*/ 3083905 w 3362351"/>
                <a:gd name="connsiteY144" fmla="*/ 1864360 h 2402840"/>
                <a:gd name="connsiteX145" fmla="*/ 3109305 w 3362351"/>
                <a:gd name="connsiteY145" fmla="*/ 1859280 h 2402840"/>
                <a:gd name="connsiteX146" fmla="*/ 3129625 w 3362351"/>
                <a:gd name="connsiteY146" fmla="*/ 1854200 h 2402840"/>
                <a:gd name="connsiteX147" fmla="*/ 3144865 w 3362351"/>
                <a:gd name="connsiteY147" fmla="*/ 1844040 h 2402840"/>
                <a:gd name="connsiteX148" fmla="*/ 3226145 w 3362351"/>
                <a:gd name="connsiteY148" fmla="*/ 1833880 h 2402840"/>
                <a:gd name="connsiteX149" fmla="*/ 3261705 w 3362351"/>
                <a:gd name="connsiteY149" fmla="*/ 1828800 h 2402840"/>
                <a:gd name="connsiteX150" fmla="*/ 3276945 w 3362351"/>
                <a:gd name="connsiteY150" fmla="*/ 1818640 h 2402840"/>
                <a:gd name="connsiteX151" fmla="*/ 3287105 w 3362351"/>
                <a:gd name="connsiteY151" fmla="*/ 1803400 h 2402840"/>
                <a:gd name="connsiteX152" fmla="*/ 3302345 w 3362351"/>
                <a:gd name="connsiteY152" fmla="*/ 1798320 h 2402840"/>
                <a:gd name="connsiteX153" fmla="*/ 3317585 w 3362351"/>
                <a:gd name="connsiteY153" fmla="*/ 1788160 h 2402840"/>
                <a:gd name="connsiteX154" fmla="*/ 3332825 w 3362351"/>
                <a:gd name="connsiteY154" fmla="*/ 1742440 h 2402840"/>
                <a:gd name="connsiteX155" fmla="*/ 3337905 w 3362351"/>
                <a:gd name="connsiteY155" fmla="*/ 1727200 h 2402840"/>
                <a:gd name="connsiteX156" fmla="*/ 3342985 w 3362351"/>
                <a:gd name="connsiteY156" fmla="*/ 1711960 h 2402840"/>
                <a:gd name="connsiteX157" fmla="*/ 3348065 w 3362351"/>
                <a:gd name="connsiteY157" fmla="*/ 1686560 h 2402840"/>
                <a:gd name="connsiteX158" fmla="*/ 3362035 w 3362351"/>
                <a:gd name="connsiteY158" fmla="*/ 1566333 h 2402840"/>
                <a:gd name="connsiteX159" fmla="*/ 3356955 w 3362351"/>
                <a:gd name="connsiteY159" fmla="*/ 1518496 h 2402840"/>
                <a:gd name="connsiteX160" fmla="*/ 3333671 w 3362351"/>
                <a:gd name="connsiteY160" fmla="*/ 1464310 h 2402840"/>
                <a:gd name="connsiteX161" fmla="*/ 3294725 w 3362351"/>
                <a:gd name="connsiteY161" fmla="*/ 1420706 h 2402840"/>
                <a:gd name="connsiteX162" fmla="*/ 3269325 w 3362351"/>
                <a:gd name="connsiteY162" fmla="*/ 1377526 h 2402840"/>
                <a:gd name="connsiteX163" fmla="*/ 3212598 w 3362351"/>
                <a:gd name="connsiteY163" fmla="*/ 1333500 h 2402840"/>
                <a:gd name="connsiteX164" fmla="*/ 3162645 w 3362351"/>
                <a:gd name="connsiteY164" fmla="*/ 1295400 h 2402840"/>
                <a:gd name="connsiteX165" fmla="*/ 3119465 w 3362351"/>
                <a:gd name="connsiteY165" fmla="*/ 1254760 h 2402840"/>
                <a:gd name="connsiteX166" fmla="*/ 3114385 w 3362351"/>
                <a:gd name="connsiteY166" fmla="*/ 1239520 h 2402840"/>
                <a:gd name="connsiteX167" fmla="*/ 3099145 w 3362351"/>
                <a:gd name="connsiteY167" fmla="*/ 1234440 h 2402840"/>
                <a:gd name="connsiteX168" fmla="*/ 3088985 w 3362351"/>
                <a:gd name="connsiteY168" fmla="*/ 1203960 h 2402840"/>
                <a:gd name="connsiteX169" fmla="*/ 3068665 w 3362351"/>
                <a:gd name="connsiteY169" fmla="*/ 1173480 h 2402840"/>
                <a:gd name="connsiteX170" fmla="*/ 3048345 w 3362351"/>
                <a:gd name="connsiteY170" fmla="*/ 1143000 h 2402840"/>
                <a:gd name="connsiteX171" fmla="*/ 3022945 w 3362351"/>
                <a:gd name="connsiteY171" fmla="*/ 1097280 h 2402840"/>
                <a:gd name="connsiteX172" fmla="*/ 3012785 w 3362351"/>
                <a:gd name="connsiteY172" fmla="*/ 1082040 h 2402840"/>
                <a:gd name="connsiteX173" fmla="*/ 3002625 w 3362351"/>
                <a:gd name="connsiteY173" fmla="*/ 1051560 h 2402840"/>
                <a:gd name="connsiteX174" fmla="*/ 2997545 w 3362351"/>
                <a:gd name="connsiteY174" fmla="*/ 1036320 h 2402840"/>
                <a:gd name="connsiteX175" fmla="*/ 2956905 w 3362351"/>
                <a:gd name="connsiteY175" fmla="*/ 975360 h 2402840"/>
                <a:gd name="connsiteX176" fmla="*/ 2946745 w 3362351"/>
                <a:gd name="connsiteY176" fmla="*/ 960120 h 2402840"/>
                <a:gd name="connsiteX177" fmla="*/ 2926425 w 3362351"/>
                <a:gd name="connsiteY177" fmla="*/ 929640 h 2402840"/>
                <a:gd name="connsiteX178" fmla="*/ 2901025 w 3362351"/>
                <a:gd name="connsiteY178" fmla="*/ 904240 h 2402840"/>
                <a:gd name="connsiteX179" fmla="*/ 2875625 w 3362351"/>
                <a:gd name="connsiteY179" fmla="*/ 873760 h 2402840"/>
                <a:gd name="connsiteX180" fmla="*/ 2860385 w 3362351"/>
                <a:gd name="connsiteY180" fmla="*/ 868680 h 2402840"/>
                <a:gd name="connsiteX181" fmla="*/ 2845145 w 3362351"/>
                <a:gd name="connsiteY181" fmla="*/ 853440 h 2402840"/>
                <a:gd name="connsiteX182" fmla="*/ 2829905 w 3362351"/>
                <a:gd name="connsiteY182" fmla="*/ 843280 h 2402840"/>
                <a:gd name="connsiteX183" fmla="*/ 2824825 w 3362351"/>
                <a:gd name="connsiteY183" fmla="*/ 817880 h 2402840"/>
                <a:gd name="connsiteX184" fmla="*/ 2814665 w 3362351"/>
                <a:gd name="connsiteY184" fmla="*/ 802640 h 2402840"/>
                <a:gd name="connsiteX185" fmla="*/ 2804505 w 3362351"/>
                <a:gd name="connsiteY185" fmla="*/ 772160 h 2402840"/>
                <a:gd name="connsiteX186" fmla="*/ 2784185 w 3362351"/>
                <a:gd name="connsiteY186" fmla="*/ 741680 h 2402840"/>
                <a:gd name="connsiteX187" fmla="*/ 2779105 w 3362351"/>
                <a:gd name="connsiteY187" fmla="*/ 726440 h 2402840"/>
                <a:gd name="connsiteX188" fmla="*/ 2768945 w 3362351"/>
                <a:gd name="connsiteY188" fmla="*/ 711200 h 2402840"/>
                <a:gd name="connsiteX189" fmla="*/ 2753705 w 3362351"/>
                <a:gd name="connsiteY189" fmla="*/ 680720 h 2402840"/>
                <a:gd name="connsiteX190" fmla="*/ 2723225 w 3362351"/>
                <a:gd name="connsiteY190" fmla="*/ 650240 h 2402840"/>
                <a:gd name="connsiteX191" fmla="*/ 2692745 w 3362351"/>
                <a:gd name="connsiteY191" fmla="*/ 629920 h 2402840"/>
                <a:gd name="connsiteX192" fmla="*/ 2677505 w 3362351"/>
                <a:gd name="connsiteY192" fmla="*/ 619760 h 2402840"/>
                <a:gd name="connsiteX193" fmla="*/ 2647025 w 3362351"/>
                <a:gd name="connsiteY193" fmla="*/ 599440 h 2402840"/>
                <a:gd name="connsiteX194" fmla="*/ 2621625 w 3362351"/>
                <a:gd name="connsiteY194" fmla="*/ 574040 h 2402840"/>
                <a:gd name="connsiteX195" fmla="*/ 2611465 w 3362351"/>
                <a:gd name="connsiteY195" fmla="*/ 558800 h 2402840"/>
                <a:gd name="connsiteX196" fmla="*/ 2596225 w 3362351"/>
                <a:gd name="connsiteY196" fmla="*/ 553720 h 2402840"/>
                <a:gd name="connsiteX197" fmla="*/ 2580985 w 3362351"/>
                <a:gd name="connsiteY197" fmla="*/ 543560 h 2402840"/>
                <a:gd name="connsiteX198" fmla="*/ 2565745 w 3362351"/>
                <a:gd name="connsiteY198" fmla="*/ 538480 h 2402840"/>
                <a:gd name="connsiteX199" fmla="*/ 2535265 w 3362351"/>
                <a:gd name="connsiteY199" fmla="*/ 518160 h 2402840"/>
                <a:gd name="connsiteX200" fmla="*/ 2520025 w 3362351"/>
                <a:gd name="connsiteY200" fmla="*/ 508000 h 2402840"/>
                <a:gd name="connsiteX201" fmla="*/ 2489545 w 3362351"/>
                <a:gd name="connsiteY201" fmla="*/ 487680 h 2402840"/>
                <a:gd name="connsiteX202" fmla="*/ 2474305 w 3362351"/>
                <a:gd name="connsiteY202" fmla="*/ 457200 h 2402840"/>
                <a:gd name="connsiteX203" fmla="*/ 2459065 w 3362351"/>
                <a:gd name="connsiteY203" fmla="*/ 452120 h 2402840"/>
                <a:gd name="connsiteX204" fmla="*/ 2443825 w 3362351"/>
                <a:gd name="connsiteY204" fmla="*/ 436880 h 2402840"/>
                <a:gd name="connsiteX205" fmla="*/ 2423505 w 3362351"/>
                <a:gd name="connsiteY205" fmla="*/ 406400 h 2402840"/>
                <a:gd name="connsiteX206" fmla="*/ 2393025 w 3362351"/>
                <a:gd name="connsiteY206" fmla="*/ 386080 h 2402840"/>
                <a:gd name="connsiteX207" fmla="*/ 2382865 w 3362351"/>
                <a:gd name="connsiteY207" fmla="*/ 370840 h 2402840"/>
                <a:gd name="connsiteX208" fmla="*/ 2311745 w 3362351"/>
                <a:gd name="connsiteY208" fmla="*/ 355600 h 2402840"/>
                <a:gd name="connsiteX209" fmla="*/ 2276185 w 3362351"/>
                <a:gd name="connsiteY209" fmla="*/ 345440 h 2402840"/>
                <a:gd name="connsiteX210" fmla="*/ 2245705 w 3362351"/>
                <a:gd name="connsiteY210" fmla="*/ 335280 h 2402840"/>
                <a:gd name="connsiteX211" fmla="*/ 2194905 w 3362351"/>
                <a:gd name="connsiteY211" fmla="*/ 325120 h 2402840"/>
                <a:gd name="connsiteX212" fmla="*/ 2179665 w 3362351"/>
                <a:gd name="connsiteY212" fmla="*/ 309880 h 2402840"/>
                <a:gd name="connsiteX213" fmla="*/ 2164425 w 3362351"/>
                <a:gd name="connsiteY213" fmla="*/ 304800 h 2402840"/>
                <a:gd name="connsiteX214" fmla="*/ 2159345 w 3362351"/>
                <a:gd name="connsiteY214" fmla="*/ 289560 h 2402840"/>
                <a:gd name="connsiteX215" fmla="*/ 2149185 w 3362351"/>
                <a:gd name="connsiteY215" fmla="*/ 274320 h 2402840"/>
                <a:gd name="connsiteX216" fmla="*/ 2144105 w 3362351"/>
                <a:gd name="connsiteY216" fmla="*/ 259080 h 2402840"/>
                <a:gd name="connsiteX217" fmla="*/ 2108545 w 3362351"/>
                <a:gd name="connsiteY217" fmla="*/ 213360 h 2402840"/>
                <a:gd name="connsiteX218" fmla="*/ 2098385 w 3362351"/>
                <a:gd name="connsiteY218" fmla="*/ 198120 h 2402840"/>
                <a:gd name="connsiteX219" fmla="*/ 2083145 w 3362351"/>
                <a:gd name="connsiteY219" fmla="*/ 193040 h 2402840"/>
                <a:gd name="connsiteX220" fmla="*/ 2047585 w 3362351"/>
                <a:gd name="connsiteY220" fmla="*/ 167640 h 2402840"/>
                <a:gd name="connsiteX221" fmla="*/ 2017105 w 3362351"/>
                <a:gd name="connsiteY221" fmla="*/ 157480 h 2402840"/>
                <a:gd name="connsiteX222" fmla="*/ 1971385 w 3362351"/>
                <a:gd name="connsiteY222" fmla="*/ 132080 h 2402840"/>
                <a:gd name="connsiteX223" fmla="*/ 1935825 w 3362351"/>
                <a:gd name="connsiteY223" fmla="*/ 127000 h 2402840"/>
                <a:gd name="connsiteX224" fmla="*/ 1905345 w 3362351"/>
                <a:gd name="connsiteY224" fmla="*/ 116840 h 2402840"/>
                <a:gd name="connsiteX225" fmla="*/ 1890105 w 3362351"/>
                <a:gd name="connsiteY225" fmla="*/ 111760 h 2402840"/>
                <a:gd name="connsiteX226" fmla="*/ 1864705 w 3362351"/>
                <a:gd name="connsiteY226" fmla="*/ 106680 h 2402840"/>
                <a:gd name="connsiteX227" fmla="*/ 1849465 w 3362351"/>
                <a:gd name="connsiteY227" fmla="*/ 101600 h 2402840"/>
                <a:gd name="connsiteX228" fmla="*/ 1813905 w 3362351"/>
                <a:gd name="connsiteY228" fmla="*/ 96520 h 2402840"/>
                <a:gd name="connsiteX229" fmla="*/ 1778345 w 3362351"/>
                <a:gd name="connsiteY229" fmla="*/ 86360 h 2402840"/>
                <a:gd name="connsiteX230" fmla="*/ 1747865 w 3362351"/>
                <a:gd name="connsiteY230" fmla="*/ 76200 h 2402840"/>
                <a:gd name="connsiteX231" fmla="*/ 1732625 w 3362351"/>
                <a:gd name="connsiteY231" fmla="*/ 71120 h 2402840"/>
                <a:gd name="connsiteX232" fmla="*/ 1717385 w 3362351"/>
                <a:gd name="connsiteY232" fmla="*/ 66040 h 2402840"/>
                <a:gd name="connsiteX233" fmla="*/ 1671665 w 3362351"/>
                <a:gd name="connsiteY233" fmla="*/ 45720 h 2402840"/>
                <a:gd name="connsiteX234" fmla="*/ 1651345 w 3362351"/>
                <a:gd name="connsiteY234" fmla="*/ 40640 h 2402840"/>
                <a:gd name="connsiteX235" fmla="*/ 1559905 w 3362351"/>
                <a:gd name="connsiteY235" fmla="*/ 35560 h 2402840"/>
                <a:gd name="connsiteX236" fmla="*/ 1534505 w 3362351"/>
                <a:gd name="connsiteY236" fmla="*/ 15240 h 2402840"/>
                <a:gd name="connsiteX237" fmla="*/ 1514185 w 3362351"/>
                <a:gd name="connsiteY237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33250 w 3362351"/>
                <a:gd name="connsiteY43" fmla="*/ 795513 h 2402840"/>
                <a:gd name="connsiteX44" fmla="*/ 508345 w 3362351"/>
                <a:gd name="connsiteY44" fmla="*/ 960120 h 2402840"/>
                <a:gd name="connsiteX45" fmla="*/ 528665 w 3362351"/>
                <a:gd name="connsiteY45" fmla="*/ 990600 h 2402840"/>
                <a:gd name="connsiteX46" fmla="*/ 538825 w 3362351"/>
                <a:gd name="connsiteY46" fmla="*/ 1005840 h 2402840"/>
                <a:gd name="connsiteX47" fmla="*/ 543905 w 3362351"/>
                <a:gd name="connsiteY47" fmla="*/ 1021080 h 2402840"/>
                <a:gd name="connsiteX48" fmla="*/ 569305 w 3362351"/>
                <a:gd name="connsiteY48" fmla="*/ 1066800 h 2402840"/>
                <a:gd name="connsiteX49" fmla="*/ 564225 w 3362351"/>
                <a:gd name="connsiteY49" fmla="*/ 1112520 h 2402840"/>
                <a:gd name="connsiteX50" fmla="*/ 559145 w 3362351"/>
                <a:gd name="connsiteY50" fmla="*/ 1127760 h 2402840"/>
                <a:gd name="connsiteX51" fmla="*/ 543905 w 3362351"/>
                <a:gd name="connsiteY51" fmla="*/ 1137920 h 2402840"/>
                <a:gd name="connsiteX52" fmla="*/ 518505 w 3362351"/>
                <a:gd name="connsiteY52" fmla="*/ 1168400 h 2402840"/>
                <a:gd name="connsiteX53" fmla="*/ 452549 w 3362351"/>
                <a:gd name="connsiteY53" fmla="*/ 1178230 h 2402840"/>
                <a:gd name="connsiteX54" fmla="*/ 406249 w 3362351"/>
                <a:gd name="connsiteY54" fmla="*/ 1200060 h 2402840"/>
                <a:gd name="connsiteX55" fmla="*/ 352846 w 3362351"/>
                <a:gd name="connsiteY55" fmla="*/ 1205041 h 2402840"/>
                <a:gd name="connsiteX56" fmla="*/ 287174 w 3362351"/>
                <a:gd name="connsiteY56" fmla="*/ 1232031 h 2402840"/>
                <a:gd name="connsiteX57" fmla="*/ 206517 w 3362351"/>
                <a:gd name="connsiteY57" fmla="*/ 1286277 h 2402840"/>
                <a:gd name="connsiteX58" fmla="*/ 144566 w 3362351"/>
                <a:gd name="connsiteY58" fmla="*/ 1355362 h 2402840"/>
                <a:gd name="connsiteX59" fmla="*/ 117185 w 3362351"/>
                <a:gd name="connsiteY59" fmla="*/ 1412240 h 2402840"/>
                <a:gd name="connsiteX60" fmla="*/ 96865 w 3362351"/>
                <a:gd name="connsiteY60" fmla="*/ 1442720 h 2402840"/>
                <a:gd name="connsiteX61" fmla="*/ 91785 w 3362351"/>
                <a:gd name="connsiteY61" fmla="*/ 1457960 h 2402840"/>
                <a:gd name="connsiteX62" fmla="*/ 76545 w 3362351"/>
                <a:gd name="connsiteY62" fmla="*/ 1468120 h 2402840"/>
                <a:gd name="connsiteX63" fmla="*/ 66385 w 3362351"/>
                <a:gd name="connsiteY63" fmla="*/ 1508760 h 2402840"/>
                <a:gd name="connsiteX64" fmla="*/ 61305 w 3362351"/>
                <a:gd name="connsiteY64" fmla="*/ 1524000 h 2402840"/>
                <a:gd name="connsiteX65" fmla="*/ 56225 w 3362351"/>
                <a:gd name="connsiteY65" fmla="*/ 1544320 h 2402840"/>
                <a:gd name="connsiteX66" fmla="*/ 46065 w 3362351"/>
                <a:gd name="connsiteY66" fmla="*/ 1559560 h 2402840"/>
                <a:gd name="connsiteX67" fmla="*/ 40985 w 3362351"/>
                <a:gd name="connsiteY67" fmla="*/ 1579880 h 2402840"/>
                <a:gd name="connsiteX68" fmla="*/ 30825 w 3362351"/>
                <a:gd name="connsiteY68" fmla="*/ 1620520 h 2402840"/>
                <a:gd name="connsiteX69" fmla="*/ 20665 w 3362351"/>
                <a:gd name="connsiteY69" fmla="*/ 1635760 h 2402840"/>
                <a:gd name="connsiteX70" fmla="*/ 10505 w 3362351"/>
                <a:gd name="connsiteY70" fmla="*/ 1666240 h 2402840"/>
                <a:gd name="connsiteX71" fmla="*/ 345 w 3362351"/>
                <a:gd name="connsiteY71" fmla="*/ 1896887 h 2402840"/>
                <a:gd name="connsiteX72" fmla="*/ 23764 w 3362351"/>
                <a:gd name="connsiteY72" fmla="*/ 2008648 h 2402840"/>
                <a:gd name="connsiteX73" fmla="*/ 63428 w 3362351"/>
                <a:gd name="connsiteY73" fmla="*/ 2076710 h 2402840"/>
                <a:gd name="connsiteX74" fmla="*/ 100363 w 3362351"/>
                <a:gd name="connsiteY74" fmla="*/ 2147253 h 2402840"/>
                <a:gd name="connsiteX75" fmla="*/ 90780 w 3362351"/>
                <a:gd name="connsiteY75" fmla="*/ 2222993 h 2402840"/>
                <a:gd name="connsiteX76" fmla="*/ 76545 w 3362351"/>
                <a:gd name="connsiteY76" fmla="*/ 2362200 h 2402840"/>
                <a:gd name="connsiteX77" fmla="*/ 81625 w 3362351"/>
                <a:gd name="connsiteY77" fmla="*/ 2397760 h 2402840"/>
                <a:gd name="connsiteX78" fmla="*/ 96865 w 3362351"/>
                <a:gd name="connsiteY78" fmla="*/ 2402840 h 2402840"/>
                <a:gd name="connsiteX79" fmla="*/ 162905 w 3362351"/>
                <a:gd name="connsiteY79" fmla="*/ 2397760 h 2402840"/>
                <a:gd name="connsiteX80" fmla="*/ 208625 w 3362351"/>
                <a:gd name="connsiteY80" fmla="*/ 2372360 h 2402840"/>
                <a:gd name="connsiteX81" fmla="*/ 239105 w 3362351"/>
                <a:gd name="connsiteY81" fmla="*/ 2352040 h 2402840"/>
                <a:gd name="connsiteX82" fmla="*/ 254345 w 3362351"/>
                <a:gd name="connsiteY82" fmla="*/ 2336800 h 2402840"/>
                <a:gd name="connsiteX83" fmla="*/ 269585 w 3362351"/>
                <a:gd name="connsiteY83" fmla="*/ 2326640 h 2402840"/>
                <a:gd name="connsiteX84" fmla="*/ 315305 w 3362351"/>
                <a:gd name="connsiteY84" fmla="*/ 2286000 h 2402840"/>
                <a:gd name="connsiteX85" fmla="*/ 340705 w 3362351"/>
                <a:gd name="connsiteY85" fmla="*/ 2265680 h 2402840"/>
                <a:gd name="connsiteX86" fmla="*/ 350865 w 3362351"/>
                <a:gd name="connsiteY86" fmla="*/ 2250440 h 2402840"/>
                <a:gd name="connsiteX87" fmla="*/ 366105 w 3362351"/>
                <a:gd name="connsiteY87" fmla="*/ 2240280 h 2402840"/>
                <a:gd name="connsiteX88" fmla="*/ 461672 w 3362351"/>
                <a:gd name="connsiteY88" fmla="*/ 2173922 h 2402840"/>
                <a:gd name="connsiteX89" fmla="*/ 526442 w 3362351"/>
                <a:gd name="connsiteY89" fmla="*/ 2121852 h 2402840"/>
                <a:gd name="connsiteX90" fmla="*/ 583275 w 3362351"/>
                <a:gd name="connsiteY90" fmla="*/ 2096452 h 2402840"/>
                <a:gd name="connsiteX91" fmla="*/ 681700 w 3362351"/>
                <a:gd name="connsiteY91" fmla="*/ 2044382 h 2402840"/>
                <a:gd name="connsiteX92" fmla="*/ 731865 w 3362351"/>
                <a:gd name="connsiteY92" fmla="*/ 2037080 h 2402840"/>
                <a:gd name="connsiteX93" fmla="*/ 762345 w 3362351"/>
                <a:gd name="connsiteY93" fmla="*/ 2047240 h 2402840"/>
                <a:gd name="connsiteX94" fmla="*/ 782665 w 3362351"/>
                <a:gd name="connsiteY94" fmla="*/ 2052320 h 2402840"/>
                <a:gd name="connsiteX95" fmla="*/ 797905 w 3362351"/>
                <a:gd name="connsiteY95" fmla="*/ 2057400 h 2402840"/>
                <a:gd name="connsiteX96" fmla="*/ 838545 w 3362351"/>
                <a:gd name="connsiteY96" fmla="*/ 2062480 h 2402840"/>
                <a:gd name="connsiteX97" fmla="*/ 1001105 w 3362351"/>
                <a:gd name="connsiteY97" fmla="*/ 2069782 h 2402840"/>
                <a:gd name="connsiteX98" fmla="*/ 1134773 w 3362351"/>
                <a:gd name="connsiteY98" fmla="*/ 2049145 h 2402840"/>
                <a:gd name="connsiteX99" fmla="*/ 1214465 w 3362351"/>
                <a:gd name="connsiteY99" fmla="*/ 1945640 h 2402840"/>
                <a:gd name="connsiteX100" fmla="*/ 1305058 w 3362351"/>
                <a:gd name="connsiteY100" fmla="*/ 1930400 h 2402840"/>
                <a:gd name="connsiteX101" fmla="*/ 1404965 w 3362351"/>
                <a:gd name="connsiteY101" fmla="*/ 1954530 h 2402840"/>
                <a:gd name="connsiteX102" fmla="*/ 1468888 w 3362351"/>
                <a:gd name="connsiteY102" fmla="*/ 1968923 h 2402840"/>
                <a:gd name="connsiteX103" fmla="*/ 1571335 w 3362351"/>
                <a:gd name="connsiteY103" fmla="*/ 1985857 h 2402840"/>
                <a:gd name="connsiteX104" fmla="*/ 1656425 w 3362351"/>
                <a:gd name="connsiteY104" fmla="*/ 2001520 h 2402840"/>
                <a:gd name="connsiteX105" fmla="*/ 1707225 w 3362351"/>
                <a:gd name="connsiteY105" fmla="*/ 2021840 h 2402840"/>
                <a:gd name="connsiteX106" fmla="*/ 1737705 w 3362351"/>
                <a:gd name="connsiteY106" fmla="*/ 2037080 h 2402840"/>
                <a:gd name="connsiteX107" fmla="*/ 1783425 w 3362351"/>
                <a:gd name="connsiteY107" fmla="*/ 2062480 h 2402840"/>
                <a:gd name="connsiteX108" fmla="*/ 1798665 w 3362351"/>
                <a:gd name="connsiteY108" fmla="*/ 2072640 h 2402840"/>
                <a:gd name="connsiteX109" fmla="*/ 1829145 w 3362351"/>
                <a:gd name="connsiteY109" fmla="*/ 2082800 h 2402840"/>
                <a:gd name="connsiteX110" fmla="*/ 1844385 w 3362351"/>
                <a:gd name="connsiteY110" fmla="*/ 2087880 h 2402840"/>
                <a:gd name="connsiteX111" fmla="*/ 1864705 w 3362351"/>
                <a:gd name="connsiteY111" fmla="*/ 2098040 h 2402840"/>
                <a:gd name="connsiteX112" fmla="*/ 1879945 w 3362351"/>
                <a:gd name="connsiteY112" fmla="*/ 2103120 h 2402840"/>
                <a:gd name="connsiteX113" fmla="*/ 1895185 w 3362351"/>
                <a:gd name="connsiteY113" fmla="*/ 2113280 h 2402840"/>
                <a:gd name="connsiteX114" fmla="*/ 1925665 w 3362351"/>
                <a:gd name="connsiteY114" fmla="*/ 2123440 h 2402840"/>
                <a:gd name="connsiteX115" fmla="*/ 1940905 w 3362351"/>
                <a:gd name="connsiteY115" fmla="*/ 2133600 h 2402840"/>
                <a:gd name="connsiteX116" fmla="*/ 1965035 w 3362351"/>
                <a:gd name="connsiteY116" fmla="*/ 2167043 h 2402840"/>
                <a:gd name="connsiteX117" fmla="*/ 2017529 w 3362351"/>
                <a:gd name="connsiteY117" fmla="*/ 2194984 h 2402840"/>
                <a:gd name="connsiteX118" fmla="*/ 2107698 w 3362351"/>
                <a:gd name="connsiteY118" fmla="*/ 2254673 h 2402840"/>
                <a:gd name="connsiteX119" fmla="*/ 2185168 w 3362351"/>
                <a:gd name="connsiteY119" fmla="*/ 2296161 h 2402840"/>
                <a:gd name="connsiteX120" fmla="*/ 2255018 w 3362351"/>
                <a:gd name="connsiteY120" fmla="*/ 2302933 h 2402840"/>
                <a:gd name="connsiteX121" fmla="*/ 2326985 w 3362351"/>
                <a:gd name="connsiteY121" fmla="*/ 2339340 h 2402840"/>
                <a:gd name="connsiteX122" fmla="*/ 2440439 w 3362351"/>
                <a:gd name="connsiteY122" fmla="*/ 2312670 h 2402840"/>
                <a:gd name="connsiteX123" fmla="*/ 2494625 w 3362351"/>
                <a:gd name="connsiteY123" fmla="*/ 2275840 h 2402840"/>
                <a:gd name="connsiteX124" fmla="*/ 2509865 w 3362351"/>
                <a:gd name="connsiteY124" fmla="*/ 2270760 h 2402840"/>
                <a:gd name="connsiteX125" fmla="*/ 2520025 w 3362351"/>
                <a:gd name="connsiteY125" fmla="*/ 2255520 h 2402840"/>
                <a:gd name="connsiteX126" fmla="*/ 2535265 w 3362351"/>
                <a:gd name="connsiteY126" fmla="*/ 2245360 h 2402840"/>
                <a:gd name="connsiteX127" fmla="*/ 2545425 w 3362351"/>
                <a:gd name="connsiteY127" fmla="*/ 2230120 h 2402840"/>
                <a:gd name="connsiteX128" fmla="*/ 2560665 w 3362351"/>
                <a:gd name="connsiteY128" fmla="*/ 2219960 h 2402840"/>
                <a:gd name="connsiteX129" fmla="*/ 2596225 w 3362351"/>
                <a:gd name="connsiteY129" fmla="*/ 2184400 h 2402840"/>
                <a:gd name="connsiteX130" fmla="*/ 2611465 w 3362351"/>
                <a:gd name="connsiteY130" fmla="*/ 2153920 h 2402840"/>
                <a:gd name="connsiteX131" fmla="*/ 2657185 w 3362351"/>
                <a:gd name="connsiteY131" fmla="*/ 2128520 h 2402840"/>
                <a:gd name="connsiteX132" fmla="*/ 2687665 w 3362351"/>
                <a:gd name="connsiteY132" fmla="*/ 2108200 h 2402840"/>
                <a:gd name="connsiteX133" fmla="*/ 2718145 w 3362351"/>
                <a:gd name="connsiteY133" fmla="*/ 2098040 h 2402840"/>
                <a:gd name="connsiteX134" fmla="*/ 2733385 w 3362351"/>
                <a:gd name="connsiteY134" fmla="*/ 2082800 h 2402840"/>
                <a:gd name="connsiteX135" fmla="*/ 2768945 w 3362351"/>
                <a:gd name="connsiteY135" fmla="*/ 2057400 h 2402840"/>
                <a:gd name="connsiteX136" fmla="*/ 2834985 w 3362351"/>
                <a:gd name="connsiteY136" fmla="*/ 2034540 h 2402840"/>
                <a:gd name="connsiteX137" fmla="*/ 2910338 w 3362351"/>
                <a:gd name="connsiteY137" fmla="*/ 1976120 h 2402840"/>
                <a:gd name="connsiteX138" fmla="*/ 2959869 w 3362351"/>
                <a:gd name="connsiteY138" fmla="*/ 1957917 h 2402840"/>
                <a:gd name="connsiteX139" fmla="*/ 2992465 w 3362351"/>
                <a:gd name="connsiteY139" fmla="*/ 1915160 h 2402840"/>
                <a:gd name="connsiteX140" fmla="*/ 3022945 w 3362351"/>
                <a:gd name="connsiteY140" fmla="*/ 1894840 h 2402840"/>
                <a:gd name="connsiteX141" fmla="*/ 3038185 w 3362351"/>
                <a:gd name="connsiteY141" fmla="*/ 1889760 h 2402840"/>
                <a:gd name="connsiteX142" fmla="*/ 3053425 w 3362351"/>
                <a:gd name="connsiteY142" fmla="*/ 1879600 h 2402840"/>
                <a:gd name="connsiteX143" fmla="*/ 3068665 w 3362351"/>
                <a:gd name="connsiteY143" fmla="*/ 1874520 h 2402840"/>
                <a:gd name="connsiteX144" fmla="*/ 3083905 w 3362351"/>
                <a:gd name="connsiteY144" fmla="*/ 1864360 h 2402840"/>
                <a:gd name="connsiteX145" fmla="*/ 3109305 w 3362351"/>
                <a:gd name="connsiteY145" fmla="*/ 1859280 h 2402840"/>
                <a:gd name="connsiteX146" fmla="*/ 3129625 w 3362351"/>
                <a:gd name="connsiteY146" fmla="*/ 1854200 h 2402840"/>
                <a:gd name="connsiteX147" fmla="*/ 3144865 w 3362351"/>
                <a:gd name="connsiteY147" fmla="*/ 1844040 h 2402840"/>
                <a:gd name="connsiteX148" fmla="*/ 3226145 w 3362351"/>
                <a:gd name="connsiteY148" fmla="*/ 1833880 h 2402840"/>
                <a:gd name="connsiteX149" fmla="*/ 3261705 w 3362351"/>
                <a:gd name="connsiteY149" fmla="*/ 1828800 h 2402840"/>
                <a:gd name="connsiteX150" fmla="*/ 3276945 w 3362351"/>
                <a:gd name="connsiteY150" fmla="*/ 1818640 h 2402840"/>
                <a:gd name="connsiteX151" fmla="*/ 3287105 w 3362351"/>
                <a:gd name="connsiteY151" fmla="*/ 1803400 h 2402840"/>
                <a:gd name="connsiteX152" fmla="*/ 3302345 w 3362351"/>
                <a:gd name="connsiteY152" fmla="*/ 1798320 h 2402840"/>
                <a:gd name="connsiteX153" fmla="*/ 3317585 w 3362351"/>
                <a:gd name="connsiteY153" fmla="*/ 1788160 h 2402840"/>
                <a:gd name="connsiteX154" fmla="*/ 3332825 w 3362351"/>
                <a:gd name="connsiteY154" fmla="*/ 1742440 h 2402840"/>
                <a:gd name="connsiteX155" fmla="*/ 3337905 w 3362351"/>
                <a:gd name="connsiteY155" fmla="*/ 1727200 h 2402840"/>
                <a:gd name="connsiteX156" fmla="*/ 3342985 w 3362351"/>
                <a:gd name="connsiteY156" fmla="*/ 1711960 h 2402840"/>
                <a:gd name="connsiteX157" fmla="*/ 3348065 w 3362351"/>
                <a:gd name="connsiteY157" fmla="*/ 1686560 h 2402840"/>
                <a:gd name="connsiteX158" fmla="*/ 3362035 w 3362351"/>
                <a:gd name="connsiteY158" fmla="*/ 1566333 h 2402840"/>
                <a:gd name="connsiteX159" fmla="*/ 3356955 w 3362351"/>
                <a:gd name="connsiteY159" fmla="*/ 1518496 h 2402840"/>
                <a:gd name="connsiteX160" fmla="*/ 3333671 w 3362351"/>
                <a:gd name="connsiteY160" fmla="*/ 1464310 h 2402840"/>
                <a:gd name="connsiteX161" fmla="*/ 3294725 w 3362351"/>
                <a:gd name="connsiteY161" fmla="*/ 1420706 h 2402840"/>
                <a:gd name="connsiteX162" fmla="*/ 3269325 w 3362351"/>
                <a:gd name="connsiteY162" fmla="*/ 1377526 h 2402840"/>
                <a:gd name="connsiteX163" fmla="*/ 3212598 w 3362351"/>
                <a:gd name="connsiteY163" fmla="*/ 1333500 h 2402840"/>
                <a:gd name="connsiteX164" fmla="*/ 3162645 w 3362351"/>
                <a:gd name="connsiteY164" fmla="*/ 1295400 h 2402840"/>
                <a:gd name="connsiteX165" fmla="*/ 3119465 w 3362351"/>
                <a:gd name="connsiteY165" fmla="*/ 1254760 h 2402840"/>
                <a:gd name="connsiteX166" fmla="*/ 3114385 w 3362351"/>
                <a:gd name="connsiteY166" fmla="*/ 1239520 h 2402840"/>
                <a:gd name="connsiteX167" fmla="*/ 3099145 w 3362351"/>
                <a:gd name="connsiteY167" fmla="*/ 1234440 h 2402840"/>
                <a:gd name="connsiteX168" fmla="*/ 3088985 w 3362351"/>
                <a:gd name="connsiteY168" fmla="*/ 1203960 h 2402840"/>
                <a:gd name="connsiteX169" fmla="*/ 3068665 w 3362351"/>
                <a:gd name="connsiteY169" fmla="*/ 1173480 h 2402840"/>
                <a:gd name="connsiteX170" fmla="*/ 3048345 w 3362351"/>
                <a:gd name="connsiteY170" fmla="*/ 1143000 h 2402840"/>
                <a:gd name="connsiteX171" fmla="*/ 3022945 w 3362351"/>
                <a:gd name="connsiteY171" fmla="*/ 1097280 h 2402840"/>
                <a:gd name="connsiteX172" fmla="*/ 3012785 w 3362351"/>
                <a:gd name="connsiteY172" fmla="*/ 1082040 h 2402840"/>
                <a:gd name="connsiteX173" fmla="*/ 3002625 w 3362351"/>
                <a:gd name="connsiteY173" fmla="*/ 1051560 h 2402840"/>
                <a:gd name="connsiteX174" fmla="*/ 2997545 w 3362351"/>
                <a:gd name="connsiteY174" fmla="*/ 1036320 h 2402840"/>
                <a:gd name="connsiteX175" fmla="*/ 2956905 w 3362351"/>
                <a:gd name="connsiteY175" fmla="*/ 975360 h 2402840"/>
                <a:gd name="connsiteX176" fmla="*/ 2946745 w 3362351"/>
                <a:gd name="connsiteY176" fmla="*/ 960120 h 2402840"/>
                <a:gd name="connsiteX177" fmla="*/ 2926425 w 3362351"/>
                <a:gd name="connsiteY177" fmla="*/ 929640 h 2402840"/>
                <a:gd name="connsiteX178" fmla="*/ 2901025 w 3362351"/>
                <a:gd name="connsiteY178" fmla="*/ 904240 h 2402840"/>
                <a:gd name="connsiteX179" fmla="*/ 2875625 w 3362351"/>
                <a:gd name="connsiteY179" fmla="*/ 873760 h 2402840"/>
                <a:gd name="connsiteX180" fmla="*/ 2860385 w 3362351"/>
                <a:gd name="connsiteY180" fmla="*/ 868680 h 2402840"/>
                <a:gd name="connsiteX181" fmla="*/ 2845145 w 3362351"/>
                <a:gd name="connsiteY181" fmla="*/ 853440 h 2402840"/>
                <a:gd name="connsiteX182" fmla="*/ 2829905 w 3362351"/>
                <a:gd name="connsiteY182" fmla="*/ 843280 h 2402840"/>
                <a:gd name="connsiteX183" fmla="*/ 2824825 w 3362351"/>
                <a:gd name="connsiteY183" fmla="*/ 817880 h 2402840"/>
                <a:gd name="connsiteX184" fmla="*/ 2814665 w 3362351"/>
                <a:gd name="connsiteY184" fmla="*/ 802640 h 2402840"/>
                <a:gd name="connsiteX185" fmla="*/ 2804505 w 3362351"/>
                <a:gd name="connsiteY185" fmla="*/ 772160 h 2402840"/>
                <a:gd name="connsiteX186" fmla="*/ 2784185 w 3362351"/>
                <a:gd name="connsiteY186" fmla="*/ 741680 h 2402840"/>
                <a:gd name="connsiteX187" fmla="*/ 2779105 w 3362351"/>
                <a:gd name="connsiteY187" fmla="*/ 726440 h 2402840"/>
                <a:gd name="connsiteX188" fmla="*/ 2768945 w 3362351"/>
                <a:gd name="connsiteY188" fmla="*/ 711200 h 2402840"/>
                <a:gd name="connsiteX189" fmla="*/ 2753705 w 3362351"/>
                <a:gd name="connsiteY189" fmla="*/ 680720 h 2402840"/>
                <a:gd name="connsiteX190" fmla="*/ 2723225 w 3362351"/>
                <a:gd name="connsiteY190" fmla="*/ 650240 h 2402840"/>
                <a:gd name="connsiteX191" fmla="*/ 2692745 w 3362351"/>
                <a:gd name="connsiteY191" fmla="*/ 629920 h 2402840"/>
                <a:gd name="connsiteX192" fmla="*/ 2677505 w 3362351"/>
                <a:gd name="connsiteY192" fmla="*/ 619760 h 2402840"/>
                <a:gd name="connsiteX193" fmla="*/ 2647025 w 3362351"/>
                <a:gd name="connsiteY193" fmla="*/ 599440 h 2402840"/>
                <a:gd name="connsiteX194" fmla="*/ 2621625 w 3362351"/>
                <a:gd name="connsiteY194" fmla="*/ 574040 h 2402840"/>
                <a:gd name="connsiteX195" fmla="*/ 2611465 w 3362351"/>
                <a:gd name="connsiteY195" fmla="*/ 558800 h 2402840"/>
                <a:gd name="connsiteX196" fmla="*/ 2596225 w 3362351"/>
                <a:gd name="connsiteY196" fmla="*/ 553720 h 2402840"/>
                <a:gd name="connsiteX197" fmla="*/ 2580985 w 3362351"/>
                <a:gd name="connsiteY197" fmla="*/ 543560 h 2402840"/>
                <a:gd name="connsiteX198" fmla="*/ 2565745 w 3362351"/>
                <a:gd name="connsiteY198" fmla="*/ 538480 h 2402840"/>
                <a:gd name="connsiteX199" fmla="*/ 2535265 w 3362351"/>
                <a:gd name="connsiteY199" fmla="*/ 518160 h 2402840"/>
                <a:gd name="connsiteX200" fmla="*/ 2520025 w 3362351"/>
                <a:gd name="connsiteY200" fmla="*/ 508000 h 2402840"/>
                <a:gd name="connsiteX201" fmla="*/ 2489545 w 3362351"/>
                <a:gd name="connsiteY201" fmla="*/ 487680 h 2402840"/>
                <a:gd name="connsiteX202" fmla="*/ 2474305 w 3362351"/>
                <a:gd name="connsiteY202" fmla="*/ 457200 h 2402840"/>
                <a:gd name="connsiteX203" fmla="*/ 2459065 w 3362351"/>
                <a:gd name="connsiteY203" fmla="*/ 452120 h 2402840"/>
                <a:gd name="connsiteX204" fmla="*/ 2443825 w 3362351"/>
                <a:gd name="connsiteY204" fmla="*/ 436880 h 2402840"/>
                <a:gd name="connsiteX205" fmla="*/ 2423505 w 3362351"/>
                <a:gd name="connsiteY205" fmla="*/ 406400 h 2402840"/>
                <a:gd name="connsiteX206" fmla="*/ 2393025 w 3362351"/>
                <a:gd name="connsiteY206" fmla="*/ 386080 h 2402840"/>
                <a:gd name="connsiteX207" fmla="*/ 2382865 w 3362351"/>
                <a:gd name="connsiteY207" fmla="*/ 370840 h 2402840"/>
                <a:gd name="connsiteX208" fmla="*/ 2311745 w 3362351"/>
                <a:gd name="connsiteY208" fmla="*/ 355600 h 2402840"/>
                <a:gd name="connsiteX209" fmla="*/ 2276185 w 3362351"/>
                <a:gd name="connsiteY209" fmla="*/ 345440 h 2402840"/>
                <a:gd name="connsiteX210" fmla="*/ 2245705 w 3362351"/>
                <a:gd name="connsiteY210" fmla="*/ 335280 h 2402840"/>
                <a:gd name="connsiteX211" fmla="*/ 2194905 w 3362351"/>
                <a:gd name="connsiteY211" fmla="*/ 325120 h 2402840"/>
                <a:gd name="connsiteX212" fmla="*/ 2179665 w 3362351"/>
                <a:gd name="connsiteY212" fmla="*/ 309880 h 2402840"/>
                <a:gd name="connsiteX213" fmla="*/ 2164425 w 3362351"/>
                <a:gd name="connsiteY213" fmla="*/ 304800 h 2402840"/>
                <a:gd name="connsiteX214" fmla="*/ 2159345 w 3362351"/>
                <a:gd name="connsiteY214" fmla="*/ 289560 h 2402840"/>
                <a:gd name="connsiteX215" fmla="*/ 2149185 w 3362351"/>
                <a:gd name="connsiteY215" fmla="*/ 274320 h 2402840"/>
                <a:gd name="connsiteX216" fmla="*/ 2144105 w 3362351"/>
                <a:gd name="connsiteY216" fmla="*/ 259080 h 2402840"/>
                <a:gd name="connsiteX217" fmla="*/ 2108545 w 3362351"/>
                <a:gd name="connsiteY217" fmla="*/ 213360 h 2402840"/>
                <a:gd name="connsiteX218" fmla="*/ 2098385 w 3362351"/>
                <a:gd name="connsiteY218" fmla="*/ 198120 h 2402840"/>
                <a:gd name="connsiteX219" fmla="*/ 2083145 w 3362351"/>
                <a:gd name="connsiteY219" fmla="*/ 193040 h 2402840"/>
                <a:gd name="connsiteX220" fmla="*/ 2047585 w 3362351"/>
                <a:gd name="connsiteY220" fmla="*/ 167640 h 2402840"/>
                <a:gd name="connsiteX221" fmla="*/ 2017105 w 3362351"/>
                <a:gd name="connsiteY221" fmla="*/ 157480 h 2402840"/>
                <a:gd name="connsiteX222" fmla="*/ 1971385 w 3362351"/>
                <a:gd name="connsiteY222" fmla="*/ 132080 h 2402840"/>
                <a:gd name="connsiteX223" fmla="*/ 1935825 w 3362351"/>
                <a:gd name="connsiteY223" fmla="*/ 127000 h 2402840"/>
                <a:gd name="connsiteX224" fmla="*/ 1905345 w 3362351"/>
                <a:gd name="connsiteY224" fmla="*/ 116840 h 2402840"/>
                <a:gd name="connsiteX225" fmla="*/ 1890105 w 3362351"/>
                <a:gd name="connsiteY225" fmla="*/ 111760 h 2402840"/>
                <a:gd name="connsiteX226" fmla="*/ 1864705 w 3362351"/>
                <a:gd name="connsiteY226" fmla="*/ 106680 h 2402840"/>
                <a:gd name="connsiteX227" fmla="*/ 1849465 w 3362351"/>
                <a:gd name="connsiteY227" fmla="*/ 101600 h 2402840"/>
                <a:gd name="connsiteX228" fmla="*/ 1813905 w 3362351"/>
                <a:gd name="connsiteY228" fmla="*/ 96520 h 2402840"/>
                <a:gd name="connsiteX229" fmla="*/ 1778345 w 3362351"/>
                <a:gd name="connsiteY229" fmla="*/ 86360 h 2402840"/>
                <a:gd name="connsiteX230" fmla="*/ 1747865 w 3362351"/>
                <a:gd name="connsiteY230" fmla="*/ 76200 h 2402840"/>
                <a:gd name="connsiteX231" fmla="*/ 1732625 w 3362351"/>
                <a:gd name="connsiteY231" fmla="*/ 71120 h 2402840"/>
                <a:gd name="connsiteX232" fmla="*/ 1717385 w 3362351"/>
                <a:gd name="connsiteY232" fmla="*/ 66040 h 2402840"/>
                <a:gd name="connsiteX233" fmla="*/ 1671665 w 3362351"/>
                <a:gd name="connsiteY233" fmla="*/ 45720 h 2402840"/>
                <a:gd name="connsiteX234" fmla="*/ 1651345 w 3362351"/>
                <a:gd name="connsiteY234" fmla="*/ 40640 h 2402840"/>
                <a:gd name="connsiteX235" fmla="*/ 1559905 w 3362351"/>
                <a:gd name="connsiteY235" fmla="*/ 35560 h 2402840"/>
                <a:gd name="connsiteX236" fmla="*/ 1534505 w 3362351"/>
                <a:gd name="connsiteY236" fmla="*/ 15240 h 2402840"/>
                <a:gd name="connsiteX237" fmla="*/ 1514185 w 3362351"/>
                <a:gd name="connsiteY237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51589 w 3362351"/>
                <a:gd name="connsiteY43" fmla="*/ 804649 h 2402840"/>
                <a:gd name="connsiteX44" fmla="*/ 508345 w 3362351"/>
                <a:gd name="connsiteY44" fmla="*/ 960120 h 2402840"/>
                <a:gd name="connsiteX45" fmla="*/ 528665 w 3362351"/>
                <a:gd name="connsiteY45" fmla="*/ 990600 h 2402840"/>
                <a:gd name="connsiteX46" fmla="*/ 538825 w 3362351"/>
                <a:gd name="connsiteY46" fmla="*/ 1005840 h 2402840"/>
                <a:gd name="connsiteX47" fmla="*/ 543905 w 3362351"/>
                <a:gd name="connsiteY47" fmla="*/ 1021080 h 2402840"/>
                <a:gd name="connsiteX48" fmla="*/ 569305 w 3362351"/>
                <a:gd name="connsiteY48" fmla="*/ 1066800 h 2402840"/>
                <a:gd name="connsiteX49" fmla="*/ 564225 w 3362351"/>
                <a:gd name="connsiteY49" fmla="*/ 1112520 h 2402840"/>
                <a:gd name="connsiteX50" fmla="*/ 559145 w 3362351"/>
                <a:gd name="connsiteY50" fmla="*/ 1127760 h 2402840"/>
                <a:gd name="connsiteX51" fmla="*/ 543905 w 3362351"/>
                <a:gd name="connsiteY51" fmla="*/ 1137920 h 2402840"/>
                <a:gd name="connsiteX52" fmla="*/ 518505 w 3362351"/>
                <a:gd name="connsiteY52" fmla="*/ 1168400 h 2402840"/>
                <a:gd name="connsiteX53" fmla="*/ 452549 w 3362351"/>
                <a:gd name="connsiteY53" fmla="*/ 1178230 h 2402840"/>
                <a:gd name="connsiteX54" fmla="*/ 406249 w 3362351"/>
                <a:gd name="connsiteY54" fmla="*/ 1200060 h 2402840"/>
                <a:gd name="connsiteX55" fmla="*/ 352846 w 3362351"/>
                <a:gd name="connsiteY55" fmla="*/ 1205041 h 2402840"/>
                <a:gd name="connsiteX56" fmla="*/ 287174 w 3362351"/>
                <a:gd name="connsiteY56" fmla="*/ 1232031 h 2402840"/>
                <a:gd name="connsiteX57" fmla="*/ 206517 w 3362351"/>
                <a:gd name="connsiteY57" fmla="*/ 1286277 h 2402840"/>
                <a:gd name="connsiteX58" fmla="*/ 144566 w 3362351"/>
                <a:gd name="connsiteY58" fmla="*/ 1355362 h 2402840"/>
                <a:gd name="connsiteX59" fmla="*/ 117185 w 3362351"/>
                <a:gd name="connsiteY59" fmla="*/ 1412240 h 2402840"/>
                <a:gd name="connsiteX60" fmla="*/ 96865 w 3362351"/>
                <a:gd name="connsiteY60" fmla="*/ 1442720 h 2402840"/>
                <a:gd name="connsiteX61" fmla="*/ 91785 w 3362351"/>
                <a:gd name="connsiteY61" fmla="*/ 1457960 h 2402840"/>
                <a:gd name="connsiteX62" fmla="*/ 76545 w 3362351"/>
                <a:gd name="connsiteY62" fmla="*/ 1468120 h 2402840"/>
                <a:gd name="connsiteX63" fmla="*/ 66385 w 3362351"/>
                <a:gd name="connsiteY63" fmla="*/ 1508760 h 2402840"/>
                <a:gd name="connsiteX64" fmla="*/ 61305 w 3362351"/>
                <a:gd name="connsiteY64" fmla="*/ 1524000 h 2402840"/>
                <a:gd name="connsiteX65" fmla="*/ 56225 w 3362351"/>
                <a:gd name="connsiteY65" fmla="*/ 1544320 h 2402840"/>
                <a:gd name="connsiteX66" fmla="*/ 46065 w 3362351"/>
                <a:gd name="connsiteY66" fmla="*/ 1559560 h 2402840"/>
                <a:gd name="connsiteX67" fmla="*/ 40985 w 3362351"/>
                <a:gd name="connsiteY67" fmla="*/ 1579880 h 2402840"/>
                <a:gd name="connsiteX68" fmla="*/ 30825 w 3362351"/>
                <a:gd name="connsiteY68" fmla="*/ 1620520 h 2402840"/>
                <a:gd name="connsiteX69" fmla="*/ 20665 w 3362351"/>
                <a:gd name="connsiteY69" fmla="*/ 1635760 h 2402840"/>
                <a:gd name="connsiteX70" fmla="*/ 10505 w 3362351"/>
                <a:gd name="connsiteY70" fmla="*/ 1666240 h 2402840"/>
                <a:gd name="connsiteX71" fmla="*/ 345 w 3362351"/>
                <a:gd name="connsiteY71" fmla="*/ 1896887 h 2402840"/>
                <a:gd name="connsiteX72" fmla="*/ 23764 w 3362351"/>
                <a:gd name="connsiteY72" fmla="*/ 2008648 h 2402840"/>
                <a:gd name="connsiteX73" fmla="*/ 63428 w 3362351"/>
                <a:gd name="connsiteY73" fmla="*/ 2076710 h 2402840"/>
                <a:gd name="connsiteX74" fmla="*/ 100363 w 3362351"/>
                <a:gd name="connsiteY74" fmla="*/ 2147253 h 2402840"/>
                <a:gd name="connsiteX75" fmla="*/ 90780 w 3362351"/>
                <a:gd name="connsiteY75" fmla="*/ 2222993 h 2402840"/>
                <a:gd name="connsiteX76" fmla="*/ 76545 w 3362351"/>
                <a:gd name="connsiteY76" fmla="*/ 2362200 h 2402840"/>
                <a:gd name="connsiteX77" fmla="*/ 81625 w 3362351"/>
                <a:gd name="connsiteY77" fmla="*/ 2397760 h 2402840"/>
                <a:gd name="connsiteX78" fmla="*/ 96865 w 3362351"/>
                <a:gd name="connsiteY78" fmla="*/ 2402840 h 2402840"/>
                <a:gd name="connsiteX79" fmla="*/ 162905 w 3362351"/>
                <a:gd name="connsiteY79" fmla="*/ 2397760 h 2402840"/>
                <a:gd name="connsiteX80" fmla="*/ 208625 w 3362351"/>
                <a:gd name="connsiteY80" fmla="*/ 2372360 h 2402840"/>
                <a:gd name="connsiteX81" fmla="*/ 239105 w 3362351"/>
                <a:gd name="connsiteY81" fmla="*/ 2352040 h 2402840"/>
                <a:gd name="connsiteX82" fmla="*/ 254345 w 3362351"/>
                <a:gd name="connsiteY82" fmla="*/ 2336800 h 2402840"/>
                <a:gd name="connsiteX83" fmla="*/ 269585 w 3362351"/>
                <a:gd name="connsiteY83" fmla="*/ 2326640 h 2402840"/>
                <a:gd name="connsiteX84" fmla="*/ 315305 w 3362351"/>
                <a:gd name="connsiteY84" fmla="*/ 2286000 h 2402840"/>
                <a:gd name="connsiteX85" fmla="*/ 340705 w 3362351"/>
                <a:gd name="connsiteY85" fmla="*/ 2265680 h 2402840"/>
                <a:gd name="connsiteX86" fmla="*/ 350865 w 3362351"/>
                <a:gd name="connsiteY86" fmla="*/ 2250440 h 2402840"/>
                <a:gd name="connsiteX87" fmla="*/ 366105 w 3362351"/>
                <a:gd name="connsiteY87" fmla="*/ 2240280 h 2402840"/>
                <a:gd name="connsiteX88" fmla="*/ 461672 w 3362351"/>
                <a:gd name="connsiteY88" fmla="*/ 2173922 h 2402840"/>
                <a:gd name="connsiteX89" fmla="*/ 526442 w 3362351"/>
                <a:gd name="connsiteY89" fmla="*/ 2121852 h 2402840"/>
                <a:gd name="connsiteX90" fmla="*/ 583275 w 3362351"/>
                <a:gd name="connsiteY90" fmla="*/ 2096452 h 2402840"/>
                <a:gd name="connsiteX91" fmla="*/ 681700 w 3362351"/>
                <a:gd name="connsiteY91" fmla="*/ 2044382 h 2402840"/>
                <a:gd name="connsiteX92" fmla="*/ 731865 w 3362351"/>
                <a:gd name="connsiteY92" fmla="*/ 2037080 h 2402840"/>
                <a:gd name="connsiteX93" fmla="*/ 762345 w 3362351"/>
                <a:gd name="connsiteY93" fmla="*/ 2047240 h 2402840"/>
                <a:gd name="connsiteX94" fmla="*/ 782665 w 3362351"/>
                <a:gd name="connsiteY94" fmla="*/ 2052320 h 2402840"/>
                <a:gd name="connsiteX95" fmla="*/ 797905 w 3362351"/>
                <a:gd name="connsiteY95" fmla="*/ 2057400 h 2402840"/>
                <a:gd name="connsiteX96" fmla="*/ 838545 w 3362351"/>
                <a:gd name="connsiteY96" fmla="*/ 2062480 h 2402840"/>
                <a:gd name="connsiteX97" fmla="*/ 1001105 w 3362351"/>
                <a:gd name="connsiteY97" fmla="*/ 2069782 h 2402840"/>
                <a:gd name="connsiteX98" fmla="*/ 1134773 w 3362351"/>
                <a:gd name="connsiteY98" fmla="*/ 2049145 h 2402840"/>
                <a:gd name="connsiteX99" fmla="*/ 1214465 w 3362351"/>
                <a:gd name="connsiteY99" fmla="*/ 1945640 h 2402840"/>
                <a:gd name="connsiteX100" fmla="*/ 1305058 w 3362351"/>
                <a:gd name="connsiteY100" fmla="*/ 1930400 h 2402840"/>
                <a:gd name="connsiteX101" fmla="*/ 1404965 w 3362351"/>
                <a:gd name="connsiteY101" fmla="*/ 1954530 h 2402840"/>
                <a:gd name="connsiteX102" fmla="*/ 1468888 w 3362351"/>
                <a:gd name="connsiteY102" fmla="*/ 1968923 h 2402840"/>
                <a:gd name="connsiteX103" fmla="*/ 1571335 w 3362351"/>
                <a:gd name="connsiteY103" fmla="*/ 1985857 h 2402840"/>
                <a:gd name="connsiteX104" fmla="*/ 1656425 w 3362351"/>
                <a:gd name="connsiteY104" fmla="*/ 2001520 h 2402840"/>
                <a:gd name="connsiteX105" fmla="*/ 1707225 w 3362351"/>
                <a:gd name="connsiteY105" fmla="*/ 2021840 h 2402840"/>
                <a:gd name="connsiteX106" fmla="*/ 1737705 w 3362351"/>
                <a:gd name="connsiteY106" fmla="*/ 2037080 h 2402840"/>
                <a:gd name="connsiteX107" fmla="*/ 1783425 w 3362351"/>
                <a:gd name="connsiteY107" fmla="*/ 2062480 h 2402840"/>
                <a:gd name="connsiteX108" fmla="*/ 1798665 w 3362351"/>
                <a:gd name="connsiteY108" fmla="*/ 2072640 h 2402840"/>
                <a:gd name="connsiteX109" fmla="*/ 1829145 w 3362351"/>
                <a:gd name="connsiteY109" fmla="*/ 2082800 h 2402840"/>
                <a:gd name="connsiteX110" fmla="*/ 1844385 w 3362351"/>
                <a:gd name="connsiteY110" fmla="*/ 2087880 h 2402840"/>
                <a:gd name="connsiteX111" fmla="*/ 1864705 w 3362351"/>
                <a:gd name="connsiteY111" fmla="*/ 2098040 h 2402840"/>
                <a:gd name="connsiteX112" fmla="*/ 1879945 w 3362351"/>
                <a:gd name="connsiteY112" fmla="*/ 2103120 h 2402840"/>
                <a:gd name="connsiteX113" fmla="*/ 1895185 w 3362351"/>
                <a:gd name="connsiteY113" fmla="*/ 2113280 h 2402840"/>
                <a:gd name="connsiteX114" fmla="*/ 1925665 w 3362351"/>
                <a:gd name="connsiteY114" fmla="*/ 2123440 h 2402840"/>
                <a:gd name="connsiteX115" fmla="*/ 1940905 w 3362351"/>
                <a:gd name="connsiteY115" fmla="*/ 2133600 h 2402840"/>
                <a:gd name="connsiteX116" fmla="*/ 1965035 w 3362351"/>
                <a:gd name="connsiteY116" fmla="*/ 2167043 h 2402840"/>
                <a:gd name="connsiteX117" fmla="*/ 2017529 w 3362351"/>
                <a:gd name="connsiteY117" fmla="*/ 2194984 h 2402840"/>
                <a:gd name="connsiteX118" fmla="*/ 2107698 w 3362351"/>
                <a:gd name="connsiteY118" fmla="*/ 2254673 h 2402840"/>
                <a:gd name="connsiteX119" fmla="*/ 2185168 w 3362351"/>
                <a:gd name="connsiteY119" fmla="*/ 2296161 h 2402840"/>
                <a:gd name="connsiteX120" fmla="*/ 2255018 w 3362351"/>
                <a:gd name="connsiteY120" fmla="*/ 2302933 h 2402840"/>
                <a:gd name="connsiteX121" fmla="*/ 2326985 w 3362351"/>
                <a:gd name="connsiteY121" fmla="*/ 2339340 h 2402840"/>
                <a:gd name="connsiteX122" fmla="*/ 2440439 w 3362351"/>
                <a:gd name="connsiteY122" fmla="*/ 2312670 h 2402840"/>
                <a:gd name="connsiteX123" fmla="*/ 2494625 w 3362351"/>
                <a:gd name="connsiteY123" fmla="*/ 2275840 h 2402840"/>
                <a:gd name="connsiteX124" fmla="*/ 2509865 w 3362351"/>
                <a:gd name="connsiteY124" fmla="*/ 2270760 h 2402840"/>
                <a:gd name="connsiteX125" fmla="*/ 2520025 w 3362351"/>
                <a:gd name="connsiteY125" fmla="*/ 2255520 h 2402840"/>
                <a:gd name="connsiteX126" fmla="*/ 2535265 w 3362351"/>
                <a:gd name="connsiteY126" fmla="*/ 2245360 h 2402840"/>
                <a:gd name="connsiteX127" fmla="*/ 2545425 w 3362351"/>
                <a:gd name="connsiteY127" fmla="*/ 2230120 h 2402840"/>
                <a:gd name="connsiteX128" fmla="*/ 2560665 w 3362351"/>
                <a:gd name="connsiteY128" fmla="*/ 2219960 h 2402840"/>
                <a:gd name="connsiteX129" fmla="*/ 2596225 w 3362351"/>
                <a:gd name="connsiteY129" fmla="*/ 2184400 h 2402840"/>
                <a:gd name="connsiteX130" fmla="*/ 2611465 w 3362351"/>
                <a:gd name="connsiteY130" fmla="*/ 2153920 h 2402840"/>
                <a:gd name="connsiteX131" fmla="*/ 2657185 w 3362351"/>
                <a:gd name="connsiteY131" fmla="*/ 2128520 h 2402840"/>
                <a:gd name="connsiteX132" fmla="*/ 2687665 w 3362351"/>
                <a:gd name="connsiteY132" fmla="*/ 2108200 h 2402840"/>
                <a:gd name="connsiteX133" fmla="*/ 2718145 w 3362351"/>
                <a:gd name="connsiteY133" fmla="*/ 2098040 h 2402840"/>
                <a:gd name="connsiteX134" fmla="*/ 2733385 w 3362351"/>
                <a:gd name="connsiteY134" fmla="*/ 2082800 h 2402840"/>
                <a:gd name="connsiteX135" fmla="*/ 2768945 w 3362351"/>
                <a:gd name="connsiteY135" fmla="*/ 2057400 h 2402840"/>
                <a:gd name="connsiteX136" fmla="*/ 2834985 w 3362351"/>
                <a:gd name="connsiteY136" fmla="*/ 2034540 h 2402840"/>
                <a:gd name="connsiteX137" fmla="*/ 2910338 w 3362351"/>
                <a:gd name="connsiteY137" fmla="*/ 1976120 h 2402840"/>
                <a:gd name="connsiteX138" fmla="*/ 2959869 w 3362351"/>
                <a:gd name="connsiteY138" fmla="*/ 1957917 h 2402840"/>
                <a:gd name="connsiteX139" fmla="*/ 2992465 w 3362351"/>
                <a:gd name="connsiteY139" fmla="*/ 1915160 h 2402840"/>
                <a:gd name="connsiteX140" fmla="*/ 3022945 w 3362351"/>
                <a:gd name="connsiteY140" fmla="*/ 1894840 h 2402840"/>
                <a:gd name="connsiteX141" fmla="*/ 3038185 w 3362351"/>
                <a:gd name="connsiteY141" fmla="*/ 1889760 h 2402840"/>
                <a:gd name="connsiteX142" fmla="*/ 3053425 w 3362351"/>
                <a:gd name="connsiteY142" fmla="*/ 1879600 h 2402840"/>
                <a:gd name="connsiteX143" fmla="*/ 3068665 w 3362351"/>
                <a:gd name="connsiteY143" fmla="*/ 1874520 h 2402840"/>
                <a:gd name="connsiteX144" fmla="*/ 3083905 w 3362351"/>
                <a:gd name="connsiteY144" fmla="*/ 1864360 h 2402840"/>
                <a:gd name="connsiteX145" fmla="*/ 3109305 w 3362351"/>
                <a:gd name="connsiteY145" fmla="*/ 1859280 h 2402840"/>
                <a:gd name="connsiteX146" fmla="*/ 3129625 w 3362351"/>
                <a:gd name="connsiteY146" fmla="*/ 1854200 h 2402840"/>
                <a:gd name="connsiteX147" fmla="*/ 3144865 w 3362351"/>
                <a:gd name="connsiteY147" fmla="*/ 1844040 h 2402840"/>
                <a:gd name="connsiteX148" fmla="*/ 3226145 w 3362351"/>
                <a:gd name="connsiteY148" fmla="*/ 1833880 h 2402840"/>
                <a:gd name="connsiteX149" fmla="*/ 3261705 w 3362351"/>
                <a:gd name="connsiteY149" fmla="*/ 1828800 h 2402840"/>
                <a:gd name="connsiteX150" fmla="*/ 3276945 w 3362351"/>
                <a:gd name="connsiteY150" fmla="*/ 1818640 h 2402840"/>
                <a:gd name="connsiteX151" fmla="*/ 3287105 w 3362351"/>
                <a:gd name="connsiteY151" fmla="*/ 1803400 h 2402840"/>
                <a:gd name="connsiteX152" fmla="*/ 3302345 w 3362351"/>
                <a:gd name="connsiteY152" fmla="*/ 1798320 h 2402840"/>
                <a:gd name="connsiteX153" fmla="*/ 3317585 w 3362351"/>
                <a:gd name="connsiteY153" fmla="*/ 1788160 h 2402840"/>
                <a:gd name="connsiteX154" fmla="*/ 3332825 w 3362351"/>
                <a:gd name="connsiteY154" fmla="*/ 1742440 h 2402840"/>
                <a:gd name="connsiteX155" fmla="*/ 3337905 w 3362351"/>
                <a:gd name="connsiteY155" fmla="*/ 1727200 h 2402840"/>
                <a:gd name="connsiteX156" fmla="*/ 3342985 w 3362351"/>
                <a:gd name="connsiteY156" fmla="*/ 1711960 h 2402840"/>
                <a:gd name="connsiteX157" fmla="*/ 3348065 w 3362351"/>
                <a:gd name="connsiteY157" fmla="*/ 1686560 h 2402840"/>
                <a:gd name="connsiteX158" fmla="*/ 3362035 w 3362351"/>
                <a:gd name="connsiteY158" fmla="*/ 1566333 h 2402840"/>
                <a:gd name="connsiteX159" fmla="*/ 3356955 w 3362351"/>
                <a:gd name="connsiteY159" fmla="*/ 1518496 h 2402840"/>
                <a:gd name="connsiteX160" fmla="*/ 3333671 w 3362351"/>
                <a:gd name="connsiteY160" fmla="*/ 1464310 h 2402840"/>
                <a:gd name="connsiteX161" fmla="*/ 3294725 w 3362351"/>
                <a:gd name="connsiteY161" fmla="*/ 1420706 h 2402840"/>
                <a:gd name="connsiteX162" fmla="*/ 3269325 w 3362351"/>
                <a:gd name="connsiteY162" fmla="*/ 1377526 h 2402840"/>
                <a:gd name="connsiteX163" fmla="*/ 3212598 w 3362351"/>
                <a:gd name="connsiteY163" fmla="*/ 1333500 h 2402840"/>
                <a:gd name="connsiteX164" fmla="*/ 3162645 w 3362351"/>
                <a:gd name="connsiteY164" fmla="*/ 1295400 h 2402840"/>
                <a:gd name="connsiteX165" fmla="*/ 3119465 w 3362351"/>
                <a:gd name="connsiteY165" fmla="*/ 1254760 h 2402840"/>
                <a:gd name="connsiteX166" fmla="*/ 3114385 w 3362351"/>
                <a:gd name="connsiteY166" fmla="*/ 1239520 h 2402840"/>
                <a:gd name="connsiteX167" fmla="*/ 3099145 w 3362351"/>
                <a:gd name="connsiteY167" fmla="*/ 1234440 h 2402840"/>
                <a:gd name="connsiteX168" fmla="*/ 3088985 w 3362351"/>
                <a:gd name="connsiteY168" fmla="*/ 1203960 h 2402840"/>
                <a:gd name="connsiteX169" fmla="*/ 3068665 w 3362351"/>
                <a:gd name="connsiteY169" fmla="*/ 1173480 h 2402840"/>
                <a:gd name="connsiteX170" fmla="*/ 3048345 w 3362351"/>
                <a:gd name="connsiteY170" fmla="*/ 1143000 h 2402840"/>
                <a:gd name="connsiteX171" fmla="*/ 3022945 w 3362351"/>
                <a:gd name="connsiteY171" fmla="*/ 1097280 h 2402840"/>
                <a:gd name="connsiteX172" fmla="*/ 3012785 w 3362351"/>
                <a:gd name="connsiteY172" fmla="*/ 1082040 h 2402840"/>
                <a:gd name="connsiteX173" fmla="*/ 3002625 w 3362351"/>
                <a:gd name="connsiteY173" fmla="*/ 1051560 h 2402840"/>
                <a:gd name="connsiteX174" fmla="*/ 2997545 w 3362351"/>
                <a:gd name="connsiteY174" fmla="*/ 1036320 h 2402840"/>
                <a:gd name="connsiteX175" fmla="*/ 2956905 w 3362351"/>
                <a:gd name="connsiteY175" fmla="*/ 975360 h 2402840"/>
                <a:gd name="connsiteX176" fmla="*/ 2946745 w 3362351"/>
                <a:gd name="connsiteY176" fmla="*/ 960120 h 2402840"/>
                <a:gd name="connsiteX177" fmla="*/ 2926425 w 3362351"/>
                <a:gd name="connsiteY177" fmla="*/ 929640 h 2402840"/>
                <a:gd name="connsiteX178" fmla="*/ 2901025 w 3362351"/>
                <a:gd name="connsiteY178" fmla="*/ 904240 h 2402840"/>
                <a:gd name="connsiteX179" fmla="*/ 2875625 w 3362351"/>
                <a:gd name="connsiteY179" fmla="*/ 873760 h 2402840"/>
                <a:gd name="connsiteX180" fmla="*/ 2860385 w 3362351"/>
                <a:gd name="connsiteY180" fmla="*/ 868680 h 2402840"/>
                <a:gd name="connsiteX181" fmla="*/ 2845145 w 3362351"/>
                <a:gd name="connsiteY181" fmla="*/ 853440 h 2402840"/>
                <a:gd name="connsiteX182" fmla="*/ 2829905 w 3362351"/>
                <a:gd name="connsiteY182" fmla="*/ 843280 h 2402840"/>
                <a:gd name="connsiteX183" fmla="*/ 2824825 w 3362351"/>
                <a:gd name="connsiteY183" fmla="*/ 817880 h 2402840"/>
                <a:gd name="connsiteX184" fmla="*/ 2814665 w 3362351"/>
                <a:gd name="connsiteY184" fmla="*/ 802640 h 2402840"/>
                <a:gd name="connsiteX185" fmla="*/ 2804505 w 3362351"/>
                <a:gd name="connsiteY185" fmla="*/ 772160 h 2402840"/>
                <a:gd name="connsiteX186" fmla="*/ 2784185 w 3362351"/>
                <a:gd name="connsiteY186" fmla="*/ 741680 h 2402840"/>
                <a:gd name="connsiteX187" fmla="*/ 2779105 w 3362351"/>
                <a:gd name="connsiteY187" fmla="*/ 726440 h 2402840"/>
                <a:gd name="connsiteX188" fmla="*/ 2768945 w 3362351"/>
                <a:gd name="connsiteY188" fmla="*/ 711200 h 2402840"/>
                <a:gd name="connsiteX189" fmla="*/ 2753705 w 3362351"/>
                <a:gd name="connsiteY189" fmla="*/ 680720 h 2402840"/>
                <a:gd name="connsiteX190" fmla="*/ 2723225 w 3362351"/>
                <a:gd name="connsiteY190" fmla="*/ 650240 h 2402840"/>
                <a:gd name="connsiteX191" fmla="*/ 2692745 w 3362351"/>
                <a:gd name="connsiteY191" fmla="*/ 629920 h 2402840"/>
                <a:gd name="connsiteX192" fmla="*/ 2677505 w 3362351"/>
                <a:gd name="connsiteY192" fmla="*/ 619760 h 2402840"/>
                <a:gd name="connsiteX193" fmla="*/ 2647025 w 3362351"/>
                <a:gd name="connsiteY193" fmla="*/ 599440 h 2402840"/>
                <a:gd name="connsiteX194" fmla="*/ 2621625 w 3362351"/>
                <a:gd name="connsiteY194" fmla="*/ 574040 h 2402840"/>
                <a:gd name="connsiteX195" fmla="*/ 2611465 w 3362351"/>
                <a:gd name="connsiteY195" fmla="*/ 558800 h 2402840"/>
                <a:gd name="connsiteX196" fmla="*/ 2596225 w 3362351"/>
                <a:gd name="connsiteY196" fmla="*/ 553720 h 2402840"/>
                <a:gd name="connsiteX197" fmla="*/ 2580985 w 3362351"/>
                <a:gd name="connsiteY197" fmla="*/ 543560 h 2402840"/>
                <a:gd name="connsiteX198" fmla="*/ 2565745 w 3362351"/>
                <a:gd name="connsiteY198" fmla="*/ 538480 h 2402840"/>
                <a:gd name="connsiteX199" fmla="*/ 2535265 w 3362351"/>
                <a:gd name="connsiteY199" fmla="*/ 518160 h 2402840"/>
                <a:gd name="connsiteX200" fmla="*/ 2520025 w 3362351"/>
                <a:gd name="connsiteY200" fmla="*/ 508000 h 2402840"/>
                <a:gd name="connsiteX201" fmla="*/ 2489545 w 3362351"/>
                <a:gd name="connsiteY201" fmla="*/ 487680 h 2402840"/>
                <a:gd name="connsiteX202" fmla="*/ 2474305 w 3362351"/>
                <a:gd name="connsiteY202" fmla="*/ 457200 h 2402840"/>
                <a:gd name="connsiteX203" fmla="*/ 2459065 w 3362351"/>
                <a:gd name="connsiteY203" fmla="*/ 452120 h 2402840"/>
                <a:gd name="connsiteX204" fmla="*/ 2443825 w 3362351"/>
                <a:gd name="connsiteY204" fmla="*/ 436880 h 2402840"/>
                <a:gd name="connsiteX205" fmla="*/ 2423505 w 3362351"/>
                <a:gd name="connsiteY205" fmla="*/ 406400 h 2402840"/>
                <a:gd name="connsiteX206" fmla="*/ 2393025 w 3362351"/>
                <a:gd name="connsiteY206" fmla="*/ 386080 h 2402840"/>
                <a:gd name="connsiteX207" fmla="*/ 2382865 w 3362351"/>
                <a:gd name="connsiteY207" fmla="*/ 370840 h 2402840"/>
                <a:gd name="connsiteX208" fmla="*/ 2311745 w 3362351"/>
                <a:gd name="connsiteY208" fmla="*/ 355600 h 2402840"/>
                <a:gd name="connsiteX209" fmla="*/ 2276185 w 3362351"/>
                <a:gd name="connsiteY209" fmla="*/ 345440 h 2402840"/>
                <a:gd name="connsiteX210" fmla="*/ 2245705 w 3362351"/>
                <a:gd name="connsiteY210" fmla="*/ 335280 h 2402840"/>
                <a:gd name="connsiteX211" fmla="*/ 2194905 w 3362351"/>
                <a:gd name="connsiteY211" fmla="*/ 325120 h 2402840"/>
                <a:gd name="connsiteX212" fmla="*/ 2179665 w 3362351"/>
                <a:gd name="connsiteY212" fmla="*/ 309880 h 2402840"/>
                <a:gd name="connsiteX213" fmla="*/ 2164425 w 3362351"/>
                <a:gd name="connsiteY213" fmla="*/ 304800 h 2402840"/>
                <a:gd name="connsiteX214" fmla="*/ 2159345 w 3362351"/>
                <a:gd name="connsiteY214" fmla="*/ 289560 h 2402840"/>
                <a:gd name="connsiteX215" fmla="*/ 2149185 w 3362351"/>
                <a:gd name="connsiteY215" fmla="*/ 274320 h 2402840"/>
                <a:gd name="connsiteX216" fmla="*/ 2144105 w 3362351"/>
                <a:gd name="connsiteY216" fmla="*/ 259080 h 2402840"/>
                <a:gd name="connsiteX217" fmla="*/ 2108545 w 3362351"/>
                <a:gd name="connsiteY217" fmla="*/ 213360 h 2402840"/>
                <a:gd name="connsiteX218" fmla="*/ 2098385 w 3362351"/>
                <a:gd name="connsiteY218" fmla="*/ 198120 h 2402840"/>
                <a:gd name="connsiteX219" fmla="*/ 2083145 w 3362351"/>
                <a:gd name="connsiteY219" fmla="*/ 193040 h 2402840"/>
                <a:gd name="connsiteX220" fmla="*/ 2047585 w 3362351"/>
                <a:gd name="connsiteY220" fmla="*/ 167640 h 2402840"/>
                <a:gd name="connsiteX221" fmla="*/ 2017105 w 3362351"/>
                <a:gd name="connsiteY221" fmla="*/ 157480 h 2402840"/>
                <a:gd name="connsiteX222" fmla="*/ 1971385 w 3362351"/>
                <a:gd name="connsiteY222" fmla="*/ 132080 h 2402840"/>
                <a:gd name="connsiteX223" fmla="*/ 1935825 w 3362351"/>
                <a:gd name="connsiteY223" fmla="*/ 127000 h 2402840"/>
                <a:gd name="connsiteX224" fmla="*/ 1905345 w 3362351"/>
                <a:gd name="connsiteY224" fmla="*/ 116840 h 2402840"/>
                <a:gd name="connsiteX225" fmla="*/ 1890105 w 3362351"/>
                <a:gd name="connsiteY225" fmla="*/ 111760 h 2402840"/>
                <a:gd name="connsiteX226" fmla="*/ 1864705 w 3362351"/>
                <a:gd name="connsiteY226" fmla="*/ 106680 h 2402840"/>
                <a:gd name="connsiteX227" fmla="*/ 1849465 w 3362351"/>
                <a:gd name="connsiteY227" fmla="*/ 101600 h 2402840"/>
                <a:gd name="connsiteX228" fmla="*/ 1813905 w 3362351"/>
                <a:gd name="connsiteY228" fmla="*/ 96520 h 2402840"/>
                <a:gd name="connsiteX229" fmla="*/ 1778345 w 3362351"/>
                <a:gd name="connsiteY229" fmla="*/ 86360 h 2402840"/>
                <a:gd name="connsiteX230" fmla="*/ 1747865 w 3362351"/>
                <a:gd name="connsiteY230" fmla="*/ 76200 h 2402840"/>
                <a:gd name="connsiteX231" fmla="*/ 1732625 w 3362351"/>
                <a:gd name="connsiteY231" fmla="*/ 71120 h 2402840"/>
                <a:gd name="connsiteX232" fmla="*/ 1717385 w 3362351"/>
                <a:gd name="connsiteY232" fmla="*/ 66040 h 2402840"/>
                <a:gd name="connsiteX233" fmla="*/ 1671665 w 3362351"/>
                <a:gd name="connsiteY233" fmla="*/ 45720 h 2402840"/>
                <a:gd name="connsiteX234" fmla="*/ 1651345 w 3362351"/>
                <a:gd name="connsiteY234" fmla="*/ 40640 h 2402840"/>
                <a:gd name="connsiteX235" fmla="*/ 1559905 w 3362351"/>
                <a:gd name="connsiteY235" fmla="*/ 35560 h 2402840"/>
                <a:gd name="connsiteX236" fmla="*/ 1534505 w 3362351"/>
                <a:gd name="connsiteY236" fmla="*/ 15240 h 2402840"/>
                <a:gd name="connsiteX237" fmla="*/ 1514185 w 3362351"/>
                <a:gd name="connsiteY237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51589 w 3362351"/>
                <a:gd name="connsiteY43" fmla="*/ 804649 h 2402840"/>
                <a:gd name="connsiteX44" fmla="*/ 534325 w 3362351"/>
                <a:gd name="connsiteY44" fmla="*/ 934233 h 2402840"/>
                <a:gd name="connsiteX45" fmla="*/ 528665 w 3362351"/>
                <a:gd name="connsiteY45" fmla="*/ 990600 h 2402840"/>
                <a:gd name="connsiteX46" fmla="*/ 538825 w 3362351"/>
                <a:gd name="connsiteY46" fmla="*/ 1005840 h 2402840"/>
                <a:gd name="connsiteX47" fmla="*/ 543905 w 3362351"/>
                <a:gd name="connsiteY47" fmla="*/ 1021080 h 2402840"/>
                <a:gd name="connsiteX48" fmla="*/ 569305 w 3362351"/>
                <a:gd name="connsiteY48" fmla="*/ 1066800 h 2402840"/>
                <a:gd name="connsiteX49" fmla="*/ 564225 w 3362351"/>
                <a:gd name="connsiteY49" fmla="*/ 1112520 h 2402840"/>
                <a:gd name="connsiteX50" fmla="*/ 559145 w 3362351"/>
                <a:gd name="connsiteY50" fmla="*/ 1127760 h 2402840"/>
                <a:gd name="connsiteX51" fmla="*/ 543905 w 3362351"/>
                <a:gd name="connsiteY51" fmla="*/ 1137920 h 2402840"/>
                <a:gd name="connsiteX52" fmla="*/ 518505 w 3362351"/>
                <a:gd name="connsiteY52" fmla="*/ 1168400 h 2402840"/>
                <a:gd name="connsiteX53" fmla="*/ 452549 w 3362351"/>
                <a:gd name="connsiteY53" fmla="*/ 1178230 h 2402840"/>
                <a:gd name="connsiteX54" fmla="*/ 406249 w 3362351"/>
                <a:gd name="connsiteY54" fmla="*/ 1200060 h 2402840"/>
                <a:gd name="connsiteX55" fmla="*/ 352846 w 3362351"/>
                <a:gd name="connsiteY55" fmla="*/ 1205041 h 2402840"/>
                <a:gd name="connsiteX56" fmla="*/ 287174 w 3362351"/>
                <a:gd name="connsiteY56" fmla="*/ 1232031 h 2402840"/>
                <a:gd name="connsiteX57" fmla="*/ 206517 w 3362351"/>
                <a:gd name="connsiteY57" fmla="*/ 1286277 h 2402840"/>
                <a:gd name="connsiteX58" fmla="*/ 144566 w 3362351"/>
                <a:gd name="connsiteY58" fmla="*/ 1355362 h 2402840"/>
                <a:gd name="connsiteX59" fmla="*/ 117185 w 3362351"/>
                <a:gd name="connsiteY59" fmla="*/ 1412240 h 2402840"/>
                <a:gd name="connsiteX60" fmla="*/ 96865 w 3362351"/>
                <a:gd name="connsiteY60" fmla="*/ 1442720 h 2402840"/>
                <a:gd name="connsiteX61" fmla="*/ 91785 w 3362351"/>
                <a:gd name="connsiteY61" fmla="*/ 1457960 h 2402840"/>
                <a:gd name="connsiteX62" fmla="*/ 76545 w 3362351"/>
                <a:gd name="connsiteY62" fmla="*/ 1468120 h 2402840"/>
                <a:gd name="connsiteX63" fmla="*/ 66385 w 3362351"/>
                <a:gd name="connsiteY63" fmla="*/ 1508760 h 2402840"/>
                <a:gd name="connsiteX64" fmla="*/ 61305 w 3362351"/>
                <a:gd name="connsiteY64" fmla="*/ 1524000 h 2402840"/>
                <a:gd name="connsiteX65" fmla="*/ 56225 w 3362351"/>
                <a:gd name="connsiteY65" fmla="*/ 1544320 h 2402840"/>
                <a:gd name="connsiteX66" fmla="*/ 46065 w 3362351"/>
                <a:gd name="connsiteY66" fmla="*/ 1559560 h 2402840"/>
                <a:gd name="connsiteX67" fmla="*/ 40985 w 3362351"/>
                <a:gd name="connsiteY67" fmla="*/ 1579880 h 2402840"/>
                <a:gd name="connsiteX68" fmla="*/ 30825 w 3362351"/>
                <a:gd name="connsiteY68" fmla="*/ 1620520 h 2402840"/>
                <a:gd name="connsiteX69" fmla="*/ 20665 w 3362351"/>
                <a:gd name="connsiteY69" fmla="*/ 1635760 h 2402840"/>
                <a:gd name="connsiteX70" fmla="*/ 10505 w 3362351"/>
                <a:gd name="connsiteY70" fmla="*/ 1666240 h 2402840"/>
                <a:gd name="connsiteX71" fmla="*/ 345 w 3362351"/>
                <a:gd name="connsiteY71" fmla="*/ 1896887 h 2402840"/>
                <a:gd name="connsiteX72" fmla="*/ 23764 w 3362351"/>
                <a:gd name="connsiteY72" fmla="*/ 2008648 h 2402840"/>
                <a:gd name="connsiteX73" fmla="*/ 63428 w 3362351"/>
                <a:gd name="connsiteY73" fmla="*/ 2076710 h 2402840"/>
                <a:gd name="connsiteX74" fmla="*/ 100363 w 3362351"/>
                <a:gd name="connsiteY74" fmla="*/ 2147253 h 2402840"/>
                <a:gd name="connsiteX75" fmla="*/ 90780 w 3362351"/>
                <a:gd name="connsiteY75" fmla="*/ 2222993 h 2402840"/>
                <a:gd name="connsiteX76" fmla="*/ 76545 w 3362351"/>
                <a:gd name="connsiteY76" fmla="*/ 2362200 h 2402840"/>
                <a:gd name="connsiteX77" fmla="*/ 81625 w 3362351"/>
                <a:gd name="connsiteY77" fmla="*/ 2397760 h 2402840"/>
                <a:gd name="connsiteX78" fmla="*/ 96865 w 3362351"/>
                <a:gd name="connsiteY78" fmla="*/ 2402840 h 2402840"/>
                <a:gd name="connsiteX79" fmla="*/ 162905 w 3362351"/>
                <a:gd name="connsiteY79" fmla="*/ 2397760 h 2402840"/>
                <a:gd name="connsiteX80" fmla="*/ 208625 w 3362351"/>
                <a:gd name="connsiteY80" fmla="*/ 2372360 h 2402840"/>
                <a:gd name="connsiteX81" fmla="*/ 239105 w 3362351"/>
                <a:gd name="connsiteY81" fmla="*/ 2352040 h 2402840"/>
                <a:gd name="connsiteX82" fmla="*/ 254345 w 3362351"/>
                <a:gd name="connsiteY82" fmla="*/ 2336800 h 2402840"/>
                <a:gd name="connsiteX83" fmla="*/ 269585 w 3362351"/>
                <a:gd name="connsiteY83" fmla="*/ 2326640 h 2402840"/>
                <a:gd name="connsiteX84" fmla="*/ 315305 w 3362351"/>
                <a:gd name="connsiteY84" fmla="*/ 2286000 h 2402840"/>
                <a:gd name="connsiteX85" fmla="*/ 340705 w 3362351"/>
                <a:gd name="connsiteY85" fmla="*/ 2265680 h 2402840"/>
                <a:gd name="connsiteX86" fmla="*/ 350865 w 3362351"/>
                <a:gd name="connsiteY86" fmla="*/ 2250440 h 2402840"/>
                <a:gd name="connsiteX87" fmla="*/ 366105 w 3362351"/>
                <a:gd name="connsiteY87" fmla="*/ 2240280 h 2402840"/>
                <a:gd name="connsiteX88" fmla="*/ 461672 w 3362351"/>
                <a:gd name="connsiteY88" fmla="*/ 2173922 h 2402840"/>
                <a:gd name="connsiteX89" fmla="*/ 526442 w 3362351"/>
                <a:gd name="connsiteY89" fmla="*/ 2121852 h 2402840"/>
                <a:gd name="connsiteX90" fmla="*/ 583275 w 3362351"/>
                <a:gd name="connsiteY90" fmla="*/ 2096452 h 2402840"/>
                <a:gd name="connsiteX91" fmla="*/ 681700 w 3362351"/>
                <a:gd name="connsiteY91" fmla="*/ 2044382 h 2402840"/>
                <a:gd name="connsiteX92" fmla="*/ 731865 w 3362351"/>
                <a:gd name="connsiteY92" fmla="*/ 2037080 h 2402840"/>
                <a:gd name="connsiteX93" fmla="*/ 762345 w 3362351"/>
                <a:gd name="connsiteY93" fmla="*/ 2047240 h 2402840"/>
                <a:gd name="connsiteX94" fmla="*/ 782665 w 3362351"/>
                <a:gd name="connsiteY94" fmla="*/ 2052320 h 2402840"/>
                <a:gd name="connsiteX95" fmla="*/ 797905 w 3362351"/>
                <a:gd name="connsiteY95" fmla="*/ 2057400 h 2402840"/>
                <a:gd name="connsiteX96" fmla="*/ 838545 w 3362351"/>
                <a:gd name="connsiteY96" fmla="*/ 2062480 h 2402840"/>
                <a:gd name="connsiteX97" fmla="*/ 1001105 w 3362351"/>
                <a:gd name="connsiteY97" fmla="*/ 2069782 h 2402840"/>
                <a:gd name="connsiteX98" fmla="*/ 1134773 w 3362351"/>
                <a:gd name="connsiteY98" fmla="*/ 2049145 h 2402840"/>
                <a:gd name="connsiteX99" fmla="*/ 1214465 w 3362351"/>
                <a:gd name="connsiteY99" fmla="*/ 1945640 h 2402840"/>
                <a:gd name="connsiteX100" fmla="*/ 1305058 w 3362351"/>
                <a:gd name="connsiteY100" fmla="*/ 1930400 h 2402840"/>
                <a:gd name="connsiteX101" fmla="*/ 1404965 w 3362351"/>
                <a:gd name="connsiteY101" fmla="*/ 1954530 h 2402840"/>
                <a:gd name="connsiteX102" fmla="*/ 1468888 w 3362351"/>
                <a:gd name="connsiteY102" fmla="*/ 1968923 h 2402840"/>
                <a:gd name="connsiteX103" fmla="*/ 1571335 w 3362351"/>
                <a:gd name="connsiteY103" fmla="*/ 1985857 h 2402840"/>
                <a:gd name="connsiteX104" fmla="*/ 1656425 w 3362351"/>
                <a:gd name="connsiteY104" fmla="*/ 2001520 h 2402840"/>
                <a:gd name="connsiteX105" fmla="*/ 1707225 w 3362351"/>
                <a:gd name="connsiteY105" fmla="*/ 2021840 h 2402840"/>
                <a:gd name="connsiteX106" fmla="*/ 1737705 w 3362351"/>
                <a:gd name="connsiteY106" fmla="*/ 2037080 h 2402840"/>
                <a:gd name="connsiteX107" fmla="*/ 1783425 w 3362351"/>
                <a:gd name="connsiteY107" fmla="*/ 2062480 h 2402840"/>
                <a:gd name="connsiteX108" fmla="*/ 1798665 w 3362351"/>
                <a:gd name="connsiteY108" fmla="*/ 2072640 h 2402840"/>
                <a:gd name="connsiteX109" fmla="*/ 1829145 w 3362351"/>
                <a:gd name="connsiteY109" fmla="*/ 2082800 h 2402840"/>
                <a:gd name="connsiteX110" fmla="*/ 1844385 w 3362351"/>
                <a:gd name="connsiteY110" fmla="*/ 2087880 h 2402840"/>
                <a:gd name="connsiteX111" fmla="*/ 1864705 w 3362351"/>
                <a:gd name="connsiteY111" fmla="*/ 2098040 h 2402840"/>
                <a:gd name="connsiteX112" fmla="*/ 1879945 w 3362351"/>
                <a:gd name="connsiteY112" fmla="*/ 2103120 h 2402840"/>
                <a:gd name="connsiteX113" fmla="*/ 1895185 w 3362351"/>
                <a:gd name="connsiteY113" fmla="*/ 2113280 h 2402840"/>
                <a:gd name="connsiteX114" fmla="*/ 1925665 w 3362351"/>
                <a:gd name="connsiteY114" fmla="*/ 2123440 h 2402840"/>
                <a:gd name="connsiteX115" fmla="*/ 1940905 w 3362351"/>
                <a:gd name="connsiteY115" fmla="*/ 2133600 h 2402840"/>
                <a:gd name="connsiteX116" fmla="*/ 1965035 w 3362351"/>
                <a:gd name="connsiteY116" fmla="*/ 2167043 h 2402840"/>
                <a:gd name="connsiteX117" fmla="*/ 2017529 w 3362351"/>
                <a:gd name="connsiteY117" fmla="*/ 2194984 h 2402840"/>
                <a:gd name="connsiteX118" fmla="*/ 2107698 w 3362351"/>
                <a:gd name="connsiteY118" fmla="*/ 2254673 h 2402840"/>
                <a:gd name="connsiteX119" fmla="*/ 2185168 w 3362351"/>
                <a:gd name="connsiteY119" fmla="*/ 2296161 h 2402840"/>
                <a:gd name="connsiteX120" fmla="*/ 2255018 w 3362351"/>
                <a:gd name="connsiteY120" fmla="*/ 2302933 h 2402840"/>
                <a:gd name="connsiteX121" fmla="*/ 2326985 w 3362351"/>
                <a:gd name="connsiteY121" fmla="*/ 2339340 h 2402840"/>
                <a:gd name="connsiteX122" fmla="*/ 2440439 w 3362351"/>
                <a:gd name="connsiteY122" fmla="*/ 2312670 h 2402840"/>
                <a:gd name="connsiteX123" fmla="*/ 2494625 w 3362351"/>
                <a:gd name="connsiteY123" fmla="*/ 2275840 h 2402840"/>
                <a:gd name="connsiteX124" fmla="*/ 2509865 w 3362351"/>
                <a:gd name="connsiteY124" fmla="*/ 2270760 h 2402840"/>
                <a:gd name="connsiteX125" fmla="*/ 2520025 w 3362351"/>
                <a:gd name="connsiteY125" fmla="*/ 2255520 h 2402840"/>
                <a:gd name="connsiteX126" fmla="*/ 2535265 w 3362351"/>
                <a:gd name="connsiteY126" fmla="*/ 2245360 h 2402840"/>
                <a:gd name="connsiteX127" fmla="*/ 2545425 w 3362351"/>
                <a:gd name="connsiteY127" fmla="*/ 2230120 h 2402840"/>
                <a:gd name="connsiteX128" fmla="*/ 2560665 w 3362351"/>
                <a:gd name="connsiteY128" fmla="*/ 2219960 h 2402840"/>
                <a:gd name="connsiteX129" fmla="*/ 2596225 w 3362351"/>
                <a:gd name="connsiteY129" fmla="*/ 2184400 h 2402840"/>
                <a:gd name="connsiteX130" fmla="*/ 2611465 w 3362351"/>
                <a:gd name="connsiteY130" fmla="*/ 2153920 h 2402840"/>
                <a:gd name="connsiteX131" fmla="*/ 2657185 w 3362351"/>
                <a:gd name="connsiteY131" fmla="*/ 2128520 h 2402840"/>
                <a:gd name="connsiteX132" fmla="*/ 2687665 w 3362351"/>
                <a:gd name="connsiteY132" fmla="*/ 2108200 h 2402840"/>
                <a:gd name="connsiteX133" fmla="*/ 2718145 w 3362351"/>
                <a:gd name="connsiteY133" fmla="*/ 2098040 h 2402840"/>
                <a:gd name="connsiteX134" fmla="*/ 2733385 w 3362351"/>
                <a:gd name="connsiteY134" fmla="*/ 2082800 h 2402840"/>
                <a:gd name="connsiteX135" fmla="*/ 2768945 w 3362351"/>
                <a:gd name="connsiteY135" fmla="*/ 2057400 h 2402840"/>
                <a:gd name="connsiteX136" fmla="*/ 2834985 w 3362351"/>
                <a:gd name="connsiteY136" fmla="*/ 2034540 h 2402840"/>
                <a:gd name="connsiteX137" fmla="*/ 2910338 w 3362351"/>
                <a:gd name="connsiteY137" fmla="*/ 1976120 h 2402840"/>
                <a:gd name="connsiteX138" fmla="*/ 2959869 w 3362351"/>
                <a:gd name="connsiteY138" fmla="*/ 1957917 h 2402840"/>
                <a:gd name="connsiteX139" fmla="*/ 2992465 w 3362351"/>
                <a:gd name="connsiteY139" fmla="*/ 1915160 h 2402840"/>
                <a:gd name="connsiteX140" fmla="*/ 3022945 w 3362351"/>
                <a:gd name="connsiteY140" fmla="*/ 1894840 h 2402840"/>
                <a:gd name="connsiteX141" fmla="*/ 3038185 w 3362351"/>
                <a:gd name="connsiteY141" fmla="*/ 1889760 h 2402840"/>
                <a:gd name="connsiteX142" fmla="*/ 3053425 w 3362351"/>
                <a:gd name="connsiteY142" fmla="*/ 1879600 h 2402840"/>
                <a:gd name="connsiteX143" fmla="*/ 3068665 w 3362351"/>
                <a:gd name="connsiteY143" fmla="*/ 1874520 h 2402840"/>
                <a:gd name="connsiteX144" fmla="*/ 3083905 w 3362351"/>
                <a:gd name="connsiteY144" fmla="*/ 1864360 h 2402840"/>
                <a:gd name="connsiteX145" fmla="*/ 3109305 w 3362351"/>
                <a:gd name="connsiteY145" fmla="*/ 1859280 h 2402840"/>
                <a:gd name="connsiteX146" fmla="*/ 3129625 w 3362351"/>
                <a:gd name="connsiteY146" fmla="*/ 1854200 h 2402840"/>
                <a:gd name="connsiteX147" fmla="*/ 3144865 w 3362351"/>
                <a:gd name="connsiteY147" fmla="*/ 1844040 h 2402840"/>
                <a:gd name="connsiteX148" fmla="*/ 3226145 w 3362351"/>
                <a:gd name="connsiteY148" fmla="*/ 1833880 h 2402840"/>
                <a:gd name="connsiteX149" fmla="*/ 3261705 w 3362351"/>
                <a:gd name="connsiteY149" fmla="*/ 1828800 h 2402840"/>
                <a:gd name="connsiteX150" fmla="*/ 3276945 w 3362351"/>
                <a:gd name="connsiteY150" fmla="*/ 1818640 h 2402840"/>
                <a:gd name="connsiteX151" fmla="*/ 3287105 w 3362351"/>
                <a:gd name="connsiteY151" fmla="*/ 1803400 h 2402840"/>
                <a:gd name="connsiteX152" fmla="*/ 3302345 w 3362351"/>
                <a:gd name="connsiteY152" fmla="*/ 1798320 h 2402840"/>
                <a:gd name="connsiteX153" fmla="*/ 3317585 w 3362351"/>
                <a:gd name="connsiteY153" fmla="*/ 1788160 h 2402840"/>
                <a:gd name="connsiteX154" fmla="*/ 3332825 w 3362351"/>
                <a:gd name="connsiteY154" fmla="*/ 1742440 h 2402840"/>
                <a:gd name="connsiteX155" fmla="*/ 3337905 w 3362351"/>
                <a:gd name="connsiteY155" fmla="*/ 1727200 h 2402840"/>
                <a:gd name="connsiteX156" fmla="*/ 3342985 w 3362351"/>
                <a:gd name="connsiteY156" fmla="*/ 1711960 h 2402840"/>
                <a:gd name="connsiteX157" fmla="*/ 3348065 w 3362351"/>
                <a:gd name="connsiteY157" fmla="*/ 1686560 h 2402840"/>
                <a:gd name="connsiteX158" fmla="*/ 3362035 w 3362351"/>
                <a:gd name="connsiteY158" fmla="*/ 1566333 h 2402840"/>
                <a:gd name="connsiteX159" fmla="*/ 3356955 w 3362351"/>
                <a:gd name="connsiteY159" fmla="*/ 1518496 h 2402840"/>
                <a:gd name="connsiteX160" fmla="*/ 3333671 w 3362351"/>
                <a:gd name="connsiteY160" fmla="*/ 1464310 h 2402840"/>
                <a:gd name="connsiteX161" fmla="*/ 3294725 w 3362351"/>
                <a:gd name="connsiteY161" fmla="*/ 1420706 h 2402840"/>
                <a:gd name="connsiteX162" fmla="*/ 3269325 w 3362351"/>
                <a:gd name="connsiteY162" fmla="*/ 1377526 h 2402840"/>
                <a:gd name="connsiteX163" fmla="*/ 3212598 w 3362351"/>
                <a:gd name="connsiteY163" fmla="*/ 1333500 h 2402840"/>
                <a:gd name="connsiteX164" fmla="*/ 3162645 w 3362351"/>
                <a:gd name="connsiteY164" fmla="*/ 1295400 h 2402840"/>
                <a:gd name="connsiteX165" fmla="*/ 3119465 w 3362351"/>
                <a:gd name="connsiteY165" fmla="*/ 1254760 h 2402840"/>
                <a:gd name="connsiteX166" fmla="*/ 3114385 w 3362351"/>
                <a:gd name="connsiteY166" fmla="*/ 1239520 h 2402840"/>
                <a:gd name="connsiteX167" fmla="*/ 3099145 w 3362351"/>
                <a:gd name="connsiteY167" fmla="*/ 1234440 h 2402840"/>
                <a:gd name="connsiteX168" fmla="*/ 3088985 w 3362351"/>
                <a:gd name="connsiteY168" fmla="*/ 1203960 h 2402840"/>
                <a:gd name="connsiteX169" fmla="*/ 3068665 w 3362351"/>
                <a:gd name="connsiteY169" fmla="*/ 1173480 h 2402840"/>
                <a:gd name="connsiteX170" fmla="*/ 3048345 w 3362351"/>
                <a:gd name="connsiteY170" fmla="*/ 1143000 h 2402840"/>
                <a:gd name="connsiteX171" fmla="*/ 3022945 w 3362351"/>
                <a:gd name="connsiteY171" fmla="*/ 1097280 h 2402840"/>
                <a:gd name="connsiteX172" fmla="*/ 3012785 w 3362351"/>
                <a:gd name="connsiteY172" fmla="*/ 1082040 h 2402840"/>
                <a:gd name="connsiteX173" fmla="*/ 3002625 w 3362351"/>
                <a:gd name="connsiteY173" fmla="*/ 1051560 h 2402840"/>
                <a:gd name="connsiteX174" fmla="*/ 2997545 w 3362351"/>
                <a:gd name="connsiteY174" fmla="*/ 1036320 h 2402840"/>
                <a:gd name="connsiteX175" fmla="*/ 2956905 w 3362351"/>
                <a:gd name="connsiteY175" fmla="*/ 975360 h 2402840"/>
                <a:gd name="connsiteX176" fmla="*/ 2946745 w 3362351"/>
                <a:gd name="connsiteY176" fmla="*/ 960120 h 2402840"/>
                <a:gd name="connsiteX177" fmla="*/ 2926425 w 3362351"/>
                <a:gd name="connsiteY177" fmla="*/ 929640 h 2402840"/>
                <a:gd name="connsiteX178" fmla="*/ 2901025 w 3362351"/>
                <a:gd name="connsiteY178" fmla="*/ 904240 h 2402840"/>
                <a:gd name="connsiteX179" fmla="*/ 2875625 w 3362351"/>
                <a:gd name="connsiteY179" fmla="*/ 873760 h 2402840"/>
                <a:gd name="connsiteX180" fmla="*/ 2860385 w 3362351"/>
                <a:gd name="connsiteY180" fmla="*/ 868680 h 2402840"/>
                <a:gd name="connsiteX181" fmla="*/ 2845145 w 3362351"/>
                <a:gd name="connsiteY181" fmla="*/ 853440 h 2402840"/>
                <a:gd name="connsiteX182" fmla="*/ 2829905 w 3362351"/>
                <a:gd name="connsiteY182" fmla="*/ 843280 h 2402840"/>
                <a:gd name="connsiteX183" fmla="*/ 2824825 w 3362351"/>
                <a:gd name="connsiteY183" fmla="*/ 817880 h 2402840"/>
                <a:gd name="connsiteX184" fmla="*/ 2814665 w 3362351"/>
                <a:gd name="connsiteY184" fmla="*/ 802640 h 2402840"/>
                <a:gd name="connsiteX185" fmla="*/ 2804505 w 3362351"/>
                <a:gd name="connsiteY185" fmla="*/ 772160 h 2402840"/>
                <a:gd name="connsiteX186" fmla="*/ 2784185 w 3362351"/>
                <a:gd name="connsiteY186" fmla="*/ 741680 h 2402840"/>
                <a:gd name="connsiteX187" fmla="*/ 2779105 w 3362351"/>
                <a:gd name="connsiteY187" fmla="*/ 726440 h 2402840"/>
                <a:gd name="connsiteX188" fmla="*/ 2768945 w 3362351"/>
                <a:gd name="connsiteY188" fmla="*/ 711200 h 2402840"/>
                <a:gd name="connsiteX189" fmla="*/ 2753705 w 3362351"/>
                <a:gd name="connsiteY189" fmla="*/ 680720 h 2402840"/>
                <a:gd name="connsiteX190" fmla="*/ 2723225 w 3362351"/>
                <a:gd name="connsiteY190" fmla="*/ 650240 h 2402840"/>
                <a:gd name="connsiteX191" fmla="*/ 2692745 w 3362351"/>
                <a:gd name="connsiteY191" fmla="*/ 629920 h 2402840"/>
                <a:gd name="connsiteX192" fmla="*/ 2677505 w 3362351"/>
                <a:gd name="connsiteY192" fmla="*/ 619760 h 2402840"/>
                <a:gd name="connsiteX193" fmla="*/ 2647025 w 3362351"/>
                <a:gd name="connsiteY193" fmla="*/ 599440 h 2402840"/>
                <a:gd name="connsiteX194" fmla="*/ 2621625 w 3362351"/>
                <a:gd name="connsiteY194" fmla="*/ 574040 h 2402840"/>
                <a:gd name="connsiteX195" fmla="*/ 2611465 w 3362351"/>
                <a:gd name="connsiteY195" fmla="*/ 558800 h 2402840"/>
                <a:gd name="connsiteX196" fmla="*/ 2596225 w 3362351"/>
                <a:gd name="connsiteY196" fmla="*/ 553720 h 2402840"/>
                <a:gd name="connsiteX197" fmla="*/ 2580985 w 3362351"/>
                <a:gd name="connsiteY197" fmla="*/ 543560 h 2402840"/>
                <a:gd name="connsiteX198" fmla="*/ 2565745 w 3362351"/>
                <a:gd name="connsiteY198" fmla="*/ 538480 h 2402840"/>
                <a:gd name="connsiteX199" fmla="*/ 2535265 w 3362351"/>
                <a:gd name="connsiteY199" fmla="*/ 518160 h 2402840"/>
                <a:gd name="connsiteX200" fmla="*/ 2520025 w 3362351"/>
                <a:gd name="connsiteY200" fmla="*/ 508000 h 2402840"/>
                <a:gd name="connsiteX201" fmla="*/ 2489545 w 3362351"/>
                <a:gd name="connsiteY201" fmla="*/ 487680 h 2402840"/>
                <a:gd name="connsiteX202" fmla="*/ 2474305 w 3362351"/>
                <a:gd name="connsiteY202" fmla="*/ 457200 h 2402840"/>
                <a:gd name="connsiteX203" fmla="*/ 2459065 w 3362351"/>
                <a:gd name="connsiteY203" fmla="*/ 452120 h 2402840"/>
                <a:gd name="connsiteX204" fmla="*/ 2443825 w 3362351"/>
                <a:gd name="connsiteY204" fmla="*/ 436880 h 2402840"/>
                <a:gd name="connsiteX205" fmla="*/ 2423505 w 3362351"/>
                <a:gd name="connsiteY205" fmla="*/ 406400 h 2402840"/>
                <a:gd name="connsiteX206" fmla="*/ 2393025 w 3362351"/>
                <a:gd name="connsiteY206" fmla="*/ 386080 h 2402840"/>
                <a:gd name="connsiteX207" fmla="*/ 2382865 w 3362351"/>
                <a:gd name="connsiteY207" fmla="*/ 370840 h 2402840"/>
                <a:gd name="connsiteX208" fmla="*/ 2311745 w 3362351"/>
                <a:gd name="connsiteY208" fmla="*/ 355600 h 2402840"/>
                <a:gd name="connsiteX209" fmla="*/ 2276185 w 3362351"/>
                <a:gd name="connsiteY209" fmla="*/ 345440 h 2402840"/>
                <a:gd name="connsiteX210" fmla="*/ 2245705 w 3362351"/>
                <a:gd name="connsiteY210" fmla="*/ 335280 h 2402840"/>
                <a:gd name="connsiteX211" fmla="*/ 2194905 w 3362351"/>
                <a:gd name="connsiteY211" fmla="*/ 325120 h 2402840"/>
                <a:gd name="connsiteX212" fmla="*/ 2179665 w 3362351"/>
                <a:gd name="connsiteY212" fmla="*/ 309880 h 2402840"/>
                <a:gd name="connsiteX213" fmla="*/ 2164425 w 3362351"/>
                <a:gd name="connsiteY213" fmla="*/ 304800 h 2402840"/>
                <a:gd name="connsiteX214" fmla="*/ 2159345 w 3362351"/>
                <a:gd name="connsiteY214" fmla="*/ 289560 h 2402840"/>
                <a:gd name="connsiteX215" fmla="*/ 2149185 w 3362351"/>
                <a:gd name="connsiteY215" fmla="*/ 274320 h 2402840"/>
                <a:gd name="connsiteX216" fmla="*/ 2144105 w 3362351"/>
                <a:gd name="connsiteY216" fmla="*/ 259080 h 2402840"/>
                <a:gd name="connsiteX217" fmla="*/ 2108545 w 3362351"/>
                <a:gd name="connsiteY217" fmla="*/ 213360 h 2402840"/>
                <a:gd name="connsiteX218" fmla="*/ 2098385 w 3362351"/>
                <a:gd name="connsiteY218" fmla="*/ 198120 h 2402840"/>
                <a:gd name="connsiteX219" fmla="*/ 2083145 w 3362351"/>
                <a:gd name="connsiteY219" fmla="*/ 193040 h 2402840"/>
                <a:gd name="connsiteX220" fmla="*/ 2047585 w 3362351"/>
                <a:gd name="connsiteY220" fmla="*/ 167640 h 2402840"/>
                <a:gd name="connsiteX221" fmla="*/ 2017105 w 3362351"/>
                <a:gd name="connsiteY221" fmla="*/ 157480 h 2402840"/>
                <a:gd name="connsiteX222" fmla="*/ 1971385 w 3362351"/>
                <a:gd name="connsiteY222" fmla="*/ 132080 h 2402840"/>
                <a:gd name="connsiteX223" fmla="*/ 1935825 w 3362351"/>
                <a:gd name="connsiteY223" fmla="*/ 127000 h 2402840"/>
                <a:gd name="connsiteX224" fmla="*/ 1905345 w 3362351"/>
                <a:gd name="connsiteY224" fmla="*/ 116840 h 2402840"/>
                <a:gd name="connsiteX225" fmla="*/ 1890105 w 3362351"/>
                <a:gd name="connsiteY225" fmla="*/ 111760 h 2402840"/>
                <a:gd name="connsiteX226" fmla="*/ 1864705 w 3362351"/>
                <a:gd name="connsiteY226" fmla="*/ 106680 h 2402840"/>
                <a:gd name="connsiteX227" fmla="*/ 1849465 w 3362351"/>
                <a:gd name="connsiteY227" fmla="*/ 101600 h 2402840"/>
                <a:gd name="connsiteX228" fmla="*/ 1813905 w 3362351"/>
                <a:gd name="connsiteY228" fmla="*/ 96520 h 2402840"/>
                <a:gd name="connsiteX229" fmla="*/ 1778345 w 3362351"/>
                <a:gd name="connsiteY229" fmla="*/ 86360 h 2402840"/>
                <a:gd name="connsiteX230" fmla="*/ 1747865 w 3362351"/>
                <a:gd name="connsiteY230" fmla="*/ 76200 h 2402840"/>
                <a:gd name="connsiteX231" fmla="*/ 1732625 w 3362351"/>
                <a:gd name="connsiteY231" fmla="*/ 71120 h 2402840"/>
                <a:gd name="connsiteX232" fmla="*/ 1717385 w 3362351"/>
                <a:gd name="connsiteY232" fmla="*/ 66040 h 2402840"/>
                <a:gd name="connsiteX233" fmla="*/ 1671665 w 3362351"/>
                <a:gd name="connsiteY233" fmla="*/ 45720 h 2402840"/>
                <a:gd name="connsiteX234" fmla="*/ 1651345 w 3362351"/>
                <a:gd name="connsiteY234" fmla="*/ 40640 h 2402840"/>
                <a:gd name="connsiteX235" fmla="*/ 1559905 w 3362351"/>
                <a:gd name="connsiteY235" fmla="*/ 35560 h 2402840"/>
                <a:gd name="connsiteX236" fmla="*/ 1534505 w 3362351"/>
                <a:gd name="connsiteY236" fmla="*/ 15240 h 2402840"/>
                <a:gd name="connsiteX237" fmla="*/ 1514185 w 3362351"/>
                <a:gd name="connsiteY237" fmla="*/ 0 h 2402840"/>
                <a:gd name="connsiteX0" fmla="*/ 1514185 w 3362351"/>
                <a:gd name="connsiteY0" fmla="*/ 0 h 2402840"/>
                <a:gd name="connsiteX1" fmla="*/ 1514185 w 3362351"/>
                <a:gd name="connsiteY1" fmla="*/ 0 h 2402840"/>
                <a:gd name="connsiteX2" fmla="*/ 1473545 w 3362351"/>
                <a:gd name="connsiteY2" fmla="*/ 35560 h 2402840"/>
                <a:gd name="connsiteX3" fmla="*/ 1458305 w 3362351"/>
                <a:gd name="connsiteY3" fmla="*/ 45720 h 2402840"/>
                <a:gd name="connsiteX4" fmla="*/ 1443065 w 3362351"/>
                <a:gd name="connsiteY4" fmla="*/ 60960 h 2402840"/>
                <a:gd name="connsiteX5" fmla="*/ 1427825 w 3362351"/>
                <a:gd name="connsiteY5" fmla="*/ 66040 h 2402840"/>
                <a:gd name="connsiteX6" fmla="*/ 1387185 w 3362351"/>
                <a:gd name="connsiteY6" fmla="*/ 81280 h 2402840"/>
                <a:gd name="connsiteX7" fmla="*/ 1356705 w 3362351"/>
                <a:gd name="connsiteY7" fmla="*/ 96520 h 2402840"/>
                <a:gd name="connsiteX8" fmla="*/ 1321145 w 3362351"/>
                <a:gd name="connsiteY8" fmla="*/ 106680 h 2402840"/>
                <a:gd name="connsiteX9" fmla="*/ 1270345 w 3362351"/>
                <a:gd name="connsiteY9" fmla="*/ 132080 h 2402840"/>
                <a:gd name="connsiteX10" fmla="*/ 1265265 w 3362351"/>
                <a:gd name="connsiteY10" fmla="*/ 147320 h 2402840"/>
                <a:gd name="connsiteX11" fmla="*/ 1234785 w 3362351"/>
                <a:gd name="connsiteY11" fmla="*/ 167640 h 2402840"/>
                <a:gd name="connsiteX12" fmla="*/ 1219545 w 3362351"/>
                <a:gd name="connsiteY12" fmla="*/ 182880 h 2402840"/>
                <a:gd name="connsiteX13" fmla="*/ 1204305 w 3362351"/>
                <a:gd name="connsiteY13" fmla="*/ 187960 h 2402840"/>
                <a:gd name="connsiteX14" fmla="*/ 1194145 w 3362351"/>
                <a:gd name="connsiteY14" fmla="*/ 203200 h 2402840"/>
                <a:gd name="connsiteX15" fmla="*/ 1163665 w 3362351"/>
                <a:gd name="connsiteY15" fmla="*/ 223520 h 2402840"/>
                <a:gd name="connsiteX16" fmla="*/ 1143345 w 3362351"/>
                <a:gd name="connsiteY16" fmla="*/ 254000 h 2402840"/>
                <a:gd name="connsiteX17" fmla="*/ 1133185 w 3362351"/>
                <a:gd name="connsiteY17" fmla="*/ 269240 h 2402840"/>
                <a:gd name="connsiteX18" fmla="*/ 1128105 w 3362351"/>
                <a:gd name="connsiteY18" fmla="*/ 284480 h 2402840"/>
                <a:gd name="connsiteX19" fmla="*/ 1123025 w 3362351"/>
                <a:gd name="connsiteY19" fmla="*/ 401320 h 2402840"/>
                <a:gd name="connsiteX20" fmla="*/ 1102705 w 3362351"/>
                <a:gd name="connsiteY20" fmla="*/ 416560 h 2402840"/>
                <a:gd name="connsiteX21" fmla="*/ 1072225 w 3362351"/>
                <a:gd name="connsiteY21" fmla="*/ 436880 h 2402840"/>
                <a:gd name="connsiteX22" fmla="*/ 1041745 w 3362351"/>
                <a:gd name="connsiteY22" fmla="*/ 452120 h 2402840"/>
                <a:gd name="connsiteX23" fmla="*/ 996025 w 3362351"/>
                <a:gd name="connsiteY23" fmla="*/ 472440 h 2402840"/>
                <a:gd name="connsiteX24" fmla="*/ 980785 w 3362351"/>
                <a:gd name="connsiteY24" fmla="*/ 487680 h 2402840"/>
                <a:gd name="connsiteX25" fmla="*/ 950305 w 3362351"/>
                <a:gd name="connsiteY25" fmla="*/ 508000 h 2402840"/>
                <a:gd name="connsiteX26" fmla="*/ 935065 w 3362351"/>
                <a:gd name="connsiteY26" fmla="*/ 518160 h 2402840"/>
                <a:gd name="connsiteX27" fmla="*/ 914745 w 3362351"/>
                <a:gd name="connsiteY27" fmla="*/ 523240 h 2402840"/>
                <a:gd name="connsiteX28" fmla="*/ 899505 w 3362351"/>
                <a:gd name="connsiteY28" fmla="*/ 533400 h 2402840"/>
                <a:gd name="connsiteX29" fmla="*/ 869025 w 3362351"/>
                <a:gd name="connsiteY29" fmla="*/ 543560 h 2402840"/>
                <a:gd name="connsiteX30" fmla="*/ 838545 w 3362351"/>
                <a:gd name="connsiteY30" fmla="*/ 563880 h 2402840"/>
                <a:gd name="connsiteX31" fmla="*/ 808065 w 3362351"/>
                <a:gd name="connsiteY31" fmla="*/ 574040 h 2402840"/>
                <a:gd name="connsiteX32" fmla="*/ 777585 w 3362351"/>
                <a:gd name="connsiteY32" fmla="*/ 594360 h 2402840"/>
                <a:gd name="connsiteX33" fmla="*/ 747105 w 3362351"/>
                <a:gd name="connsiteY33" fmla="*/ 604520 h 2402840"/>
                <a:gd name="connsiteX34" fmla="*/ 716625 w 3362351"/>
                <a:gd name="connsiteY34" fmla="*/ 619760 h 2402840"/>
                <a:gd name="connsiteX35" fmla="*/ 701385 w 3362351"/>
                <a:gd name="connsiteY35" fmla="*/ 635000 h 2402840"/>
                <a:gd name="connsiteX36" fmla="*/ 686145 w 3362351"/>
                <a:gd name="connsiteY36" fmla="*/ 640080 h 2402840"/>
                <a:gd name="connsiteX37" fmla="*/ 655665 w 3362351"/>
                <a:gd name="connsiteY37" fmla="*/ 660400 h 2402840"/>
                <a:gd name="connsiteX38" fmla="*/ 625185 w 3362351"/>
                <a:gd name="connsiteY38" fmla="*/ 685800 h 2402840"/>
                <a:gd name="connsiteX39" fmla="*/ 615025 w 3362351"/>
                <a:gd name="connsiteY39" fmla="*/ 701040 h 2402840"/>
                <a:gd name="connsiteX40" fmla="*/ 584545 w 3362351"/>
                <a:gd name="connsiteY40" fmla="*/ 726440 h 2402840"/>
                <a:gd name="connsiteX41" fmla="*/ 574385 w 3362351"/>
                <a:gd name="connsiteY41" fmla="*/ 741680 h 2402840"/>
                <a:gd name="connsiteX42" fmla="*/ 559145 w 3362351"/>
                <a:gd name="connsiteY42" fmla="*/ 751840 h 2402840"/>
                <a:gd name="connsiteX43" fmla="*/ 551589 w 3362351"/>
                <a:gd name="connsiteY43" fmla="*/ 804649 h 2402840"/>
                <a:gd name="connsiteX44" fmla="*/ 534325 w 3362351"/>
                <a:gd name="connsiteY44" fmla="*/ 934233 h 2402840"/>
                <a:gd name="connsiteX45" fmla="*/ 528665 w 3362351"/>
                <a:gd name="connsiteY45" fmla="*/ 990600 h 2402840"/>
                <a:gd name="connsiteX46" fmla="*/ 543905 w 3362351"/>
                <a:gd name="connsiteY46" fmla="*/ 1021080 h 2402840"/>
                <a:gd name="connsiteX47" fmla="*/ 569305 w 3362351"/>
                <a:gd name="connsiteY47" fmla="*/ 1066800 h 2402840"/>
                <a:gd name="connsiteX48" fmla="*/ 564225 w 3362351"/>
                <a:gd name="connsiteY48" fmla="*/ 1112520 h 2402840"/>
                <a:gd name="connsiteX49" fmla="*/ 559145 w 3362351"/>
                <a:gd name="connsiteY49" fmla="*/ 1127760 h 2402840"/>
                <a:gd name="connsiteX50" fmla="*/ 543905 w 3362351"/>
                <a:gd name="connsiteY50" fmla="*/ 1137920 h 2402840"/>
                <a:gd name="connsiteX51" fmla="*/ 518505 w 3362351"/>
                <a:gd name="connsiteY51" fmla="*/ 1168400 h 2402840"/>
                <a:gd name="connsiteX52" fmla="*/ 452549 w 3362351"/>
                <a:gd name="connsiteY52" fmla="*/ 1178230 h 2402840"/>
                <a:gd name="connsiteX53" fmla="*/ 406249 w 3362351"/>
                <a:gd name="connsiteY53" fmla="*/ 1200060 h 2402840"/>
                <a:gd name="connsiteX54" fmla="*/ 352846 w 3362351"/>
                <a:gd name="connsiteY54" fmla="*/ 1205041 h 2402840"/>
                <a:gd name="connsiteX55" fmla="*/ 287174 w 3362351"/>
                <a:gd name="connsiteY55" fmla="*/ 1232031 h 2402840"/>
                <a:gd name="connsiteX56" fmla="*/ 206517 w 3362351"/>
                <a:gd name="connsiteY56" fmla="*/ 1286277 h 2402840"/>
                <a:gd name="connsiteX57" fmla="*/ 144566 w 3362351"/>
                <a:gd name="connsiteY57" fmla="*/ 1355362 h 2402840"/>
                <a:gd name="connsiteX58" fmla="*/ 117185 w 3362351"/>
                <a:gd name="connsiteY58" fmla="*/ 1412240 h 2402840"/>
                <a:gd name="connsiteX59" fmla="*/ 96865 w 3362351"/>
                <a:gd name="connsiteY59" fmla="*/ 1442720 h 2402840"/>
                <a:gd name="connsiteX60" fmla="*/ 91785 w 3362351"/>
                <a:gd name="connsiteY60" fmla="*/ 1457960 h 2402840"/>
                <a:gd name="connsiteX61" fmla="*/ 76545 w 3362351"/>
                <a:gd name="connsiteY61" fmla="*/ 1468120 h 2402840"/>
                <a:gd name="connsiteX62" fmla="*/ 66385 w 3362351"/>
                <a:gd name="connsiteY62" fmla="*/ 1508760 h 2402840"/>
                <a:gd name="connsiteX63" fmla="*/ 61305 w 3362351"/>
                <a:gd name="connsiteY63" fmla="*/ 1524000 h 2402840"/>
                <a:gd name="connsiteX64" fmla="*/ 56225 w 3362351"/>
                <a:gd name="connsiteY64" fmla="*/ 1544320 h 2402840"/>
                <a:gd name="connsiteX65" fmla="*/ 46065 w 3362351"/>
                <a:gd name="connsiteY65" fmla="*/ 1559560 h 2402840"/>
                <a:gd name="connsiteX66" fmla="*/ 40985 w 3362351"/>
                <a:gd name="connsiteY66" fmla="*/ 1579880 h 2402840"/>
                <a:gd name="connsiteX67" fmla="*/ 30825 w 3362351"/>
                <a:gd name="connsiteY67" fmla="*/ 1620520 h 2402840"/>
                <a:gd name="connsiteX68" fmla="*/ 20665 w 3362351"/>
                <a:gd name="connsiteY68" fmla="*/ 1635760 h 2402840"/>
                <a:gd name="connsiteX69" fmla="*/ 10505 w 3362351"/>
                <a:gd name="connsiteY69" fmla="*/ 1666240 h 2402840"/>
                <a:gd name="connsiteX70" fmla="*/ 345 w 3362351"/>
                <a:gd name="connsiteY70" fmla="*/ 1896887 h 2402840"/>
                <a:gd name="connsiteX71" fmla="*/ 23764 w 3362351"/>
                <a:gd name="connsiteY71" fmla="*/ 2008648 h 2402840"/>
                <a:gd name="connsiteX72" fmla="*/ 63428 w 3362351"/>
                <a:gd name="connsiteY72" fmla="*/ 2076710 h 2402840"/>
                <a:gd name="connsiteX73" fmla="*/ 100363 w 3362351"/>
                <a:gd name="connsiteY73" fmla="*/ 2147253 h 2402840"/>
                <a:gd name="connsiteX74" fmla="*/ 90780 w 3362351"/>
                <a:gd name="connsiteY74" fmla="*/ 2222993 h 2402840"/>
                <a:gd name="connsiteX75" fmla="*/ 76545 w 3362351"/>
                <a:gd name="connsiteY75" fmla="*/ 2362200 h 2402840"/>
                <a:gd name="connsiteX76" fmla="*/ 81625 w 3362351"/>
                <a:gd name="connsiteY76" fmla="*/ 2397760 h 2402840"/>
                <a:gd name="connsiteX77" fmla="*/ 96865 w 3362351"/>
                <a:gd name="connsiteY77" fmla="*/ 2402840 h 2402840"/>
                <a:gd name="connsiteX78" fmla="*/ 162905 w 3362351"/>
                <a:gd name="connsiteY78" fmla="*/ 2397760 h 2402840"/>
                <a:gd name="connsiteX79" fmla="*/ 208625 w 3362351"/>
                <a:gd name="connsiteY79" fmla="*/ 2372360 h 2402840"/>
                <a:gd name="connsiteX80" fmla="*/ 239105 w 3362351"/>
                <a:gd name="connsiteY80" fmla="*/ 2352040 h 2402840"/>
                <a:gd name="connsiteX81" fmla="*/ 254345 w 3362351"/>
                <a:gd name="connsiteY81" fmla="*/ 2336800 h 2402840"/>
                <a:gd name="connsiteX82" fmla="*/ 269585 w 3362351"/>
                <a:gd name="connsiteY82" fmla="*/ 2326640 h 2402840"/>
                <a:gd name="connsiteX83" fmla="*/ 315305 w 3362351"/>
                <a:gd name="connsiteY83" fmla="*/ 2286000 h 2402840"/>
                <a:gd name="connsiteX84" fmla="*/ 340705 w 3362351"/>
                <a:gd name="connsiteY84" fmla="*/ 2265680 h 2402840"/>
                <a:gd name="connsiteX85" fmla="*/ 350865 w 3362351"/>
                <a:gd name="connsiteY85" fmla="*/ 2250440 h 2402840"/>
                <a:gd name="connsiteX86" fmla="*/ 366105 w 3362351"/>
                <a:gd name="connsiteY86" fmla="*/ 2240280 h 2402840"/>
                <a:gd name="connsiteX87" fmla="*/ 461672 w 3362351"/>
                <a:gd name="connsiteY87" fmla="*/ 2173922 h 2402840"/>
                <a:gd name="connsiteX88" fmla="*/ 526442 w 3362351"/>
                <a:gd name="connsiteY88" fmla="*/ 2121852 h 2402840"/>
                <a:gd name="connsiteX89" fmla="*/ 583275 w 3362351"/>
                <a:gd name="connsiteY89" fmla="*/ 2096452 h 2402840"/>
                <a:gd name="connsiteX90" fmla="*/ 681700 w 3362351"/>
                <a:gd name="connsiteY90" fmla="*/ 2044382 h 2402840"/>
                <a:gd name="connsiteX91" fmla="*/ 731865 w 3362351"/>
                <a:gd name="connsiteY91" fmla="*/ 2037080 h 2402840"/>
                <a:gd name="connsiteX92" fmla="*/ 762345 w 3362351"/>
                <a:gd name="connsiteY92" fmla="*/ 2047240 h 2402840"/>
                <a:gd name="connsiteX93" fmla="*/ 782665 w 3362351"/>
                <a:gd name="connsiteY93" fmla="*/ 2052320 h 2402840"/>
                <a:gd name="connsiteX94" fmla="*/ 797905 w 3362351"/>
                <a:gd name="connsiteY94" fmla="*/ 2057400 h 2402840"/>
                <a:gd name="connsiteX95" fmla="*/ 838545 w 3362351"/>
                <a:gd name="connsiteY95" fmla="*/ 2062480 h 2402840"/>
                <a:gd name="connsiteX96" fmla="*/ 1001105 w 3362351"/>
                <a:gd name="connsiteY96" fmla="*/ 2069782 h 2402840"/>
                <a:gd name="connsiteX97" fmla="*/ 1134773 w 3362351"/>
                <a:gd name="connsiteY97" fmla="*/ 2049145 h 2402840"/>
                <a:gd name="connsiteX98" fmla="*/ 1214465 w 3362351"/>
                <a:gd name="connsiteY98" fmla="*/ 1945640 h 2402840"/>
                <a:gd name="connsiteX99" fmla="*/ 1305058 w 3362351"/>
                <a:gd name="connsiteY99" fmla="*/ 1930400 h 2402840"/>
                <a:gd name="connsiteX100" fmla="*/ 1404965 w 3362351"/>
                <a:gd name="connsiteY100" fmla="*/ 1954530 h 2402840"/>
                <a:gd name="connsiteX101" fmla="*/ 1468888 w 3362351"/>
                <a:gd name="connsiteY101" fmla="*/ 1968923 h 2402840"/>
                <a:gd name="connsiteX102" fmla="*/ 1571335 w 3362351"/>
                <a:gd name="connsiteY102" fmla="*/ 1985857 h 2402840"/>
                <a:gd name="connsiteX103" fmla="*/ 1656425 w 3362351"/>
                <a:gd name="connsiteY103" fmla="*/ 2001520 h 2402840"/>
                <a:gd name="connsiteX104" fmla="*/ 1707225 w 3362351"/>
                <a:gd name="connsiteY104" fmla="*/ 2021840 h 2402840"/>
                <a:gd name="connsiteX105" fmla="*/ 1737705 w 3362351"/>
                <a:gd name="connsiteY105" fmla="*/ 2037080 h 2402840"/>
                <a:gd name="connsiteX106" fmla="*/ 1783425 w 3362351"/>
                <a:gd name="connsiteY106" fmla="*/ 2062480 h 2402840"/>
                <a:gd name="connsiteX107" fmla="*/ 1798665 w 3362351"/>
                <a:gd name="connsiteY107" fmla="*/ 2072640 h 2402840"/>
                <a:gd name="connsiteX108" fmla="*/ 1829145 w 3362351"/>
                <a:gd name="connsiteY108" fmla="*/ 2082800 h 2402840"/>
                <a:gd name="connsiteX109" fmla="*/ 1844385 w 3362351"/>
                <a:gd name="connsiteY109" fmla="*/ 2087880 h 2402840"/>
                <a:gd name="connsiteX110" fmla="*/ 1864705 w 3362351"/>
                <a:gd name="connsiteY110" fmla="*/ 2098040 h 2402840"/>
                <a:gd name="connsiteX111" fmla="*/ 1879945 w 3362351"/>
                <a:gd name="connsiteY111" fmla="*/ 2103120 h 2402840"/>
                <a:gd name="connsiteX112" fmla="*/ 1895185 w 3362351"/>
                <a:gd name="connsiteY112" fmla="*/ 2113280 h 2402840"/>
                <a:gd name="connsiteX113" fmla="*/ 1925665 w 3362351"/>
                <a:gd name="connsiteY113" fmla="*/ 2123440 h 2402840"/>
                <a:gd name="connsiteX114" fmla="*/ 1940905 w 3362351"/>
                <a:gd name="connsiteY114" fmla="*/ 2133600 h 2402840"/>
                <a:gd name="connsiteX115" fmla="*/ 1965035 w 3362351"/>
                <a:gd name="connsiteY115" fmla="*/ 2167043 h 2402840"/>
                <a:gd name="connsiteX116" fmla="*/ 2017529 w 3362351"/>
                <a:gd name="connsiteY116" fmla="*/ 2194984 h 2402840"/>
                <a:gd name="connsiteX117" fmla="*/ 2107698 w 3362351"/>
                <a:gd name="connsiteY117" fmla="*/ 2254673 h 2402840"/>
                <a:gd name="connsiteX118" fmla="*/ 2185168 w 3362351"/>
                <a:gd name="connsiteY118" fmla="*/ 2296161 h 2402840"/>
                <a:gd name="connsiteX119" fmla="*/ 2255018 w 3362351"/>
                <a:gd name="connsiteY119" fmla="*/ 2302933 h 2402840"/>
                <a:gd name="connsiteX120" fmla="*/ 2326985 w 3362351"/>
                <a:gd name="connsiteY120" fmla="*/ 2339340 h 2402840"/>
                <a:gd name="connsiteX121" fmla="*/ 2440439 w 3362351"/>
                <a:gd name="connsiteY121" fmla="*/ 2312670 h 2402840"/>
                <a:gd name="connsiteX122" fmla="*/ 2494625 w 3362351"/>
                <a:gd name="connsiteY122" fmla="*/ 2275840 h 2402840"/>
                <a:gd name="connsiteX123" fmla="*/ 2509865 w 3362351"/>
                <a:gd name="connsiteY123" fmla="*/ 2270760 h 2402840"/>
                <a:gd name="connsiteX124" fmla="*/ 2520025 w 3362351"/>
                <a:gd name="connsiteY124" fmla="*/ 2255520 h 2402840"/>
                <a:gd name="connsiteX125" fmla="*/ 2535265 w 3362351"/>
                <a:gd name="connsiteY125" fmla="*/ 2245360 h 2402840"/>
                <a:gd name="connsiteX126" fmla="*/ 2545425 w 3362351"/>
                <a:gd name="connsiteY126" fmla="*/ 2230120 h 2402840"/>
                <a:gd name="connsiteX127" fmla="*/ 2560665 w 3362351"/>
                <a:gd name="connsiteY127" fmla="*/ 2219960 h 2402840"/>
                <a:gd name="connsiteX128" fmla="*/ 2596225 w 3362351"/>
                <a:gd name="connsiteY128" fmla="*/ 2184400 h 2402840"/>
                <a:gd name="connsiteX129" fmla="*/ 2611465 w 3362351"/>
                <a:gd name="connsiteY129" fmla="*/ 2153920 h 2402840"/>
                <a:gd name="connsiteX130" fmla="*/ 2657185 w 3362351"/>
                <a:gd name="connsiteY130" fmla="*/ 2128520 h 2402840"/>
                <a:gd name="connsiteX131" fmla="*/ 2687665 w 3362351"/>
                <a:gd name="connsiteY131" fmla="*/ 2108200 h 2402840"/>
                <a:gd name="connsiteX132" fmla="*/ 2718145 w 3362351"/>
                <a:gd name="connsiteY132" fmla="*/ 2098040 h 2402840"/>
                <a:gd name="connsiteX133" fmla="*/ 2733385 w 3362351"/>
                <a:gd name="connsiteY133" fmla="*/ 2082800 h 2402840"/>
                <a:gd name="connsiteX134" fmla="*/ 2768945 w 3362351"/>
                <a:gd name="connsiteY134" fmla="*/ 2057400 h 2402840"/>
                <a:gd name="connsiteX135" fmla="*/ 2834985 w 3362351"/>
                <a:gd name="connsiteY135" fmla="*/ 2034540 h 2402840"/>
                <a:gd name="connsiteX136" fmla="*/ 2910338 w 3362351"/>
                <a:gd name="connsiteY136" fmla="*/ 1976120 h 2402840"/>
                <a:gd name="connsiteX137" fmla="*/ 2959869 w 3362351"/>
                <a:gd name="connsiteY137" fmla="*/ 1957917 h 2402840"/>
                <a:gd name="connsiteX138" fmla="*/ 2992465 w 3362351"/>
                <a:gd name="connsiteY138" fmla="*/ 1915160 h 2402840"/>
                <a:gd name="connsiteX139" fmla="*/ 3022945 w 3362351"/>
                <a:gd name="connsiteY139" fmla="*/ 1894840 h 2402840"/>
                <a:gd name="connsiteX140" fmla="*/ 3038185 w 3362351"/>
                <a:gd name="connsiteY140" fmla="*/ 1889760 h 2402840"/>
                <a:gd name="connsiteX141" fmla="*/ 3053425 w 3362351"/>
                <a:gd name="connsiteY141" fmla="*/ 1879600 h 2402840"/>
                <a:gd name="connsiteX142" fmla="*/ 3068665 w 3362351"/>
                <a:gd name="connsiteY142" fmla="*/ 1874520 h 2402840"/>
                <a:gd name="connsiteX143" fmla="*/ 3083905 w 3362351"/>
                <a:gd name="connsiteY143" fmla="*/ 1864360 h 2402840"/>
                <a:gd name="connsiteX144" fmla="*/ 3109305 w 3362351"/>
                <a:gd name="connsiteY144" fmla="*/ 1859280 h 2402840"/>
                <a:gd name="connsiteX145" fmla="*/ 3129625 w 3362351"/>
                <a:gd name="connsiteY145" fmla="*/ 1854200 h 2402840"/>
                <a:gd name="connsiteX146" fmla="*/ 3144865 w 3362351"/>
                <a:gd name="connsiteY146" fmla="*/ 1844040 h 2402840"/>
                <a:gd name="connsiteX147" fmla="*/ 3226145 w 3362351"/>
                <a:gd name="connsiteY147" fmla="*/ 1833880 h 2402840"/>
                <a:gd name="connsiteX148" fmla="*/ 3261705 w 3362351"/>
                <a:gd name="connsiteY148" fmla="*/ 1828800 h 2402840"/>
                <a:gd name="connsiteX149" fmla="*/ 3276945 w 3362351"/>
                <a:gd name="connsiteY149" fmla="*/ 1818640 h 2402840"/>
                <a:gd name="connsiteX150" fmla="*/ 3287105 w 3362351"/>
                <a:gd name="connsiteY150" fmla="*/ 1803400 h 2402840"/>
                <a:gd name="connsiteX151" fmla="*/ 3302345 w 3362351"/>
                <a:gd name="connsiteY151" fmla="*/ 1798320 h 2402840"/>
                <a:gd name="connsiteX152" fmla="*/ 3317585 w 3362351"/>
                <a:gd name="connsiteY152" fmla="*/ 1788160 h 2402840"/>
                <a:gd name="connsiteX153" fmla="*/ 3332825 w 3362351"/>
                <a:gd name="connsiteY153" fmla="*/ 1742440 h 2402840"/>
                <a:gd name="connsiteX154" fmla="*/ 3337905 w 3362351"/>
                <a:gd name="connsiteY154" fmla="*/ 1727200 h 2402840"/>
                <a:gd name="connsiteX155" fmla="*/ 3342985 w 3362351"/>
                <a:gd name="connsiteY155" fmla="*/ 1711960 h 2402840"/>
                <a:gd name="connsiteX156" fmla="*/ 3348065 w 3362351"/>
                <a:gd name="connsiteY156" fmla="*/ 1686560 h 2402840"/>
                <a:gd name="connsiteX157" fmla="*/ 3362035 w 3362351"/>
                <a:gd name="connsiteY157" fmla="*/ 1566333 h 2402840"/>
                <a:gd name="connsiteX158" fmla="*/ 3356955 w 3362351"/>
                <a:gd name="connsiteY158" fmla="*/ 1518496 h 2402840"/>
                <a:gd name="connsiteX159" fmla="*/ 3333671 w 3362351"/>
                <a:gd name="connsiteY159" fmla="*/ 1464310 h 2402840"/>
                <a:gd name="connsiteX160" fmla="*/ 3294725 w 3362351"/>
                <a:gd name="connsiteY160" fmla="*/ 1420706 h 2402840"/>
                <a:gd name="connsiteX161" fmla="*/ 3269325 w 3362351"/>
                <a:gd name="connsiteY161" fmla="*/ 1377526 h 2402840"/>
                <a:gd name="connsiteX162" fmla="*/ 3212598 w 3362351"/>
                <a:gd name="connsiteY162" fmla="*/ 1333500 h 2402840"/>
                <a:gd name="connsiteX163" fmla="*/ 3162645 w 3362351"/>
                <a:gd name="connsiteY163" fmla="*/ 1295400 h 2402840"/>
                <a:gd name="connsiteX164" fmla="*/ 3119465 w 3362351"/>
                <a:gd name="connsiteY164" fmla="*/ 1254760 h 2402840"/>
                <a:gd name="connsiteX165" fmla="*/ 3114385 w 3362351"/>
                <a:gd name="connsiteY165" fmla="*/ 1239520 h 2402840"/>
                <a:gd name="connsiteX166" fmla="*/ 3099145 w 3362351"/>
                <a:gd name="connsiteY166" fmla="*/ 1234440 h 2402840"/>
                <a:gd name="connsiteX167" fmla="*/ 3088985 w 3362351"/>
                <a:gd name="connsiteY167" fmla="*/ 1203960 h 2402840"/>
                <a:gd name="connsiteX168" fmla="*/ 3068665 w 3362351"/>
                <a:gd name="connsiteY168" fmla="*/ 1173480 h 2402840"/>
                <a:gd name="connsiteX169" fmla="*/ 3048345 w 3362351"/>
                <a:gd name="connsiteY169" fmla="*/ 1143000 h 2402840"/>
                <a:gd name="connsiteX170" fmla="*/ 3022945 w 3362351"/>
                <a:gd name="connsiteY170" fmla="*/ 1097280 h 2402840"/>
                <a:gd name="connsiteX171" fmla="*/ 3012785 w 3362351"/>
                <a:gd name="connsiteY171" fmla="*/ 1082040 h 2402840"/>
                <a:gd name="connsiteX172" fmla="*/ 3002625 w 3362351"/>
                <a:gd name="connsiteY172" fmla="*/ 1051560 h 2402840"/>
                <a:gd name="connsiteX173" fmla="*/ 2997545 w 3362351"/>
                <a:gd name="connsiteY173" fmla="*/ 1036320 h 2402840"/>
                <a:gd name="connsiteX174" fmla="*/ 2956905 w 3362351"/>
                <a:gd name="connsiteY174" fmla="*/ 975360 h 2402840"/>
                <a:gd name="connsiteX175" fmla="*/ 2946745 w 3362351"/>
                <a:gd name="connsiteY175" fmla="*/ 960120 h 2402840"/>
                <a:gd name="connsiteX176" fmla="*/ 2926425 w 3362351"/>
                <a:gd name="connsiteY176" fmla="*/ 929640 h 2402840"/>
                <a:gd name="connsiteX177" fmla="*/ 2901025 w 3362351"/>
                <a:gd name="connsiteY177" fmla="*/ 904240 h 2402840"/>
                <a:gd name="connsiteX178" fmla="*/ 2875625 w 3362351"/>
                <a:gd name="connsiteY178" fmla="*/ 873760 h 2402840"/>
                <a:gd name="connsiteX179" fmla="*/ 2860385 w 3362351"/>
                <a:gd name="connsiteY179" fmla="*/ 868680 h 2402840"/>
                <a:gd name="connsiteX180" fmla="*/ 2845145 w 3362351"/>
                <a:gd name="connsiteY180" fmla="*/ 853440 h 2402840"/>
                <a:gd name="connsiteX181" fmla="*/ 2829905 w 3362351"/>
                <a:gd name="connsiteY181" fmla="*/ 843280 h 2402840"/>
                <a:gd name="connsiteX182" fmla="*/ 2824825 w 3362351"/>
                <a:gd name="connsiteY182" fmla="*/ 817880 h 2402840"/>
                <a:gd name="connsiteX183" fmla="*/ 2814665 w 3362351"/>
                <a:gd name="connsiteY183" fmla="*/ 802640 h 2402840"/>
                <a:gd name="connsiteX184" fmla="*/ 2804505 w 3362351"/>
                <a:gd name="connsiteY184" fmla="*/ 772160 h 2402840"/>
                <a:gd name="connsiteX185" fmla="*/ 2784185 w 3362351"/>
                <a:gd name="connsiteY185" fmla="*/ 741680 h 2402840"/>
                <a:gd name="connsiteX186" fmla="*/ 2779105 w 3362351"/>
                <a:gd name="connsiteY186" fmla="*/ 726440 h 2402840"/>
                <a:gd name="connsiteX187" fmla="*/ 2768945 w 3362351"/>
                <a:gd name="connsiteY187" fmla="*/ 711200 h 2402840"/>
                <a:gd name="connsiteX188" fmla="*/ 2753705 w 3362351"/>
                <a:gd name="connsiteY188" fmla="*/ 680720 h 2402840"/>
                <a:gd name="connsiteX189" fmla="*/ 2723225 w 3362351"/>
                <a:gd name="connsiteY189" fmla="*/ 650240 h 2402840"/>
                <a:gd name="connsiteX190" fmla="*/ 2692745 w 3362351"/>
                <a:gd name="connsiteY190" fmla="*/ 629920 h 2402840"/>
                <a:gd name="connsiteX191" fmla="*/ 2677505 w 3362351"/>
                <a:gd name="connsiteY191" fmla="*/ 619760 h 2402840"/>
                <a:gd name="connsiteX192" fmla="*/ 2647025 w 3362351"/>
                <a:gd name="connsiteY192" fmla="*/ 599440 h 2402840"/>
                <a:gd name="connsiteX193" fmla="*/ 2621625 w 3362351"/>
                <a:gd name="connsiteY193" fmla="*/ 574040 h 2402840"/>
                <a:gd name="connsiteX194" fmla="*/ 2611465 w 3362351"/>
                <a:gd name="connsiteY194" fmla="*/ 558800 h 2402840"/>
                <a:gd name="connsiteX195" fmla="*/ 2596225 w 3362351"/>
                <a:gd name="connsiteY195" fmla="*/ 553720 h 2402840"/>
                <a:gd name="connsiteX196" fmla="*/ 2580985 w 3362351"/>
                <a:gd name="connsiteY196" fmla="*/ 543560 h 2402840"/>
                <a:gd name="connsiteX197" fmla="*/ 2565745 w 3362351"/>
                <a:gd name="connsiteY197" fmla="*/ 538480 h 2402840"/>
                <a:gd name="connsiteX198" fmla="*/ 2535265 w 3362351"/>
                <a:gd name="connsiteY198" fmla="*/ 518160 h 2402840"/>
                <a:gd name="connsiteX199" fmla="*/ 2520025 w 3362351"/>
                <a:gd name="connsiteY199" fmla="*/ 508000 h 2402840"/>
                <a:gd name="connsiteX200" fmla="*/ 2489545 w 3362351"/>
                <a:gd name="connsiteY200" fmla="*/ 487680 h 2402840"/>
                <a:gd name="connsiteX201" fmla="*/ 2474305 w 3362351"/>
                <a:gd name="connsiteY201" fmla="*/ 457200 h 2402840"/>
                <a:gd name="connsiteX202" fmla="*/ 2459065 w 3362351"/>
                <a:gd name="connsiteY202" fmla="*/ 452120 h 2402840"/>
                <a:gd name="connsiteX203" fmla="*/ 2443825 w 3362351"/>
                <a:gd name="connsiteY203" fmla="*/ 436880 h 2402840"/>
                <a:gd name="connsiteX204" fmla="*/ 2423505 w 3362351"/>
                <a:gd name="connsiteY204" fmla="*/ 406400 h 2402840"/>
                <a:gd name="connsiteX205" fmla="*/ 2393025 w 3362351"/>
                <a:gd name="connsiteY205" fmla="*/ 386080 h 2402840"/>
                <a:gd name="connsiteX206" fmla="*/ 2382865 w 3362351"/>
                <a:gd name="connsiteY206" fmla="*/ 370840 h 2402840"/>
                <a:gd name="connsiteX207" fmla="*/ 2311745 w 3362351"/>
                <a:gd name="connsiteY207" fmla="*/ 355600 h 2402840"/>
                <a:gd name="connsiteX208" fmla="*/ 2276185 w 3362351"/>
                <a:gd name="connsiteY208" fmla="*/ 345440 h 2402840"/>
                <a:gd name="connsiteX209" fmla="*/ 2245705 w 3362351"/>
                <a:gd name="connsiteY209" fmla="*/ 335280 h 2402840"/>
                <a:gd name="connsiteX210" fmla="*/ 2194905 w 3362351"/>
                <a:gd name="connsiteY210" fmla="*/ 325120 h 2402840"/>
                <a:gd name="connsiteX211" fmla="*/ 2179665 w 3362351"/>
                <a:gd name="connsiteY211" fmla="*/ 309880 h 2402840"/>
                <a:gd name="connsiteX212" fmla="*/ 2164425 w 3362351"/>
                <a:gd name="connsiteY212" fmla="*/ 304800 h 2402840"/>
                <a:gd name="connsiteX213" fmla="*/ 2159345 w 3362351"/>
                <a:gd name="connsiteY213" fmla="*/ 289560 h 2402840"/>
                <a:gd name="connsiteX214" fmla="*/ 2149185 w 3362351"/>
                <a:gd name="connsiteY214" fmla="*/ 274320 h 2402840"/>
                <a:gd name="connsiteX215" fmla="*/ 2144105 w 3362351"/>
                <a:gd name="connsiteY215" fmla="*/ 259080 h 2402840"/>
                <a:gd name="connsiteX216" fmla="*/ 2108545 w 3362351"/>
                <a:gd name="connsiteY216" fmla="*/ 213360 h 2402840"/>
                <a:gd name="connsiteX217" fmla="*/ 2098385 w 3362351"/>
                <a:gd name="connsiteY217" fmla="*/ 198120 h 2402840"/>
                <a:gd name="connsiteX218" fmla="*/ 2083145 w 3362351"/>
                <a:gd name="connsiteY218" fmla="*/ 193040 h 2402840"/>
                <a:gd name="connsiteX219" fmla="*/ 2047585 w 3362351"/>
                <a:gd name="connsiteY219" fmla="*/ 167640 h 2402840"/>
                <a:gd name="connsiteX220" fmla="*/ 2017105 w 3362351"/>
                <a:gd name="connsiteY220" fmla="*/ 157480 h 2402840"/>
                <a:gd name="connsiteX221" fmla="*/ 1971385 w 3362351"/>
                <a:gd name="connsiteY221" fmla="*/ 132080 h 2402840"/>
                <a:gd name="connsiteX222" fmla="*/ 1935825 w 3362351"/>
                <a:gd name="connsiteY222" fmla="*/ 127000 h 2402840"/>
                <a:gd name="connsiteX223" fmla="*/ 1905345 w 3362351"/>
                <a:gd name="connsiteY223" fmla="*/ 116840 h 2402840"/>
                <a:gd name="connsiteX224" fmla="*/ 1890105 w 3362351"/>
                <a:gd name="connsiteY224" fmla="*/ 111760 h 2402840"/>
                <a:gd name="connsiteX225" fmla="*/ 1864705 w 3362351"/>
                <a:gd name="connsiteY225" fmla="*/ 106680 h 2402840"/>
                <a:gd name="connsiteX226" fmla="*/ 1849465 w 3362351"/>
                <a:gd name="connsiteY226" fmla="*/ 101600 h 2402840"/>
                <a:gd name="connsiteX227" fmla="*/ 1813905 w 3362351"/>
                <a:gd name="connsiteY227" fmla="*/ 96520 h 2402840"/>
                <a:gd name="connsiteX228" fmla="*/ 1778345 w 3362351"/>
                <a:gd name="connsiteY228" fmla="*/ 86360 h 2402840"/>
                <a:gd name="connsiteX229" fmla="*/ 1747865 w 3362351"/>
                <a:gd name="connsiteY229" fmla="*/ 76200 h 2402840"/>
                <a:gd name="connsiteX230" fmla="*/ 1732625 w 3362351"/>
                <a:gd name="connsiteY230" fmla="*/ 71120 h 2402840"/>
                <a:gd name="connsiteX231" fmla="*/ 1717385 w 3362351"/>
                <a:gd name="connsiteY231" fmla="*/ 66040 h 2402840"/>
                <a:gd name="connsiteX232" fmla="*/ 1671665 w 3362351"/>
                <a:gd name="connsiteY232" fmla="*/ 45720 h 2402840"/>
                <a:gd name="connsiteX233" fmla="*/ 1651345 w 3362351"/>
                <a:gd name="connsiteY233" fmla="*/ 40640 h 2402840"/>
                <a:gd name="connsiteX234" fmla="*/ 1559905 w 3362351"/>
                <a:gd name="connsiteY234" fmla="*/ 35560 h 2402840"/>
                <a:gd name="connsiteX235" fmla="*/ 1534505 w 3362351"/>
                <a:gd name="connsiteY235" fmla="*/ 15240 h 2402840"/>
                <a:gd name="connsiteX236" fmla="*/ 1514185 w 3362351"/>
                <a:gd name="connsiteY236" fmla="*/ 0 h 2402840"/>
                <a:gd name="connsiteX0" fmla="*/ 1515526 w 3363692"/>
                <a:gd name="connsiteY0" fmla="*/ 0 h 2402840"/>
                <a:gd name="connsiteX1" fmla="*/ 1515526 w 3363692"/>
                <a:gd name="connsiteY1" fmla="*/ 0 h 2402840"/>
                <a:gd name="connsiteX2" fmla="*/ 1474886 w 3363692"/>
                <a:gd name="connsiteY2" fmla="*/ 35560 h 2402840"/>
                <a:gd name="connsiteX3" fmla="*/ 1459646 w 3363692"/>
                <a:gd name="connsiteY3" fmla="*/ 45720 h 2402840"/>
                <a:gd name="connsiteX4" fmla="*/ 1444406 w 3363692"/>
                <a:gd name="connsiteY4" fmla="*/ 60960 h 2402840"/>
                <a:gd name="connsiteX5" fmla="*/ 1429166 w 3363692"/>
                <a:gd name="connsiteY5" fmla="*/ 66040 h 2402840"/>
                <a:gd name="connsiteX6" fmla="*/ 1388526 w 3363692"/>
                <a:gd name="connsiteY6" fmla="*/ 81280 h 2402840"/>
                <a:gd name="connsiteX7" fmla="*/ 1358046 w 3363692"/>
                <a:gd name="connsiteY7" fmla="*/ 96520 h 2402840"/>
                <a:gd name="connsiteX8" fmla="*/ 1322486 w 3363692"/>
                <a:gd name="connsiteY8" fmla="*/ 106680 h 2402840"/>
                <a:gd name="connsiteX9" fmla="*/ 1271686 w 3363692"/>
                <a:gd name="connsiteY9" fmla="*/ 132080 h 2402840"/>
                <a:gd name="connsiteX10" fmla="*/ 1266606 w 3363692"/>
                <a:gd name="connsiteY10" fmla="*/ 147320 h 2402840"/>
                <a:gd name="connsiteX11" fmla="*/ 1236126 w 3363692"/>
                <a:gd name="connsiteY11" fmla="*/ 167640 h 2402840"/>
                <a:gd name="connsiteX12" fmla="*/ 1220886 w 3363692"/>
                <a:gd name="connsiteY12" fmla="*/ 182880 h 2402840"/>
                <a:gd name="connsiteX13" fmla="*/ 1205646 w 3363692"/>
                <a:gd name="connsiteY13" fmla="*/ 187960 h 2402840"/>
                <a:gd name="connsiteX14" fmla="*/ 1195486 w 3363692"/>
                <a:gd name="connsiteY14" fmla="*/ 203200 h 2402840"/>
                <a:gd name="connsiteX15" fmla="*/ 1165006 w 3363692"/>
                <a:gd name="connsiteY15" fmla="*/ 223520 h 2402840"/>
                <a:gd name="connsiteX16" fmla="*/ 1144686 w 3363692"/>
                <a:gd name="connsiteY16" fmla="*/ 254000 h 2402840"/>
                <a:gd name="connsiteX17" fmla="*/ 1134526 w 3363692"/>
                <a:gd name="connsiteY17" fmla="*/ 269240 h 2402840"/>
                <a:gd name="connsiteX18" fmla="*/ 1129446 w 3363692"/>
                <a:gd name="connsiteY18" fmla="*/ 284480 h 2402840"/>
                <a:gd name="connsiteX19" fmla="*/ 1124366 w 3363692"/>
                <a:gd name="connsiteY19" fmla="*/ 401320 h 2402840"/>
                <a:gd name="connsiteX20" fmla="*/ 1104046 w 3363692"/>
                <a:gd name="connsiteY20" fmla="*/ 416560 h 2402840"/>
                <a:gd name="connsiteX21" fmla="*/ 1073566 w 3363692"/>
                <a:gd name="connsiteY21" fmla="*/ 436880 h 2402840"/>
                <a:gd name="connsiteX22" fmla="*/ 1043086 w 3363692"/>
                <a:gd name="connsiteY22" fmla="*/ 452120 h 2402840"/>
                <a:gd name="connsiteX23" fmla="*/ 997366 w 3363692"/>
                <a:gd name="connsiteY23" fmla="*/ 472440 h 2402840"/>
                <a:gd name="connsiteX24" fmla="*/ 982126 w 3363692"/>
                <a:gd name="connsiteY24" fmla="*/ 487680 h 2402840"/>
                <a:gd name="connsiteX25" fmla="*/ 951646 w 3363692"/>
                <a:gd name="connsiteY25" fmla="*/ 508000 h 2402840"/>
                <a:gd name="connsiteX26" fmla="*/ 936406 w 3363692"/>
                <a:gd name="connsiteY26" fmla="*/ 518160 h 2402840"/>
                <a:gd name="connsiteX27" fmla="*/ 916086 w 3363692"/>
                <a:gd name="connsiteY27" fmla="*/ 523240 h 2402840"/>
                <a:gd name="connsiteX28" fmla="*/ 900846 w 3363692"/>
                <a:gd name="connsiteY28" fmla="*/ 533400 h 2402840"/>
                <a:gd name="connsiteX29" fmla="*/ 870366 w 3363692"/>
                <a:gd name="connsiteY29" fmla="*/ 543560 h 2402840"/>
                <a:gd name="connsiteX30" fmla="*/ 839886 w 3363692"/>
                <a:gd name="connsiteY30" fmla="*/ 563880 h 2402840"/>
                <a:gd name="connsiteX31" fmla="*/ 809406 w 3363692"/>
                <a:gd name="connsiteY31" fmla="*/ 574040 h 2402840"/>
                <a:gd name="connsiteX32" fmla="*/ 778926 w 3363692"/>
                <a:gd name="connsiteY32" fmla="*/ 594360 h 2402840"/>
                <a:gd name="connsiteX33" fmla="*/ 748446 w 3363692"/>
                <a:gd name="connsiteY33" fmla="*/ 604520 h 2402840"/>
                <a:gd name="connsiteX34" fmla="*/ 717966 w 3363692"/>
                <a:gd name="connsiteY34" fmla="*/ 619760 h 2402840"/>
                <a:gd name="connsiteX35" fmla="*/ 702726 w 3363692"/>
                <a:gd name="connsiteY35" fmla="*/ 635000 h 2402840"/>
                <a:gd name="connsiteX36" fmla="*/ 687486 w 3363692"/>
                <a:gd name="connsiteY36" fmla="*/ 640080 h 2402840"/>
                <a:gd name="connsiteX37" fmla="*/ 657006 w 3363692"/>
                <a:gd name="connsiteY37" fmla="*/ 660400 h 2402840"/>
                <a:gd name="connsiteX38" fmla="*/ 626526 w 3363692"/>
                <a:gd name="connsiteY38" fmla="*/ 685800 h 2402840"/>
                <a:gd name="connsiteX39" fmla="*/ 616366 w 3363692"/>
                <a:gd name="connsiteY39" fmla="*/ 701040 h 2402840"/>
                <a:gd name="connsiteX40" fmla="*/ 585886 w 3363692"/>
                <a:gd name="connsiteY40" fmla="*/ 726440 h 2402840"/>
                <a:gd name="connsiteX41" fmla="*/ 575726 w 3363692"/>
                <a:gd name="connsiteY41" fmla="*/ 741680 h 2402840"/>
                <a:gd name="connsiteX42" fmla="*/ 560486 w 3363692"/>
                <a:gd name="connsiteY42" fmla="*/ 751840 h 2402840"/>
                <a:gd name="connsiteX43" fmla="*/ 552930 w 3363692"/>
                <a:gd name="connsiteY43" fmla="*/ 804649 h 2402840"/>
                <a:gd name="connsiteX44" fmla="*/ 535666 w 3363692"/>
                <a:gd name="connsiteY44" fmla="*/ 934233 h 2402840"/>
                <a:gd name="connsiteX45" fmla="*/ 530006 w 3363692"/>
                <a:gd name="connsiteY45" fmla="*/ 990600 h 2402840"/>
                <a:gd name="connsiteX46" fmla="*/ 545246 w 3363692"/>
                <a:gd name="connsiteY46" fmla="*/ 1021080 h 2402840"/>
                <a:gd name="connsiteX47" fmla="*/ 570646 w 3363692"/>
                <a:gd name="connsiteY47" fmla="*/ 1066800 h 2402840"/>
                <a:gd name="connsiteX48" fmla="*/ 565566 w 3363692"/>
                <a:gd name="connsiteY48" fmla="*/ 1112520 h 2402840"/>
                <a:gd name="connsiteX49" fmla="*/ 560486 w 3363692"/>
                <a:gd name="connsiteY49" fmla="*/ 1127760 h 2402840"/>
                <a:gd name="connsiteX50" fmla="*/ 545246 w 3363692"/>
                <a:gd name="connsiteY50" fmla="*/ 1137920 h 2402840"/>
                <a:gd name="connsiteX51" fmla="*/ 519846 w 3363692"/>
                <a:gd name="connsiteY51" fmla="*/ 1168400 h 2402840"/>
                <a:gd name="connsiteX52" fmla="*/ 453890 w 3363692"/>
                <a:gd name="connsiteY52" fmla="*/ 1178230 h 2402840"/>
                <a:gd name="connsiteX53" fmla="*/ 407590 w 3363692"/>
                <a:gd name="connsiteY53" fmla="*/ 1200060 h 2402840"/>
                <a:gd name="connsiteX54" fmla="*/ 354187 w 3363692"/>
                <a:gd name="connsiteY54" fmla="*/ 1205041 h 2402840"/>
                <a:gd name="connsiteX55" fmla="*/ 288515 w 3363692"/>
                <a:gd name="connsiteY55" fmla="*/ 1232031 h 2402840"/>
                <a:gd name="connsiteX56" fmla="*/ 207858 w 3363692"/>
                <a:gd name="connsiteY56" fmla="*/ 1286277 h 2402840"/>
                <a:gd name="connsiteX57" fmla="*/ 145907 w 3363692"/>
                <a:gd name="connsiteY57" fmla="*/ 1355362 h 2402840"/>
                <a:gd name="connsiteX58" fmla="*/ 118526 w 3363692"/>
                <a:gd name="connsiteY58" fmla="*/ 1412240 h 2402840"/>
                <a:gd name="connsiteX59" fmla="*/ 98206 w 3363692"/>
                <a:gd name="connsiteY59" fmla="*/ 1442720 h 2402840"/>
                <a:gd name="connsiteX60" fmla="*/ 93126 w 3363692"/>
                <a:gd name="connsiteY60" fmla="*/ 1457960 h 2402840"/>
                <a:gd name="connsiteX61" fmla="*/ 77886 w 3363692"/>
                <a:gd name="connsiteY61" fmla="*/ 1468120 h 2402840"/>
                <a:gd name="connsiteX62" fmla="*/ 67726 w 3363692"/>
                <a:gd name="connsiteY62" fmla="*/ 1508760 h 2402840"/>
                <a:gd name="connsiteX63" fmla="*/ 62646 w 3363692"/>
                <a:gd name="connsiteY63" fmla="*/ 1524000 h 2402840"/>
                <a:gd name="connsiteX64" fmla="*/ 57566 w 3363692"/>
                <a:gd name="connsiteY64" fmla="*/ 1544320 h 2402840"/>
                <a:gd name="connsiteX65" fmla="*/ 47406 w 3363692"/>
                <a:gd name="connsiteY65" fmla="*/ 1559560 h 2402840"/>
                <a:gd name="connsiteX66" fmla="*/ 42326 w 3363692"/>
                <a:gd name="connsiteY66" fmla="*/ 1579880 h 2402840"/>
                <a:gd name="connsiteX67" fmla="*/ 32166 w 3363692"/>
                <a:gd name="connsiteY67" fmla="*/ 1620520 h 2402840"/>
                <a:gd name="connsiteX68" fmla="*/ 22006 w 3363692"/>
                <a:gd name="connsiteY68" fmla="*/ 1635760 h 2402840"/>
                <a:gd name="connsiteX69" fmla="*/ 11846 w 3363692"/>
                <a:gd name="connsiteY69" fmla="*/ 1666240 h 2402840"/>
                <a:gd name="connsiteX70" fmla="*/ 1686 w 3363692"/>
                <a:gd name="connsiteY70" fmla="*/ 1896887 h 2402840"/>
                <a:gd name="connsiteX71" fmla="*/ 49557 w 3363692"/>
                <a:gd name="connsiteY71" fmla="*/ 2002558 h 2402840"/>
                <a:gd name="connsiteX72" fmla="*/ 64769 w 3363692"/>
                <a:gd name="connsiteY72" fmla="*/ 2076710 h 2402840"/>
                <a:gd name="connsiteX73" fmla="*/ 101704 w 3363692"/>
                <a:gd name="connsiteY73" fmla="*/ 2147253 h 2402840"/>
                <a:gd name="connsiteX74" fmla="*/ 92121 w 3363692"/>
                <a:gd name="connsiteY74" fmla="*/ 2222993 h 2402840"/>
                <a:gd name="connsiteX75" fmla="*/ 77886 w 3363692"/>
                <a:gd name="connsiteY75" fmla="*/ 2362200 h 2402840"/>
                <a:gd name="connsiteX76" fmla="*/ 82966 w 3363692"/>
                <a:gd name="connsiteY76" fmla="*/ 2397760 h 2402840"/>
                <a:gd name="connsiteX77" fmla="*/ 98206 w 3363692"/>
                <a:gd name="connsiteY77" fmla="*/ 2402840 h 2402840"/>
                <a:gd name="connsiteX78" fmla="*/ 164246 w 3363692"/>
                <a:gd name="connsiteY78" fmla="*/ 2397760 h 2402840"/>
                <a:gd name="connsiteX79" fmla="*/ 209966 w 3363692"/>
                <a:gd name="connsiteY79" fmla="*/ 2372360 h 2402840"/>
                <a:gd name="connsiteX80" fmla="*/ 240446 w 3363692"/>
                <a:gd name="connsiteY80" fmla="*/ 2352040 h 2402840"/>
                <a:gd name="connsiteX81" fmla="*/ 255686 w 3363692"/>
                <a:gd name="connsiteY81" fmla="*/ 2336800 h 2402840"/>
                <a:gd name="connsiteX82" fmla="*/ 270926 w 3363692"/>
                <a:gd name="connsiteY82" fmla="*/ 2326640 h 2402840"/>
                <a:gd name="connsiteX83" fmla="*/ 316646 w 3363692"/>
                <a:gd name="connsiteY83" fmla="*/ 2286000 h 2402840"/>
                <a:gd name="connsiteX84" fmla="*/ 342046 w 3363692"/>
                <a:gd name="connsiteY84" fmla="*/ 2265680 h 2402840"/>
                <a:gd name="connsiteX85" fmla="*/ 352206 w 3363692"/>
                <a:gd name="connsiteY85" fmla="*/ 2250440 h 2402840"/>
                <a:gd name="connsiteX86" fmla="*/ 367446 w 3363692"/>
                <a:gd name="connsiteY86" fmla="*/ 2240280 h 2402840"/>
                <a:gd name="connsiteX87" fmla="*/ 463013 w 3363692"/>
                <a:gd name="connsiteY87" fmla="*/ 2173922 h 2402840"/>
                <a:gd name="connsiteX88" fmla="*/ 527783 w 3363692"/>
                <a:gd name="connsiteY88" fmla="*/ 2121852 h 2402840"/>
                <a:gd name="connsiteX89" fmla="*/ 584616 w 3363692"/>
                <a:gd name="connsiteY89" fmla="*/ 2096452 h 2402840"/>
                <a:gd name="connsiteX90" fmla="*/ 683041 w 3363692"/>
                <a:gd name="connsiteY90" fmla="*/ 2044382 h 2402840"/>
                <a:gd name="connsiteX91" fmla="*/ 733206 w 3363692"/>
                <a:gd name="connsiteY91" fmla="*/ 2037080 h 2402840"/>
                <a:gd name="connsiteX92" fmla="*/ 763686 w 3363692"/>
                <a:gd name="connsiteY92" fmla="*/ 2047240 h 2402840"/>
                <a:gd name="connsiteX93" fmla="*/ 784006 w 3363692"/>
                <a:gd name="connsiteY93" fmla="*/ 2052320 h 2402840"/>
                <a:gd name="connsiteX94" fmla="*/ 799246 w 3363692"/>
                <a:gd name="connsiteY94" fmla="*/ 2057400 h 2402840"/>
                <a:gd name="connsiteX95" fmla="*/ 839886 w 3363692"/>
                <a:gd name="connsiteY95" fmla="*/ 2062480 h 2402840"/>
                <a:gd name="connsiteX96" fmla="*/ 1002446 w 3363692"/>
                <a:gd name="connsiteY96" fmla="*/ 2069782 h 2402840"/>
                <a:gd name="connsiteX97" fmla="*/ 1136114 w 3363692"/>
                <a:gd name="connsiteY97" fmla="*/ 2049145 h 2402840"/>
                <a:gd name="connsiteX98" fmla="*/ 1215806 w 3363692"/>
                <a:gd name="connsiteY98" fmla="*/ 1945640 h 2402840"/>
                <a:gd name="connsiteX99" fmla="*/ 1306399 w 3363692"/>
                <a:gd name="connsiteY99" fmla="*/ 1930400 h 2402840"/>
                <a:gd name="connsiteX100" fmla="*/ 1406306 w 3363692"/>
                <a:gd name="connsiteY100" fmla="*/ 1954530 h 2402840"/>
                <a:gd name="connsiteX101" fmla="*/ 1470229 w 3363692"/>
                <a:gd name="connsiteY101" fmla="*/ 1968923 h 2402840"/>
                <a:gd name="connsiteX102" fmla="*/ 1572676 w 3363692"/>
                <a:gd name="connsiteY102" fmla="*/ 1985857 h 2402840"/>
                <a:gd name="connsiteX103" fmla="*/ 1657766 w 3363692"/>
                <a:gd name="connsiteY103" fmla="*/ 2001520 h 2402840"/>
                <a:gd name="connsiteX104" fmla="*/ 1708566 w 3363692"/>
                <a:gd name="connsiteY104" fmla="*/ 2021840 h 2402840"/>
                <a:gd name="connsiteX105" fmla="*/ 1739046 w 3363692"/>
                <a:gd name="connsiteY105" fmla="*/ 2037080 h 2402840"/>
                <a:gd name="connsiteX106" fmla="*/ 1784766 w 3363692"/>
                <a:gd name="connsiteY106" fmla="*/ 2062480 h 2402840"/>
                <a:gd name="connsiteX107" fmla="*/ 1800006 w 3363692"/>
                <a:gd name="connsiteY107" fmla="*/ 2072640 h 2402840"/>
                <a:gd name="connsiteX108" fmla="*/ 1830486 w 3363692"/>
                <a:gd name="connsiteY108" fmla="*/ 2082800 h 2402840"/>
                <a:gd name="connsiteX109" fmla="*/ 1845726 w 3363692"/>
                <a:gd name="connsiteY109" fmla="*/ 2087880 h 2402840"/>
                <a:gd name="connsiteX110" fmla="*/ 1866046 w 3363692"/>
                <a:gd name="connsiteY110" fmla="*/ 2098040 h 2402840"/>
                <a:gd name="connsiteX111" fmla="*/ 1881286 w 3363692"/>
                <a:gd name="connsiteY111" fmla="*/ 2103120 h 2402840"/>
                <a:gd name="connsiteX112" fmla="*/ 1896526 w 3363692"/>
                <a:gd name="connsiteY112" fmla="*/ 2113280 h 2402840"/>
                <a:gd name="connsiteX113" fmla="*/ 1927006 w 3363692"/>
                <a:gd name="connsiteY113" fmla="*/ 2123440 h 2402840"/>
                <a:gd name="connsiteX114" fmla="*/ 1942246 w 3363692"/>
                <a:gd name="connsiteY114" fmla="*/ 2133600 h 2402840"/>
                <a:gd name="connsiteX115" fmla="*/ 1966376 w 3363692"/>
                <a:gd name="connsiteY115" fmla="*/ 2167043 h 2402840"/>
                <a:gd name="connsiteX116" fmla="*/ 2018870 w 3363692"/>
                <a:gd name="connsiteY116" fmla="*/ 2194984 h 2402840"/>
                <a:gd name="connsiteX117" fmla="*/ 2109039 w 3363692"/>
                <a:gd name="connsiteY117" fmla="*/ 2254673 h 2402840"/>
                <a:gd name="connsiteX118" fmla="*/ 2186509 w 3363692"/>
                <a:gd name="connsiteY118" fmla="*/ 2296161 h 2402840"/>
                <a:gd name="connsiteX119" fmla="*/ 2256359 w 3363692"/>
                <a:gd name="connsiteY119" fmla="*/ 2302933 h 2402840"/>
                <a:gd name="connsiteX120" fmla="*/ 2328326 w 3363692"/>
                <a:gd name="connsiteY120" fmla="*/ 2339340 h 2402840"/>
                <a:gd name="connsiteX121" fmla="*/ 2441780 w 3363692"/>
                <a:gd name="connsiteY121" fmla="*/ 2312670 h 2402840"/>
                <a:gd name="connsiteX122" fmla="*/ 2495966 w 3363692"/>
                <a:gd name="connsiteY122" fmla="*/ 2275840 h 2402840"/>
                <a:gd name="connsiteX123" fmla="*/ 2511206 w 3363692"/>
                <a:gd name="connsiteY123" fmla="*/ 2270760 h 2402840"/>
                <a:gd name="connsiteX124" fmla="*/ 2521366 w 3363692"/>
                <a:gd name="connsiteY124" fmla="*/ 2255520 h 2402840"/>
                <a:gd name="connsiteX125" fmla="*/ 2536606 w 3363692"/>
                <a:gd name="connsiteY125" fmla="*/ 2245360 h 2402840"/>
                <a:gd name="connsiteX126" fmla="*/ 2546766 w 3363692"/>
                <a:gd name="connsiteY126" fmla="*/ 2230120 h 2402840"/>
                <a:gd name="connsiteX127" fmla="*/ 2562006 w 3363692"/>
                <a:gd name="connsiteY127" fmla="*/ 2219960 h 2402840"/>
                <a:gd name="connsiteX128" fmla="*/ 2597566 w 3363692"/>
                <a:gd name="connsiteY128" fmla="*/ 2184400 h 2402840"/>
                <a:gd name="connsiteX129" fmla="*/ 2612806 w 3363692"/>
                <a:gd name="connsiteY129" fmla="*/ 2153920 h 2402840"/>
                <a:gd name="connsiteX130" fmla="*/ 2658526 w 3363692"/>
                <a:gd name="connsiteY130" fmla="*/ 2128520 h 2402840"/>
                <a:gd name="connsiteX131" fmla="*/ 2689006 w 3363692"/>
                <a:gd name="connsiteY131" fmla="*/ 2108200 h 2402840"/>
                <a:gd name="connsiteX132" fmla="*/ 2719486 w 3363692"/>
                <a:gd name="connsiteY132" fmla="*/ 2098040 h 2402840"/>
                <a:gd name="connsiteX133" fmla="*/ 2734726 w 3363692"/>
                <a:gd name="connsiteY133" fmla="*/ 2082800 h 2402840"/>
                <a:gd name="connsiteX134" fmla="*/ 2770286 w 3363692"/>
                <a:gd name="connsiteY134" fmla="*/ 2057400 h 2402840"/>
                <a:gd name="connsiteX135" fmla="*/ 2836326 w 3363692"/>
                <a:gd name="connsiteY135" fmla="*/ 2034540 h 2402840"/>
                <a:gd name="connsiteX136" fmla="*/ 2911679 w 3363692"/>
                <a:gd name="connsiteY136" fmla="*/ 1976120 h 2402840"/>
                <a:gd name="connsiteX137" fmla="*/ 2961210 w 3363692"/>
                <a:gd name="connsiteY137" fmla="*/ 1957917 h 2402840"/>
                <a:gd name="connsiteX138" fmla="*/ 2993806 w 3363692"/>
                <a:gd name="connsiteY138" fmla="*/ 1915160 h 2402840"/>
                <a:gd name="connsiteX139" fmla="*/ 3024286 w 3363692"/>
                <a:gd name="connsiteY139" fmla="*/ 1894840 h 2402840"/>
                <a:gd name="connsiteX140" fmla="*/ 3039526 w 3363692"/>
                <a:gd name="connsiteY140" fmla="*/ 1889760 h 2402840"/>
                <a:gd name="connsiteX141" fmla="*/ 3054766 w 3363692"/>
                <a:gd name="connsiteY141" fmla="*/ 1879600 h 2402840"/>
                <a:gd name="connsiteX142" fmla="*/ 3070006 w 3363692"/>
                <a:gd name="connsiteY142" fmla="*/ 1874520 h 2402840"/>
                <a:gd name="connsiteX143" fmla="*/ 3085246 w 3363692"/>
                <a:gd name="connsiteY143" fmla="*/ 1864360 h 2402840"/>
                <a:gd name="connsiteX144" fmla="*/ 3110646 w 3363692"/>
                <a:gd name="connsiteY144" fmla="*/ 1859280 h 2402840"/>
                <a:gd name="connsiteX145" fmla="*/ 3130966 w 3363692"/>
                <a:gd name="connsiteY145" fmla="*/ 1854200 h 2402840"/>
                <a:gd name="connsiteX146" fmla="*/ 3146206 w 3363692"/>
                <a:gd name="connsiteY146" fmla="*/ 1844040 h 2402840"/>
                <a:gd name="connsiteX147" fmla="*/ 3227486 w 3363692"/>
                <a:gd name="connsiteY147" fmla="*/ 1833880 h 2402840"/>
                <a:gd name="connsiteX148" fmla="*/ 3263046 w 3363692"/>
                <a:gd name="connsiteY148" fmla="*/ 1828800 h 2402840"/>
                <a:gd name="connsiteX149" fmla="*/ 3278286 w 3363692"/>
                <a:gd name="connsiteY149" fmla="*/ 1818640 h 2402840"/>
                <a:gd name="connsiteX150" fmla="*/ 3288446 w 3363692"/>
                <a:gd name="connsiteY150" fmla="*/ 1803400 h 2402840"/>
                <a:gd name="connsiteX151" fmla="*/ 3303686 w 3363692"/>
                <a:gd name="connsiteY151" fmla="*/ 1798320 h 2402840"/>
                <a:gd name="connsiteX152" fmla="*/ 3318926 w 3363692"/>
                <a:gd name="connsiteY152" fmla="*/ 1788160 h 2402840"/>
                <a:gd name="connsiteX153" fmla="*/ 3334166 w 3363692"/>
                <a:gd name="connsiteY153" fmla="*/ 1742440 h 2402840"/>
                <a:gd name="connsiteX154" fmla="*/ 3339246 w 3363692"/>
                <a:gd name="connsiteY154" fmla="*/ 1727200 h 2402840"/>
                <a:gd name="connsiteX155" fmla="*/ 3344326 w 3363692"/>
                <a:gd name="connsiteY155" fmla="*/ 1711960 h 2402840"/>
                <a:gd name="connsiteX156" fmla="*/ 3349406 w 3363692"/>
                <a:gd name="connsiteY156" fmla="*/ 1686560 h 2402840"/>
                <a:gd name="connsiteX157" fmla="*/ 3363376 w 3363692"/>
                <a:gd name="connsiteY157" fmla="*/ 1566333 h 2402840"/>
                <a:gd name="connsiteX158" fmla="*/ 3358296 w 3363692"/>
                <a:gd name="connsiteY158" fmla="*/ 1518496 h 2402840"/>
                <a:gd name="connsiteX159" fmla="*/ 3335012 w 3363692"/>
                <a:gd name="connsiteY159" fmla="*/ 1464310 h 2402840"/>
                <a:gd name="connsiteX160" fmla="*/ 3296066 w 3363692"/>
                <a:gd name="connsiteY160" fmla="*/ 1420706 h 2402840"/>
                <a:gd name="connsiteX161" fmla="*/ 3270666 w 3363692"/>
                <a:gd name="connsiteY161" fmla="*/ 1377526 h 2402840"/>
                <a:gd name="connsiteX162" fmla="*/ 3213939 w 3363692"/>
                <a:gd name="connsiteY162" fmla="*/ 1333500 h 2402840"/>
                <a:gd name="connsiteX163" fmla="*/ 3163986 w 3363692"/>
                <a:gd name="connsiteY163" fmla="*/ 1295400 h 2402840"/>
                <a:gd name="connsiteX164" fmla="*/ 3120806 w 3363692"/>
                <a:gd name="connsiteY164" fmla="*/ 1254760 h 2402840"/>
                <a:gd name="connsiteX165" fmla="*/ 3115726 w 3363692"/>
                <a:gd name="connsiteY165" fmla="*/ 1239520 h 2402840"/>
                <a:gd name="connsiteX166" fmla="*/ 3100486 w 3363692"/>
                <a:gd name="connsiteY166" fmla="*/ 1234440 h 2402840"/>
                <a:gd name="connsiteX167" fmla="*/ 3090326 w 3363692"/>
                <a:gd name="connsiteY167" fmla="*/ 1203960 h 2402840"/>
                <a:gd name="connsiteX168" fmla="*/ 3070006 w 3363692"/>
                <a:gd name="connsiteY168" fmla="*/ 1173480 h 2402840"/>
                <a:gd name="connsiteX169" fmla="*/ 3049686 w 3363692"/>
                <a:gd name="connsiteY169" fmla="*/ 1143000 h 2402840"/>
                <a:gd name="connsiteX170" fmla="*/ 3024286 w 3363692"/>
                <a:gd name="connsiteY170" fmla="*/ 1097280 h 2402840"/>
                <a:gd name="connsiteX171" fmla="*/ 3014126 w 3363692"/>
                <a:gd name="connsiteY171" fmla="*/ 1082040 h 2402840"/>
                <a:gd name="connsiteX172" fmla="*/ 3003966 w 3363692"/>
                <a:gd name="connsiteY172" fmla="*/ 1051560 h 2402840"/>
                <a:gd name="connsiteX173" fmla="*/ 2998886 w 3363692"/>
                <a:gd name="connsiteY173" fmla="*/ 1036320 h 2402840"/>
                <a:gd name="connsiteX174" fmla="*/ 2958246 w 3363692"/>
                <a:gd name="connsiteY174" fmla="*/ 975360 h 2402840"/>
                <a:gd name="connsiteX175" fmla="*/ 2948086 w 3363692"/>
                <a:gd name="connsiteY175" fmla="*/ 960120 h 2402840"/>
                <a:gd name="connsiteX176" fmla="*/ 2927766 w 3363692"/>
                <a:gd name="connsiteY176" fmla="*/ 929640 h 2402840"/>
                <a:gd name="connsiteX177" fmla="*/ 2902366 w 3363692"/>
                <a:gd name="connsiteY177" fmla="*/ 904240 h 2402840"/>
                <a:gd name="connsiteX178" fmla="*/ 2876966 w 3363692"/>
                <a:gd name="connsiteY178" fmla="*/ 873760 h 2402840"/>
                <a:gd name="connsiteX179" fmla="*/ 2861726 w 3363692"/>
                <a:gd name="connsiteY179" fmla="*/ 868680 h 2402840"/>
                <a:gd name="connsiteX180" fmla="*/ 2846486 w 3363692"/>
                <a:gd name="connsiteY180" fmla="*/ 853440 h 2402840"/>
                <a:gd name="connsiteX181" fmla="*/ 2831246 w 3363692"/>
                <a:gd name="connsiteY181" fmla="*/ 843280 h 2402840"/>
                <a:gd name="connsiteX182" fmla="*/ 2826166 w 3363692"/>
                <a:gd name="connsiteY182" fmla="*/ 817880 h 2402840"/>
                <a:gd name="connsiteX183" fmla="*/ 2816006 w 3363692"/>
                <a:gd name="connsiteY183" fmla="*/ 802640 h 2402840"/>
                <a:gd name="connsiteX184" fmla="*/ 2805846 w 3363692"/>
                <a:gd name="connsiteY184" fmla="*/ 772160 h 2402840"/>
                <a:gd name="connsiteX185" fmla="*/ 2785526 w 3363692"/>
                <a:gd name="connsiteY185" fmla="*/ 741680 h 2402840"/>
                <a:gd name="connsiteX186" fmla="*/ 2780446 w 3363692"/>
                <a:gd name="connsiteY186" fmla="*/ 726440 h 2402840"/>
                <a:gd name="connsiteX187" fmla="*/ 2770286 w 3363692"/>
                <a:gd name="connsiteY187" fmla="*/ 711200 h 2402840"/>
                <a:gd name="connsiteX188" fmla="*/ 2755046 w 3363692"/>
                <a:gd name="connsiteY188" fmla="*/ 680720 h 2402840"/>
                <a:gd name="connsiteX189" fmla="*/ 2724566 w 3363692"/>
                <a:gd name="connsiteY189" fmla="*/ 650240 h 2402840"/>
                <a:gd name="connsiteX190" fmla="*/ 2694086 w 3363692"/>
                <a:gd name="connsiteY190" fmla="*/ 629920 h 2402840"/>
                <a:gd name="connsiteX191" fmla="*/ 2678846 w 3363692"/>
                <a:gd name="connsiteY191" fmla="*/ 619760 h 2402840"/>
                <a:gd name="connsiteX192" fmla="*/ 2648366 w 3363692"/>
                <a:gd name="connsiteY192" fmla="*/ 599440 h 2402840"/>
                <a:gd name="connsiteX193" fmla="*/ 2622966 w 3363692"/>
                <a:gd name="connsiteY193" fmla="*/ 574040 h 2402840"/>
                <a:gd name="connsiteX194" fmla="*/ 2612806 w 3363692"/>
                <a:gd name="connsiteY194" fmla="*/ 558800 h 2402840"/>
                <a:gd name="connsiteX195" fmla="*/ 2597566 w 3363692"/>
                <a:gd name="connsiteY195" fmla="*/ 553720 h 2402840"/>
                <a:gd name="connsiteX196" fmla="*/ 2582326 w 3363692"/>
                <a:gd name="connsiteY196" fmla="*/ 543560 h 2402840"/>
                <a:gd name="connsiteX197" fmla="*/ 2567086 w 3363692"/>
                <a:gd name="connsiteY197" fmla="*/ 538480 h 2402840"/>
                <a:gd name="connsiteX198" fmla="*/ 2536606 w 3363692"/>
                <a:gd name="connsiteY198" fmla="*/ 518160 h 2402840"/>
                <a:gd name="connsiteX199" fmla="*/ 2521366 w 3363692"/>
                <a:gd name="connsiteY199" fmla="*/ 508000 h 2402840"/>
                <a:gd name="connsiteX200" fmla="*/ 2490886 w 3363692"/>
                <a:gd name="connsiteY200" fmla="*/ 487680 h 2402840"/>
                <a:gd name="connsiteX201" fmla="*/ 2475646 w 3363692"/>
                <a:gd name="connsiteY201" fmla="*/ 457200 h 2402840"/>
                <a:gd name="connsiteX202" fmla="*/ 2460406 w 3363692"/>
                <a:gd name="connsiteY202" fmla="*/ 452120 h 2402840"/>
                <a:gd name="connsiteX203" fmla="*/ 2445166 w 3363692"/>
                <a:gd name="connsiteY203" fmla="*/ 436880 h 2402840"/>
                <a:gd name="connsiteX204" fmla="*/ 2424846 w 3363692"/>
                <a:gd name="connsiteY204" fmla="*/ 406400 h 2402840"/>
                <a:gd name="connsiteX205" fmla="*/ 2394366 w 3363692"/>
                <a:gd name="connsiteY205" fmla="*/ 386080 h 2402840"/>
                <a:gd name="connsiteX206" fmla="*/ 2384206 w 3363692"/>
                <a:gd name="connsiteY206" fmla="*/ 370840 h 2402840"/>
                <a:gd name="connsiteX207" fmla="*/ 2313086 w 3363692"/>
                <a:gd name="connsiteY207" fmla="*/ 355600 h 2402840"/>
                <a:gd name="connsiteX208" fmla="*/ 2277526 w 3363692"/>
                <a:gd name="connsiteY208" fmla="*/ 345440 h 2402840"/>
                <a:gd name="connsiteX209" fmla="*/ 2247046 w 3363692"/>
                <a:gd name="connsiteY209" fmla="*/ 335280 h 2402840"/>
                <a:gd name="connsiteX210" fmla="*/ 2196246 w 3363692"/>
                <a:gd name="connsiteY210" fmla="*/ 325120 h 2402840"/>
                <a:gd name="connsiteX211" fmla="*/ 2181006 w 3363692"/>
                <a:gd name="connsiteY211" fmla="*/ 309880 h 2402840"/>
                <a:gd name="connsiteX212" fmla="*/ 2165766 w 3363692"/>
                <a:gd name="connsiteY212" fmla="*/ 304800 h 2402840"/>
                <a:gd name="connsiteX213" fmla="*/ 2160686 w 3363692"/>
                <a:gd name="connsiteY213" fmla="*/ 289560 h 2402840"/>
                <a:gd name="connsiteX214" fmla="*/ 2150526 w 3363692"/>
                <a:gd name="connsiteY214" fmla="*/ 274320 h 2402840"/>
                <a:gd name="connsiteX215" fmla="*/ 2145446 w 3363692"/>
                <a:gd name="connsiteY215" fmla="*/ 259080 h 2402840"/>
                <a:gd name="connsiteX216" fmla="*/ 2109886 w 3363692"/>
                <a:gd name="connsiteY216" fmla="*/ 213360 h 2402840"/>
                <a:gd name="connsiteX217" fmla="*/ 2099726 w 3363692"/>
                <a:gd name="connsiteY217" fmla="*/ 198120 h 2402840"/>
                <a:gd name="connsiteX218" fmla="*/ 2084486 w 3363692"/>
                <a:gd name="connsiteY218" fmla="*/ 193040 h 2402840"/>
                <a:gd name="connsiteX219" fmla="*/ 2048926 w 3363692"/>
                <a:gd name="connsiteY219" fmla="*/ 167640 h 2402840"/>
                <a:gd name="connsiteX220" fmla="*/ 2018446 w 3363692"/>
                <a:gd name="connsiteY220" fmla="*/ 157480 h 2402840"/>
                <a:gd name="connsiteX221" fmla="*/ 1972726 w 3363692"/>
                <a:gd name="connsiteY221" fmla="*/ 132080 h 2402840"/>
                <a:gd name="connsiteX222" fmla="*/ 1937166 w 3363692"/>
                <a:gd name="connsiteY222" fmla="*/ 127000 h 2402840"/>
                <a:gd name="connsiteX223" fmla="*/ 1906686 w 3363692"/>
                <a:gd name="connsiteY223" fmla="*/ 116840 h 2402840"/>
                <a:gd name="connsiteX224" fmla="*/ 1891446 w 3363692"/>
                <a:gd name="connsiteY224" fmla="*/ 111760 h 2402840"/>
                <a:gd name="connsiteX225" fmla="*/ 1866046 w 3363692"/>
                <a:gd name="connsiteY225" fmla="*/ 106680 h 2402840"/>
                <a:gd name="connsiteX226" fmla="*/ 1850806 w 3363692"/>
                <a:gd name="connsiteY226" fmla="*/ 101600 h 2402840"/>
                <a:gd name="connsiteX227" fmla="*/ 1815246 w 3363692"/>
                <a:gd name="connsiteY227" fmla="*/ 96520 h 2402840"/>
                <a:gd name="connsiteX228" fmla="*/ 1779686 w 3363692"/>
                <a:gd name="connsiteY228" fmla="*/ 86360 h 2402840"/>
                <a:gd name="connsiteX229" fmla="*/ 1749206 w 3363692"/>
                <a:gd name="connsiteY229" fmla="*/ 76200 h 2402840"/>
                <a:gd name="connsiteX230" fmla="*/ 1733966 w 3363692"/>
                <a:gd name="connsiteY230" fmla="*/ 71120 h 2402840"/>
                <a:gd name="connsiteX231" fmla="*/ 1718726 w 3363692"/>
                <a:gd name="connsiteY231" fmla="*/ 66040 h 2402840"/>
                <a:gd name="connsiteX232" fmla="*/ 1673006 w 3363692"/>
                <a:gd name="connsiteY232" fmla="*/ 45720 h 2402840"/>
                <a:gd name="connsiteX233" fmla="*/ 1652686 w 3363692"/>
                <a:gd name="connsiteY233" fmla="*/ 40640 h 2402840"/>
                <a:gd name="connsiteX234" fmla="*/ 1561246 w 3363692"/>
                <a:gd name="connsiteY234" fmla="*/ 35560 h 2402840"/>
                <a:gd name="connsiteX235" fmla="*/ 1535846 w 3363692"/>
                <a:gd name="connsiteY235" fmla="*/ 15240 h 2402840"/>
                <a:gd name="connsiteX236" fmla="*/ 1515526 w 3363692"/>
                <a:gd name="connsiteY236" fmla="*/ 0 h 2402840"/>
                <a:gd name="connsiteX0" fmla="*/ 1514479 w 3362645"/>
                <a:gd name="connsiteY0" fmla="*/ 0 h 2402840"/>
                <a:gd name="connsiteX1" fmla="*/ 1514479 w 3362645"/>
                <a:gd name="connsiteY1" fmla="*/ 0 h 2402840"/>
                <a:gd name="connsiteX2" fmla="*/ 1473839 w 3362645"/>
                <a:gd name="connsiteY2" fmla="*/ 35560 h 2402840"/>
                <a:gd name="connsiteX3" fmla="*/ 1458599 w 3362645"/>
                <a:gd name="connsiteY3" fmla="*/ 45720 h 2402840"/>
                <a:gd name="connsiteX4" fmla="*/ 1443359 w 3362645"/>
                <a:gd name="connsiteY4" fmla="*/ 60960 h 2402840"/>
                <a:gd name="connsiteX5" fmla="*/ 1428119 w 3362645"/>
                <a:gd name="connsiteY5" fmla="*/ 66040 h 2402840"/>
                <a:gd name="connsiteX6" fmla="*/ 1387479 w 3362645"/>
                <a:gd name="connsiteY6" fmla="*/ 81280 h 2402840"/>
                <a:gd name="connsiteX7" fmla="*/ 1356999 w 3362645"/>
                <a:gd name="connsiteY7" fmla="*/ 96520 h 2402840"/>
                <a:gd name="connsiteX8" fmla="*/ 1321439 w 3362645"/>
                <a:gd name="connsiteY8" fmla="*/ 106680 h 2402840"/>
                <a:gd name="connsiteX9" fmla="*/ 1270639 w 3362645"/>
                <a:gd name="connsiteY9" fmla="*/ 132080 h 2402840"/>
                <a:gd name="connsiteX10" fmla="*/ 1265559 w 3362645"/>
                <a:gd name="connsiteY10" fmla="*/ 147320 h 2402840"/>
                <a:gd name="connsiteX11" fmla="*/ 1235079 w 3362645"/>
                <a:gd name="connsiteY11" fmla="*/ 167640 h 2402840"/>
                <a:gd name="connsiteX12" fmla="*/ 1219839 w 3362645"/>
                <a:gd name="connsiteY12" fmla="*/ 182880 h 2402840"/>
                <a:gd name="connsiteX13" fmla="*/ 1204599 w 3362645"/>
                <a:gd name="connsiteY13" fmla="*/ 187960 h 2402840"/>
                <a:gd name="connsiteX14" fmla="*/ 1194439 w 3362645"/>
                <a:gd name="connsiteY14" fmla="*/ 203200 h 2402840"/>
                <a:gd name="connsiteX15" fmla="*/ 1163959 w 3362645"/>
                <a:gd name="connsiteY15" fmla="*/ 223520 h 2402840"/>
                <a:gd name="connsiteX16" fmla="*/ 1143639 w 3362645"/>
                <a:gd name="connsiteY16" fmla="*/ 254000 h 2402840"/>
                <a:gd name="connsiteX17" fmla="*/ 1133479 w 3362645"/>
                <a:gd name="connsiteY17" fmla="*/ 269240 h 2402840"/>
                <a:gd name="connsiteX18" fmla="*/ 1128399 w 3362645"/>
                <a:gd name="connsiteY18" fmla="*/ 284480 h 2402840"/>
                <a:gd name="connsiteX19" fmla="*/ 1123319 w 3362645"/>
                <a:gd name="connsiteY19" fmla="*/ 401320 h 2402840"/>
                <a:gd name="connsiteX20" fmla="*/ 1102999 w 3362645"/>
                <a:gd name="connsiteY20" fmla="*/ 416560 h 2402840"/>
                <a:gd name="connsiteX21" fmla="*/ 1072519 w 3362645"/>
                <a:gd name="connsiteY21" fmla="*/ 436880 h 2402840"/>
                <a:gd name="connsiteX22" fmla="*/ 1042039 w 3362645"/>
                <a:gd name="connsiteY22" fmla="*/ 452120 h 2402840"/>
                <a:gd name="connsiteX23" fmla="*/ 996319 w 3362645"/>
                <a:gd name="connsiteY23" fmla="*/ 472440 h 2402840"/>
                <a:gd name="connsiteX24" fmla="*/ 981079 w 3362645"/>
                <a:gd name="connsiteY24" fmla="*/ 487680 h 2402840"/>
                <a:gd name="connsiteX25" fmla="*/ 950599 w 3362645"/>
                <a:gd name="connsiteY25" fmla="*/ 508000 h 2402840"/>
                <a:gd name="connsiteX26" fmla="*/ 935359 w 3362645"/>
                <a:gd name="connsiteY26" fmla="*/ 518160 h 2402840"/>
                <a:gd name="connsiteX27" fmla="*/ 915039 w 3362645"/>
                <a:gd name="connsiteY27" fmla="*/ 523240 h 2402840"/>
                <a:gd name="connsiteX28" fmla="*/ 899799 w 3362645"/>
                <a:gd name="connsiteY28" fmla="*/ 533400 h 2402840"/>
                <a:gd name="connsiteX29" fmla="*/ 869319 w 3362645"/>
                <a:gd name="connsiteY29" fmla="*/ 543560 h 2402840"/>
                <a:gd name="connsiteX30" fmla="*/ 838839 w 3362645"/>
                <a:gd name="connsiteY30" fmla="*/ 563880 h 2402840"/>
                <a:gd name="connsiteX31" fmla="*/ 808359 w 3362645"/>
                <a:gd name="connsiteY31" fmla="*/ 574040 h 2402840"/>
                <a:gd name="connsiteX32" fmla="*/ 777879 w 3362645"/>
                <a:gd name="connsiteY32" fmla="*/ 594360 h 2402840"/>
                <a:gd name="connsiteX33" fmla="*/ 747399 w 3362645"/>
                <a:gd name="connsiteY33" fmla="*/ 604520 h 2402840"/>
                <a:gd name="connsiteX34" fmla="*/ 716919 w 3362645"/>
                <a:gd name="connsiteY34" fmla="*/ 619760 h 2402840"/>
                <a:gd name="connsiteX35" fmla="*/ 701679 w 3362645"/>
                <a:gd name="connsiteY35" fmla="*/ 635000 h 2402840"/>
                <a:gd name="connsiteX36" fmla="*/ 686439 w 3362645"/>
                <a:gd name="connsiteY36" fmla="*/ 640080 h 2402840"/>
                <a:gd name="connsiteX37" fmla="*/ 655959 w 3362645"/>
                <a:gd name="connsiteY37" fmla="*/ 660400 h 2402840"/>
                <a:gd name="connsiteX38" fmla="*/ 625479 w 3362645"/>
                <a:gd name="connsiteY38" fmla="*/ 685800 h 2402840"/>
                <a:gd name="connsiteX39" fmla="*/ 615319 w 3362645"/>
                <a:gd name="connsiteY39" fmla="*/ 701040 h 2402840"/>
                <a:gd name="connsiteX40" fmla="*/ 584839 w 3362645"/>
                <a:gd name="connsiteY40" fmla="*/ 726440 h 2402840"/>
                <a:gd name="connsiteX41" fmla="*/ 574679 w 3362645"/>
                <a:gd name="connsiteY41" fmla="*/ 741680 h 2402840"/>
                <a:gd name="connsiteX42" fmla="*/ 559439 w 3362645"/>
                <a:gd name="connsiteY42" fmla="*/ 751840 h 2402840"/>
                <a:gd name="connsiteX43" fmla="*/ 551883 w 3362645"/>
                <a:gd name="connsiteY43" fmla="*/ 804649 h 2402840"/>
                <a:gd name="connsiteX44" fmla="*/ 534619 w 3362645"/>
                <a:gd name="connsiteY44" fmla="*/ 934233 h 2402840"/>
                <a:gd name="connsiteX45" fmla="*/ 528959 w 3362645"/>
                <a:gd name="connsiteY45" fmla="*/ 990600 h 2402840"/>
                <a:gd name="connsiteX46" fmla="*/ 544199 w 3362645"/>
                <a:gd name="connsiteY46" fmla="*/ 1021080 h 2402840"/>
                <a:gd name="connsiteX47" fmla="*/ 569599 w 3362645"/>
                <a:gd name="connsiteY47" fmla="*/ 1066800 h 2402840"/>
                <a:gd name="connsiteX48" fmla="*/ 564519 w 3362645"/>
                <a:gd name="connsiteY48" fmla="*/ 1112520 h 2402840"/>
                <a:gd name="connsiteX49" fmla="*/ 559439 w 3362645"/>
                <a:gd name="connsiteY49" fmla="*/ 1127760 h 2402840"/>
                <a:gd name="connsiteX50" fmla="*/ 544199 w 3362645"/>
                <a:gd name="connsiteY50" fmla="*/ 1137920 h 2402840"/>
                <a:gd name="connsiteX51" fmla="*/ 518799 w 3362645"/>
                <a:gd name="connsiteY51" fmla="*/ 1168400 h 2402840"/>
                <a:gd name="connsiteX52" fmla="*/ 452843 w 3362645"/>
                <a:gd name="connsiteY52" fmla="*/ 1178230 h 2402840"/>
                <a:gd name="connsiteX53" fmla="*/ 406543 w 3362645"/>
                <a:gd name="connsiteY53" fmla="*/ 1200060 h 2402840"/>
                <a:gd name="connsiteX54" fmla="*/ 353140 w 3362645"/>
                <a:gd name="connsiteY54" fmla="*/ 1205041 h 2402840"/>
                <a:gd name="connsiteX55" fmla="*/ 287468 w 3362645"/>
                <a:gd name="connsiteY55" fmla="*/ 1232031 h 2402840"/>
                <a:gd name="connsiteX56" fmla="*/ 206811 w 3362645"/>
                <a:gd name="connsiteY56" fmla="*/ 1286277 h 2402840"/>
                <a:gd name="connsiteX57" fmla="*/ 144860 w 3362645"/>
                <a:gd name="connsiteY57" fmla="*/ 1355362 h 2402840"/>
                <a:gd name="connsiteX58" fmla="*/ 117479 w 3362645"/>
                <a:gd name="connsiteY58" fmla="*/ 1412240 h 2402840"/>
                <a:gd name="connsiteX59" fmla="*/ 97159 w 3362645"/>
                <a:gd name="connsiteY59" fmla="*/ 1442720 h 2402840"/>
                <a:gd name="connsiteX60" fmla="*/ 92079 w 3362645"/>
                <a:gd name="connsiteY60" fmla="*/ 1457960 h 2402840"/>
                <a:gd name="connsiteX61" fmla="*/ 76839 w 3362645"/>
                <a:gd name="connsiteY61" fmla="*/ 1468120 h 2402840"/>
                <a:gd name="connsiteX62" fmla="*/ 66679 w 3362645"/>
                <a:gd name="connsiteY62" fmla="*/ 1508760 h 2402840"/>
                <a:gd name="connsiteX63" fmla="*/ 61599 w 3362645"/>
                <a:gd name="connsiteY63" fmla="*/ 1524000 h 2402840"/>
                <a:gd name="connsiteX64" fmla="*/ 56519 w 3362645"/>
                <a:gd name="connsiteY64" fmla="*/ 1544320 h 2402840"/>
                <a:gd name="connsiteX65" fmla="*/ 46359 w 3362645"/>
                <a:gd name="connsiteY65" fmla="*/ 1559560 h 2402840"/>
                <a:gd name="connsiteX66" fmla="*/ 41279 w 3362645"/>
                <a:gd name="connsiteY66" fmla="*/ 1579880 h 2402840"/>
                <a:gd name="connsiteX67" fmla="*/ 31119 w 3362645"/>
                <a:gd name="connsiteY67" fmla="*/ 1620520 h 2402840"/>
                <a:gd name="connsiteX68" fmla="*/ 20959 w 3362645"/>
                <a:gd name="connsiteY68" fmla="*/ 1635760 h 2402840"/>
                <a:gd name="connsiteX69" fmla="*/ 10799 w 3362645"/>
                <a:gd name="connsiteY69" fmla="*/ 1666240 h 2402840"/>
                <a:gd name="connsiteX70" fmla="*/ 639 w 3362645"/>
                <a:gd name="connsiteY70" fmla="*/ 1896887 h 2402840"/>
                <a:gd name="connsiteX71" fmla="*/ 30287 w 3362645"/>
                <a:gd name="connsiteY71" fmla="*/ 1877498 h 2402840"/>
                <a:gd name="connsiteX72" fmla="*/ 48510 w 3362645"/>
                <a:gd name="connsiteY72" fmla="*/ 2002558 h 2402840"/>
                <a:gd name="connsiteX73" fmla="*/ 63722 w 3362645"/>
                <a:gd name="connsiteY73" fmla="*/ 2076710 h 2402840"/>
                <a:gd name="connsiteX74" fmla="*/ 100657 w 3362645"/>
                <a:gd name="connsiteY74" fmla="*/ 2147253 h 2402840"/>
                <a:gd name="connsiteX75" fmla="*/ 91074 w 3362645"/>
                <a:gd name="connsiteY75" fmla="*/ 2222993 h 2402840"/>
                <a:gd name="connsiteX76" fmla="*/ 76839 w 3362645"/>
                <a:gd name="connsiteY76" fmla="*/ 2362200 h 2402840"/>
                <a:gd name="connsiteX77" fmla="*/ 81919 w 3362645"/>
                <a:gd name="connsiteY77" fmla="*/ 2397760 h 2402840"/>
                <a:gd name="connsiteX78" fmla="*/ 97159 w 3362645"/>
                <a:gd name="connsiteY78" fmla="*/ 2402840 h 2402840"/>
                <a:gd name="connsiteX79" fmla="*/ 163199 w 3362645"/>
                <a:gd name="connsiteY79" fmla="*/ 2397760 h 2402840"/>
                <a:gd name="connsiteX80" fmla="*/ 208919 w 3362645"/>
                <a:gd name="connsiteY80" fmla="*/ 2372360 h 2402840"/>
                <a:gd name="connsiteX81" fmla="*/ 239399 w 3362645"/>
                <a:gd name="connsiteY81" fmla="*/ 2352040 h 2402840"/>
                <a:gd name="connsiteX82" fmla="*/ 254639 w 3362645"/>
                <a:gd name="connsiteY82" fmla="*/ 2336800 h 2402840"/>
                <a:gd name="connsiteX83" fmla="*/ 269879 w 3362645"/>
                <a:gd name="connsiteY83" fmla="*/ 2326640 h 2402840"/>
                <a:gd name="connsiteX84" fmla="*/ 315599 w 3362645"/>
                <a:gd name="connsiteY84" fmla="*/ 2286000 h 2402840"/>
                <a:gd name="connsiteX85" fmla="*/ 340999 w 3362645"/>
                <a:gd name="connsiteY85" fmla="*/ 2265680 h 2402840"/>
                <a:gd name="connsiteX86" fmla="*/ 351159 w 3362645"/>
                <a:gd name="connsiteY86" fmla="*/ 2250440 h 2402840"/>
                <a:gd name="connsiteX87" fmla="*/ 366399 w 3362645"/>
                <a:gd name="connsiteY87" fmla="*/ 2240280 h 2402840"/>
                <a:gd name="connsiteX88" fmla="*/ 461966 w 3362645"/>
                <a:gd name="connsiteY88" fmla="*/ 2173922 h 2402840"/>
                <a:gd name="connsiteX89" fmla="*/ 526736 w 3362645"/>
                <a:gd name="connsiteY89" fmla="*/ 2121852 h 2402840"/>
                <a:gd name="connsiteX90" fmla="*/ 583569 w 3362645"/>
                <a:gd name="connsiteY90" fmla="*/ 2096452 h 2402840"/>
                <a:gd name="connsiteX91" fmla="*/ 681994 w 3362645"/>
                <a:gd name="connsiteY91" fmla="*/ 2044382 h 2402840"/>
                <a:gd name="connsiteX92" fmla="*/ 732159 w 3362645"/>
                <a:gd name="connsiteY92" fmla="*/ 2037080 h 2402840"/>
                <a:gd name="connsiteX93" fmla="*/ 762639 w 3362645"/>
                <a:gd name="connsiteY93" fmla="*/ 2047240 h 2402840"/>
                <a:gd name="connsiteX94" fmla="*/ 782959 w 3362645"/>
                <a:gd name="connsiteY94" fmla="*/ 2052320 h 2402840"/>
                <a:gd name="connsiteX95" fmla="*/ 798199 w 3362645"/>
                <a:gd name="connsiteY95" fmla="*/ 2057400 h 2402840"/>
                <a:gd name="connsiteX96" fmla="*/ 838839 w 3362645"/>
                <a:gd name="connsiteY96" fmla="*/ 2062480 h 2402840"/>
                <a:gd name="connsiteX97" fmla="*/ 1001399 w 3362645"/>
                <a:gd name="connsiteY97" fmla="*/ 2069782 h 2402840"/>
                <a:gd name="connsiteX98" fmla="*/ 1135067 w 3362645"/>
                <a:gd name="connsiteY98" fmla="*/ 2049145 h 2402840"/>
                <a:gd name="connsiteX99" fmla="*/ 1214759 w 3362645"/>
                <a:gd name="connsiteY99" fmla="*/ 1945640 h 2402840"/>
                <a:gd name="connsiteX100" fmla="*/ 1305352 w 3362645"/>
                <a:gd name="connsiteY100" fmla="*/ 1930400 h 2402840"/>
                <a:gd name="connsiteX101" fmla="*/ 1405259 w 3362645"/>
                <a:gd name="connsiteY101" fmla="*/ 1954530 h 2402840"/>
                <a:gd name="connsiteX102" fmla="*/ 1469182 w 3362645"/>
                <a:gd name="connsiteY102" fmla="*/ 1968923 h 2402840"/>
                <a:gd name="connsiteX103" fmla="*/ 1571629 w 3362645"/>
                <a:gd name="connsiteY103" fmla="*/ 1985857 h 2402840"/>
                <a:gd name="connsiteX104" fmla="*/ 1656719 w 3362645"/>
                <a:gd name="connsiteY104" fmla="*/ 2001520 h 2402840"/>
                <a:gd name="connsiteX105" fmla="*/ 1707519 w 3362645"/>
                <a:gd name="connsiteY105" fmla="*/ 2021840 h 2402840"/>
                <a:gd name="connsiteX106" fmla="*/ 1737999 w 3362645"/>
                <a:gd name="connsiteY106" fmla="*/ 2037080 h 2402840"/>
                <a:gd name="connsiteX107" fmla="*/ 1783719 w 3362645"/>
                <a:gd name="connsiteY107" fmla="*/ 2062480 h 2402840"/>
                <a:gd name="connsiteX108" fmla="*/ 1798959 w 3362645"/>
                <a:gd name="connsiteY108" fmla="*/ 2072640 h 2402840"/>
                <a:gd name="connsiteX109" fmla="*/ 1829439 w 3362645"/>
                <a:gd name="connsiteY109" fmla="*/ 2082800 h 2402840"/>
                <a:gd name="connsiteX110" fmla="*/ 1844679 w 3362645"/>
                <a:gd name="connsiteY110" fmla="*/ 2087880 h 2402840"/>
                <a:gd name="connsiteX111" fmla="*/ 1864999 w 3362645"/>
                <a:gd name="connsiteY111" fmla="*/ 2098040 h 2402840"/>
                <a:gd name="connsiteX112" fmla="*/ 1880239 w 3362645"/>
                <a:gd name="connsiteY112" fmla="*/ 2103120 h 2402840"/>
                <a:gd name="connsiteX113" fmla="*/ 1895479 w 3362645"/>
                <a:gd name="connsiteY113" fmla="*/ 2113280 h 2402840"/>
                <a:gd name="connsiteX114" fmla="*/ 1925959 w 3362645"/>
                <a:gd name="connsiteY114" fmla="*/ 2123440 h 2402840"/>
                <a:gd name="connsiteX115" fmla="*/ 1941199 w 3362645"/>
                <a:gd name="connsiteY115" fmla="*/ 2133600 h 2402840"/>
                <a:gd name="connsiteX116" fmla="*/ 1965329 w 3362645"/>
                <a:gd name="connsiteY116" fmla="*/ 2167043 h 2402840"/>
                <a:gd name="connsiteX117" fmla="*/ 2017823 w 3362645"/>
                <a:gd name="connsiteY117" fmla="*/ 2194984 h 2402840"/>
                <a:gd name="connsiteX118" fmla="*/ 2107992 w 3362645"/>
                <a:gd name="connsiteY118" fmla="*/ 2254673 h 2402840"/>
                <a:gd name="connsiteX119" fmla="*/ 2185462 w 3362645"/>
                <a:gd name="connsiteY119" fmla="*/ 2296161 h 2402840"/>
                <a:gd name="connsiteX120" fmla="*/ 2255312 w 3362645"/>
                <a:gd name="connsiteY120" fmla="*/ 2302933 h 2402840"/>
                <a:gd name="connsiteX121" fmla="*/ 2327279 w 3362645"/>
                <a:gd name="connsiteY121" fmla="*/ 2339340 h 2402840"/>
                <a:gd name="connsiteX122" fmla="*/ 2440733 w 3362645"/>
                <a:gd name="connsiteY122" fmla="*/ 2312670 h 2402840"/>
                <a:gd name="connsiteX123" fmla="*/ 2494919 w 3362645"/>
                <a:gd name="connsiteY123" fmla="*/ 2275840 h 2402840"/>
                <a:gd name="connsiteX124" fmla="*/ 2510159 w 3362645"/>
                <a:gd name="connsiteY124" fmla="*/ 2270760 h 2402840"/>
                <a:gd name="connsiteX125" fmla="*/ 2520319 w 3362645"/>
                <a:gd name="connsiteY125" fmla="*/ 2255520 h 2402840"/>
                <a:gd name="connsiteX126" fmla="*/ 2535559 w 3362645"/>
                <a:gd name="connsiteY126" fmla="*/ 2245360 h 2402840"/>
                <a:gd name="connsiteX127" fmla="*/ 2545719 w 3362645"/>
                <a:gd name="connsiteY127" fmla="*/ 2230120 h 2402840"/>
                <a:gd name="connsiteX128" fmla="*/ 2560959 w 3362645"/>
                <a:gd name="connsiteY128" fmla="*/ 2219960 h 2402840"/>
                <a:gd name="connsiteX129" fmla="*/ 2596519 w 3362645"/>
                <a:gd name="connsiteY129" fmla="*/ 2184400 h 2402840"/>
                <a:gd name="connsiteX130" fmla="*/ 2611759 w 3362645"/>
                <a:gd name="connsiteY130" fmla="*/ 2153920 h 2402840"/>
                <a:gd name="connsiteX131" fmla="*/ 2657479 w 3362645"/>
                <a:gd name="connsiteY131" fmla="*/ 2128520 h 2402840"/>
                <a:gd name="connsiteX132" fmla="*/ 2687959 w 3362645"/>
                <a:gd name="connsiteY132" fmla="*/ 2108200 h 2402840"/>
                <a:gd name="connsiteX133" fmla="*/ 2718439 w 3362645"/>
                <a:gd name="connsiteY133" fmla="*/ 2098040 h 2402840"/>
                <a:gd name="connsiteX134" fmla="*/ 2733679 w 3362645"/>
                <a:gd name="connsiteY134" fmla="*/ 2082800 h 2402840"/>
                <a:gd name="connsiteX135" fmla="*/ 2769239 w 3362645"/>
                <a:gd name="connsiteY135" fmla="*/ 2057400 h 2402840"/>
                <a:gd name="connsiteX136" fmla="*/ 2835279 w 3362645"/>
                <a:gd name="connsiteY136" fmla="*/ 2034540 h 2402840"/>
                <a:gd name="connsiteX137" fmla="*/ 2910632 w 3362645"/>
                <a:gd name="connsiteY137" fmla="*/ 1976120 h 2402840"/>
                <a:gd name="connsiteX138" fmla="*/ 2960163 w 3362645"/>
                <a:gd name="connsiteY138" fmla="*/ 1957917 h 2402840"/>
                <a:gd name="connsiteX139" fmla="*/ 2992759 w 3362645"/>
                <a:gd name="connsiteY139" fmla="*/ 1915160 h 2402840"/>
                <a:gd name="connsiteX140" fmla="*/ 3023239 w 3362645"/>
                <a:gd name="connsiteY140" fmla="*/ 1894840 h 2402840"/>
                <a:gd name="connsiteX141" fmla="*/ 3038479 w 3362645"/>
                <a:gd name="connsiteY141" fmla="*/ 1889760 h 2402840"/>
                <a:gd name="connsiteX142" fmla="*/ 3053719 w 3362645"/>
                <a:gd name="connsiteY142" fmla="*/ 1879600 h 2402840"/>
                <a:gd name="connsiteX143" fmla="*/ 3068959 w 3362645"/>
                <a:gd name="connsiteY143" fmla="*/ 1874520 h 2402840"/>
                <a:gd name="connsiteX144" fmla="*/ 3084199 w 3362645"/>
                <a:gd name="connsiteY144" fmla="*/ 1864360 h 2402840"/>
                <a:gd name="connsiteX145" fmla="*/ 3109599 w 3362645"/>
                <a:gd name="connsiteY145" fmla="*/ 1859280 h 2402840"/>
                <a:gd name="connsiteX146" fmla="*/ 3129919 w 3362645"/>
                <a:gd name="connsiteY146" fmla="*/ 1854200 h 2402840"/>
                <a:gd name="connsiteX147" fmla="*/ 3145159 w 3362645"/>
                <a:gd name="connsiteY147" fmla="*/ 1844040 h 2402840"/>
                <a:gd name="connsiteX148" fmla="*/ 3226439 w 3362645"/>
                <a:gd name="connsiteY148" fmla="*/ 1833880 h 2402840"/>
                <a:gd name="connsiteX149" fmla="*/ 3261999 w 3362645"/>
                <a:gd name="connsiteY149" fmla="*/ 1828800 h 2402840"/>
                <a:gd name="connsiteX150" fmla="*/ 3277239 w 3362645"/>
                <a:gd name="connsiteY150" fmla="*/ 1818640 h 2402840"/>
                <a:gd name="connsiteX151" fmla="*/ 3287399 w 3362645"/>
                <a:gd name="connsiteY151" fmla="*/ 1803400 h 2402840"/>
                <a:gd name="connsiteX152" fmla="*/ 3302639 w 3362645"/>
                <a:gd name="connsiteY152" fmla="*/ 1798320 h 2402840"/>
                <a:gd name="connsiteX153" fmla="*/ 3317879 w 3362645"/>
                <a:gd name="connsiteY153" fmla="*/ 1788160 h 2402840"/>
                <a:gd name="connsiteX154" fmla="*/ 3333119 w 3362645"/>
                <a:gd name="connsiteY154" fmla="*/ 1742440 h 2402840"/>
                <a:gd name="connsiteX155" fmla="*/ 3338199 w 3362645"/>
                <a:gd name="connsiteY155" fmla="*/ 1727200 h 2402840"/>
                <a:gd name="connsiteX156" fmla="*/ 3343279 w 3362645"/>
                <a:gd name="connsiteY156" fmla="*/ 1711960 h 2402840"/>
                <a:gd name="connsiteX157" fmla="*/ 3348359 w 3362645"/>
                <a:gd name="connsiteY157" fmla="*/ 1686560 h 2402840"/>
                <a:gd name="connsiteX158" fmla="*/ 3362329 w 3362645"/>
                <a:gd name="connsiteY158" fmla="*/ 1566333 h 2402840"/>
                <a:gd name="connsiteX159" fmla="*/ 3357249 w 3362645"/>
                <a:gd name="connsiteY159" fmla="*/ 1518496 h 2402840"/>
                <a:gd name="connsiteX160" fmla="*/ 3333965 w 3362645"/>
                <a:gd name="connsiteY160" fmla="*/ 1464310 h 2402840"/>
                <a:gd name="connsiteX161" fmla="*/ 3295019 w 3362645"/>
                <a:gd name="connsiteY161" fmla="*/ 1420706 h 2402840"/>
                <a:gd name="connsiteX162" fmla="*/ 3269619 w 3362645"/>
                <a:gd name="connsiteY162" fmla="*/ 1377526 h 2402840"/>
                <a:gd name="connsiteX163" fmla="*/ 3212892 w 3362645"/>
                <a:gd name="connsiteY163" fmla="*/ 1333500 h 2402840"/>
                <a:gd name="connsiteX164" fmla="*/ 3162939 w 3362645"/>
                <a:gd name="connsiteY164" fmla="*/ 1295400 h 2402840"/>
                <a:gd name="connsiteX165" fmla="*/ 3119759 w 3362645"/>
                <a:gd name="connsiteY165" fmla="*/ 1254760 h 2402840"/>
                <a:gd name="connsiteX166" fmla="*/ 3114679 w 3362645"/>
                <a:gd name="connsiteY166" fmla="*/ 1239520 h 2402840"/>
                <a:gd name="connsiteX167" fmla="*/ 3099439 w 3362645"/>
                <a:gd name="connsiteY167" fmla="*/ 1234440 h 2402840"/>
                <a:gd name="connsiteX168" fmla="*/ 3089279 w 3362645"/>
                <a:gd name="connsiteY168" fmla="*/ 1203960 h 2402840"/>
                <a:gd name="connsiteX169" fmla="*/ 3068959 w 3362645"/>
                <a:gd name="connsiteY169" fmla="*/ 1173480 h 2402840"/>
                <a:gd name="connsiteX170" fmla="*/ 3048639 w 3362645"/>
                <a:gd name="connsiteY170" fmla="*/ 1143000 h 2402840"/>
                <a:gd name="connsiteX171" fmla="*/ 3023239 w 3362645"/>
                <a:gd name="connsiteY171" fmla="*/ 1097280 h 2402840"/>
                <a:gd name="connsiteX172" fmla="*/ 3013079 w 3362645"/>
                <a:gd name="connsiteY172" fmla="*/ 1082040 h 2402840"/>
                <a:gd name="connsiteX173" fmla="*/ 3002919 w 3362645"/>
                <a:gd name="connsiteY173" fmla="*/ 1051560 h 2402840"/>
                <a:gd name="connsiteX174" fmla="*/ 2997839 w 3362645"/>
                <a:gd name="connsiteY174" fmla="*/ 1036320 h 2402840"/>
                <a:gd name="connsiteX175" fmla="*/ 2957199 w 3362645"/>
                <a:gd name="connsiteY175" fmla="*/ 975360 h 2402840"/>
                <a:gd name="connsiteX176" fmla="*/ 2947039 w 3362645"/>
                <a:gd name="connsiteY176" fmla="*/ 960120 h 2402840"/>
                <a:gd name="connsiteX177" fmla="*/ 2926719 w 3362645"/>
                <a:gd name="connsiteY177" fmla="*/ 929640 h 2402840"/>
                <a:gd name="connsiteX178" fmla="*/ 2901319 w 3362645"/>
                <a:gd name="connsiteY178" fmla="*/ 904240 h 2402840"/>
                <a:gd name="connsiteX179" fmla="*/ 2875919 w 3362645"/>
                <a:gd name="connsiteY179" fmla="*/ 873760 h 2402840"/>
                <a:gd name="connsiteX180" fmla="*/ 2860679 w 3362645"/>
                <a:gd name="connsiteY180" fmla="*/ 868680 h 2402840"/>
                <a:gd name="connsiteX181" fmla="*/ 2845439 w 3362645"/>
                <a:gd name="connsiteY181" fmla="*/ 853440 h 2402840"/>
                <a:gd name="connsiteX182" fmla="*/ 2830199 w 3362645"/>
                <a:gd name="connsiteY182" fmla="*/ 843280 h 2402840"/>
                <a:gd name="connsiteX183" fmla="*/ 2825119 w 3362645"/>
                <a:gd name="connsiteY183" fmla="*/ 817880 h 2402840"/>
                <a:gd name="connsiteX184" fmla="*/ 2814959 w 3362645"/>
                <a:gd name="connsiteY184" fmla="*/ 802640 h 2402840"/>
                <a:gd name="connsiteX185" fmla="*/ 2804799 w 3362645"/>
                <a:gd name="connsiteY185" fmla="*/ 772160 h 2402840"/>
                <a:gd name="connsiteX186" fmla="*/ 2784479 w 3362645"/>
                <a:gd name="connsiteY186" fmla="*/ 741680 h 2402840"/>
                <a:gd name="connsiteX187" fmla="*/ 2779399 w 3362645"/>
                <a:gd name="connsiteY187" fmla="*/ 726440 h 2402840"/>
                <a:gd name="connsiteX188" fmla="*/ 2769239 w 3362645"/>
                <a:gd name="connsiteY188" fmla="*/ 711200 h 2402840"/>
                <a:gd name="connsiteX189" fmla="*/ 2753999 w 3362645"/>
                <a:gd name="connsiteY189" fmla="*/ 680720 h 2402840"/>
                <a:gd name="connsiteX190" fmla="*/ 2723519 w 3362645"/>
                <a:gd name="connsiteY190" fmla="*/ 650240 h 2402840"/>
                <a:gd name="connsiteX191" fmla="*/ 2693039 w 3362645"/>
                <a:gd name="connsiteY191" fmla="*/ 629920 h 2402840"/>
                <a:gd name="connsiteX192" fmla="*/ 2677799 w 3362645"/>
                <a:gd name="connsiteY192" fmla="*/ 619760 h 2402840"/>
                <a:gd name="connsiteX193" fmla="*/ 2647319 w 3362645"/>
                <a:gd name="connsiteY193" fmla="*/ 599440 h 2402840"/>
                <a:gd name="connsiteX194" fmla="*/ 2621919 w 3362645"/>
                <a:gd name="connsiteY194" fmla="*/ 574040 h 2402840"/>
                <a:gd name="connsiteX195" fmla="*/ 2611759 w 3362645"/>
                <a:gd name="connsiteY195" fmla="*/ 558800 h 2402840"/>
                <a:gd name="connsiteX196" fmla="*/ 2596519 w 3362645"/>
                <a:gd name="connsiteY196" fmla="*/ 553720 h 2402840"/>
                <a:gd name="connsiteX197" fmla="*/ 2581279 w 3362645"/>
                <a:gd name="connsiteY197" fmla="*/ 543560 h 2402840"/>
                <a:gd name="connsiteX198" fmla="*/ 2566039 w 3362645"/>
                <a:gd name="connsiteY198" fmla="*/ 538480 h 2402840"/>
                <a:gd name="connsiteX199" fmla="*/ 2535559 w 3362645"/>
                <a:gd name="connsiteY199" fmla="*/ 518160 h 2402840"/>
                <a:gd name="connsiteX200" fmla="*/ 2520319 w 3362645"/>
                <a:gd name="connsiteY200" fmla="*/ 508000 h 2402840"/>
                <a:gd name="connsiteX201" fmla="*/ 2489839 w 3362645"/>
                <a:gd name="connsiteY201" fmla="*/ 487680 h 2402840"/>
                <a:gd name="connsiteX202" fmla="*/ 2474599 w 3362645"/>
                <a:gd name="connsiteY202" fmla="*/ 457200 h 2402840"/>
                <a:gd name="connsiteX203" fmla="*/ 2459359 w 3362645"/>
                <a:gd name="connsiteY203" fmla="*/ 452120 h 2402840"/>
                <a:gd name="connsiteX204" fmla="*/ 2444119 w 3362645"/>
                <a:gd name="connsiteY204" fmla="*/ 436880 h 2402840"/>
                <a:gd name="connsiteX205" fmla="*/ 2423799 w 3362645"/>
                <a:gd name="connsiteY205" fmla="*/ 406400 h 2402840"/>
                <a:gd name="connsiteX206" fmla="*/ 2393319 w 3362645"/>
                <a:gd name="connsiteY206" fmla="*/ 386080 h 2402840"/>
                <a:gd name="connsiteX207" fmla="*/ 2383159 w 3362645"/>
                <a:gd name="connsiteY207" fmla="*/ 370840 h 2402840"/>
                <a:gd name="connsiteX208" fmla="*/ 2312039 w 3362645"/>
                <a:gd name="connsiteY208" fmla="*/ 355600 h 2402840"/>
                <a:gd name="connsiteX209" fmla="*/ 2276479 w 3362645"/>
                <a:gd name="connsiteY209" fmla="*/ 345440 h 2402840"/>
                <a:gd name="connsiteX210" fmla="*/ 2245999 w 3362645"/>
                <a:gd name="connsiteY210" fmla="*/ 335280 h 2402840"/>
                <a:gd name="connsiteX211" fmla="*/ 2195199 w 3362645"/>
                <a:gd name="connsiteY211" fmla="*/ 325120 h 2402840"/>
                <a:gd name="connsiteX212" fmla="*/ 2179959 w 3362645"/>
                <a:gd name="connsiteY212" fmla="*/ 309880 h 2402840"/>
                <a:gd name="connsiteX213" fmla="*/ 2164719 w 3362645"/>
                <a:gd name="connsiteY213" fmla="*/ 304800 h 2402840"/>
                <a:gd name="connsiteX214" fmla="*/ 2159639 w 3362645"/>
                <a:gd name="connsiteY214" fmla="*/ 289560 h 2402840"/>
                <a:gd name="connsiteX215" fmla="*/ 2149479 w 3362645"/>
                <a:gd name="connsiteY215" fmla="*/ 274320 h 2402840"/>
                <a:gd name="connsiteX216" fmla="*/ 2144399 w 3362645"/>
                <a:gd name="connsiteY216" fmla="*/ 259080 h 2402840"/>
                <a:gd name="connsiteX217" fmla="*/ 2108839 w 3362645"/>
                <a:gd name="connsiteY217" fmla="*/ 213360 h 2402840"/>
                <a:gd name="connsiteX218" fmla="*/ 2098679 w 3362645"/>
                <a:gd name="connsiteY218" fmla="*/ 198120 h 2402840"/>
                <a:gd name="connsiteX219" fmla="*/ 2083439 w 3362645"/>
                <a:gd name="connsiteY219" fmla="*/ 193040 h 2402840"/>
                <a:gd name="connsiteX220" fmla="*/ 2047879 w 3362645"/>
                <a:gd name="connsiteY220" fmla="*/ 167640 h 2402840"/>
                <a:gd name="connsiteX221" fmla="*/ 2017399 w 3362645"/>
                <a:gd name="connsiteY221" fmla="*/ 157480 h 2402840"/>
                <a:gd name="connsiteX222" fmla="*/ 1971679 w 3362645"/>
                <a:gd name="connsiteY222" fmla="*/ 132080 h 2402840"/>
                <a:gd name="connsiteX223" fmla="*/ 1936119 w 3362645"/>
                <a:gd name="connsiteY223" fmla="*/ 127000 h 2402840"/>
                <a:gd name="connsiteX224" fmla="*/ 1905639 w 3362645"/>
                <a:gd name="connsiteY224" fmla="*/ 116840 h 2402840"/>
                <a:gd name="connsiteX225" fmla="*/ 1890399 w 3362645"/>
                <a:gd name="connsiteY225" fmla="*/ 111760 h 2402840"/>
                <a:gd name="connsiteX226" fmla="*/ 1864999 w 3362645"/>
                <a:gd name="connsiteY226" fmla="*/ 106680 h 2402840"/>
                <a:gd name="connsiteX227" fmla="*/ 1849759 w 3362645"/>
                <a:gd name="connsiteY227" fmla="*/ 101600 h 2402840"/>
                <a:gd name="connsiteX228" fmla="*/ 1814199 w 3362645"/>
                <a:gd name="connsiteY228" fmla="*/ 96520 h 2402840"/>
                <a:gd name="connsiteX229" fmla="*/ 1778639 w 3362645"/>
                <a:gd name="connsiteY229" fmla="*/ 86360 h 2402840"/>
                <a:gd name="connsiteX230" fmla="*/ 1748159 w 3362645"/>
                <a:gd name="connsiteY230" fmla="*/ 76200 h 2402840"/>
                <a:gd name="connsiteX231" fmla="*/ 1732919 w 3362645"/>
                <a:gd name="connsiteY231" fmla="*/ 71120 h 2402840"/>
                <a:gd name="connsiteX232" fmla="*/ 1717679 w 3362645"/>
                <a:gd name="connsiteY232" fmla="*/ 66040 h 2402840"/>
                <a:gd name="connsiteX233" fmla="*/ 1671959 w 3362645"/>
                <a:gd name="connsiteY233" fmla="*/ 45720 h 2402840"/>
                <a:gd name="connsiteX234" fmla="*/ 1651639 w 3362645"/>
                <a:gd name="connsiteY234" fmla="*/ 40640 h 2402840"/>
                <a:gd name="connsiteX235" fmla="*/ 1560199 w 3362645"/>
                <a:gd name="connsiteY235" fmla="*/ 35560 h 2402840"/>
                <a:gd name="connsiteX236" fmla="*/ 1534799 w 3362645"/>
                <a:gd name="connsiteY236" fmla="*/ 15240 h 2402840"/>
                <a:gd name="connsiteX237" fmla="*/ 1514479 w 3362645"/>
                <a:gd name="connsiteY237" fmla="*/ 0 h 2402840"/>
                <a:gd name="connsiteX0" fmla="*/ 1514005 w 3362171"/>
                <a:gd name="connsiteY0" fmla="*/ 0 h 2402840"/>
                <a:gd name="connsiteX1" fmla="*/ 1514005 w 3362171"/>
                <a:gd name="connsiteY1" fmla="*/ 0 h 2402840"/>
                <a:gd name="connsiteX2" fmla="*/ 1473365 w 3362171"/>
                <a:gd name="connsiteY2" fmla="*/ 35560 h 2402840"/>
                <a:gd name="connsiteX3" fmla="*/ 1458125 w 3362171"/>
                <a:gd name="connsiteY3" fmla="*/ 45720 h 2402840"/>
                <a:gd name="connsiteX4" fmla="*/ 1442885 w 3362171"/>
                <a:gd name="connsiteY4" fmla="*/ 60960 h 2402840"/>
                <a:gd name="connsiteX5" fmla="*/ 1427645 w 3362171"/>
                <a:gd name="connsiteY5" fmla="*/ 66040 h 2402840"/>
                <a:gd name="connsiteX6" fmla="*/ 1387005 w 3362171"/>
                <a:gd name="connsiteY6" fmla="*/ 81280 h 2402840"/>
                <a:gd name="connsiteX7" fmla="*/ 1356525 w 3362171"/>
                <a:gd name="connsiteY7" fmla="*/ 96520 h 2402840"/>
                <a:gd name="connsiteX8" fmla="*/ 1320965 w 3362171"/>
                <a:gd name="connsiteY8" fmla="*/ 106680 h 2402840"/>
                <a:gd name="connsiteX9" fmla="*/ 1270165 w 3362171"/>
                <a:gd name="connsiteY9" fmla="*/ 132080 h 2402840"/>
                <a:gd name="connsiteX10" fmla="*/ 1265085 w 3362171"/>
                <a:gd name="connsiteY10" fmla="*/ 147320 h 2402840"/>
                <a:gd name="connsiteX11" fmla="*/ 1234605 w 3362171"/>
                <a:gd name="connsiteY11" fmla="*/ 167640 h 2402840"/>
                <a:gd name="connsiteX12" fmla="*/ 1219365 w 3362171"/>
                <a:gd name="connsiteY12" fmla="*/ 182880 h 2402840"/>
                <a:gd name="connsiteX13" fmla="*/ 1204125 w 3362171"/>
                <a:gd name="connsiteY13" fmla="*/ 187960 h 2402840"/>
                <a:gd name="connsiteX14" fmla="*/ 1193965 w 3362171"/>
                <a:gd name="connsiteY14" fmla="*/ 203200 h 2402840"/>
                <a:gd name="connsiteX15" fmla="*/ 1163485 w 3362171"/>
                <a:gd name="connsiteY15" fmla="*/ 223520 h 2402840"/>
                <a:gd name="connsiteX16" fmla="*/ 1143165 w 3362171"/>
                <a:gd name="connsiteY16" fmla="*/ 254000 h 2402840"/>
                <a:gd name="connsiteX17" fmla="*/ 1133005 w 3362171"/>
                <a:gd name="connsiteY17" fmla="*/ 269240 h 2402840"/>
                <a:gd name="connsiteX18" fmla="*/ 1127925 w 3362171"/>
                <a:gd name="connsiteY18" fmla="*/ 284480 h 2402840"/>
                <a:gd name="connsiteX19" fmla="*/ 1122845 w 3362171"/>
                <a:gd name="connsiteY19" fmla="*/ 401320 h 2402840"/>
                <a:gd name="connsiteX20" fmla="*/ 1102525 w 3362171"/>
                <a:gd name="connsiteY20" fmla="*/ 416560 h 2402840"/>
                <a:gd name="connsiteX21" fmla="*/ 1072045 w 3362171"/>
                <a:gd name="connsiteY21" fmla="*/ 436880 h 2402840"/>
                <a:gd name="connsiteX22" fmla="*/ 1041565 w 3362171"/>
                <a:gd name="connsiteY22" fmla="*/ 452120 h 2402840"/>
                <a:gd name="connsiteX23" fmla="*/ 995845 w 3362171"/>
                <a:gd name="connsiteY23" fmla="*/ 472440 h 2402840"/>
                <a:gd name="connsiteX24" fmla="*/ 980605 w 3362171"/>
                <a:gd name="connsiteY24" fmla="*/ 487680 h 2402840"/>
                <a:gd name="connsiteX25" fmla="*/ 950125 w 3362171"/>
                <a:gd name="connsiteY25" fmla="*/ 508000 h 2402840"/>
                <a:gd name="connsiteX26" fmla="*/ 934885 w 3362171"/>
                <a:gd name="connsiteY26" fmla="*/ 518160 h 2402840"/>
                <a:gd name="connsiteX27" fmla="*/ 914565 w 3362171"/>
                <a:gd name="connsiteY27" fmla="*/ 523240 h 2402840"/>
                <a:gd name="connsiteX28" fmla="*/ 899325 w 3362171"/>
                <a:gd name="connsiteY28" fmla="*/ 533400 h 2402840"/>
                <a:gd name="connsiteX29" fmla="*/ 868845 w 3362171"/>
                <a:gd name="connsiteY29" fmla="*/ 543560 h 2402840"/>
                <a:gd name="connsiteX30" fmla="*/ 838365 w 3362171"/>
                <a:gd name="connsiteY30" fmla="*/ 563880 h 2402840"/>
                <a:gd name="connsiteX31" fmla="*/ 807885 w 3362171"/>
                <a:gd name="connsiteY31" fmla="*/ 574040 h 2402840"/>
                <a:gd name="connsiteX32" fmla="*/ 777405 w 3362171"/>
                <a:gd name="connsiteY32" fmla="*/ 594360 h 2402840"/>
                <a:gd name="connsiteX33" fmla="*/ 746925 w 3362171"/>
                <a:gd name="connsiteY33" fmla="*/ 604520 h 2402840"/>
                <a:gd name="connsiteX34" fmla="*/ 716445 w 3362171"/>
                <a:gd name="connsiteY34" fmla="*/ 619760 h 2402840"/>
                <a:gd name="connsiteX35" fmla="*/ 701205 w 3362171"/>
                <a:gd name="connsiteY35" fmla="*/ 635000 h 2402840"/>
                <a:gd name="connsiteX36" fmla="*/ 685965 w 3362171"/>
                <a:gd name="connsiteY36" fmla="*/ 640080 h 2402840"/>
                <a:gd name="connsiteX37" fmla="*/ 655485 w 3362171"/>
                <a:gd name="connsiteY37" fmla="*/ 660400 h 2402840"/>
                <a:gd name="connsiteX38" fmla="*/ 625005 w 3362171"/>
                <a:gd name="connsiteY38" fmla="*/ 685800 h 2402840"/>
                <a:gd name="connsiteX39" fmla="*/ 614845 w 3362171"/>
                <a:gd name="connsiteY39" fmla="*/ 701040 h 2402840"/>
                <a:gd name="connsiteX40" fmla="*/ 584365 w 3362171"/>
                <a:gd name="connsiteY40" fmla="*/ 726440 h 2402840"/>
                <a:gd name="connsiteX41" fmla="*/ 574205 w 3362171"/>
                <a:gd name="connsiteY41" fmla="*/ 741680 h 2402840"/>
                <a:gd name="connsiteX42" fmla="*/ 558965 w 3362171"/>
                <a:gd name="connsiteY42" fmla="*/ 751840 h 2402840"/>
                <a:gd name="connsiteX43" fmla="*/ 551409 w 3362171"/>
                <a:gd name="connsiteY43" fmla="*/ 804649 h 2402840"/>
                <a:gd name="connsiteX44" fmla="*/ 534145 w 3362171"/>
                <a:gd name="connsiteY44" fmla="*/ 934233 h 2402840"/>
                <a:gd name="connsiteX45" fmla="*/ 528485 w 3362171"/>
                <a:gd name="connsiteY45" fmla="*/ 990600 h 2402840"/>
                <a:gd name="connsiteX46" fmla="*/ 543725 w 3362171"/>
                <a:gd name="connsiteY46" fmla="*/ 1021080 h 2402840"/>
                <a:gd name="connsiteX47" fmla="*/ 569125 w 3362171"/>
                <a:gd name="connsiteY47" fmla="*/ 1066800 h 2402840"/>
                <a:gd name="connsiteX48" fmla="*/ 564045 w 3362171"/>
                <a:gd name="connsiteY48" fmla="*/ 1112520 h 2402840"/>
                <a:gd name="connsiteX49" fmla="*/ 558965 w 3362171"/>
                <a:gd name="connsiteY49" fmla="*/ 1127760 h 2402840"/>
                <a:gd name="connsiteX50" fmla="*/ 543725 w 3362171"/>
                <a:gd name="connsiteY50" fmla="*/ 1137920 h 2402840"/>
                <a:gd name="connsiteX51" fmla="*/ 518325 w 3362171"/>
                <a:gd name="connsiteY51" fmla="*/ 1168400 h 2402840"/>
                <a:gd name="connsiteX52" fmla="*/ 452369 w 3362171"/>
                <a:gd name="connsiteY52" fmla="*/ 1178230 h 2402840"/>
                <a:gd name="connsiteX53" fmla="*/ 406069 w 3362171"/>
                <a:gd name="connsiteY53" fmla="*/ 1200060 h 2402840"/>
                <a:gd name="connsiteX54" fmla="*/ 352666 w 3362171"/>
                <a:gd name="connsiteY54" fmla="*/ 1205041 h 2402840"/>
                <a:gd name="connsiteX55" fmla="*/ 286994 w 3362171"/>
                <a:gd name="connsiteY55" fmla="*/ 1232031 h 2402840"/>
                <a:gd name="connsiteX56" fmla="*/ 206337 w 3362171"/>
                <a:gd name="connsiteY56" fmla="*/ 1286277 h 2402840"/>
                <a:gd name="connsiteX57" fmla="*/ 144386 w 3362171"/>
                <a:gd name="connsiteY57" fmla="*/ 1355362 h 2402840"/>
                <a:gd name="connsiteX58" fmla="*/ 117005 w 3362171"/>
                <a:gd name="connsiteY58" fmla="*/ 1412240 h 2402840"/>
                <a:gd name="connsiteX59" fmla="*/ 96685 w 3362171"/>
                <a:gd name="connsiteY59" fmla="*/ 1442720 h 2402840"/>
                <a:gd name="connsiteX60" fmla="*/ 91605 w 3362171"/>
                <a:gd name="connsiteY60" fmla="*/ 1457960 h 2402840"/>
                <a:gd name="connsiteX61" fmla="*/ 76365 w 3362171"/>
                <a:gd name="connsiteY61" fmla="*/ 1468120 h 2402840"/>
                <a:gd name="connsiteX62" fmla="*/ 66205 w 3362171"/>
                <a:gd name="connsiteY62" fmla="*/ 1508760 h 2402840"/>
                <a:gd name="connsiteX63" fmla="*/ 61125 w 3362171"/>
                <a:gd name="connsiteY63" fmla="*/ 1524000 h 2402840"/>
                <a:gd name="connsiteX64" fmla="*/ 56045 w 3362171"/>
                <a:gd name="connsiteY64" fmla="*/ 1544320 h 2402840"/>
                <a:gd name="connsiteX65" fmla="*/ 45885 w 3362171"/>
                <a:gd name="connsiteY65" fmla="*/ 1559560 h 2402840"/>
                <a:gd name="connsiteX66" fmla="*/ 40805 w 3362171"/>
                <a:gd name="connsiteY66" fmla="*/ 1579880 h 2402840"/>
                <a:gd name="connsiteX67" fmla="*/ 30645 w 3362171"/>
                <a:gd name="connsiteY67" fmla="*/ 1620520 h 2402840"/>
                <a:gd name="connsiteX68" fmla="*/ 20485 w 3362171"/>
                <a:gd name="connsiteY68" fmla="*/ 1635760 h 2402840"/>
                <a:gd name="connsiteX69" fmla="*/ 17967 w 3362171"/>
                <a:gd name="connsiteY69" fmla="*/ 1675377 h 2402840"/>
                <a:gd name="connsiteX70" fmla="*/ 165 w 3362171"/>
                <a:gd name="connsiteY70" fmla="*/ 1896887 h 2402840"/>
                <a:gd name="connsiteX71" fmla="*/ 29813 w 3362171"/>
                <a:gd name="connsiteY71" fmla="*/ 1877498 h 2402840"/>
                <a:gd name="connsiteX72" fmla="*/ 48036 w 3362171"/>
                <a:gd name="connsiteY72" fmla="*/ 2002558 h 2402840"/>
                <a:gd name="connsiteX73" fmla="*/ 63248 w 3362171"/>
                <a:gd name="connsiteY73" fmla="*/ 2076710 h 2402840"/>
                <a:gd name="connsiteX74" fmla="*/ 100183 w 3362171"/>
                <a:gd name="connsiteY74" fmla="*/ 2147253 h 2402840"/>
                <a:gd name="connsiteX75" fmla="*/ 90600 w 3362171"/>
                <a:gd name="connsiteY75" fmla="*/ 2222993 h 2402840"/>
                <a:gd name="connsiteX76" fmla="*/ 76365 w 3362171"/>
                <a:gd name="connsiteY76" fmla="*/ 2362200 h 2402840"/>
                <a:gd name="connsiteX77" fmla="*/ 81445 w 3362171"/>
                <a:gd name="connsiteY77" fmla="*/ 2397760 h 2402840"/>
                <a:gd name="connsiteX78" fmla="*/ 96685 w 3362171"/>
                <a:gd name="connsiteY78" fmla="*/ 2402840 h 2402840"/>
                <a:gd name="connsiteX79" fmla="*/ 162725 w 3362171"/>
                <a:gd name="connsiteY79" fmla="*/ 2397760 h 2402840"/>
                <a:gd name="connsiteX80" fmla="*/ 208445 w 3362171"/>
                <a:gd name="connsiteY80" fmla="*/ 2372360 h 2402840"/>
                <a:gd name="connsiteX81" fmla="*/ 238925 w 3362171"/>
                <a:gd name="connsiteY81" fmla="*/ 2352040 h 2402840"/>
                <a:gd name="connsiteX82" fmla="*/ 254165 w 3362171"/>
                <a:gd name="connsiteY82" fmla="*/ 2336800 h 2402840"/>
                <a:gd name="connsiteX83" fmla="*/ 269405 w 3362171"/>
                <a:gd name="connsiteY83" fmla="*/ 2326640 h 2402840"/>
                <a:gd name="connsiteX84" fmla="*/ 315125 w 3362171"/>
                <a:gd name="connsiteY84" fmla="*/ 2286000 h 2402840"/>
                <a:gd name="connsiteX85" fmla="*/ 340525 w 3362171"/>
                <a:gd name="connsiteY85" fmla="*/ 2265680 h 2402840"/>
                <a:gd name="connsiteX86" fmla="*/ 350685 w 3362171"/>
                <a:gd name="connsiteY86" fmla="*/ 2250440 h 2402840"/>
                <a:gd name="connsiteX87" fmla="*/ 365925 w 3362171"/>
                <a:gd name="connsiteY87" fmla="*/ 2240280 h 2402840"/>
                <a:gd name="connsiteX88" fmla="*/ 461492 w 3362171"/>
                <a:gd name="connsiteY88" fmla="*/ 2173922 h 2402840"/>
                <a:gd name="connsiteX89" fmla="*/ 526262 w 3362171"/>
                <a:gd name="connsiteY89" fmla="*/ 2121852 h 2402840"/>
                <a:gd name="connsiteX90" fmla="*/ 583095 w 3362171"/>
                <a:gd name="connsiteY90" fmla="*/ 2096452 h 2402840"/>
                <a:gd name="connsiteX91" fmla="*/ 681520 w 3362171"/>
                <a:gd name="connsiteY91" fmla="*/ 2044382 h 2402840"/>
                <a:gd name="connsiteX92" fmla="*/ 731685 w 3362171"/>
                <a:gd name="connsiteY92" fmla="*/ 2037080 h 2402840"/>
                <a:gd name="connsiteX93" fmla="*/ 762165 w 3362171"/>
                <a:gd name="connsiteY93" fmla="*/ 2047240 h 2402840"/>
                <a:gd name="connsiteX94" fmla="*/ 782485 w 3362171"/>
                <a:gd name="connsiteY94" fmla="*/ 2052320 h 2402840"/>
                <a:gd name="connsiteX95" fmla="*/ 797725 w 3362171"/>
                <a:gd name="connsiteY95" fmla="*/ 2057400 h 2402840"/>
                <a:gd name="connsiteX96" fmla="*/ 838365 w 3362171"/>
                <a:gd name="connsiteY96" fmla="*/ 2062480 h 2402840"/>
                <a:gd name="connsiteX97" fmla="*/ 1000925 w 3362171"/>
                <a:gd name="connsiteY97" fmla="*/ 2069782 h 2402840"/>
                <a:gd name="connsiteX98" fmla="*/ 1134593 w 3362171"/>
                <a:gd name="connsiteY98" fmla="*/ 2049145 h 2402840"/>
                <a:gd name="connsiteX99" fmla="*/ 1214285 w 3362171"/>
                <a:gd name="connsiteY99" fmla="*/ 1945640 h 2402840"/>
                <a:gd name="connsiteX100" fmla="*/ 1304878 w 3362171"/>
                <a:gd name="connsiteY100" fmla="*/ 1930400 h 2402840"/>
                <a:gd name="connsiteX101" fmla="*/ 1404785 w 3362171"/>
                <a:gd name="connsiteY101" fmla="*/ 1954530 h 2402840"/>
                <a:gd name="connsiteX102" fmla="*/ 1468708 w 3362171"/>
                <a:gd name="connsiteY102" fmla="*/ 1968923 h 2402840"/>
                <a:gd name="connsiteX103" fmla="*/ 1571155 w 3362171"/>
                <a:gd name="connsiteY103" fmla="*/ 1985857 h 2402840"/>
                <a:gd name="connsiteX104" fmla="*/ 1656245 w 3362171"/>
                <a:gd name="connsiteY104" fmla="*/ 2001520 h 2402840"/>
                <a:gd name="connsiteX105" fmla="*/ 1707045 w 3362171"/>
                <a:gd name="connsiteY105" fmla="*/ 2021840 h 2402840"/>
                <a:gd name="connsiteX106" fmla="*/ 1737525 w 3362171"/>
                <a:gd name="connsiteY106" fmla="*/ 2037080 h 2402840"/>
                <a:gd name="connsiteX107" fmla="*/ 1783245 w 3362171"/>
                <a:gd name="connsiteY107" fmla="*/ 2062480 h 2402840"/>
                <a:gd name="connsiteX108" fmla="*/ 1798485 w 3362171"/>
                <a:gd name="connsiteY108" fmla="*/ 2072640 h 2402840"/>
                <a:gd name="connsiteX109" fmla="*/ 1828965 w 3362171"/>
                <a:gd name="connsiteY109" fmla="*/ 2082800 h 2402840"/>
                <a:gd name="connsiteX110" fmla="*/ 1844205 w 3362171"/>
                <a:gd name="connsiteY110" fmla="*/ 2087880 h 2402840"/>
                <a:gd name="connsiteX111" fmla="*/ 1864525 w 3362171"/>
                <a:gd name="connsiteY111" fmla="*/ 2098040 h 2402840"/>
                <a:gd name="connsiteX112" fmla="*/ 1879765 w 3362171"/>
                <a:gd name="connsiteY112" fmla="*/ 2103120 h 2402840"/>
                <a:gd name="connsiteX113" fmla="*/ 1895005 w 3362171"/>
                <a:gd name="connsiteY113" fmla="*/ 2113280 h 2402840"/>
                <a:gd name="connsiteX114" fmla="*/ 1925485 w 3362171"/>
                <a:gd name="connsiteY114" fmla="*/ 2123440 h 2402840"/>
                <a:gd name="connsiteX115" fmla="*/ 1940725 w 3362171"/>
                <a:gd name="connsiteY115" fmla="*/ 2133600 h 2402840"/>
                <a:gd name="connsiteX116" fmla="*/ 1964855 w 3362171"/>
                <a:gd name="connsiteY116" fmla="*/ 2167043 h 2402840"/>
                <a:gd name="connsiteX117" fmla="*/ 2017349 w 3362171"/>
                <a:gd name="connsiteY117" fmla="*/ 2194984 h 2402840"/>
                <a:gd name="connsiteX118" fmla="*/ 2107518 w 3362171"/>
                <a:gd name="connsiteY118" fmla="*/ 2254673 h 2402840"/>
                <a:gd name="connsiteX119" fmla="*/ 2184988 w 3362171"/>
                <a:gd name="connsiteY119" fmla="*/ 2296161 h 2402840"/>
                <a:gd name="connsiteX120" fmla="*/ 2254838 w 3362171"/>
                <a:gd name="connsiteY120" fmla="*/ 2302933 h 2402840"/>
                <a:gd name="connsiteX121" fmla="*/ 2326805 w 3362171"/>
                <a:gd name="connsiteY121" fmla="*/ 2339340 h 2402840"/>
                <a:gd name="connsiteX122" fmla="*/ 2440259 w 3362171"/>
                <a:gd name="connsiteY122" fmla="*/ 2312670 h 2402840"/>
                <a:gd name="connsiteX123" fmla="*/ 2494445 w 3362171"/>
                <a:gd name="connsiteY123" fmla="*/ 2275840 h 2402840"/>
                <a:gd name="connsiteX124" fmla="*/ 2509685 w 3362171"/>
                <a:gd name="connsiteY124" fmla="*/ 2270760 h 2402840"/>
                <a:gd name="connsiteX125" fmla="*/ 2519845 w 3362171"/>
                <a:gd name="connsiteY125" fmla="*/ 2255520 h 2402840"/>
                <a:gd name="connsiteX126" fmla="*/ 2535085 w 3362171"/>
                <a:gd name="connsiteY126" fmla="*/ 2245360 h 2402840"/>
                <a:gd name="connsiteX127" fmla="*/ 2545245 w 3362171"/>
                <a:gd name="connsiteY127" fmla="*/ 2230120 h 2402840"/>
                <a:gd name="connsiteX128" fmla="*/ 2560485 w 3362171"/>
                <a:gd name="connsiteY128" fmla="*/ 2219960 h 2402840"/>
                <a:gd name="connsiteX129" fmla="*/ 2596045 w 3362171"/>
                <a:gd name="connsiteY129" fmla="*/ 2184400 h 2402840"/>
                <a:gd name="connsiteX130" fmla="*/ 2611285 w 3362171"/>
                <a:gd name="connsiteY130" fmla="*/ 2153920 h 2402840"/>
                <a:gd name="connsiteX131" fmla="*/ 2657005 w 3362171"/>
                <a:gd name="connsiteY131" fmla="*/ 2128520 h 2402840"/>
                <a:gd name="connsiteX132" fmla="*/ 2687485 w 3362171"/>
                <a:gd name="connsiteY132" fmla="*/ 2108200 h 2402840"/>
                <a:gd name="connsiteX133" fmla="*/ 2717965 w 3362171"/>
                <a:gd name="connsiteY133" fmla="*/ 2098040 h 2402840"/>
                <a:gd name="connsiteX134" fmla="*/ 2733205 w 3362171"/>
                <a:gd name="connsiteY134" fmla="*/ 2082800 h 2402840"/>
                <a:gd name="connsiteX135" fmla="*/ 2768765 w 3362171"/>
                <a:gd name="connsiteY135" fmla="*/ 2057400 h 2402840"/>
                <a:gd name="connsiteX136" fmla="*/ 2834805 w 3362171"/>
                <a:gd name="connsiteY136" fmla="*/ 2034540 h 2402840"/>
                <a:gd name="connsiteX137" fmla="*/ 2910158 w 3362171"/>
                <a:gd name="connsiteY137" fmla="*/ 1976120 h 2402840"/>
                <a:gd name="connsiteX138" fmla="*/ 2959689 w 3362171"/>
                <a:gd name="connsiteY138" fmla="*/ 1957917 h 2402840"/>
                <a:gd name="connsiteX139" fmla="*/ 2992285 w 3362171"/>
                <a:gd name="connsiteY139" fmla="*/ 1915160 h 2402840"/>
                <a:gd name="connsiteX140" fmla="*/ 3022765 w 3362171"/>
                <a:gd name="connsiteY140" fmla="*/ 1894840 h 2402840"/>
                <a:gd name="connsiteX141" fmla="*/ 3038005 w 3362171"/>
                <a:gd name="connsiteY141" fmla="*/ 1889760 h 2402840"/>
                <a:gd name="connsiteX142" fmla="*/ 3053245 w 3362171"/>
                <a:gd name="connsiteY142" fmla="*/ 1879600 h 2402840"/>
                <a:gd name="connsiteX143" fmla="*/ 3068485 w 3362171"/>
                <a:gd name="connsiteY143" fmla="*/ 1874520 h 2402840"/>
                <a:gd name="connsiteX144" fmla="*/ 3083725 w 3362171"/>
                <a:gd name="connsiteY144" fmla="*/ 1864360 h 2402840"/>
                <a:gd name="connsiteX145" fmla="*/ 3109125 w 3362171"/>
                <a:gd name="connsiteY145" fmla="*/ 1859280 h 2402840"/>
                <a:gd name="connsiteX146" fmla="*/ 3129445 w 3362171"/>
                <a:gd name="connsiteY146" fmla="*/ 1854200 h 2402840"/>
                <a:gd name="connsiteX147" fmla="*/ 3144685 w 3362171"/>
                <a:gd name="connsiteY147" fmla="*/ 1844040 h 2402840"/>
                <a:gd name="connsiteX148" fmla="*/ 3225965 w 3362171"/>
                <a:gd name="connsiteY148" fmla="*/ 1833880 h 2402840"/>
                <a:gd name="connsiteX149" fmla="*/ 3261525 w 3362171"/>
                <a:gd name="connsiteY149" fmla="*/ 1828800 h 2402840"/>
                <a:gd name="connsiteX150" fmla="*/ 3276765 w 3362171"/>
                <a:gd name="connsiteY150" fmla="*/ 1818640 h 2402840"/>
                <a:gd name="connsiteX151" fmla="*/ 3286925 w 3362171"/>
                <a:gd name="connsiteY151" fmla="*/ 1803400 h 2402840"/>
                <a:gd name="connsiteX152" fmla="*/ 3302165 w 3362171"/>
                <a:gd name="connsiteY152" fmla="*/ 1798320 h 2402840"/>
                <a:gd name="connsiteX153" fmla="*/ 3317405 w 3362171"/>
                <a:gd name="connsiteY153" fmla="*/ 1788160 h 2402840"/>
                <a:gd name="connsiteX154" fmla="*/ 3332645 w 3362171"/>
                <a:gd name="connsiteY154" fmla="*/ 1742440 h 2402840"/>
                <a:gd name="connsiteX155" fmla="*/ 3337725 w 3362171"/>
                <a:gd name="connsiteY155" fmla="*/ 1727200 h 2402840"/>
                <a:gd name="connsiteX156" fmla="*/ 3342805 w 3362171"/>
                <a:gd name="connsiteY156" fmla="*/ 1711960 h 2402840"/>
                <a:gd name="connsiteX157" fmla="*/ 3347885 w 3362171"/>
                <a:gd name="connsiteY157" fmla="*/ 1686560 h 2402840"/>
                <a:gd name="connsiteX158" fmla="*/ 3361855 w 3362171"/>
                <a:gd name="connsiteY158" fmla="*/ 1566333 h 2402840"/>
                <a:gd name="connsiteX159" fmla="*/ 3356775 w 3362171"/>
                <a:gd name="connsiteY159" fmla="*/ 1518496 h 2402840"/>
                <a:gd name="connsiteX160" fmla="*/ 3333491 w 3362171"/>
                <a:gd name="connsiteY160" fmla="*/ 1464310 h 2402840"/>
                <a:gd name="connsiteX161" fmla="*/ 3294545 w 3362171"/>
                <a:gd name="connsiteY161" fmla="*/ 1420706 h 2402840"/>
                <a:gd name="connsiteX162" fmla="*/ 3269145 w 3362171"/>
                <a:gd name="connsiteY162" fmla="*/ 1377526 h 2402840"/>
                <a:gd name="connsiteX163" fmla="*/ 3212418 w 3362171"/>
                <a:gd name="connsiteY163" fmla="*/ 1333500 h 2402840"/>
                <a:gd name="connsiteX164" fmla="*/ 3162465 w 3362171"/>
                <a:gd name="connsiteY164" fmla="*/ 1295400 h 2402840"/>
                <a:gd name="connsiteX165" fmla="*/ 3119285 w 3362171"/>
                <a:gd name="connsiteY165" fmla="*/ 1254760 h 2402840"/>
                <a:gd name="connsiteX166" fmla="*/ 3114205 w 3362171"/>
                <a:gd name="connsiteY166" fmla="*/ 1239520 h 2402840"/>
                <a:gd name="connsiteX167" fmla="*/ 3098965 w 3362171"/>
                <a:gd name="connsiteY167" fmla="*/ 1234440 h 2402840"/>
                <a:gd name="connsiteX168" fmla="*/ 3088805 w 3362171"/>
                <a:gd name="connsiteY168" fmla="*/ 1203960 h 2402840"/>
                <a:gd name="connsiteX169" fmla="*/ 3068485 w 3362171"/>
                <a:gd name="connsiteY169" fmla="*/ 1173480 h 2402840"/>
                <a:gd name="connsiteX170" fmla="*/ 3048165 w 3362171"/>
                <a:gd name="connsiteY170" fmla="*/ 1143000 h 2402840"/>
                <a:gd name="connsiteX171" fmla="*/ 3022765 w 3362171"/>
                <a:gd name="connsiteY171" fmla="*/ 1097280 h 2402840"/>
                <a:gd name="connsiteX172" fmla="*/ 3012605 w 3362171"/>
                <a:gd name="connsiteY172" fmla="*/ 1082040 h 2402840"/>
                <a:gd name="connsiteX173" fmla="*/ 3002445 w 3362171"/>
                <a:gd name="connsiteY173" fmla="*/ 1051560 h 2402840"/>
                <a:gd name="connsiteX174" fmla="*/ 2997365 w 3362171"/>
                <a:gd name="connsiteY174" fmla="*/ 1036320 h 2402840"/>
                <a:gd name="connsiteX175" fmla="*/ 2956725 w 3362171"/>
                <a:gd name="connsiteY175" fmla="*/ 975360 h 2402840"/>
                <a:gd name="connsiteX176" fmla="*/ 2946565 w 3362171"/>
                <a:gd name="connsiteY176" fmla="*/ 960120 h 2402840"/>
                <a:gd name="connsiteX177" fmla="*/ 2926245 w 3362171"/>
                <a:gd name="connsiteY177" fmla="*/ 929640 h 2402840"/>
                <a:gd name="connsiteX178" fmla="*/ 2900845 w 3362171"/>
                <a:gd name="connsiteY178" fmla="*/ 904240 h 2402840"/>
                <a:gd name="connsiteX179" fmla="*/ 2875445 w 3362171"/>
                <a:gd name="connsiteY179" fmla="*/ 873760 h 2402840"/>
                <a:gd name="connsiteX180" fmla="*/ 2860205 w 3362171"/>
                <a:gd name="connsiteY180" fmla="*/ 868680 h 2402840"/>
                <a:gd name="connsiteX181" fmla="*/ 2844965 w 3362171"/>
                <a:gd name="connsiteY181" fmla="*/ 853440 h 2402840"/>
                <a:gd name="connsiteX182" fmla="*/ 2829725 w 3362171"/>
                <a:gd name="connsiteY182" fmla="*/ 843280 h 2402840"/>
                <a:gd name="connsiteX183" fmla="*/ 2824645 w 3362171"/>
                <a:gd name="connsiteY183" fmla="*/ 817880 h 2402840"/>
                <a:gd name="connsiteX184" fmla="*/ 2814485 w 3362171"/>
                <a:gd name="connsiteY184" fmla="*/ 802640 h 2402840"/>
                <a:gd name="connsiteX185" fmla="*/ 2804325 w 3362171"/>
                <a:gd name="connsiteY185" fmla="*/ 772160 h 2402840"/>
                <a:gd name="connsiteX186" fmla="*/ 2784005 w 3362171"/>
                <a:gd name="connsiteY186" fmla="*/ 741680 h 2402840"/>
                <a:gd name="connsiteX187" fmla="*/ 2778925 w 3362171"/>
                <a:gd name="connsiteY187" fmla="*/ 726440 h 2402840"/>
                <a:gd name="connsiteX188" fmla="*/ 2768765 w 3362171"/>
                <a:gd name="connsiteY188" fmla="*/ 711200 h 2402840"/>
                <a:gd name="connsiteX189" fmla="*/ 2753525 w 3362171"/>
                <a:gd name="connsiteY189" fmla="*/ 680720 h 2402840"/>
                <a:gd name="connsiteX190" fmla="*/ 2723045 w 3362171"/>
                <a:gd name="connsiteY190" fmla="*/ 650240 h 2402840"/>
                <a:gd name="connsiteX191" fmla="*/ 2692565 w 3362171"/>
                <a:gd name="connsiteY191" fmla="*/ 629920 h 2402840"/>
                <a:gd name="connsiteX192" fmla="*/ 2677325 w 3362171"/>
                <a:gd name="connsiteY192" fmla="*/ 619760 h 2402840"/>
                <a:gd name="connsiteX193" fmla="*/ 2646845 w 3362171"/>
                <a:gd name="connsiteY193" fmla="*/ 599440 h 2402840"/>
                <a:gd name="connsiteX194" fmla="*/ 2621445 w 3362171"/>
                <a:gd name="connsiteY194" fmla="*/ 574040 h 2402840"/>
                <a:gd name="connsiteX195" fmla="*/ 2611285 w 3362171"/>
                <a:gd name="connsiteY195" fmla="*/ 558800 h 2402840"/>
                <a:gd name="connsiteX196" fmla="*/ 2596045 w 3362171"/>
                <a:gd name="connsiteY196" fmla="*/ 553720 h 2402840"/>
                <a:gd name="connsiteX197" fmla="*/ 2580805 w 3362171"/>
                <a:gd name="connsiteY197" fmla="*/ 543560 h 2402840"/>
                <a:gd name="connsiteX198" fmla="*/ 2565565 w 3362171"/>
                <a:gd name="connsiteY198" fmla="*/ 538480 h 2402840"/>
                <a:gd name="connsiteX199" fmla="*/ 2535085 w 3362171"/>
                <a:gd name="connsiteY199" fmla="*/ 518160 h 2402840"/>
                <a:gd name="connsiteX200" fmla="*/ 2519845 w 3362171"/>
                <a:gd name="connsiteY200" fmla="*/ 508000 h 2402840"/>
                <a:gd name="connsiteX201" fmla="*/ 2489365 w 3362171"/>
                <a:gd name="connsiteY201" fmla="*/ 487680 h 2402840"/>
                <a:gd name="connsiteX202" fmla="*/ 2474125 w 3362171"/>
                <a:gd name="connsiteY202" fmla="*/ 457200 h 2402840"/>
                <a:gd name="connsiteX203" fmla="*/ 2458885 w 3362171"/>
                <a:gd name="connsiteY203" fmla="*/ 452120 h 2402840"/>
                <a:gd name="connsiteX204" fmla="*/ 2443645 w 3362171"/>
                <a:gd name="connsiteY204" fmla="*/ 436880 h 2402840"/>
                <a:gd name="connsiteX205" fmla="*/ 2423325 w 3362171"/>
                <a:gd name="connsiteY205" fmla="*/ 406400 h 2402840"/>
                <a:gd name="connsiteX206" fmla="*/ 2392845 w 3362171"/>
                <a:gd name="connsiteY206" fmla="*/ 386080 h 2402840"/>
                <a:gd name="connsiteX207" fmla="*/ 2382685 w 3362171"/>
                <a:gd name="connsiteY207" fmla="*/ 370840 h 2402840"/>
                <a:gd name="connsiteX208" fmla="*/ 2311565 w 3362171"/>
                <a:gd name="connsiteY208" fmla="*/ 355600 h 2402840"/>
                <a:gd name="connsiteX209" fmla="*/ 2276005 w 3362171"/>
                <a:gd name="connsiteY209" fmla="*/ 345440 h 2402840"/>
                <a:gd name="connsiteX210" fmla="*/ 2245525 w 3362171"/>
                <a:gd name="connsiteY210" fmla="*/ 335280 h 2402840"/>
                <a:gd name="connsiteX211" fmla="*/ 2194725 w 3362171"/>
                <a:gd name="connsiteY211" fmla="*/ 325120 h 2402840"/>
                <a:gd name="connsiteX212" fmla="*/ 2179485 w 3362171"/>
                <a:gd name="connsiteY212" fmla="*/ 309880 h 2402840"/>
                <a:gd name="connsiteX213" fmla="*/ 2164245 w 3362171"/>
                <a:gd name="connsiteY213" fmla="*/ 304800 h 2402840"/>
                <a:gd name="connsiteX214" fmla="*/ 2159165 w 3362171"/>
                <a:gd name="connsiteY214" fmla="*/ 289560 h 2402840"/>
                <a:gd name="connsiteX215" fmla="*/ 2149005 w 3362171"/>
                <a:gd name="connsiteY215" fmla="*/ 274320 h 2402840"/>
                <a:gd name="connsiteX216" fmla="*/ 2143925 w 3362171"/>
                <a:gd name="connsiteY216" fmla="*/ 259080 h 2402840"/>
                <a:gd name="connsiteX217" fmla="*/ 2108365 w 3362171"/>
                <a:gd name="connsiteY217" fmla="*/ 213360 h 2402840"/>
                <a:gd name="connsiteX218" fmla="*/ 2098205 w 3362171"/>
                <a:gd name="connsiteY218" fmla="*/ 198120 h 2402840"/>
                <a:gd name="connsiteX219" fmla="*/ 2082965 w 3362171"/>
                <a:gd name="connsiteY219" fmla="*/ 193040 h 2402840"/>
                <a:gd name="connsiteX220" fmla="*/ 2047405 w 3362171"/>
                <a:gd name="connsiteY220" fmla="*/ 167640 h 2402840"/>
                <a:gd name="connsiteX221" fmla="*/ 2016925 w 3362171"/>
                <a:gd name="connsiteY221" fmla="*/ 157480 h 2402840"/>
                <a:gd name="connsiteX222" fmla="*/ 1971205 w 3362171"/>
                <a:gd name="connsiteY222" fmla="*/ 132080 h 2402840"/>
                <a:gd name="connsiteX223" fmla="*/ 1935645 w 3362171"/>
                <a:gd name="connsiteY223" fmla="*/ 127000 h 2402840"/>
                <a:gd name="connsiteX224" fmla="*/ 1905165 w 3362171"/>
                <a:gd name="connsiteY224" fmla="*/ 116840 h 2402840"/>
                <a:gd name="connsiteX225" fmla="*/ 1889925 w 3362171"/>
                <a:gd name="connsiteY225" fmla="*/ 111760 h 2402840"/>
                <a:gd name="connsiteX226" fmla="*/ 1864525 w 3362171"/>
                <a:gd name="connsiteY226" fmla="*/ 106680 h 2402840"/>
                <a:gd name="connsiteX227" fmla="*/ 1849285 w 3362171"/>
                <a:gd name="connsiteY227" fmla="*/ 101600 h 2402840"/>
                <a:gd name="connsiteX228" fmla="*/ 1813725 w 3362171"/>
                <a:gd name="connsiteY228" fmla="*/ 96520 h 2402840"/>
                <a:gd name="connsiteX229" fmla="*/ 1778165 w 3362171"/>
                <a:gd name="connsiteY229" fmla="*/ 86360 h 2402840"/>
                <a:gd name="connsiteX230" fmla="*/ 1747685 w 3362171"/>
                <a:gd name="connsiteY230" fmla="*/ 76200 h 2402840"/>
                <a:gd name="connsiteX231" fmla="*/ 1732445 w 3362171"/>
                <a:gd name="connsiteY231" fmla="*/ 71120 h 2402840"/>
                <a:gd name="connsiteX232" fmla="*/ 1717205 w 3362171"/>
                <a:gd name="connsiteY232" fmla="*/ 66040 h 2402840"/>
                <a:gd name="connsiteX233" fmla="*/ 1671485 w 3362171"/>
                <a:gd name="connsiteY233" fmla="*/ 45720 h 2402840"/>
                <a:gd name="connsiteX234" fmla="*/ 1651165 w 3362171"/>
                <a:gd name="connsiteY234" fmla="*/ 40640 h 2402840"/>
                <a:gd name="connsiteX235" fmla="*/ 1559725 w 3362171"/>
                <a:gd name="connsiteY235" fmla="*/ 35560 h 2402840"/>
                <a:gd name="connsiteX236" fmla="*/ 1534325 w 3362171"/>
                <a:gd name="connsiteY236" fmla="*/ 15240 h 2402840"/>
                <a:gd name="connsiteX237" fmla="*/ 1514005 w 3362171"/>
                <a:gd name="connsiteY237" fmla="*/ 0 h 2402840"/>
                <a:gd name="connsiteX0" fmla="*/ 1496598 w 3344764"/>
                <a:gd name="connsiteY0" fmla="*/ 0 h 2402840"/>
                <a:gd name="connsiteX1" fmla="*/ 1496598 w 3344764"/>
                <a:gd name="connsiteY1" fmla="*/ 0 h 2402840"/>
                <a:gd name="connsiteX2" fmla="*/ 1455958 w 3344764"/>
                <a:gd name="connsiteY2" fmla="*/ 35560 h 2402840"/>
                <a:gd name="connsiteX3" fmla="*/ 1440718 w 3344764"/>
                <a:gd name="connsiteY3" fmla="*/ 45720 h 2402840"/>
                <a:gd name="connsiteX4" fmla="*/ 1425478 w 3344764"/>
                <a:gd name="connsiteY4" fmla="*/ 60960 h 2402840"/>
                <a:gd name="connsiteX5" fmla="*/ 1410238 w 3344764"/>
                <a:gd name="connsiteY5" fmla="*/ 66040 h 2402840"/>
                <a:gd name="connsiteX6" fmla="*/ 1369598 w 3344764"/>
                <a:gd name="connsiteY6" fmla="*/ 81280 h 2402840"/>
                <a:gd name="connsiteX7" fmla="*/ 1339118 w 3344764"/>
                <a:gd name="connsiteY7" fmla="*/ 96520 h 2402840"/>
                <a:gd name="connsiteX8" fmla="*/ 1303558 w 3344764"/>
                <a:gd name="connsiteY8" fmla="*/ 106680 h 2402840"/>
                <a:gd name="connsiteX9" fmla="*/ 1252758 w 3344764"/>
                <a:gd name="connsiteY9" fmla="*/ 132080 h 2402840"/>
                <a:gd name="connsiteX10" fmla="*/ 1247678 w 3344764"/>
                <a:gd name="connsiteY10" fmla="*/ 147320 h 2402840"/>
                <a:gd name="connsiteX11" fmla="*/ 1217198 w 3344764"/>
                <a:gd name="connsiteY11" fmla="*/ 167640 h 2402840"/>
                <a:gd name="connsiteX12" fmla="*/ 1201958 w 3344764"/>
                <a:gd name="connsiteY12" fmla="*/ 182880 h 2402840"/>
                <a:gd name="connsiteX13" fmla="*/ 1186718 w 3344764"/>
                <a:gd name="connsiteY13" fmla="*/ 187960 h 2402840"/>
                <a:gd name="connsiteX14" fmla="*/ 1176558 w 3344764"/>
                <a:gd name="connsiteY14" fmla="*/ 203200 h 2402840"/>
                <a:gd name="connsiteX15" fmla="*/ 1146078 w 3344764"/>
                <a:gd name="connsiteY15" fmla="*/ 223520 h 2402840"/>
                <a:gd name="connsiteX16" fmla="*/ 1125758 w 3344764"/>
                <a:gd name="connsiteY16" fmla="*/ 254000 h 2402840"/>
                <a:gd name="connsiteX17" fmla="*/ 1115598 w 3344764"/>
                <a:gd name="connsiteY17" fmla="*/ 269240 h 2402840"/>
                <a:gd name="connsiteX18" fmla="*/ 1110518 w 3344764"/>
                <a:gd name="connsiteY18" fmla="*/ 284480 h 2402840"/>
                <a:gd name="connsiteX19" fmla="*/ 1105438 w 3344764"/>
                <a:gd name="connsiteY19" fmla="*/ 401320 h 2402840"/>
                <a:gd name="connsiteX20" fmla="*/ 1085118 w 3344764"/>
                <a:gd name="connsiteY20" fmla="*/ 416560 h 2402840"/>
                <a:gd name="connsiteX21" fmla="*/ 1054638 w 3344764"/>
                <a:gd name="connsiteY21" fmla="*/ 436880 h 2402840"/>
                <a:gd name="connsiteX22" fmla="*/ 1024158 w 3344764"/>
                <a:gd name="connsiteY22" fmla="*/ 452120 h 2402840"/>
                <a:gd name="connsiteX23" fmla="*/ 978438 w 3344764"/>
                <a:gd name="connsiteY23" fmla="*/ 472440 h 2402840"/>
                <a:gd name="connsiteX24" fmla="*/ 963198 w 3344764"/>
                <a:gd name="connsiteY24" fmla="*/ 487680 h 2402840"/>
                <a:gd name="connsiteX25" fmla="*/ 932718 w 3344764"/>
                <a:gd name="connsiteY25" fmla="*/ 508000 h 2402840"/>
                <a:gd name="connsiteX26" fmla="*/ 917478 w 3344764"/>
                <a:gd name="connsiteY26" fmla="*/ 518160 h 2402840"/>
                <a:gd name="connsiteX27" fmla="*/ 897158 w 3344764"/>
                <a:gd name="connsiteY27" fmla="*/ 523240 h 2402840"/>
                <a:gd name="connsiteX28" fmla="*/ 881918 w 3344764"/>
                <a:gd name="connsiteY28" fmla="*/ 533400 h 2402840"/>
                <a:gd name="connsiteX29" fmla="*/ 851438 w 3344764"/>
                <a:gd name="connsiteY29" fmla="*/ 543560 h 2402840"/>
                <a:gd name="connsiteX30" fmla="*/ 820958 w 3344764"/>
                <a:gd name="connsiteY30" fmla="*/ 563880 h 2402840"/>
                <a:gd name="connsiteX31" fmla="*/ 790478 w 3344764"/>
                <a:gd name="connsiteY31" fmla="*/ 574040 h 2402840"/>
                <a:gd name="connsiteX32" fmla="*/ 759998 w 3344764"/>
                <a:gd name="connsiteY32" fmla="*/ 594360 h 2402840"/>
                <a:gd name="connsiteX33" fmla="*/ 729518 w 3344764"/>
                <a:gd name="connsiteY33" fmla="*/ 604520 h 2402840"/>
                <a:gd name="connsiteX34" fmla="*/ 699038 w 3344764"/>
                <a:gd name="connsiteY34" fmla="*/ 619760 h 2402840"/>
                <a:gd name="connsiteX35" fmla="*/ 683798 w 3344764"/>
                <a:gd name="connsiteY35" fmla="*/ 635000 h 2402840"/>
                <a:gd name="connsiteX36" fmla="*/ 668558 w 3344764"/>
                <a:gd name="connsiteY36" fmla="*/ 640080 h 2402840"/>
                <a:gd name="connsiteX37" fmla="*/ 638078 w 3344764"/>
                <a:gd name="connsiteY37" fmla="*/ 660400 h 2402840"/>
                <a:gd name="connsiteX38" fmla="*/ 607598 w 3344764"/>
                <a:gd name="connsiteY38" fmla="*/ 685800 h 2402840"/>
                <a:gd name="connsiteX39" fmla="*/ 597438 w 3344764"/>
                <a:gd name="connsiteY39" fmla="*/ 701040 h 2402840"/>
                <a:gd name="connsiteX40" fmla="*/ 566958 w 3344764"/>
                <a:gd name="connsiteY40" fmla="*/ 726440 h 2402840"/>
                <a:gd name="connsiteX41" fmla="*/ 556798 w 3344764"/>
                <a:gd name="connsiteY41" fmla="*/ 741680 h 2402840"/>
                <a:gd name="connsiteX42" fmla="*/ 541558 w 3344764"/>
                <a:gd name="connsiteY42" fmla="*/ 751840 h 2402840"/>
                <a:gd name="connsiteX43" fmla="*/ 534002 w 3344764"/>
                <a:gd name="connsiteY43" fmla="*/ 804649 h 2402840"/>
                <a:gd name="connsiteX44" fmla="*/ 516738 w 3344764"/>
                <a:gd name="connsiteY44" fmla="*/ 934233 h 2402840"/>
                <a:gd name="connsiteX45" fmla="*/ 511078 w 3344764"/>
                <a:gd name="connsiteY45" fmla="*/ 990600 h 2402840"/>
                <a:gd name="connsiteX46" fmla="*/ 526318 w 3344764"/>
                <a:gd name="connsiteY46" fmla="*/ 1021080 h 2402840"/>
                <a:gd name="connsiteX47" fmla="*/ 551718 w 3344764"/>
                <a:gd name="connsiteY47" fmla="*/ 1066800 h 2402840"/>
                <a:gd name="connsiteX48" fmla="*/ 546638 w 3344764"/>
                <a:gd name="connsiteY48" fmla="*/ 1112520 h 2402840"/>
                <a:gd name="connsiteX49" fmla="*/ 541558 w 3344764"/>
                <a:gd name="connsiteY49" fmla="*/ 1127760 h 2402840"/>
                <a:gd name="connsiteX50" fmla="*/ 526318 w 3344764"/>
                <a:gd name="connsiteY50" fmla="*/ 1137920 h 2402840"/>
                <a:gd name="connsiteX51" fmla="*/ 500918 w 3344764"/>
                <a:gd name="connsiteY51" fmla="*/ 1168400 h 2402840"/>
                <a:gd name="connsiteX52" fmla="*/ 434962 w 3344764"/>
                <a:gd name="connsiteY52" fmla="*/ 1178230 h 2402840"/>
                <a:gd name="connsiteX53" fmla="*/ 388662 w 3344764"/>
                <a:gd name="connsiteY53" fmla="*/ 1200060 h 2402840"/>
                <a:gd name="connsiteX54" fmla="*/ 335259 w 3344764"/>
                <a:gd name="connsiteY54" fmla="*/ 1205041 h 2402840"/>
                <a:gd name="connsiteX55" fmla="*/ 269587 w 3344764"/>
                <a:gd name="connsiteY55" fmla="*/ 1232031 h 2402840"/>
                <a:gd name="connsiteX56" fmla="*/ 188930 w 3344764"/>
                <a:gd name="connsiteY56" fmla="*/ 1286277 h 2402840"/>
                <a:gd name="connsiteX57" fmla="*/ 126979 w 3344764"/>
                <a:gd name="connsiteY57" fmla="*/ 1355362 h 2402840"/>
                <a:gd name="connsiteX58" fmla="*/ 99598 w 3344764"/>
                <a:gd name="connsiteY58" fmla="*/ 1412240 h 2402840"/>
                <a:gd name="connsiteX59" fmla="*/ 79278 w 3344764"/>
                <a:gd name="connsiteY59" fmla="*/ 1442720 h 2402840"/>
                <a:gd name="connsiteX60" fmla="*/ 74198 w 3344764"/>
                <a:gd name="connsiteY60" fmla="*/ 1457960 h 2402840"/>
                <a:gd name="connsiteX61" fmla="*/ 58958 w 3344764"/>
                <a:gd name="connsiteY61" fmla="*/ 1468120 h 2402840"/>
                <a:gd name="connsiteX62" fmla="*/ 48798 w 3344764"/>
                <a:gd name="connsiteY62" fmla="*/ 1508760 h 2402840"/>
                <a:gd name="connsiteX63" fmla="*/ 43718 w 3344764"/>
                <a:gd name="connsiteY63" fmla="*/ 1524000 h 2402840"/>
                <a:gd name="connsiteX64" fmla="*/ 38638 w 3344764"/>
                <a:gd name="connsiteY64" fmla="*/ 1544320 h 2402840"/>
                <a:gd name="connsiteX65" fmla="*/ 28478 w 3344764"/>
                <a:gd name="connsiteY65" fmla="*/ 1559560 h 2402840"/>
                <a:gd name="connsiteX66" fmla="*/ 23398 w 3344764"/>
                <a:gd name="connsiteY66" fmla="*/ 1579880 h 2402840"/>
                <a:gd name="connsiteX67" fmla="*/ 13238 w 3344764"/>
                <a:gd name="connsiteY67" fmla="*/ 1620520 h 2402840"/>
                <a:gd name="connsiteX68" fmla="*/ 3078 w 3344764"/>
                <a:gd name="connsiteY68" fmla="*/ 1635760 h 2402840"/>
                <a:gd name="connsiteX69" fmla="*/ 560 w 3344764"/>
                <a:gd name="connsiteY69" fmla="*/ 1675377 h 2402840"/>
                <a:gd name="connsiteX70" fmla="*/ 12406 w 3344764"/>
                <a:gd name="connsiteY70" fmla="*/ 1877498 h 2402840"/>
                <a:gd name="connsiteX71" fmla="*/ 30629 w 3344764"/>
                <a:gd name="connsiteY71" fmla="*/ 2002558 h 2402840"/>
                <a:gd name="connsiteX72" fmla="*/ 45841 w 3344764"/>
                <a:gd name="connsiteY72" fmla="*/ 2076710 h 2402840"/>
                <a:gd name="connsiteX73" fmla="*/ 82776 w 3344764"/>
                <a:gd name="connsiteY73" fmla="*/ 2147253 h 2402840"/>
                <a:gd name="connsiteX74" fmla="*/ 73193 w 3344764"/>
                <a:gd name="connsiteY74" fmla="*/ 2222993 h 2402840"/>
                <a:gd name="connsiteX75" fmla="*/ 58958 w 3344764"/>
                <a:gd name="connsiteY75" fmla="*/ 2362200 h 2402840"/>
                <a:gd name="connsiteX76" fmla="*/ 64038 w 3344764"/>
                <a:gd name="connsiteY76" fmla="*/ 2397760 h 2402840"/>
                <a:gd name="connsiteX77" fmla="*/ 79278 w 3344764"/>
                <a:gd name="connsiteY77" fmla="*/ 2402840 h 2402840"/>
                <a:gd name="connsiteX78" fmla="*/ 145318 w 3344764"/>
                <a:gd name="connsiteY78" fmla="*/ 2397760 h 2402840"/>
                <a:gd name="connsiteX79" fmla="*/ 191038 w 3344764"/>
                <a:gd name="connsiteY79" fmla="*/ 2372360 h 2402840"/>
                <a:gd name="connsiteX80" fmla="*/ 221518 w 3344764"/>
                <a:gd name="connsiteY80" fmla="*/ 2352040 h 2402840"/>
                <a:gd name="connsiteX81" fmla="*/ 236758 w 3344764"/>
                <a:gd name="connsiteY81" fmla="*/ 2336800 h 2402840"/>
                <a:gd name="connsiteX82" fmla="*/ 251998 w 3344764"/>
                <a:gd name="connsiteY82" fmla="*/ 2326640 h 2402840"/>
                <a:gd name="connsiteX83" fmla="*/ 297718 w 3344764"/>
                <a:gd name="connsiteY83" fmla="*/ 2286000 h 2402840"/>
                <a:gd name="connsiteX84" fmla="*/ 323118 w 3344764"/>
                <a:gd name="connsiteY84" fmla="*/ 2265680 h 2402840"/>
                <a:gd name="connsiteX85" fmla="*/ 333278 w 3344764"/>
                <a:gd name="connsiteY85" fmla="*/ 2250440 h 2402840"/>
                <a:gd name="connsiteX86" fmla="*/ 348518 w 3344764"/>
                <a:gd name="connsiteY86" fmla="*/ 2240280 h 2402840"/>
                <a:gd name="connsiteX87" fmla="*/ 444085 w 3344764"/>
                <a:gd name="connsiteY87" fmla="*/ 2173922 h 2402840"/>
                <a:gd name="connsiteX88" fmla="*/ 508855 w 3344764"/>
                <a:gd name="connsiteY88" fmla="*/ 2121852 h 2402840"/>
                <a:gd name="connsiteX89" fmla="*/ 565688 w 3344764"/>
                <a:gd name="connsiteY89" fmla="*/ 2096452 h 2402840"/>
                <a:gd name="connsiteX90" fmla="*/ 664113 w 3344764"/>
                <a:gd name="connsiteY90" fmla="*/ 2044382 h 2402840"/>
                <a:gd name="connsiteX91" fmla="*/ 714278 w 3344764"/>
                <a:gd name="connsiteY91" fmla="*/ 2037080 h 2402840"/>
                <a:gd name="connsiteX92" fmla="*/ 744758 w 3344764"/>
                <a:gd name="connsiteY92" fmla="*/ 2047240 h 2402840"/>
                <a:gd name="connsiteX93" fmla="*/ 765078 w 3344764"/>
                <a:gd name="connsiteY93" fmla="*/ 2052320 h 2402840"/>
                <a:gd name="connsiteX94" fmla="*/ 780318 w 3344764"/>
                <a:gd name="connsiteY94" fmla="*/ 2057400 h 2402840"/>
                <a:gd name="connsiteX95" fmla="*/ 820958 w 3344764"/>
                <a:gd name="connsiteY95" fmla="*/ 2062480 h 2402840"/>
                <a:gd name="connsiteX96" fmla="*/ 983518 w 3344764"/>
                <a:gd name="connsiteY96" fmla="*/ 2069782 h 2402840"/>
                <a:gd name="connsiteX97" fmla="*/ 1117186 w 3344764"/>
                <a:gd name="connsiteY97" fmla="*/ 2049145 h 2402840"/>
                <a:gd name="connsiteX98" fmla="*/ 1196878 w 3344764"/>
                <a:gd name="connsiteY98" fmla="*/ 1945640 h 2402840"/>
                <a:gd name="connsiteX99" fmla="*/ 1287471 w 3344764"/>
                <a:gd name="connsiteY99" fmla="*/ 1930400 h 2402840"/>
                <a:gd name="connsiteX100" fmla="*/ 1387378 w 3344764"/>
                <a:gd name="connsiteY100" fmla="*/ 1954530 h 2402840"/>
                <a:gd name="connsiteX101" fmla="*/ 1451301 w 3344764"/>
                <a:gd name="connsiteY101" fmla="*/ 1968923 h 2402840"/>
                <a:gd name="connsiteX102" fmla="*/ 1553748 w 3344764"/>
                <a:gd name="connsiteY102" fmla="*/ 1985857 h 2402840"/>
                <a:gd name="connsiteX103" fmla="*/ 1638838 w 3344764"/>
                <a:gd name="connsiteY103" fmla="*/ 2001520 h 2402840"/>
                <a:gd name="connsiteX104" fmla="*/ 1689638 w 3344764"/>
                <a:gd name="connsiteY104" fmla="*/ 2021840 h 2402840"/>
                <a:gd name="connsiteX105" fmla="*/ 1720118 w 3344764"/>
                <a:gd name="connsiteY105" fmla="*/ 2037080 h 2402840"/>
                <a:gd name="connsiteX106" fmla="*/ 1765838 w 3344764"/>
                <a:gd name="connsiteY106" fmla="*/ 2062480 h 2402840"/>
                <a:gd name="connsiteX107" fmla="*/ 1781078 w 3344764"/>
                <a:gd name="connsiteY107" fmla="*/ 2072640 h 2402840"/>
                <a:gd name="connsiteX108" fmla="*/ 1811558 w 3344764"/>
                <a:gd name="connsiteY108" fmla="*/ 2082800 h 2402840"/>
                <a:gd name="connsiteX109" fmla="*/ 1826798 w 3344764"/>
                <a:gd name="connsiteY109" fmla="*/ 2087880 h 2402840"/>
                <a:gd name="connsiteX110" fmla="*/ 1847118 w 3344764"/>
                <a:gd name="connsiteY110" fmla="*/ 2098040 h 2402840"/>
                <a:gd name="connsiteX111" fmla="*/ 1862358 w 3344764"/>
                <a:gd name="connsiteY111" fmla="*/ 2103120 h 2402840"/>
                <a:gd name="connsiteX112" fmla="*/ 1877598 w 3344764"/>
                <a:gd name="connsiteY112" fmla="*/ 2113280 h 2402840"/>
                <a:gd name="connsiteX113" fmla="*/ 1908078 w 3344764"/>
                <a:gd name="connsiteY113" fmla="*/ 2123440 h 2402840"/>
                <a:gd name="connsiteX114" fmla="*/ 1923318 w 3344764"/>
                <a:gd name="connsiteY114" fmla="*/ 2133600 h 2402840"/>
                <a:gd name="connsiteX115" fmla="*/ 1947448 w 3344764"/>
                <a:gd name="connsiteY115" fmla="*/ 2167043 h 2402840"/>
                <a:gd name="connsiteX116" fmla="*/ 1999942 w 3344764"/>
                <a:gd name="connsiteY116" fmla="*/ 2194984 h 2402840"/>
                <a:gd name="connsiteX117" fmla="*/ 2090111 w 3344764"/>
                <a:gd name="connsiteY117" fmla="*/ 2254673 h 2402840"/>
                <a:gd name="connsiteX118" fmla="*/ 2167581 w 3344764"/>
                <a:gd name="connsiteY118" fmla="*/ 2296161 h 2402840"/>
                <a:gd name="connsiteX119" fmla="*/ 2237431 w 3344764"/>
                <a:gd name="connsiteY119" fmla="*/ 2302933 h 2402840"/>
                <a:gd name="connsiteX120" fmla="*/ 2309398 w 3344764"/>
                <a:gd name="connsiteY120" fmla="*/ 2339340 h 2402840"/>
                <a:gd name="connsiteX121" fmla="*/ 2422852 w 3344764"/>
                <a:gd name="connsiteY121" fmla="*/ 2312670 h 2402840"/>
                <a:gd name="connsiteX122" fmla="*/ 2477038 w 3344764"/>
                <a:gd name="connsiteY122" fmla="*/ 2275840 h 2402840"/>
                <a:gd name="connsiteX123" fmla="*/ 2492278 w 3344764"/>
                <a:gd name="connsiteY123" fmla="*/ 2270760 h 2402840"/>
                <a:gd name="connsiteX124" fmla="*/ 2502438 w 3344764"/>
                <a:gd name="connsiteY124" fmla="*/ 2255520 h 2402840"/>
                <a:gd name="connsiteX125" fmla="*/ 2517678 w 3344764"/>
                <a:gd name="connsiteY125" fmla="*/ 2245360 h 2402840"/>
                <a:gd name="connsiteX126" fmla="*/ 2527838 w 3344764"/>
                <a:gd name="connsiteY126" fmla="*/ 2230120 h 2402840"/>
                <a:gd name="connsiteX127" fmla="*/ 2543078 w 3344764"/>
                <a:gd name="connsiteY127" fmla="*/ 2219960 h 2402840"/>
                <a:gd name="connsiteX128" fmla="*/ 2578638 w 3344764"/>
                <a:gd name="connsiteY128" fmla="*/ 2184400 h 2402840"/>
                <a:gd name="connsiteX129" fmla="*/ 2593878 w 3344764"/>
                <a:gd name="connsiteY129" fmla="*/ 2153920 h 2402840"/>
                <a:gd name="connsiteX130" fmla="*/ 2639598 w 3344764"/>
                <a:gd name="connsiteY130" fmla="*/ 2128520 h 2402840"/>
                <a:gd name="connsiteX131" fmla="*/ 2670078 w 3344764"/>
                <a:gd name="connsiteY131" fmla="*/ 2108200 h 2402840"/>
                <a:gd name="connsiteX132" fmla="*/ 2700558 w 3344764"/>
                <a:gd name="connsiteY132" fmla="*/ 2098040 h 2402840"/>
                <a:gd name="connsiteX133" fmla="*/ 2715798 w 3344764"/>
                <a:gd name="connsiteY133" fmla="*/ 2082800 h 2402840"/>
                <a:gd name="connsiteX134" fmla="*/ 2751358 w 3344764"/>
                <a:gd name="connsiteY134" fmla="*/ 2057400 h 2402840"/>
                <a:gd name="connsiteX135" fmla="*/ 2817398 w 3344764"/>
                <a:gd name="connsiteY135" fmla="*/ 2034540 h 2402840"/>
                <a:gd name="connsiteX136" fmla="*/ 2892751 w 3344764"/>
                <a:gd name="connsiteY136" fmla="*/ 1976120 h 2402840"/>
                <a:gd name="connsiteX137" fmla="*/ 2942282 w 3344764"/>
                <a:gd name="connsiteY137" fmla="*/ 1957917 h 2402840"/>
                <a:gd name="connsiteX138" fmla="*/ 2974878 w 3344764"/>
                <a:gd name="connsiteY138" fmla="*/ 1915160 h 2402840"/>
                <a:gd name="connsiteX139" fmla="*/ 3005358 w 3344764"/>
                <a:gd name="connsiteY139" fmla="*/ 1894840 h 2402840"/>
                <a:gd name="connsiteX140" fmla="*/ 3020598 w 3344764"/>
                <a:gd name="connsiteY140" fmla="*/ 1889760 h 2402840"/>
                <a:gd name="connsiteX141" fmla="*/ 3035838 w 3344764"/>
                <a:gd name="connsiteY141" fmla="*/ 1879600 h 2402840"/>
                <a:gd name="connsiteX142" fmla="*/ 3051078 w 3344764"/>
                <a:gd name="connsiteY142" fmla="*/ 1874520 h 2402840"/>
                <a:gd name="connsiteX143" fmla="*/ 3066318 w 3344764"/>
                <a:gd name="connsiteY143" fmla="*/ 1864360 h 2402840"/>
                <a:gd name="connsiteX144" fmla="*/ 3091718 w 3344764"/>
                <a:gd name="connsiteY144" fmla="*/ 1859280 h 2402840"/>
                <a:gd name="connsiteX145" fmla="*/ 3112038 w 3344764"/>
                <a:gd name="connsiteY145" fmla="*/ 1854200 h 2402840"/>
                <a:gd name="connsiteX146" fmla="*/ 3127278 w 3344764"/>
                <a:gd name="connsiteY146" fmla="*/ 1844040 h 2402840"/>
                <a:gd name="connsiteX147" fmla="*/ 3208558 w 3344764"/>
                <a:gd name="connsiteY147" fmla="*/ 1833880 h 2402840"/>
                <a:gd name="connsiteX148" fmla="*/ 3244118 w 3344764"/>
                <a:gd name="connsiteY148" fmla="*/ 1828800 h 2402840"/>
                <a:gd name="connsiteX149" fmla="*/ 3259358 w 3344764"/>
                <a:gd name="connsiteY149" fmla="*/ 1818640 h 2402840"/>
                <a:gd name="connsiteX150" fmla="*/ 3269518 w 3344764"/>
                <a:gd name="connsiteY150" fmla="*/ 1803400 h 2402840"/>
                <a:gd name="connsiteX151" fmla="*/ 3284758 w 3344764"/>
                <a:gd name="connsiteY151" fmla="*/ 1798320 h 2402840"/>
                <a:gd name="connsiteX152" fmla="*/ 3299998 w 3344764"/>
                <a:gd name="connsiteY152" fmla="*/ 1788160 h 2402840"/>
                <a:gd name="connsiteX153" fmla="*/ 3315238 w 3344764"/>
                <a:gd name="connsiteY153" fmla="*/ 1742440 h 2402840"/>
                <a:gd name="connsiteX154" fmla="*/ 3320318 w 3344764"/>
                <a:gd name="connsiteY154" fmla="*/ 1727200 h 2402840"/>
                <a:gd name="connsiteX155" fmla="*/ 3325398 w 3344764"/>
                <a:gd name="connsiteY155" fmla="*/ 1711960 h 2402840"/>
                <a:gd name="connsiteX156" fmla="*/ 3330478 w 3344764"/>
                <a:gd name="connsiteY156" fmla="*/ 1686560 h 2402840"/>
                <a:gd name="connsiteX157" fmla="*/ 3344448 w 3344764"/>
                <a:gd name="connsiteY157" fmla="*/ 1566333 h 2402840"/>
                <a:gd name="connsiteX158" fmla="*/ 3339368 w 3344764"/>
                <a:gd name="connsiteY158" fmla="*/ 1518496 h 2402840"/>
                <a:gd name="connsiteX159" fmla="*/ 3316084 w 3344764"/>
                <a:gd name="connsiteY159" fmla="*/ 1464310 h 2402840"/>
                <a:gd name="connsiteX160" fmla="*/ 3277138 w 3344764"/>
                <a:gd name="connsiteY160" fmla="*/ 1420706 h 2402840"/>
                <a:gd name="connsiteX161" fmla="*/ 3251738 w 3344764"/>
                <a:gd name="connsiteY161" fmla="*/ 1377526 h 2402840"/>
                <a:gd name="connsiteX162" fmla="*/ 3195011 w 3344764"/>
                <a:gd name="connsiteY162" fmla="*/ 1333500 h 2402840"/>
                <a:gd name="connsiteX163" fmla="*/ 3145058 w 3344764"/>
                <a:gd name="connsiteY163" fmla="*/ 1295400 h 2402840"/>
                <a:gd name="connsiteX164" fmla="*/ 3101878 w 3344764"/>
                <a:gd name="connsiteY164" fmla="*/ 1254760 h 2402840"/>
                <a:gd name="connsiteX165" fmla="*/ 3096798 w 3344764"/>
                <a:gd name="connsiteY165" fmla="*/ 1239520 h 2402840"/>
                <a:gd name="connsiteX166" fmla="*/ 3081558 w 3344764"/>
                <a:gd name="connsiteY166" fmla="*/ 1234440 h 2402840"/>
                <a:gd name="connsiteX167" fmla="*/ 3071398 w 3344764"/>
                <a:gd name="connsiteY167" fmla="*/ 1203960 h 2402840"/>
                <a:gd name="connsiteX168" fmla="*/ 3051078 w 3344764"/>
                <a:gd name="connsiteY168" fmla="*/ 1173480 h 2402840"/>
                <a:gd name="connsiteX169" fmla="*/ 3030758 w 3344764"/>
                <a:gd name="connsiteY169" fmla="*/ 1143000 h 2402840"/>
                <a:gd name="connsiteX170" fmla="*/ 3005358 w 3344764"/>
                <a:gd name="connsiteY170" fmla="*/ 1097280 h 2402840"/>
                <a:gd name="connsiteX171" fmla="*/ 2995198 w 3344764"/>
                <a:gd name="connsiteY171" fmla="*/ 1082040 h 2402840"/>
                <a:gd name="connsiteX172" fmla="*/ 2985038 w 3344764"/>
                <a:gd name="connsiteY172" fmla="*/ 1051560 h 2402840"/>
                <a:gd name="connsiteX173" fmla="*/ 2979958 w 3344764"/>
                <a:gd name="connsiteY173" fmla="*/ 1036320 h 2402840"/>
                <a:gd name="connsiteX174" fmla="*/ 2939318 w 3344764"/>
                <a:gd name="connsiteY174" fmla="*/ 975360 h 2402840"/>
                <a:gd name="connsiteX175" fmla="*/ 2929158 w 3344764"/>
                <a:gd name="connsiteY175" fmla="*/ 960120 h 2402840"/>
                <a:gd name="connsiteX176" fmla="*/ 2908838 w 3344764"/>
                <a:gd name="connsiteY176" fmla="*/ 929640 h 2402840"/>
                <a:gd name="connsiteX177" fmla="*/ 2883438 w 3344764"/>
                <a:gd name="connsiteY177" fmla="*/ 904240 h 2402840"/>
                <a:gd name="connsiteX178" fmla="*/ 2858038 w 3344764"/>
                <a:gd name="connsiteY178" fmla="*/ 873760 h 2402840"/>
                <a:gd name="connsiteX179" fmla="*/ 2842798 w 3344764"/>
                <a:gd name="connsiteY179" fmla="*/ 868680 h 2402840"/>
                <a:gd name="connsiteX180" fmla="*/ 2827558 w 3344764"/>
                <a:gd name="connsiteY180" fmla="*/ 853440 h 2402840"/>
                <a:gd name="connsiteX181" fmla="*/ 2812318 w 3344764"/>
                <a:gd name="connsiteY181" fmla="*/ 843280 h 2402840"/>
                <a:gd name="connsiteX182" fmla="*/ 2807238 w 3344764"/>
                <a:gd name="connsiteY182" fmla="*/ 817880 h 2402840"/>
                <a:gd name="connsiteX183" fmla="*/ 2797078 w 3344764"/>
                <a:gd name="connsiteY183" fmla="*/ 802640 h 2402840"/>
                <a:gd name="connsiteX184" fmla="*/ 2786918 w 3344764"/>
                <a:gd name="connsiteY184" fmla="*/ 772160 h 2402840"/>
                <a:gd name="connsiteX185" fmla="*/ 2766598 w 3344764"/>
                <a:gd name="connsiteY185" fmla="*/ 741680 h 2402840"/>
                <a:gd name="connsiteX186" fmla="*/ 2761518 w 3344764"/>
                <a:gd name="connsiteY186" fmla="*/ 726440 h 2402840"/>
                <a:gd name="connsiteX187" fmla="*/ 2751358 w 3344764"/>
                <a:gd name="connsiteY187" fmla="*/ 711200 h 2402840"/>
                <a:gd name="connsiteX188" fmla="*/ 2736118 w 3344764"/>
                <a:gd name="connsiteY188" fmla="*/ 680720 h 2402840"/>
                <a:gd name="connsiteX189" fmla="*/ 2705638 w 3344764"/>
                <a:gd name="connsiteY189" fmla="*/ 650240 h 2402840"/>
                <a:gd name="connsiteX190" fmla="*/ 2675158 w 3344764"/>
                <a:gd name="connsiteY190" fmla="*/ 629920 h 2402840"/>
                <a:gd name="connsiteX191" fmla="*/ 2659918 w 3344764"/>
                <a:gd name="connsiteY191" fmla="*/ 619760 h 2402840"/>
                <a:gd name="connsiteX192" fmla="*/ 2629438 w 3344764"/>
                <a:gd name="connsiteY192" fmla="*/ 599440 h 2402840"/>
                <a:gd name="connsiteX193" fmla="*/ 2604038 w 3344764"/>
                <a:gd name="connsiteY193" fmla="*/ 574040 h 2402840"/>
                <a:gd name="connsiteX194" fmla="*/ 2593878 w 3344764"/>
                <a:gd name="connsiteY194" fmla="*/ 558800 h 2402840"/>
                <a:gd name="connsiteX195" fmla="*/ 2578638 w 3344764"/>
                <a:gd name="connsiteY195" fmla="*/ 553720 h 2402840"/>
                <a:gd name="connsiteX196" fmla="*/ 2563398 w 3344764"/>
                <a:gd name="connsiteY196" fmla="*/ 543560 h 2402840"/>
                <a:gd name="connsiteX197" fmla="*/ 2548158 w 3344764"/>
                <a:gd name="connsiteY197" fmla="*/ 538480 h 2402840"/>
                <a:gd name="connsiteX198" fmla="*/ 2517678 w 3344764"/>
                <a:gd name="connsiteY198" fmla="*/ 518160 h 2402840"/>
                <a:gd name="connsiteX199" fmla="*/ 2502438 w 3344764"/>
                <a:gd name="connsiteY199" fmla="*/ 508000 h 2402840"/>
                <a:gd name="connsiteX200" fmla="*/ 2471958 w 3344764"/>
                <a:gd name="connsiteY200" fmla="*/ 487680 h 2402840"/>
                <a:gd name="connsiteX201" fmla="*/ 2456718 w 3344764"/>
                <a:gd name="connsiteY201" fmla="*/ 457200 h 2402840"/>
                <a:gd name="connsiteX202" fmla="*/ 2441478 w 3344764"/>
                <a:gd name="connsiteY202" fmla="*/ 452120 h 2402840"/>
                <a:gd name="connsiteX203" fmla="*/ 2426238 w 3344764"/>
                <a:gd name="connsiteY203" fmla="*/ 436880 h 2402840"/>
                <a:gd name="connsiteX204" fmla="*/ 2405918 w 3344764"/>
                <a:gd name="connsiteY204" fmla="*/ 406400 h 2402840"/>
                <a:gd name="connsiteX205" fmla="*/ 2375438 w 3344764"/>
                <a:gd name="connsiteY205" fmla="*/ 386080 h 2402840"/>
                <a:gd name="connsiteX206" fmla="*/ 2365278 w 3344764"/>
                <a:gd name="connsiteY206" fmla="*/ 370840 h 2402840"/>
                <a:gd name="connsiteX207" fmla="*/ 2294158 w 3344764"/>
                <a:gd name="connsiteY207" fmla="*/ 355600 h 2402840"/>
                <a:gd name="connsiteX208" fmla="*/ 2258598 w 3344764"/>
                <a:gd name="connsiteY208" fmla="*/ 345440 h 2402840"/>
                <a:gd name="connsiteX209" fmla="*/ 2228118 w 3344764"/>
                <a:gd name="connsiteY209" fmla="*/ 335280 h 2402840"/>
                <a:gd name="connsiteX210" fmla="*/ 2177318 w 3344764"/>
                <a:gd name="connsiteY210" fmla="*/ 325120 h 2402840"/>
                <a:gd name="connsiteX211" fmla="*/ 2162078 w 3344764"/>
                <a:gd name="connsiteY211" fmla="*/ 309880 h 2402840"/>
                <a:gd name="connsiteX212" fmla="*/ 2146838 w 3344764"/>
                <a:gd name="connsiteY212" fmla="*/ 304800 h 2402840"/>
                <a:gd name="connsiteX213" fmla="*/ 2141758 w 3344764"/>
                <a:gd name="connsiteY213" fmla="*/ 289560 h 2402840"/>
                <a:gd name="connsiteX214" fmla="*/ 2131598 w 3344764"/>
                <a:gd name="connsiteY214" fmla="*/ 274320 h 2402840"/>
                <a:gd name="connsiteX215" fmla="*/ 2126518 w 3344764"/>
                <a:gd name="connsiteY215" fmla="*/ 259080 h 2402840"/>
                <a:gd name="connsiteX216" fmla="*/ 2090958 w 3344764"/>
                <a:gd name="connsiteY216" fmla="*/ 213360 h 2402840"/>
                <a:gd name="connsiteX217" fmla="*/ 2080798 w 3344764"/>
                <a:gd name="connsiteY217" fmla="*/ 198120 h 2402840"/>
                <a:gd name="connsiteX218" fmla="*/ 2065558 w 3344764"/>
                <a:gd name="connsiteY218" fmla="*/ 193040 h 2402840"/>
                <a:gd name="connsiteX219" fmla="*/ 2029998 w 3344764"/>
                <a:gd name="connsiteY219" fmla="*/ 167640 h 2402840"/>
                <a:gd name="connsiteX220" fmla="*/ 1999518 w 3344764"/>
                <a:gd name="connsiteY220" fmla="*/ 157480 h 2402840"/>
                <a:gd name="connsiteX221" fmla="*/ 1953798 w 3344764"/>
                <a:gd name="connsiteY221" fmla="*/ 132080 h 2402840"/>
                <a:gd name="connsiteX222" fmla="*/ 1918238 w 3344764"/>
                <a:gd name="connsiteY222" fmla="*/ 127000 h 2402840"/>
                <a:gd name="connsiteX223" fmla="*/ 1887758 w 3344764"/>
                <a:gd name="connsiteY223" fmla="*/ 116840 h 2402840"/>
                <a:gd name="connsiteX224" fmla="*/ 1872518 w 3344764"/>
                <a:gd name="connsiteY224" fmla="*/ 111760 h 2402840"/>
                <a:gd name="connsiteX225" fmla="*/ 1847118 w 3344764"/>
                <a:gd name="connsiteY225" fmla="*/ 106680 h 2402840"/>
                <a:gd name="connsiteX226" fmla="*/ 1831878 w 3344764"/>
                <a:gd name="connsiteY226" fmla="*/ 101600 h 2402840"/>
                <a:gd name="connsiteX227" fmla="*/ 1796318 w 3344764"/>
                <a:gd name="connsiteY227" fmla="*/ 96520 h 2402840"/>
                <a:gd name="connsiteX228" fmla="*/ 1760758 w 3344764"/>
                <a:gd name="connsiteY228" fmla="*/ 86360 h 2402840"/>
                <a:gd name="connsiteX229" fmla="*/ 1730278 w 3344764"/>
                <a:gd name="connsiteY229" fmla="*/ 76200 h 2402840"/>
                <a:gd name="connsiteX230" fmla="*/ 1715038 w 3344764"/>
                <a:gd name="connsiteY230" fmla="*/ 71120 h 2402840"/>
                <a:gd name="connsiteX231" fmla="*/ 1699798 w 3344764"/>
                <a:gd name="connsiteY231" fmla="*/ 66040 h 2402840"/>
                <a:gd name="connsiteX232" fmla="*/ 1654078 w 3344764"/>
                <a:gd name="connsiteY232" fmla="*/ 45720 h 2402840"/>
                <a:gd name="connsiteX233" fmla="*/ 1633758 w 3344764"/>
                <a:gd name="connsiteY233" fmla="*/ 40640 h 2402840"/>
                <a:gd name="connsiteX234" fmla="*/ 1542318 w 3344764"/>
                <a:gd name="connsiteY234" fmla="*/ 35560 h 2402840"/>
                <a:gd name="connsiteX235" fmla="*/ 1516918 w 3344764"/>
                <a:gd name="connsiteY235" fmla="*/ 15240 h 2402840"/>
                <a:gd name="connsiteX236" fmla="*/ 1496598 w 3344764"/>
                <a:gd name="connsiteY236" fmla="*/ 0 h 2402840"/>
                <a:gd name="connsiteX0" fmla="*/ 1496598 w 3344764"/>
                <a:gd name="connsiteY0" fmla="*/ 0 h 2402840"/>
                <a:gd name="connsiteX1" fmla="*/ 1496598 w 3344764"/>
                <a:gd name="connsiteY1" fmla="*/ 0 h 2402840"/>
                <a:gd name="connsiteX2" fmla="*/ 1455958 w 3344764"/>
                <a:gd name="connsiteY2" fmla="*/ 35560 h 2402840"/>
                <a:gd name="connsiteX3" fmla="*/ 1440718 w 3344764"/>
                <a:gd name="connsiteY3" fmla="*/ 45720 h 2402840"/>
                <a:gd name="connsiteX4" fmla="*/ 1425478 w 3344764"/>
                <a:gd name="connsiteY4" fmla="*/ 60960 h 2402840"/>
                <a:gd name="connsiteX5" fmla="*/ 1410238 w 3344764"/>
                <a:gd name="connsiteY5" fmla="*/ 66040 h 2402840"/>
                <a:gd name="connsiteX6" fmla="*/ 1369598 w 3344764"/>
                <a:gd name="connsiteY6" fmla="*/ 81280 h 2402840"/>
                <a:gd name="connsiteX7" fmla="*/ 1339118 w 3344764"/>
                <a:gd name="connsiteY7" fmla="*/ 96520 h 2402840"/>
                <a:gd name="connsiteX8" fmla="*/ 1303558 w 3344764"/>
                <a:gd name="connsiteY8" fmla="*/ 106680 h 2402840"/>
                <a:gd name="connsiteX9" fmla="*/ 1252758 w 3344764"/>
                <a:gd name="connsiteY9" fmla="*/ 132080 h 2402840"/>
                <a:gd name="connsiteX10" fmla="*/ 1247678 w 3344764"/>
                <a:gd name="connsiteY10" fmla="*/ 147320 h 2402840"/>
                <a:gd name="connsiteX11" fmla="*/ 1217198 w 3344764"/>
                <a:gd name="connsiteY11" fmla="*/ 167640 h 2402840"/>
                <a:gd name="connsiteX12" fmla="*/ 1201958 w 3344764"/>
                <a:gd name="connsiteY12" fmla="*/ 182880 h 2402840"/>
                <a:gd name="connsiteX13" fmla="*/ 1186718 w 3344764"/>
                <a:gd name="connsiteY13" fmla="*/ 187960 h 2402840"/>
                <a:gd name="connsiteX14" fmla="*/ 1176558 w 3344764"/>
                <a:gd name="connsiteY14" fmla="*/ 203200 h 2402840"/>
                <a:gd name="connsiteX15" fmla="*/ 1146078 w 3344764"/>
                <a:gd name="connsiteY15" fmla="*/ 223520 h 2402840"/>
                <a:gd name="connsiteX16" fmla="*/ 1125758 w 3344764"/>
                <a:gd name="connsiteY16" fmla="*/ 254000 h 2402840"/>
                <a:gd name="connsiteX17" fmla="*/ 1115598 w 3344764"/>
                <a:gd name="connsiteY17" fmla="*/ 269240 h 2402840"/>
                <a:gd name="connsiteX18" fmla="*/ 1110518 w 3344764"/>
                <a:gd name="connsiteY18" fmla="*/ 284480 h 2402840"/>
                <a:gd name="connsiteX19" fmla="*/ 1105438 w 3344764"/>
                <a:gd name="connsiteY19" fmla="*/ 401320 h 2402840"/>
                <a:gd name="connsiteX20" fmla="*/ 1085118 w 3344764"/>
                <a:gd name="connsiteY20" fmla="*/ 416560 h 2402840"/>
                <a:gd name="connsiteX21" fmla="*/ 1054638 w 3344764"/>
                <a:gd name="connsiteY21" fmla="*/ 436880 h 2402840"/>
                <a:gd name="connsiteX22" fmla="*/ 1024158 w 3344764"/>
                <a:gd name="connsiteY22" fmla="*/ 452120 h 2402840"/>
                <a:gd name="connsiteX23" fmla="*/ 978438 w 3344764"/>
                <a:gd name="connsiteY23" fmla="*/ 472440 h 2402840"/>
                <a:gd name="connsiteX24" fmla="*/ 963198 w 3344764"/>
                <a:gd name="connsiteY24" fmla="*/ 487680 h 2402840"/>
                <a:gd name="connsiteX25" fmla="*/ 932718 w 3344764"/>
                <a:gd name="connsiteY25" fmla="*/ 508000 h 2402840"/>
                <a:gd name="connsiteX26" fmla="*/ 917478 w 3344764"/>
                <a:gd name="connsiteY26" fmla="*/ 518160 h 2402840"/>
                <a:gd name="connsiteX27" fmla="*/ 897158 w 3344764"/>
                <a:gd name="connsiteY27" fmla="*/ 523240 h 2402840"/>
                <a:gd name="connsiteX28" fmla="*/ 881918 w 3344764"/>
                <a:gd name="connsiteY28" fmla="*/ 533400 h 2402840"/>
                <a:gd name="connsiteX29" fmla="*/ 851438 w 3344764"/>
                <a:gd name="connsiteY29" fmla="*/ 543560 h 2402840"/>
                <a:gd name="connsiteX30" fmla="*/ 820958 w 3344764"/>
                <a:gd name="connsiteY30" fmla="*/ 563880 h 2402840"/>
                <a:gd name="connsiteX31" fmla="*/ 790478 w 3344764"/>
                <a:gd name="connsiteY31" fmla="*/ 574040 h 2402840"/>
                <a:gd name="connsiteX32" fmla="*/ 759998 w 3344764"/>
                <a:gd name="connsiteY32" fmla="*/ 594360 h 2402840"/>
                <a:gd name="connsiteX33" fmla="*/ 729518 w 3344764"/>
                <a:gd name="connsiteY33" fmla="*/ 604520 h 2402840"/>
                <a:gd name="connsiteX34" fmla="*/ 699038 w 3344764"/>
                <a:gd name="connsiteY34" fmla="*/ 619760 h 2402840"/>
                <a:gd name="connsiteX35" fmla="*/ 683798 w 3344764"/>
                <a:gd name="connsiteY35" fmla="*/ 635000 h 2402840"/>
                <a:gd name="connsiteX36" fmla="*/ 668558 w 3344764"/>
                <a:gd name="connsiteY36" fmla="*/ 640080 h 2402840"/>
                <a:gd name="connsiteX37" fmla="*/ 638078 w 3344764"/>
                <a:gd name="connsiteY37" fmla="*/ 660400 h 2402840"/>
                <a:gd name="connsiteX38" fmla="*/ 607598 w 3344764"/>
                <a:gd name="connsiteY38" fmla="*/ 685800 h 2402840"/>
                <a:gd name="connsiteX39" fmla="*/ 597438 w 3344764"/>
                <a:gd name="connsiteY39" fmla="*/ 701040 h 2402840"/>
                <a:gd name="connsiteX40" fmla="*/ 566958 w 3344764"/>
                <a:gd name="connsiteY40" fmla="*/ 726440 h 2402840"/>
                <a:gd name="connsiteX41" fmla="*/ 556798 w 3344764"/>
                <a:gd name="connsiteY41" fmla="*/ 741680 h 2402840"/>
                <a:gd name="connsiteX42" fmla="*/ 541558 w 3344764"/>
                <a:gd name="connsiteY42" fmla="*/ 751840 h 2402840"/>
                <a:gd name="connsiteX43" fmla="*/ 534002 w 3344764"/>
                <a:gd name="connsiteY43" fmla="*/ 804649 h 2402840"/>
                <a:gd name="connsiteX44" fmla="*/ 516738 w 3344764"/>
                <a:gd name="connsiteY44" fmla="*/ 934233 h 2402840"/>
                <a:gd name="connsiteX45" fmla="*/ 511078 w 3344764"/>
                <a:gd name="connsiteY45" fmla="*/ 990600 h 2402840"/>
                <a:gd name="connsiteX46" fmla="*/ 526318 w 3344764"/>
                <a:gd name="connsiteY46" fmla="*/ 1021080 h 2402840"/>
                <a:gd name="connsiteX47" fmla="*/ 551718 w 3344764"/>
                <a:gd name="connsiteY47" fmla="*/ 1066800 h 2402840"/>
                <a:gd name="connsiteX48" fmla="*/ 546638 w 3344764"/>
                <a:gd name="connsiteY48" fmla="*/ 1112520 h 2402840"/>
                <a:gd name="connsiteX49" fmla="*/ 541558 w 3344764"/>
                <a:gd name="connsiteY49" fmla="*/ 1127760 h 2402840"/>
                <a:gd name="connsiteX50" fmla="*/ 526318 w 3344764"/>
                <a:gd name="connsiteY50" fmla="*/ 1137920 h 2402840"/>
                <a:gd name="connsiteX51" fmla="*/ 500918 w 3344764"/>
                <a:gd name="connsiteY51" fmla="*/ 1168400 h 2402840"/>
                <a:gd name="connsiteX52" fmla="*/ 434962 w 3344764"/>
                <a:gd name="connsiteY52" fmla="*/ 1178230 h 2402840"/>
                <a:gd name="connsiteX53" fmla="*/ 388662 w 3344764"/>
                <a:gd name="connsiteY53" fmla="*/ 1200060 h 2402840"/>
                <a:gd name="connsiteX54" fmla="*/ 335259 w 3344764"/>
                <a:gd name="connsiteY54" fmla="*/ 1205041 h 2402840"/>
                <a:gd name="connsiteX55" fmla="*/ 269587 w 3344764"/>
                <a:gd name="connsiteY55" fmla="*/ 1232031 h 2402840"/>
                <a:gd name="connsiteX56" fmla="*/ 188930 w 3344764"/>
                <a:gd name="connsiteY56" fmla="*/ 1286277 h 2402840"/>
                <a:gd name="connsiteX57" fmla="*/ 126979 w 3344764"/>
                <a:gd name="connsiteY57" fmla="*/ 1355362 h 2402840"/>
                <a:gd name="connsiteX58" fmla="*/ 99598 w 3344764"/>
                <a:gd name="connsiteY58" fmla="*/ 1412240 h 2402840"/>
                <a:gd name="connsiteX59" fmla="*/ 79278 w 3344764"/>
                <a:gd name="connsiteY59" fmla="*/ 1442720 h 2402840"/>
                <a:gd name="connsiteX60" fmla="*/ 74198 w 3344764"/>
                <a:gd name="connsiteY60" fmla="*/ 1457960 h 2402840"/>
                <a:gd name="connsiteX61" fmla="*/ 58958 w 3344764"/>
                <a:gd name="connsiteY61" fmla="*/ 1468120 h 2402840"/>
                <a:gd name="connsiteX62" fmla="*/ 48798 w 3344764"/>
                <a:gd name="connsiteY62" fmla="*/ 1508760 h 2402840"/>
                <a:gd name="connsiteX63" fmla="*/ 43718 w 3344764"/>
                <a:gd name="connsiteY63" fmla="*/ 1524000 h 2402840"/>
                <a:gd name="connsiteX64" fmla="*/ 38638 w 3344764"/>
                <a:gd name="connsiteY64" fmla="*/ 1544320 h 2402840"/>
                <a:gd name="connsiteX65" fmla="*/ 28478 w 3344764"/>
                <a:gd name="connsiteY65" fmla="*/ 1559560 h 2402840"/>
                <a:gd name="connsiteX66" fmla="*/ 23398 w 3344764"/>
                <a:gd name="connsiteY66" fmla="*/ 1579880 h 2402840"/>
                <a:gd name="connsiteX67" fmla="*/ 13238 w 3344764"/>
                <a:gd name="connsiteY67" fmla="*/ 1620520 h 2402840"/>
                <a:gd name="connsiteX68" fmla="*/ 3078 w 3344764"/>
                <a:gd name="connsiteY68" fmla="*/ 1635760 h 2402840"/>
                <a:gd name="connsiteX69" fmla="*/ 560 w 3344764"/>
                <a:gd name="connsiteY69" fmla="*/ 1675377 h 2402840"/>
                <a:gd name="connsiteX70" fmla="*/ 12406 w 3344764"/>
                <a:gd name="connsiteY70" fmla="*/ 1877498 h 2402840"/>
                <a:gd name="connsiteX71" fmla="*/ 30629 w 3344764"/>
                <a:gd name="connsiteY71" fmla="*/ 2002558 h 2402840"/>
                <a:gd name="connsiteX72" fmla="*/ 64180 w 3344764"/>
                <a:gd name="connsiteY72" fmla="*/ 2076711 h 2402840"/>
                <a:gd name="connsiteX73" fmla="*/ 82776 w 3344764"/>
                <a:gd name="connsiteY73" fmla="*/ 2147253 h 2402840"/>
                <a:gd name="connsiteX74" fmla="*/ 73193 w 3344764"/>
                <a:gd name="connsiteY74" fmla="*/ 2222993 h 2402840"/>
                <a:gd name="connsiteX75" fmla="*/ 58958 w 3344764"/>
                <a:gd name="connsiteY75" fmla="*/ 2362200 h 2402840"/>
                <a:gd name="connsiteX76" fmla="*/ 64038 w 3344764"/>
                <a:gd name="connsiteY76" fmla="*/ 2397760 h 2402840"/>
                <a:gd name="connsiteX77" fmla="*/ 79278 w 3344764"/>
                <a:gd name="connsiteY77" fmla="*/ 2402840 h 2402840"/>
                <a:gd name="connsiteX78" fmla="*/ 145318 w 3344764"/>
                <a:gd name="connsiteY78" fmla="*/ 2397760 h 2402840"/>
                <a:gd name="connsiteX79" fmla="*/ 191038 w 3344764"/>
                <a:gd name="connsiteY79" fmla="*/ 2372360 h 2402840"/>
                <a:gd name="connsiteX80" fmla="*/ 221518 w 3344764"/>
                <a:gd name="connsiteY80" fmla="*/ 2352040 h 2402840"/>
                <a:gd name="connsiteX81" fmla="*/ 236758 w 3344764"/>
                <a:gd name="connsiteY81" fmla="*/ 2336800 h 2402840"/>
                <a:gd name="connsiteX82" fmla="*/ 251998 w 3344764"/>
                <a:gd name="connsiteY82" fmla="*/ 2326640 h 2402840"/>
                <a:gd name="connsiteX83" fmla="*/ 297718 w 3344764"/>
                <a:gd name="connsiteY83" fmla="*/ 2286000 h 2402840"/>
                <a:gd name="connsiteX84" fmla="*/ 323118 w 3344764"/>
                <a:gd name="connsiteY84" fmla="*/ 2265680 h 2402840"/>
                <a:gd name="connsiteX85" fmla="*/ 333278 w 3344764"/>
                <a:gd name="connsiteY85" fmla="*/ 2250440 h 2402840"/>
                <a:gd name="connsiteX86" fmla="*/ 348518 w 3344764"/>
                <a:gd name="connsiteY86" fmla="*/ 2240280 h 2402840"/>
                <a:gd name="connsiteX87" fmla="*/ 444085 w 3344764"/>
                <a:gd name="connsiteY87" fmla="*/ 2173922 h 2402840"/>
                <a:gd name="connsiteX88" fmla="*/ 508855 w 3344764"/>
                <a:gd name="connsiteY88" fmla="*/ 2121852 h 2402840"/>
                <a:gd name="connsiteX89" fmla="*/ 565688 w 3344764"/>
                <a:gd name="connsiteY89" fmla="*/ 2096452 h 2402840"/>
                <a:gd name="connsiteX90" fmla="*/ 664113 w 3344764"/>
                <a:gd name="connsiteY90" fmla="*/ 2044382 h 2402840"/>
                <a:gd name="connsiteX91" fmla="*/ 714278 w 3344764"/>
                <a:gd name="connsiteY91" fmla="*/ 2037080 h 2402840"/>
                <a:gd name="connsiteX92" fmla="*/ 744758 w 3344764"/>
                <a:gd name="connsiteY92" fmla="*/ 2047240 h 2402840"/>
                <a:gd name="connsiteX93" fmla="*/ 765078 w 3344764"/>
                <a:gd name="connsiteY93" fmla="*/ 2052320 h 2402840"/>
                <a:gd name="connsiteX94" fmla="*/ 780318 w 3344764"/>
                <a:gd name="connsiteY94" fmla="*/ 2057400 h 2402840"/>
                <a:gd name="connsiteX95" fmla="*/ 820958 w 3344764"/>
                <a:gd name="connsiteY95" fmla="*/ 2062480 h 2402840"/>
                <a:gd name="connsiteX96" fmla="*/ 983518 w 3344764"/>
                <a:gd name="connsiteY96" fmla="*/ 2069782 h 2402840"/>
                <a:gd name="connsiteX97" fmla="*/ 1117186 w 3344764"/>
                <a:gd name="connsiteY97" fmla="*/ 2049145 h 2402840"/>
                <a:gd name="connsiteX98" fmla="*/ 1196878 w 3344764"/>
                <a:gd name="connsiteY98" fmla="*/ 1945640 h 2402840"/>
                <a:gd name="connsiteX99" fmla="*/ 1287471 w 3344764"/>
                <a:gd name="connsiteY99" fmla="*/ 1930400 h 2402840"/>
                <a:gd name="connsiteX100" fmla="*/ 1387378 w 3344764"/>
                <a:gd name="connsiteY100" fmla="*/ 1954530 h 2402840"/>
                <a:gd name="connsiteX101" fmla="*/ 1451301 w 3344764"/>
                <a:gd name="connsiteY101" fmla="*/ 1968923 h 2402840"/>
                <a:gd name="connsiteX102" fmla="*/ 1553748 w 3344764"/>
                <a:gd name="connsiteY102" fmla="*/ 1985857 h 2402840"/>
                <a:gd name="connsiteX103" fmla="*/ 1638838 w 3344764"/>
                <a:gd name="connsiteY103" fmla="*/ 2001520 h 2402840"/>
                <a:gd name="connsiteX104" fmla="*/ 1689638 w 3344764"/>
                <a:gd name="connsiteY104" fmla="*/ 2021840 h 2402840"/>
                <a:gd name="connsiteX105" fmla="*/ 1720118 w 3344764"/>
                <a:gd name="connsiteY105" fmla="*/ 2037080 h 2402840"/>
                <a:gd name="connsiteX106" fmla="*/ 1765838 w 3344764"/>
                <a:gd name="connsiteY106" fmla="*/ 2062480 h 2402840"/>
                <a:gd name="connsiteX107" fmla="*/ 1781078 w 3344764"/>
                <a:gd name="connsiteY107" fmla="*/ 2072640 h 2402840"/>
                <a:gd name="connsiteX108" fmla="*/ 1811558 w 3344764"/>
                <a:gd name="connsiteY108" fmla="*/ 2082800 h 2402840"/>
                <a:gd name="connsiteX109" fmla="*/ 1826798 w 3344764"/>
                <a:gd name="connsiteY109" fmla="*/ 2087880 h 2402840"/>
                <a:gd name="connsiteX110" fmla="*/ 1847118 w 3344764"/>
                <a:gd name="connsiteY110" fmla="*/ 2098040 h 2402840"/>
                <a:gd name="connsiteX111" fmla="*/ 1862358 w 3344764"/>
                <a:gd name="connsiteY111" fmla="*/ 2103120 h 2402840"/>
                <a:gd name="connsiteX112" fmla="*/ 1877598 w 3344764"/>
                <a:gd name="connsiteY112" fmla="*/ 2113280 h 2402840"/>
                <a:gd name="connsiteX113" fmla="*/ 1908078 w 3344764"/>
                <a:gd name="connsiteY113" fmla="*/ 2123440 h 2402840"/>
                <a:gd name="connsiteX114" fmla="*/ 1923318 w 3344764"/>
                <a:gd name="connsiteY114" fmla="*/ 2133600 h 2402840"/>
                <a:gd name="connsiteX115" fmla="*/ 1947448 w 3344764"/>
                <a:gd name="connsiteY115" fmla="*/ 2167043 h 2402840"/>
                <a:gd name="connsiteX116" fmla="*/ 1999942 w 3344764"/>
                <a:gd name="connsiteY116" fmla="*/ 2194984 h 2402840"/>
                <a:gd name="connsiteX117" fmla="*/ 2090111 w 3344764"/>
                <a:gd name="connsiteY117" fmla="*/ 2254673 h 2402840"/>
                <a:gd name="connsiteX118" fmla="*/ 2167581 w 3344764"/>
                <a:gd name="connsiteY118" fmla="*/ 2296161 h 2402840"/>
                <a:gd name="connsiteX119" fmla="*/ 2237431 w 3344764"/>
                <a:gd name="connsiteY119" fmla="*/ 2302933 h 2402840"/>
                <a:gd name="connsiteX120" fmla="*/ 2309398 w 3344764"/>
                <a:gd name="connsiteY120" fmla="*/ 2339340 h 2402840"/>
                <a:gd name="connsiteX121" fmla="*/ 2422852 w 3344764"/>
                <a:gd name="connsiteY121" fmla="*/ 2312670 h 2402840"/>
                <a:gd name="connsiteX122" fmla="*/ 2477038 w 3344764"/>
                <a:gd name="connsiteY122" fmla="*/ 2275840 h 2402840"/>
                <a:gd name="connsiteX123" fmla="*/ 2492278 w 3344764"/>
                <a:gd name="connsiteY123" fmla="*/ 2270760 h 2402840"/>
                <a:gd name="connsiteX124" fmla="*/ 2502438 w 3344764"/>
                <a:gd name="connsiteY124" fmla="*/ 2255520 h 2402840"/>
                <a:gd name="connsiteX125" fmla="*/ 2517678 w 3344764"/>
                <a:gd name="connsiteY125" fmla="*/ 2245360 h 2402840"/>
                <a:gd name="connsiteX126" fmla="*/ 2527838 w 3344764"/>
                <a:gd name="connsiteY126" fmla="*/ 2230120 h 2402840"/>
                <a:gd name="connsiteX127" fmla="*/ 2543078 w 3344764"/>
                <a:gd name="connsiteY127" fmla="*/ 2219960 h 2402840"/>
                <a:gd name="connsiteX128" fmla="*/ 2578638 w 3344764"/>
                <a:gd name="connsiteY128" fmla="*/ 2184400 h 2402840"/>
                <a:gd name="connsiteX129" fmla="*/ 2593878 w 3344764"/>
                <a:gd name="connsiteY129" fmla="*/ 2153920 h 2402840"/>
                <a:gd name="connsiteX130" fmla="*/ 2639598 w 3344764"/>
                <a:gd name="connsiteY130" fmla="*/ 2128520 h 2402840"/>
                <a:gd name="connsiteX131" fmla="*/ 2670078 w 3344764"/>
                <a:gd name="connsiteY131" fmla="*/ 2108200 h 2402840"/>
                <a:gd name="connsiteX132" fmla="*/ 2700558 w 3344764"/>
                <a:gd name="connsiteY132" fmla="*/ 2098040 h 2402840"/>
                <a:gd name="connsiteX133" fmla="*/ 2715798 w 3344764"/>
                <a:gd name="connsiteY133" fmla="*/ 2082800 h 2402840"/>
                <a:gd name="connsiteX134" fmla="*/ 2751358 w 3344764"/>
                <a:gd name="connsiteY134" fmla="*/ 2057400 h 2402840"/>
                <a:gd name="connsiteX135" fmla="*/ 2817398 w 3344764"/>
                <a:gd name="connsiteY135" fmla="*/ 2034540 h 2402840"/>
                <a:gd name="connsiteX136" fmla="*/ 2892751 w 3344764"/>
                <a:gd name="connsiteY136" fmla="*/ 1976120 h 2402840"/>
                <a:gd name="connsiteX137" fmla="*/ 2942282 w 3344764"/>
                <a:gd name="connsiteY137" fmla="*/ 1957917 h 2402840"/>
                <a:gd name="connsiteX138" fmla="*/ 2974878 w 3344764"/>
                <a:gd name="connsiteY138" fmla="*/ 1915160 h 2402840"/>
                <a:gd name="connsiteX139" fmla="*/ 3005358 w 3344764"/>
                <a:gd name="connsiteY139" fmla="*/ 1894840 h 2402840"/>
                <a:gd name="connsiteX140" fmla="*/ 3020598 w 3344764"/>
                <a:gd name="connsiteY140" fmla="*/ 1889760 h 2402840"/>
                <a:gd name="connsiteX141" fmla="*/ 3035838 w 3344764"/>
                <a:gd name="connsiteY141" fmla="*/ 1879600 h 2402840"/>
                <a:gd name="connsiteX142" fmla="*/ 3051078 w 3344764"/>
                <a:gd name="connsiteY142" fmla="*/ 1874520 h 2402840"/>
                <a:gd name="connsiteX143" fmla="*/ 3066318 w 3344764"/>
                <a:gd name="connsiteY143" fmla="*/ 1864360 h 2402840"/>
                <a:gd name="connsiteX144" fmla="*/ 3091718 w 3344764"/>
                <a:gd name="connsiteY144" fmla="*/ 1859280 h 2402840"/>
                <a:gd name="connsiteX145" fmla="*/ 3112038 w 3344764"/>
                <a:gd name="connsiteY145" fmla="*/ 1854200 h 2402840"/>
                <a:gd name="connsiteX146" fmla="*/ 3127278 w 3344764"/>
                <a:gd name="connsiteY146" fmla="*/ 1844040 h 2402840"/>
                <a:gd name="connsiteX147" fmla="*/ 3208558 w 3344764"/>
                <a:gd name="connsiteY147" fmla="*/ 1833880 h 2402840"/>
                <a:gd name="connsiteX148" fmla="*/ 3244118 w 3344764"/>
                <a:gd name="connsiteY148" fmla="*/ 1828800 h 2402840"/>
                <a:gd name="connsiteX149" fmla="*/ 3259358 w 3344764"/>
                <a:gd name="connsiteY149" fmla="*/ 1818640 h 2402840"/>
                <a:gd name="connsiteX150" fmla="*/ 3269518 w 3344764"/>
                <a:gd name="connsiteY150" fmla="*/ 1803400 h 2402840"/>
                <a:gd name="connsiteX151" fmla="*/ 3284758 w 3344764"/>
                <a:gd name="connsiteY151" fmla="*/ 1798320 h 2402840"/>
                <a:gd name="connsiteX152" fmla="*/ 3299998 w 3344764"/>
                <a:gd name="connsiteY152" fmla="*/ 1788160 h 2402840"/>
                <a:gd name="connsiteX153" fmla="*/ 3315238 w 3344764"/>
                <a:gd name="connsiteY153" fmla="*/ 1742440 h 2402840"/>
                <a:gd name="connsiteX154" fmla="*/ 3320318 w 3344764"/>
                <a:gd name="connsiteY154" fmla="*/ 1727200 h 2402840"/>
                <a:gd name="connsiteX155" fmla="*/ 3325398 w 3344764"/>
                <a:gd name="connsiteY155" fmla="*/ 1711960 h 2402840"/>
                <a:gd name="connsiteX156" fmla="*/ 3330478 w 3344764"/>
                <a:gd name="connsiteY156" fmla="*/ 1686560 h 2402840"/>
                <a:gd name="connsiteX157" fmla="*/ 3344448 w 3344764"/>
                <a:gd name="connsiteY157" fmla="*/ 1566333 h 2402840"/>
                <a:gd name="connsiteX158" fmla="*/ 3339368 w 3344764"/>
                <a:gd name="connsiteY158" fmla="*/ 1518496 h 2402840"/>
                <a:gd name="connsiteX159" fmla="*/ 3316084 w 3344764"/>
                <a:gd name="connsiteY159" fmla="*/ 1464310 h 2402840"/>
                <a:gd name="connsiteX160" fmla="*/ 3277138 w 3344764"/>
                <a:gd name="connsiteY160" fmla="*/ 1420706 h 2402840"/>
                <a:gd name="connsiteX161" fmla="*/ 3251738 w 3344764"/>
                <a:gd name="connsiteY161" fmla="*/ 1377526 h 2402840"/>
                <a:gd name="connsiteX162" fmla="*/ 3195011 w 3344764"/>
                <a:gd name="connsiteY162" fmla="*/ 1333500 h 2402840"/>
                <a:gd name="connsiteX163" fmla="*/ 3145058 w 3344764"/>
                <a:gd name="connsiteY163" fmla="*/ 1295400 h 2402840"/>
                <a:gd name="connsiteX164" fmla="*/ 3101878 w 3344764"/>
                <a:gd name="connsiteY164" fmla="*/ 1254760 h 2402840"/>
                <a:gd name="connsiteX165" fmla="*/ 3096798 w 3344764"/>
                <a:gd name="connsiteY165" fmla="*/ 1239520 h 2402840"/>
                <a:gd name="connsiteX166" fmla="*/ 3081558 w 3344764"/>
                <a:gd name="connsiteY166" fmla="*/ 1234440 h 2402840"/>
                <a:gd name="connsiteX167" fmla="*/ 3071398 w 3344764"/>
                <a:gd name="connsiteY167" fmla="*/ 1203960 h 2402840"/>
                <a:gd name="connsiteX168" fmla="*/ 3051078 w 3344764"/>
                <a:gd name="connsiteY168" fmla="*/ 1173480 h 2402840"/>
                <a:gd name="connsiteX169" fmla="*/ 3030758 w 3344764"/>
                <a:gd name="connsiteY169" fmla="*/ 1143000 h 2402840"/>
                <a:gd name="connsiteX170" fmla="*/ 3005358 w 3344764"/>
                <a:gd name="connsiteY170" fmla="*/ 1097280 h 2402840"/>
                <a:gd name="connsiteX171" fmla="*/ 2995198 w 3344764"/>
                <a:gd name="connsiteY171" fmla="*/ 1082040 h 2402840"/>
                <a:gd name="connsiteX172" fmla="*/ 2985038 w 3344764"/>
                <a:gd name="connsiteY172" fmla="*/ 1051560 h 2402840"/>
                <a:gd name="connsiteX173" fmla="*/ 2979958 w 3344764"/>
                <a:gd name="connsiteY173" fmla="*/ 1036320 h 2402840"/>
                <a:gd name="connsiteX174" fmla="*/ 2939318 w 3344764"/>
                <a:gd name="connsiteY174" fmla="*/ 975360 h 2402840"/>
                <a:gd name="connsiteX175" fmla="*/ 2929158 w 3344764"/>
                <a:gd name="connsiteY175" fmla="*/ 960120 h 2402840"/>
                <a:gd name="connsiteX176" fmla="*/ 2908838 w 3344764"/>
                <a:gd name="connsiteY176" fmla="*/ 929640 h 2402840"/>
                <a:gd name="connsiteX177" fmla="*/ 2883438 w 3344764"/>
                <a:gd name="connsiteY177" fmla="*/ 904240 h 2402840"/>
                <a:gd name="connsiteX178" fmla="*/ 2858038 w 3344764"/>
                <a:gd name="connsiteY178" fmla="*/ 873760 h 2402840"/>
                <a:gd name="connsiteX179" fmla="*/ 2842798 w 3344764"/>
                <a:gd name="connsiteY179" fmla="*/ 868680 h 2402840"/>
                <a:gd name="connsiteX180" fmla="*/ 2827558 w 3344764"/>
                <a:gd name="connsiteY180" fmla="*/ 853440 h 2402840"/>
                <a:gd name="connsiteX181" fmla="*/ 2812318 w 3344764"/>
                <a:gd name="connsiteY181" fmla="*/ 843280 h 2402840"/>
                <a:gd name="connsiteX182" fmla="*/ 2807238 w 3344764"/>
                <a:gd name="connsiteY182" fmla="*/ 817880 h 2402840"/>
                <a:gd name="connsiteX183" fmla="*/ 2797078 w 3344764"/>
                <a:gd name="connsiteY183" fmla="*/ 802640 h 2402840"/>
                <a:gd name="connsiteX184" fmla="*/ 2786918 w 3344764"/>
                <a:gd name="connsiteY184" fmla="*/ 772160 h 2402840"/>
                <a:gd name="connsiteX185" fmla="*/ 2766598 w 3344764"/>
                <a:gd name="connsiteY185" fmla="*/ 741680 h 2402840"/>
                <a:gd name="connsiteX186" fmla="*/ 2761518 w 3344764"/>
                <a:gd name="connsiteY186" fmla="*/ 726440 h 2402840"/>
                <a:gd name="connsiteX187" fmla="*/ 2751358 w 3344764"/>
                <a:gd name="connsiteY187" fmla="*/ 711200 h 2402840"/>
                <a:gd name="connsiteX188" fmla="*/ 2736118 w 3344764"/>
                <a:gd name="connsiteY188" fmla="*/ 680720 h 2402840"/>
                <a:gd name="connsiteX189" fmla="*/ 2705638 w 3344764"/>
                <a:gd name="connsiteY189" fmla="*/ 650240 h 2402840"/>
                <a:gd name="connsiteX190" fmla="*/ 2675158 w 3344764"/>
                <a:gd name="connsiteY190" fmla="*/ 629920 h 2402840"/>
                <a:gd name="connsiteX191" fmla="*/ 2659918 w 3344764"/>
                <a:gd name="connsiteY191" fmla="*/ 619760 h 2402840"/>
                <a:gd name="connsiteX192" fmla="*/ 2629438 w 3344764"/>
                <a:gd name="connsiteY192" fmla="*/ 599440 h 2402840"/>
                <a:gd name="connsiteX193" fmla="*/ 2604038 w 3344764"/>
                <a:gd name="connsiteY193" fmla="*/ 574040 h 2402840"/>
                <a:gd name="connsiteX194" fmla="*/ 2593878 w 3344764"/>
                <a:gd name="connsiteY194" fmla="*/ 558800 h 2402840"/>
                <a:gd name="connsiteX195" fmla="*/ 2578638 w 3344764"/>
                <a:gd name="connsiteY195" fmla="*/ 553720 h 2402840"/>
                <a:gd name="connsiteX196" fmla="*/ 2563398 w 3344764"/>
                <a:gd name="connsiteY196" fmla="*/ 543560 h 2402840"/>
                <a:gd name="connsiteX197" fmla="*/ 2548158 w 3344764"/>
                <a:gd name="connsiteY197" fmla="*/ 538480 h 2402840"/>
                <a:gd name="connsiteX198" fmla="*/ 2517678 w 3344764"/>
                <a:gd name="connsiteY198" fmla="*/ 518160 h 2402840"/>
                <a:gd name="connsiteX199" fmla="*/ 2502438 w 3344764"/>
                <a:gd name="connsiteY199" fmla="*/ 508000 h 2402840"/>
                <a:gd name="connsiteX200" fmla="*/ 2471958 w 3344764"/>
                <a:gd name="connsiteY200" fmla="*/ 487680 h 2402840"/>
                <a:gd name="connsiteX201" fmla="*/ 2456718 w 3344764"/>
                <a:gd name="connsiteY201" fmla="*/ 457200 h 2402840"/>
                <a:gd name="connsiteX202" fmla="*/ 2441478 w 3344764"/>
                <a:gd name="connsiteY202" fmla="*/ 452120 h 2402840"/>
                <a:gd name="connsiteX203" fmla="*/ 2426238 w 3344764"/>
                <a:gd name="connsiteY203" fmla="*/ 436880 h 2402840"/>
                <a:gd name="connsiteX204" fmla="*/ 2405918 w 3344764"/>
                <a:gd name="connsiteY204" fmla="*/ 406400 h 2402840"/>
                <a:gd name="connsiteX205" fmla="*/ 2375438 w 3344764"/>
                <a:gd name="connsiteY205" fmla="*/ 386080 h 2402840"/>
                <a:gd name="connsiteX206" fmla="*/ 2365278 w 3344764"/>
                <a:gd name="connsiteY206" fmla="*/ 370840 h 2402840"/>
                <a:gd name="connsiteX207" fmla="*/ 2294158 w 3344764"/>
                <a:gd name="connsiteY207" fmla="*/ 355600 h 2402840"/>
                <a:gd name="connsiteX208" fmla="*/ 2258598 w 3344764"/>
                <a:gd name="connsiteY208" fmla="*/ 345440 h 2402840"/>
                <a:gd name="connsiteX209" fmla="*/ 2228118 w 3344764"/>
                <a:gd name="connsiteY209" fmla="*/ 335280 h 2402840"/>
                <a:gd name="connsiteX210" fmla="*/ 2177318 w 3344764"/>
                <a:gd name="connsiteY210" fmla="*/ 325120 h 2402840"/>
                <a:gd name="connsiteX211" fmla="*/ 2162078 w 3344764"/>
                <a:gd name="connsiteY211" fmla="*/ 309880 h 2402840"/>
                <a:gd name="connsiteX212" fmla="*/ 2146838 w 3344764"/>
                <a:gd name="connsiteY212" fmla="*/ 304800 h 2402840"/>
                <a:gd name="connsiteX213" fmla="*/ 2141758 w 3344764"/>
                <a:gd name="connsiteY213" fmla="*/ 289560 h 2402840"/>
                <a:gd name="connsiteX214" fmla="*/ 2131598 w 3344764"/>
                <a:gd name="connsiteY214" fmla="*/ 274320 h 2402840"/>
                <a:gd name="connsiteX215" fmla="*/ 2126518 w 3344764"/>
                <a:gd name="connsiteY215" fmla="*/ 259080 h 2402840"/>
                <a:gd name="connsiteX216" fmla="*/ 2090958 w 3344764"/>
                <a:gd name="connsiteY216" fmla="*/ 213360 h 2402840"/>
                <a:gd name="connsiteX217" fmla="*/ 2080798 w 3344764"/>
                <a:gd name="connsiteY217" fmla="*/ 198120 h 2402840"/>
                <a:gd name="connsiteX218" fmla="*/ 2065558 w 3344764"/>
                <a:gd name="connsiteY218" fmla="*/ 193040 h 2402840"/>
                <a:gd name="connsiteX219" fmla="*/ 2029998 w 3344764"/>
                <a:gd name="connsiteY219" fmla="*/ 167640 h 2402840"/>
                <a:gd name="connsiteX220" fmla="*/ 1999518 w 3344764"/>
                <a:gd name="connsiteY220" fmla="*/ 157480 h 2402840"/>
                <a:gd name="connsiteX221" fmla="*/ 1953798 w 3344764"/>
                <a:gd name="connsiteY221" fmla="*/ 132080 h 2402840"/>
                <a:gd name="connsiteX222" fmla="*/ 1918238 w 3344764"/>
                <a:gd name="connsiteY222" fmla="*/ 127000 h 2402840"/>
                <a:gd name="connsiteX223" fmla="*/ 1887758 w 3344764"/>
                <a:gd name="connsiteY223" fmla="*/ 116840 h 2402840"/>
                <a:gd name="connsiteX224" fmla="*/ 1872518 w 3344764"/>
                <a:gd name="connsiteY224" fmla="*/ 111760 h 2402840"/>
                <a:gd name="connsiteX225" fmla="*/ 1847118 w 3344764"/>
                <a:gd name="connsiteY225" fmla="*/ 106680 h 2402840"/>
                <a:gd name="connsiteX226" fmla="*/ 1831878 w 3344764"/>
                <a:gd name="connsiteY226" fmla="*/ 101600 h 2402840"/>
                <a:gd name="connsiteX227" fmla="*/ 1796318 w 3344764"/>
                <a:gd name="connsiteY227" fmla="*/ 96520 h 2402840"/>
                <a:gd name="connsiteX228" fmla="*/ 1760758 w 3344764"/>
                <a:gd name="connsiteY228" fmla="*/ 86360 h 2402840"/>
                <a:gd name="connsiteX229" fmla="*/ 1730278 w 3344764"/>
                <a:gd name="connsiteY229" fmla="*/ 76200 h 2402840"/>
                <a:gd name="connsiteX230" fmla="*/ 1715038 w 3344764"/>
                <a:gd name="connsiteY230" fmla="*/ 71120 h 2402840"/>
                <a:gd name="connsiteX231" fmla="*/ 1699798 w 3344764"/>
                <a:gd name="connsiteY231" fmla="*/ 66040 h 2402840"/>
                <a:gd name="connsiteX232" fmla="*/ 1654078 w 3344764"/>
                <a:gd name="connsiteY232" fmla="*/ 45720 h 2402840"/>
                <a:gd name="connsiteX233" fmla="*/ 1633758 w 3344764"/>
                <a:gd name="connsiteY233" fmla="*/ 40640 h 2402840"/>
                <a:gd name="connsiteX234" fmla="*/ 1542318 w 3344764"/>
                <a:gd name="connsiteY234" fmla="*/ 35560 h 2402840"/>
                <a:gd name="connsiteX235" fmla="*/ 1516918 w 3344764"/>
                <a:gd name="connsiteY235" fmla="*/ 15240 h 2402840"/>
                <a:gd name="connsiteX236" fmla="*/ 1496598 w 3344764"/>
                <a:gd name="connsiteY236" fmla="*/ 0 h 2402840"/>
                <a:gd name="connsiteX0" fmla="*/ 1496598 w 3344764"/>
                <a:gd name="connsiteY0" fmla="*/ 0 h 2402840"/>
                <a:gd name="connsiteX1" fmla="*/ 1496598 w 3344764"/>
                <a:gd name="connsiteY1" fmla="*/ 0 h 2402840"/>
                <a:gd name="connsiteX2" fmla="*/ 1455958 w 3344764"/>
                <a:gd name="connsiteY2" fmla="*/ 35560 h 2402840"/>
                <a:gd name="connsiteX3" fmla="*/ 1440718 w 3344764"/>
                <a:gd name="connsiteY3" fmla="*/ 45720 h 2402840"/>
                <a:gd name="connsiteX4" fmla="*/ 1425478 w 3344764"/>
                <a:gd name="connsiteY4" fmla="*/ 60960 h 2402840"/>
                <a:gd name="connsiteX5" fmla="*/ 1410238 w 3344764"/>
                <a:gd name="connsiteY5" fmla="*/ 66040 h 2402840"/>
                <a:gd name="connsiteX6" fmla="*/ 1369598 w 3344764"/>
                <a:gd name="connsiteY6" fmla="*/ 81280 h 2402840"/>
                <a:gd name="connsiteX7" fmla="*/ 1339118 w 3344764"/>
                <a:gd name="connsiteY7" fmla="*/ 96520 h 2402840"/>
                <a:gd name="connsiteX8" fmla="*/ 1303558 w 3344764"/>
                <a:gd name="connsiteY8" fmla="*/ 106680 h 2402840"/>
                <a:gd name="connsiteX9" fmla="*/ 1252758 w 3344764"/>
                <a:gd name="connsiteY9" fmla="*/ 132080 h 2402840"/>
                <a:gd name="connsiteX10" fmla="*/ 1247678 w 3344764"/>
                <a:gd name="connsiteY10" fmla="*/ 147320 h 2402840"/>
                <a:gd name="connsiteX11" fmla="*/ 1217198 w 3344764"/>
                <a:gd name="connsiteY11" fmla="*/ 167640 h 2402840"/>
                <a:gd name="connsiteX12" fmla="*/ 1201958 w 3344764"/>
                <a:gd name="connsiteY12" fmla="*/ 182880 h 2402840"/>
                <a:gd name="connsiteX13" fmla="*/ 1186718 w 3344764"/>
                <a:gd name="connsiteY13" fmla="*/ 187960 h 2402840"/>
                <a:gd name="connsiteX14" fmla="*/ 1176558 w 3344764"/>
                <a:gd name="connsiteY14" fmla="*/ 203200 h 2402840"/>
                <a:gd name="connsiteX15" fmla="*/ 1146078 w 3344764"/>
                <a:gd name="connsiteY15" fmla="*/ 223520 h 2402840"/>
                <a:gd name="connsiteX16" fmla="*/ 1125758 w 3344764"/>
                <a:gd name="connsiteY16" fmla="*/ 254000 h 2402840"/>
                <a:gd name="connsiteX17" fmla="*/ 1115598 w 3344764"/>
                <a:gd name="connsiteY17" fmla="*/ 269240 h 2402840"/>
                <a:gd name="connsiteX18" fmla="*/ 1110518 w 3344764"/>
                <a:gd name="connsiteY18" fmla="*/ 284480 h 2402840"/>
                <a:gd name="connsiteX19" fmla="*/ 1105438 w 3344764"/>
                <a:gd name="connsiteY19" fmla="*/ 401320 h 2402840"/>
                <a:gd name="connsiteX20" fmla="*/ 1085118 w 3344764"/>
                <a:gd name="connsiteY20" fmla="*/ 416560 h 2402840"/>
                <a:gd name="connsiteX21" fmla="*/ 1054638 w 3344764"/>
                <a:gd name="connsiteY21" fmla="*/ 436880 h 2402840"/>
                <a:gd name="connsiteX22" fmla="*/ 1024158 w 3344764"/>
                <a:gd name="connsiteY22" fmla="*/ 452120 h 2402840"/>
                <a:gd name="connsiteX23" fmla="*/ 978438 w 3344764"/>
                <a:gd name="connsiteY23" fmla="*/ 472440 h 2402840"/>
                <a:gd name="connsiteX24" fmla="*/ 963198 w 3344764"/>
                <a:gd name="connsiteY24" fmla="*/ 487680 h 2402840"/>
                <a:gd name="connsiteX25" fmla="*/ 932718 w 3344764"/>
                <a:gd name="connsiteY25" fmla="*/ 508000 h 2402840"/>
                <a:gd name="connsiteX26" fmla="*/ 917478 w 3344764"/>
                <a:gd name="connsiteY26" fmla="*/ 518160 h 2402840"/>
                <a:gd name="connsiteX27" fmla="*/ 897158 w 3344764"/>
                <a:gd name="connsiteY27" fmla="*/ 523240 h 2402840"/>
                <a:gd name="connsiteX28" fmla="*/ 881918 w 3344764"/>
                <a:gd name="connsiteY28" fmla="*/ 533400 h 2402840"/>
                <a:gd name="connsiteX29" fmla="*/ 851438 w 3344764"/>
                <a:gd name="connsiteY29" fmla="*/ 543560 h 2402840"/>
                <a:gd name="connsiteX30" fmla="*/ 820958 w 3344764"/>
                <a:gd name="connsiteY30" fmla="*/ 563880 h 2402840"/>
                <a:gd name="connsiteX31" fmla="*/ 790478 w 3344764"/>
                <a:gd name="connsiteY31" fmla="*/ 574040 h 2402840"/>
                <a:gd name="connsiteX32" fmla="*/ 759998 w 3344764"/>
                <a:gd name="connsiteY32" fmla="*/ 594360 h 2402840"/>
                <a:gd name="connsiteX33" fmla="*/ 729518 w 3344764"/>
                <a:gd name="connsiteY33" fmla="*/ 604520 h 2402840"/>
                <a:gd name="connsiteX34" fmla="*/ 699038 w 3344764"/>
                <a:gd name="connsiteY34" fmla="*/ 619760 h 2402840"/>
                <a:gd name="connsiteX35" fmla="*/ 683798 w 3344764"/>
                <a:gd name="connsiteY35" fmla="*/ 635000 h 2402840"/>
                <a:gd name="connsiteX36" fmla="*/ 668558 w 3344764"/>
                <a:gd name="connsiteY36" fmla="*/ 640080 h 2402840"/>
                <a:gd name="connsiteX37" fmla="*/ 638078 w 3344764"/>
                <a:gd name="connsiteY37" fmla="*/ 660400 h 2402840"/>
                <a:gd name="connsiteX38" fmla="*/ 607598 w 3344764"/>
                <a:gd name="connsiteY38" fmla="*/ 685800 h 2402840"/>
                <a:gd name="connsiteX39" fmla="*/ 597438 w 3344764"/>
                <a:gd name="connsiteY39" fmla="*/ 701040 h 2402840"/>
                <a:gd name="connsiteX40" fmla="*/ 566958 w 3344764"/>
                <a:gd name="connsiteY40" fmla="*/ 726440 h 2402840"/>
                <a:gd name="connsiteX41" fmla="*/ 556798 w 3344764"/>
                <a:gd name="connsiteY41" fmla="*/ 741680 h 2402840"/>
                <a:gd name="connsiteX42" fmla="*/ 541558 w 3344764"/>
                <a:gd name="connsiteY42" fmla="*/ 751840 h 2402840"/>
                <a:gd name="connsiteX43" fmla="*/ 534002 w 3344764"/>
                <a:gd name="connsiteY43" fmla="*/ 804649 h 2402840"/>
                <a:gd name="connsiteX44" fmla="*/ 516738 w 3344764"/>
                <a:gd name="connsiteY44" fmla="*/ 934233 h 2402840"/>
                <a:gd name="connsiteX45" fmla="*/ 511078 w 3344764"/>
                <a:gd name="connsiteY45" fmla="*/ 990600 h 2402840"/>
                <a:gd name="connsiteX46" fmla="*/ 526318 w 3344764"/>
                <a:gd name="connsiteY46" fmla="*/ 1021080 h 2402840"/>
                <a:gd name="connsiteX47" fmla="*/ 551718 w 3344764"/>
                <a:gd name="connsiteY47" fmla="*/ 1066800 h 2402840"/>
                <a:gd name="connsiteX48" fmla="*/ 546638 w 3344764"/>
                <a:gd name="connsiteY48" fmla="*/ 1112520 h 2402840"/>
                <a:gd name="connsiteX49" fmla="*/ 541558 w 3344764"/>
                <a:gd name="connsiteY49" fmla="*/ 1127760 h 2402840"/>
                <a:gd name="connsiteX50" fmla="*/ 526318 w 3344764"/>
                <a:gd name="connsiteY50" fmla="*/ 1137920 h 2402840"/>
                <a:gd name="connsiteX51" fmla="*/ 500918 w 3344764"/>
                <a:gd name="connsiteY51" fmla="*/ 1168400 h 2402840"/>
                <a:gd name="connsiteX52" fmla="*/ 434962 w 3344764"/>
                <a:gd name="connsiteY52" fmla="*/ 1178230 h 2402840"/>
                <a:gd name="connsiteX53" fmla="*/ 388662 w 3344764"/>
                <a:gd name="connsiteY53" fmla="*/ 1200060 h 2402840"/>
                <a:gd name="connsiteX54" fmla="*/ 335259 w 3344764"/>
                <a:gd name="connsiteY54" fmla="*/ 1205041 h 2402840"/>
                <a:gd name="connsiteX55" fmla="*/ 269587 w 3344764"/>
                <a:gd name="connsiteY55" fmla="*/ 1232031 h 2402840"/>
                <a:gd name="connsiteX56" fmla="*/ 188930 w 3344764"/>
                <a:gd name="connsiteY56" fmla="*/ 1286277 h 2402840"/>
                <a:gd name="connsiteX57" fmla="*/ 126979 w 3344764"/>
                <a:gd name="connsiteY57" fmla="*/ 1355362 h 2402840"/>
                <a:gd name="connsiteX58" fmla="*/ 99598 w 3344764"/>
                <a:gd name="connsiteY58" fmla="*/ 1412240 h 2402840"/>
                <a:gd name="connsiteX59" fmla="*/ 79278 w 3344764"/>
                <a:gd name="connsiteY59" fmla="*/ 1442720 h 2402840"/>
                <a:gd name="connsiteX60" fmla="*/ 74198 w 3344764"/>
                <a:gd name="connsiteY60" fmla="*/ 1457960 h 2402840"/>
                <a:gd name="connsiteX61" fmla="*/ 58958 w 3344764"/>
                <a:gd name="connsiteY61" fmla="*/ 1468120 h 2402840"/>
                <a:gd name="connsiteX62" fmla="*/ 48798 w 3344764"/>
                <a:gd name="connsiteY62" fmla="*/ 1508760 h 2402840"/>
                <a:gd name="connsiteX63" fmla="*/ 43718 w 3344764"/>
                <a:gd name="connsiteY63" fmla="*/ 1524000 h 2402840"/>
                <a:gd name="connsiteX64" fmla="*/ 38638 w 3344764"/>
                <a:gd name="connsiteY64" fmla="*/ 1544320 h 2402840"/>
                <a:gd name="connsiteX65" fmla="*/ 28478 w 3344764"/>
                <a:gd name="connsiteY65" fmla="*/ 1559560 h 2402840"/>
                <a:gd name="connsiteX66" fmla="*/ 23398 w 3344764"/>
                <a:gd name="connsiteY66" fmla="*/ 1579880 h 2402840"/>
                <a:gd name="connsiteX67" fmla="*/ 13238 w 3344764"/>
                <a:gd name="connsiteY67" fmla="*/ 1620520 h 2402840"/>
                <a:gd name="connsiteX68" fmla="*/ 3078 w 3344764"/>
                <a:gd name="connsiteY68" fmla="*/ 1635760 h 2402840"/>
                <a:gd name="connsiteX69" fmla="*/ 560 w 3344764"/>
                <a:gd name="connsiteY69" fmla="*/ 1675377 h 2402840"/>
                <a:gd name="connsiteX70" fmla="*/ 12406 w 3344764"/>
                <a:gd name="connsiteY70" fmla="*/ 1877498 h 2402840"/>
                <a:gd name="connsiteX71" fmla="*/ 30629 w 3344764"/>
                <a:gd name="connsiteY71" fmla="*/ 2002558 h 2402840"/>
                <a:gd name="connsiteX72" fmla="*/ 64180 w 3344764"/>
                <a:gd name="connsiteY72" fmla="*/ 2076711 h 2402840"/>
                <a:gd name="connsiteX73" fmla="*/ 107227 w 3344764"/>
                <a:gd name="connsiteY73" fmla="*/ 2159435 h 2402840"/>
                <a:gd name="connsiteX74" fmla="*/ 73193 w 3344764"/>
                <a:gd name="connsiteY74" fmla="*/ 2222993 h 2402840"/>
                <a:gd name="connsiteX75" fmla="*/ 58958 w 3344764"/>
                <a:gd name="connsiteY75" fmla="*/ 2362200 h 2402840"/>
                <a:gd name="connsiteX76" fmla="*/ 64038 w 3344764"/>
                <a:gd name="connsiteY76" fmla="*/ 2397760 h 2402840"/>
                <a:gd name="connsiteX77" fmla="*/ 79278 w 3344764"/>
                <a:gd name="connsiteY77" fmla="*/ 2402840 h 2402840"/>
                <a:gd name="connsiteX78" fmla="*/ 145318 w 3344764"/>
                <a:gd name="connsiteY78" fmla="*/ 2397760 h 2402840"/>
                <a:gd name="connsiteX79" fmla="*/ 191038 w 3344764"/>
                <a:gd name="connsiteY79" fmla="*/ 2372360 h 2402840"/>
                <a:gd name="connsiteX80" fmla="*/ 221518 w 3344764"/>
                <a:gd name="connsiteY80" fmla="*/ 2352040 h 2402840"/>
                <a:gd name="connsiteX81" fmla="*/ 236758 w 3344764"/>
                <a:gd name="connsiteY81" fmla="*/ 2336800 h 2402840"/>
                <a:gd name="connsiteX82" fmla="*/ 251998 w 3344764"/>
                <a:gd name="connsiteY82" fmla="*/ 2326640 h 2402840"/>
                <a:gd name="connsiteX83" fmla="*/ 297718 w 3344764"/>
                <a:gd name="connsiteY83" fmla="*/ 2286000 h 2402840"/>
                <a:gd name="connsiteX84" fmla="*/ 323118 w 3344764"/>
                <a:gd name="connsiteY84" fmla="*/ 2265680 h 2402840"/>
                <a:gd name="connsiteX85" fmla="*/ 333278 w 3344764"/>
                <a:gd name="connsiteY85" fmla="*/ 2250440 h 2402840"/>
                <a:gd name="connsiteX86" fmla="*/ 348518 w 3344764"/>
                <a:gd name="connsiteY86" fmla="*/ 2240280 h 2402840"/>
                <a:gd name="connsiteX87" fmla="*/ 444085 w 3344764"/>
                <a:gd name="connsiteY87" fmla="*/ 2173922 h 2402840"/>
                <a:gd name="connsiteX88" fmla="*/ 508855 w 3344764"/>
                <a:gd name="connsiteY88" fmla="*/ 2121852 h 2402840"/>
                <a:gd name="connsiteX89" fmla="*/ 565688 w 3344764"/>
                <a:gd name="connsiteY89" fmla="*/ 2096452 h 2402840"/>
                <a:gd name="connsiteX90" fmla="*/ 664113 w 3344764"/>
                <a:gd name="connsiteY90" fmla="*/ 2044382 h 2402840"/>
                <a:gd name="connsiteX91" fmla="*/ 714278 w 3344764"/>
                <a:gd name="connsiteY91" fmla="*/ 2037080 h 2402840"/>
                <a:gd name="connsiteX92" fmla="*/ 744758 w 3344764"/>
                <a:gd name="connsiteY92" fmla="*/ 2047240 h 2402840"/>
                <a:gd name="connsiteX93" fmla="*/ 765078 w 3344764"/>
                <a:gd name="connsiteY93" fmla="*/ 2052320 h 2402840"/>
                <a:gd name="connsiteX94" fmla="*/ 780318 w 3344764"/>
                <a:gd name="connsiteY94" fmla="*/ 2057400 h 2402840"/>
                <a:gd name="connsiteX95" fmla="*/ 820958 w 3344764"/>
                <a:gd name="connsiteY95" fmla="*/ 2062480 h 2402840"/>
                <a:gd name="connsiteX96" fmla="*/ 983518 w 3344764"/>
                <a:gd name="connsiteY96" fmla="*/ 2069782 h 2402840"/>
                <a:gd name="connsiteX97" fmla="*/ 1117186 w 3344764"/>
                <a:gd name="connsiteY97" fmla="*/ 2049145 h 2402840"/>
                <a:gd name="connsiteX98" fmla="*/ 1196878 w 3344764"/>
                <a:gd name="connsiteY98" fmla="*/ 1945640 h 2402840"/>
                <a:gd name="connsiteX99" fmla="*/ 1287471 w 3344764"/>
                <a:gd name="connsiteY99" fmla="*/ 1930400 h 2402840"/>
                <a:gd name="connsiteX100" fmla="*/ 1387378 w 3344764"/>
                <a:gd name="connsiteY100" fmla="*/ 1954530 h 2402840"/>
                <a:gd name="connsiteX101" fmla="*/ 1451301 w 3344764"/>
                <a:gd name="connsiteY101" fmla="*/ 1968923 h 2402840"/>
                <a:gd name="connsiteX102" fmla="*/ 1553748 w 3344764"/>
                <a:gd name="connsiteY102" fmla="*/ 1985857 h 2402840"/>
                <a:gd name="connsiteX103" fmla="*/ 1638838 w 3344764"/>
                <a:gd name="connsiteY103" fmla="*/ 2001520 h 2402840"/>
                <a:gd name="connsiteX104" fmla="*/ 1689638 w 3344764"/>
                <a:gd name="connsiteY104" fmla="*/ 2021840 h 2402840"/>
                <a:gd name="connsiteX105" fmla="*/ 1720118 w 3344764"/>
                <a:gd name="connsiteY105" fmla="*/ 2037080 h 2402840"/>
                <a:gd name="connsiteX106" fmla="*/ 1765838 w 3344764"/>
                <a:gd name="connsiteY106" fmla="*/ 2062480 h 2402840"/>
                <a:gd name="connsiteX107" fmla="*/ 1781078 w 3344764"/>
                <a:gd name="connsiteY107" fmla="*/ 2072640 h 2402840"/>
                <a:gd name="connsiteX108" fmla="*/ 1811558 w 3344764"/>
                <a:gd name="connsiteY108" fmla="*/ 2082800 h 2402840"/>
                <a:gd name="connsiteX109" fmla="*/ 1826798 w 3344764"/>
                <a:gd name="connsiteY109" fmla="*/ 2087880 h 2402840"/>
                <a:gd name="connsiteX110" fmla="*/ 1847118 w 3344764"/>
                <a:gd name="connsiteY110" fmla="*/ 2098040 h 2402840"/>
                <a:gd name="connsiteX111" fmla="*/ 1862358 w 3344764"/>
                <a:gd name="connsiteY111" fmla="*/ 2103120 h 2402840"/>
                <a:gd name="connsiteX112" fmla="*/ 1877598 w 3344764"/>
                <a:gd name="connsiteY112" fmla="*/ 2113280 h 2402840"/>
                <a:gd name="connsiteX113" fmla="*/ 1908078 w 3344764"/>
                <a:gd name="connsiteY113" fmla="*/ 2123440 h 2402840"/>
                <a:gd name="connsiteX114" fmla="*/ 1923318 w 3344764"/>
                <a:gd name="connsiteY114" fmla="*/ 2133600 h 2402840"/>
                <a:gd name="connsiteX115" fmla="*/ 1947448 w 3344764"/>
                <a:gd name="connsiteY115" fmla="*/ 2167043 h 2402840"/>
                <a:gd name="connsiteX116" fmla="*/ 1999942 w 3344764"/>
                <a:gd name="connsiteY116" fmla="*/ 2194984 h 2402840"/>
                <a:gd name="connsiteX117" fmla="*/ 2090111 w 3344764"/>
                <a:gd name="connsiteY117" fmla="*/ 2254673 h 2402840"/>
                <a:gd name="connsiteX118" fmla="*/ 2167581 w 3344764"/>
                <a:gd name="connsiteY118" fmla="*/ 2296161 h 2402840"/>
                <a:gd name="connsiteX119" fmla="*/ 2237431 w 3344764"/>
                <a:gd name="connsiteY119" fmla="*/ 2302933 h 2402840"/>
                <a:gd name="connsiteX120" fmla="*/ 2309398 w 3344764"/>
                <a:gd name="connsiteY120" fmla="*/ 2339340 h 2402840"/>
                <a:gd name="connsiteX121" fmla="*/ 2422852 w 3344764"/>
                <a:gd name="connsiteY121" fmla="*/ 2312670 h 2402840"/>
                <a:gd name="connsiteX122" fmla="*/ 2477038 w 3344764"/>
                <a:gd name="connsiteY122" fmla="*/ 2275840 h 2402840"/>
                <a:gd name="connsiteX123" fmla="*/ 2492278 w 3344764"/>
                <a:gd name="connsiteY123" fmla="*/ 2270760 h 2402840"/>
                <a:gd name="connsiteX124" fmla="*/ 2502438 w 3344764"/>
                <a:gd name="connsiteY124" fmla="*/ 2255520 h 2402840"/>
                <a:gd name="connsiteX125" fmla="*/ 2517678 w 3344764"/>
                <a:gd name="connsiteY125" fmla="*/ 2245360 h 2402840"/>
                <a:gd name="connsiteX126" fmla="*/ 2527838 w 3344764"/>
                <a:gd name="connsiteY126" fmla="*/ 2230120 h 2402840"/>
                <a:gd name="connsiteX127" fmla="*/ 2543078 w 3344764"/>
                <a:gd name="connsiteY127" fmla="*/ 2219960 h 2402840"/>
                <a:gd name="connsiteX128" fmla="*/ 2578638 w 3344764"/>
                <a:gd name="connsiteY128" fmla="*/ 2184400 h 2402840"/>
                <a:gd name="connsiteX129" fmla="*/ 2593878 w 3344764"/>
                <a:gd name="connsiteY129" fmla="*/ 2153920 h 2402840"/>
                <a:gd name="connsiteX130" fmla="*/ 2639598 w 3344764"/>
                <a:gd name="connsiteY130" fmla="*/ 2128520 h 2402840"/>
                <a:gd name="connsiteX131" fmla="*/ 2670078 w 3344764"/>
                <a:gd name="connsiteY131" fmla="*/ 2108200 h 2402840"/>
                <a:gd name="connsiteX132" fmla="*/ 2700558 w 3344764"/>
                <a:gd name="connsiteY132" fmla="*/ 2098040 h 2402840"/>
                <a:gd name="connsiteX133" fmla="*/ 2715798 w 3344764"/>
                <a:gd name="connsiteY133" fmla="*/ 2082800 h 2402840"/>
                <a:gd name="connsiteX134" fmla="*/ 2751358 w 3344764"/>
                <a:gd name="connsiteY134" fmla="*/ 2057400 h 2402840"/>
                <a:gd name="connsiteX135" fmla="*/ 2817398 w 3344764"/>
                <a:gd name="connsiteY135" fmla="*/ 2034540 h 2402840"/>
                <a:gd name="connsiteX136" fmla="*/ 2892751 w 3344764"/>
                <a:gd name="connsiteY136" fmla="*/ 1976120 h 2402840"/>
                <a:gd name="connsiteX137" fmla="*/ 2942282 w 3344764"/>
                <a:gd name="connsiteY137" fmla="*/ 1957917 h 2402840"/>
                <a:gd name="connsiteX138" fmla="*/ 2974878 w 3344764"/>
                <a:gd name="connsiteY138" fmla="*/ 1915160 h 2402840"/>
                <a:gd name="connsiteX139" fmla="*/ 3005358 w 3344764"/>
                <a:gd name="connsiteY139" fmla="*/ 1894840 h 2402840"/>
                <a:gd name="connsiteX140" fmla="*/ 3020598 w 3344764"/>
                <a:gd name="connsiteY140" fmla="*/ 1889760 h 2402840"/>
                <a:gd name="connsiteX141" fmla="*/ 3035838 w 3344764"/>
                <a:gd name="connsiteY141" fmla="*/ 1879600 h 2402840"/>
                <a:gd name="connsiteX142" fmla="*/ 3051078 w 3344764"/>
                <a:gd name="connsiteY142" fmla="*/ 1874520 h 2402840"/>
                <a:gd name="connsiteX143" fmla="*/ 3066318 w 3344764"/>
                <a:gd name="connsiteY143" fmla="*/ 1864360 h 2402840"/>
                <a:gd name="connsiteX144" fmla="*/ 3091718 w 3344764"/>
                <a:gd name="connsiteY144" fmla="*/ 1859280 h 2402840"/>
                <a:gd name="connsiteX145" fmla="*/ 3112038 w 3344764"/>
                <a:gd name="connsiteY145" fmla="*/ 1854200 h 2402840"/>
                <a:gd name="connsiteX146" fmla="*/ 3127278 w 3344764"/>
                <a:gd name="connsiteY146" fmla="*/ 1844040 h 2402840"/>
                <a:gd name="connsiteX147" fmla="*/ 3208558 w 3344764"/>
                <a:gd name="connsiteY147" fmla="*/ 1833880 h 2402840"/>
                <a:gd name="connsiteX148" fmla="*/ 3244118 w 3344764"/>
                <a:gd name="connsiteY148" fmla="*/ 1828800 h 2402840"/>
                <a:gd name="connsiteX149" fmla="*/ 3259358 w 3344764"/>
                <a:gd name="connsiteY149" fmla="*/ 1818640 h 2402840"/>
                <a:gd name="connsiteX150" fmla="*/ 3269518 w 3344764"/>
                <a:gd name="connsiteY150" fmla="*/ 1803400 h 2402840"/>
                <a:gd name="connsiteX151" fmla="*/ 3284758 w 3344764"/>
                <a:gd name="connsiteY151" fmla="*/ 1798320 h 2402840"/>
                <a:gd name="connsiteX152" fmla="*/ 3299998 w 3344764"/>
                <a:gd name="connsiteY152" fmla="*/ 1788160 h 2402840"/>
                <a:gd name="connsiteX153" fmla="*/ 3315238 w 3344764"/>
                <a:gd name="connsiteY153" fmla="*/ 1742440 h 2402840"/>
                <a:gd name="connsiteX154" fmla="*/ 3320318 w 3344764"/>
                <a:gd name="connsiteY154" fmla="*/ 1727200 h 2402840"/>
                <a:gd name="connsiteX155" fmla="*/ 3325398 w 3344764"/>
                <a:gd name="connsiteY155" fmla="*/ 1711960 h 2402840"/>
                <a:gd name="connsiteX156" fmla="*/ 3330478 w 3344764"/>
                <a:gd name="connsiteY156" fmla="*/ 1686560 h 2402840"/>
                <a:gd name="connsiteX157" fmla="*/ 3344448 w 3344764"/>
                <a:gd name="connsiteY157" fmla="*/ 1566333 h 2402840"/>
                <a:gd name="connsiteX158" fmla="*/ 3339368 w 3344764"/>
                <a:gd name="connsiteY158" fmla="*/ 1518496 h 2402840"/>
                <a:gd name="connsiteX159" fmla="*/ 3316084 w 3344764"/>
                <a:gd name="connsiteY159" fmla="*/ 1464310 h 2402840"/>
                <a:gd name="connsiteX160" fmla="*/ 3277138 w 3344764"/>
                <a:gd name="connsiteY160" fmla="*/ 1420706 h 2402840"/>
                <a:gd name="connsiteX161" fmla="*/ 3251738 w 3344764"/>
                <a:gd name="connsiteY161" fmla="*/ 1377526 h 2402840"/>
                <a:gd name="connsiteX162" fmla="*/ 3195011 w 3344764"/>
                <a:gd name="connsiteY162" fmla="*/ 1333500 h 2402840"/>
                <a:gd name="connsiteX163" fmla="*/ 3145058 w 3344764"/>
                <a:gd name="connsiteY163" fmla="*/ 1295400 h 2402840"/>
                <a:gd name="connsiteX164" fmla="*/ 3101878 w 3344764"/>
                <a:gd name="connsiteY164" fmla="*/ 1254760 h 2402840"/>
                <a:gd name="connsiteX165" fmla="*/ 3096798 w 3344764"/>
                <a:gd name="connsiteY165" fmla="*/ 1239520 h 2402840"/>
                <a:gd name="connsiteX166" fmla="*/ 3081558 w 3344764"/>
                <a:gd name="connsiteY166" fmla="*/ 1234440 h 2402840"/>
                <a:gd name="connsiteX167" fmla="*/ 3071398 w 3344764"/>
                <a:gd name="connsiteY167" fmla="*/ 1203960 h 2402840"/>
                <a:gd name="connsiteX168" fmla="*/ 3051078 w 3344764"/>
                <a:gd name="connsiteY168" fmla="*/ 1173480 h 2402840"/>
                <a:gd name="connsiteX169" fmla="*/ 3030758 w 3344764"/>
                <a:gd name="connsiteY169" fmla="*/ 1143000 h 2402840"/>
                <a:gd name="connsiteX170" fmla="*/ 3005358 w 3344764"/>
                <a:gd name="connsiteY170" fmla="*/ 1097280 h 2402840"/>
                <a:gd name="connsiteX171" fmla="*/ 2995198 w 3344764"/>
                <a:gd name="connsiteY171" fmla="*/ 1082040 h 2402840"/>
                <a:gd name="connsiteX172" fmla="*/ 2985038 w 3344764"/>
                <a:gd name="connsiteY172" fmla="*/ 1051560 h 2402840"/>
                <a:gd name="connsiteX173" fmla="*/ 2979958 w 3344764"/>
                <a:gd name="connsiteY173" fmla="*/ 1036320 h 2402840"/>
                <a:gd name="connsiteX174" fmla="*/ 2939318 w 3344764"/>
                <a:gd name="connsiteY174" fmla="*/ 975360 h 2402840"/>
                <a:gd name="connsiteX175" fmla="*/ 2929158 w 3344764"/>
                <a:gd name="connsiteY175" fmla="*/ 960120 h 2402840"/>
                <a:gd name="connsiteX176" fmla="*/ 2908838 w 3344764"/>
                <a:gd name="connsiteY176" fmla="*/ 929640 h 2402840"/>
                <a:gd name="connsiteX177" fmla="*/ 2883438 w 3344764"/>
                <a:gd name="connsiteY177" fmla="*/ 904240 h 2402840"/>
                <a:gd name="connsiteX178" fmla="*/ 2858038 w 3344764"/>
                <a:gd name="connsiteY178" fmla="*/ 873760 h 2402840"/>
                <a:gd name="connsiteX179" fmla="*/ 2842798 w 3344764"/>
                <a:gd name="connsiteY179" fmla="*/ 868680 h 2402840"/>
                <a:gd name="connsiteX180" fmla="*/ 2827558 w 3344764"/>
                <a:gd name="connsiteY180" fmla="*/ 853440 h 2402840"/>
                <a:gd name="connsiteX181" fmla="*/ 2812318 w 3344764"/>
                <a:gd name="connsiteY181" fmla="*/ 843280 h 2402840"/>
                <a:gd name="connsiteX182" fmla="*/ 2807238 w 3344764"/>
                <a:gd name="connsiteY182" fmla="*/ 817880 h 2402840"/>
                <a:gd name="connsiteX183" fmla="*/ 2797078 w 3344764"/>
                <a:gd name="connsiteY183" fmla="*/ 802640 h 2402840"/>
                <a:gd name="connsiteX184" fmla="*/ 2786918 w 3344764"/>
                <a:gd name="connsiteY184" fmla="*/ 772160 h 2402840"/>
                <a:gd name="connsiteX185" fmla="*/ 2766598 w 3344764"/>
                <a:gd name="connsiteY185" fmla="*/ 741680 h 2402840"/>
                <a:gd name="connsiteX186" fmla="*/ 2761518 w 3344764"/>
                <a:gd name="connsiteY186" fmla="*/ 726440 h 2402840"/>
                <a:gd name="connsiteX187" fmla="*/ 2751358 w 3344764"/>
                <a:gd name="connsiteY187" fmla="*/ 711200 h 2402840"/>
                <a:gd name="connsiteX188" fmla="*/ 2736118 w 3344764"/>
                <a:gd name="connsiteY188" fmla="*/ 680720 h 2402840"/>
                <a:gd name="connsiteX189" fmla="*/ 2705638 w 3344764"/>
                <a:gd name="connsiteY189" fmla="*/ 650240 h 2402840"/>
                <a:gd name="connsiteX190" fmla="*/ 2675158 w 3344764"/>
                <a:gd name="connsiteY190" fmla="*/ 629920 h 2402840"/>
                <a:gd name="connsiteX191" fmla="*/ 2659918 w 3344764"/>
                <a:gd name="connsiteY191" fmla="*/ 619760 h 2402840"/>
                <a:gd name="connsiteX192" fmla="*/ 2629438 w 3344764"/>
                <a:gd name="connsiteY192" fmla="*/ 599440 h 2402840"/>
                <a:gd name="connsiteX193" fmla="*/ 2604038 w 3344764"/>
                <a:gd name="connsiteY193" fmla="*/ 574040 h 2402840"/>
                <a:gd name="connsiteX194" fmla="*/ 2593878 w 3344764"/>
                <a:gd name="connsiteY194" fmla="*/ 558800 h 2402840"/>
                <a:gd name="connsiteX195" fmla="*/ 2578638 w 3344764"/>
                <a:gd name="connsiteY195" fmla="*/ 553720 h 2402840"/>
                <a:gd name="connsiteX196" fmla="*/ 2563398 w 3344764"/>
                <a:gd name="connsiteY196" fmla="*/ 543560 h 2402840"/>
                <a:gd name="connsiteX197" fmla="*/ 2548158 w 3344764"/>
                <a:gd name="connsiteY197" fmla="*/ 538480 h 2402840"/>
                <a:gd name="connsiteX198" fmla="*/ 2517678 w 3344764"/>
                <a:gd name="connsiteY198" fmla="*/ 518160 h 2402840"/>
                <a:gd name="connsiteX199" fmla="*/ 2502438 w 3344764"/>
                <a:gd name="connsiteY199" fmla="*/ 508000 h 2402840"/>
                <a:gd name="connsiteX200" fmla="*/ 2471958 w 3344764"/>
                <a:gd name="connsiteY200" fmla="*/ 487680 h 2402840"/>
                <a:gd name="connsiteX201" fmla="*/ 2456718 w 3344764"/>
                <a:gd name="connsiteY201" fmla="*/ 457200 h 2402840"/>
                <a:gd name="connsiteX202" fmla="*/ 2441478 w 3344764"/>
                <a:gd name="connsiteY202" fmla="*/ 452120 h 2402840"/>
                <a:gd name="connsiteX203" fmla="*/ 2426238 w 3344764"/>
                <a:gd name="connsiteY203" fmla="*/ 436880 h 2402840"/>
                <a:gd name="connsiteX204" fmla="*/ 2405918 w 3344764"/>
                <a:gd name="connsiteY204" fmla="*/ 406400 h 2402840"/>
                <a:gd name="connsiteX205" fmla="*/ 2375438 w 3344764"/>
                <a:gd name="connsiteY205" fmla="*/ 386080 h 2402840"/>
                <a:gd name="connsiteX206" fmla="*/ 2365278 w 3344764"/>
                <a:gd name="connsiteY206" fmla="*/ 370840 h 2402840"/>
                <a:gd name="connsiteX207" fmla="*/ 2294158 w 3344764"/>
                <a:gd name="connsiteY207" fmla="*/ 355600 h 2402840"/>
                <a:gd name="connsiteX208" fmla="*/ 2258598 w 3344764"/>
                <a:gd name="connsiteY208" fmla="*/ 345440 h 2402840"/>
                <a:gd name="connsiteX209" fmla="*/ 2228118 w 3344764"/>
                <a:gd name="connsiteY209" fmla="*/ 335280 h 2402840"/>
                <a:gd name="connsiteX210" fmla="*/ 2177318 w 3344764"/>
                <a:gd name="connsiteY210" fmla="*/ 325120 h 2402840"/>
                <a:gd name="connsiteX211" fmla="*/ 2162078 w 3344764"/>
                <a:gd name="connsiteY211" fmla="*/ 309880 h 2402840"/>
                <a:gd name="connsiteX212" fmla="*/ 2146838 w 3344764"/>
                <a:gd name="connsiteY212" fmla="*/ 304800 h 2402840"/>
                <a:gd name="connsiteX213" fmla="*/ 2141758 w 3344764"/>
                <a:gd name="connsiteY213" fmla="*/ 289560 h 2402840"/>
                <a:gd name="connsiteX214" fmla="*/ 2131598 w 3344764"/>
                <a:gd name="connsiteY214" fmla="*/ 274320 h 2402840"/>
                <a:gd name="connsiteX215" fmla="*/ 2126518 w 3344764"/>
                <a:gd name="connsiteY215" fmla="*/ 259080 h 2402840"/>
                <a:gd name="connsiteX216" fmla="*/ 2090958 w 3344764"/>
                <a:gd name="connsiteY216" fmla="*/ 213360 h 2402840"/>
                <a:gd name="connsiteX217" fmla="*/ 2080798 w 3344764"/>
                <a:gd name="connsiteY217" fmla="*/ 198120 h 2402840"/>
                <a:gd name="connsiteX218" fmla="*/ 2065558 w 3344764"/>
                <a:gd name="connsiteY218" fmla="*/ 193040 h 2402840"/>
                <a:gd name="connsiteX219" fmla="*/ 2029998 w 3344764"/>
                <a:gd name="connsiteY219" fmla="*/ 167640 h 2402840"/>
                <a:gd name="connsiteX220" fmla="*/ 1999518 w 3344764"/>
                <a:gd name="connsiteY220" fmla="*/ 157480 h 2402840"/>
                <a:gd name="connsiteX221" fmla="*/ 1953798 w 3344764"/>
                <a:gd name="connsiteY221" fmla="*/ 132080 h 2402840"/>
                <a:gd name="connsiteX222" fmla="*/ 1918238 w 3344764"/>
                <a:gd name="connsiteY222" fmla="*/ 127000 h 2402840"/>
                <a:gd name="connsiteX223" fmla="*/ 1887758 w 3344764"/>
                <a:gd name="connsiteY223" fmla="*/ 116840 h 2402840"/>
                <a:gd name="connsiteX224" fmla="*/ 1872518 w 3344764"/>
                <a:gd name="connsiteY224" fmla="*/ 111760 h 2402840"/>
                <a:gd name="connsiteX225" fmla="*/ 1847118 w 3344764"/>
                <a:gd name="connsiteY225" fmla="*/ 106680 h 2402840"/>
                <a:gd name="connsiteX226" fmla="*/ 1831878 w 3344764"/>
                <a:gd name="connsiteY226" fmla="*/ 101600 h 2402840"/>
                <a:gd name="connsiteX227" fmla="*/ 1796318 w 3344764"/>
                <a:gd name="connsiteY227" fmla="*/ 96520 h 2402840"/>
                <a:gd name="connsiteX228" fmla="*/ 1760758 w 3344764"/>
                <a:gd name="connsiteY228" fmla="*/ 86360 h 2402840"/>
                <a:gd name="connsiteX229" fmla="*/ 1730278 w 3344764"/>
                <a:gd name="connsiteY229" fmla="*/ 76200 h 2402840"/>
                <a:gd name="connsiteX230" fmla="*/ 1715038 w 3344764"/>
                <a:gd name="connsiteY230" fmla="*/ 71120 h 2402840"/>
                <a:gd name="connsiteX231" fmla="*/ 1699798 w 3344764"/>
                <a:gd name="connsiteY231" fmla="*/ 66040 h 2402840"/>
                <a:gd name="connsiteX232" fmla="*/ 1654078 w 3344764"/>
                <a:gd name="connsiteY232" fmla="*/ 45720 h 2402840"/>
                <a:gd name="connsiteX233" fmla="*/ 1633758 w 3344764"/>
                <a:gd name="connsiteY233" fmla="*/ 40640 h 2402840"/>
                <a:gd name="connsiteX234" fmla="*/ 1542318 w 3344764"/>
                <a:gd name="connsiteY234" fmla="*/ 35560 h 2402840"/>
                <a:gd name="connsiteX235" fmla="*/ 1516918 w 3344764"/>
                <a:gd name="connsiteY235" fmla="*/ 15240 h 2402840"/>
                <a:gd name="connsiteX236" fmla="*/ 1496598 w 3344764"/>
                <a:gd name="connsiteY236" fmla="*/ 0 h 2402840"/>
                <a:gd name="connsiteX0" fmla="*/ 1496598 w 3344764"/>
                <a:gd name="connsiteY0" fmla="*/ 0 h 2402840"/>
                <a:gd name="connsiteX1" fmla="*/ 1496598 w 3344764"/>
                <a:gd name="connsiteY1" fmla="*/ 0 h 2402840"/>
                <a:gd name="connsiteX2" fmla="*/ 1455958 w 3344764"/>
                <a:gd name="connsiteY2" fmla="*/ 35560 h 2402840"/>
                <a:gd name="connsiteX3" fmla="*/ 1440718 w 3344764"/>
                <a:gd name="connsiteY3" fmla="*/ 45720 h 2402840"/>
                <a:gd name="connsiteX4" fmla="*/ 1425478 w 3344764"/>
                <a:gd name="connsiteY4" fmla="*/ 60960 h 2402840"/>
                <a:gd name="connsiteX5" fmla="*/ 1410238 w 3344764"/>
                <a:gd name="connsiteY5" fmla="*/ 66040 h 2402840"/>
                <a:gd name="connsiteX6" fmla="*/ 1369598 w 3344764"/>
                <a:gd name="connsiteY6" fmla="*/ 81280 h 2402840"/>
                <a:gd name="connsiteX7" fmla="*/ 1339118 w 3344764"/>
                <a:gd name="connsiteY7" fmla="*/ 96520 h 2402840"/>
                <a:gd name="connsiteX8" fmla="*/ 1303558 w 3344764"/>
                <a:gd name="connsiteY8" fmla="*/ 106680 h 2402840"/>
                <a:gd name="connsiteX9" fmla="*/ 1252758 w 3344764"/>
                <a:gd name="connsiteY9" fmla="*/ 132080 h 2402840"/>
                <a:gd name="connsiteX10" fmla="*/ 1247678 w 3344764"/>
                <a:gd name="connsiteY10" fmla="*/ 147320 h 2402840"/>
                <a:gd name="connsiteX11" fmla="*/ 1217198 w 3344764"/>
                <a:gd name="connsiteY11" fmla="*/ 167640 h 2402840"/>
                <a:gd name="connsiteX12" fmla="*/ 1201958 w 3344764"/>
                <a:gd name="connsiteY12" fmla="*/ 182880 h 2402840"/>
                <a:gd name="connsiteX13" fmla="*/ 1186718 w 3344764"/>
                <a:gd name="connsiteY13" fmla="*/ 187960 h 2402840"/>
                <a:gd name="connsiteX14" fmla="*/ 1176558 w 3344764"/>
                <a:gd name="connsiteY14" fmla="*/ 203200 h 2402840"/>
                <a:gd name="connsiteX15" fmla="*/ 1146078 w 3344764"/>
                <a:gd name="connsiteY15" fmla="*/ 223520 h 2402840"/>
                <a:gd name="connsiteX16" fmla="*/ 1125758 w 3344764"/>
                <a:gd name="connsiteY16" fmla="*/ 254000 h 2402840"/>
                <a:gd name="connsiteX17" fmla="*/ 1115598 w 3344764"/>
                <a:gd name="connsiteY17" fmla="*/ 269240 h 2402840"/>
                <a:gd name="connsiteX18" fmla="*/ 1110518 w 3344764"/>
                <a:gd name="connsiteY18" fmla="*/ 284480 h 2402840"/>
                <a:gd name="connsiteX19" fmla="*/ 1105438 w 3344764"/>
                <a:gd name="connsiteY19" fmla="*/ 401320 h 2402840"/>
                <a:gd name="connsiteX20" fmla="*/ 1085118 w 3344764"/>
                <a:gd name="connsiteY20" fmla="*/ 416560 h 2402840"/>
                <a:gd name="connsiteX21" fmla="*/ 1054638 w 3344764"/>
                <a:gd name="connsiteY21" fmla="*/ 436880 h 2402840"/>
                <a:gd name="connsiteX22" fmla="*/ 1024158 w 3344764"/>
                <a:gd name="connsiteY22" fmla="*/ 452120 h 2402840"/>
                <a:gd name="connsiteX23" fmla="*/ 978438 w 3344764"/>
                <a:gd name="connsiteY23" fmla="*/ 472440 h 2402840"/>
                <a:gd name="connsiteX24" fmla="*/ 963198 w 3344764"/>
                <a:gd name="connsiteY24" fmla="*/ 487680 h 2402840"/>
                <a:gd name="connsiteX25" fmla="*/ 932718 w 3344764"/>
                <a:gd name="connsiteY25" fmla="*/ 508000 h 2402840"/>
                <a:gd name="connsiteX26" fmla="*/ 917478 w 3344764"/>
                <a:gd name="connsiteY26" fmla="*/ 518160 h 2402840"/>
                <a:gd name="connsiteX27" fmla="*/ 897158 w 3344764"/>
                <a:gd name="connsiteY27" fmla="*/ 523240 h 2402840"/>
                <a:gd name="connsiteX28" fmla="*/ 881918 w 3344764"/>
                <a:gd name="connsiteY28" fmla="*/ 533400 h 2402840"/>
                <a:gd name="connsiteX29" fmla="*/ 851438 w 3344764"/>
                <a:gd name="connsiteY29" fmla="*/ 543560 h 2402840"/>
                <a:gd name="connsiteX30" fmla="*/ 820958 w 3344764"/>
                <a:gd name="connsiteY30" fmla="*/ 563880 h 2402840"/>
                <a:gd name="connsiteX31" fmla="*/ 790478 w 3344764"/>
                <a:gd name="connsiteY31" fmla="*/ 574040 h 2402840"/>
                <a:gd name="connsiteX32" fmla="*/ 759998 w 3344764"/>
                <a:gd name="connsiteY32" fmla="*/ 594360 h 2402840"/>
                <a:gd name="connsiteX33" fmla="*/ 729518 w 3344764"/>
                <a:gd name="connsiteY33" fmla="*/ 604520 h 2402840"/>
                <a:gd name="connsiteX34" fmla="*/ 699038 w 3344764"/>
                <a:gd name="connsiteY34" fmla="*/ 619760 h 2402840"/>
                <a:gd name="connsiteX35" fmla="*/ 683798 w 3344764"/>
                <a:gd name="connsiteY35" fmla="*/ 635000 h 2402840"/>
                <a:gd name="connsiteX36" fmla="*/ 668558 w 3344764"/>
                <a:gd name="connsiteY36" fmla="*/ 640080 h 2402840"/>
                <a:gd name="connsiteX37" fmla="*/ 638078 w 3344764"/>
                <a:gd name="connsiteY37" fmla="*/ 660400 h 2402840"/>
                <a:gd name="connsiteX38" fmla="*/ 607598 w 3344764"/>
                <a:gd name="connsiteY38" fmla="*/ 685800 h 2402840"/>
                <a:gd name="connsiteX39" fmla="*/ 597438 w 3344764"/>
                <a:gd name="connsiteY39" fmla="*/ 701040 h 2402840"/>
                <a:gd name="connsiteX40" fmla="*/ 566958 w 3344764"/>
                <a:gd name="connsiteY40" fmla="*/ 726440 h 2402840"/>
                <a:gd name="connsiteX41" fmla="*/ 556798 w 3344764"/>
                <a:gd name="connsiteY41" fmla="*/ 741680 h 2402840"/>
                <a:gd name="connsiteX42" fmla="*/ 541558 w 3344764"/>
                <a:gd name="connsiteY42" fmla="*/ 751840 h 2402840"/>
                <a:gd name="connsiteX43" fmla="*/ 534002 w 3344764"/>
                <a:gd name="connsiteY43" fmla="*/ 804649 h 2402840"/>
                <a:gd name="connsiteX44" fmla="*/ 516738 w 3344764"/>
                <a:gd name="connsiteY44" fmla="*/ 934233 h 2402840"/>
                <a:gd name="connsiteX45" fmla="*/ 511078 w 3344764"/>
                <a:gd name="connsiteY45" fmla="*/ 990600 h 2402840"/>
                <a:gd name="connsiteX46" fmla="*/ 526318 w 3344764"/>
                <a:gd name="connsiteY46" fmla="*/ 1021080 h 2402840"/>
                <a:gd name="connsiteX47" fmla="*/ 551718 w 3344764"/>
                <a:gd name="connsiteY47" fmla="*/ 1066800 h 2402840"/>
                <a:gd name="connsiteX48" fmla="*/ 546638 w 3344764"/>
                <a:gd name="connsiteY48" fmla="*/ 1112520 h 2402840"/>
                <a:gd name="connsiteX49" fmla="*/ 541558 w 3344764"/>
                <a:gd name="connsiteY49" fmla="*/ 1127760 h 2402840"/>
                <a:gd name="connsiteX50" fmla="*/ 526318 w 3344764"/>
                <a:gd name="connsiteY50" fmla="*/ 1137920 h 2402840"/>
                <a:gd name="connsiteX51" fmla="*/ 500918 w 3344764"/>
                <a:gd name="connsiteY51" fmla="*/ 1168400 h 2402840"/>
                <a:gd name="connsiteX52" fmla="*/ 434962 w 3344764"/>
                <a:gd name="connsiteY52" fmla="*/ 1178230 h 2402840"/>
                <a:gd name="connsiteX53" fmla="*/ 388662 w 3344764"/>
                <a:gd name="connsiteY53" fmla="*/ 1200060 h 2402840"/>
                <a:gd name="connsiteX54" fmla="*/ 335259 w 3344764"/>
                <a:gd name="connsiteY54" fmla="*/ 1205041 h 2402840"/>
                <a:gd name="connsiteX55" fmla="*/ 269587 w 3344764"/>
                <a:gd name="connsiteY55" fmla="*/ 1232031 h 2402840"/>
                <a:gd name="connsiteX56" fmla="*/ 188930 w 3344764"/>
                <a:gd name="connsiteY56" fmla="*/ 1286277 h 2402840"/>
                <a:gd name="connsiteX57" fmla="*/ 126979 w 3344764"/>
                <a:gd name="connsiteY57" fmla="*/ 1355362 h 2402840"/>
                <a:gd name="connsiteX58" fmla="*/ 99598 w 3344764"/>
                <a:gd name="connsiteY58" fmla="*/ 1412240 h 2402840"/>
                <a:gd name="connsiteX59" fmla="*/ 79278 w 3344764"/>
                <a:gd name="connsiteY59" fmla="*/ 1442720 h 2402840"/>
                <a:gd name="connsiteX60" fmla="*/ 74198 w 3344764"/>
                <a:gd name="connsiteY60" fmla="*/ 1457960 h 2402840"/>
                <a:gd name="connsiteX61" fmla="*/ 58958 w 3344764"/>
                <a:gd name="connsiteY61" fmla="*/ 1468120 h 2402840"/>
                <a:gd name="connsiteX62" fmla="*/ 48798 w 3344764"/>
                <a:gd name="connsiteY62" fmla="*/ 1508760 h 2402840"/>
                <a:gd name="connsiteX63" fmla="*/ 43718 w 3344764"/>
                <a:gd name="connsiteY63" fmla="*/ 1524000 h 2402840"/>
                <a:gd name="connsiteX64" fmla="*/ 38638 w 3344764"/>
                <a:gd name="connsiteY64" fmla="*/ 1544320 h 2402840"/>
                <a:gd name="connsiteX65" fmla="*/ 28478 w 3344764"/>
                <a:gd name="connsiteY65" fmla="*/ 1559560 h 2402840"/>
                <a:gd name="connsiteX66" fmla="*/ 23398 w 3344764"/>
                <a:gd name="connsiteY66" fmla="*/ 1579880 h 2402840"/>
                <a:gd name="connsiteX67" fmla="*/ 13238 w 3344764"/>
                <a:gd name="connsiteY67" fmla="*/ 1620520 h 2402840"/>
                <a:gd name="connsiteX68" fmla="*/ 3078 w 3344764"/>
                <a:gd name="connsiteY68" fmla="*/ 1635760 h 2402840"/>
                <a:gd name="connsiteX69" fmla="*/ 560 w 3344764"/>
                <a:gd name="connsiteY69" fmla="*/ 1675377 h 2402840"/>
                <a:gd name="connsiteX70" fmla="*/ 12406 w 3344764"/>
                <a:gd name="connsiteY70" fmla="*/ 1877498 h 2402840"/>
                <a:gd name="connsiteX71" fmla="*/ 30629 w 3344764"/>
                <a:gd name="connsiteY71" fmla="*/ 2002558 h 2402840"/>
                <a:gd name="connsiteX72" fmla="*/ 64180 w 3344764"/>
                <a:gd name="connsiteY72" fmla="*/ 2076711 h 2402840"/>
                <a:gd name="connsiteX73" fmla="*/ 107227 w 3344764"/>
                <a:gd name="connsiteY73" fmla="*/ 2159435 h 2402840"/>
                <a:gd name="connsiteX74" fmla="*/ 82363 w 3344764"/>
                <a:gd name="connsiteY74" fmla="*/ 2241266 h 2402840"/>
                <a:gd name="connsiteX75" fmla="*/ 58958 w 3344764"/>
                <a:gd name="connsiteY75" fmla="*/ 2362200 h 2402840"/>
                <a:gd name="connsiteX76" fmla="*/ 64038 w 3344764"/>
                <a:gd name="connsiteY76" fmla="*/ 2397760 h 2402840"/>
                <a:gd name="connsiteX77" fmla="*/ 79278 w 3344764"/>
                <a:gd name="connsiteY77" fmla="*/ 2402840 h 2402840"/>
                <a:gd name="connsiteX78" fmla="*/ 145318 w 3344764"/>
                <a:gd name="connsiteY78" fmla="*/ 2397760 h 2402840"/>
                <a:gd name="connsiteX79" fmla="*/ 191038 w 3344764"/>
                <a:gd name="connsiteY79" fmla="*/ 2372360 h 2402840"/>
                <a:gd name="connsiteX80" fmla="*/ 221518 w 3344764"/>
                <a:gd name="connsiteY80" fmla="*/ 2352040 h 2402840"/>
                <a:gd name="connsiteX81" fmla="*/ 236758 w 3344764"/>
                <a:gd name="connsiteY81" fmla="*/ 2336800 h 2402840"/>
                <a:gd name="connsiteX82" fmla="*/ 251998 w 3344764"/>
                <a:gd name="connsiteY82" fmla="*/ 2326640 h 2402840"/>
                <a:gd name="connsiteX83" fmla="*/ 297718 w 3344764"/>
                <a:gd name="connsiteY83" fmla="*/ 2286000 h 2402840"/>
                <a:gd name="connsiteX84" fmla="*/ 323118 w 3344764"/>
                <a:gd name="connsiteY84" fmla="*/ 2265680 h 2402840"/>
                <a:gd name="connsiteX85" fmla="*/ 333278 w 3344764"/>
                <a:gd name="connsiteY85" fmla="*/ 2250440 h 2402840"/>
                <a:gd name="connsiteX86" fmla="*/ 348518 w 3344764"/>
                <a:gd name="connsiteY86" fmla="*/ 2240280 h 2402840"/>
                <a:gd name="connsiteX87" fmla="*/ 444085 w 3344764"/>
                <a:gd name="connsiteY87" fmla="*/ 2173922 h 2402840"/>
                <a:gd name="connsiteX88" fmla="*/ 508855 w 3344764"/>
                <a:gd name="connsiteY88" fmla="*/ 2121852 h 2402840"/>
                <a:gd name="connsiteX89" fmla="*/ 565688 w 3344764"/>
                <a:gd name="connsiteY89" fmla="*/ 2096452 h 2402840"/>
                <a:gd name="connsiteX90" fmla="*/ 664113 w 3344764"/>
                <a:gd name="connsiteY90" fmla="*/ 2044382 h 2402840"/>
                <a:gd name="connsiteX91" fmla="*/ 714278 w 3344764"/>
                <a:gd name="connsiteY91" fmla="*/ 2037080 h 2402840"/>
                <a:gd name="connsiteX92" fmla="*/ 744758 w 3344764"/>
                <a:gd name="connsiteY92" fmla="*/ 2047240 h 2402840"/>
                <a:gd name="connsiteX93" fmla="*/ 765078 w 3344764"/>
                <a:gd name="connsiteY93" fmla="*/ 2052320 h 2402840"/>
                <a:gd name="connsiteX94" fmla="*/ 780318 w 3344764"/>
                <a:gd name="connsiteY94" fmla="*/ 2057400 h 2402840"/>
                <a:gd name="connsiteX95" fmla="*/ 820958 w 3344764"/>
                <a:gd name="connsiteY95" fmla="*/ 2062480 h 2402840"/>
                <a:gd name="connsiteX96" fmla="*/ 983518 w 3344764"/>
                <a:gd name="connsiteY96" fmla="*/ 2069782 h 2402840"/>
                <a:gd name="connsiteX97" fmla="*/ 1117186 w 3344764"/>
                <a:gd name="connsiteY97" fmla="*/ 2049145 h 2402840"/>
                <a:gd name="connsiteX98" fmla="*/ 1196878 w 3344764"/>
                <a:gd name="connsiteY98" fmla="*/ 1945640 h 2402840"/>
                <a:gd name="connsiteX99" fmla="*/ 1287471 w 3344764"/>
                <a:gd name="connsiteY99" fmla="*/ 1930400 h 2402840"/>
                <a:gd name="connsiteX100" fmla="*/ 1387378 w 3344764"/>
                <a:gd name="connsiteY100" fmla="*/ 1954530 h 2402840"/>
                <a:gd name="connsiteX101" fmla="*/ 1451301 w 3344764"/>
                <a:gd name="connsiteY101" fmla="*/ 1968923 h 2402840"/>
                <a:gd name="connsiteX102" fmla="*/ 1553748 w 3344764"/>
                <a:gd name="connsiteY102" fmla="*/ 1985857 h 2402840"/>
                <a:gd name="connsiteX103" fmla="*/ 1638838 w 3344764"/>
                <a:gd name="connsiteY103" fmla="*/ 2001520 h 2402840"/>
                <a:gd name="connsiteX104" fmla="*/ 1689638 w 3344764"/>
                <a:gd name="connsiteY104" fmla="*/ 2021840 h 2402840"/>
                <a:gd name="connsiteX105" fmla="*/ 1720118 w 3344764"/>
                <a:gd name="connsiteY105" fmla="*/ 2037080 h 2402840"/>
                <a:gd name="connsiteX106" fmla="*/ 1765838 w 3344764"/>
                <a:gd name="connsiteY106" fmla="*/ 2062480 h 2402840"/>
                <a:gd name="connsiteX107" fmla="*/ 1781078 w 3344764"/>
                <a:gd name="connsiteY107" fmla="*/ 2072640 h 2402840"/>
                <a:gd name="connsiteX108" fmla="*/ 1811558 w 3344764"/>
                <a:gd name="connsiteY108" fmla="*/ 2082800 h 2402840"/>
                <a:gd name="connsiteX109" fmla="*/ 1826798 w 3344764"/>
                <a:gd name="connsiteY109" fmla="*/ 2087880 h 2402840"/>
                <a:gd name="connsiteX110" fmla="*/ 1847118 w 3344764"/>
                <a:gd name="connsiteY110" fmla="*/ 2098040 h 2402840"/>
                <a:gd name="connsiteX111" fmla="*/ 1862358 w 3344764"/>
                <a:gd name="connsiteY111" fmla="*/ 2103120 h 2402840"/>
                <a:gd name="connsiteX112" fmla="*/ 1877598 w 3344764"/>
                <a:gd name="connsiteY112" fmla="*/ 2113280 h 2402840"/>
                <a:gd name="connsiteX113" fmla="*/ 1908078 w 3344764"/>
                <a:gd name="connsiteY113" fmla="*/ 2123440 h 2402840"/>
                <a:gd name="connsiteX114" fmla="*/ 1923318 w 3344764"/>
                <a:gd name="connsiteY114" fmla="*/ 2133600 h 2402840"/>
                <a:gd name="connsiteX115" fmla="*/ 1947448 w 3344764"/>
                <a:gd name="connsiteY115" fmla="*/ 2167043 h 2402840"/>
                <a:gd name="connsiteX116" fmla="*/ 1999942 w 3344764"/>
                <a:gd name="connsiteY116" fmla="*/ 2194984 h 2402840"/>
                <a:gd name="connsiteX117" fmla="*/ 2090111 w 3344764"/>
                <a:gd name="connsiteY117" fmla="*/ 2254673 h 2402840"/>
                <a:gd name="connsiteX118" fmla="*/ 2167581 w 3344764"/>
                <a:gd name="connsiteY118" fmla="*/ 2296161 h 2402840"/>
                <a:gd name="connsiteX119" fmla="*/ 2237431 w 3344764"/>
                <a:gd name="connsiteY119" fmla="*/ 2302933 h 2402840"/>
                <a:gd name="connsiteX120" fmla="*/ 2309398 w 3344764"/>
                <a:gd name="connsiteY120" fmla="*/ 2339340 h 2402840"/>
                <a:gd name="connsiteX121" fmla="*/ 2422852 w 3344764"/>
                <a:gd name="connsiteY121" fmla="*/ 2312670 h 2402840"/>
                <a:gd name="connsiteX122" fmla="*/ 2477038 w 3344764"/>
                <a:gd name="connsiteY122" fmla="*/ 2275840 h 2402840"/>
                <a:gd name="connsiteX123" fmla="*/ 2492278 w 3344764"/>
                <a:gd name="connsiteY123" fmla="*/ 2270760 h 2402840"/>
                <a:gd name="connsiteX124" fmla="*/ 2502438 w 3344764"/>
                <a:gd name="connsiteY124" fmla="*/ 2255520 h 2402840"/>
                <a:gd name="connsiteX125" fmla="*/ 2517678 w 3344764"/>
                <a:gd name="connsiteY125" fmla="*/ 2245360 h 2402840"/>
                <a:gd name="connsiteX126" fmla="*/ 2527838 w 3344764"/>
                <a:gd name="connsiteY126" fmla="*/ 2230120 h 2402840"/>
                <a:gd name="connsiteX127" fmla="*/ 2543078 w 3344764"/>
                <a:gd name="connsiteY127" fmla="*/ 2219960 h 2402840"/>
                <a:gd name="connsiteX128" fmla="*/ 2578638 w 3344764"/>
                <a:gd name="connsiteY128" fmla="*/ 2184400 h 2402840"/>
                <a:gd name="connsiteX129" fmla="*/ 2593878 w 3344764"/>
                <a:gd name="connsiteY129" fmla="*/ 2153920 h 2402840"/>
                <a:gd name="connsiteX130" fmla="*/ 2639598 w 3344764"/>
                <a:gd name="connsiteY130" fmla="*/ 2128520 h 2402840"/>
                <a:gd name="connsiteX131" fmla="*/ 2670078 w 3344764"/>
                <a:gd name="connsiteY131" fmla="*/ 2108200 h 2402840"/>
                <a:gd name="connsiteX132" fmla="*/ 2700558 w 3344764"/>
                <a:gd name="connsiteY132" fmla="*/ 2098040 h 2402840"/>
                <a:gd name="connsiteX133" fmla="*/ 2715798 w 3344764"/>
                <a:gd name="connsiteY133" fmla="*/ 2082800 h 2402840"/>
                <a:gd name="connsiteX134" fmla="*/ 2751358 w 3344764"/>
                <a:gd name="connsiteY134" fmla="*/ 2057400 h 2402840"/>
                <a:gd name="connsiteX135" fmla="*/ 2817398 w 3344764"/>
                <a:gd name="connsiteY135" fmla="*/ 2034540 h 2402840"/>
                <a:gd name="connsiteX136" fmla="*/ 2892751 w 3344764"/>
                <a:gd name="connsiteY136" fmla="*/ 1976120 h 2402840"/>
                <a:gd name="connsiteX137" fmla="*/ 2942282 w 3344764"/>
                <a:gd name="connsiteY137" fmla="*/ 1957917 h 2402840"/>
                <a:gd name="connsiteX138" fmla="*/ 2974878 w 3344764"/>
                <a:gd name="connsiteY138" fmla="*/ 1915160 h 2402840"/>
                <a:gd name="connsiteX139" fmla="*/ 3005358 w 3344764"/>
                <a:gd name="connsiteY139" fmla="*/ 1894840 h 2402840"/>
                <a:gd name="connsiteX140" fmla="*/ 3020598 w 3344764"/>
                <a:gd name="connsiteY140" fmla="*/ 1889760 h 2402840"/>
                <a:gd name="connsiteX141" fmla="*/ 3035838 w 3344764"/>
                <a:gd name="connsiteY141" fmla="*/ 1879600 h 2402840"/>
                <a:gd name="connsiteX142" fmla="*/ 3051078 w 3344764"/>
                <a:gd name="connsiteY142" fmla="*/ 1874520 h 2402840"/>
                <a:gd name="connsiteX143" fmla="*/ 3066318 w 3344764"/>
                <a:gd name="connsiteY143" fmla="*/ 1864360 h 2402840"/>
                <a:gd name="connsiteX144" fmla="*/ 3091718 w 3344764"/>
                <a:gd name="connsiteY144" fmla="*/ 1859280 h 2402840"/>
                <a:gd name="connsiteX145" fmla="*/ 3112038 w 3344764"/>
                <a:gd name="connsiteY145" fmla="*/ 1854200 h 2402840"/>
                <a:gd name="connsiteX146" fmla="*/ 3127278 w 3344764"/>
                <a:gd name="connsiteY146" fmla="*/ 1844040 h 2402840"/>
                <a:gd name="connsiteX147" fmla="*/ 3208558 w 3344764"/>
                <a:gd name="connsiteY147" fmla="*/ 1833880 h 2402840"/>
                <a:gd name="connsiteX148" fmla="*/ 3244118 w 3344764"/>
                <a:gd name="connsiteY148" fmla="*/ 1828800 h 2402840"/>
                <a:gd name="connsiteX149" fmla="*/ 3259358 w 3344764"/>
                <a:gd name="connsiteY149" fmla="*/ 1818640 h 2402840"/>
                <a:gd name="connsiteX150" fmla="*/ 3269518 w 3344764"/>
                <a:gd name="connsiteY150" fmla="*/ 1803400 h 2402840"/>
                <a:gd name="connsiteX151" fmla="*/ 3284758 w 3344764"/>
                <a:gd name="connsiteY151" fmla="*/ 1798320 h 2402840"/>
                <a:gd name="connsiteX152" fmla="*/ 3299998 w 3344764"/>
                <a:gd name="connsiteY152" fmla="*/ 1788160 h 2402840"/>
                <a:gd name="connsiteX153" fmla="*/ 3315238 w 3344764"/>
                <a:gd name="connsiteY153" fmla="*/ 1742440 h 2402840"/>
                <a:gd name="connsiteX154" fmla="*/ 3320318 w 3344764"/>
                <a:gd name="connsiteY154" fmla="*/ 1727200 h 2402840"/>
                <a:gd name="connsiteX155" fmla="*/ 3325398 w 3344764"/>
                <a:gd name="connsiteY155" fmla="*/ 1711960 h 2402840"/>
                <a:gd name="connsiteX156" fmla="*/ 3330478 w 3344764"/>
                <a:gd name="connsiteY156" fmla="*/ 1686560 h 2402840"/>
                <a:gd name="connsiteX157" fmla="*/ 3344448 w 3344764"/>
                <a:gd name="connsiteY157" fmla="*/ 1566333 h 2402840"/>
                <a:gd name="connsiteX158" fmla="*/ 3339368 w 3344764"/>
                <a:gd name="connsiteY158" fmla="*/ 1518496 h 2402840"/>
                <a:gd name="connsiteX159" fmla="*/ 3316084 w 3344764"/>
                <a:gd name="connsiteY159" fmla="*/ 1464310 h 2402840"/>
                <a:gd name="connsiteX160" fmla="*/ 3277138 w 3344764"/>
                <a:gd name="connsiteY160" fmla="*/ 1420706 h 2402840"/>
                <a:gd name="connsiteX161" fmla="*/ 3251738 w 3344764"/>
                <a:gd name="connsiteY161" fmla="*/ 1377526 h 2402840"/>
                <a:gd name="connsiteX162" fmla="*/ 3195011 w 3344764"/>
                <a:gd name="connsiteY162" fmla="*/ 1333500 h 2402840"/>
                <a:gd name="connsiteX163" fmla="*/ 3145058 w 3344764"/>
                <a:gd name="connsiteY163" fmla="*/ 1295400 h 2402840"/>
                <a:gd name="connsiteX164" fmla="*/ 3101878 w 3344764"/>
                <a:gd name="connsiteY164" fmla="*/ 1254760 h 2402840"/>
                <a:gd name="connsiteX165" fmla="*/ 3096798 w 3344764"/>
                <a:gd name="connsiteY165" fmla="*/ 1239520 h 2402840"/>
                <a:gd name="connsiteX166" fmla="*/ 3081558 w 3344764"/>
                <a:gd name="connsiteY166" fmla="*/ 1234440 h 2402840"/>
                <a:gd name="connsiteX167" fmla="*/ 3071398 w 3344764"/>
                <a:gd name="connsiteY167" fmla="*/ 1203960 h 2402840"/>
                <a:gd name="connsiteX168" fmla="*/ 3051078 w 3344764"/>
                <a:gd name="connsiteY168" fmla="*/ 1173480 h 2402840"/>
                <a:gd name="connsiteX169" fmla="*/ 3030758 w 3344764"/>
                <a:gd name="connsiteY169" fmla="*/ 1143000 h 2402840"/>
                <a:gd name="connsiteX170" fmla="*/ 3005358 w 3344764"/>
                <a:gd name="connsiteY170" fmla="*/ 1097280 h 2402840"/>
                <a:gd name="connsiteX171" fmla="*/ 2995198 w 3344764"/>
                <a:gd name="connsiteY171" fmla="*/ 1082040 h 2402840"/>
                <a:gd name="connsiteX172" fmla="*/ 2985038 w 3344764"/>
                <a:gd name="connsiteY172" fmla="*/ 1051560 h 2402840"/>
                <a:gd name="connsiteX173" fmla="*/ 2979958 w 3344764"/>
                <a:gd name="connsiteY173" fmla="*/ 1036320 h 2402840"/>
                <a:gd name="connsiteX174" fmla="*/ 2939318 w 3344764"/>
                <a:gd name="connsiteY174" fmla="*/ 975360 h 2402840"/>
                <a:gd name="connsiteX175" fmla="*/ 2929158 w 3344764"/>
                <a:gd name="connsiteY175" fmla="*/ 960120 h 2402840"/>
                <a:gd name="connsiteX176" fmla="*/ 2908838 w 3344764"/>
                <a:gd name="connsiteY176" fmla="*/ 929640 h 2402840"/>
                <a:gd name="connsiteX177" fmla="*/ 2883438 w 3344764"/>
                <a:gd name="connsiteY177" fmla="*/ 904240 h 2402840"/>
                <a:gd name="connsiteX178" fmla="*/ 2858038 w 3344764"/>
                <a:gd name="connsiteY178" fmla="*/ 873760 h 2402840"/>
                <a:gd name="connsiteX179" fmla="*/ 2842798 w 3344764"/>
                <a:gd name="connsiteY179" fmla="*/ 868680 h 2402840"/>
                <a:gd name="connsiteX180" fmla="*/ 2827558 w 3344764"/>
                <a:gd name="connsiteY180" fmla="*/ 853440 h 2402840"/>
                <a:gd name="connsiteX181" fmla="*/ 2812318 w 3344764"/>
                <a:gd name="connsiteY181" fmla="*/ 843280 h 2402840"/>
                <a:gd name="connsiteX182" fmla="*/ 2807238 w 3344764"/>
                <a:gd name="connsiteY182" fmla="*/ 817880 h 2402840"/>
                <a:gd name="connsiteX183" fmla="*/ 2797078 w 3344764"/>
                <a:gd name="connsiteY183" fmla="*/ 802640 h 2402840"/>
                <a:gd name="connsiteX184" fmla="*/ 2786918 w 3344764"/>
                <a:gd name="connsiteY184" fmla="*/ 772160 h 2402840"/>
                <a:gd name="connsiteX185" fmla="*/ 2766598 w 3344764"/>
                <a:gd name="connsiteY185" fmla="*/ 741680 h 2402840"/>
                <a:gd name="connsiteX186" fmla="*/ 2761518 w 3344764"/>
                <a:gd name="connsiteY186" fmla="*/ 726440 h 2402840"/>
                <a:gd name="connsiteX187" fmla="*/ 2751358 w 3344764"/>
                <a:gd name="connsiteY187" fmla="*/ 711200 h 2402840"/>
                <a:gd name="connsiteX188" fmla="*/ 2736118 w 3344764"/>
                <a:gd name="connsiteY188" fmla="*/ 680720 h 2402840"/>
                <a:gd name="connsiteX189" fmla="*/ 2705638 w 3344764"/>
                <a:gd name="connsiteY189" fmla="*/ 650240 h 2402840"/>
                <a:gd name="connsiteX190" fmla="*/ 2675158 w 3344764"/>
                <a:gd name="connsiteY190" fmla="*/ 629920 h 2402840"/>
                <a:gd name="connsiteX191" fmla="*/ 2659918 w 3344764"/>
                <a:gd name="connsiteY191" fmla="*/ 619760 h 2402840"/>
                <a:gd name="connsiteX192" fmla="*/ 2629438 w 3344764"/>
                <a:gd name="connsiteY192" fmla="*/ 599440 h 2402840"/>
                <a:gd name="connsiteX193" fmla="*/ 2604038 w 3344764"/>
                <a:gd name="connsiteY193" fmla="*/ 574040 h 2402840"/>
                <a:gd name="connsiteX194" fmla="*/ 2593878 w 3344764"/>
                <a:gd name="connsiteY194" fmla="*/ 558800 h 2402840"/>
                <a:gd name="connsiteX195" fmla="*/ 2578638 w 3344764"/>
                <a:gd name="connsiteY195" fmla="*/ 553720 h 2402840"/>
                <a:gd name="connsiteX196" fmla="*/ 2563398 w 3344764"/>
                <a:gd name="connsiteY196" fmla="*/ 543560 h 2402840"/>
                <a:gd name="connsiteX197" fmla="*/ 2548158 w 3344764"/>
                <a:gd name="connsiteY197" fmla="*/ 538480 h 2402840"/>
                <a:gd name="connsiteX198" fmla="*/ 2517678 w 3344764"/>
                <a:gd name="connsiteY198" fmla="*/ 518160 h 2402840"/>
                <a:gd name="connsiteX199" fmla="*/ 2502438 w 3344764"/>
                <a:gd name="connsiteY199" fmla="*/ 508000 h 2402840"/>
                <a:gd name="connsiteX200" fmla="*/ 2471958 w 3344764"/>
                <a:gd name="connsiteY200" fmla="*/ 487680 h 2402840"/>
                <a:gd name="connsiteX201" fmla="*/ 2456718 w 3344764"/>
                <a:gd name="connsiteY201" fmla="*/ 457200 h 2402840"/>
                <a:gd name="connsiteX202" fmla="*/ 2441478 w 3344764"/>
                <a:gd name="connsiteY202" fmla="*/ 452120 h 2402840"/>
                <a:gd name="connsiteX203" fmla="*/ 2426238 w 3344764"/>
                <a:gd name="connsiteY203" fmla="*/ 436880 h 2402840"/>
                <a:gd name="connsiteX204" fmla="*/ 2405918 w 3344764"/>
                <a:gd name="connsiteY204" fmla="*/ 406400 h 2402840"/>
                <a:gd name="connsiteX205" fmla="*/ 2375438 w 3344764"/>
                <a:gd name="connsiteY205" fmla="*/ 386080 h 2402840"/>
                <a:gd name="connsiteX206" fmla="*/ 2365278 w 3344764"/>
                <a:gd name="connsiteY206" fmla="*/ 370840 h 2402840"/>
                <a:gd name="connsiteX207" fmla="*/ 2294158 w 3344764"/>
                <a:gd name="connsiteY207" fmla="*/ 355600 h 2402840"/>
                <a:gd name="connsiteX208" fmla="*/ 2258598 w 3344764"/>
                <a:gd name="connsiteY208" fmla="*/ 345440 h 2402840"/>
                <a:gd name="connsiteX209" fmla="*/ 2228118 w 3344764"/>
                <a:gd name="connsiteY209" fmla="*/ 335280 h 2402840"/>
                <a:gd name="connsiteX210" fmla="*/ 2177318 w 3344764"/>
                <a:gd name="connsiteY210" fmla="*/ 325120 h 2402840"/>
                <a:gd name="connsiteX211" fmla="*/ 2162078 w 3344764"/>
                <a:gd name="connsiteY211" fmla="*/ 309880 h 2402840"/>
                <a:gd name="connsiteX212" fmla="*/ 2146838 w 3344764"/>
                <a:gd name="connsiteY212" fmla="*/ 304800 h 2402840"/>
                <a:gd name="connsiteX213" fmla="*/ 2141758 w 3344764"/>
                <a:gd name="connsiteY213" fmla="*/ 289560 h 2402840"/>
                <a:gd name="connsiteX214" fmla="*/ 2131598 w 3344764"/>
                <a:gd name="connsiteY214" fmla="*/ 274320 h 2402840"/>
                <a:gd name="connsiteX215" fmla="*/ 2126518 w 3344764"/>
                <a:gd name="connsiteY215" fmla="*/ 259080 h 2402840"/>
                <a:gd name="connsiteX216" fmla="*/ 2090958 w 3344764"/>
                <a:gd name="connsiteY216" fmla="*/ 213360 h 2402840"/>
                <a:gd name="connsiteX217" fmla="*/ 2080798 w 3344764"/>
                <a:gd name="connsiteY217" fmla="*/ 198120 h 2402840"/>
                <a:gd name="connsiteX218" fmla="*/ 2065558 w 3344764"/>
                <a:gd name="connsiteY218" fmla="*/ 193040 h 2402840"/>
                <a:gd name="connsiteX219" fmla="*/ 2029998 w 3344764"/>
                <a:gd name="connsiteY219" fmla="*/ 167640 h 2402840"/>
                <a:gd name="connsiteX220" fmla="*/ 1999518 w 3344764"/>
                <a:gd name="connsiteY220" fmla="*/ 157480 h 2402840"/>
                <a:gd name="connsiteX221" fmla="*/ 1953798 w 3344764"/>
                <a:gd name="connsiteY221" fmla="*/ 132080 h 2402840"/>
                <a:gd name="connsiteX222" fmla="*/ 1918238 w 3344764"/>
                <a:gd name="connsiteY222" fmla="*/ 127000 h 2402840"/>
                <a:gd name="connsiteX223" fmla="*/ 1887758 w 3344764"/>
                <a:gd name="connsiteY223" fmla="*/ 116840 h 2402840"/>
                <a:gd name="connsiteX224" fmla="*/ 1872518 w 3344764"/>
                <a:gd name="connsiteY224" fmla="*/ 111760 h 2402840"/>
                <a:gd name="connsiteX225" fmla="*/ 1847118 w 3344764"/>
                <a:gd name="connsiteY225" fmla="*/ 106680 h 2402840"/>
                <a:gd name="connsiteX226" fmla="*/ 1831878 w 3344764"/>
                <a:gd name="connsiteY226" fmla="*/ 101600 h 2402840"/>
                <a:gd name="connsiteX227" fmla="*/ 1796318 w 3344764"/>
                <a:gd name="connsiteY227" fmla="*/ 96520 h 2402840"/>
                <a:gd name="connsiteX228" fmla="*/ 1760758 w 3344764"/>
                <a:gd name="connsiteY228" fmla="*/ 86360 h 2402840"/>
                <a:gd name="connsiteX229" fmla="*/ 1730278 w 3344764"/>
                <a:gd name="connsiteY229" fmla="*/ 76200 h 2402840"/>
                <a:gd name="connsiteX230" fmla="*/ 1715038 w 3344764"/>
                <a:gd name="connsiteY230" fmla="*/ 71120 h 2402840"/>
                <a:gd name="connsiteX231" fmla="*/ 1699798 w 3344764"/>
                <a:gd name="connsiteY231" fmla="*/ 66040 h 2402840"/>
                <a:gd name="connsiteX232" fmla="*/ 1654078 w 3344764"/>
                <a:gd name="connsiteY232" fmla="*/ 45720 h 2402840"/>
                <a:gd name="connsiteX233" fmla="*/ 1633758 w 3344764"/>
                <a:gd name="connsiteY233" fmla="*/ 40640 h 2402840"/>
                <a:gd name="connsiteX234" fmla="*/ 1542318 w 3344764"/>
                <a:gd name="connsiteY234" fmla="*/ 35560 h 2402840"/>
                <a:gd name="connsiteX235" fmla="*/ 1516918 w 3344764"/>
                <a:gd name="connsiteY235" fmla="*/ 15240 h 2402840"/>
                <a:gd name="connsiteX236" fmla="*/ 1496598 w 3344764"/>
                <a:gd name="connsiteY236" fmla="*/ 0 h 2402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</a:cxnLst>
              <a:rect l="l" t="t" r="r" b="b"/>
              <a:pathLst>
                <a:path w="3344764" h="2402840">
                  <a:moveTo>
                    <a:pt x="1496598" y="0"/>
                  </a:moveTo>
                  <a:lnTo>
                    <a:pt x="1496598" y="0"/>
                  </a:lnTo>
                  <a:cubicBezTo>
                    <a:pt x="1483051" y="11853"/>
                    <a:pt x="1469890" y="24161"/>
                    <a:pt x="1455958" y="35560"/>
                  </a:cubicBezTo>
                  <a:cubicBezTo>
                    <a:pt x="1451233" y="39426"/>
                    <a:pt x="1445408" y="41811"/>
                    <a:pt x="1440718" y="45720"/>
                  </a:cubicBezTo>
                  <a:cubicBezTo>
                    <a:pt x="1435199" y="50319"/>
                    <a:pt x="1431456" y="56975"/>
                    <a:pt x="1425478" y="60960"/>
                  </a:cubicBezTo>
                  <a:cubicBezTo>
                    <a:pt x="1421023" y="63930"/>
                    <a:pt x="1415027" y="63645"/>
                    <a:pt x="1410238" y="66040"/>
                  </a:cubicBezTo>
                  <a:cubicBezTo>
                    <a:pt x="1375356" y="83481"/>
                    <a:pt x="1418603" y="71479"/>
                    <a:pt x="1369598" y="81280"/>
                  </a:cubicBezTo>
                  <a:cubicBezTo>
                    <a:pt x="1352900" y="92412"/>
                    <a:pt x="1357521" y="91262"/>
                    <a:pt x="1339118" y="96520"/>
                  </a:cubicBezTo>
                  <a:cubicBezTo>
                    <a:pt x="1333702" y="98067"/>
                    <a:pt x="1310006" y="103098"/>
                    <a:pt x="1303558" y="106680"/>
                  </a:cubicBezTo>
                  <a:cubicBezTo>
                    <a:pt x="1254073" y="134172"/>
                    <a:pt x="1292469" y="122152"/>
                    <a:pt x="1252758" y="132080"/>
                  </a:cubicBezTo>
                  <a:cubicBezTo>
                    <a:pt x="1251065" y="137160"/>
                    <a:pt x="1250648" y="142865"/>
                    <a:pt x="1247678" y="147320"/>
                  </a:cubicBezTo>
                  <a:cubicBezTo>
                    <a:pt x="1236806" y="163628"/>
                    <a:pt x="1233176" y="162314"/>
                    <a:pt x="1217198" y="167640"/>
                  </a:cubicBezTo>
                  <a:cubicBezTo>
                    <a:pt x="1212118" y="172720"/>
                    <a:pt x="1207936" y="178895"/>
                    <a:pt x="1201958" y="182880"/>
                  </a:cubicBezTo>
                  <a:cubicBezTo>
                    <a:pt x="1197503" y="185850"/>
                    <a:pt x="1190899" y="184615"/>
                    <a:pt x="1186718" y="187960"/>
                  </a:cubicBezTo>
                  <a:cubicBezTo>
                    <a:pt x="1181950" y="191774"/>
                    <a:pt x="1181153" y="199180"/>
                    <a:pt x="1176558" y="203200"/>
                  </a:cubicBezTo>
                  <a:cubicBezTo>
                    <a:pt x="1167368" y="211241"/>
                    <a:pt x="1146078" y="223520"/>
                    <a:pt x="1146078" y="223520"/>
                  </a:cubicBezTo>
                  <a:lnTo>
                    <a:pt x="1125758" y="254000"/>
                  </a:lnTo>
                  <a:cubicBezTo>
                    <a:pt x="1122371" y="259080"/>
                    <a:pt x="1117529" y="263448"/>
                    <a:pt x="1115598" y="269240"/>
                  </a:cubicBezTo>
                  <a:lnTo>
                    <a:pt x="1110518" y="284480"/>
                  </a:lnTo>
                  <a:cubicBezTo>
                    <a:pt x="1108825" y="323427"/>
                    <a:pt x="1112800" y="363038"/>
                    <a:pt x="1105438" y="401320"/>
                  </a:cubicBezTo>
                  <a:cubicBezTo>
                    <a:pt x="1103839" y="409634"/>
                    <a:pt x="1092054" y="411705"/>
                    <a:pt x="1085118" y="416560"/>
                  </a:cubicBezTo>
                  <a:cubicBezTo>
                    <a:pt x="1075115" y="423562"/>
                    <a:pt x="1066222" y="433019"/>
                    <a:pt x="1054638" y="436880"/>
                  </a:cubicBezTo>
                  <a:cubicBezTo>
                    <a:pt x="999058" y="455407"/>
                    <a:pt x="1083244" y="425859"/>
                    <a:pt x="1024158" y="452120"/>
                  </a:cubicBezTo>
                  <a:cubicBezTo>
                    <a:pt x="995678" y="464778"/>
                    <a:pt x="998147" y="456016"/>
                    <a:pt x="978438" y="472440"/>
                  </a:cubicBezTo>
                  <a:cubicBezTo>
                    <a:pt x="972919" y="477039"/>
                    <a:pt x="968869" y="483269"/>
                    <a:pt x="963198" y="487680"/>
                  </a:cubicBezTo>
                  <a:cubicBezTo>
                    <a:pt x="953559" y="495177"/>
                    <a:pt x="942878" y="501227"/>
                    <a:pt x="932718" y="508000"/>
                  </a:cubicBezTo>
                  <a:cubicBezTo>
                    <a:pt x="927638" y="511387"/>
                    <a:pt x="923401" y="516679"/>
                    <a:pt x="917478" y="518160"/>
                  </a:cubicBezTo>
                  <a:lnTo>
                    <a:pt x="897158" y="523240"/>
                  </a:lnTo>
                  <a:cubicBezTo>
                    <a:pt x="892078" y="526627"/>
                    <a:pt x="887497" y="530920"/>
                    <a:pt x="881918" y="533400"/>
                  </a:cubicBezTo>
                  <a:cubicBezTo>
                    <a:pt x="872131" y="537750"/>
                    <a:pt x="860349" y="537619"/>
                    <a:pt x="851438" y="543560"/>
                  </a:cubicBezTo>
                  <a:cubicBezTo>
                    <a:pt x="841278" y="550333"/>
                    <a:pt x="832542" y="560019"/>
                    <a:pt x="820958" y="563880"/>
                  </a:cubicBezTo>
                  <a:cubicBezTo>
                    <a:pt x="810798" y="567267"/>
                    <a:pt x="799389" y="568099"/>
                    <a:pt x="790478" y="574040"/>
                  </a:cubicBezTo>
                  <a:cubicBezTo>
                    <a:pt x="780318" y="580813"/>
                    <a:pt x="771582" y="590499"/>
                    <a:pt x="759998" y="594360"/>
                  </a:cubicBezTo>
                  <a:cubicBezTo>
                    <a:pt x="749838" y="597747"/>
                    <a:pt x="738429" y="598579"/>
                    <a:pt x="729518" y="604520"/>
                  </a:cubicBezTo>
                  <a:cubicBezTo>
                    <a:pt x="709823" y="617650"/>
                    <a:pt x="720070" y="612749"/>
                    <a:pt x="699038" y="619760"/>
                  </a:cubicBezTo>
                  <a:cubicBezTo>
                    <a:pt x="693958" y="624840"/>
                    <a:pt x="689776" y="631015"/>
                    <a:pt x="683798" y="635000"/>
                  </a:cubicBezTo>
                  <a:cubicBezTo>
                    <a:pt x="679343" y="637970"/>
                    <a:pt x="673239" y="637479"/>
                    <a:pt x="668558" y="640080"/>
                  </a:cubicBezTo>
                  <a:cubicBezTo>
                    <a:pt x="657884" y="646010"/>
                    <a:pt x="646712" y="651766"/>
                    <a:pt x="638078" y="660400"/>
                  </a:cubicBezTo>
                  <a:cubicBezTo>
                    <a:pt x="618521" y="679957"/>
                    <a:pt x="628816" y="671655"/>
                    <a:pt x="607598" y="685800"/>
                  </a:cubicBezTo>
                  <a:cubicBezTo>
                    <a:pt x="604211" y="690880"/>
                    <a:pt x="601755" y="696723"/>
                    <a:pt x="597438" y="701040"/>
                  </a:cubicBezTo>
                  <a:cubicBezTo>
                    <a:pt x="557478" y="741000"/>
                    <a:pt x="608569" y="676507"/>
                    <a:pt x="566958" y="726440"/>
                  </a:cubicBezTo>
                  <a:cubicBezTo>
                    <a:pt x="563049" y="731130"/>
                    <a:pt x="561115" y="737363"/>
                    <a:pt x="556798" y="741680"/>
                  </a:cubicBezTo>
                  <a:cubicBezTo>
                    <a:pt x="552481" y="745997"/>
                    <a:pt x="545357" y="741345"/>
                    <a:pt x="541558" y="751840"/>
                  </a:cubicBezTo>
                  <a:cubicBezTo>
                    <a:pt x="537759" y="762335"/>
                    <a:pt x="571840" y="779424"/>
                    <a:pt x="534002" y="804649"/>
                  </a:cubicBezTo>
                  <a:cubicBezTo>
                    <a:pt x="525535" y="839362"/>
                    <a:pt x="520559" y="903241"/>
                    <a:pt x="516738" y="934233"/>
                  </a:cubicBezTo>
                  <a:cubicBezTo>
                    <a:pt x="512917" y="965225"/>
                    <a:pt x="509481" y="976126"/>
                    <a:pt x="511078" y="990600"/>
                  </a:cubicBezTo>
                  <a:cubicBezTo>
                    <a:pt x="512675" y="1005075"/>
                    <a:pt x="519545" y="1008380"/>
                    <a:pt x="526318" y="1021080"/>
                  </a:cubicBezTo>
                  <a:cubicBezTo>
                    <a:pt x="533091" y="1033780"/>
                    <a:pt x="540223" y="1032316"/>
                    <a:pt x="551718" y="1066800"/>
                  </a:cubicBezTo>
                  <a:cubicBezTo>
                    <a:pt x="550025" y="1082040"/>
                    <a:pt x="549159" y="1097395"/>
                    <a:pt x="546638" y="1112520"/>
                  </a:cubicBezTo>
                  <a:cubicBezTo>
                    <a:pt x="545758" y="1117802"/>
                    <a:pt x="544903" y="1123579"/>
                    <a:pt x="541558" y="1127760"/>
                  </a:cubicBezTo>
                  <a:cubicBezTo>
                    <a:pt x="537744" y="1132528"/>
                    <a:pt x="531398" y="1134533"/>
                    <a:pt x="526318" y="1137920"/>
                  </a:cubicBezTo>
                  <a:cubicBezTo>
                    <a:pt x="516328" y="1152905"/>
                    <a:pt x="516144" y="1161682"/>
                    <a:pt x="500918" y="1168400"/>
                  </a:cubicBezTo>
                  <a:cubicBezTo>
                    <a:pt x="485692" y="1175118"/>
                    <a:pt x="453671" y="1172953"/>
                    <a:pt x="434962" y="1178230"/>
                  </a:cubicBezTo>
                  <a:lnTo>
                    <a:pt x="388662" y="1200060"/>
                  </a:lnTo>
                  <a:cubicBezTo>
                    <a:pt x="344986" y="1229177"/>
                    <a:pt x="355105" y="1199713"/>
                    <a:pt x="335259" y="1205041"/>
                  </a:cubicBezTo>
                  <a:cubicBezTo>
                    <a:pt x="315413" y="1210369"/>
                    <a:pt x="293975" y="1218492"/>
                    <a:pt x="269587" y="1232031"/>
                  </a:cubicBezTo>
                  <a:cubicBezTo>
                    <a:pt x="245199" y="1245570"/>
                    <a:pt x="212698" y="1265722"/>
                    <a:pt x="188930" y="1286277"/>
                  </a:cubicBezTo>
                  <a:cubicBezTo>
                    <a:pt x="165162" y="1306832"/>
                    <a:pt x="141868" y="1334368"/>
                    <a:pt x="126979" y="1355362"/>
                  </a:cubicBezTo>
                  <a:cubicBezTo>
                    <a:pt x="112090" y="1376356"/>
                    <a:pt x="107548" y="1397680"/>
                    <a:pt x="99598" y="1412240"/>
                  </a:cubicBezTo>
                  <a:cubicBezTo>
                    <a:pt x="91648" y="1426800"/>
                    <a:pt x="83139" y="1431136"/>
                    <a:pt x="79278" y="1442720"/>
                  </a:cubicBezTo>
                  <a:cubicBezTo>
                    <a:pt x="77585" y="1447800"/>
                    <a:pt x="77543" y="1453779"/>
                    <a:pt x="74198" y="1457960"/>
                  </a:cubicBezTo>
                  <a:cubicBezTo>
                    <a:pt x="70384" y="1462728"/>
                    <a:pt x="64038" y="1464733"/>
                    <a:pt x="58958" y="1468120"/>
                  </a:cubicBezTo>
                  <a:cubicBezTo>
                    <a:pt x="47346" y="1502957"/>
                    <a:pt x="61058" y="1459719"/>
                    <a:pt x="48798" y="1508760"/>
                  </a:cubicBezTo>
                  <a:cubicBezTo>
                    <a:pt x="47499" y="1513955"/>
                    <a:pt x="45189" y="1518851"/>
                    <a:pt x="43718" y="1524000"/>
                  </a:cubicBezTo>
                  <a:cubicBezTo>
                    <a:pt x="41800" y="1530713"/>
                    <a:pt x="41388" y="1537903"/>
                    <a:pt x="38638" y="1544320"/>
                  </a:cubicBezTo>
                  <a:cubicBezTo>
                    <a:pt x="36233" y="1549932"/>
                    <a:pt x="31865" y="1554480"/>
                    <a:pt x="28478" y="1559560"/>
                  </a:cubicBezTo>
                  <a:cubicBezTo>
                    <a:pt x="26785" y="1566333"/>
                    <a:pt x="24913" y="1573064"/>
                    <a:pt x="23398" y="1579880"/>
                  </a:cubicBezTo>
                  <a:cubicBezTo>
                    <a:pt x="21079" y="1590314"/>
                    <a:pt x="18685" y="1609627"/>
                    <a:pt x="13238" y="1620520"/>
                  </a:cubicBezTo>
                  <a:cubicBezTo>
                    <a:pt x="10508" y="1625981"/>
                    <a:pt x="5191" y="1626617"/>
                    <a:pt x="3078" y="1635760"/>
                  </a:cubicBezTo>
                  <a:cubicBezTo>
                    <a:pt x="965" y="1644903"/>
                    <a:pt x="-995" y="1635087"/>
                    <a:pt x="560" y="1675377"/>
                  </a:cubicBezTo>
                  <a:cubicBezTo>
                    <a:pt x="2115" y="1715667"/>
                    <a:pt x="7395" y="1822968"/>
                    <a:pt x="12406" y="1877498"/>
                  </a:cubicBezTo>
                  <a:cubicBezTo>
                    <a:pt x="17417" y="1932028"/>
                    <a:pt x="22000" y="1969356"/>
                    <a:pt x="30629" y="2002558"/>
                  </a:cubicBezTo>
                  <a:cubicBezTo>
                    <a:pt x="39258" y="2035760"/>
                    <a:pt x="51414" y="2050565"/>
                    <a:pt x="64180" y="2076711"/>
                  </a:cubicBezTo>
                  <a:cubicBezTo>
                    <a:pt x="76946" y="2102857"/>
                    <a:pt x="97914" y="2139115"/>
                    <a:pt x="107227" y="2159435"/>
                  </a:cubicBezTo>
                  <a:cubicBezTo>
                    <a:pt x="105534" y="2178062"/>
                    <a:pt x="90408" y="2207472"/>
                    <a:pt x="82363" y="2241266"/>
                  </a:cubicBezTo>
                  <a:cubicBezTo>
                    <a:pt x="74318" y="2275060"/>
                    <a:pt x="75569" y="2295757"/>
                    <a:pt x="58958" y="2362200"/>
                  </a:cubicBezTo>
                  <a:cubicBezTo>
                    <a:pt x="60651" y="2374053"/>
                    <a:pt x="58683" y="2387050"/>
                    <a:pt x="64038" y="2397760"/>
                  </a:cubicBezTo>
                  <a:cubicBezTo>
                    <a:pt x="66433" y="2402549"/>
                    <a:pt x="73923" y="2402840"/>
                    <a:pt x="79278" y="2402840"/>
                  </a:cubicBezTo>
                  <a:cubicBezTo>
                    <a:pt x="101356" y="2402840"/>
                    <a:pt x="123305" y="2399453"/>
                    <a:pt x="145318" y="2397760"/>
                  </a:cubicBezTo>
                  <a:cubicBezTo>
                    <a:pt x="180253" y="2374470"/>
                    <a:pt x="164214" y="2381301"/>
                    <a:pt x="191038" y="2372360"/>
                  </a:cubicBezTo>
                  <a:cubicBezTo>
                    <a:pt x="239655" y="2323743"/>
                    <a:pt x="177407" y="2381447"/>
                    <a:pt x="221518" y="2352040"/>
                  </a:cubicBezTo>
                  <a:cubicBezTo>
                    <a:pt x="227496" y="2348055"/>
                    <a:pt x="231239" y="2341399"/>
                    <a:pt x="236758" y="2336800"/>
                  </a:cubicBezTo>
                  <a:cubicBezTo>
                    <a:pt x="241448" y="2332891"/>
                    <a:pt x="247435" y="2330696"/>
                    <a:pt x="251998" y="2326640"/>
                  </a:cubicBezTo>
                  <a:cubicBezTo>
                    <a:pt x="304194" y="2280244"/>
                    <a:pt x="263130" y="2309059"/>
                    <a:pt x="297718" y="2286000"/>
                  </a:cubicBezTo>
                  <a:cubicBezTo>
                    <a:pt x="326835" y="2242324"/>
                    <a:pt x="288065" y="2293723"/>
                    <a:pt x="323118" y="2265680"/>
                  </a:cubicBezTo>
                  <a:cubicBezTo>
                    <a:pt x="327886" y="2261866"/>
                    <a:pt x="328961" y="2254757"/>
                    <a:pt x="333278" y="2250440"/>
                  </a:cubicBezTo>
                  <a:cubicBezTo>
                    <a:pt x="337595" y="2246123"/>
                    <a:pt x="343438" y="2243667"/>
                    <a:pt x="348518" y="2240280"/>
                  </a:cubicBezTo>
                  <a:cubicBezTo>
                    <a:pt x="366986" y="2227527"/>
                    <a:pt x="417362" y="2193660"/>
                    <a:pt x="444085" y="2173922"/>
                  </a:cubicBezTo>
                  <a:cubicBezTo>
                    <a:pt x="470808" y="2154184"/>
                    <a:pt x="498377" y="2147146"/>
                    <a:pt x="508855" y="2121852"/>
                  </a:cubicBezTo>
                  <a:cubicBezTo>
                    <a:pt x="525947" y="2100738"/>
                    <a:pt x="539812" y="2109364"/>
                    <a:pt x="565688" y="2096452"/>
                  </a:cubicBezTo>
                  <a:cubicBezTo>
                    <a:pt x="591564" y="2083540"/>
                    <a:pt x="639348" y="2054277"/>
                    <a:pt x="664113" y="2044382"/>
                  </a:cubicBezTo>
                  <a:cubicBezTo>
                    <a:pt x="688878" y="2034487"/>
                    <a:pt x="700837" y="2036604"/>
                    <a:pt x="714278" y="2037080"/>
                  </a:cubicBezTo>
                  <a:cubicBezTo>
                    <a:pt x="727719" y="2037556"/>
                    <a:pt x="734368" y="2044643"/>
                    <a:pt x="744758" y="2047240"/>
                  </a:cubicBezTo>
                  <a:cubicBezTo>
                    <a:pt x="751531" y="2048933"/>
                    <a:pt x="758365" y="2050402"/>
                    <a:pt x="765078" y="2052320"/>
                  </a:cubicBezTo>
                  <a:cubicBezTo>
                    <a:pt x="770227" y="2053791"/>
                    <a:pt x="775050" y="2056442"/>
                    <a:pt x="780318" y="2057400"/>
                  </a:cubicBezTo>
                  <a:cubicBezTo>
                    <a:pt x="793750" y="2059842"/>
                    <a:pt x="807411" y="2060787"/>
                    <a:pt x="820958" y="2062480"/>
                  </a:cubicBezTo>
                  <a:cubicBezTo>
                    <a:pt x="884879" y="2060197"/>
                    <a:pt x="934147" y="2072005"/>
                    <a:pt x="983518" y="2069782"/>
                  </a:cubicBezTo>
                  <a:cubicBezTo>
                    <a:pt x="1032889" y="2067559"/>
                    <a:pt x="1081626" y="2069835"/>
                    <a:pt x="1117186" y="2049145"/>
                  </a:cubicBezTo>
                  <a:cubicBezTo>
                    <a:pt x="1152746" y="2028455"/>
                    <a:pt x="1168497" y="1965431"/>
                    <a:pt x="1196878" y="1945640"/>
                  </a:cubicBezTo>
                  <a:cubicBezTo>
                    <a:pt x="1225259" y="1925849"/>
                    <a:pt x="1255721" y="1928918"/>
                    <a:pt x="1287471" y="1930400"/>
                  </a:cubicBezTo>
                  <a:cubicBezTo>
                    <a:pt x="1319221" y="1931882"/>
                    <a:pt x="1360073" y="1948110"/>
                    <a:pt x="1387378" y="1954530"/>
                  </a:cubicBezTo>
                  <a:cubicBezTo>
                    <a:pt x="1414683" y="1960950"/>
                    <a:pt x="1423573" y="1963702"/>
                    <a:pt x="1451301" y="1968923"/>
                  </a:cubicBezTo>
                  <a:cubicBezTo>
                    <a:pt x="1479029" y="1974144"/>
                    <a:pt x="1519599" y="1980212"/>
                    <a:pt x="1553748" y="1985857"/>
                  </a:cubicBezTo>
                  <a:cubicBezTo>
                    <a:pt x="1585004" y="1991290"/>
                    <a:pt x="1616190" y="1995523"/>
                    <a:pt x="1638838" y="2001520"/>
                  </a:cubicBezTo>
                  <a:cubicBezTo>
                    <a:pt x="1661486" y="2007517"/>
                    <a:pt x="1676091" y="2015913"/>
                    <a:pt x="1689638" y="2021840"/>
                  </a:cubicBezTo>
                  <a:cubicBezTo>
                    <a:pt x="1703185" y="2027767"/>
                    <a:pt x="1681812" y="2024311"/>
                    <a:pt x="1720118" y="2037080"/>
                  </a:cubicBezTo>
                  <a:cubicBezTo>
                    <a:pt x="1732818" y="2043853"/>
                    <a:pt x="1755678" y="2056553"/>
                    <a:pt x="1765838" y="2062480"/>
                  </a:cubicBezTo>
                  <a:cubicBezTo>
                    <a:pt x="1775998" y="2068407"/>
                    <a:pt x="1775499" y="2070160"/>
                    <a:pt x="1781078" y="2072640"/>
                  </a:cubicBezTo>
                  <a:cubicBezTo>
                    <a:pt x="1790865" y="2076990"/>
                    <a:pt x="1801398" y="2079413"/>
                    <a:pt x="1811558" y="2082800"/>
                  </a:cubicBezTo>
                  <a:cubicBezTo>
                    <a:pt x="1816638" y="2084493"/>
                    <a:pt x="1822009" y="2085485"/>
                    <a:pt x="1826798" y="2087880"/>
                  </a:cubicBezTo>
                  <a:cubicBezTo>
                    <a:pt x="1833571" y="2091267"/>
                    <a:pt x="1840157" y="2095057"/>
                    <a:pt x="1847118" y="2098040"/>
                  </a:cubicBezTo>
                  <a:cubicBezTo>
                    <a:pt x="1852040" y="2100149"/>
                    <a:pt x="1857569" y="2100725"/>
                    <a:pt x="1862358" y="2103120"/>
                  </a:cubicBezTo>
                  <a:cubicBezTo>
                    <a:pt x="1867819" y="2105850"/>
                    <a:pt x="1872019" y="2110800"/>
                    <a:pt x="1877598" y="2113280"/>
                  </a:cubicBezTo>
                  <a:cubicBezTo>
                    <a:pt x="1887385" y="2117630"/>
                    <a:pt x="1899167" y="2117499"/>
                    <a:pt x="1908078" y="2123440"/>
                  </a:cubicBezTo>
                  <a:cubicBezTo>
                    <a:pt x="1913158" y="2126827"/>
                    <a:pt x="1916756" y="2126333"/>
                    <a:pt x="1923318" y="2133600"/>
                  </a:cubicBezTo>
                  <a:cubicBezTo>
                    <a:pt x="1929880" y="2140867"/>
                    <a:pt x="1934677" y="2156812"/>
                    <a:pt x="1947448" y="2167043"/>
                  </a:cubicBezTo>
                  <a:cubicBezTo>
                    <a:pt x="1960219" y="2177274"/>
                    <a:pt x="1973699" y="2188423"/>
                    <a:pt x="1999942" y="2194984"/>
                  </a:cubicBezTo>
                  <a:cubicBezTo>
                    <a:pt x="2022661" y="2213469"/>
                    <a:pt x="2062171" y="2237810"/>
                    <a:pt x="2090111" y="2254673"/>
                  </a:cubicBezTo>
                  <a:cubicBezTo>
                    <a:pt x="2118051" y="2271536"/>
                    <a:pt x="2143028" y="2288118"/>
                    <a:pt x="2167581" y="2296161"/>
                  </a:cubicBezTo>
                  <a:cubicBezTo>
                    <a:pt x="2192134" y="2304204"/>
                    <a:pt x="2181067" y="2296670"/>
                    <a:pt x="2237431" y="2302933"/>
                  </a:cubicBezTo>
                  <a:cubicBezTo>
                    <a:pt x="2258598" y="2318596"/>
                    <a:pt x="2284845" y="2335953"/>
                    <a:pt x="2309398" y="2339340"/>
                  </a:cubicBezTo>
                  <a:lnTo>
                    <a:pt x="2422852" y="2312670"/>
                  </a:lnTo>
                  <a:cubicBezTo>
                    <a:pt x="2446559" y="2310977"/>
                    <a:pt x="2465467" y="2282825"/>
                    <a:pt x="2477038" y="2275840"/>
                  </a:cubicBezTo>
                  <a:cubicBezTo>
                    <a:pt x="2488609" y="2268855"/>
                    <a:pt x="2488097" y="2274105"/>
                    <a:pt x="2492278" y="2270760"/>
                  </a:cubicBezTo>
                  <a:cubicBezTo>
                    <a:pt x="2497046" y="2266946"/>
                    <a:pt x="2498121" y="2259837"/>
                    <a:pt x="2502438" y="2255520"/>
                  </a:cubicBezTo>
                  <a:cubicBezTo>
                    <a:pt x="2506755" y="2251203"/>
                    <a:pt x="2512598" y="2248747"/>
                    <a:pt x="2517678" y="2245360"/>
                  </a:cubicBezTo>
                  <a:cubicBezTo>
                    <a:pt x="2521065" y="2240280"/>
                    <a:pt x="2523521" y="2234437"/>
                    <a:pt x="2527838" y="2230120"/>
                  </a:cubicBezTo>
                  <a:cubicBezTo>
                    <a:pt x="2532155" y="2225803"/>
                    <a:pt x="2539058" y="2224555"/>
                    <a:pt x="2543078" y="2219960"/>
                  </a:cubicBezTo>
                  <a:cubicBezTo>
                    <a:pt x="2576643" y="2181600"/>
                    <a:pt x="2547308" y="2194843"/>
                    <a:pt x="2578638" y="2184400"/>
                  </a:cubicBezTo>
                  <a:cubicBezTo>
                    <a:pt x="2582262" y="2173529"/>
                    <a:pt x="2584610" y="2162030"/>
                    <a:pt x="2593878" y="2153920"/>
                  </a:cubicBezTo>
                  <a:cubicBezTo>
                    <a:pt x="2648581" y="2106054"/>
                    <a:pt x="2604105" y="2148238"/>
                    <a:pt x="2639598" y="2128520"/>
                  </a:cubicBezTo>
                  <a:cubicBezTo>
                    <a:pt x="2650272" y="2122590"/>
                    <a:pt x="2658494" y="2112061"/>
                    <a:pt x="2670078" y="2108200"/>
                  </a:cubicBezTo>
                  <a:lnTo>
                    <a:pt x="2700558" y="2098040"/>
                  </a:lnTo>
                  <a:cubicBezTo>
                    <a:pt x="2705638" y="2092960"/>
                    <a:pt x="2710279" y="2087399"/>
                    <a:pt x="2715798" y="2082800"/>
                  </a:cubicBezTo>
                  <a:cubicBezTo>
                    <a:pt x="2733105" y="2068378"/>
                    <a:pt x="2734425" y="2065443"/>
                    <a:pt x="2751358" y="2057400"/>
                  </a:cubicBezTo>
                  <a:cubicBezTo>
                    <a:pt x="2768291" y="2049357"/>
                    <a:pt x="2793833" y="2048087"/>
                    <a:pt x="2817398" y="2034540"/>
                  </a:cubicBezTo>
                  <a:cubicBezTo>
                    <a:pt x="2840964" y="2020993"/>
                    <a:pt x="2871584" y="1993477"/>
                    <a:pt x="2892751" y="1976120"/>
                  </a:cubicBezTo>
                  <a:lnTo>
                    <a:pt x="2942282" y="1957917"/>
                  </a:lnTo>
                  <a:cubicBezTo>
                    <a:pt x="2955970" y="1947757"/>
                    <a:pt x="2964365" y="1925673"/>
                    <a:pt x="2974878" y="1915160"/>
                  </a:cubicBezTo>
                  <a:cubicBezTo>
                    <a:pt x="2985391" y="1904647"/>
                    <a:pt x="2997738" y="1899073"/>
                    <a:pt x="3005358" y="1894840"/>
                  </a:cubicBezTo>
                  <a:cubicBezTo>
                    <a:pt x="3012978" y="1890607"/>
                    <a:pt x="3015809" y="1892155"/>
                    <a:pt x="3020598" y="1889760"/>
                  </a:cubicBezTo>
                  <a:cubicBezTo>
                    <a:pt x="3026059" y="1887030"/>
                    <a:pt x="3030377" y="1882330"/>
                    <a:pt x="3035838" y="1879600"/>
                  </a:cubicBezTo>
                  <a:cubicBezTo>
                    <a:pt x="3040627" y="1877205"/>
                    <a:pt x="3046289" y="1876915"/>
                    <a:pt x="3051078" y="1874520"/>
                  </a:cubicBezTo>
                  <a:cubicBezTo>
                    <a:pt x="3056539" y="1871790"/>
                    <a:pt x="3060601" y="1866504"/>
                    <a:pt x="3066318" y="1864360"/>
                  </a:cubicBezTo>
                  <a:cubicBezTo>
                    <a:pt x="3074403" y="1861328"/>
                    <a:pt x="3083289" y="1861153"/>
                    <a:pt x="3091718" y="1859280"/>
                  </a:cubicBezTo>
                  <a:cubicBezTo>
                    <a:pt x="3098534" y="1857765"/>
                    <a:pt x="3105265" y="1855893"/>
                    <a:pt x="3112038" y="1854200"/>
                  </a:cubicBezTo>
                  <a:cubicBezTo>
                    <a:pt x="3117118" y="1850813"/>
                    <a:pt x="3121817" y="1846770"/>
                    <a:pt x="3127278" y="1844040"/>
                  </a:cubicBezTo>
                  <a:cubicBezTo>
                    <a:pt x="3149385" y="1832987"/>
                    <a:pt x="3195226" y="1835213"/>
                    <a:pt x="3208558" y="1833880"/>
                  </a:cubicBezTo>
                  <a:cubicBezTo>
                    <a:pt x="3220472" y="1832689"/>
                    <a:pt x="3232265" y="1830493"/>
                    <a:pt x="3244118" y="1828800"/>
                  </a:cubicBezTo>
                  <a:cubicBezTo>
                    <a:pt x="3249198" y="1825413"/>
                    <a:pt x="3255041" y="1822957"/>
                    <a:pt x="3259358" y="1818640"/>
                  </a:cubicBezTo>
                  <a:cubicBezTo>
                    <a:pt x="3263675" y="1814323"/>
                    <a:pt x="3264750" y="1807214"/>
                    <a:pt x="3269518" y="1803400"/>
                  </a:cubicBezTo>
                  <a:cubicBezTo>
                    <a:pt x="3273699" y="1800055"/>
                    <a:pt x="3279969" y="1800715"/>
                    <a:pt x="3284758" y="1798320"/>
                  </a:cubicBezTo>
                  <a:cubicBezTo>
                    <a:pt x="3290219" y="1795590"/>
                    <a:pt x="3294918" y="1791547"/>
                    <a:pt x="3299998" y="1788160"/>
                  </a:cubicBezTo>
                  <a:lnTo>
                    <a:pt x="3315238" y="1742440"/>
                  </a:lnTo>
                  <a:lnTo>
                    <a:pt x="3320318" y="1727200"/>
                  </a:lnTo>
                  <a:cubicBezTo>
                    <a:pt x="3322011" y="1722120"/>
                    <a:pt x="3324348" y="1717211"/>
                    <a:pt x="3325398" y="1711960"/>
                  </a:cubicBezTo>
                  <a:lnTo>
                    <a:pt x="3330478" y="1686560"/>
                  </a:lnTo>
                  <a:cubicBezTo>
                    <a:pt x="3328785" y="1640840"/>
                    <a:pt x="3347394" y="1611989"/>
                    <a:pt x="3344448" y="1566333"/>
                  </a:cubicBezTo>
                  <a:cubicBezTo>
                    <a:pt x="3343998" y="1559366"/>
                    <a:pt x="3344095" y="1535500"/>
                    <a:pt x="3339368" y="1518496"/>
                  </a:cubicBezTo>
                  <a:cubicBezTo>
                    <a:pt x="3334641" y="1501492"/>
                    <a:pt x="3334277" y="1491599"/>
                    <a:pt x="3316084" y="1464310"/>
                  </a:cubicBezTo>
                  <a:lnTo>
                    <a:pt x="3277138" y="1420706"/>
                  </a:lnTo>
                  <a:cubicBezTo>
                    <a:pt x="3264297" y="1411181"/>
                    <a:pt x="3256818" y="1385146"/>
                    <a:pt x="3251738" y="1377526"/>
                  </a:cubicBezTo>
                  <a:cubicBezTo>
                    <a:pt x="3235228" y="1365108"/>
                    <a:pt x="3212791" y="1347188"/>
                    <a:pt x="3195011" y="1333500"/>
                  </a:cubicBezTo>
                  <a:cubicBezTo>
                    <a:pt x="3177231" y="1319812"/>
                    <a:pt x="3160580" y="1308523"/>
                    <a:pt x="3145058" y="1295400"/>
                  </a:cubicBezTo>
                  <a:cubicBezTo>
                    <a:pt x="3129536" y="1282277"/>
                    <a:pt x="3109921" y="1264073"/>
                    <a:pt x="3101878" y="1254760"/>
                  </a:cubicBezTo>
                  <a:cubicBezTo>
                    <a:pt x="3093835" y="1245447"/>
                    <a:pt x="3100584" y="1243306"/>
                    <a:pt x="3096798" y="1239520"/>
                  </a:cubicBezTo>
                  <a:cubicBezTo>
                    <a:pt x="3093012" y="1235734"/>
                    <a:pt x="3086638" y="1236133"/>
                    <a:pt x="3081558" y="1234440"/>
                  </a:cubicBezTo>
                  <a:cubicBezTo>
                    <a:pt x="3078171" y="1224280"/>
                    <a:pt x="3077339" y="1212871"/>
                    <a:pt x="3071398" y="1203960"/>
                  </a:cubicBezTo>
                  <a:cubicBezTo>
                    <a:pt x="3064625" y="1193800"/>
                    <a:pt x="3054939" y="1185064"/>
                    <a:pt x="3051078" y="1173480"/>
                  </a:cubicBezTo>
                  <a:cubicBezTo>
                    <a:pt x="3043726" y="1151424"/>
                    <a:pt x="3049784" y="1162026"/>
                    <a:pt x="3030758" y="1143000"/>
                  </a:cubicBezTo>
                  <a:cubicBezTo>
                    <a:pt x="3021817" y="1116176"/>
                    <a:pt x="3028648" y="1132215"/>
                    <a:pt x="3005358" y="1097280"/>
                  </a:cubicBezTo>
                  <a:cubicBezTo>
                    <a:pt x="3001971" y="1092200"/>
                    <a:pt x="2997129" y="1087832"/>
                    <a:pt x="2995198" y="1082040"/>
                  </a:cubicBezTo>
                  <a:lnTo>
                    <a:pt x="2985038" y="1051560"/>
                  </a:lnTo>
                  <a:cubicBezTo>
                    <a:pt x="2983345" y="1046480"/>
                    <a:pt x="2982928" y="1040775"/>
                    <a:pt x="2979958" y="1036320"/>
                  </a:cubicBezTo>
                  <a:lnTo>
                    <a:pt x="2939318" y="975360"/>
                  </a:lnTo>
                  <a:cubicBezTo>
                    <a:pt x="2935931" y="970280"/>
                    <a:pt x="2931089" y="965912"/>
                    <a:pt x="2929158" y="960120"/>
                  </a:cubicBezTo>
                  <a:cubicBezTo>
                    <a:pt x="2920230" y="933337"/>
                    <a:pt x="2929978" y="955009"/>
                    <a:pt x="2908838" y="929640"/>
                  </a:cubicBezTo>
                  <a:cubicBezTo>
                    <a:pt x="2887671" y="904240"/>
                    <a:pt x="2911378" y="922867"/>
                    <a:pt x="2883438" y="904240"/>
                  </a:cubicBezTo>
                  <a:cubicBezTo>
                    <a:pt x="2875941" y="892995"/>
                    <a:pt x="2869772" y="881583"/>
                    <a:pt x="2858038" y="873760"/>
                  </a:cubicBezTo>
                  <a:cubicBezTo>
                    <a:pt x="2853583" y="870790"/>
                    <a:pt x="2847878" y="870373"/>
                    <a:pt x="2842798" y="868680"/>
                  </a:cubicBezTo>
                  <a:cubicBezTo>
                    <a:pt x="2837718" y="863600"/>
                    <a:pt x="2833077" y="858039"/>
                    <a:pt x="2827558" y="853440"/>
                  </a:cubicBezTo>
                  <a:cubicBezTo>
                    <a:pt x="2822868" y="849531"/>
                    <a:pt x="2815347" y="848581"/>
                    <a:pt x="2812318" y="843280"/>
                  </a:cubicBezTo>
                  <a:cubicBezTo>
                    <a:pt x="2808034" y="835783"/>
                    <a:pt x="2810270" y="825965"/>
                    <a:pt x="2807238" y="817880"/>
                  </a:cubicBezTo>
                  <a:cubicBezTo>
                    <a:pt x="2805094" y="812163"/>
                    <a:pt x="2799558" y="808219"/>
                    <a:pt x="2797078" y="802640"/>
                  </a:cubicBezTo>
                  <a:cubicBezTo>
                    <a:pt x="2792728" y="792853"/>
                    <a:pt x="2792859" y="781071"/>
                    <a:pt x="2786918" y="772160"/>
                  </a:cubicBezTo>
                  <a:cubicBezTo>
                    <a:pt x="2780145" y="762000"/>
                    <a:pt x="2770459" y="753264"/>
                    <a:pt x="2766598" y="741680"/>
                  </a:cubicBezTo>
                  <a:cubicBezTo>
                    <a:pt x="2764905" y="736600"/>
                    <a:pt x="2763913" y="731229"/>
                    <a:pt x="2761518" y="726440"/>
                  </a:cubicBezTo>
                  <a:cubicBezTo>
                    <a:pt x="2758788" y="720979"/>
                    <a:pt x="2754088" y="716661"/>
                    <a:pt x="2751358" y="711200"/>
                  </a:cubicBezTo>
                  <a:cubicBezTo>
                    <a:pt x="2741271" y="691025"/>
                    <a:pt x="2752756" y="699438"/>
                    <a:pt x="2736118" y="680720"/>
                  </a:cubicBezTo>
                  <a:cubicBezTo>
                    <a:pt x="2726572" y="669981"/>
                    <a:pt x="2717593" y="658210"/>
                    <a:pt x="2705638" y="650240"/>
                  </a:cubicBezTo>
                  <a:lnTo>
                    <a:pt x="2675158" y="629920"/>
                  </a:lnTo>
                  <a:cubicBezTo>
                    <a:pt x="2670078" y="626533"/>
                    <a:pt x="2664235" y="624077"/>
                    <a:pt x="2659918" y="619760"/>
                  </a:cubicBezTo>
                  <a:cubicBezTo>
                    <a:pt x="2640892" y="600734"/>
                    <a:pt x="2651494" y="606792"/>
                    <a:pt x="2629438" y="599440"/>
                  </a:cubicBezTo>
                  <a:cubicBezTo>
                    <a:pt x="2602345" y="558800"/>
                    <a:pt x="2637905" y="607907"/>
                    <a:pt x="2604038" y="574040"/>
                  </a:cubicBezTo>
                  <a:cubicBezTo>
                    <a:pt x="2599721" y="569723"/>
                    <a:pt x="2598646" y="562614"/>
                    <a:pt x="2593878" y="558800"/>
                  </a:cubicBezTo>
                  <a:cubicBezTo>
                    <a:pt x="2589697" y="555455"/>
                    <a:pt x="2583427" y="556115"/>
                    <a:pt x="2578638" y="553720"/>
                  </a:cubicBezTo>
                  <a:cubicBezTo>
                    <a:pt x="2573177" y="550990"/>
                    <a:pt x="2568859" y="546290"/>
                    <a:pt x="2563398" y="543560"/>
                  </a:cubicBezTo>
                  <a:cubicBezTo>
                    <a:pt x="2558609" y="541165"/>
                    <a:pt x="2552839" y="541081"/>
                    <a:pt x="2548158" y="538480"/>
                  </a:cubicBezTo>
                  <a:cubicBezTo>
                    <a:pt x="2537484" y="532550"/>
                    <a:pt x="2527838" y="524933"/>
                    <a:pt x="2517678" y="518160"/>
                  </a:cubicBezTo>
                  <a:cubicBezTo>
                    <a:pt x="2512598" y="514773"/>
                    <a:pt x="2506755" y="512317"/>
                    <a:pt x="2502438" y="508000"/>
                  </a:cubicBezTo>
                  <a:cubicBezTo>
                    <a:pt x="2483412" y="488974"/>
                    <a:pt x="2494014" y="495032"/>
                    <a:pt x="2471958" y="487680"/>
                  </a:cubicBezTo>
                  <a:cubicBezTo>
                    <a:pt x="2468611" y="477640"/>
                    <a:pt x="2465670" y="464362"/>
                    <a:pt x="2456718" y="457200"/>
                  </a:cubicBezTo>
                  <a:cubicBezTo>
                    <a:pt x="2452537" y="453855"/>
                    <a:pt x="2446558" y="453813"/>
                    <a:pt x="2441478" y="452120"/>
                  </a:cubicBezTo>
                  <a:cubicBezTo>
                    <a:pt x="2436398" y="447040"/>
                    <a:pt x="2430649" y="442551"/>
                    <a:pt x="2426238" y="436880"/>
                  </a:cubicBezTo>
                  <a:cubicBezTo>
                    <a:pt x="2418741" y="427241"/>
                    <a:pt x="2416078" y="413173"/>
                    <a:pt x="2405918" y="406400"/>
                  </a:cubicBezTo>
                  <a:lnTo>
                    <a:pt x="2375438" y="386080"/>
                  </a:lnTo>
                  <a:cubicBezTo>
                    <a:pt x="2372051" y="381000"/>
                    <a:pt x="2370455" y="374076"/>
                    <a:pt x="2365278" y="370840"/>
                  </a:cubicBezTo>
                  <a:cubicBezTo>
                    <a:pt x="2347182" y="359530"/>
                    <a:pt x="2313129" y="357971"/>
                    <a:pt x="2294158" y="355600"/>
                  </a:cubicBezTo>
                  <a:cubicBezTo>
                    <a:pt x="2242941" y="338528"/>
                    <a:pt x="2322385" y="364576"/>
                    <a:pt x="2258598" y="345440"/>
                  </a:cubicBezTo>
                  <a:cubicBezTo>
                    <a:pt x="2248340" y="342363"/>
                    <a:pt x="2238682" y="337041"/>
                    <a:pt x="2228118" y="335280"/>
                  </a:cubicBezTo>
                  <a:cubicBezTo>
                    <a:pt x="2190751" y="329052"/>
                    <a:pt x="2207631" y="332698"/>
                    <a:pt x="2177318" y="325120"/>
                  </a:cubicBezTo>
                  <a:cubicBezTo>
                    <a:pt x="2172238" y="320040"/>
                    <a:pt x="2168056" y="313865"/>
                    <a:pt x="2162078" y="309880"/>
                  </a:cubicBezTo>
                  <a:cubicBezTo>
                    <a:pt x="2157623" y="306910"/>
                    <a:pt x="2150624" y="308586"/>
                    <a:pt x="2146838" y="304800"/>
                  </a:cubicBezTo>
                  <a:cubicBezTo>
                    <a:pt x="2143052" y="301014"/>
                    <a:pt x="2144153" y="294349"/>
                    <a:pt x="2141758" y="289560"/>
                  </a:cubicBezTo>
                  <a:cubicBezTo>
                    <a:pt x="2139028" y="284099"/>
                    <a:pt x="2134328" y="279781"/>
                    <a:pt x="2131598" y="274320"/>
                  </a:cubicBezTo>
                  <a:cubicBezTo>
                    <a:pt x="2129203" y="269531"/>
                    <a:pt x="2129119" y="263761"/>
                    <a:pt x="2126518" y="259080"/>
                  </a:cubicBezTo>
                  <a:cubicBezTo>
                    <a:pt x="2100839" y="212858"/>
                    <a:pt x="2115641" y="242979"/>
                    <a:pt x="2090958" y="213360"/>
                  </a:cubicBezTo>
                  <a:cubicBezTo>
                    <a:pt x="2087049" y="208670"/>
                    <a:pt x="2085566" y="201934"/>
                    <a:pt x="2080798" y="198120"/>
                  </a:cubicBezTo>
                  <a:cubicBezTo>
                    <a:pt x="2076617" y="194775"/>
                    <a:pt x="2070638" y="194733"/>
                    <a:pt x="2065558" y="193040"/>
                  </a:cubicBezTo>
                  <a:cubicBezTo>
                    <a:pt x="2062829" y="190993"/>
                    <a:pt x="2036076" y="170341"/>
                    <a:pt x="2029998" y="167640"/>
                  </a:cubicBezTo>
                  <a:cubicBezTo>
                    <a:pt x="2020211" y="163290"/>
                    <a:pt x="2008429" y="163421"/>
                    <a:pt x="1999518" y="157480"/>
                  </a:cubicBezTo>
                  <a:cubicBezTo>
                    <a:pt x="1982059" y="145841"/>
                    <a:pt x="1972958" y="135912"/>
                    <a:pt x="1953798" y="132080"/>
                  </a:cubicBezTo>
                  <a:cubicBezTo>
                    <a:pt x="1942057" y="129732"/>
                    <a:pt x="1930091" y="128693"/>
                    <a:pt x="1918238" y="127000"/>
                  </a:cubicBezTo>
                  <a:lnTo>
                    <a:pt x="1887758" y="116840"/>
                  </a:lnTo>
                  <a:cubicBezTo>
                    <a:pt x="1882678" y="115147"/>
                    <a:pt x="1877769" y="112810"/>
                    <a:pt x="1872518" y="111760"/>
                  </a:cubicBezTo>
                  <a:cubicBezTo>
                    <a:pt x="1864051" y="110067"/>
                    <a:pt x="1855495" y="108774"/>
                    <a:pt x="1847118" y="106680"/>
                  </a:cubicBezTo>
                  <a:cubicBezTo>
                    <a:pt x="1841923" y="105381"/>
                    <a:pt x="1837129" y="102650"/>
                    <a:pt x="1831878" y="101600"/>
                  </a:cubicBezTo>
                  <a:cubicBezTo>
                    <a:pt x="1820137" y="99252"/>
                    <a:pt x="1808171" y="98213"/>
                    <a:pt x="1796318" y="96520"/>
                  </a:cubicBezTo>
                  <a:cubicBezTo>
                    <a:pt x="1745101" y="79448"/>
                    <a:pt x="1824545" y="105496"/>
                    <a:pt x="1760758" y="86360"/>
                  </a:cubicBezTo>
                  <a:cubicBezTo>
                    <a:pt x="1750500" y="83283"/>
                    <a:pt x="1740438" y="79587"/>
                    <a:pt x="1730278" y="76200"/>
                  </a:cubicBezTo>
                  <a:lnTo>
                    <a:pt x="1715038" y="71120"/>
                  </a:lnTo>
                  <a:cubicBezTo>
                    <a:pt x="1709958" y="69427"/>
                    <a:pt x="1704253" y="69010"/>
                    <a:pt x="1699798" y="66040"/>
                  </a:cubicBezTo>
                  <a:cubicBezTo>
                    <a:pt x="1679783" y="52696"/>
                    <a:pt x="1683096" y="52974"/>
                    <a:pt x="1654078" y="45720"/>
                  </a:cubicBezTo>
                  <a:cubicBezTo>
                    <a:pt x="1647305" y="44027"/>
                    <a:pt x="1640711" y="41272"/>
                    <a:pt x="1633758" y="40640"/>
                  </a:cubicBezTo>
                  <a:cubicBezTo>
                    <a:pt x="1603356" y="37876"/>
                    <a:pt x="1572798" y="37253"/>
                    <a:pt x="1542318" y="35560"/>
                  </a:cubicBezTo>
                  <a:cubicBezTo>
                    <a:pt x="1504012" y="22791"/>
                    <a:pt x="1549744" y="41501"/>
                    <a:pt x="1516918" y="15240"/>
                  </a:cubicBezTo>
                  <a:cubicBezTo>
                    <a:pt x="1512737" y="11895"/>
                    <a:pt x="1499985" y="2540"/>
                    <a:pt x="1496598" y="0"/>
                  </a:cubicBezTo>
                  <a:close/>
                </a:path>
              </a:pathLst>
            </a:custGeom>
            <a:solidFill>
              <a:srgbClr val="F0982E">
                <a:alpha val="60000"/>
              </a:srgb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3074" name="Picture 2" descr="Insula: Anatomy, function, connections, clinical points | Kenhub">
            <a:extLst>
              <a:ext uri="{FF2B5EF4-FFF2-40B4-BE49-F238E27FC236}">
                <a16:creationId xmlns:a16="http://schemas.microsoft.com/office/drawing/2014/main" id="{1172F454-21CF-4A0F-9846-702EE51D7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0"/>
          <a:stretch/>
        </p:blipFill>
        <p:spPr bwMode="auto">
          <a:xfrm>
            <a:off x="456597" y="4410211"/>
            <a:ext cx="2644635" cy="2083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90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3215</TotalTime>
  <Words>291</Words>
  <Application>Microsoft Office PowerPoint</Application>
  <PresentationFormat>Widescreen</PresentationFormat>
  <Paragraphs>168</Paragraphs>
  <Slides>42</Slides>
  <Notes>42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1" baseType="lpstr">
      <vt:lpstr>Arial</vt:lpstr>
      <vt:lpstr>Arial</vt:lpstr>
      <vt:lpstr>Book Antiqua</vt:lpstr>
      <vt:lpstr>Calibri</vt:lpstr>
      <vt:lpstr>Calibri Light</vt:lpstr>
      <vt:lpstr>Ink Free</vt:lpstr>
      <vt:lpstr>Times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Pecunioso</dc:creator>
  <cp:lastModifiedBy>Alessandra Pecunioso</cp:lastModifiedBy>
  <cp:revision>145</cp:revision>
  <dcterms:created xsi:type="dcterms:W3CDTF">2021-03-02T11:41:49Z</dcterms:created>
  <dcterms:modified xsi:type="dcterms:W3CDTF">2021-05-20T15:43:12Z</dcterms:modified>
</cp:coreProperties>
</file>