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9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4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7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7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9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90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99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04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0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5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06C6-3C0E-334D-B344-38D5BDD0A2A6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9858-82F6-FA4F-875B-3F0F2BAD22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1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Amusia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71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685800"/>
            <a:ext cx="5562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42900"/>
            <a:ext cx="5676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2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2700"/>
            <a:ext cx="62611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Amusia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E’ una delle agnosie</a:t>
            </a:r>
          </a:p>
          <a:p>
            <a:pPr>
              <a:defRPr/>
            </a:pPr>
            <a:r>
              <a:rPr lang="it-IT" dirty="0" smtClean="0"/>
              <a:t>Incapacità di riconoscere una melodia pur possedendo la capacità di riconoscere i suoni che la compongono</a:t>
            </a:r>
          </a:p>
          <a:p>
            <a:pPr lvl="1">
              <a:defRPr/>
            </a:pPr>
            <a:r>
              <a:rPr lang="it-IT" dirty="0" smtClean="0"/>
              <a:t>colpisce il ~2.5% della popolazione</a:t>
            </a:r>
          </a:p>
          <a:p>
            <a:pPr>
              <a:defRPr/>
            </a:pPr>
            <a:r>
              <a:rPr lang="it-IT" dirty="0" smtClean="0"/>
              <a:t>Può essere di tipo:</a:t>
            </a:r>
          </a:p>
          <a:p>
            <a:pPr lvl="1">
              <a:defRPr/>
            </a:pPr>
            <a:r>
              <a:rPr lang="it-IT" dirty="0" smtClean="0"/>
              <a:t>congenito: si nasce </a:t>
            </a:r>
            <a:r>
              <a:rPr lang="it-IT" dirty="0" err="1" smtClean="0"/>
              <a:t>amusici</a:t>
            </a:r>
            <a:endParaRPr lang="it-IT" dirty="0" smtClean="0"/>
          </a:p>
          <a:p>
            <a:pPr lvl="1">
              <a:defRPr/>
            </a:pPr>
            <a:r>
              <a:rPr lang="it-IT" dirty="0" smtClean="0"/>
              <a:t>acquisito: di diventa </a:t>
            </a:r>
            <a:r>
              <a:rPr lang="it-IT" dirty="0" err="1" smtClean="0"/>
              <a:t>amusici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520D1-732E-114E-B35C-7963B28818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Amusia</a:t>
            </a:r>
            <a:r>
              <a:rPr lang="it-IT" dirty="0" smtClean="0"/>
              <a:t> acquisita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Ha origine da una lesione bilaterale della corteccia temporale</a:t>
            </a:r>
          </a:p>
          <a:p>
            <a:pPr>
              <a:defRPr/>
            </a:pPr>
            <a:r>
              <a:rPr lang="it-IT" dirty="0" smtClean="0"/>
              <a:t>E’ un fenomeno raro:</a:t>
            </a:r>
          </a:p>
          <a:p>
            <a:pPr lvl="1">
              <a:defRPr/>
            </a:pPr>
            <a:r>
              <a:rPr lang="it-IT" dirty="0" smtClean="0"/>
              <a:t>è un tipo di lesione infrequente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B6247-9884-D449-85D4-814CF42D0F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Amusia</a:t>
            </a:r>
            <a:r>
              <a:rPr lang="it-IT" dirty="0" smtClean="0"/>
              <a:t> congenita: 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/>
              <a:t>La più diffusa</a:t>
            </a:r>
          </a:p>
          <a:p>
            <a:pPr>
              <a:defRPr/>
            </a:pPr>
            <a:r>
              <a:rPr lang="it-IT" dirty="0" smtClean="0"/>
              <a:t>E’ correlata con una minore connettività tra la corteccia uditiva e la corteccia frontale inferiore</a:t>
            </a:r>
          </a:p>
          <a:p>
            <a:pPr>
              <a:defRPr/>
            </a:pPr>
            <a:r>
              <a:rPr lang="it-IT" dirty="0" smtClean="0"/>
              <a:t>Origine genetica</a:t>
            </a:r>
          </a:p>
          <a:p>
            <a:pPr>
              <a:defRPr/>
            </a:pPr>
            <a:r>
              <a:rPr lang="it-IT" dirty="0" smtClean="0"/>
              <a:t>E’ </a:t>
            </a:r>
            <a:r>
              <a:rPr lang="it-IT" dirty="0"/>
              <a:t>musico-specifica</a:t>
            </a:r>
          </a:p>
          <a:p>
            <a:pPr lvl="1">
              <a:defRPr/>
            </a:pPr>
            <a:r>
              <a:rPr lang="it-IT" dirty="0"/>
              <a:t>la percezione del parlato non è compromessa (eccetto un lieve incapacità di percepire l’aspetto prosodico del linguaggio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8EE6E-E63E-BA47-AD08-C09453A8E3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Amusia</a:t>
            </a:r>
            <a:r>
              <a:rPr lang="it-IT" dirty="0" smtClean="0"/>
              <a:t> congenita: 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dirty="0" smtClean="0"/>
              <a:t>L’</a:t>
            </a:r>
            <a:r>
              <a:rPr lang="it-IT" dirty="0" err="1" smtClean="0"/>
              <a:t>amusia</a:t>
            </a:r>
            <a:r>
              <a:rPr lang="it-IT" dirty="0" smtClean="0"/>
              <a:t> </a:t>
            </a:r>
            <a:r>
              <a:rPr lang="it-IT" dirty="0"/>
              <a:t>è </a:t>
            </a:r>
            <a:r>
              <a:rPr lang="it-IT" dirty="0" smtClean="0"/>
              <a:t>melodia-specifica</a:t>
            </a:r>
          </a:p>
          <a:p>
            <a:pPr lvl="1">
              <a:defRPr/>
            </a:pPr>
            <a:r>
              <a:rPr lang="it-IT" dirty="0" smtClean="0"/>
              <a:t>l’</a:t>
            </a:r>
            <a:r>
              <a:rPr lang="it-IT" dirty="0" err="1" smtClean="0"/>
              <a:t>amusico</a:t>
            </a:r>
            <a:r>
              <a:rPr lang="it-IT" dirty="0" smtClean="0"/>
              <a:t> coglie l’aspetto ritmico della musica</a:t>
            </a:r>
          </a:p>
          <a:p>
            <a:pPr>
              <a:defRPr/>
            </a:pPr>
            <a:r>
              <a:rPr lang="it-IT" dirty="0" smtClean="0"/>
              <a:t>L’aspetto percettivo è spesso non correlato con la capacità di “cantare intonati”</a:t>
            </a:r>
          </a:p>
          <a:p>
            <a:pPr>
              <a:defRPr/>
            </a:pPr>
            <a:r>
              <a:rPr lang="it-IT" dirty="0" smtClean="0"/>
              <a:t>Le generazioni più giovani sono meno colpite</a:t>
            </a:r>
          </a:p>
          <a:p>
            <a:pPr lvl="1">
              <a:defRPr/>
            </a:pPr>
            <a:r>
              <a:rPr lang="it-IT" dirty="0" smtClean="0"/>
              <a:t>ovvero, può essere mitigata dall’ascolto e/o dal training musicale</a:t>
            </a:r>
          </a:p>
          <a:p>
            <a:pPr>
              <a:defRPr/>
            </a:pPr>
            <a:r>
              <a:rPr lang="it-IT" dirty="0" smtClean="0"/>
              <a:t>Può essere una porta d’accesso per comprendere come processiamo musica vs linguaggio in casi limite quali il rap o l’</a:t>
            </a:r>
            <a:r>
              <a:rPr lang="it-IT" dirty="0" err="1" smtClean="0"/>
              <a:t>auction</a:t>
            </a:r>
            <a:r>
              <a:rPr lang="it-IT" dirty="0" smtClean="0"/>
              <a:t> </a:t>
            </a:r>
            <a:r>
              <a:rPr lang="it-IT" dirty="0" err="1" smtClean="0"/>
              <a:t>chant</a:t>
            </a:r>
            <a:r>
              <a:rPr lang="it-IT" dirty="0" smtClean="0"/>
              <a:t> (vedi video)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8EE6E-E63E-BA47-AD08-C09453A8E3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91BB7-2194-6447-B3BE-80C407EDE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499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5125"/>
            <a:ext cx="47148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2" y="160992"/>
            <a:ext cx="490347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8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" y="255462"/>
            <a:ext cx="4450080" cy="14427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1680294"/>
            <a:ext cx="4368800" cy="47447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96" y="255462"/>
            <a:ext cx="451104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9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232</Words>
  <Application>Microsoft Macintosh PowerPoint</Application>
  <PresentationFormat>Presentazione su schermo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Amusia</vt:lpstr>
      <vt:lpstr>Amusia</vt:lpstr>
      <vt:lpstr>Amusia acquisita</vt:lpstr>
      <vt:lpstr>Amusia congenita: caratteristiche</vt:lpstr>
      <vt:lpstr>Amusia congenita: caratteristiche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Amusia</dc:title>
  <dc:creator>Massimo Grassi</dc:creator>
  <cp:lastModifiedBy>Massimo Grassi</cp:lastModifiedBy>
  <cp:revision>28</cp:revision>
  <dcterms:created xsi:type="dcterms:W3CDTF">2014-04-02T17:16:08Z</dcterms:created>
  <dcterms:modified xsi:type="dcterms:W3CDTF">2014-05-28T07:27:03Z</dcterms:modified>
</cp:coreProperties>
</file>