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996" r:id="rId2"/>
    <p:sldId id="1012" r:id="rId3"/>
    <p:sldId id="1013" r:id="rId4"/>
    <p:sldId id="1014" r:id="rId5"/>
  </p:sldIdLst>
  <p:sldSz cx="9144000" cy="6858000" type="screen4x3"/>
  <p:notesSz cx="6662738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3366FF"/>
    <a:srgbClr val="6699FF"/>
    <a:srgbClr val="CCFF33"/>
    <a:srgbClr val="FFFFF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3682" autoAdjust="0"/>
  </p:normalViewPr>
  <p:slideViewPr>
    <p:cSldViewPr>
      <p:cViewPr>
        <p:scale>
          <a:sx n="94" d="100"/>
          <a:sy n="94" d="100"/>
        </p:scale>
        <p:origin x="67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F05778-6F76-1145-997B-DAA894B98B9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1717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668D98-1C33-E445-974D-C42DBB87D855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53000" cy="37147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95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729C-BD08-9349-A115-3A6F1F003BE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570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C897-F178-424E-9499-6211678054B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453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EBB0-97ED-4242-AB89-6E7A5D0454D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68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9F44-2290-0F46-ABE1-72C03624059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71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3296-6C0E-0B40-B5A9-EC7075FC93F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6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FA35-597A-CF48-B550-A778CA7D0D8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057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FF44-6E5E-204D-869E-56E13E408D6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3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1F5B-EAEB-C549-B2CF-F9B37BC8171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512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5728-32F4-A44D-9CC6-1471389E978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965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67B1-9A51-B447-B0CB-F68222D6B0C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939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64F1-04C8-9E46-882F-FA3D67CE401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014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6531-5BBA-214B-B381-E68885ECFA5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229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D5D5D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7DC254-0507-FE4F-9677-265D067AACA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ChangeArrowheads="1"/>
          </p:cNvSpPr>
          <p:nvPr/>
        </p:nvSpPr>
        <p:spPr bwMode="auto">
          <a:xfrm>
            <a:off x="0" y="0"/>
            <a:ext cx="9144000" cy="465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5298" name="Text Box 8"/>
          <p:cNvSpPr txBox="1">
            <a:spLocks noChangeArrowheads="1"/>
          </p:cNvSpPr>
          <p:nvPr/>
        </p:nvSpPr>
        <p:spPr bwMode="auto">
          <a:xfrm>
            <a:off x="239713" y="15875"/>
            <a:ext cx="695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b="1" dirty="0" smtClean="0">
                <a:solidFill>
                  <a:srgbClr val="4D4D4D"/>
                </a:solidFill>
                <a:latin typeface="Tahoma" charset="0"/>
                <a:ea typeface="Tahoma" charset="0"/>
                <a:cs typeface="Tahoma" charset="0"/>
              </a:rPr>
              <a:t>To </a:t>
            </a:r>
            <a:r>
              <a:rPr lang="it-IT" altLang="it-IT" b="1" dirty="0" err="1" smtClean="0">
                <a:solidFill>
                  <a:srgbClr val="4D4D4D"/>
                </a:solidFill>
                <a:latin typeface="Tahoma" charset="0"/>
                <a:ea typeface="Tahoma" charset="0"/>
                <a:cs typeface="Tahoma" charset="0"/>
              </a:rPr>
              <a:t>evalue</a:t>
            </a:r>
            <a:r>
              <a:rPr lang="it-IT" altLang="it-IT" b="1" dirty="0" smtClean="0">
                <a:solidFill>
                  <a:srgbClr val="4D4D4D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b="1" dirty="0" err="1" smtClean="0">
                <a:solidFill>
                  <a:srgbClr val="4D4D4D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it-IT" altLang="it-IT" b="1" dirty="0" smtClean="0">
                <a:solidFill>
                  <a:srgbClr val="4D4D4D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b="1" dirty="0" err="1" smtClean="0">
                <a:solidFill>
                  <a:srgbClr val="4D4D4D"/>
                </a:solidFill>
                <a:latin typeface="Tahoma" charset="0"/>
                <a:ea typeface="Tahoma" charset="0"/>
                <a:cs typeface="Tahoma" charset="0"/>
              </a:rPr>
              <a:t>knowledge</a:t>
            </a:r>
            <a:endParaRPr lang="it-IT" altLang="it-IT" b="1" dirty="0">
              <a:solidFill>
                <a:srgbClr val="4D4D4D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5299" name="CasellaDiTesto 3"/>
          <p:cNvSpPr txBox="1">
            <a:spLocks noChangeArrowheads="1"/>
          </p:cNvSpPr>
          <p:nvPr/>
        </p:nvSpPr>
        <p:spPr bwMode="auto">
          <a:xfrm>
            <a:off x="0" y="1019175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THE EXAM</a:t>
            </a:r>
            <a:endParaRPr lang="it-IT" altLang="it-IT" sz="2800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(The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same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day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or split in a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couple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of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days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depending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on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how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many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of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pass the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written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4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exam</a:t>
            </a:r>
            <a:r>
              <a:rPr lang="it-IT" altLang="it-IT" sz="14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it-IT" altLang="it-IT" sz="1400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36550" y="2881313"/>
            <a:ext cx="379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sng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WRITTEN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482600" y="5394064"/>
            <a:ext cx="2957513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46050" y="5468676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0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001963" y="5468676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30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760538" y="5468676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18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125663" y="5284526"/>
            <a:ext cx="1277937" cy="219075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82600" y="5284526"/>
            <a:ext cx="1643063" cy="219075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73063" y="5790939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Insufficient</a:t>
            </a:r>
            <a:endParaRPr lang="it-IT" altLang="it-IT" sz="18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881262" y="5790939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Oral</a:t>
            </a:r>
            <a:endParaRPr lang="it-IT" altLang="it-IT" sz="18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10800000" flipV="1">
            <a:off x="2381250" y="1895475"/>
            <a:ext cx="2227263" cy="9493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608513" y="1895475"/>
            <a:ext cx="1971675" cy="9493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5411788" y="2881313"/>
            <a:ext cx="3148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Oral</a:t>
            </a:r>
            <a:endParaRPr lang="it-IT" altLang="it-IT" sz="2400" u="sng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u="sng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Open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questions</a:t>
            </a:r>
            <a:endParaRPr lang="it-IT" altLang="it-IT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(to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see</a:t>
            </a: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how</a:t>
            </a: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argue</a:t>
            </a: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couple</a:t>
            </a: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of </a:t>
            </a:r>
            <a:r>
              <a:rPr lang="it-IT" altLang="it-IT" sz="1600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issues</a:t>
            </a:r>
            <a:r>
              <a:rPr lang="it-IT" altLang="it-IT" sz="16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it-IT" altLang="it-IT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2381250" y="4988740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26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6397625" y="4597400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26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5886450" y="4999038"/>
            <a:ext cx="17526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5265738" y="48180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22</a:t>
            </a:r>
            <a:endParaRPr lang="it-IT" altLang="it-IT" sz="2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7529513" y="48180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30</a:t>
            </a:r>
            <a:endParaRPr lang="it-IT" altLang="it-IT" sz="2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3063" y="4294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Stage 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2: Multiple </a:t>
            </a:r>
            <a:r>
              <a:rPr lang="it-IT" alt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choice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task on the </a:t>
            </a:r>
            <a:r>
              <a:rPr lang="it-IT" alt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whole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program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(1 </a:t>
            </a:r>
            <a:r>
              <a:rPr lang="it-IT" alt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correct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; 3 </a:t>
            </a:r>
            <a:r>
              <a:rPr lang="it-IT" alt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incorrect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0075" y="3390081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Stage 1: </a:t>
            </a:r>
            <a:r>
              <a:rPr lang="it-IT" alt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Neuroanatomy</a:t>
            </a:r>
            <a:r>
              <a:rPr lang="it-IT" alt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task </a:t>
            </a:r>
          </a:p>
          <a:p>
            <a:pPr eaLnBrk="1" hangingPunct="1">
              <a:buNone/>
            </a:pPr>
            <a:r>
              <a:rPr lang="it-IT" altLang="it-IT" sz="17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(75</a:t>
            </a:r>
            <a:r>
              <a:rPr lang="it-IT" altLang="it-IT" sz="17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% of </a:t>
            </a:r>
            <a:r>
              <a:rPr lang="it-IT" altLang="it-IT" sz="17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correct</a:t>
            </a:r>
            <a:r>
              <a:rPr lang="it-IT" altLang="it-IT" sz="17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7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choices</a:t>
            </a:r>
            <a:r>
              <a:rPr lang="it-IT" altLang="it-IT" sz="17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to </a:t>
            </a:r>
            <a:r>
              <a:rPr lang="it-IT" altLang="it-IT" sz="17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enter</a:t>
            </a:r>
            <a:r>
              <a:rPr lang="it-IT" altLang="it-IT" sz="17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to stage 2)</a:t>
            </a:r>
          </a:p>
        </p:txBody>
      </p:sp>
    </p:spTree>
    <p:extLst>
      <p:ext uri="{BB962C8B-B14F-4D97-AF65-F5344CB8AC3E}">
        <p14:creationId xmlns:p14="http://schemas.microsoft.com/office/powerpoint/2010/main" val="75674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21" grpId="0"/>
      <p:bldP spid="22" grpId="0"/>
      <p:bldP spid="23" grpId="0"/>
      <p:bldP spid="26" grpId="0"/>
      <p:bldP spid="27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0" y="4462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EXAMPLE OF THE WRITTEN EXAM: </a:t>
            </a:r>
            <a:r>
              <a:rPr lang="it-IT" altLang="it-IT" sz="28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Neuroanatomy</a:t>
            </a: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task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Anatomy</a:t>
            </a: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test</a:t>
            </a:r>
            <a:endParaRPr lang="it-IT" altLang="it-IT" sz="2800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20"/>
            <a:ext cx="9144000" cy="62543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59832" y="534159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>
                <a:latin typeface="Tahoma" charset="0"/>
                <a:ea typeface="Tahoma" charset="0"/>
                <a:cs typeface="Tahoma" charset="0"/>
              </a:rPr>
              <a:t>What</a:t>
            </a:r>
            <a:r>
              <a:rPr lang="it-IT" b="1" u="sng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u="sng" dirty="0" err="1" smtClean="0"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it-IT" b="1" u="sng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u="sng" dirty="0" err="1" smtClean="0">
                <a:latin typeface="Tahoma" charset="0"/>
                <a:ea typeface="Tahoma" charset="0"/>
                <a:cs typeface="Tahoma" charset="0"/>
              </a:rPr>
              <a:t>number</a:t>
            </a:r>
            <a:r>
              <a:rPr lang="it-IT" b="1" u="sng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12 = Corpus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callosum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08 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Anterior</a:t>
            </a:r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commissure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11 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Lateral</a:t>
            </a:r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ventricle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10 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Amygdala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03=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Nucleus</a:t>
            </a:r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caudatus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05 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Putamen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07 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Globus</a:t>
            </a:r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pallidus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01 =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Cingulate</a:t>
            </a:r>
            <a:r>
              <a:rPr lang="it-IT" sz="13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1300" dirty="0" err="1" smtClean="0">
                <a:latin typeface="Tahoma" charset="0"/>
                <a:ea typeface="Tahoma" charset="0"/>
                <a:cs typeface="Tahoma" charset="0"/>
              </a:rPr>
              <a:t>cortex</a:t>
            </a:r>
            <a:endParaRPr lang="it-IT" sz="13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74303"/>
            <a:ext cx="3911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2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figures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(8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names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to be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identified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for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each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figure)</a:t>
            </a:r>
          </a:p>
          <a:p>
            <a:pPr marL="285750" indent="-285750" algn="ctr">
              <a:buFont typeface="Arial" charset="0"/>
              <a:buChar char="•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75%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correct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choices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The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exam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goes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on!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64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0" y="44624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EXAMPLE OF THE WRITTEN EXAM: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Multiple </a:t>
            </a:r>
            <a:r>
              <a:rPr lang="it-IT" altLang="it-IT" sz="28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choice</a:t>
            </a: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(Like “</a:t>
            </a:r>
            <a:r>
              <a:rPr lang="it-IT" altLang="it-IT" sz="20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Who</a:t>
            </a:r>
            <a:r>
              <a:rPr lang="it-IT" altLang="it-IT" sz="20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20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wants</a:t>
            </a:r>
            <a:r>
              <a:rPr lang="it-IT" altLang="it-IT" sz="20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 to be a </a:t>
            </a:r>
            <a:r>
              <a:rPr lang="it-IT" altLang="it-IT" sz="2000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psychobiologist</a:t>
            </a:r>
            <a:r>
              <a:rPr lang="it-IT" altLang="it-IT" sz="20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”)</a:t>
            </a:r>
            <a:endParaRPr lang="it-IT" altLang="it-IT" sz="2000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2132856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Intracellular</a:t>
            </a:r>
            <a:r>
              <a:rPr lang="it-IT" b="1" u="sng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fluid</a:t>
            </a:r>
            <a:r>
              <a:rPr lang="it-IT" b="1" u="sng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is</a:t>
            </a:r>
            <a:r>
              <a:rPr lang="it-IT" b="1" u="sng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it-IT" b="1" u="sng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a.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rich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in K+ , with small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amounts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of Na+  and Cl- 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b.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rich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in K+  and Cl- , with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very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small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amounts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of Na+ 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rich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in Cl- , with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very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small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amounts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of K+  and Na+ 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d.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rich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in Na+  and Cl- , with small </a:t>
            </a:r>
            <a:r>
              <a:rPr lang="it-IT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amounts</a:t>
            </a:r>
            <a:r>
              <a:rPr lang="it-IT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of K+ 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534016" y="3024248"/>
            <a:ext cx="5400600" cy="432048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0" y="4462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EXAMPLE OF THE ORAL EXAM: </a:t>
            </a:r>
          </a:p>
        </p:txBody>
      </p:sp>
      <p:sp>
        <p:nvSpPr>
          <p:cNvPr id="4" name="CasellaDiTesto 3"/>
          <p:cNvSpPr txBox="1"/>
          <p:nvPr/>
        </p:nvSpPr>
        <p:spPr>
          <a:xfrm rot="21297694">
            <a:off x="431539" y="1300694"/>
            <a:ext cx="8280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I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sleep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16 hours and I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have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no sleeping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disorders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how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old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am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I?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215946">
            <a:off x="438995" y="2935936"/>
            <a:ext cx="8280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Which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ormones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are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important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for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parental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cares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?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21427507">
            <a:off x="629504" y="46441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u="sng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If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this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patient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enter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your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room, can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you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guess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his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genotype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(and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eventually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his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cognitive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disorders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) by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his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phenotype</a:t>
            </a:r>
            <a:r>
              <a:rPr lang="it-IT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12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301</Words>
  <Application>Microsoft Macintosh PowerPoint</Application>
  <PresentationFormat>Presentazione su schermo (4:3)</PresentationFormat>
  <Paragraphs>48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Tahoma</vt:lpstr>
      <vt:lpstr>Arial</vt:lpstr>
      <vt:lpstr>Default Design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204</cp:revision>
  <dcterms:created xsi:type="dcterms:W3CDTF">2016-02-23T15:39:41Z</dcterms:created>
  <dcterms:modified xsi:type="dcterms:W3CDTF">2021-05-06T13:30:09Z</dcterms:modified>
</cp:coreProperties>
</file>