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84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338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7081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42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629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394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582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75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53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755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483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18391-1E2C-DD4D-8C41-1992FBB6A898}" type="datetimeFigureOut">
              <a:rPr lang="it-IT" smtClean="0"/>
              <a:t>16/04/2014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77F92-0CFB-DD4D-BF72-A9AB2E78DE0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030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Programma d’esame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Schön</a:t>
            </a:r>
            <a:r>
              <a:rPr lang="en-US" dirty="0"/>
              <a:t>, </a:t>
            </a:r>
            <a:r>
              <a:rPr lang="en-US" dirty="0" err="1"/>
              <a:t>Akiva-Kabiri</a:t>
            </a:r>
            <a:r>
              <a:rPr lang="en-US" dirty="0"/>
              <a:t>, </a:t>
            </a:r>
            <a:r>
              <a:rPr lang="en-US" dirty="0" err="1"/>
              <a:t>Vecchi</a:t>
            </a:r>
            <a:r>
              <a:rPr lang="en-US" dirty="0"/>
              <a:t>. (2007). Psicologia della </a:t>
            </a:r>
            <a:r>
              <a:rPr lang="en-US" dirty="0" err="1"/>
              <a:t>musica</a:t>
            </a:r>
            <a:r>
              <a:rPr lang="en-US" dirty="0"/>
              <a:t>, </a:t>
            </a:r>
            <a:r>
              <a:rPr lang="en-US" dirty="0" err="1" smtClean="0"/>
              <a:t>Carocci</a:t>
            </a:r>
            <a:endParaRPr lang="en-US" dirty="0"/>
          </a:p>
          <a:p>
            <a:pPr lvl="1"/>
            <a:r>
              <a:rPr lang="en-US" dirty="0" smtClean="0"/>
              <a:t>TUTTO</a:t>
            </a:r>
            <a:endParaRPr lang="en-US" dirty="0"/>
          </a:p>
          <a:p>
            <a:r>
              <a:rPr lang="en-US" dirty="0" smtClean="0"/>
              <a:t>Deutsch </a:t>
            </a:r>
            <a:r>
              <a:rPr lang="en-US" dirty="0"/>
              <a:t>(2013). The psychology of music (third edition). Academic </a:t>
            </a:r>
            <a:r>
              <a:rPr lang="en-US" dirty="0" smtClean="0"/>
              <a:t>Press</a:t>
            </a:r>
          </a:p>
          <a:p>
            <a:pPr lvl="1"/>
            <a:r>
              <a:rPr lang="en-US" dirty="0" smtClean="0"/>
              <a:t>CAPITOLI: 1, 4, 5, 6, 12, 13, 14, 16</a:t>
            </a:r>
          </a:p>
          <a:p>
            <a:pPr lvl="1"/>
            <a:r>
              <a:rPr lang="en-US" dirty="0" err="1" smtClean="0"/>
              <a:t>uno</a:t>
            </a:r>
            <a:r>
              <a:rPr lang="en-US" dirty="0" smtClean="0"/>
              <a:t> a </a:t>
            </a:r>
            <a:r>
              <a:rPr lang="en-US" dirty="0" err="1" smtClean="0"/>
              <a:t>scelta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capitoli</a:t>
            </a:r>
            <a:r>
              <a:rPr lang="en-US" dirty="0" smtClean="0"/>
              <a:t> 11 e 15</a:t>
            </a:r>
            <a:endParaRPr lang="en-US" dirty="0"/>
          </a:p>
          <a:p>
            <a:r>
              <a:rPr lang="en-US" dirty="0" err="1" smtClean="0"/>
              <a:t>Lucidi</a:t>
            </a:r>
            <a:r>
              <a:rPr lang="en-US" dirty="0" smtClean="0"/>
              <a:t> </a:t>
            </a:r>
            <a:r>
              <a:rPr lang="en-US" dirty="0" err="1"/>
              <a:t>presentati</a:t>
            </a:r>
            <a:r>
              <a:rPr lang="en-US" dirty="0"/>
              <a:t> a </a:t>
            </a:r>
            <a:r>
              <a:rPr lang="en-US" dirty="0" err="1" smtClean="0"/>
              <a:t>lezione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8372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66</Words>
  <Application>Microsoft Macintosh PowerPoint</Application>
  <PresentationFormat>Presentazione su schermo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Programma d’esame</vt:lpstr>
    </vt:vector>
  </TitlesOfParts>
  <Company>Università di Padova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Massimo Grassi</dc:creator>
  <cp:lastModifiedBy>Massimo Grassi</cp:lastModifiedBy>
  <cp:revision>4</cp:revision>
  <dcterms:created xsi:type="dcterms:W3CDTF">2014-03-19T11:58:30Z</dcterms:created>
  <dcterms:modified xsi:type="dcterms:W3CDTF">2014-04-16T06:20:43Z</dcterms:modified>
</cp:coreProperties>
</file>